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data71.xml" ContentType="application/vnd.openxmlformats-officedocument.drawingml.diagramData+xml"/>
  <Override PartName="/ppt/diagrams/quickStyle97.xml" ContentType="application/vnd.openxmlformats-officedocument.drawingml.diagram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Override PartName="/ppt/diagrams/quickStyle75.xml" ContentType="application/vnd.openxmlformats-officedocument.drawingml.diagramStyle+xml"/>
  <Override PartName="/ppt/diagrams/drawing76.xml" ContentType="application/vnd.ms-office.drawingml.diagramDrawing+xml"/>
  <Default Extension="xml" ContentType="application/xml"/>
  <Override PartName="/ppt/slides/slide50.xml" ContentType="application/vnd.openxmlformats-officedocument.presentationml.slide+xml"/>
  <Override PartName="/ppt/diagrams/layout39.xml" ContentType="application/vnd.openxmlformats-officedocument.drawingml.diagramLayout+xml"/>
  <Override PartName="/ppt/notesSlides/notesSlide16.xml" ContentType="application/vnd.openxmlformats-officedocument.presentationml.notesSlide+xml"/>
  <Override PartName="/ppt/diagrams/layout86.xml" ContentType="application/vnd.openxmlformats-officedocument.drawingml.diagramLayout+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diagrams/layout64.xml" ContentType="application/vnd.openxmlformats-officedocument.drawingml.diagramLayout+xml"/>
  <Override PartName="/ppt/diagrams/colors96.xml" ContentType="application/vnd.openxmlformats-officedocument.drawingml.diagramColors+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diagrams/colors27.xml" ContentType="application/vnd.openxmlformats-officedocument.drawingml.diagramColors+xml"/>
  <Override PartName="/ppt/notesSlides/notesSlide7.xml" ContentType="application/vnd.openxmlformats-officedocument.presentationml.notesSlide+xml"/>
  <Override PartName="/ppt/diagrams/layout42.xml" ContentType="application/vnd.openxmlformats-officedocument.drawingml.diagramLayout+xml"/>
  <Override PartName="/ppt/diagrams/colors74.xml" ContentType="application/vnd.openxmlformats-officedocument.drawingml.diagramColors+xml"/>
  <Override PartName="/ppt/diagrams/data87.xml" ContentType="application/vnd.openxmlformats-officedocument.drawingml.diagramData+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data18.xml" ContentType="application/vnd.openxmlformats-officedocument.drawingml.diagramData+xml"/>
  <Override PartName="/ppt/diagrams/colors52.xml" ContentType="application/vnd.openxmlformats-officedocument.drawingml.diagramColors+xml"/>
  <Override PartName="/ppt/diagrams/data65.xml" ContentType="application/vnd.openxmlformats-officedocument.drawingml.diagramData+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diagrams/quickStyle69.xml" ContentType="application/vnd.openxmlformats-officedocument.drawingml.diagramStyle+xml"/>
  <Override PartName="/ppt/diagrams/data90.xml" ContentType="application/vnd.openxmlformats-officedocument.drawingml.diagramData+xml"/>
  <Override PartName="/ppt/slides/slide44.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diagrams/quickStyle94.xml" ContentType="application/vnd.openxmlformats-officedocument.drawingml.diagramStyle+xml"/>
  <Override PartName="/ppt/diagrams/drawing95.xml" ContentType="application/vnd.ms-office.drawingml.diagramDrawing+xml"/>
  <Override PartName="/ppt/slides/slide22.xml" ContentType="application/vnd.openxmlformats-officedocument.presentationml.slide+xml"/>
  <Override PartName="/ppt/diagrams/layout6.xml" ContentType="application/vnd.openxmlformats-officedocument.drawingml.diagramLayout+xml"/>
  <Override PartName="/ppt/diagrams/layout5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notesSlides/notesSlide13.xml" ContentType="application/vnd.openxmlformats-officedocument.presentationml.notesSlide+xml"/>
  <Override PartName="/ppt/diagrams/colors68.xml" ContentType="application/vnd.openxmlformats-officedocument.drawingml.diagramColors+xml"/>
  <Override PartName="/ppt/diagrams/quickStyle72.xml" ContentType="application/vnd.openxmlformats-officedocument.drawingml.diagramStyle+xml"/>
  <Override PartName="/ppt/diagrams/drawing73.xml" ContentType="application/vnd.ms-office.drawingml.diagramDrawing+xml"/>
  <Override PartName="/ppt/diagrams/layout83.xml" ContentType="application/vnd.openxmlformats-officedocument.drawingml.diagramLayout+xml"/>
  <Override PartName="/ppt/diagrams/drawing8.xml" ContentType="application/vnd.ms-office.drawingml.diagramDrawing+xml"/>
  <Override PartName="/ppt/diagrams/quickStyle50.xml" ContentType="application/vnd.openxmlformats-officedocument.drawingml.diagramStyle+xml"/>
  <Override PartName="/ppt/diagrams/drawing51.xml" ContentType="application/vnd.ms-office.drawingml.diagramDrawing+xml"/>
  <Override PartName="/ppt/slides/slide108.xml" ContentType="application/vnd.openxmlformats-officedocument.presentationml.slide+xml"/>
  <Override PartName="/ppt/diagrams/layout14.xml" ContentType="application/vnd.openxmlformats-officedocument.drawingml.diagramLayout+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diagrams/colors93.xml" ContentType="application/vnd.openxmlformats-officedocument.drawingml.diagramColors+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diagrams/colors71.xml" ContentType="application/vnd.openxmlformats-officedocument.drawingml.diagramColors+xml"/>
  <Override PartName="/ppt/diagrams/data84.xml" ContentType="application/vnd.openxmlformats-officedocument.drawingml.diagramData+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drawing89.xml" ContentType="application/vnd.ms-office.drawingml.diagramDrawing+xml"/>
  <Override PartName="/ppt/slides/slide111.xml" ContentType="application/vnd.openxmlformats-officedocument.presentationml.slide+xml"/>
  <Override PartName="/ppt/diagrams/data15.xml" ContentType="application/vnd.openxmlformats-officedocument.drawingml.diagramData+xml"/>
  <Override PartName="/ppt/diagrams/data62.xml" ContentType="application/vnd.openxmlformats-officedocument.drawingml.diagramData+xml"/>
  <Override PartName="/ppt/diagrams/quickStyle88.xml" ContentType="application/vnd.openxmlformats-officedocument.drawingml.diagramStyle+xml"/>
  <Override PartName="/ppt/notesSlides/notesSlide29.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diagrams/quickStyle66.xml" ContentType="application/vnd.openxmlformats-officedocument.drawingml.diagramStyle+xml"/>
  <Override PartName="/ppt/diagrams/drawing67.xml" ContentType="application/vnd.ms-office.drawingml.diagramDrawing+xml"/>
  <Override PartName="/ppt/slides/slide41.xml" ContentType="application/vnd.openxmlformats-officedocument.presentationml.slide+xml"/>
  <Override PartName="/ppt/diagrams/layout77.xml" ContentType="application/vnd.openxmlformats-officedocument.drawingml.diagramLayout+xml"/>
  <Override PartName="/ppt/diagrams/quickStyle44.xml" ContentType="application/vnd.openxmlformats-officedocument.drawingml.diagramStyle+xml"/>
  <Override PartName="/ppt/diagrams/drawing45.xml" ContentType="application/vnd.ms-office.drawingml.diagramDrawing+xml"/>
  <Override PartName="/ppt/diagrams/layout55.xml" ContentType="application/vnd.openxmlformats-officedocument.drawingml.diagramLayout+xml"/>
  <Override PartName="/ppt/diagrams/colors87.xml" ContentType="application/vnd.openxmlformats-officedocument.drawingml.diagramColors+xml"/>
  <Override PartName="/ppt/diagrams/quickStyle91.xml" ContentType="application/vnd.openxmlformats-officedocument.drawingml.diagramStyle+xml"/>
  <Override PartName="/ppt/diagrams/drawing92.xml" ContentType="application/vnd.ms-office.drawingml.diagramDrawing+xml"/>
  <Override PartName="/ppt/diagrams/layout3.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drawing70.xml" ContentType="application/vnd.ms-office.drawingml.diagramDrawing+xml"/>
  <Override PartName="/ppt/diagrams/data78.xml" ContentType="application/vnd.openxmlformats-officedocument.drawingml.diagramData+xml"/>
  <Override PartName="/ppt/slides/slide79.xml" ContentType="application/vnd.openxmlformats-officedocument.presentationml.slide+xml"/>
  <Override PartName="/ppt/diagrams/colors18.xml" ContentType="application/vnd.openxmlformats-officedocument.drawingml.diagramColors+xml"/>
  <Override PartName="/ppt/diagrams/layout33.xml" ContentType="application/vnd.openxmlformats-officedocument.drawingml.diagramLayout+xml"/>
  <Override PartName="/ppt/notesSlides/notesSlide10.xml" ContentType="application/vnd.openxmlformats-officedocument.presentationml.notesSlide+xml"/>
  <Override PartName="/ppt/diagrams/colors65.xml" ContentType="application/vnd.openxmlformats-officedocument.drawingml.diagramColors+xml"/>
  <Override PartName="/ppt/diagrams/layout80.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diagrams/colors90.xml" ContentType="application/vnd.openxmlformats-officedocument.drawingml.diagramColors+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data34.xml" ContentType="application/vnd.openxmlformats-officedocument.drawingml.diagramData+xml"/>
  <Override PartName="/ppt/diagrams/data81.xml" ContentType="application/vnd.openxmlformats-officedocument.drawingml.diagramData+xml"/>
  <Override PartName="/ppt/diagrams/colors21.xml" ContentType="application/vnd.openxmlformats-officedocument.drawingml.diagramColors+xml"/>
  <Override PartName="/ppt/slides/slide35.xml" ContentType="application/vnd.openxmlformats-officedocument.presentationml.slide+xml"/>
  <Override PartName="/ppt/slides/slide82.xml" ContentType="application/vnd.openxmlformats-officedocument.presentationml.slide+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diagrams/quickStyle85.xml" ContentType="application/vnd.openxmlformats-officedocument.drawingml.diagramStyle+xml"/>
  <Override PartName="/ppt/diagrams/drawing86.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layout49.xml" ContentType="application/vnd.openxmlformats-officedocument.drawingml.diagramLayout+xml"/>
  <Override PartName="/ppt/diagrams/drawing64.xml" ContentType="application/vnd.ms-office.drawingml.diagramDrawing+xml"/>
  <Override PartName="/ppt/notesSlides/notesSlide26.xml" ContentType="application/vnd.openxmlformats-officedocument.presentationml.notesSlide+xml"/>
  <Override PartName="/ppt/diagrams/layout96.xml" ContentType="application/vnd.openxmlformats-officedocument.drawingml.diagramLayout+xml"/>
  <Override PartName="/ppt/diagrams/layout27.xml" ContentType="application/vnd.openxmlformats-officedocument.drawingml.diagramLayout+xml"/>
  <Override PartName="/ppt/diagrams/colors59.xml" ContentType="application/vnd.openxmlformats-officedocument.drawingml.diagramColors+xml"/>
  <Override PartName="/ppt/diagrams/quickStyle63.xml" ContentType="application/vnd.openxmlformats-officedocument.drawingml.diagramStyle+xml"/>
  <Override PartName="/ppt/diagrams/layout7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colors84.xml" ContentType="application/vnd.openxmlformats-officedocument.drawingml.diagramColors+xml"/>
  <Override PartName="/ppt/diagrams/data97.xml" ContentType="application/vnd.openxmlformats-officedocument.drawingml.diagramData+xml"/>
  <Override PartName="/ppt/slides/slide98.xml" ContentType="application/vnd.openxmlformats-officedocument.presentationml.slide+xml"/>
  <Override PartName="/ppt/diagrams/drawing20.xml" ContentType="application/vnd.ms-office.drawingml.diagramDrawing+xml"/>
  <Override PartName="/ppt/diagrams/layout5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diagrams/data75.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53.xml" ContentType="application/vnd.openxmlformats-officedocument.drawingml.diagramData+xml"/>
  <Override PartName="/ppt/diagrams/quickStyle79.xml" ContentType="application/vnd.openxmlformats-officedocument.drawingml.diagramStyl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colors40.xml" ContentType="application/vnd.openxmlformats-officedocument.drawingml.diagramColors+xml"/>
  <Override PartName="/ppt/diagrams/data31.xml" ContentType="application/vnd.openxmlformats-officedocument.drawingml.diagramData+xml"/>
  <Override PartName="/ppt/diagrams/quickStyle57.xml" ContentType="application/vnd.openxmlformats-officedocument.drawingml.diagramStyle+xml"/>
  <Override PartName="/ppt/diagrams/drawing58.xml" ContentType="application/vnd.ms-office.drawingml.diagramDrawing+xml"/>
  <Override PartName="/ppt/slides/slide32.xml" ContentType="application/vnd.openxmlformats-officedocument.presentationml.slide+xml"/>
  <Override PartName="/ppt/diagrams/quickStyle35.xml" ContentType="application/vnd.openxmlformats-officedocument.drawingml.diagramStyle+xml"/>
  <Override PartName="/ppt/diagrams/drawing36.xml" ContentType="application/vnd.ms-office.drawingml.diagramDrawing+xml"/>
  <Override PartName="/ppt/diagrams/layout68.xml" ContentType="application/vnd.openxmlformats-officedocument.drawingml.diagramLayout+xml"/>
  <Override PartName="/ppt/diagrams/quickStyle82.xml" ContentType="application/vnd.openxmlformats-officedocument.drawingml.diagramStyle+xml"/>
  <Override PartName="/ppt/diagrams/drawing83.xml" ContentType="application/vnd.ms-office.drawingml.diagramDrawing+xml"/>
  <Override PartName="/ppt/slides/slide10.xml" ContentType="application/vnd.openxmlformats-officedocument.presentationml.slide+xml"/>
  <Override PartName="/ppt/diagrams/data6.xml" ContentType="application/vnd.openxmlformats-officedocument.drawingml.diagramData+xml"/>
  <Override PartName="/ppt/diagrams/layout46.xml" ContentType="application/vnd.openxmlformats-officedocument.drawingml.diagramLayout+xml"/>
  <Override PartName="/ppt/notesSlides/notesSlide23.xml" ContentType="application/vnd.openxmlformats-officedocument.presentationml.notesSlide+xml"/>
  <Override PartName="/ppt/diagrams/colors78.xml" ContentType="application/vnd.openxmlformats-officedocument.drawingml.diagramColors+xml"/>
  <Override PartName="/ppt/diagrams/layout93.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61.xml" ContentType="application/vnd.ms-office.drawingml.diagramDrawing+xml"/>
  <Override PartName="/ppt/diagrams/data69.xml" ContentType="application/vnd.openxmlformats-officedocument.drawingml.diagramData+xml"/>
  <Override PartName="/ppt/diagrams/layout24.xml" ContentType="application/vnd.openxmlformats-officedocument.drawingml.diagramLayout+xml"/>
  <Override PartName="/ppt/diagrams/layout71.xml" ContentType="application/vnd.openxmlformats-officedocument.drawingml.diagramLayout+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diagrams/colors81.xml" ContentType="application/vnd.openxmlformats-officedocument.drawingml.diagramColors+xml"/>
  <Override PartName="/ppt/diagrams/data94.xml" ContentType="application/vnd.openxmlformats-officedocument.drawingml.diagramData+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data25.xml" ContentType="application/vnd.openxmlformats-officedocument.drawingml.diagramData+xml"/>
  <Override PartName="/ppt/diagrams/data72.xml" ContentType="application/vnd.openxmlformats-officedocument.drawingml.diagramData+xml"/>
  <Override PartName="/ppt/slides/slide26.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notesSlides/notesSlide17.xml" ContentType="application/vnd.openxmlformats-officedocument.presentationml.notesSlide+xml"/>
  <Override PartName="/ppt/diagrams/quickStyle76.xml" ContentType="application/vnd.openxmlformats-officedocument.drawingml.diagramStyle+xml"/>
  <Override PartName="/ppt/diagrams/drawing77.xml" ContentType="application/vnd.ms-office.drawingml.diagramDrawing+xml"/>
  <Override PartName="/ppt/diagrams/layout87.xml" ContentType="application/vnd.openxmlformats-officedocument.drawingml.diagramLayout+xml"/>
  <Override PartName="/ppt/slides/slide51.xml" ContentType="application/vnd.openxmlformats-officedocument.presentationml.slide+xml"/>
  <Override PartName="/ppt/diagrams/quickStyle54.xml" ContentType="application/vnd.openxmlformats-officedocument.drawingml.diagramStyle+xml"/>
  <Override PartName="/ppt/diagrams/drawing55.xml" ContentType="application/vnd.ms-office.drawingml.diagramDrawing+xml"/>
  <Override PartName="/ppt/diagrams/layout18.xml" ContentType="application/vnd.openxmlformats-officedocument.drawingml.diagramLayout+xml"/>
  <Override PartName="/ppt/diagrams/layout65.xml" ContentType="application/vnd.openxmlformats-officedocument.drawingml.diagramLayout+xml"/>
  <Override PartName="/ppt/diagrams/colors97.xml" ContentType="application/vnd.openxmlformats-officedocument.drawingml.diagramColors+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colors75.xml" ContentType="application/vnd.openxmlformats-officedocument.drawingml.diagramColors+xml"/>
  <Override PartName="/ppt/diagrams/drawing80.xml" ContentType="application/vnd.ms-office.drawingml.diagramDrawing+xml"/>
  <Override PartName="/ppt/diagrams/data88.xml" ContentType="application/vnd.openxmlformats-officedocument.drawingml.diagramData+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diagrams/colors64.xml" ContentType="application/vnd.openxmlformats-officedocument.drawingml.diagramColors+xml"/>
  <Override PartName="/ppt/diagrams/data77.xml" ContentType="application/vnd.openxmlformats-officedocument.drawingml.diagramData+xml"/>
  <Override PartName="/ppt/diagrams/layout90.xml" ContentType="application/vnd.openxmlformats-officedocument.drawingml.diagramLayout+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ppt/diagrams/data66.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diagrams/data91.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diagrams/data80.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48.xml" ContentType="application/vnd.openxmlformats-officedocument.drawingml.diagramStyle+xml"/>
  <Override PartName="/ppt/diagrams/drawing49.xml" ContentType="application/vnd.ms-office.drawingml.diagramDrawing+xml"/>
  <Override PartName="/ppt/diagrams/layout59.xml" ContentType="application/vnd.openxmlformats-officedocument.drawingml.diagramLayout+xml"/>
  <Override PartName="/ppt/diagrams/quickStyle84.xml" ContentType="application/vnd.openxmlformats-officedocument.drawingml.diagramStyle+xml"/>
  <Override PartName="/ppt/diagrams/drawing85.xml" ContentType="application/vnd.ms-office.drawingml.diagramDrawing+xml"/>
  <Override PartName="/ppt/diagrams/quickStyle95.xml" ContentType="application/vnd.openxmlformats-officedocument.drawingml.diagramStyle+xml"/>
  <Override PartName="/ppt/diagrams/drawing96.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diagrams/layout48.xml" ContentType="application/vnd.openxmlformats-officedocument.drawingml.diagramLayout+xml"/>
  <Override PartName="/ppt/diagrams/quickStyle73.xml" ContentType="application/vnd.openxmlformats-officedocument.drawingml.diagramStyle+xml"/>
  <Override PartName="/ppt/diagrams/drawing74.xml" ContentType="application/vnd.ms-office.drawingml.diagramDrawing+xml"/>
  <Override PartName="/ppt/notesSlides/notesSlide25.xml" ContentType="application/vnd.openxmlformats-officedocument.presentationml.notesSlide+xml"/>
  <Override PartName="/ppt/diagrams/layout95.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notesSlides/notesSlide14.xml" ContentType="application/vnd.openxmlformats-officedocument.presentationml.notesSlide+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63.xml" ContentType="application/vnd.ms-office.drawingml.diagramDrawing+xml"/>
  <Override PartName="/ppt/diagrams/colors69.xml" ContentType="application/vnd.openxmlformats-officedocument.drawingml.diagramColors+xml"/>
  <Override PartName="/ppt/diagrams/layout84.xml" ContentType="application/vnd.openxmlformats-officedocument.drawingml.diagramLayout+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diagrams/layout62.xml" ContentType="application/vnd.openxmlformats-officedocument.drawingml.diagramLayout+xml"/>
  <Override PartName="/ppt/diagrams/layout73.xml" ContentType="application/vnd.openxmlformats-officedocument.drawingml.diagramLayout+xml"/>
  <Override PartName="/ppt/diagrams/colors94.xml" ContentType="application/vnd.openxmlformats-officedocument.drawingml.diagramColors+xml"/>
  <Override PartName="/ppt/slides/slide109.xml" ContentType="application/vnd.openxmlformats-officedocument.presentationml.slide+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83.xml" ContentType="application/vnd.openxmlformats-officedocument.drawingml.diagramColors+xml"/>
  <Override PartName="/ppt/diagrams/data96.xml" ContentType="application/vnd.openxmlformats-officedocument.drawingml.diagramData+xml"/>
  <Override PartName="/ppt/slides/slide97.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diagrams/colors72.xml" ContentType="application/vnd.openxmlformats-officedocument.drawingml.diagramColors+xml"/>
  <Override PartName="/ppt/diagrams/data74.xml" ContentType="application/vnd.openxmlformats-officedocument.drawingml.diagramData+xml"/>
  <Override PartName="/ppt/diagrams/data85.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diagrams/quickStyle89.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data52.xml" ContentType="application/vnd.openxmlformats-officedocument.drawingml.diagramData+xml"/>
  <Override PartName="/ppt/notesSlides/notesSlide19.xml" ContentType="application/vnd.openxmlformats-officedocument.presentationml.notesSlide+xml"/>
  <Override PartName="/ppt/diagrams/quickStyle78.xml" ContentType="application/vnd.openxmlformats-officedocument.drawingml.diagramStyle+xml"/>
  <Override PartName="/ppt/diagrams/drawing79.xml" ContentType="application/vnd.ms-office.drawingml.diagramDrawing+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diagrams/quickStyle67.xml" ContentType="application/vnd.openxmlformats-officedocument.drawingml.diagramStyle+xml"/>
  <Override PartName="/ppt/diagrams/drawing68.xml" ContentType="application/vnd.ms-office.drawingml.diagramDrawing+xml"/>
  <Override PartName="/ppt/diagrams/layout78.xml" ContentType="application/vnd.openxmlformats-officedocument.drawingml.diagramLayout+xml"/>
  <Override PartName="/ppt/diagrams/layout89.xml" ContentType="application/vnd.openxmlformats-officedocument.drawingml.diagramLayout+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diagrams/layout67.xml" ContentType="application/vnd.openxmlformats-officedocument.drawingml.diagramLayout+xml"/>
  <Override PartName="/ppt/diagrams/quickStyle92.xml" ContentType="application/vnd.openxmlformats-officedocument.drawingml.diagramStyle+xml"/>
  <Override PartName="/ppt/diagrams/drawing93.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layout56.xml" ContentType="application/vnd.openxmlformats-officedocument.drawingml.diagramLayout+xml"/>
  <Override PartName="/ppt/notesSlides/notesSlide22.xml" ContentType="application/vnd.openxmlformats-officedocument.presentationml.notesSlide+xml"/>
  <Override PartName="/ppt/diagrams/colors77.xml" ContentType="application/vnd.openxmlformats-officedocument.drawingml.diagramColors+xml"/>
  <Override PartName="/ppt/diagrams/quickStyle81.xml" ContentType="application/vnd.openxmlformats-officedocument.drawingml.diagramStyle+xml"/>
  <Override PartName="/ppt/diagrams/drawing82.xml" ContentType="application/vnd.ms-office.drawingml.diagramDrawing+xml"/>
  <Override PartName="/ppt/diagrams/colors88.xml" ContentType="application/vnd.openxmlformats-officedocument.drawingml.diagramColors+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notesSlides/notesSlide11.xml" ContentType="application/vnd.openxmlformats-officedocument.presentationml.notesSlide+xml"/>
  <Override PartName="/ppt/diagrams/layout45.xml" ContentType="application/vnd.openxmlformats-officedocument.drawingml.diagramLayout+xml"/>
  <Override PartName="/ppt/diagrams/drawing60.xml" ContentType="application/vnd.ms-office.drawingml.diagramDrawing+xml"/>
  <Override PartName="/ppt/diagrams/colors66.xml" ContentType="application/vnd.openxmlformats-officedocument.drawingml.diagramColors+xml"/>
  <Override PartName="/ppt/diagrams/quickStyle70.xml" ContentType="application/vnd.openxmlformats-officedocument.drawingml.diagramStyle+xml"/>
  <Override PartName="/ppt/diagrams/drawing71.xml" ContentType="application/vnd.ms-office.drawingml.diagramDrawing+xml"/>
  <Override PartName="/ppt/diagrams/data79.xml" ContentType="application/vnd.openxmlformats-officedocument.drawingml.diagramData+xml"/>
  <Override PartName="/ppt/diagrams/layout81.xml" ContentType="application/vnd.openxmlformats-officedocument.drawingml.diagramLayout+xml"/>
  <Override PartName="/ppt/diagrams/layout92.xml" ContentType="application/vnd.openxmlformats-officedocument.drawingml.diagramLayout+xml"/>
  <Override PartName="/ppt/diagrams/drawing6.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diagrams/data68.xml" ContentType="application/vnd.openxmlformats-officedocument.drawingml.diagramData+xml"/>
  <Override PartName="/ppt/diagrams/layout70.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diagrams/colors80.xml" ContentType="application/vnd.openxmlformats-officedocument.drawingml.diagramColors+xml"/>
  <Override PartName="/ppt/diagrams/colors91.xml" ContentType="application/vnd.openxmlformats-officedocument.drawingml.diagramColors+xml"/>
  <Override PartName="/ppt/diagrams/data93.xml" ContentType="application/vnd.openxmlformats-officedocument.drawingml.diagramData+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diagrams/data82.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diagrams/quickStyle39.xml" ContentType="application/vnd.openxmlformats-officedocument.drawingml.diagramStyle+xml"/>
  <Override PartName="/ppt/diagrams/quickStyle86.xml" ContentType="application/vnd.openxmlformats-officedocument.drawingml.diagramStyle+xml"/>
  <Override PartName="/ppt/diagrams/drawing87.xml" ContentType="application/vnd.ms-office.drawingml.diagramDrawing+xml"/>
  <Override PartName="/ppt/diagrams/data13.xml" ContentType="application/vnd.openxmlformats-officedocument.drawingml.diagramData+xml"/>
  <Override PartName="/ppt/diagrams/data60.xml" ContentType="application/vnd.openxmlformats-officedocument.drawingml.diagramData+xml"/>
  <Override PartName="/ppt/notesSlides/notesSlide27.xml" ContentType="application/vnd.openxmlformats-officedocument.presentationml.notesSlide+xml"/>
  <Override PartName="/ppt/diagrams/layout97.xml" ContentType="application/vnd.openxmlformats-officedocument.drawingml.diagram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quickStyle64.xml" ContentType="application/vnd.openxmlformats-officedocument.drawingml.diagramStyle+xml"/>
  <Override PartName="/ppt/diagrams/drawing65.xml" ContentType="application/vnd.ms-office.drawingml.diagramDrawing+xml"/>
  <Override PartName="/ppt/tableStyles.xml" ContentType="application/vnd.openxmlformats-officedocument.presentationml.tableStyles+xml"/>
  <Override PartName="/ppt/diagrams/layout28.xml" ContentType="application/vnd.openxmlformats-officedocument.drawingml.diagramLayout+xml"/>
  <Override PartName="/ppt/diagrams/drawing43.xml" ContentType="application/vnd.ms-office.drawingml.diagramDrawing+xml"/>
  <Override PartName="/ppt/diagrams/layout75.xml" ContentType="application/vnd.openxmlformats-officedocument.drawingml.diagramLayout+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colors85.xml" ContentType="application/vnd.openxmlformats-officedocument.drawingml.diagramColors+xml"/>
  <Override PartName="/ppt/diagrams/drawing90.xml" ContentType="application/vnd.ms-office.drawingml.diagramDrawing+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29.xml" ContentType="application/vnd.openxmlformats-officedocument.drawingml.diagramData+xml"/>
  <Override PartName="/ppt/diagrams/data76.xml" ContentType="application/vnd.openxmlformats-officedocument.drawingml.diagramData+xml"/>
  <Override PartName="/ppt/slides/slide77.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41.xml" ContentType="application/vnd.openxmlformats-officedocument.drawingml.diagramColors+xml"/>
  <Override PartName="/ppt/diagrams/data54.xml" ContentType="application/vnd.openxmlformats-officedocument.drawingml.diagramData+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Override PartName="/ppt/slides/slide33.xml" ContentType="application/vnd.openxmlformats-officedocument.presentationml.slide+xml"/>
  <Override PartName="/ppt/slides/slide80.xml" ContentType="application/vnd.openxmlformats-officedocument.presentationml.slide+xml"/>
  <Override PartName="/ppt/diagrams/layout69.xml" ContentType="application/vnd.openxmlformats-officedocument.drawingml.diagramLayout+xml"/>
  <Override PartName="/ppt/presentation.xml" ContentType="application/vnd.openxmlformats-officedocument.presentationml.presentation.main+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ppt/notesSlides/notesSlide24.xml" ContentType="application/vnd.openxmlformats-officedocument.presentationml.notesSlide+xml"/>
  <Override PartName="/ppt/diagrams/colors79.xml" ContentType="application/vnd.openxmlformats-officedocument.drawingml.diagramColors+xml"/>
  <Override PartName="/ppt/diagrams/quickStyle83.xml" ContentType="application/vnd.openxmlformats-officedocument.drawingml.diagramStyle+xml"/>
  <Override PartName="/ppt/diagrams/drawing84.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62.xml" ContentType="application/vnd.ms-office.drawingml.diagramDrawing+xml"/>
  <Override PartName="/ppt/diagrams/layout94.xml" ContentType="application/vnd.openxmlformats-officedocument.drawingml.diagramLayout+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diagrams/layout72.xml" ContentType="application/vnd.openxmlformats-officedocument.drawingml.diagramLayout+xml"/>
  <Override PartName="/ppt/diagrams/quickStyle8.xml" ContentType="application/vnd.openxmlformats-officedocument.drawingml.diagramStyle+xml"/>
  <Override PartName="/ppt/diagrams/colors35.xml" ContentType="application/vnd.openxmlformats-officedocument.drawingml.diagramColors+xml"/>
  <Override PartName="/ppt/diagrams/drawing40.xml" ContentType="application/vnd.ms-office.drawingml.diagramDrawing+xml"/>
  <Override PartName="/ppt/diagrams/data48.xml" ContentType="application/vnd.openxmlformats-officedocument.drawingml.diagramData+xml"/>
  <Override PartName="/ppt/diagrams/colors82.xml" ContentType="application/vnd.openxmlformats-officedocument.drawingml.diagramColors+xml"/>
  <Override PartName="/ppt/diagrams/data95.xml" ContentType="application/vnd.openxmlformats-officedocument.drawingml.diagramData+xml"/>
  <Override PartName="/ppt/slides/slide49.xml" ContentType="application/vnd.openxmlformats-officedocument.presentationml.slide+xml"/>
  <Override PartName="/ppt/slides/slide96.xml" ContentType="application/vnd.openxmlformats-officedocument.presentationml.slide+xml"/>
  <Override PartName="/ppt/diagrams/layout5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diagrams/data73.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51.xml" ContentType="application/vnd.openxmlformats-officedocument.drawingml.diagramData+xml"/>
  <Override PartName="/ppt/diagrams/quickStyle77.xml" ContentType="application/vnd.openxmlformats-officedocument.drawingml.diagramStyle+xml"/>
  <Override PartName="/ppt/diagrams/drawing78.xml" ContentType="application/vnd.ms-office.drawingml.diagramDrawing+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diagrams/layout88.xml" ContentType="application/vnd.openxmlformats-officedocument.drawingml.diagramLayout+xml"/>
  <Override PartName="/ppt/diagrams/quickStyle55.xml" ContentType="application/vnd.openxmlformats-officedocument.drawingml.diagramStyle+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66.xml" ContentType="application/vnd.openxmlformats-officedocument.drawingml.diagramLayout+xml"/>
  <Override PartName="/ppt/diagrams/quickStyle80.xml" ContentType="application/vnd.openxmlformats-officedocument.drawingml.diagramStyle+xml"/>
  <Override PartName="/ppt/diagrams/drawing81.xml" ContentType="application/vnd.ms-office.drawingml.diagramDrawing+xml"/>
  <Override PartName="/ppt/diagrams/data4.xml" ContentType="application/vnd.openxmlformats-officedocument.drawingml.diagramData+xml"/>
  <Override PartName="/ppt/diagrams/colors29.xml" ContentType="application/vnd.openxmlformats-officedocument.drawingml.diagramColors+xml"/>
  <Override PartName="/ppt/notesSlides/notesSlide9.xml" ContentType="application/vnd.openxmlformats-officedocument.presentationml.notesSlide+xml"/>
  <Override PartName="/ppt/diagrams/layout44.xml" ContentType="application/vnd.openxmlformats-officedocument.drawingml.diagramLayout+xml"/>
  <Override PartName="/ppt/notesSlides/notesSlide21.xml" ContentType="application/vnd.openxmlformats-officedocument.presentationml.notesSlide+xml"/>
  <Override PartName="/ppt/diagrams/colors76.xml" ContentType="application/vnd.openxmlformats-officedocument.drawingml.diagramColors+xml"/>
  <Override PartName="/ppt/diagrams/data89.xml" ContentType="application/vnd.openxmlformats-officedocument.drawingml.diagramData+xml"/>
  <Override PartName="/ppt/diagrams/layout91.xml" ContentType="application/vnd.openxmlformats-officedocument.drawingml.diagramLayout+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54.xml" ContentType="application/vnd.openxmlformats-officedocument.drawingml.diagramColors+xml"/>
  <Override PartName="/ppt/diagrams/data67.xml" ContentType="application/vnd.openxmlformats-officedocument.drawingml.diagramData+xml"/>
  <Override PartName="/ppt/slides/slide68.xml" ContentType="application/vnd.openxmlformats-officedocument.presentationml.slide+xml"/>
  <Override PartName="/ppt/diagrams/layout22.xml" ContentType="application/vnd.openxmlformats-officedocument.drawingml.diagramLayout+xml"/>
  <Override PartName="/ppt/diagrams/quickStyle5.xml" ContentType="application/vnd.openxmlformats-officedocument.drawingml.diagramStyle+xml"/>
  <Override PartName="/ppt/diagrams/colors32.xml" ContentType="application/vnd.openxmlformats-officedocument.drawingml.diagramColors+xml"/>
  <Override PartName="/ppt/diagrams/data45.xml" ContentType="application/vnd.openxmlformats-officedocument.drawingml.diagramData+xml"/>
  <Override PartName="/ppt/diagrams/data92.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diagrams/data70.xml" ContentType="application/vnd.openxmlformats-officedocument.drawingml.diagramData+xml"/>
  <Override PartName="/ppt/diagrams/quickStyle96.xml" ContentType="application/vnd.openxmlformats-officedocument.drawingml.diagramStyle+xml"/>
  <Override PartName="/ppt/diagrams/drawing97.xml" ContentType="application/vnd.ms-office.drawingml.diagramDrawing+xml"/>
  <Override PartName="/ppt/slides/slide24.xml" ContentType="application/vnd.openxmlformats-officedocument.presentationml.slide+xml"/>
  <Override PartName="/ppt/slides/slide71.xml" ContentType="application/vnd.openxmlformats-officedocument.presentationml.slide+xml"/>
  <Override PartName="/ppt/diagrams/layout8.xml" ContentType="application/vnd.openxmlformats-officedocument.drawingml.diagramLayout+xml"/>
  <Override PartName="/ppt/slideLayouts/slideLayout1.xml" ContentType="application/vnd.openxmlformats-officedocument.presentationml.slideLayout+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notesSlides/notesSlide15.xml" ContentType="application/vnd.openxmlformats-officedocument.presentationml.notesSlide+xml"/>
  <Override PartName="/ppt/diagrams/quickStyle74.xml" ContentType="application/vnd.openxmlformats-officedocument.drawingml.diagramStyle+xml"/>
  <Override PartName="/ppt/diagrams/drawing75.xml" ContentType="application/vnd.ms-office.drawingml.diagramDrawing+xml"/>
  <Override PartName="/ppt/diagrams/layout85.xml" ContentType="application/vnd.openxmlformats-officedocument.drawingml.diagramLayout+xml"/>
  <Override PartName="/ppt/diagrams/quickStyle52.xml" ContentType="application/vnd.openxmlformats-officedocument.drawingml.diagramStyle+xml"/>
  <Override PartName="/ppt/diagrams/drawing53.xml" ContentType="application/vnd.ms-office.drawingml.diagramDrawing+xml"/>
  <Override PartName="/ppt/diagrams/layout16.xml" ContentType="application/vnd.openxmlformats-officedocument.drawingml.diagramLayout+xml"/>
  <Override PartName="/ppt/diagrams/colors48.xml" ContentType="application/vnd.openxmlformats-officedocument.drawingml.diagramColors+xml"/>
  <Override PartName="/ppt/diagrams/layout63.xml" ContentType="application/vnd.openxmlformats-officedocument.drawingml.diagramLayout+xml"/>
  <Override PartName="/ppt/diagrams/colors95.xml" ContentType="application/vnd.openxmlformats-officedocument.drawingml.diagramColors+xml"/>
  <Override PartName="/ppt/notesSlides/notesSlide6.xml" ContentType="application/vnd.openxmlformats-officedocument.presentationml.notesSlide+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colors73.xml" ContentType="application/vnd.openxmlformats-officedocument.drawingml.diagramColors+xml"/>
  <Override PartName="/ppt/diagrams/data86.xml" ContentType="application/vnd.openxmlformats-officedocument.drawingml.diagramData+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113.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ata64.xml" ContentType="application/vnd.openxmlformats-officedocument.drawingml.diagramData+xml"/>
  <Override PartName="/ppt/slides/slide18.xml" ContentType="application/vnd.openxmlformats-officedocument.presentationml.slide+xml"/>
  <Override PartName="/ppt/slides/slide65.xml" ContentType="application/vnd.openxmlformats-officedocument.presentationml.slide+xml"/>
  <Override PartName="/ppt/diagrams/quickStyle2.xml" ContentType="application/vnd.openxmlformats-officedocument.drawingml.diagramStyle+xml"/>
  <Override PartName="/ppt/diagrams/data42.xml" ContentType="application/vnd.openxmlformats-officedocument.drawingml.diagramData+xml"/>
  <Override PartName="/ppt/diagrams/quickStyle68.xml" ContentType="application/vnd.openxmlformats-officedocument.drawingml.diagramStyle+xml"/>
  <Override PartName="/ppt/diagrams/drawing69.xml" ContentType="application/vnd.ms-office.drawingml.diagramDrawing+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layout79.xml" ContentType="application/vnd.openxmlformats-officedocument.drawingml.diagramLayout+xml"/>
  <Override PartName="/ppt/diagrams/data20.xml" ContentType="application/vnd.openxmlformats-officedocument.drawingml.diagramData+xml"/>
  <Override PartName="/ppt/diagrams/quickStyle46.xml" ContentType="application/vnd.openxmlformats-officedocument.drawingml.diagramStyle+xml"/>
  <Override PartName="/ppt/diagrams/drawing47.xml" ContentType="application/vnd.ms-office.drawingml.diagramDrawing+xml"/>
  <Override PartName="/ppt/diagrams/layout57.xml" ContentType="application/vnd.openxmlformats-officedocument.drawingml.diagramLayout+xml"/>
  <Override PartName="/ppt/diagrams/colors89.xml" ContentType="application/vnd.openxmlformats-officedocument.drawingml.diagramColors+xml"/>
  <Override PartName="/ppt/diagrams/quickStyle93.xml" ContentType="application/vnd.openxmlformats-officedocument.drawingml.diagramStyle+xml"/>
  <Override PartName="/ppt/diagrams/drawing94.xml" ContentType="application/vnd.ms-office.drawingml.diagramDrawing+xml"/>
  <Override PartName="/ppt/slides/slide21.xml" ContentType="application/vnd.openxmlformats-officedocument.presentationml.slide+xml"/>
  <Override PartName="/ppt/diagrams/layout5.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diagrams/quickStyle71.xml" ContentType="application/vnd.openxmlformats-officedocument.drawingml.diagramStyle+xml"/>
  <Override PartName="/ppt/diagrams/drawing72.xml" ContentType="application/vnd.ms-office.drawingml.diagramDrawing+xml"/>
  <Override PartName="/ppt/diagrams/layout35.xml" ContentType="application/vnd.openxmlformats-officedocument.drawingml.diagramLayout+xml"/>
  <Override PartName="/ppt/notesSlides/notesSlide12.xml" ContentType="application/vnd.openxmlformats-officedocument.presentationml.notesSlide+xml"/>
  <Override PartName="/ppt/diagrams/colors67.xml" ContentType="application/vnd.openxmlformats-officedocument.drawingml.diagramColors+xml"/>
  <Override PartName="/ppt/diagrams/layout82.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diagrams/data58.xml" ContentType="application/vnd.openxmlformats-officedocument.drawingml.diagramData+xml"/>
  <Override PartName="/ppt/diagrams/layout60.xml" ContentType="application/vnd.openxmlformats-officedocument.drawingml.diagramLayout+xml"/>
  <Override PartName="/ppt/diagrams/colors92.xml" ContentType="application/vnd.openxmlformats-officedocument.drawingml.diagramColor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3.xml" ContentType="application/vnd.openxmlformats-officedocument.presentationml.notesSlide+xml"/>
  <Override PartName="/ppt/diagrams/colors23.xml" ContentType="application/vnd.openxmlformats-officedocument.drawingml.diagramColors+xml"/>
  <Override PartName="/ppt/diagrams/data36.xml" ContentType="application/vnd.openxmlformats-officedocument.drawingml.diagramData+xml"/>
  <Override PartName="/ppt/diagrams/colors70.xml" ContentType="application/vnd.openxmlformats-officedocument.drawingml.diagramColors+xml"/>
  <Override PartName="/ppt/diagrams/data83.xml" ContentType="application/vnd.openxmlformats-officedocument.drawingml.diagramData+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diagrams/quickStyle87.xml" ContentType="application/vnd.openxmlformats-officedocument.drawingml.diagramStyle+xml"/>
  <Override PartName="/ppt/diagrams/drawing88.xml" ContentType="application/vnd.ms-office.drawingml.diagramDrawing+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diagrams/drawing19.xml" ContentType="application/vnd.ms-office.drawingml.diagramDrawing+xml"/>
  <Override PartName="/ppt/diagrams/drawing66.xml" ContentType="application/vnd.ms-office.drawingml.diagramDrawing+xml"/>
  <Override PartName="/ppt/notesSlides/notesSlide28.xml" ContentType="application/vnd.openxmlformats-officedocument.presentationml.notesSlide+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65.xml" ContentType="application/vnd.openxmlformats-officedocument.drawingml.diagramStyle+xml"/>
  <Override PartName="/ppt/diagrams/layout76.xml" ContentType="application/vnd.openxmlformats-officedocument.drawingml.diagramLayout+xml"/>
  <Override PartName="/ppt/slides/slide40.xml" ContentType="application/vnd.openxmlformats-officedocument.presentationml.slide+xml"/>
  <Override PartName="/ppt/diagrams/quickStyle43.xml" ContentType="application/vnd.openxmlformats-officedocument.drawingml.diagramStyle+xml"/>
  <Override PartName="/ppt/diagrams/drawing44.xml" ContentType="application/vnd.ms-office.drawingml.diagramDrawing+xml"/>
  <Override PartName="/ppt/diagrams/quickStyle90.xml" ContentType="application/vnd.openxmlformats-officedocument.drawingml.diagramStyle+xml"/>
  <Override PartName="/ppt/diagrams/drawing91.xml" ContentType="application/vnd.ms-office.drawingml.diagramDrawing+xml"/>
  <Override PartName="/ppt/diagrams/layout2.xml" ContentType="application/vnd.openxmlformats-officedocument.drawingml.diagramLayout+xml"/>
  <Override PartName="/ppt/diagrams/colors39.xml" ContentType="application/vnd.openxmlformats-officedocument.drawingml.diagramColors+xml"/>
  <Override PartName="/ppt/diagrams/layout54.xml" ContentType="application/vnd.openxmlformats-officedocument.drawingml.diagramLayout+xml"/>
  <Override PartName="/ppt/diagrams/colors8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15"/>
  </p:notesMasterIdLst>
  <p:handoutMasterIdLst>
    <p:handoutMasterId r:id="rId116"/>
  </p:handoutMasterIdLst>
  <p:sldIdLst>
    <p:sldId id="256" r:id="rId2"/>
    <p:sldId id="257" r:id="rId3"/>
    <p:sldId id="305" r:id="rId4"/>
    <p:sldId id="741" r:id="rId5"/>
    <p:sldId id="303" r:id="rId6"/>
    <p:sldId id="304" r:id="rId7"/>
    <p:sldId id="598" r:id="rId8"/>
    <p:sldId id="346" r:id="rId9"/>
    <p:sldId id="347" r:id="rId10"/>
    <p:sldId id="298" r:id="rId11"/>
    <p:sldId id="361" r:id="rId12"/>
    <p:sldId id="360" r:id="rId13"/>
    <p:sldId id="287" r:id="rId14"/>
    <p:sldId id="306" r:id="rId15"/>
    <p:sldId id="705" r:id="rId16"/>
    <p:sldId id="704" r:id="rId17"/>
    <p:sldId id="702" r:id="rId18"/>
    <p:sldId id="706" r:id="rId19"/>
    <p:sldId id="339" r:id="rId20"/>
    <p:sldId id="338" r:id="rId21"/>
    <p:sldId id="713" r:id="rId22"/>
    <p:sldId id="731" r:id="rId23"/>
    <p:sldId id="730" r:id="rId24"/>
    <p:sldId id="308" r:id="rId25"/>
    <p:sldId id="289" r:id="rId26"/>
    <p:sldId id="367" r:id="rId27"/>
    <p:sldId id="364" r:id="rId28"/>
    <p:sldId id="363" r:id="rId29"/>
    <p:sldId id="366" r:id="rId30"/>
    <p:sldId id="292" r:id="rId31"/>
    <p:sldId id="325" r:id="rId32"/>
    <p:sldId id="327" r:id="rId33"/>
    <p:sldId id="328" r:id="rId34"/>
    <p:sldId id="330" r:id="rId35"/>
    <p:sldId id="700" r:id="rId36"/>
    <p:sldId id="329" r:id="rId37"/>
    <p:sldId id="293" r:id="rId38"/>
    <p:sldId id="348" r:id="rId39"/>
    <p:sldId id="350" r:id="rId40"/>
    <p:sldId id="333" r:id="rId41"/>
    <p:sldId id="707" r:id="rId42"/>
    <p:sldId id="310" r:id="rId43"/>
    <p:sldId id="258" r:id="rId44"/>
    <p:sldId id="279" r:id="rId45"/>
    <p:sldId id="709" r:id="rId46"/>
    <p:sldId id="710" r:id="rId47"/>
    <p:sldId id="263" r:id="rId48"/>
    <p:sldId id="691" r:id="rId49"/>
    <p:sldId id="288" r:id="rId50"/>
    <p:sldId id="374" r:id="rId51"/>
    <p:sldId id="280" r:id="rId52"/>
    <p:sldId id="372" r:id="rId53"/>
    <p:sldId id="281" r:id="rId54"/>
    <p:sldId id="264" r:id="rId55"/>
    <p:sldId id="359" r:id="rId56"/>
    <p:sldId id="285" r:id="rId57"/>
    <p:sldId id="697" r:id="rId58"/>
    <p:sldId id="266" r:id="rId59"/>
    <p:sldId id="286" r:id="rId60"/>
    <p:sldId id="312" r:id="rId61"/>
    <p:sldId id="260" r:id="rId62"/>
    <p:sldId id="282" r:id="rId63"/>
    <p:sldId id="701" r:id="rId64"/>
    <p:sldId id="708" r:id="rId65"/>
    <p:sldId id="351" r:id="rId66"/>
    <p:sldId id="692" r:id="rId67"/>
    <p:sldId id="693" r:id="rId68"/>
    <p:sldId id="313" r:id="rId69"/>
    <p:sldId id="315" r:id="rId70"/>
    <p:sldId id="283" r:id="rId71"/>
    <p:sldId id="331" r:id="rId72"/>
    <p:sldId id="317" r:id="rId73"/>
    <p:sldId id="694" r:id="rId74"/>
    <p:sldId id="695" r:id="rId75"/>
    <p:sldId id="332" r:id="rId76"/>
    <p:sldId id="301" r:id="rId77"/>
    <p:sldId id="373" r:id="rId78"/>
    <p:sldId id="368" r:id="rId79"/>
    <p:sldId id="369" r:id="rId80"/>
    <p:sldId id="340" r:id="rId81"/>
    <p:sldId id="580" r:id="rId82"/>
    <p:sldId id="592" r:id="rId83"/>
    <p:sldId id="271" r:id="rId84"/>
    <p:sldId id="696" r:id="rId85"/>
    <p:sldId id="272" r:id="rId86"/>
    <p:sldId id="739" r:id="rId87"/>
    <p:sldId id="276" r:id="rId88"/>
    <p:sldId id="582" r:id="rId89"/>
    <p:sldId id="334" r:id="rId90"/>
    <p:sldId id="353" r:id="rId91"/>
    <p:sldId id="299" r:id="rId92"/>
    <p:sldId id="336" r:id="rId93"/>
    <p:sldId id="291" r:id="rId94"/>
    <p:sldId id="319" r:id="rId95"/>
    <p:sldId id="586" r:id="rId96"/>
    <p:sldId id="320" r:id="rId97"/>
    <p:sldId id="370" r:id="rId98"/>
    <p:sldId id="371" r:id="rId99"/>
    <p:sldId id="375" r:id="rId100"/>
    <p:sldId id="321" r:id="rId101"/>
    <p:sldId id="725" r:id="rId102"/>
    <p:sldId id="711" r:id="rId103"/>
    <p:sldId id="729" r:id="rId104"/>
    <p:sldId id="322" r:id="rId105"/>
    <p:sldId id="358" r:id="rId106"/>
    <p:sldId id="355" r:id="rId107"/>
    <p:sldId id="357" r:id="rId108"/>
    <p:sldId id="726" r:id="rId109"/>
    <p:sldId id="728" r:id="rId110"/>
    <p:sldId id="727" r:id="rId111"/>
    <p:sldId id="732" r:id="rId112"/>
    <p:sldId id="323" r:id="rId113"/>
    <p:sldId id="712" r:id="rId114"/>
  </p:sldIdLst>
  <p:sldSz cx="9144000" cy="6858000" type="screen4x3"/>
  <p:notesSz cx="69469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81454" autoAdjust="0"/>
  </p:normalViewPr>
  <p:slideViewPr>
    <p:cSldViewPr>
      <p:cViewPr varScale="1">
        <p:scale>
          <a:sx n="87" d="100"/>
          <a:sy n="87" d="100"/>
        </p:scale>
        <p:origin x="-8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552"/>
    </p:cViewPr>
  </p:sorterViewPr>
  <p:notesViewPr>
    <p:cSldViewPr>
      <p:cViewPr varScale="1">
        <p:scale>
          <a:sx n="83" d="100"/>
          <a:sy n="83" d="100"/>
        </p:scale>
        <p:origin x="-1992" y="-84"/>
      </p:cViewPr>
      <p:guideLst>
        <p:guide orient="horz" pos="2920"/>
        <p:guide pos="218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rawing2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7.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D7C7D-B0F1-4EFF-A29C-A95177028BEB}"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828985E0-57D8-4E59-8A89-11AA1034CF80}">
      <dgm:prSet phldrT="[Text]"/>
      <dgm:spPr/>
      <dgm:t>
        <a:bodyPr/>
        <a:lstStyle/>
        <a:p>
          <a:r>
            <a:rPr lang="en-US" dirty="0" smtClean="0"/>
            <a:t>Series</a:t>
          </a:r>
          <a:endParaRPr lang="en-US" dirty="0"/>
        </a:p>
      </dgm:t>
    </dgm:pt>
    <dgm:pt modelId="{0FFBA1CC-000C-4F84-93AB-DAE23B633AA3}" type="parTrans" cxnId="{B06AD536-33EF-4F7F-82CE-EEB2FA2DC3A1}">
      <dgm:prSet/>
      <dgm:spPr/>
      <dgm:t>
        <a:bodyPr/>
        <a:lstStyle/>
        <a:p>
          <a:endParaRPr lang="en-US"/>
        </a:p>
      </dgm:t>
    </dgm:pt>
    <dgm:pt modelId="{B4568213-AF2C-4935-9150-A364DED716DB}" type="sibTrans" cxnId="{B06AD536-33EF-4F7F-82CE-EEB2FA2DC3A1}">
      <dgm:prSet/>
      <dgm:spPr/>
      <dgm:t>
        <a:bodyPr/>
        <a:lstStyle/>
        <a:p>
          <a:endParaRPr lang="en-US"/>
        </a:p>
      </dgm:t>
    </dgm:pt>
    <dgm:pt modelId="{63163E6E-62C0-47A2-A0B3-DA380D82DCE9}">
      <dgm:prSet phldrT="[Text]"/>
      <dgm:spPr/>
      <dgm:t>
        <a:bodyPr/>
        <a:lstStyle/>
        <a:p>
          <a:r>
            <a:rPr lang="en-US" dirty="0" smtClean="0"/>
            <a:t>Class Title 1 (Ex: HR Analyst 1)</a:t>
          </a:r>
          <a:endParaRPr lang="en-US" dirty="0"/>
        </a:p>
      </dgm:t>
    </dgm:pt>
    <dgm:pt modelId="{F4578247-CBEA-439E-9A17-A95F8379742A}" type="parTrans" cxnId="{B7866AF8-1215-406C-A1A1-2678B47FF184}">
      <dgm:prSet/>
      <dgm:spPr/>
      <dgm:t>
        <a:bodyPr/>
        <a:lstStyle/>
        <a:p>
          <a:endParaRPr lang="en-US" dirty="0"/>
        </a:p>
      </dgm:t>
    </dgm:pt>
    <dgm:pt modelId="{EC7A7DF8-845D-4E16-8DCF-B7C8BAFD7841}" type="sibTrans" cxnId="{B7866AF8-1215-406C-A1A1-2678B47FF184}">
      <dgm:prSet/>
      <dgm:spPr/>
      <dgm:t>
        <a:bodyPr/>
        <a:lstStyle/>
        <a:p>
          <a:endParaRPr lang="en-US"/>
        </a:p>
      </dgm:t>
    </dgm:pt>
    <dgm:pt modelId="{32800C02-9145-4473-95BA-F604354DF01E}">
      <dgm:prSet phldrT="[Text]"/>
      <dgm:spPr/>
      <dgm:t>
        <a:bodyPr/>
        <a:lstStyle/>
        <a:p>
          <a:r>
            <a:rPr lang="en-US" dirty="0" smtClean="0"/>
            <a:t>Class Title 2 (Ex: HR Analyst 2)</a:t>
          </a:r>
          <a:endParaRPr lang="en-US" dirty="0"/>
        </a:p>
      </dgm:t>
    </dgm:pt>
    <dgm:pt modelId="{2D723D00-B922-45AC-93BB-7AC5EF09B488}" type="parTrans" cxnId="{45D00649-EDA0-4400-A2F1-CD64980059C1}">
      <dgm:prSet/>
      <dgm:spPr/>
      <dgm:t>
        <a:bodyPr/>
        <a:lstStyle/>
        <a:p>
          <a:endParaRPr lang="en-US" dirty="0"/>
        </a:p>
      </dgm:t>
    </dgm:pt>
    <dgm:pt modelId="{B1DA837B-EF84-4FF3-9A20-7215B327BDBD}" type="sibTrans" cxnId="{45D00649-EDA0-4400-A2F1-CD64980059C1}">
      <dgm:prSet/>
      <dgm:spPr/>
      <dgm:t>
        <a:bodyPr/>
        <a:lstStyle/>
        <a:p>
          <a:endParaRPr lang="en-US"/>
        </a:p>
      </dgm:t>
    </dgm:pt>
    <dgm:pt modelId="{3E38517F-44E0-4FDA-B283-D903CD86AC15}">
      <dgm:prSet phldrT="[Text]"/>
      <dgm:spPr/>
      <dgm:t>
        <a:bodyPr/>
        <a:lstStyle/>
        <a:p>
          <a:r>
            <a:rPr lang="en-US" dirty="0" smtClean="0"/>
            <a:t>Position #1</a:t>
          </a:r>
          <a:endParaRPr lang="en-US" dirty="0"/>
        </a:p>
      </dgm:t>
    </dgm:pt>
    <dgm:pt modelId="{C174F840-EB3F-4DF1-AAB6-0E587E6579B8}" type="parTrans" cxnId="{F0DFF8AD-A5C9-44CC-B6D4-E518F6ADFF90}">
      <dgm:prSet/>
      <dgm:spPr/>
      <dgm:t>
        <a:bodyPr/>
        <a:lstStyle/>
        <a:p>
          <a:endParaRPr lang="en-US" dirty="0"/>
        </a:p>
      </dgm:t>
    </dgm:pt>
    <dgm:pt modelId="{A7B64126-443B-45D6-86B9-5AB7510C1880}" type="sibTrans" cxnId="{F0DFF8AD-A5C9-44CC-B6D4-E518F6ADFF90}">
      <dgm:prSet/>
      <dgm:spPr/>
      <dgm:t>
        <a:bodyPr/>
        <a:lstStyle/>
        <a:p>
          <a:endParaRPr lang="en-US"/>
        </a:p>
      </dgm:t>
    </dgm:pt>
    <dgm:pt modelId="{141833F1-EBA7-4303-9AD2-22B79041A38D}">
      <dgm:prSet phldrT="[Text]"/>
      <dgm:spPr/>
      <dgm:t>
        <a:bodyPr/>
        <a:lstStyle/>
        <a:p>
          <a:r>
            <a:rPr lang="en-US" dirty="0" smtClean="0"/>
            <a:t>Position #2</a:t>
          </a:r>
          <a:endParaRPr lang="en-US" dirty="0"/>
        </a:p>
      </dgm:t>
    </dgm:pt>
    <dgm:pt modelId="{CE8A88D8-5203-415D-9BDC-A799D4BFEC9B}" type="parTrans" cxnId="{64B768B3-4E99-489F-883A-4BBC3B4CE374}">
      <dgm:prSet/>
      <dgm:spPr/>
      <dgm:t>
        <a:bodyPr/>
        <a:lstStyle/>
        <a:p>
          <a:endParaRPr lang="en-US" dirty="0"/>
        </a:p>
      </dgm:t>
    </dgm:pt>
    <dgm:pt modelId="{3C42DC30-6724-4D7A-BAF8-C610BB9003F3}" type="sibTrans" cxnId="{64B768B3-4E99-489F-883A-4BBC3B4CE374}">
      <dgm:prSet/>
      <dgm:spPr/>
      <dgm:t>
        <a:bodyPr/>
        <a:lstStyle/>
        <a:p>
          <a:endParaRPr lang="en-US"/>
        </a:p>
      </dgm:t>
    </dgm:pt>
    <dgm:pt modelId="{8D865B29-9D09-459F-A697-C798D2DD5AF5}">
      <dgm:prSet phldrT="[Text]"/>
      <dgm:spPr/>
      <dgm:t>
        <a:bodyPr/>
        <a:lstStyle/>
        <a:p>
          <a:r>
            <a:rPr lang="en-US" dirty="0" smtClean="0"/>
            <a:t>Etc…</a:t>
          </a:r>
          <a:endParaRPr lang="en-US" dirty="0"/>
        </a:p>
      </dgm:t>
    </dgm:pt>
    <dgm:pt modelId="{AE595682-7A7F-4679-BE9B-CE2AE22209A9}" type="parTrans" cxnId="{A4C5B7CF-8316-418C-8F92-225309F2940D}">
      <dgm:prSet/>
      <dgm:spPr/>
      <dgm:t>
        <a:bodyPr/>
        <a:lstStyle/>
        <a:p>
          <a:endParaRPr lang="en-US" dirty="0"/>
        </a:p>
      </dgm:t>
    </dgm:pt>
    <dgm:pt modelId="{5343D4CE-3A6C-4CEB-8070-21E1B71B7276}" type="sibTrans" cxnId="{A4C5B7CF-8316-418C-8F92-225309F2940D}">
      <dgm:prSet/>
      <dgm:spPr/>
      <dgm:t>
        <a:bodyPr/>
        <a:lstStyle/>
        <a:p>
          <a:endParaRPr lang="en-US"/>
        </a:p>
      </dgm:t>
    </dgm:pt>
    <dgm:pt modelId="{2FF8DD63-8116-4462-B54F-C87630418C65}">
      <dgm:prSet phldrT="[Text]"/>
      <dgm:spPr/>
      <dgm:t>
        <a:bodyPr/>
        <a:lstStyle/>
        <a:p>
          <a:r>
            <a:rPr lang="en-US" dirty="0" smtClean="0"/>
            <a:t>Position #18</a:t>
          </a:r>
          <a:endParaRPr lang="en-US" dirty="0"/>
        </a:p>
      </dgm:t>
    </dgm:pt>
    <dgm:pt modelId="{459B3AE1-B857-4E2E-BAE4-A566FFAB77B3}" type="parTrans" cxnId="{7B5B1FE5-CC68-48CB-9A0C-7D332AEC295C}">
      <dgm:prSet/>
      <dgm:spPr/>
      <dgm:t>
        <a:bodyPr/>
        <a:lstStyle/>
        <a:p>
          <a:endParaRPr lang="en-US" dirty="0"/>
        </a:p>
      </dgm:t>
    </dgm:pt>
    <dgm:pt modelId="{219723DD-E658-424A-9809-A9D417761C17}" type="sibTrans" cxnId="{7B5B1FE5-CC68-48CB-9A0C-7D332AEC295C}">
      <dgm:prSet/>
      <dgm:spPr/>
      <dgm:t>
        <a:bodyPr/>
        <a:lstStyle/>
        <a:p>
          <a:endParaRPr lang="en-US"/>
        </a:p>
      </dgm:t>
    </dgm:pt>
    <dgm:pt modelId="{A8D00F7D-0F0B-4574-B171-2F0A4FAD8EED}">
      <dgm:prSet phldrT="[Text]"/>
      <dgm:spPr/>
      <dgm:t>
        <a:bodyPr/>
        <a:lstStyle/>
        <a:p>
          <a:r>
            <a:rPr lang="en-US" dirty="0" smtClean="0"/>
            <a:t>Position #19</a:t>
          </a:r>
          <a:endParaRPr lang="en-US" dirty="0"/>
        </a:p>
      </dgm:t>
    </dgm:pt>
    <dgm:pt modelId="{2AB98B74-9B36-483B-85BD-7C86572C3697}" type="parTrans" cxnId="{0C41F1A5-9D9D-46B3-8EED-BEA67FB186AB}">
      <dgm:prSet/>
      <dgm:spPr/>
      <dgm:t>
        <a:bodyPr/>
        <a:lstStyle/>
        <a:p>
          <a:endParaRPr lang="en-US" dirty="0"/>
        </a:p>
      </dgm:t>
    </dgm:pt>
    <dgm:pt modelId="{7F80A272-B699-45B8-B997-078521A91845}" type="sibTrans" cxnId="{0C41F1A5-9D9D-46B3-8EED-BEA67FB186AB}">
      <dgm:prSet/>
      <dgm:spPr/>
      <dgm:t>
        <a:bodyPr/>
        <a:lstStyle/>
        <a:p>
          <a:endParaRPr lang="en-US"/>
        </a:p>
      </dgm:t>
    </dgm:pt>
    <dgm:pt modelId="{95E7324A-96AF-4286-9A00-BA7AFE58568E}">
      <dgm:prSet phldrT="[Text]"/>
      <dgm:spPr/>
      <dgm:t>
        <a:bodyPr/>
        <a:lstStyle/>
        <a:p>
          <a:r>
            <a:rPr lang="en-US" dirty="0" smtClean="0"/>
            <a:t>Etc…</a:t>
          </a:r>
          <a:endParaRPr lang="en-US" dirty="0"/>
        </a:p>
      </dgm:t>
    </dgm:pt>
    <dgm:pt modelId="{948D7613-316B-48D2-A989-82CE4284E4E8}" type="parTrans" cxnId="{7DE1DAA5-3085-450C-A644-7645193E248B}">
      <dgm:prSet/>
      <dgm:spPr/>
      <dgm:t>
        <a:bodyPr/>
        <a:lstStyle/>
        <a:p>
          <a:endParaRPr lang="en-US" dirty="0"/>
        </a:p>
      </dgm:t>
    </dgm:pt>
    <dgm:pt modelId="{7DD9BC0C-6BA6-4A7B-BF0B-7B4A5B10ACDB}" type="sibTrans" cxnId="{7DE1DAA5-3085-450C-A644-7645193E248B}">
      <dgm:prSet/>
      <dgm:spPr/>
      <dgm:t>
        <a:bodyPr/>
        <a:lstStyle/>
        <a:p>
          <a:endParaRPr lang="en-US"/>
        </a:p>
      </dgm:t>
    </dgm:pt>
    <dgm:pt modelId="{7B2C3F32-3C36-4040-9854-AFB25508B5B7}">
      <dgm:prSet phldrT="[Text]"/>
      <dgm:spPr/>
      <dgm:t>
        <a:bodyPr/>
        <a:lstStyle/>
        <a:p>
          <a:r>
            <a:rPr lang="en-US" dirty="0" smtClean="0"/>
            <a:t>Etc…</a:t>
          </a:r>
          <a:endParaRPr lang="en-US" dirty="0"/>
        </a:p>
      </dgm:t>
    </dgm:pt>
    <dgm:pt modelId="{5F7CBAA8-3377-45EE-A492-B5EBA39C9A76}" type="parTrans" cxnId="{030E890A-4CA5-487D-8640-FB3B20ACF02D}">
      <dgm:prSet/>
      <dgm:spPr/>
      <dgm:t>
        <a:bodyPr/>
        <a:lstStyle/>
        <a:p>
          <a:endParaRPr lang="en-US" dirty="0"/>
        </a:p>
      </dgm:t>
    </dgm:pt>
    <dgm:pt modelId="{B8804C56-5F50-4850-965F-77FA24315D4B}" type="sibTrans" cxnId="{030E890A-4CA5-487D-8640-FB3B20ACF02D}">
      <dgm:prSet/>
      <dgm:spPr/>
      <dgm:t>
        <a:bodyPr/>
        <a:lstStyle/>
        <a:p>
          <a:endParaRPr lang="en-US"/>
        </a:p>
      </dgm:t>
    </dgm:pt>
    <dgm:pt modelId="{A565463C-F417-40D5-81AE-56314F65CE23}">
      <dgm:prSet phldrT="[Text]"/>
      <dgm:spPr/>
      <dgm:t>
        <a:bodyPr/>
        <a:lstStyle/>
        <a:p>
          <a:r>
            <a:rPr lang="en-US" dirty="0" smtClean="0"/>
            <a:t>Class Title 3 (Ex: HR Analyst 3)</a:t>
          </a:r>
          <a:endParaRPr lang="en-US" dirty="0"/>
        </a:p>
      </dgm:t>
    </dgm:pt>
    <dgm:pt modelId="{3F0274ED-1ABD-463B-B9DF-44B000D88CE8}" type="parTrans" cxnId="{B3E12A51-F891-4A13-BD19-317D78252D7F}">
      <dgm:prSet/>
      <dgm:spPr/>
      <dgm:t>
        <a:bodyPr/>
        <a:lstStyle/>
        <a:p>
          <a:endParaRPr lang="en-US"/>
        </a:p>
      </dgm:t>
    </dgm:pt>
    <dgm:pt modelId="{BA4717BB-AB9B-4D77-8978-2E009A911501}" type="sibTrans" cxnId="{B3E12A51-F891-4A13-BD19-317D78252D7F}">
      <dgm:prSet/>
      <dgm:spPr/>
      <dgm:t>
        <a:bodyPr/>
        <a:lstStyle/>
        <a:p>
          <a:endParaRPr lang="en-US"/>
        </a:p>
      </dgm:t>
    </dgm:pt>
    <dgm:pt modelId="{E67DCE4E-BBC7-4764-9345-2739BDE0AB8B}">
      <dgm:prSet phldrT="[Text]"/>
      <dgm:spPr/>
      <dgm:t>
        <a:bodyPr/>
        <a:lstStyle/>
        <a:p>
          <a:r>
            <a:rPr lang="en-US" dirty="0" smtClean="0"/>
            <a:t>Position #50</a:t>
          </a:r>
          <a:endParaRPr lang="en-US" dirty="0"/>
        </a:p>
      </dgm:t>
    </dgm:pt>
    <dgm:pt modelId="{1F2CBC4B-9549-4B80-A2B5-A797294BFA6F}" type="parTrans" cxnId="{A49FADB7-C5A0-4DAE-9D08-2EAE57A606F6}">
      <dgm:prSet/>
      <dgm:spPr/>
      <dgm:t>
        <a:bodyPr/>
        <a:lstStyle/>
        <a:p>
          <a:endParaRPr lang="en-US"/>
        </a:p>
      </dgm:t>
    </dgm:pt>
    <dgm:pt modelId="{0D3C8284-0CB9-4491-949F-8774141AD681}" type="sibTrans" cxnId="{A49FADB7-C5A0-4DAE-9D08-2EAE57A606F6}">
      <dgm:prSet/>
      <dgm:spPr/>
      <dgm:t>
        <a:bodyPr/>
        <a:lstStyle/>
        <a:p>
          <a:endParaRPr lang="en-US"/>
        </a:p>
      </dgm:t>
    </dgm:pt>
    <dgm:pt modelId="{E8BC74DE-4CC0-44D1-AF0B-E36236C6FFB2}">
      <dgm:prSet phldrT="[Text]"/>
      <dgm:spPr/>
      <dgm:t>
        <a:bodyPr/>
        <a:lstStyle/>
        <a:p>
          <a:r>
            <a:rPr lang="en-US" dirty="0" smtClean="0"/>
            <a:t>Position #55</a:t>
          </a:r>
          <a:endParaRPr lang="en-US" dirty="0"/>
        </a:p>
      </dgm:t>
    </dgm:pt>
    <dgm:pt modelId="{EC6DC840-B790-428A-AD14-460F0A104688}" type="parTrans" cxnId="{BB2CAD47-909C-49E6-A4F7-5370B25B4B78}">
      <dgm:prSet/>
      <dgm:spPr/>
      <dgm:t>
        <a:bodyPr/>
        <a:lstStyle/>
        <a:p>
          <a:endParaRPr lang="en-US"/>
        </a:p>
      </dgm:t>
    </dgm:pt>
    <dgm:pt modelId="{6A674A61-0B73-49D9-8DCD-B30F79F002DD}" type="sibTrans" cxnId="{BB2CAD47-909C-49E6-A4F7-5370B25B4B78}">
      <dgm:prSet/>
      <dgm:spPr/>
      <dgm:t>
        <a:bodyPr/>
        <a:lstStyle/>
        <a:p>
          <a:endParaRPr lang="en-US"/>
        </a:p>
      </dgm:t>
    </dgm:pt>
    <dgm:pt modelId="{70E7C7FE-2224-4293-B78A-CC9827AECBB4}">
      <dgm:prSet phldrT="[Text]"/>
      <dgm:spPr/>
      <dgm:t>
        <a:bodyPr/>
        <a:lstStyle/>
        <a:p>
          <a:r>
            <a:rPr lang="en-US" dirty="0" smtClean="0"/>
            <a:t>Etc…</a:t>
          </a:r>
          <a:endParaRPr lang="en-US" dirty="0"/>
        </a:p>
      </dgm:t>
    </dgm:pt>
    <dgm:pt modelId="{E166D041-343A-4A28-A688-7678C2412A29}" type="parTrans" cxnId="{31CB5931-9EB7-4C8E-AF22-AAC38D461738}">
      <dgm:prSet/>
      <dgm:spPr/>
      <dgm:t>
        <a:bodyPr/>
        <a:lstStyle/>
        <a:p>
          <a:endParaRPr lang="en-US"/>
        </a:p>
      </dgm:t>
    </dgm:pt>
    <dgm:pt modelId="{2B00537B-2857-4AD3-8B36-48B5F2E92754}" type="sibTrans" cxnId="{31CB5931-9EB7-4C8E-AF22-AAC38D461738}">
      <dgm:prSet/>
      <dgm:spPr/>
      <dgm:t>
        <a:bodyPr/>
        <a:lstStyle/>
        <a:p>
          <a:endParaRPr lang="en-US"/>
        </a:p>
      </dgm:t>
    </dgm:pt>
    <dgm:pt modelId="{F3E455DB-E48C-4F7B-B1F3-94CD8CDABE85}" type="pres">
      <dgm:prSet presAssocID="{FF6D7C7D-B0F1-4EFF-A29C-A95177028BEB}" presName="hierChild1" presStyleCnt="0">
        <dgm:presLayoutVars>
          <dgm:orgChart val="1"/>
          <dgm:chPref val="1"/>
          <dgm:dir/>
          <dgm:animOne val="branch"/>
          <dgm:animLvl val="lvl"/>
          <dgm:resizeHandles/>
        </dgm:presLayoutVars>
      </dgm:prSet>
      <dgm:spPr/>
      <dgm:t>
        <a:bodyPr/>
        <a:lstStyle/>
        <a:p>
          <a:endParaRPr lang="en-US"/>
        </a:p>
      </dgm:t>
    </dgm:pt>
    <dgm:pt modelId="{ADA71BDC-F6C6-4C4F-9FA8-14E87E362B03}" type="pres">
      <dgm:prSet presAssocID="{828985E0-57D8-4E59-8A89-11AA1034CF80}" presName="hierRoot1" presStyleCnt="0">
        <dgm:presLayoutVars>
          <dgm:hierBranch val="init"/>
        </dgm:presLayoutVars>
      </dgm:prSet>
      <dgm:spPr/>
      <dgm:t>
        <a:bodyPr/>
        <a:lstStyle/>
        <a:p>
          <a:endParaRPr lang="en-US"/>
        </a:p>
      </dgm:t>
    </dgm:pt>
    <dgm:pt modelId="{750CFF1E-9C26-43C6-B853-54D6D03EC668}" type="pres">
      <dgm:prSet presAssocID="{828985E0-57D8-4E59-8A89-11AA1034CF80}" presName="rootComposite1" presStyleCnt="0"/>
      <dgm:spPr/>
      <dgm:t>
        <a:bodyPr/>
        <a:lstStyle/>
        <a:p>
          <a:endParaRPr lang="en-US"/>
        </a:p>
      </dgm:t>
    </dgm:pt>
    <dgm:pt modelId="{7CC1ABE9-92EB-4844-B008-D84ACF90C39E}" type="pres">
      <dgm:prSet presAssocID="{828985E0-57D8-4E59-8A89-11AA1034CF80}" presName="rootText1" presStyleLbl="node0" presStyleIdx="0" presStyleCnt="1">
        <dgm:presLayoutVars>
          <dgm:chPref val="3"/>
        </dgm:presLayoutVars>
      </dgm:prSet>
      <dgm:spPr/>
      <dgm:t>
        <a:bodyPr/>
        <a:lstStyle/>
        <a:p>
          <a:endParaRPr lang="en-US"/>
        </a:p>
      </dgm:t>
    </dgm:pt>
    <dgm:pt modelId="{9AF936ED-84FD-4E42-9751-D369EF4AE001}" type="pres">
      <dgm:prSet presAssocID="{828985E0-57D8-4E59-8A89-11AA1034CF80}" presName="rootConnector1" presStyleLbl="node1" presStyleIdx="0" presStyleCnt="0"/>
      <dgm:spPr/>
      <dgm:t>
        <a:bodyPr/>
        <a:lstStyle/>
        <a:p>
          <a:endParaRPr lang="en-US"/>
        </a:p>
      </dgm:t>
    </dgm:pt>
    <dgm:pt modelId="{5EED51A8-D6D9-45D8-AECA-107525535A58}" type="pres">
      <dgm:prSet presAssocID="{828985E0-57D8-4E59-8A89-11AA1034CF80}" presName="hierChild2" presStyleCnt="0"/>
      <dgm:spPr/>
      <dgm:t>
        <a:bodyPr/>
        <a:lstStyle/>
        <a:p>
          <a:endParaRPr lang="en-US"/>
        </a:p>
      </dgm:t>
    </dgm:pt>
    <dgm:pt modelId="{CFA65301-E642-4A7C-AABC-3AD9EE9C1033}" type="pres">
      <dgm:prSet presAssocID="{F4578247-CBEA-439E-9A17-A95F8379742A}" presName="Name37" presStyleLbl="parChTrans1D2" presStyleIdx="0" presStyleCnt="4"/>
      <dgm:spPr/>
      <dgm:t>
        <a:bodyPr/>
        <a:lstStyle/>
        <a:p>
          <a:endParaRPr lang="en-US"/>
        </a:p>
      </dgm:t>
    </dgm:pt>
    <dgm:pt modelId="{95794F99-B63C-4613-84BC-4DDE8B7FFA9D}" type="pres">
      <dgm:prSet presAssocID="{63163E6E-62C0-47A2-A0B3-DA380D82DCE9}" presName="hierRoot2" presStyleCnt="0">
        <dgm:presLayoutVars>
          <dgm:hierBranch val="init"/>
        </dgm:presLayoutVars>
      </dgm:prSet>
      <dgm:spPr/>
      <dgm:t>
        <a:bodyPr/>
        <a:lstStyle/>
        <a:p>
          <a:endParaRPr lang="en-US"/>
        </a:p>
      </dgm:t>
    </dgm:pt>
    <dgm:pt modelId="{F63148B4-5F25-42EB-A72C-3F515BDD27DE}" type="pres">
      <dgm:prSet presAssocID="{63163E6E-62C0-47A2-A0B3-DA380D82DCE9}" presName="rootComposite" presStyleCnt="0"/>
      <dgm:spPr/>
      <dgm:t>
        <a:bodyPr/>
        <a:lstStyle/>
        <a:p>
          <a:endParaRPr lang="en-US"/>
        </a:p>
      </dgm:t>
    </dgm:pt>
    <dgm:pt modelId="{5343242E-0B2B-49E4-92DC-9C04C9D74B65}" type="pres">
      <dgm:prSet presAssocID="{63163E6E-62C0-47A2-A0B3-DA380D82DCE9}" presName="rootText" presStyleLbl="node2" presStyleIdx="0" presStyleCnt="4">
        <dgm:presLayoutVars>
          <dgm:chPref val="3"/>
        </dgm:presLayoutVars>
      </dgm:prSet>
      <dgm:spPr/>
      <dgm:t>
        <a:bodyPr/>
        <a:lstStyle/>
        <a:p>
          <a:endParaRPr lang="en-US"/>
        </a:p>
      </dgm:t>
    </dgm:pt>
    <dgm:pt modelId="{39A9F41E-A5F9-472F-9E79-002621DC525C}" type="pres">
      <dgm:prSet presAssocID="{63163E6E-62C0-47A2-A0B3-DA380D82DCE9}" presName="rootConnector" presStyleLbl="node2" presStyleIdx="0" presStyleCnt="4"/>
      <dgm:spPr/>
      <dgm:t>
        <a:bodyPr/>
        <a:lstStyle/>
        <a:p>
          <a:endParaRPr lang="en-US"/>
        </a:p>
      </dgm:t>
    </dgm:pt>
    <dgm:pt modelId="{B3C2CAEE-7932-4A54-8E1C-99DC52DF3034}" type="pres">
      <dgm:prSet presAssocID="{63163E6E-62C0-47A2-A0B3-DA380D82DCE9}" presName="hierChild4" presStyleCnt="0"/>
      <dgm:spPr/>
      <dgm:t>
        <a:bodyPr/>
        <a:lstStyle/>
        <a:p>
          <a:endParaRPr lang="en-US"/>
        </a:p>
      </dgm:t>
    </dgm:pt>
    <dgm:pt modelId="{05AA30A3-8FBC-48F6-BB07-C2E9668AA145}" type="pres">
      <dgm:prSet presAssocID="{C174F840-EB3F-4DF1-AAB6-0E587E6579B8}" presName="Name37" presStyleLbl="parChTrans1D3" presStyleIdx="0" presStyleCnt="9"/>
      <dgm:spPr/>
      <dgm:t>
        <a:bodyPr/>
        <a:lstStyle/>
        <a:p>
          <a:endParaRPr lang="en-US"/>
        </a:p>
      </dgm:t>
    </dgm:pt>
    <dgm:pt modelId="{FFF4F82C-BC41-45B9-BB52-EF9B18700612}" type="pres">
      <dgm:prSet presAssocID="{3E38517F-44E0-4FDA-B283-D903CD86AC15}" presName="hierRoot2" presStyleCnt="0">
        <dgm:presLayoutVars>
          <dgm:hierBranch val="init"/>
        </dgm:presLayoutVars>
      </dgm:prSet>
      <dgm:spPr/>
      <dgm:t>
        <a:bodyPr/>
        <a:lstStyle/>
        <a:p>
          <a:endParaRPr lang="en-US"/>
        </a:p>
      </dgm:t>
    </dgm:pt>
    <dgm:pt modelId="{6C25F29F-E897-436B-A2CF-D37D91B8B2FF}" type="pres">
      <dgm:prSet presAssocID="{3E38517F-44E0-4FDA-B283-D903CD86AC15}" presName="rootComposite" presStyleCnt="0"/>
      <dgm:spPr/>
      <dgm:t>
        <a:bodyPr/>
        <a:lstStyle/>
        <a:p>
          <a:endParaRPr lang="en-US"/>
        </a:p>
      </dgm:t>
    </dgm:pt>
    <dgm:pt modelId="{EA839D59-3AD2-49EC-8ACD-151D140612FC}" type="pres">
      <dgm:prSet presAssocID="{3E38517F-44E0-4FDA-B283-D903CD86AC15}" presName="rootText" presStyleLbl="node3" presStyleIdx="0" presStyleCnt="9">
        <dgm:presLayoutVars>
          <dgm:chPref val="3"/>
        </dgm:presLayoutVars>
      </dgm:prSet>
      <dgm:spPr/>
      <dgm:t>
        <a:bodyPr/>
        <a:lstStyle/>
        <a:p>
          <a:endParaRPr lang="en-US"/>
        </a:p>
      </dgm:t>
    </dgm:pt>
    <dgm:pt modelId="{E97A85C3-8D57-4E4A-8DCD-CED08FCA82A1}" type="pres">
      <dgm:prSet presAssocID="{3E38517F-44E0-4FDA-B283-D903CD86AC15}" presName="rootConnector" presStyleLbl="node3" presStyleIdx="0" presStyleCnt="9"/>
      <dgm:spPr/>
      <dgm:t>
        <a:bodyPr/>
        <a:lstStyle/>
        <a:p>
          <a:endParaRPr lang="en-US"/>
        </a:p>
      </dgm:t>
    </dgm:pt>
    <dgm:pt modelId="{6253BA7D-A696-48E4-B667-0FAC61A0B0AA}" type="pres">
      <dgm:prSet presAssocID="{3E38517F-44E0-4FDA-B283-D903CD86AC15}" presName="hierChild4" presStyleCnt="0"/>
      <dgm:spPr/>
      <dgm:t>
        <a:bodyPr/>
        <a:lstStyle/>
        <a:p>
          <a:endParaRPr lang="en-US"/>
        </a:p>
      </dgm:t>
    </dgm:pt>
    <dgm:pt modelId="{895A28A6-A1E9-490B-B14C-0AFD532F5A24}" type="pres">
      <dgm:prSet presAssocID="{3E38517F-44E0-4FDA-B283-D903CD86AC15}" presName="hierChild5" presStyleCnt="0"/>
      <dgm:spPr/>
      <dgm:t>
        <a:bodyPr/>
        <a:lstStyle/>
        <a:p>
          <a:endParaRPr lang="en-US"/>
        </a:p>
      </dgm:t>
    </dgm:pt>
    <dgm:pt modelId="{854C3F34-2796-4B68-A036-F39BF15C0E2F}" type="pres">
      <dgm:prSet presAssocID="{CE8A88D8-5203-415D-9BDC-A799D4BFEC9B}" presName="Name37" presStyleLbl="parChTrans1D3" presStyleIdx="1" presStyleCnt="9"/>
      <dgm:spPr/>
      <dgm:t>
        <a:bodyPr/>
        <a:lstStyle/>
        <a:p>
          <a:endParaRPr lang="en-US"/>
        </a:p>
      </dgm:t>
    </dgm:pt>
    <dgm:pt modelId="{A61153DC-80CD-431C-9879-23E75365E6B0}" type="pres">
      <dgm:prSet presAssocID="{141833F1-EBA7-4303-9AD2-22B79041A38D}" presName="hierRoot2" presStyleCnt="0">
        <dgm:presLayoutVars>
          <dgm:hierBranch val="init"/>
        </dgm:presLayoutVars>
      </dgm:prSet>
      <dgm:spPr/>
      <dgm:t>
        <a:bodyPr/>
        <a:lstStyle/>
        <a:p>
          <a:endParaRPr lang="en-US"/>
        </a:p>
      </dgm:t>
    </dgm:pt>
    <dgm:pt modelId="{630716AE-E863-468F-B2D0-3DFC278228E9}" type="pres">
      <dgm:prSet presAssocID="{141833F1-EBA7-4303-9AD2-22B79041A38D}" presName="rootComposite" presStyleCnt="0"/>
      <dgm:spPr/>
      <dgm:t>
        <a:bodyPr/>
        <a:lstStyle/>
        <a:p>
          <a:endParaRPr lang="en-US"/>
        </a:p>
      </dgm:t>
    </dgm:pt>
    <dgm:pt modelId="{964CA97B-19F3-47A2-90D7-3DC3E7063753}" type="pres">
      <dgm:prSet presAssocID="{141833F1-EBA7-4303-9AD2-22B79041A38D}" presName="rootText" presStyleLbl="node3" presStyleIdx="1" presStyleCnt="9">
        <dgm:presLayoutVars>
          <dgm:chPref val="3"/>
        </dgm:presLayoutVars>
      </dgm:prSet>
      <dgm:spPr/>
      <dgm:t>
        <a:bodyPr/>
        <a:lstStyle/>
        <a:p>
          <a:endParaRPr lang="en-US"/>
        </a:p>
      </dgm:t>
    </dgm:pt>
    <dgm:pt modelId="{D4A9D4ED-813A-44D4-BFD5-AE0DBB67079C}" type="pres">
      <dgm:prSet presAssocID="{141833F1-EBA7-4303-9AD2-22B79041A38D}" presName="rootConnector" presStyleLbl="node3" presStyleIdx="1" presStyleCnt="9"/>
      <dgm:spPr/>
      <dgm:t>
        <a:bodyPr/>
        <a:lstStyle/>
        <a:p>
          <a:endParaRPr lang="en-US"/>
        </a:p>
      </dgm:t>
    </dgm:pt>
    <dgm:pt modelId="{88328171-738B-49BB-9EDA-2736710005AD}" type="pres">
      <dgm:prSet presAssocID="{141833F1-EBA7-4303-9AD2-22B79041A38D}" presName="hierChild4" presStyleCnt="0"/>
      <dgm:spPr/>
      <dgm:t>
        <a:bodyPr/>
        <a:lstStyle/>
        <a:p>
          <a:endParaRPr lang="en-US"/>
        </a:p>
      </dgm:t>
    </dgm:pt>
    <dgm:pt modelId="{0AA12E34-B7B7-4CF0-81CA-CE289F23EF1E}" type="pres">
      <dgm:prSet presAssocID="{141833F1-EBA7-4303-9AD2-22B79041A38D}" presName="hierChild5" presStyleCnt="0"/>
      <dgm:spPr/>
      <dgm:t>
        <a:bodyPr/>
        <a:lstStyle/>
        <a:p>
          <a:endParaRPr lang="en-US"/>
        </a:p>
      </dgm:t>
    </dgm:pt>
    <dgm:pt modelId="{BF10C36E-742C-4134-B3E0-C6BCCB7E397E}" type="pres">
      <dgm:prSet presAssocID="{AE595682-7A7F-4679-BE9B-CE2AE22209A9}" presName="Name37" presStyleLbl="parChTrans1D3" presStyleIdx="2" presStyleCnt="9"/>
      <dgm:spPr/>
      <dgm:t>
        <a:bodyPr/>
        <a:lstStyle/>
        <a:p>
          <a:endParaRPr lang="en-US"/>
        </a:p>
      </dgm:t>
    </dgm:pt>
    <dgm:pt modelId="{EADBAC94-4963-4803-8061-A9D54F181748}" type="pres">
      <dgm:prSet presAssocID="{8D865B29-9D09-459F-A697-C798D2DD5AF5}" presName="hierRoot2" presStyleCnt="0">
        <dgm:presLayoutVars>
          <dgm:hierBranch val="init"/>
        </dgm:presLayoutVars>
      </dgm:prSet>
      <dgm:spPr/>
      <dgm:t>
        <a:bodyPr/>
        <a:lstStyle/>
        <a:p>
          <a:endParaRPr lang="en-US"/>
        </a:p>
      </dgm:t>
    </dgm:pt>
    <dgm:pt modelId="{2C8FF746-E0B9-4AD0-AD12-7B41D3742C42}" type="pres">
      <dgm:prSet presAssocID="{8D865B29-9D09-459F-A697-C798D2DD5AF5}" presName="rootComposite" presStyleCnt="0"/>
      <dgm:spPr/>
      <dgm:t>
        <a:bodyPr/>
        <a:lstStyle/>
        <a:p>
          <a:endParaRPr lang="en-US"/>
        </a:p>
      </dgm:t>
    </dgm:pt>
    <dgm:pt modelId="{9DB8FDB0-4C7A-4824-A926-A984458CC3A1}" type="pres">
      <dgm:prSet presAssocID="{8D865B29-9D09-459F-A697-C798D2DD5AF5}" presName="rootText" presStyleLbl="node3" presStyleIdx="2" presStyleCnt="9">
        <dgm:presLayoutVars>
          <dgm:chPref val="3"/>
        </dgm:presLayoutVars>
      </dgm:prSet>
      <dgm:spPr/>
      <dgm:t>
        <a:bodyPr/>
        <a:lstStyle/>
        <a:p>
          <a:endParaRPr lang="en-US"/>
        </a:p>
      </dgm:t>
    </dgm:pt>
    <dgm:pt modelId="{6CDB7C22-1BFF-4ECE-A311-23B96ED0C499}" type="pres">
      <dgm:prSet presAssocID="{8D865B29-9D09-459F-A697-C798D2DD5AF5}" presName="rootConnector" presStyleLbl="node3" presStyleIdx="2" presStyleCnt="9"/>
      <dgm:spPr/>
      <dgm:t>
        <a:bodyPr/>
        <a:lstStyle/>
        <a:p>
          <a:endParaRPr lang="en-US"/>
        </a:p>
      </dgm:t>
    </dgm:pt>
    <dgm:pt modelId="{2E6D2C6C-A032-4CB3-B9B7-BCCFE3545D99}" type="pres">
      <dgm:prSet presAssocID="{8D865B29-9D09-459F-A697-C798D2DD5AF5}" presName="hierChild4" presStyleCnt="0"/>
      <dgm:spPr/>
      <dgm:t>
        <a:bodyPr/>
        <a:lstStyle/>
        <a:p>
          <a:endParaRPr lang="en-US"/>
        </a:p>
      </dgm:t>
    </dgm:pt>
    <dgm:pt modelId="{C8729993-3DD7-4527-B83D-0966E478D91E}" type="pres">
      <dgm:prSet presAssocID="{8D865B29-9D09-459F-A697-C798D2DD5AF5}" presName="hierChild5" presStyleCnt="0"/>
      <dgm:spPr/>
      <dgm:t>
        <a:bodyPr/>
        <a:lstStyle/>
        <a:p>
          <a:endParaRPr lang="en-US"/>
        </a:p>
      </dgm:t>
    </dgm:pt>
    <dgm:pt modelId="{4B048616-ADB7-4F38-A2B6-D7EF5CEAA637}" type="pres">
      <dgm:prSet presAssocID="{63163E6E-62C0-47A2-A0B3-DA380D82DCE9}" presName="hierChild5" presStyleCnt="0"/>
      <dgm:spPr/>
      <dgm:t>
        <a:bodyPr/>
        <a:lstStyle/>
        <a:p>
          <a:endParaRPr lang="en-US"/>
        </a:p>
      </dgm:t>
    </dgm:pt>
    <dgm:pt modelId="{FFE7187A-3F95-4E4B-8862-88FC4979C680}" type="pres">
      <dgm:prSet presAssocID="{2D723D00-B922-45AC-93BB-7AC5EF09B488}" presName="Name37" presStyleLbl="parChTrans1D2" presStyleIdx="1" presStyleCnt="4"/>
      <dgm:spPr/>
      <dgm:t>
        <a:bodyPr/>
        <a:lstStyle/>
        <a:p>
          <a:endParaRPr lang="en-US"/>
        </a:p>
      </dgm:t>
    </dgm:pt>
    <dgm:pt modelId="{7DA8A4F5-641A-40B1-87FF-855E77BF80C8}" type="pres">
      <dgm:prSet presAssocID="{32800C02-9145-4473-95BA-F604354DF01E}" presName="hierRoot2" presStyleCnt="0">
        <dgm:presLayoutVars>
          <dgm:hierBranch val="init"/>
        </dgm:presLayoutVars>
      </dgm:prSet>
      <dgm:spPr/>
      <dgm:t>
        <a:bodyPr/>
        <a:lstStyle/>
        <a:p>
          <a:endParaRPr lang="en-US"/>
        </a:p>
      </dgm:t>
    </dgm:pt>
    <dgm:pt modelId="{629A8B72-C695-47F9-9E1E-7D496BDD9EBC}" type="pres">
      <dgm:prSet presAssocID="{32800C02-9145-4473-95BA-F604354DF01E}" presName="rootComposite" presStyleCnt="0"/>
      <dgm:spPr/>
      <dgm:t>
        <a:bodyPr/>
        <a:lstStyle/>
        <a:p>
          <a:endParaRPr lang="en-US"/>
        </a:p>
      </dgm:t>
    </dgm:pt>
    <dgm:pt modelId="{803E3B89-ADBD-4AE0-95E2-FA70E9FD2B79}" type="pres">
      <dgm:prSet presAssocID="{32800C02-9145-4473-95BA-F604354DF01E}" presName="rootText" presStyleLbl="node2" presStyleIdx="1" presStyleCnt="4">
        <dgm:presLayoutVars>
          <dgm:chPref val="3"/>
        </dgm:presLayoutVars>
      </dgm:prSet>
      <dgm:spPr/>
      <dgm:t>
        <a:bodyPr/>
        <a:lstStyle/>
        <a:p>
          <a:endParaRPr lang="en-US"/>
        </a:p>
      </dgm:t>
    </dgm:pt>
    <dgm:pt modelId="{AD3FD048-D5ED-471A-9632-F4ABD14F0A84}" type="pres">
      <dgm:prSet presAssocID="{32800C02-9145-4473-95BA-F604354DF01E}" presName="rootConnector" presStyleLbl="node2" presStyleIdx="1" presStyleCnt="4"/>
      <dgm:spPr/>
      <dgm:t>
        <a:bodyPr/>
        <a:lstStyle/>
        <a:p>
          <a:endParaRPr lang="en-US"/>
        </a:p>
      </dgm:t>
    </dgm:pt>
    <dgm:pt modelId="{C331DCFC-7F8B-4785-A61D-9638891826CD}" type="pres">
      <dgm:prSet presAssocID="{32800C02-9145-4473-95BA-F604354DF01E}" presName="hierChild4" presStyleCnt="0"/>
      <dgm:spPr/>
      <dgm:t>
        <a:bodyPr/>
        <a:lstStyle/>
        <a:p>
          <a:endParaRPr lang="en-US"/>
        </a:p>
      </dgm:t>
    </dgm:pt>
    <dgm:pt modelId="{308754F3-E34A-4DCF-95A4-830E607A7EBC}" type="pres">
      <dgm:prSet presAssocID="{459B3AE1-B857-4E2E-BAE4-A566FFAB77B3}" presName="Name37" presStyleLbl="parChTrans1D3" presStyleIdx="3" presStyleCnt="9"/>
      <dgm:spPr/>
      <dgm:t>
        <a:bodyPr/>
        <a:lstStyle/>
        <a:p>
          <a:endParaRPr lang="en-US"/>
        </a:p>
      </dgm:t>
    </dgm:pt>
    <dgm:pt modelId="{742D6783-2FF4-4A7D-AE3C-5DCCD1BCD583}" type="pres">
      <dgm:prSet presAssocID="{2FF8DD63-8116-4462-B54F-C87630418C65}" presName="hierRoot2" presStyleCnt="0">
        <dgm:presLayoutVars>
          <dgm:hierBranch val="init"/>
        </dgm:presLayoutVars>
      </dgm:prSet>
      <dgm:spPr/>
      <dgm:t>
        <a:bodyPr/>
        <a:lstStyle/>
        <a:p>
          <a:endParaRPr lang="en-US"/>
        </a:p>
      </dgm:t>
    </dgm:pt>
    <dgm:pt modelId="{DEAC1011-2618-4453-8537-A2FFE3648104}" type="pres">
      <dgm:prSet presAssocID="{2FF8DD63-8116-4462-B54F-C87630418C65}" presName="rootComposite" presStyleCnt="0"/>
      <dgm:spPr/>
      <dgm:t>
        <a:bodyPr/>
        <a:lstStyle/>
        <a:p>
          <a:endParaRPr lang="en-US"/>
        </a:p>
      </dgm:t>
    </dgm:pt>
    <dgm:pt modelId="{9B519F57-1158-4D3F-9F60-5ED26EB401A1}" type="pres">
      <dgm:prSet presAssocID="{2FF8DD63-8116-4462-B54F-C87630418C65}" presName="rootText" presStyleLbl="node3" presStyleIdx="3" presStyleCnt="9">
        <dgm:presLayoutVars>
          <dgm:chPref val="3"/>
        </dgm:presLayoutVars>
      </dgm:prSet>
      <dgm:spPr/>
      <dgm:t>
        <a:bodyPr/>
        <a:lstStyle/>
        <a:p>
          <a:endParaRPr lang="en-US"/>
        </a:p>
      </dgm:t>
    </dgm:pt>
    <dgm:pt modelId="{53B3772D-EC22-47AF-8277-BDE2D5999C81}" type="pres">
      <dgm:prSet presAssocID="{2FF8DD63-8116-4462-B54F-C87630418C65}" presName="rootConnector" presStyleLbl="node3" presStyleIdx="3" presStyleCnt="9"/>
      <dgm:spPr/>
      <dgm:t>
        <a:bodyPr/>
        <a:lstStyle/>
        <a:p>
          <a:endParaRPr lang="en-US"/>
        </a:p>
      </dgm:t>
    </dgm:pt>
    <dgm:pt modelId="{06A67DAA-3C3C-46E2-95AE-951A1714BEE2}" type="pres">
      <dgm:prSet presAssocID="{2FF8DD63-8116-4462-B54F-C87630418C65}" presName="hierChild4" presStyleCnt="0"/>
      <dgm:spPr/>
      <dgm:t>
        <a:bodyPr/>
        <a:lstStyle/>
        <a:p>
          <a:endParaRPr lang="en-US"/>
        </a:p>
      </dgm:t>
    </dgm:pt>
    <dgm:pt modelId="{D6537546-0F47-44E4-8953-F0ED2D899CF1}" type="pres">
      <dgm:prSet presAssocID="{2FF8DD63-8116-4462-B54F-C87630418C65}" presName="hierChild5" presStyleCnt="0"/>
      <dgm:spPr/>
      <dgm:t>
        <a:bodyPr/>
        <a:lstStyle/>
        <a:p>
          <a:endParaRPr lang="en-US"/>
        </a:p>
      </dgm:t>
    </dgm:pt>
    <dgm:pt modelId="{2A1AEAC2-421C-4CDB-8B19-A01F1C76F8C4}" type="pres">
      <dgm:prSet presAssocID="{2AB98B74-9B36-483B-85BD-7C86572C3697}" presName="Name37" presStyleLbl="parChTrans1D3" presStyleIdx="4" presStyleCnt="9"/>
      <dgm:spPr/>
      <dgm:t>
        <a:bodyPr/>
        <a:lstStyle/>
        <a:p>
          <a:endParaRPr lang="en-US"/>
        </a:p>
      </dgm:t>
    </dgm:pt>
    <dgm:pt modelId="{2B72D8FD-A28F-42FC-9650-548B64A02F4A}" type="pres">
      <dgm:prSet presAssocID="{A8D00F7D-0F0B-4574-B171-2F0A4FAD8EED}" presName="hierRoot2" presStyleCnt="0">
        <dgm:presLayoutVars>
          <dgm:hierBranch val="init"/>
        </dgm:presLayoutVars>
      </dgm:prSet>
      <dgm:spPr/>
      <dgm:t>
        <a:bodyPr/>
        <a:lstStyle/>
        <a:p>
          <a:endParaRPr lang="en-US"/>
        </a:p>
      </dgm:t>
    </dgm:pt>
    <dgm:pt modelId="{C241A4D2-3B78-4FEB-B7C1-0D995BC9866E}" type="pres">
      <dgm:prSet presAssocID="{A8D00F7D-0F0B-4574-B171-2F0A4FAD8EED}" presName="rootComposite" presStyleCnt="0"/>
      <dgm:spPr/>
      <dgm:t>
        <a:bodyPr/>
        <a:lstStyle/>
        <a:p>
          <a:endParaRPr lang="en-US"/>
        </a:p>
      </dgm:t>
    </dgm:pt>
    <dgm:pt modelId="{0D8D8BC5-A67A-4FD1-9575-41522FB3B7A0}" type="pres">
      <dgm:prSet presAssocID="{A8D00F7D-0F0B-4574-B171-2F0A4FAD8EED}" presName="rootText" presStyleLbl="node3" presStyleIdx="4" presStyleCnt="9">
        <dgm:presLayoutVars>
          <dgm:chPref val="3"/>
        </dgm:presLayoutVars>
      </dgm:prSet>
      <dgm:spPr/>
      <dgm:t>
        <a:bodyPr/>
        <a:lstStyle/>
        <a:p>
          <a:endParaRPr lang="en-US"/>
        </a:p>
      </dgm:t>
    </dgm:pt>
    <dgm:pt modelId="{D022A1A3-0DB8-4214-863A-EA829A05FF49}" type="pres">
      <dgm:prSet presAssocID="{A8D00F7D-0F0B-4574-B171-2F0A4FAD8EED}" presName="rootConnector" presStyleLbl="node3" presStyleIdx="4" presStyleCnt="9"/>
      <dgm:spPr/>
      <dgm:t>
        <a:bodyPr/>
        <a:lstStyle/>
        <a:p>
          <a:endParaRPr lang="en-US"/>
        </a:p>
      </dgm:t>
    </dgm:pt>
    <dgm:pt modelId="{50C2B68C-0E4C-4ECB-A1F0-5D0C679F9F98}" type="pres">
      <dgm:prSet presAssocID="{A8D00F7D-0F0B-4574-B171-2F0A4FAD8EED}" presName="hierChild4" presStyleCnt="0"/>
      <dgm:spPr/>
      <dgm:t>
        <a:bodyPr/>
        <a:lstStyle/>
        <a:p>
          <a:endParaRPr lang="en-US"/>
        </a:p>
      </dgm:t>
    </dgm:pt>
    <dgm:pt modelId="{7DF725AA-57EF-4235-B0ED-0C697CEA4D0E}" type="pres">
      <dgm:prSet presAssocID="{A8D00F7D-0F0B-4574-B171-2F0A4FAD8EED}" presName="hierChild5" presStyleCnt="0"/>
      <dgm:spPr/>
      <dgm:t>
        <a:bodyPr/>
        <a:lstStyle/>
        <a:p>
          <a:endParaRPr lang="en-US"/>
        </a:p>
      </dgm:t>
    </dgm:pt>
    <dgm:pt modelId="{34947A03-6165-4C16-A34C-00A855C58B6E}" type="pres">
      <dgm:prSet presAssocID="{948D7613-316B-48D2-A989-82CE4284E4E8}" presName="Name37" presStyleLbl="parChTrans1D3" presStyleIdx="5" presStyleCnt="9"/>
      <dgm:spPr/>
      <dgm:t>
        <a:bodyPr/>
        <a:lstStyle/>
        <a:p>
          <a:endParaRPr lang="en-US"/>
        </a:p>
      </dgm:t>
    </dgm:pt>
    <dgm:pt modelId="{33A0C8C2-2658-4540-9134-7E8B3A35DB43}" type="pres">
      <dgm:prSet presAssocID="{95E7324A-96AF-4286-9A00-BA7AFE58568E}" presName="hierRoot2" presStyleCnt="0">
        <dgm:presLayoutVars>
          <dgm:hierBranch val="init"/>
        </dgm:presLayoutVars>
      </dgm:prSet>
      <dgm:spPr/>
      <dgm:t>
        <a:bodyPr/>
        <a:lstStyle/>
        <a:p>
          <a:endParaRPr lang="en-US"/>
        </a:p>
      </dgm:t>
    </dgm:pt>
    <dgm:pt modelId="{3F79E36E-795C-4EFE-8FA7-CD89D9925BEE}" type="pres">
      <dgm:prSet presAssocID="{95E7324A-96AF-4286-9A00-BA7AFE58568E}" presName="rootComposite" presStyleCnt="0"/>
      <dgm:spPr/>
      <dgm:t>
        <a:bodyPr/>
        <a:lstStyle/>
        <a:p>
          <a:endParaRPr lang="en-US"/>
        </a:p>
      </dgm:t>
    </dgm:pt>
    <dgm:pt modelId="{884324CB-01D4-414B-BA78-CE198331F58A}" type="pres">
      <dgm:prSet presAssocID="{95E7324A-96AF-4286-9A00-BA7AFE58568E}" presName="rootText" presStyleLbl="node3" presStyleIdx="5" presStyleCnt="9">
        <dgm:presLayoutVars>
          <dgm:chPref val="3"/>
        </dgm:presLayoutVars>
      </dgm:prSet>
      <dgm:spPr/>
      <dgm:t>
        <a:bodyPr/>
        <a:lstStyle/>
        <a:p>
          <a:endParaRPr lang="en-US"/>
        </a:p>
      </dgm:t>
    </dgm:pt>
    <dgm:pt modelId="{AC1989C3-5472-4F31-B098-22B5BD2E5DDD}" type="pres">
      <dgm:prSet presAssocID="{95E7324A-96AF-4286-9A00-BA7AFE58568E}" presName="rootConnector" presStyleLbl="node3" presStyleIdx="5" presStyleCnt="9"/>
      <dgm:spPr/>
      <dgm:t>
        <a:bodyPr/>
        <a:lstStyle/>
        <a:p>
          <a:endParaRPr lang="en-US"/>
        </a:p>
      </dgm:t>
    </dgm:pt>
    <dgm:pt modelId="{7CB42333-9594-42C7-9EE4-B4F5F5DB0FFE}" type="pres">
      <dgm:prSet presAssocID="{95E7324A-96AF-4286-9A00-BA7AFE58568E}" presName="hierChild4" presStyleCnt="0"/>
      <dgm:spPr/>
      <dgm:t>
        <a:bodyPr/>
        <a:lstStyle/>
        <a:p>
          <a:endParaRPr lang="en-US"/>
        </a:p>
      </dgm:t>
    </dgm:pt>
    <dgm:pt modelId="{6B02F593-2D40-462A-B2CD-2A81FF9FF5D9}" type="pres">
      <dgm:prSet presAssocID="{95E7324A-96AF-4286-9A00-BA7AFE58568E}" presName="hierChild5" presStyleCnt="0"/>
      <dgm:spPr/>
      <dgm:t>
        <a:bodyPr/>
        <a:lstStyle/>
        <a:p>
          <a:endParaRPr lang="en-US"/>
        </a:p>
      </dgm:t>
    </dgm:pt>
    <dgm:pt modelId="{AE3233FB-8DFA-4EE8-8AB1-6E4E7C863C54}" type="pres">
      <dgm:prSet presAssocID="{32800C02-9145-4473-95BA-F604354DF01E}" presName="hierChild5" presStyleCnt="0"/>
      <dgm:spPr/>
      <dgm:t>
        <a:bodyPr/>
        <a:lstStyle/>
        <a:p>
          <a:endParaRPr lang="en-US"/>
        </a:p>
      </dgm:t>
    </dgm:pt>
    <dgm:pt modelId="{4CA45A99-C356-4B7B-B562-6012DE14B809}" type="pres">
      <dgm:prSet presAssocID="{3F0274ED-1ABD-463B-B9DF-44B000D88CE8}" presName="Name37" presStyleLbl="parChTrans1D2" presStyleIdx="2" presStyleCnt="4"/>
      <dgm:spPr/>
    </dgm:pt>
    <dgm:pt modelId="{7982945F-DF8D-4019-9CDD-D887FD3A7D54}" type="pres">
      <dgm:prSet presAssocID="{A565463C-F417-40D5-81AE-56314F65CE23}" presName="hierRoot2" presStyleCnt="0">
        <dgm:presLayoutVars>
          <dgm:hierBranch val="init"/>
        </dgm:presLayoutVars>
      </dgm:prSet>
      <dgm:spPr/>
    </dgm:pt>
    <dgm:pt modelId="{43E21861-B096-4CE9-AA2F-78473BD83EC9}" type="pres">
      <dgm:prSet presAssocID="{A565463C-F417-40D5-81AE-56314F65CE23}" presName="rootComposite" presStyleCnt="0"/>
      <dgm:spPr/>
    </dgm:pt>
    <dgm:pt modelId="{52EBD650-AC7F-43C7-8718-50C840A7E5F0}" type="pres">
      <dgm:prSet presAssocID="{A565463C-F417-40D5-81AE-56314F65CE23}" presName="rootText" presStyleLbl="node2" presStyleIdx="2" presStyleCnt="4">
        <dgm:presLayoutVars>
          <dgm:chPref val="3"/>
        </dgm:presLayoutVars>
      </dgm:prSet>
      <dgm:spPr/>
      <dgm:t>
        <a:bodyPr/>
        <a:lstStyle/>
        <a:p>
          <a:endParaRPr lang="en-US"/>
        </a:p>
      </dgm:t>
    </dgm:pt>
    <dgm:pt modelId="{A851C870-99C2-4D0A-9B2F-69BA6CC08F4D}" type="pres">
      <dgm:prSet presAssocID="{A565463C-F417-40D5-81AE-56314F65CE23}" presName="rootConnector" presStyleLbl="node2" presStyleIdx="2" presStyleCnt="4"/>
      <dgm:spPr/>
      <dgm:t>
        <a:bodyPr/>
        <a:lstStyle/>
        <a:p>
          <a:endParaRPr lang="en-US"/>
        </a:p>
      </dgm:t>
    </dgm:pt>
    <dgm:pt modelId="{313D5E66-5FA6-4532-890E-40BB79468DA9}" type="pres">
      <dgm:prSet presAssocID="{A565463C-F417-40D5-81AE-56314F65CE23}" presName="hierChild4" presStyleCnt="0"/>
      <dgm:spPr/>
    </dgm:pt>
    <dgm:pt modelId="{D8E4D803-8CCA-4C01-9ABD-5AD545619396}" type="pres">
      <dgm:prSet presAssocID="{1F2CBC4B-9549-4B80-A2B5-A797294BFA6F}" presName="Name37" presStyleLbl="parChTrans1D3" presStyleIdx="6" presStyleCnt="9"/>
      <dgm:spPr/>
    </dgm:pt>
    <dgm:pt modelId="{52F863D2-77FA-4B6D-9516-570A62901F55}" type="pres">
      <dgm:prSet presAssocID="{E67DCE4E-BBC7-4764-9345-2739BDE0AB8B}" presName="hierRoot2" presStyleCnt="0">
        <dgm:presLayoutVars>
          <dgm:hierBranch val="init"/>
        </dgm:presLayoutVars>
      </dgm:prSet>
      <dgm:spPr/>
    </dgm:pt>
    <dgm:pt modelId="{1ED558AA-B079-4689-A45E-6233AD8595EE}" type="pres">
      <dgm:prSet presAssocID="{E67DCE4E-BBC7-4764-9345-2739BDE0AB8B}" presName="rootComposite" presStyleCnt="0"/>
      <dgm:spPr/>
    </dgm:pt>
    <dgm:pt modelId="{EC035386-DB59-4CA4-BF21-CC85C7D64D6F}" type="pres">
      <dgm:prSet presAssocID="{E67DCE4E-BBC7-4764-9345-2739BDE0AB8B}" presName="rootText" presStyleLbl="node3" presStyleIdx="6" presStyleCnt="9">
        <dgm:presLayoutVars>
          <dgm:chPref val="3"/>
        </dgm:presLayoutVars>
      </dgm:prSet>
      <dgm:spPr/>
      <dgm:t>
        <a:bodyPr/>
        <a:lstStyle/>
        <a:p>
          <a:endParaRPr lang="en-US"/>
        </a:p>
      </dgm:t>
    </dgm:pt>
    <dgm:pt modelId="{F69E888E-423B-4D7C-8AD4-8D5B7F412DCA}" type="pres">
      <dgm:prSet presAssocID="{E67DCE4E-BBC7-4764-9345-2739BDE0AB8B}" presName="rootConnector" presStyleLbl="node3" presStyleIdx="6" presStyleCnt="9"/>
      <dgm:spPr/>
      <dgm:t>
        <a:bodyPr/>
        <a:lstStyle/>
        <a:p>
          <a:endParaRPr lang="en-US"/>
        </a:p>
      </dgm:t>
    </dgm:pt>
    <dgm:pt modelId="{1895DF65-F463-441D-90E1-CC19904B2B78}" type="pres">
      <dgm:prSet presAssocID="{E67DCE4E-BBC7-4764-9345-2739BDE0AB8B}" presName="hierChild4" presStyleCnt="0"/>
      <dgm:spPr/>
    </dgm:pt>
    <dgm:pt modelId="{B1207510-7D8D-4924-B40D-2E6B9098524F}" type="pres">
      <dgm:prSet presAssocID="{E67DCE4E-BBC7-4764-9345-2739BDE0AB8B}" presName="hierChild5" presStyleCnt="0"/>
      <dgm:spPr/>
    </dgm:pt>
    <dgm:pt modelId="{0C2276FB-4F82-4955-A78A-65730ACCCD49}" type="pres">
      <dgm:prSet presAssocID="{EC6DC840-B790-428A-AD14-460F0A104688}" presName="Name37" presStyleLbl="parChTrans1D3" presStyleIdx="7" presStyleCnt="9"/>
      <dgm:spPr/>
    </dgm:pt>
    <dgm:pt modelId="{C77F258A-8341-4D2B-A031-28B205F0B745}" type="pres">
      <dgm:prSet presAssocID="{E8BC74DE-4CC0-44D1-AF0B-E36236C6FFB2}" presName="hierRoot2" presStyleCnt="0">
        <dgm:presLayoutVars>
          <dgm:hierBranch val="init"/>
        </dgm:presLayoutVars>
      </dgm:prSet>
      <dgm:spPr/>
    </dgm:pt>
    <dgm:pt modelId="{A703868D-CBE1-445A-BFD1-BC510E6E50BD}" type="pres">
      <dgm:prSet presAssocID="{E8BC74DE-4CC0-44D1-AF0B-E36236C6FFB2}" presName="rootComposite" presStyleCnt="0"/>
      <dgm:spPr/>
    </dgm:pt>
    <dgm:pt modelId="{23C5F94F-5E29-47FE-83D8-59EA8EFA7F99}" type="pres">
      <dgm:prSet presAssocID="{E8BC74DE-4CC0-44D1-AF0B-E36236C6FFB2}" presName="rootText" presStyleLbl="node3" presStyleIdx="7" presStyleCnt="9">
        <dgm:presLayoutVars>
          <dgm:chPref val="3"/>
        </dgm:presLayoutVars>
      </dgm:prSet>
      <dgm:spPr/>
      <dgm:t>
        <a:bodyPr/>
        <a:lstStyle/>
        <a:p>
          <a:endParaRPr lang="en-US"/>
        </a:p>
      </dgm:t>
    </dgm:pt>
    <dgm:pt modelId="{37B18F61-179E-46F8-98C8-F59DF55F2B59}" type="pres">
      <dgm:prSet presAssocID="{E8BC74DE-4CC0-44D1-AF0B-E36236C6FFB2}" presName="rootConnector" presStyleLbl="node3" presStyleIdx="7" presStyleCnt="9"/>
      <dgm:spPr/>
      <dgm:t>
        <a:bodyPr/>
        <a:lstStyle/>
        <a:p>
          <a:endParaRPr lang="en-US"/>
        </a:p>
      </dgm:t>
    </dgm:pt>
    <dgm:pt modelId="{59BBD991-A381-4CE2-9414-CDA3AC947D76}" type="pres">
      <dgm:prSet presAssocID="{E8BC74DE-4CC0-44D1-AF0B-E36236C6FFB2}" presName="hierChild4" presStyleCnt="0"/>
      <dgm:spPr/>
    </dgm:pt>
    <dgm:pt modelId="{C86E5471-2F10-4BC1-BE3B-295F3B2B1C83}" type="pres">
      <dgm:prSet presAssocID="{E8BC74DE-4CC0-44D1-AF0B-E36236C6FFB2}" presName="hierChild5" presStyleCnt="0"/>
      <dgm:spPr/>
    </dgm:pt>
    <dgm:pt modelId="{78961D5F-1EED-416B-B572-426A89636A32}" type="pres">
      <dgm:prSet presAssocID="{E166D041-343A-4A28-A688-7678C2412A29}" presName="Name37" presStyleLbl="parChTrans1D3" presStyleIdx="8" presStyleCnt="9"/>
      <dgm:spPr/>
    </dgm:pt>
    <dgm:pt modelId="{BF9130B6-074B-4467-97FE-5C6062A4A7AA}" type="pres">
      <dgm:prSet presAssocID="{70E7C7FE-2224-4293-B78A-CC9827AECBB4}" presName="hierRoot2" presStyleCnt="0">
        <dgm:presLayoutVars>
          <dgm:hierBranch val="init"/>
        </dgm:presLayoutVars>
      </dgm:prSet>
      <dgm:spPr/>
    </dgm:pt>
    <dgm:pt modelId="{5FE451F6-4B70-4B84-9A82-F5A82092612E}" type="pres">
      <dgm:prSet presAssocID="{70E7C7FE-2224-4293-B78A-CC9827AECBB4}" presName="rootComposite" presStyleCnt="0"/>
      <dgm:spPr/>
    </dgm:pt>
    <dgm:pt modelId="{82B33E8C-7E35-49C1-ACA0-21693E5AEA13}" type="pres">
      <dgm:prSet presAssocID="{70E7C7FE-2224-4293-B78A-CC9827AECBB4}" presName="rootText" presStyleLbl="node3" presStyleIdx="8" presStyleCnt="9">
        <dgm:presLayoutVars>
          <dgm:chPref val="3"/>
        </dgm:presLayoutVars>
      </dgm:prSet>
      <dgm:spPr/>
      <dgm:t>
        <a:bodyPr/>
        <a:lstStyle/>
        <a:p>
          <a:endParaRPr lang="en-US"/>
        </a:p>
      </dgm:t>
    </dgm:pt>
    <dgm:pt modelId="{D66C8A40-850F-43C5-B9DB-5A3A9E106513}" type="pres">
      <dgm:prSet presAssocID="{70E7C7FE-2224-4293-B78A-CC9827AECBB4}" presName="rootConnector" presStyleLbl="node3" presStyleIdx="8" presStyleCnt="9"/>
      <dgm:spPr/>
      <dgm:t>
        <a:bodyPr/>
        <a:lstStyle/>
        <a:p>
          <a:endParaRPr lang="en-US"/>
        </a:p>
      </dgm:t>
    </dgm:pt>
    <dgm:pt modelId="{A8F6AF36-51FC-42B5-A6C7-9ABE661DEF8C}" type="pres">
      <dgm:prSet presAssocID="{70E7C7FE-2224-4293-B78A-CC9827AECBB4}" presName="hierChild4" presStyleCnt="0"/>
      <dgm:spPr/>
    </dgm:pt>
    <dgm:pt modelId="{D8AF860B-0608-4BB5-9ABB-7C0CBA6DF5CD}" type="pres">
      <dgm:prSet presAssocID="{70E7C7FE-2224-4293-B78A-CC9827AECBB4}" presName="hierChild5" presStyleCnt="0"/>
      <dgm:spPr/>
    </dgm:pt>
    <dgm:pt modelId="{D3EF8E32-64F0-42B0-8E74-14C64DA2C66D}" type="pres">
      <dgm:prSet presAssocID="{A565463C-F417-40D5-81AE-56314F65CE23}" presName="hierChild5" presStyleCnt="0"/>
      <dgm:spPr/>
    </dgm:pt>
    <dgm:pt modelId="{D51FAE73-E2BC-474F-BA0A-F4D97E582266}" type="pres">
      <dgm:prSet presAssocID="{5F7CBAA8-3377-45EE-A492-B5EBA39C9A76}" presName="Name37" presStyleLbl="parChTrans1D2" presStyleIdx="3" presStyleCnt="4"/>
      <dgm:spPr/>
      <dgm:t>
        <a:bodyPr/>
        <a:lstStyle/>
        <a:p>
          <a:endParaRPr lang="en-US"/>
        </a:p>
      </dgm:t>
    </dgm:pt>
    <dgm:pt modelId="{A90F2369-BC6D-4701-979C-3FCA9895A786}" type="pres">
      <dgm:prSet presAssocID="{7B2C3F32-3C36-4040-9854-AFB25508B5B7}" presName="hierRoot2" presStyleCnt="0">
        <dgm:presLayoutVars>
          <dgm:hierBranch val="init"/>
        </dgm:presLayoutVars>
      </dgm:prSet>
      <dgm:spPr/>
      <dgm:t>
        <a:bodyPr/>
        <a:lstStyle/>
        <a:p>
          <a:endParaRPr lang="en-US"/>
        </a:p>
      </dgm:t>
    </dgm:pt>
    <dgm:pt modelId="{D97933DD-207F-4243-B336-B8F131FED9E4}" type="pres">
      <dgm:prSet presAssocID="{7B2C3F32-3C36-4040-9854-AFB25508B5B7}" presName="rootComposite" presStyleCnt="0"/>
      <dgm:spPr/>
      <dgm:t>
        <a:bodyPr/>
        <a:lstStyle/>
        <a:p>
          <a:endParaRPr lang="en-US"/>
        </a:p>
      </dgm:t>
    </dgm:pt>
    <dgm:pt modelId="{84B3A898-5229-4892-A2E2-B85AE0E38409}" type="pres">
      <dgm:prSet presAssocID="{7B2C3F32-3C36-4040-9854-AFB25508B5B7}" presName="rootText" presStyleLbl="node2" presStyleIdx="3" presStyleCnt="4">
        <dgm:presLayoutVars>
          <dgm:chPref val="3"/>
        </dgm:presLayoutVars>
      </dgm:prSet>
      <dgm:spPr/>
      <dgm:t>
        <a:bodyPr/>
        <a:lstStyle/>
        <a:p>
          <a:endParaRPr lang="en-US"/>
        </a:p>
      </dgm:t>
    </dgm:pt>
    <dgm:pt modelId="{26E00878-CB7D-49BD-8064-B2BDB7338283}" type="pres">
      <dgm:prSet presAssocID="{7B2C3F32-3C36-4040-9854-AFB25508B5B7}" presName="rootConnector" presStyleLbl="node2" presStyleIdx="3" presStyleCnt="4"/>
      <dgm:spPr/>
      <dgm:t>
        <a:bodyPr/>
        <a:lstStyle/>
        <a:p>
          <a:endParaRPr lang="en-US"/>
        </a:p>
      </dgm:t>
    </dgm:pt>
    <dgm:pt modelId="{ED8ADEF1-CA7A-4058-B1EA-8610F37CC8E0}" type="pres">
      <dgm:prSet presAssocID="{7B2C3F32-3C36-4040-9854-AFB25508B5B7}" presName="hierChild4" presStyleCnt="0"/>
      <dgm:spPr/>
      <dgm:t>
        <a:bodyPr/>
        <a:lstStyle/>
        <a:p>
          <a:endParaRPr lang="en-US"/>
        </a:p>
      </dgm:t>
    </dgm:pt>
    <dgm:pt modelId="{673A4AF1-F388-471D-8B7E-E5F6A49BFD86}" type="pres">
      <dgm:prSet presAssocID="{7B2C3F32-3C36-4040-9854-AFB25508B5B7}" presName="hierChild5" presStyleCnt="0"/>
      <dgm:spPr/>
      <dgm:t>
        <a:bodyPr/>
        <a:lstStyle/>
        <a:p>
          <a:endParaRPr lang="en-US"/>
        </a:p>
      </dgm:t>
    </dgm:pt>
    <dgm:pt modelId="{B0737A8C-4105-4199-9DEA-1E192F9F6BE0}" type="pres">
      <dgm:prSet presAssocID="{828985E0-57D8-4E59-8A89-11AA1034CF80}" presName="hierChild3" presStyleCnt="0"/>
      <dgm:spPr/>
      <dgm:t>
        <a:bodyPr/>
        <a:lstStyle/>
        <a:p>
          <a:endParaRPr lang="en-US"/>
        </a:p>
      </dgm:t>
    </dgm:pt>
  </dgm:ptLst>
  <dgm:cxnLst>
    <dgm:cxn modelId="{878312ED-D4FD-4E2F-84D0-B2CA72E96ABD}" type="presOf" srcId="{95E7324A-96AF-4286-9A00-BA7AFE58568E}" destId="{AC1989C3-5472-4F31-B098-22B5BD2E5DDD}" srcOrd="1" destOrd="0" presId="urn:microsoft.com/office/officeart/2005/8/layout/orgChart1"/>
    <dgm:cxn modelId="{61D71872-378C-482C-81F0-12256A144FB1}" type="presOf" srcId="{95E7324A-96AF-4286-9A00-BA7AFE58568E}" destId="{884324CB-01D4-414B-BA78-CE198331F58A}" srcOrd="0" destOrd="0" presId="urn:microsoft.com/office/officeart/2005/8/layout/orgChart1"/>
    <dgm:cxn modelId="{2F9A201F-53EF-4385-83B8-2FC5F0F85D3A}" type="presOf" srcId="{8D865B29-9D09-459F-A697-C798D2DD5AF5}" destId="{9DB8FDB0-4C7A-4824-A926-A984458CC3A1}" srcOrd="0" destOrd="0" presId="urn:microsoft.com/office/officeart/2005/8/layout/orgChart1"/>
    <dgm:cxn modelId="{B3E9329D-AA70-4C16-A777-9A31437B3280}" type="presOf" srcId="{E67DCE4E-BBC7-4764-9345-2739BDE0AB8B}" destId="{F69E888E-423B-4D7C-8AD4-8D5B7F412DCA}" srcOrd="1" destOrd="0" presId="urn:microsoft.com/office/officeart/2005/8/layout/orgChart1"/>
    <dgm:cxn modelId="{060579F6-4B31-4A0D-9754-31C3AAD40930}" type="presOf" srcId="{EC6DC840-B790-428A-AD14-460F0A104688}" destId="{0C2276FB-4F82-4955-A78A-65730ACCCD49}" srcOrd="0" destOrd="0" presId="urn:microsoft.com/office/officeart/2005/8/layout/orgChart1"/>
    <dgm:cxn modelId="{31CB5931-9EB7-4C8E-AF22-AAC38D461738}" srcId="{A565463C-F417-40D5-81AE-56314F65CE23}" destId="{70E7C7FE-2224-4293-B78A-CC9827AECBB4}" srcOrd="2" destOrd="0" parTransId="{E166D041-343A-4A28-A688-7678C2412A29}" sibTransId="{2B00537B-2857-4AD3-8B36-48B5F2E92754}"/>
    <dgm:cxn modelId="{836E5A61-1BDA-4D1B-9DEB-049F6ADC3DB7}" type="presOf" srcId="{E166D041-343A-4A28-A688-7678C2412A29}" destId="{78961D5F-1EED-416B-B572-426A89636A32}" srcOrd="0" destOrd="0" presId="urn:microsoft.com/office/officeart/2005/8/layout/orgChart1"/>
    <dgm:cxn modelId="{001FE046-E4A9-49E7-BB44-1DFFE7F45A4C}" type="presOf" srcId="{63163E6E-62C0-47A2-A0B3-DA380D82DCE9}" destId="{39A9F41E-A5F9-472F-9E79-002621DC525C}" srcOrd="1" destOrd="0" presId="urn:microsoft.com/office/officeart/2005/8/layout/orgChart1"/>
    <dgm:cxn modelId="{C7F55154-08DA-46F5-885A-8F2BEB11E57A}" type="presOf" srcId="{828985E0-57D8-4E59-8A89-11AA1034CF80}" destId="{7CC1ABE9-92EB-4844-B008-D84ACF90C39E}" srcOrd="0" destOrd="0" presId="urn:microsoft.com/office/officeart/2005/8/layout/orgChart1"/>
    <dgm:cxn modelId="{8B1B89D1-C5D3-4F54-9072-AC376356D125}" type="presOf" srcId="{A8D00F7D-0F0B-4574-B171-2F0A4FAD8EED}" destId="{0D8D8BC5-A67A-4FD1-9575-41522FB3B7A0}" srcOrd="0" destOrd="0" presId="urn:microsoft.com/office/officeart/2005/8/layout/orgChart1"/>
    <dgm:cxn modelId="{DFA36152-9CD6-430D-9886-2C57E6F3E3A4}" type="presOf" srcId="{2FF8DD63-8116-4462-B54F-C87630418C65}" destId="{53B3772D-EC22-47AF-8277-BDE2D5999C81}" srcOrd="1" destOrd="0" presId="urn:microsoft.com/office/officeart/2005/8/layout/orgChart1"/>
    <dgm:cxn modelId="{DFA73CE0-8F6D-4099-A04D-EFB02B67845A}" type="presOf" srcId="{E8BC74DE-4CC0-44D1-AF0B-E36236C6FFB2}" destId="{37B18F61-179E-46F8-98C8-F59DF55F2B59}" srcOrd="1" destOrd="0" presId="urn:microsoft.com/office/officeart/2005/8/layout/orgChart1"/>
    <dgm:cxn modelId="{030E890A-4CA5-487D-8640-FB3B20ACF02D}" srcId="{828985E0-57D8-4E59-8A89-11AA1034CF80}" destId="{7B2C3F32-3C36-4040-9854-AFB25508B5B7}" srcOrd="3" destOrd="0" parTransId="{5F7CBAA8-3377-45EE-A492-B5EBA39C9A76}" sibTransId="{B8804C56-5F50-4850-965F-77FA24315D4B}"/>
    <dgm:cxn modelId="{64B768B3-4E99-489F-883A-4BBC3B4CE374}" srcId="{63163E6E-62C0-47A2-A0B3-DA380D82DCE9}" destId="{141833F1-EBA7-4303-9AD2-22B79041A38D}" srcOrd="1" destOrd="0" parTransId="{CE8A88D8-5203-415D-9BDC-A799D4BFEC9B}" sibTransId="{3C42DC30-6724-4D7A-BAF8-C610BB9003F3}"/>
    <dgm:cxn modelId="{0C8E5B17-0997-4B01-9A8C-F1C94A582254}" type="presOf" srcId="{2D723D00-B922-45AC-93BB-7AC5EF09B488}" destId="{FFE7187A-3F95-4E4B-8862-88FC4979C680}" srcOrd="0" destOrd="0" presId="urn:microsoft.com/office/officeart/2005/8/layout/orgChart1"/>
    <dgm:cxn modelId="{36EF30B6-363D-4041-949D-1F16B631846C}" type="presOf" srcId="{141833F1-EBA7-4303-9AD2-22B79041A38D}" destId="{D4A9D4ED-813A-44D4-BFD5-AE0DBB67079C}" srcOrd="1" destOrd="0" presId="urn:microsoft.com/office/officeart/2005/8/layout/orgChart1"/>
    <dgm:cxn modelId="{A49FADB7-C5A0-4DAE-9D08-2EAE57A606F6}" srcId="{A565463C-F417-40D5-81AE-56314F65CE23}" destId="{E67DCE4E-BBC7-4764-9345-2739BDE0AB8B}" srcOrd="0" destOrd="0" parTransId="{1F2CBC4B-9549-4B80-A2B5-A797294BFA6F}" sibTransId="{0D3C8284-0CB9-4491-949F-8774141AD681}"/>
    <dgm:cxn modelId="{5D54AE29-44A7-47BB-8655-763CDD33215B}" type="presOf" srcId="{E67DCE4E-BBC7-4764-9345-2739BDE0AB8B}" destId="{EC035386-DB59-4CA4-BF21-CC85C7D64D6F}" srcOrd="0" destOrd="0" presId="urn:microsoft.com/office/officeart/2005/8/layout/orgChart1"/>
    <dgm:cxn modelId="{45D00649-EDA0-4400-A2F1-CD64980059C1}" srcId="{828985E0-57D8-4E59-8A89-11AA1034CF80}" destId="{32800C02-9145-4473-95BA-F604354DF01E}" srcOrd="1" destOrd="0" parTransId="{2D723D00-B922-45AC-93BB-7AC5EF09B488}" sibTransId="{B1DA837B-EF84-4FF3-9A20-7215B327BDBD}"/>
    <dgm:cxn modelId="{B7866AF8-1215-406C-A1A1-2678B47FF184}" srcId="{828985E0-57D8-4E59-8A89-11AA1034CF80}" destId="{63163E6E-62C0-47A2-A0B3-DA380D82DCE9}" srcOrd="0" destOrd="0" parTransId="{F4578247-CBEA-439E-9A17-A95F8379742A}" sibTransId="{EC7A7DF8-845D-4E16-8DCF-B7C8BAFD7841}"/>
    <dgm:cxn modelId="{D0EC65F7-E04F-4318-A4EC-23642332683F}" type="presOf" srcId="{2FF8DD63-8116-4462-B54F-C87630418C65}" destId="{9B519F57-1158-4D3F-9F60-5ED26EB401A1}" srcOrd="0" destOrd="0" presId="urn:microsoft.com/office/officeart/2005/8/layout/orgChart1"/>
    <dgm:cxn modelId="{FBB6D560-295E-4BE4-B3FB-EFB74E9DA875}" type="presOf" srcId="{459B3AE1-B857-4E2E-BAE4-A566FFAB77B3}" destId="{308754F3-E34A-4DCF-95A4-830E607A7EBC}" srcOrd="0" destOrd="0" presId="urn:microsoft.com/office/officeart/2005/8/layout/orgChart1"/>
    <dgm:cxn modelId="{7DE1DAA5-3085-450C-A644-7645193E248B}" srcId="{32800C02-9145-4473-95BA-F604354DF01E}" destId="{95E7324A-96AF-4286-9A00-BA7AFE58568E}" srcOrd="2" destOrd="0" parTransId="{948D7613-316B-48D2-A989-82CE4284E4E8}" sibTransId="{7DD9BC0C-6BA6-4A7B-BF0B-7B4A5B10ACDB}"/>
    <dgm:cxn modelId="{E40377EC-313C-4E9B-9C2A-0FFCB91FE139}" type="presOf" srcId="{141833F1-EBA7-4303-9AD2-22B79041A38D}" destId="{964CA97B-19F3-47A2-90D7-3DC3E7063753}" srcOrd="0" destOrd="0" presId="urn:microsoft.com/office/officeart/2005/8/layout/orgChart1"/>
    <dgm:cxn modelId="{F237D766-DC7E-4366-A5D6-594640DADE8E}" type="presOf" srcId="{7B2C3F32-3C36-4040-9854-AFB25508B5B7}" destId="{26E00878-CB7D-49BD-8064-B2BDB7338283}" srcOrd="1" destOrd="0" presId="urn:microsoft.com/office/officeart/2005/8/layout/orgChart1"/>
    <dgm:cxn modelId="{1252F8C5-3715-4494-9136-11236E95E7E8}" type="presOf" srcId="{2AB98B74-9B36-483B-85BD-7C86572C3697}" destId="{2A1AEAC2-421C-4CDB-8B19-A01F1C76F8C4}" srcOrd="0" destOrd="0" presId="urn:microsoft.com/office/officeart/2005/8/layout/orgChart1"/>
    <dgm:cxn modelId="{411940FA-04B6-4C25-949D-88089C6E4ED8}" type="presOf" srcId="{FF6D7C7D-B0F1-4EFF-A29C-A95177028BEB}" destId="{F3E455DB-E48C-4F7B-B1F3-94CD8CDABE85}" srcOrd="0" destOrd="0" presId="urn:microsoft.com/office/officeart/2005/8/layout/orgChart1"/>
    <dgm:cxn modelId="{7B5B1FE5-CC68-48CB-9A0C-7D332AEC295C}" srcId="{32800C02-9145-4473-95BA-F604354DF01E}" destId="{2FF8DD63-8116-4462-B54F-C87630418C65}" srcOrd="0" destOrd="0" parTransId="{459B3AE1-B857-4E2E-BAE4-A566FFAB77B3}" sibTransId="{219723DD-E658-424A-9809-A9D417761C17}"/>
    <dgm:cxn modelId="{B8CDC2E0-7FBE-4A7A-8338-41EF6F5C6C52}" type="presOf" srcId="{AE595682-7A7F-4679-BE9B-CE2AE22209A9}" destId="{BF10C36E-742C-4134-B3E0-C6BCCB7E397E}" srcOrd="0" destOrd="0" presId="urn:microsoft.com/office/officeart/2005/8/layout/orgChart1"/>
    <dgm:cxn modelId="{111106A4-1436-4C4E-90D6-B0A04360E300}" type="presOf" srcId="{CE8A88D8-5203-415D-9BDC-A799D4BFEC9B}" destId="{854C3F34-2796-4B68-A036-F39BF15C0E2F}" srcOrd="0" destOrd="0" presId="urn:microsoft.com/office/officeart/2005/8/layout/orgChart1"/>
    <dgm:cxn modelId="{A4C5B7CF-8316-418C-8F92-225309F2940D}" srcId="{63163E6E-62C0-47A2-A0B3-DA380D82DCE9}" destId="{8D865B29-9D09-459F-A697-C798D2DD5AF5}" srcOrd="2" destOrd="0" parTransId="{AE595682-7A7F-4679-BE9B-CE2AE22209A9}" sibTransId="{5343D4CE-3A6C-4CEB-8070-21E1B71B7276}"/>
    <dgm:cxn modelId="{01707148-D9C9-4E2D-8B13-F58461B8A1FD}" type="presOf" srcId="{7B2C3F32-3C36-4040-9854-AFB25508B5B7}" destId="{84B3A898-5229-4892-A2E2-B85AE0E38409}" srcOrd="0" destOrd="0" presId="urn:microsoft.com/office/officeart/2005/8/layout/orgChart1"/>
    <dgm:cxn modelId="{41E4C66E-833C-40D0-9D7D-F4936E15C311}" type="presOf" srcId="{C174F840-EB3F-4DF1-AAB6-0E587E6579B8}" destId="{05AA30A3-8FBC-48F6-BB07-C2E9668AA145}" srcOrd="0" destOrd="0" presId="urn:microsoft.com/office/officeart/2005/8/layout/orgChart1"/>
    <dgm:cxn modelId="{B06AD536-33EF-4F7F-82CE-EEB2FA2DC3A1}" srcId="{FF6D7C7D-B0F1-4EFF-A29C-A95177028BEB}" destId="{828985E0-57D8-4E59-8A89-11AA1034CF80}" srcOrd="0" destOrd="0" parTransId="{0FFBA1CC-000C-4F84-93AB-DAE23B633AA3}" sibTransId="{B4568213-AF2C-4935-9150-A364DED716DB}"/>
    <dgm:cxn modelId="{CA2D93E5-A0B7-42FC-9DBB-DD8AA878BF5C}" type="presOf" srcId="{A565463C-F417-40D5-81AE-56314F65CE23}" destId="{A851C870-99C2-4D0A-9B2F-69BA6CC08F4D}" srcOrd="1" destOrd="0" presId="urn:microsoft.com/office/officeart/2005/8/layout/orgChart1"/>
    <dgm:cxn modelId="{B3E12A51-F891-4A13-BD19-317D78252D7F}" srcId="{828985E0-57D8-4E59-8A89-11AA1034CF80}" destId="{A565463C-F417-40D5-81AE-56314F65CE23}" srcOrd="2" destOrd="0" parTransId="{3F0274ED-1ABD-463B-B9DF-44B000D88CE8}" sibTransId="{BA4717BB-AB9B-4D77-8978-2E009A911501}"/>
    <dgm:cxn modelId="{92AAEF7C-B43A-4A77-9A26-294A9273A3E3}" type="presOf" srcId="{32800C02-9145-4473-95BA-F604354DF01E}" destId="{803E3B89-ADBD-4AE0-95E2-FA70E9FD2B79}" srcOrd="0" destOrd="0" presId="urn:microsoft.com/office/officeart/2005/8/layout/orgChart1"/>
    <dgm:cxn modelId="{F0DFF8AD-A5C9-44CC-B6D4-E518F6ADFF90}" srcId="{63163E6E-62C0-47A2-A0B3-DA380D82DCE9}" destId="{3E38517F-44E0-4FDA-B283-D903CD86AC15}" srcOrd="0" destOrd="0" parTransId="{C174F840-EB3F-4DF1-AAB6-0E587E6579B8}" sibTransId="{A7B64126-443B-45D6-86B9-5AB7510C1880}"/>
    <dgm:cxn modelId="{F86A81F3-28F2-4FF1-8C26-280646E3DBE7}" type="presOf" srcId="{E8BC74DE-4CC0-44D1-AF0B-E36236C6FFB2}" destId="{23C5F94F-5E29-47FE-83D8-59EA8EFA7F99}" srcOrd="0" destOrd="0" presId="urn:microsoft.com/office/officeart/2005/8/layout/orgChart1"/>
    <dgm:cxn modelId="{98603D68-44BF-4B20-A7F1-4BD6D2AB2CB3}" type="presOf" srcId="{828985E0-57D8-4E59-8A89-11AA1034CF80}" destId="{9AF936ED-84FD-4E42-9751-D369EF4AE001}" srcOrd="1" destOrd="0" presId="urn:microsoft.com/office/officeart/2005/8/layout/orgChart1"/>
    <dgm:cxn modelId="{A5980E92-565D-41AF-ABB9-F8D7091D25EF}" type="presOf" srcId="{F4578247-CBEA-439E-9A17-A95F8379742A}" destId="{CFA65301-E642-4A7C-AABC-3AD9EE9C1033}" srcOrd="0" destOrd="0" presId="urn:microsoft.com/office/officeart/2005/8/layout/orgChart1"/>
    <dgm:cxn modelId="{1B61FDD1-B4B4-47FB-B227-1DDFF6849EC6}" type="presOf" srcId="{A565463C-F417-40D5-81AE-56314F65CE23}" destId="{52EBD650-AC7F-43C7-8718-50C840A7E5F0}" srcOrd="0" destOrd="0" presId="urn:microsoft.com/office/officeart/2005/8/layout/orgChart1"/>
    <dgm:cxn modelId="{A76FD87C-19AB-4D24-B5EF-268BBA99DF77}" type="presOf" srcId="{8D865B29-9D09-459F-A697-C798D2DD5AF5}" destId="{6CDB7C22-1BFF-4ECE-A311-23B96ED0C499}" srcOrd="1" destOrd="0" presId="urn:microsoft.com/office/officeart/2005/8/layout/orgChart1"/>
    <dgm:cxn modelId="{0DF07F2E-7C9C-4894-85C5-34AEEBAA1BEF}" type="presOf" srcId="{32800C02-9145-4473-95BA-F604354DF01E}" destId="{AD3FD048-D5ED-471A-9632-F4ABD14F0A84}" srcOrd="1" destOrd="0" presId="urn:microsoft.com/office/officeart/2005/8/layout/orgChart1"/>
    <dgm:cxn modelId="{0559FDD4-C1C7-4CB9-8073-941CBD76A285}" type="presOf" srcId="{3E38517F-44E0-4FDA-B283-D903CD86AC15}" destId="{EA839D59-3AD2-49EC-8ACD-151D140612FC}" srcOrd="0" destOrd="0" presId="urn:microsoft.com/office/officeart/2005/8/layout/orgChart1"/>
    <dgm:cxn modelId="{06298132-9B09-4E78-BF6A-0A8F85D2120C}" type="presOf" srcId="{3E38517F-44E0-4FDA-B283-D903CD86AC15}" destId="{E97A85C3-8D57-4E4A-8DCD-CED08FCA82A1}" srcOrd="1" destOrd="0" presId="urn:microsoft.com/office/officeart/2005/8/layout/orgChart1"/>
    <dgm:cxn modelId="{D841891A-E480-486E-96F0-AFE048133C38}" type="presOf" srcId="{3F0274ED-1ABD-463B-B9DF-44B000D88CE8}" destId="{4CA45A99-C356-4B7B-B562-6012DE14B809}" srcOrd="0" destOrd="0" presId="urn:microsoft.com/office/officeart/2005/8/layout/orgChart1"/>
    <dgm:cxn modelId="{600912BC-C9C6-42A2-8E82-F02DB487DA3E}" type="presOf" srcId="{70E7C7FE-2224-4293-B78A-CC9827AECBB4}" destId="{82B33E8C-7E35-49C1-ACA0-21693E5AEA13}" srcOrd="0" destOrd="0" presId="urn:microsoft.com/office/officeart/2005/8/layout/orgChart1"/>
    <dgm:cxn modelId="{FD7A6A2B-4D64-47A5-B7B3-3BD4430983C9}" type="presOf" srcId="{A8D00F7D-0F0B-4574-B171-2F0A4FAD8EED}" destId="{D022A1A3-0DB8-4214-863A-EA829A05FF49}" srcOrd="1" destOrd="0" presId="urn:microsoft.com/office/officeart/2005/8/layout/orgChart1"/>
    <dgm:cxn modelId="{BB2CAD47-909C-49E6-A4F7-5370B25B4B78}" srcId="{A565463C-F417-40D5-81AE-56314F65CE23}" destId="{E8BC74DE-4CC0-44D1-AF0B-E36236C6FFB2}" srcOrd="1" destOrd="0" parTransId="{EC6DC840-B790-428A-AD14-460F0A104688}" sibTransId="{6A674A61-0B73-49D9-8DCD-B30F79F002DD}"/>
    <dgm:cxn modelId="{B86DFF82-A04A-484C-A33A-BF16857337C9}" type="presOf" srcId="{1F2CBC4B-9549-4B80-A2B5-A797294BFA6F}" destId="{D8E4D803-8CCA-4C01-9ABD-5AD545619396}" srcOrd="0" destOrd="0" presId="urn:microsoft.com/office/officeart/2005/8/layout/orgChart1"/>
    <dgm:cxn modelId="{A0FEA7AC-95CC-474A-9FF9-70738D38DB01}" type="presOf" srcId="{63163E6E-62C0-47A2-A0B3-DA380D82DCE9}" destId="{5343242E-0B2B-49E4-92DC-9C04C9D74B65}" srcOrd="0" destOrd="0" presId="urn:microsoft.com/office/officeart/2005/8/layout/orgChart1"/>
    <dgm:cxn modelId="{988FB36C-9FB9-40F9-AFD7-EF8FFDCA9535}" type="presOf" srcId="{5F7CBAA8-3377-45EE-A492-B5EBA39C9A76}" destId="{D51FAE73-E2BC-474F-BA0A-F4D97E582266}" srcOrd="0" destOrd="0" presId="urn:microsoft.com/office/officeart/2005/8/layout/orgChart1"/>
    <dgm:cxn modelId="{0435D717-4197-45AB-BE62-A966B371BFA8}" type="presOf" srcId="{70E7C7FE-2224-4293-B78A-CC9827AECBB4}" destId="{D66C8A40-850F-43C5-B9DB-5A3A9E106513}" srcOrd="1" destOrd="0" presId="urn:microsoft.com/office/officeart/2005/8/layout/orgChart1"/>
    <dgm:cxn modelId="{CF9DA7A2-22D5-4C81-8D9D-E28C90547D38}" type="presOf" srcId="{948D7613-316B-48D2-A989-82CE4284E4E8}" destId="{34947A03-6165-4C16-A34C-00A855C58B6E}" srcOrd="0" destOrd="0" presId="urn:microsoft.com/office/officeart/2005/8/layout/orgChart1"/>
    <dgm:cxn modelId="{0C41F1A5-9D9D-46B3-8EED-BEA67FB186AB}" srcId="{32800C02-9145-4473-95BA-F604354DF01E}" destId="{A8D00F7D-0F0B-4574-B171-2F0A4FAD8EED}" srcOrd="1" destOrd="0" parTransId="{2AB98B74-9B36-483B-85BD-7C86572C3697}" sibTransId="{7F80A272-B699-45B8-B997-078521A91845}"/>
    <dgm:cxn modelId="{4BB616B7-3178-4C65-BF95-FCF04803A7C1}" type="presParOf" srcId="{F3E455DB-E48C-4F7B-B1F3-94CD8CDABE85}" destId="{ADA71BDC-F6C6-4C4F-9FA8-14E87E362B03}" srcOrd="0" destOrd="0" presId="urn:microsoft.com/office/officeart/2005/8/layout/orgChart1"/>
    <dgm:cxn modelId="{4701185F-078B-4D07-BCF1-26CEC24770B2}" type="presParOf" srcId="{ADA71BDC-F6C6-4C4F-9FA8-14E87E362B03}" destId="{750CFF1E-9C26-43C6-B853-54D6D03EC668}" srcOrd="0" destOrd="0" presId="urn:microsoft.com/office/officeart/2005/8/layout/orgChart1"/>
    <dgm:cxn modelId="{D798D777-4803-4666-A233-C33F873FDEA0}" type="presParOf" srcId="{750CFF1E-9C26-43C6-B853-54D6D03EC668}" destId="{7CC1ABE9-92EB-4844-B008-D84ACF90C39E}" srcOrd="0" destOrd="0" presId="urn:microsoft.com/office/officeart/2005/8/layout/orgChart1"/>
    <dgm:cxn modelId="{63B4A26E-ACB5-46EE-9535-D95ADA38EF68}" type="presParOf" srcId="{750CFF1E-9C26-43C6-B853-54D6D03EC668}" destId="{9AF936ED-84FD-4E42-9751-D369EF4AE001}" srcOrd="1" destOrd="0" presId="urn:microsoft.com/office/officeart/2005/8/layout/orgChart1"/>
    <dgm:cxn modelId="{06621DC1-7D04-411D-A159-54B6A486B862}" type="presParOf" srcId="{ADA71BDC-F6C6-4C4F-9FA8-14E87E362B03}" destId="{5EED51A8-D6D9-45D8-AECA-107525535A58}" srcOrd="1" destOrd="0" presId="urn:microsoft.com/office/officeart/2005/8/layout/orgChart1"/>
    <dgm:cxn modelId="{2FC839BF-0A33-4186-80F1-D1B25B5EC2CC}" type="presParOf" srcId="{5EED51A8-D6D9-45D8-AECA-107525535A58}" destId="{CFA65301-E642-4A7C-AABC-3AD9EE9C1033}" srcOrd="0" destOrd="0" presId="urn:microsoft.com/office/officeart/2005/8/layout/orgChart1"/>
    <dgm:cxn modelId="{7AAE597C-FE44-4CC6-AC90-E6BA26B83630}" type="presParOf" srcId="{5EED51A8-D6D9-45D8-AECA-107525535A58}" destId="{95794F99-B63C-4613-84BC-4DDE8B7FFA9D}" srcOrd="1" destOrd="0" presId="urn:microsoft.com/office/officeart/2005/8/layout/orgChart1"/>
    <dgm:cxn modelId="{93B9A890-9A07-4489-872F-49AEFB2EB5A9}" type="presParOf" srcId="{95794F99-B63C-4613-84BC-4DDE8B7FFA9D}" destId="{F63148B4-5F25-42EB-A72C-3F515BDD27DE}" srcOrd="0" destOrd="0" presId="urn:microsoft.com/office/officeart/2005/8/layout/orgChart1"/>
    <dgm:cxn modelId="{D0912B96-E472-41F2-906A-9B5B52A35A66}" type="presParOf" srcId="{F63148B4-5F25-42EB-A72C-3F515BDD27DE}" destId="{5343242E-0B2B-49E4-92DC-9C04C9D74B65}" srcOrd="0" destOrd="0" presId="urn:microsoft.com/office/officeart/2005/8/layout/orgChart1"/>
    <dgm:cxn modelId="{FAF3FC93-E4E8-49E9-901D-44D52C29E4E9}" type="presParOf" srcId="{F63148B4-5F25-42EB-A72C-3F515BDD27DE}" destId="{39A9F41E-A5F9-472F-9E79-002621DC525C}" srcOrd="1" destOrd="0" presId="urn:microsoft.com/office/officeart/2005/8/layout/orgChart1"/>
    <dgm:cxn modelId="{0709DD3B-AB5A-4B64-B384-1FD1DD7B7B9F}" type="presParOf" srcId="{95794F99-B63C-4613-84BC-4DDE8B7FFA9D}" destId="{B3C2CAEE-7932-4A54-8E1C-99DC52DF3034}" srcOrd="1" destOrd="0" presId="urn:microsoft.com/office/officeart/2005/8/layout/orgChart1"/>
    <dgm:cxn modelId="{BE13C240-9314-4EF5-881B-586F51414445}" type="presParOf" srcId="{B3C2CAEE-7932-4A54-8E1C-99DC52DF3034}" destId="{05AA30A3-8FBC-48F6-BB07-C2E9668AA145}" srcOrd="0" destOrd="0" presId="urn:microsoft.com/office/officeart/2005/8/layout/orgChart1"/>
    <dgm:cxn modelId="{4C51CC68-CA18-4DAA-A79A-C90499094C6B}" type="presParOf" srcId="{B3C2CAEE-7932-4A54-8E1C-99DC52DF3034}" destId="{FFF4F82C-BC41-45B9-BB52-EF9B18700612}" srcOrd="1" destOrd="0" presId="urn:microsoft.com/office/officeart/2005/8/layout/orgChart1"/>
    <dgm:cxn modelId="{991ACF84-FDBB-4F58-92EE-F18A58426EE9}" type="presParOf" srcId="{FFF4F82C-BC41-45B9-BB52-EF9B18700612}" destId="{6C25F29F-E897-436B-A2CF-D37D91B8B2FF}" srcOrd="0" destOrd="0" presId="urn:microsoft.com/office/officeart/2005/8/layout/orgChart1"/>
    <dgm:cxn modelId="{CB6DEDE0-BB5A-4E6A-825F-7A80B3340E57}" type="presParOf" srcId="{6C25F29F-E897-436B-A2CF-D37D91B8B2FF}" destId="{EA839D59-3AD2-49EC-8ACD-151D140612FC}" srcOrd="0" destOrd="0" presId="urn:microsoft.com/office/officeart/2005/8/layout/orgChart1"/>
    <dgm:cxn modelId="{4C98F600-2806-4EA4-8AE2-CFF1F8A93744}" type="presParOf" srcId="{6C25F29F-E897-436B-A2CF-D37D91B8B2FF}" destId="{E97A85C3-8D57-4E4A-8DCD-CED08FCA82A1}" srcOrd="1" destOrd="0" presId="urn:microsoft.com/office/officeart/2005/8/layout/orgChart1"/>
    <dgm:cxn modelId="{EEEE4EAB-F709-4A45-9AFA-82F3166D1D27}" type="presParOf" srcId="{FFF4F82C-BC41-45B9-BB52-EF9B18700612}" destId="{6253BA7D-A696-48E4-B667-0FAC61A0B0AA}" srcOrd="1" destOrd="0" presId="urn:microsoft.com/office/officeart/2005/8/layout/orgChart1"/>
    <dgm:cxn modelId="{7549FBD5-372E-466C-AA45-7CD362FBDCD6}" type="presParOf" srcId="{FFF4F82C-BC41-45B9-BB52-EF9B18700612}" destId="{895A28A6-A1E9-490B-B14C-0AFD532F5A24}" srcOrd="2" destOrd="0" presId="urn:microsoft.com/office/officeart/2005/8/layout/orgChart1"/>
    <dgm:cxn modelId="{02432CBC-A495-469A-9F91-9C2403509C06}" type="presParOf" srcId="{B3C2CAEE-7932-4A54-8E1C-99DC52DF3034}" destId="{854C3F34-2796-4B68-A036-F39BF15C0E2F}" srcOrd="2" destOrd="0" presId="urn:microsoft.com/office/officeart/2005/8/layout/orgChart1"/>
    <dgm:cxn modelId="{23E3CE92-1BC8-4C71-B692-C88185B0DE35}" type="presParOf" srcId="{B3C2CAEE-7932-4A54-8E1C-99DC52DF3034}" destId="{A61153DC-80CD-431C-9879-23E75365E6B0}" srcOrd="3" destOrd="0" presId="urn:microsoft.com/office/officeart/2005/8/layout/orgChart1"/>
    <dgm:cxn modelId="{153B2714-2256-4857-92F8-AB7379794C5D}" type="presParOf" srcId="{A61153DC-80CD-431C-9879-23E75365E6B0}" destId="{630716AE-E863-468F-B2D0-3DFC278228E9}" srcOrd="0" destOrd="0" presId="urn:microsoft.com/office/officeart/2005/8/layout/orgChart1"/>
    <dgm:cxn modelId="{6F8D7B56-6D3E-4D5D-B06F-DD8A59E4B2D6}" type="presParOf" srcId="{630716AE-E863-468F-B2D0-3DFC278228E9}" destId="{964CA97B-19F3-47A2-90D7-3DC3E7063753}" srcOrd="0" destOrd="0" presId="urn:microsoft.com/office/officeart/2005/8/layout/orgChart1"/>
    <dgm:cxn modelId="{C909457B-6DAA-4FC4-9886-321B54880761}" type="presParOf" srcId="{630716AE-E863-468F-B2D0-3DFC278228E9}" destId="{D4A9D4ED-813A-44D4-BFD5-AE0DBB67079C}" srcOrd="1" destOrd="0" presId="urn:microsoft.com/office/officeart/2005/8/layout/orgChart1"/>
    <dgm:cxn modelId="{2C7EB8A5-8548-4527-A62E-B753EC76909F}" type="presParOf" srcId="{A61153DC-80CD-431C-9879-23E75365E6B0}" destId="{88328171-738B-49BB-9EDA-2736710005AD}" srcOrd="1" destOrd="0" presId="urn:microsoft.com/office/officeart/2005/8/layout/orgChart1"/>
    <dgm:cxn modelId="{C0A5968F-BB66-47BD-B296-2A0D47E3C9DE}" type="presParOf" srcId="{A61153DC-80CD-431C-9879-23E75365E6B0}" destId="{0AA12E34-B7B7-4CF0-81CA-CE289F23EF1E}" srcOrd="2" destOrd="0" presId="urn:microsoft.com/office/officeart/2005/8/layout/orgChart1"/>
    <dgm:cxn modelId="{B31D279D-E4B9-42B7-B954-84AA1F652BFD}" type="presParOf" srcId="{B3C2CAEE-7932-4A54-8E1C-99DC52DF3034}" destId="{BF10C36E-742C-4134-B3E0-C6BCCB7E397E}" srcOrd="4" destOrd="0" presId="urn:microsoft.com/office/officeart/2005/8/layout/orgChart1"/>
    <dgm:cxn modelId="{738D87CC-60F7-4B47-9DD4-20D838824DD2}" type="presParOf" srcId="{B3C2CAEE-7932-4A54-8E1C-99DC52DF3034}" destId="{EADBAC94-4963-4803-8061-A9D54F181748}" srcOrd="5" destOrd="0" presId="urn:microsoft.com/office/officeart/2005/8/layout/orgChart1"/>
    <dgm:cxn modelId="{4652008D-FD6D-44A0-9F88-1AB3AE2F9700}" type="presParOf" srcId="{EADBAC94-4963-4803-8061-A9D54F181748}" destId="{2C8FF746-E0B9-4AD0-AD12-7B41D3742C42}" srcOrd="0" destOrd="0" presId="urn:microsoft.com/office/officeart/2005/8/layout/orgChart1"/>
    <dgm:cxn modelId="{34AAB366-482A-45C1-B95A-F0851B3ED694}" type="presParOf" srcId="{2C8FF746-E0B9-4AD0-AD12-7B41D3742C42}" destId="{9DB8FDB0-4C7A-4824-A926-A984458CC3A1}" srcOrd="0" destOrd="0" presId="urn:microsoft.com/office/officeart/2005/8/layout/orgChart1"/>
    <dgm:cxn modelId="{8D1EC21A-B704-4C2A-BA8E-0ACA95330A29}" type="presParOf" srcId="{2C8FF746-E0B9-4AD0-AD12-7B41D3742C42}" destId="{6CDB7C22-1BFF-4ECE-A311-23B96ED0C499}" srcOrd="1" destOrd="0" presId="urn:microsoft.com/office/officeart/2005/8/layout/orgChart1"/>
    <dgm:cxn modelId="{11CBBCE3-1AD4-495D-8F5D-00E4E5671F0E}" type="presParOf" srcId="{EADBAC94-4963-4803-8061-A9D54F181748}" destId="{2E6D2C6C-A032-4CB3-B9B7-BCCFE3545D99}" srcOrd="1" destOrd="0" presId="urn:microsoft.com/office/officeart/2005/8/layout/orgChart1"/>
    <dgm:cxn modelId="{9C60C1AA-4ABB-4D81-BC99-81D386DAC276}" type="presParOf" srcId="{EADBAC94-4963-4803-8061-A9D54F181748}" destId="{C8729993-3DD7-4527-B83D-0966E478D91E}" srcOrd="2" destOrd="0" presId="urn:microsoft.com/office/officeart/2005/8/layout/orgChart1"/>
    <dgm:cxn modelId="{77CA1D46-32CB-4F14-9322-C0A8B63FF923}" type="presParOf" srcId="{95794F99-B63C-4613-84BC-4DDE8B7FFA9D}" destId="{4B048616-ADB7-4F38-A2B6-D7EF5CEAA637}" srcOrd="2" destOrd="0" presId="urn:microsoft.com/office/officeart/2005/8/layout/orgChart1"/>
    <dgm:cxn modelId="{B1205939-091B-4856-995E-3118531C3C38}" type="presParOf" srcId="{5EED51A8-D6D9-45D8-AECA-107525535A58}" destId="{FFE7187A-3F95-4E4B-8862-88FC4979C680}" srcOrd="2" destOrd="0" presId="urn:microsoft.com/office/officeart/2005/8/layout/orgChart1"/>
    <dgm:cxn modelId="{8B4307A2-1F4F-4C29-89A2-CBC6F8FE6BC5}" type="presParOf" srcId="{5EED51A8-D6D9-45D8-AECA-107525535A58}" destId="{7DA8A4F5-641A-40B1-87FF-855E77BF80C8}" srcOrd="3" destOrd="0" presId="urn:microsoft.com/office/officeart/2005/8/layout/orgChart1"/>
    <dgm:cxn modelId="{53FFE5EB-7E2E-4C87-87FB-58CDE8E68438}" type="presParOf" srcId="{7DA8A4F5-641A-40B1-87FF-855E77BF80C8}" destId="{629A8B72-C695-47F9-9E1E-7D496BDD9EBC}" srcOrd="0" destOrd="0" presId="urn:microsoft.com/office/officeart/2005/8/layout/orgChart1"/>
    <dgm:cxn modelId="{DCD656F2-AE06-47A0-9227-7FF91E0E8E43}" type="presParOf" srcId="{629A8B72-C695-47F9-9E1E-7D496BDD9EBC}" destId="{803E3B89-ADBD-4AE0-95E2-FA70E9FD2B79}" srcOrd="0" destOrd="0" presId="urn:microsoft.com/office/officeart/2005/8/layout/orgChart1"/>
    <dgm:cxn modelId="{DB3B18DE-A35E-4A05-B009-16E20678A755}" type="presParOf" srcId="{629A8B72-C695-47F9-9E1E-7D496BDD9EBC}" destId="{AD3FD048-D5ED-471A-9632-F4ABD14F0A84}" srcOrd="1" destOrd="0" presId="urn:microsoft.com/office/officeart/2005/8/layout/orgChart1"/>
    <dgm:cxn modelId="{57F9D50B-80E1-49D5-9858-5E5437029F64}" type="presParOf" srcId="{7DA8A4F5-641A-40B1-87FF-855E77BF80C8}" destId="{C331DCFC-7F8B-4785-A61D-9638891826CD}" srcOrd="1" destOrd="0" presId="urn:microsoft.com/office/officeart/2005/8/layout/orgChart1"/>
    <dgm:cxn modelId="{ABA7D401-1B10-442B-AE6A-60A3DA992C0F}" type="presParOf" srcId="{C331DCFC-7F8B-4785-A61D-9638891826CD}" destId="{308754F3-E34A-4DCF-95A4-830E607A7EBC}" srcOrd="0" destOrd="0" presId="urn:microsoft.com/office/officeart/2005/8/layout/orgChart1"/>
    <dgm:cxn modelId="{278B66F8-A2F1-4468-A168-FC6DA223A6F9}" type="presParOf" srcId="{C331DCFC-7F8B-4785-A61D-9638891826CD}" destId="{742D6783-2FF4-4A7D-AE3C-5DCCD1BCD583}" srcOrd="1" destOrd="0" presId="urn:microsoft.com/office/officeart/2005/8/layout/orgChart1"/>
    <dgm:cxn modelId="{D81814D6-6228-43E0-91A6-CFC2646128D0}" type="presParOf" srcId="{742D6783-2FF4-4A7D-AE3C-5DCCD1BCD583}" destId="{DEAC1011-2618-4453-8537-A2FFE3648104}" srcOrd="0" destOrd="0" presId="urn:microsoft.com/office/officeart/2005/8/layout/orgChart1"/>
    <dgm:cxn modelId="{ED302BE5-510E-483F-B63D-91044CFB0DAF}" type="presParOf" srcId="{DEAC1011-2618-4453-8537-A2FFE3648104}" destId="{9B519F57-1158-4D3F-9F60-5ED26EB401A1}" srcOrd="0" destOrd="0" presId="urn:microsoft.com/office/officeart/2005/8/layout/orgChart1"/>
    <dgm:cxn modelId="{83481D96-70F5-423F-AAEE-BC986263607E}" type="presParOf" srcId="{DEAC1011-2618-4453-8537-A2FFE3648104}" destId="{53B3772D-EC22-47AF-8277-BDE2D5999C81}" srcOrd="1" destOrd="0" presId="urn:microsoft.com/office/officeart/2005/8/layout/orgChart1"/>
    <dgm:cxn modelId="{0D397339-5D29-4E59-8CCF-4320A2BAB0E2}" type="presParOf" srcId="{742D6783-2FF4-4A7D-AE3C-5DCCD1BCD583}" destId="{06A67DAA-3C3C-46E2-95AE-951A1714BEE2}" srcOrd="1" destOrd="0" presId="urn:microsoft.com/office/officeart/2005/8/layout/orgChart1"/>
    <dgm:cxn modelId="{52DBEEA7-B658-44C7-A65F-6BAE23C9CA32}" type="presParOf" srcId="{742D6783-2FF4-4A7D-AE3C-5DCCD1BCD583}" destId="{D6537546-0F47-44E4-8953-F0ED2D899CF1}" srcOrd="2" destOrd="0" presId="urn:microsoft.com/office/officeart/2005/8/layout/orgChart1"/>
    <dgm:cxn modelId="{F2499605-D93B-4CE5-969D-329ECE05BA63}" type="presParOf" srcId="{C331DCFC-7F8B-4785-A61D-9638891826CD}" destId="{2A1AEAC2-421C-4CDB-8B19-A01F1C76F8C4}" srcOrd="2" destOrd="0" presId="urn:microsoft.com/office/officeart/2005/8/layout/orgChart1"/>
    <dgm:cxn modelId="{BF44F5DE-A321-41B5-A78D-584DCB26DFE2}" type="presParOf" srcId="{C331DCFC-7F8B-4785-A61D-9638891826CD}" destId="{2B72D8FD-A28F-42FC-9650-548B64A02F4A}" srcOrd="3" destOrd="0" presId="urn:microsoft.com/office/officeart/2005/8/layout/orgChart1"/>
    <dgm:cxn modelId="{F70199A8-5F48-41C4-B694-E6827E53D273}" type="presParOf" srcId="{2B72D8FD-A28F-42FC-9650-548B64A02F4A}" destId="{C241A4D2-3B78-4FEB-B7C1-0D995BC9866E}" srcOrd="0" destOrd="0" presId="urn:microsoft.com/office/officeart/2005/8/layout/orgChart1"/>
    <dgm:cxn modelId="{D65B2F6D-D26D-4544-9CB2-9B005F39A1D4}" type="presParOf" srcId="{C241A4D2-3B78-4FEB-B7C1-0D995BC9866E}" destId="{0D8D8BC5-A67A-4FD1-9575-41522FB3B7A0}" srcOrd="0" destOrd="0" presId="urn:microsoft.com/office/officeart/2005/8/layout/orgChart1"/>
    <dgm:cxn modelId="{2D6699DF-ED56-47BE-97F3-66C60341E46A}" type="presParOf" srcId="{C241A4D2-3B78-4FEB-B7C1-0D995BC9866E}" destId="{D022A1A3-0DB8-4214-863A-EA829A05FF49}" srcOrd="1" destOrd="0" presId="urn:microsoft.com/office/officeart/2005/8/layout/orgChart1"/>
    <dgm:cxn modelId="{8AE9BDB0-4AA0-4F3B-AD84-AB113E4339E7}" type="presParOf" srcId="{2B72D8FD-A28F-42FC-9650-548B64A02F4A}" destId="{50C2B68C-0E4C-4ECB-A1F0-5D0C679F9F98}" srcOrd="1" destOrd="0" presId="urn:microsoft.com/office/officeart/2005/8/layout/orgChart1"/>
    <dgm:cxn modelId="{3852F665-A0C5-4762-AF54-F94738475D39}" type="presParOf" srcId="{2B72D8FD-A28F-42FC-9650-548B64A02F4A}" destId="{7DF725AA-57EF-4235-B0ED-0C697CEA4D0E}" srcOrd="2" destOrd="0" presId="urn:microsoft.com/office/officeart/2005/8/layout/orgChart1"/>
    <dgm:cxn modelId="{9F749AFD-D13B-456B-A01B-7D17EA4FD98E}" type="presParOf" srcId="{C331DCFC-7F8B-4785-A61D-9638891826CD}" destId="{34947A03-6165-4C16-A34C-00A855C58B6E}" srcOrd="4" destOrd="0" presId="urn:microsoft.com/office/officeart/2005/8/layout/orgChart1"/>
    <dgm:cxn modelId="{980513A1-4D70-49D4-99CB-CB3BAC21C4CA}" type="presParOf" srcId="{C331DCFC-7F8B-4785-A61D-9638891826CD}" destId="{33A0C8C2-2658-4540-9134-7E8B3A35DB43}" srcOrd="5" destOrd="0" presId="urn:microsoft.com/office/officeart/2005/8/layout/orgChart1"/>
    <dgm:cxn modelId="{889172B2-8993-47F9-B873-E37A93C23584}" type="presParOf" srcId="{33A0C8C2-2658-4540-9134-7E8B3A35DB43}" destId="{3F79E36E-795C-4EFE-8FA7-CD89D9925BEE}" srcOrd="0" destOrd="0" presId="urn:microsoft.com/office/officeart/2005/8/layout/orgChart1"/>
    <dgm:cxn modelId="{FF41BA55-722B-4A19-9F46-2CC960A1D0DA}" type="presParOf" srcId="{3F79E36E-795C-4EFE-8FA7-CD89D9925BEE}" destId="{884324CB-01D4-414B-BA78-CE198331F58A}" srcOrd="0" destOrd="0" presId="urn:microsoft.com/office/officeart/2005/8/layout/orgChart1"/>
    <dgm:cxn modelId="{84520916-455F-436C-8D62-F3E6CE4845F5}" type="presParOf" srcId="{3F79E36E-795C-4EFE-8FA7-CD89D9925BEE}" destId="{AC1989C3-5472-4F31-B098-22B5BD2E5DDD}" srcOrd="1" destOrd="0" presId="urn:microsoft.com/office/officeart/2005/8/layout/orgChart1"/>
    <dgm:cxn modelId="{0D83FA05-2D68-493B-9234-1AC283243A00}" type="presParOf" srcId="{33A0C8C2-2658-4540-9134-7E8B3A35DB43}" destId="{7CB42333-9594-42C7-9EE4-B4F5F5DB0FFE}" srcOrd="1" destOrd="0" presId="urn:microsoft.com/office/officeart/2005/8/layout/orgChart1"/>
    <dgm:cxn modelId="{1B31827A-236C-48A0-84F4-7C96D1AD28BB}" type="presParOf" srcId="{33A0C8C2-2658-4540-9134-7E8B3A35DB43}" destId="{6B02F593-2D40-462A-B2CD-2A81FF9FF5D9}" srcOrd="2" destOrd="0" presId="urn:microsoft.com/office/officeart/2005/8/layout/orgChart1"/>
    <dgm:cxn modelId="{24BFB7B5-4FE9-43D4-A380-CA382AFD2652}" type="presParOf" srcId="{7DA8A4F5-641A-40B1-87FF-855E77BF80C8}" destId="{AE3233FB-8DFA-4EE8-8AB1-6E4E7C863C54}" srcOrd="2" destOrd="0" presId="urn:microsoft.com/office/officeart/2005/8/layout/orgChart1"/>
    <dgm:cxn modelId="{3819785E-39BF-482C-A3B7-664679AD826F}" type="presParOf" srcId="{5EED51A8-D6D9-45D8-AECA-107525535A58}" destId="{4CA45A99-C356-4B7B-B562-6012DE14B809}" srcOrd="4" destOrd="0" presId="urn:microsoft.com/office/officeart/2005/8/layout/orgChart1"/>
    <dgm:cxn modelId="{9835E29C-94ED-461E-B453-A6809D592447}" type="presParOf" srcId="{5EED51A8-D6D9-45D8-AECA-107525535A58}" destId="{7982945F-DF8D-4019-9CDD-D887FD3A7D54}" srcOrd="5" destOrd="0" presId="urn:microsoft.com/office/officeart/2005/8/layout/orgChart1"/>
    <dgm:cxn modelId="{9A4BCDE9-7018-482E-8FD4-7812358E0533}" type="presParOf" srcId="{7982945F-DF8D-4019-9CDD-D887FD3A7D54}" destId="{43E21861-B096-4CE9-AA2F-78473BD83EC9}" srcOrd="0" destOrd="0" presId="urn:microsoft.com/office/officeart/2005/8/layout/orgChart1"/>
    <dgm:cxn modelId="{7D50316E-16FC-49CC-B453-AC20C410AA22}" type="presParOf" srcId="{43E21861-B096-4CE9-AA2F-78473BD83EC9}" destId="{52EBD650-AC7F-43C7-8718-50C840A7E5F0}" srcOrd="0" destOrd="0" presId="urn:microsoft.com/office/officeart/2005/8/layout/orgChart1"/>
    <dgm:cxn modelId="{773DFDDD-648C-44B7-9254-3CCEE413769A}" type="presParOf" srcId="{43E21861-B096-4CE9-AA2F-78473BD83EC9}" destId="{A851C870-99C2-4D0A-9B2F-69BA6CC08F4D}" srcOrd="1" destOrd="0" presId="urn:microsoft.com/office/officeart/2005/8/layout/orgChart1"/>
    <dgm:cxn modelId="{B168184C-A43C-46A0-B7C9-F90B2DD85422}" type="presParOf" srcId="{7982945F-DF8D-4019-9CDD-D887FD3A7D54}" destId="{313D5E66-5FA6-4532-890E-40BB79468DA9}" srcOrd="1" destOrd="0" presId="urn:microsoft.com/office/officeart/2005/8/layout/orgChart1"/>
    <dgm:cxn modelId="{C6D5898E-4B6E-45E3-877D-37949F19239F}" type="presParOf" srcId="{313D5E66-5FA6-4532-890E-40BB79468DA9}" destId="{D8E4D803-8CCA-4C01-9ABD-5AD545619396}" srcOrd="0" destOrd="0" presId="urn:microsoft.com/office/officeart/2005/8/layout/orgChart1"/>
    <dgm:cxn modelId="{9F762E84-17FC-480B-AD8B-EFB3E1841CFE}" type="presParOf" srcId="{313D5E66-5FA6-4532-890E-40BB79468DA9}" destId="{52F863D2-77FA-4B6D-9516-570A62901F55}" srcOrd="1" destOrd="0" presId="urn:microsoft.com/office/officeart/2005/8/layout/orgChart1"/>
    <dgm:cxn modelId="{AFE32ADA-B398-4D62-8BA6-89F012F41F99}" type="presParOf" srcId="{52F863D2-77FA-4B6D-9516-570A62901F55}" destId="{1ED558AA-B079-4689-A45E-6233AD8595EE}" srcOrd="0" destOrd="0" presId="urn:microsoft.com/office/officeart/2005/8/layout/orgChart1"/>
    <dgm:cxn modelId="{4493A40F-0331-4AC3-B0C6-D5343891EFB6}" type="presParOf" srcId="{1ED558AA-B079-4689-A45E-6233AD8595EE}" destId="{EC035386-DB59-4CA4-BF21-CC85C7D64D6F}" srcOrd="0" destOrd="0" presId="urn:microsoft.com/office/officeart/2005/8/layout/orgChart1"/>
    <dgm:cxn modelId="{FAE2F490-6764-4FC8-995F-4128A9228556}" type="presParOf" srcId="{1ED558AA-B079-4689-A45E-6233AD8595EE}" destId="{F69E888E-423B-4D7C-8AD4-8D5B7F412DCA}" srcOrd="1" destOrd="0" presId="urn:microsoft.com/office/officeart/2005/8/layout/orgChart1"/>
    <dgm:cxn modelId="{BCD3E80C-F1C3-402D-86AA-CEE4BADB35A4}" type="presParOf" srcId="{52F863D2-77FA-4B6D-9516-570A62901F55}" destId="{1895DF65-F463-441D-90E1-CC19904B2B78}" srcOrd="1" destOrd="0" presId="urn:microsoft.com/office/officeart/2005/8/layout/orgChart1"/>
    <dgm:cxn modelId="{13A6AD9C-81E0-4436-BD2E-467A4250650A}" type="presParOf" srcId="{52F863D2-77FA-4B6D-9516-570A62901F55}" destId="{B1207510-7D8D-4924-B40D-2E6B9098524F}" srcOrd="2" destOrd="0" presId="urn:microsoft.com/office/officeart/2005/8/layout/orgChart1"/>
    <dgm:cxn modelId="{16DE4EB6-CC8A-4CB8-A5C0-B0C6929B2C69}" type="presParOf" srcId="{313D5E66-5FA6-4532-890E-40BB79468DA9}" destId="{0C2276FB-4F82-4955-A78A-65730ACCCD49}" srcOrd="2" destOrd="0" presId="urn:microsoft.com/office/officeart/2005/8/layout/orgChart1"/>
    <dgm:cxn modelId="{B6E2923B-ED09-4C32-A4CC-8F0CA41D1AC1}" type="presParOf" srcId="{313D5E66-5FA6-4532-890E-40BB79468DA9}" destId="{C77F258A-8341-4D2B-A031-28B205F0B745}" srcOrd="3" destOrd="0" presId="urn:microsoft.com/office/officeart/2005/8/layout/orgChart1"/>
    <dgm:cxn modelId="{02044ACB-81FF-428C-9832-A9C40F9CB9B3}" type="presParOf" srcId="{C77F258A-8341-4D2B-A031-28B205F0B745}" destId="{A703868D-CBE1-445A-BFD1-BC510E6E50BD}" srcOrd="0" destOrd="0" presId="urn:microsoft.com/office/officeart/2005/8/layout/orgChart1"/>
    <dgm:cxn modelId="{8BBDA956-73AA-4C42-93AB-56785411A411}" type="presParOf" srcId="{A703868D-CBE1-445A-BFD1-BC510E6E50BD}" destId="{23C5F94F-5E29-47FE-83D8-59EA8EFA7F99}" srcOrd="0" destOrd="0" presId="urn:microsoft.com/office/officeart/2005/8/layout/orgChart1"/>
    <dgm:cxn modelId="{46820372-0EA6-49B4-BD28-9393DBA58CA0}" type="presParOf" srcId="{A703868D-CBE1-445A-BFD1-BC510E6E50BD}" destId="{37B18F61-179E-46F8-98C8-F59DF55F2B59}" srcOrd="1" destOrd="0" presId="urn:microsoft.com/office/officeart/2005/8/layout/orgChart1"/>
    <dgm:cxn modelId="{6AE1D542-9364-409D-8946-D6632B157CAF}" type="presParOf" srcId="{C77F258A-8341-4D2B-A031-28B205F0B745}" destId="{59BBD991-A381-4CE2-9414-CDA3AC947D76}" srcOrd="1" destOrd="0" presId="urn:microsoft.com/office/officeart/2005/8/layout/orgChart1"/>
    <dgm:cxn modelId="{BC018789-27E2-4FC3-B73A-DDD902C4A3E6}" type="presParOf" srcId="{C77F258A-8341-4D2B-A031-28B205F0B745}" destId="{C86E5471-2F10-4BC1-BE3B-295F3B2B1C83}" srcOrd="2" destOrd="0" presId="urn:microsoft.com/office/officeart/2005/8/layout/orgChart1"/>
    <dgm:cxn modelId="{FA96CF05-2C54-481D-86FE-99EAAA7251D5}" type="presParOf" srcId="{313D5E66-5FA6-4532-890E-40BB79468DA9}" destId="{78961D5F-1EED-416B-B572-426A89636A32}" srcOrd="4" destOrd="0" presId="urn:microsoft.com/office/officeart/2005/8/layout/orgChart1"/>
    <dgm:cxn modelId="{2DDAA8E7-783D-495E-999F-A518A479677C}" type="presParOf" srcId="{313D5E66-5FA6-4532-890E-40BB79468DA9}" destId="{BF9130B6-074B-4467-97FE-5C6062A4A7AA}" srcOrd="5" destOrd="0" presId="urn:microsoft.com/office/officeart/2005/8/layout/orgChart1"/>
    <dgm:cxn modelId="{A16547D3-E125-4DE5-86F6-770C960BBEE3}" type="presParOf" srcId="{BF9130B6-074B-4467-97FE-5C6062A4A7AA}" destId="{5FE451F6-4B70-4B84-9A82-F5A82092612E}" srcOrd="0" destOrd="0" presId="urn:microsoft.com/office/officeart/2005/8/layout/orgChart1"/>
    <dgm:cxn modelId="{66FA90F1-1307-4A0F-AF04-4C4BEA707143}" type="presParOf" srcId="{5FE451F6-4B70-4B84-9A82-F5A82092612E}" destId="{82B33E8C-7E35-49C1-ACA0-21693E5AEA13}" srcOrd="0" destOrd="0" presId="urn:microsoft.com/office/officeart/2005/8/layout/orgChart1"/>
    <dgm:cxn modelId="{945801E6-525E-4DFE-B737-304DA369A9F8}" type="presParOf" srcId="{5FE451F6-4B70-4B84-9A82-F5A82092612E}" destId="{D66C8A40-850F-43C5-B9DB-5A3A9E106513}" srcOrd="1" destOrd="0" presId="urn:microsoft.com/office/officeart/2005/8/layout/orgChart1"/>
    <dgm:cxn modelId="{F5C46C2A-560B-4D28-91B4-9005091D7727}" type="presParOf" srcId="{BF9130B6-074B-4467-97FE-5C6062A4A7AA}" destId="{A8F6AF36-51FC-42B5-A6C7-9ABE661DEF8C}" srcOrd="1" destOrd="0" presId="urn:microsoft.com/office/officeart/2005/8/layout/orgChart1"/>
    <dgm:cxn modelId="{1491E605-F763-4A64-820A-DFAE0D430F69}" type="presParOf" srcId="{BF9130B6-074B-4467-97FE-5C6062A4A7AA}" destId="{D8AF860B-0608-4BB5-9ABB-7C0CBA6DF5CD}" srcOrd="2" destOrd="0" presId="urn:microsoft.com/office/officeart/2005/8/layout/orgChart1"/>
    <dgm:cxn modelId="{B113F245-ADA9-4294-9A93-466372E0B146}" type="presParOf" srcId="{7982945F-DF8D-4019-9CDD-D887FD3A7D54}" destId="{D3EF8E32-64F0-42B0-8E74-14C64DA2C66D}" srcOrd="2" destOrd="0" presId="urn:microsoft.com/office/officeart/2005/8/layout/orgChart1"/>
    <dgm:cxn modelId="{E0C7A3DC-EE43-4897-A504-7CAAB1D4E3E1}" type="presParOf" srcId="{5EED51A8-D6D9-45D8-AECA-107525535A58}" destId="{D51FAE73-E2BC-474F-BA0A-F4D97E582266}" srcOrd="6" destOrd="0" presId="urn:microsoft.com/office/officeart/2005/8/layout/orgChart1"/>
    <dgm:cxn modelId="{E5F6BD99-374D-41FF-BE6A-7E5D754EEBF3}" type="presParOf" srcId="{5EED51A8-D6D9-45D8-AECA-107525535A58}" destId="{A90F2369-BC6D-4701-979C-3FCA9895A786}" srcOrd="7" destOrd="0" presId="urn:microsoft.com/office/officeart/2005/8/layout/orgChart1"/>
    <dgm:cxn modelId="{8AAC69AB-69F4-450E-BC94-59E7344C1050}" type="presParOf" srcId="{A90F2369-BC6D-4701-979C-3FCA9895A786}" destId="{D97933DD-207F-4243-B336-B8F131FED9E4}" srcOrd="0" destOrd="0" presId="urn:microsoft.com/office/officeart/2005/8/layout/orgChart1"/>
    <dgm:cxn modelId="{E23489BB-DE4D-49DE-80EE-130CD86A4378}" type="presParOf" srcId="{D97933DD-207F-4243-B336-B8F131FED9E4}" destId="{84B3A898-5229-4892-A2E2-B85AE0E38409}" srcOrd="0" destOrd="0" presId="urn:microsoft.com/office/officeart/2005/8/layout/orgChart1"/>
    <dgm:cxn modelId="{9759A835-C57B-4033-9717-57F587EA701A}" type="presParOf" srcId="{D97933DD-207F-4243-B336-B8F131FED9E4}" destId="{26E00878-CB7D-49BD-8064-B2BDB7338283}" srcOrd="1" destOrd="0" presId="urn:microsoft.com/office/officeart/2005/8/layout/orgChart1"/>
    <dgm:cxn modelId="{731B60B0-E4D9-4DBD-90DE-8D4A58BEEE79}" type="presParOf" srcId="{A90F2369-BC6D-4701-979C-3FCA9895A786}" destId="{ED8ADEF1-CA7A-4058-B1EA-8610F37CC8E0}" srcOrd="1" destOrd="0" presId="urn:microsoft.com/office/officeart/2005/8/layout/orgChart1"/>
    <dgm:cxn modelId="{4FDC2F3E-DCED-4BB5-82AA-B6B2C7295C64}" type="presParOf" srcId="{A90F2369-BC6D-4701-979C-3FCA9895A786}" destId="{673A4AF1-F388-471D-8B7E-E5F6A49BFD86}" srcOrd="2" destOrd="0" presId="urn:microsoft.com/office/officeart/2005/8/layout/orgChart1"/>
    <dgm:cxn modelId="{4AD7260E-8CA0-4ED1-A278-FE1EE64D4FC2}" type="presParOf" srcId="{ADA71BDC-F6C6-4C4F-9FA8-14E87E362B03}" destId="{B0737A8C-4105-4199-9DEA-1E192F9F6BE0}"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E53112-7B2C-4682-A4D2-4E1A11CE258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27BDDE3-E4FE-419A-84F9-B49675FD9C79}">
      <dgm:prSet/>
      <dgm:spPr/>
      <dgm:t>
        <a:bodyPr/>
        <a:lstStyle/>
        <a:p>
          <a:pPr rtl="0"/>
          <a:r>
            <a:rPr lang="en-US" dirty="0" smtClean="0"/>
            <a:t>Acquires the necessary project resources </a:t>
          </a:r>
          <a:endParaRPr lang="en-US" dirty="0"/>
        </a:p>
      </dgm:t>
    </dgm:pt>
    <dgm:pt modelId="{9F9FC110-F7CE-4706-AB79-FCDDFC127F3E}" type="parTrans" cxnId="{A9132222-B345-4756-BA9B-3BEB98CDBF3C}">
      <dgm:prSet/>
      <dgm:spPr/>
      <dgm:t>
        <a:bodyPr/>
        <a:lstStyle/>
        <a:p>
          <a:endParaRPr lang="en-US"/>
        </a:p>
      </dgm:t>
    </dgm:pt>
    <dgm:pt modelId="{5EC8FADB-5EF1-4C27-BB7D-E45B2D7DA5F4}" type="sibTrans" cxnId="{A9132222-B345-4756-BA9B-3BEB98CDBF3C}">
      <dgm:prSet/>
      <dgm:spPr/>
      <dgm:t>
        <a:bodyPr/>
        <a:lstStyle/>
        <a:p>
          <a:endParaRPr lang="en-US"/>
        </a:p>
      </dgm:t>
    </dgm:pt>
    <dgm:pt modelId="{551B8BF3-F3A6-4221-B46B-E8FAD012D6B9}">
      <dgm:prSet/>
      <dgm:spPr/>
      <dgm:t>
        <a:bodyPr/>
        <a:lstStyle/>
        <a:p>
          <a:pPr rtl="0"/>
          <a:r>
            <a:rPr lang="en-US" dirty="0" smtClean="0"/>
            <a:t>Creates awareness with employees of the operational and legal drivers and the need for change </a:t>
          </a:r>
          <a:endParaRPr lang="en-US" dirty="0"/>
        </a:p>
      </dgm:t>
    </dgm:pt>
    <dgm:pt modelId="{304ABA19-45F4-4FB0-A68D-65E61A919AF8}" type="parTrans" cxnId="{A7B16BB3-5D18-4B7F-9327-30C9ABC88E29}">
      <dgm:prSet/>
      <dgm:spPr/>
      <dgm:t>
        <a:bodyPr/>
        <a:lstStyle/>
        <a:p>
          <a:endParaRPr lang="en-US"/>
        </a:p>
      </dgm:t>
    </dgm:pt>
    <dgm:pt modelId="{D24B50DC-2941-48D3-B2BE-023D0B436C2F}" type="sibTrans" cxnId="{A7B16BB3-5D18-4B7F-9327-30C9ABC88E29}">
      <dgm:prSet/>
      <dgm:spPr/>
      <dgm:t>
        <a:bodyPr/>
        <a:lstStyle/>
        <a:p>
          <a:endParaRPr lang="en-US"/>
        </a:p>
      </dgm:t>
    </dgm:pt>
    <dgm:pt modelId="{C060774A-9E19-4AAE-8C2F-BFE069ED3769}">
      <dgm:prSet/>
      <dgm:spPr/>
      <dgm:t>
        <a:bodyPr/>
        <a:lstStyle/>
        <a:p>
          <a:pPr rtl="0"/>
          <a:r>
            <a:rPr lang="en-US" dirty="0" smtClean="0"/>
            <a:t>Provides direct support to the job analysis team </a:t>
          </a:r>
          <a:endParaRPr lang="en-US" dirty="0"/>
        </a:p>
      </dgm:t>
    </dgm:pt>
    <dgm:pt modelId="{443017B0-C8FF-43C4-A580-35D3788CB6EB}" type="parTrans" cxnId="{04FA7941-595B-4575-ADB0-680CCD4581AE}">
      <dgm:prSet/>
      <dgm:spPr/>
      <dgm:t>
        <a:bodyPr/>
        <a:lstStyle/>
        <a:p>
          <a:endParaRPr lang="en-US"/>
        </a:p>
      </dgm:t>
    </dgm:pt>
    <dgm:pt modelId="{CB9F3BBF-41A0-4F0C-85A8-CF4C59902B7D}" type="sibTrans" cxnId="{04FA7941-595B-4575-ADB0-680CCD4581AE}">
      <dgm:prSet/>
      <dgm:spPr/>
      <dgm:t>
        <a:bodyPr/>
        <a:lstStyle/>
        <a:p>
          <a:endParaRPr lang="en-US"/>
        </a:p>
      </dgm:t>
    </dgm:pt>
    <dgm:pt modelId="{319F5334-3B74-4D1E-A5C4-7409D32EB929}">
      <dgm:prSet/>
      <dgm:spPr/>
      <dgm:t>
        <a:bodyPr/>
        <a:lstStyle/>
        <a:p>
          <a:pPr rtl="0"/>
          <a:r>
            <a:rPr lang="en-US" dirty="0" smtClean="0"/>
            <a:t>Aligns managers around changes and manages resistance </a:t>
          </a:r>
          <a:endParaRPr lang="en-US" dirty="0"/>
        </a:p>
      </dgm:t>
    </dgm:pt>
    <dgm:pt modelId="{20A47EB9-B1C2-41CE-B98C-6AB40F74963D}" type="parTrans" cxnId="{9FC2D230-E456-4803-A5B4-14B8EC6B73D1}">
      <dgm:prSet/>
      <dgm:spPr/>
      <dgm:t>
        <a:bodyPr/>
        <a:lstStyle/>
        <a:p>
          <a:endParaRPr lang="en-US"/>
        </a:p>
      </dgm:t>
    </dgm:pt>
    <dgm:pt modelId="{CADB7680-2720-4F1C-883D-DEC7AF965FB6}" type="sibTrans" cxnId="{9FC2D230-E456-4803-A5B4-14B8EC6B73D1}">
      <dgm:prSet/>
      <dgm:spPr/>
      <dgm:t>
        <a:bodyPr/>
        <a:lstStyle/>
        <a:p>
          <a:endParaRPr lang="en-US"/>
        </a:p>
      </dgm:t>
    </dgm:pt>
    <dgm:pt modelId="{D088F0CE-4C81-4385-929E-AD2931FE3A70}">
      <dgm:prSet/>
      <dgm:spPr/>
      <dgm:t>
        <a:bodyPr/>
        <a:lstStyle/>
        <a:p>
          <a:pPr rtl="0"/>
          <a:r>
            <a:rPr lang="en-US" dirty="0" smtClean="0"/>
            <a:t>Reinforces changes with employees - maintains active and visible sponsorship throughout the job analysis process</a:t>
          </a:r>
          <a:endParaRPr lang="en-US" dirty="0"/>
        </a:p>
      </dgm:t>
    </dgm:pt>
    <dgm:pt modelId="{C9760F0E-2BC0-4AF0-8F83-3354F0CAE3AD}" type="parTrans" cxnId="{EBC37C9C-0116-4ED0-ACD9-DE338E77673C}">
      <dgm:prSet/>
      <dgm:spPr/>
      <dgm:t>
        <a:bodyPr/>
        <a:lstStyle/>
        <a:p>
          <a:endParaRPr lang="en-US"/>
        </a:p>
      </dgm:t>
    </dgm:pt>
    <dgm:pt modelId="{ACFF1140-6468-4C14-8698-944868ABA5D3}" type="sibTrans" cxnId="{EBC37C9C-0116-4ED0-ACD9-DE338E77673C}">
      <dgm:prSet/>
      <dgm:spPr/>
      <dgm:t>
        <a:bodyPr/>
        <a:lstStyle/>
        <a:p>
          <a:endParaRPr lang="en-US"/>
        </a:p>
      </dgm:t>
    </dgm:pt>
    <dgm:pt modelId="{6953B8EB-D966-4E4B-8EF8-C0BA024B8F7D}">
      <dgm:prSet/>
      <dgm:spPr/>
      <dgm:t>
        <a:bodyPr/>
        <a:lstStyle/>
        <a:p>
          <a:pPr rtl="0"/>
          <a:r>
            <a:rPr lang="en-US" dirty="0" smtClean="0"/>
            <a:t>Roles of the Executive Sponsor:</a:t>
          </a:r>
          <a:endParaRPr lang="en-US" dirty="0"/>
        </a:p>
      </dgm:t>
    </dgm:pt>
    <dgm:pt modelId="{643A8DC6-5EA3-4DBD-AD37-0D1EF2C1C682}" type="parTrans" cxnId="{C5D12894-8644-4C44-8F3B-2911EA86758D}">
      <dgm:prSet/>
      <dgm:spPr/>
      <dgm:t>
        <a:bodyPr/>
        <a:lstStyle/>
        <a:p>
          <a:endParaRPr lang="en-US"/>
        </a:p>
      </dgm:t>
    </dgm:pt>
    <dgm:pt modelId="{B3692458-E3C1-4322-97CD-8D5942DA60BF}" type="sibTrans" cxnId="{C5D12894-8644-4C44-8F3B-2911EA86758D}">
      <dgm:prSet/>
      <dgm:spPr/>
      <dgm:t>
        <a:bodyPr/>
        <a:lstStyle/>
        <a:p>
          <a:endParaRPr lang="en-US"/>
        </a:p>
      </dgm:t>
    </dgm:pt>
    <dgm:pt modelId="{BB77EE04-DB99-403D-86B9-B64373448D62}">
      <dgm:prSet/>
      <dgm:spPr/>
      <dgm:t>
        <a:bodyPr/>
        <a:lstStyle/>
        <a:p>
          <a:pPr rtl="0"/>
          <a:r>
            <a:rPr lang="en-US" dirty="0" smtClean="0"/>
            <a:t>Develops sponsorship and support with mid-level and senior managers for the job analysis process</a:t>
          </a:r>
          <a:endParaRPr lang="en-US" dirty="0"/>
        </a:p>
      </dgm:t>
    </dgm:pt>
    <dgm:pt modelId="{75B50A48-A2C0-49DC-9B6F-2B4C66404673}" type="parTrans" cxnId="{21F6ED5B-964D-4966-BF7A-5604933384EF}">
      <dgm:prSet/>
      <dgm:spPr/>
      <dgm:t>
        <a:bodyPr/>
        <a:lstStyle/>
        <a:p>
          <a:endParaRPr lang="en-US"/>
        </a:p>
      </dgm:t>
    </dgm:pt>
    <dgm:pt modelId="{A5CA3E62-43B9-4B73-ACCA-A7E6CBCA286F}" type="sibTrans" cxnId="{21F6ED5B-964D-4966-BF7A-5604933384EF}">
      <dgm:prSet/>
      <dgm:spPr/>
      <dgm:t>
        <a:bodyPr/>
        <a:lstStyle/>
        <a:p>
          <a:endParaRPr lang="en-US"/>
        </a:p>
      </dgm:t>
    </dgm:pt>
    <dgm:pt modelId="{DA3269CE-4D60-4E6E-B7D9-E69861B2A602}">
      <dgm:prSet/>
      <dgm:spPr/>
      <dgm:t>
        <a:bodyPr/>
        <a:lstStyle/>
        <a:p>
          <a:pPr rtl="0"/>
          <a:r>
            <a:rPr lang="en-US" dirty="0" smtClean="0"/>
            <a:t>Maintains momentum and support for the job analysis initiative with mid-level and senior managers</a:t>
          </a:r>
          <a:endParaRPr lang="en-US" dirty="0"/>
        </a:p>
      </dgm:t>
    </dgm:pt>
    <dgm:pt modelId="{C180A63F-DE7B-4FCB-ADE0-49351FCE5392}" type="sibTrans" cxnId="{7F195D32-6E51-4409-B318-ACB556E1ACE3}">
      <dgm:prSet/>
      <dgm:spPr/>
      <dgm:t>
        <a:bodyPr/>
        <a:lstStyle/>
        <a:p>
          <a:endParaRPr lang="en-US"/>
        </a:p>
      </dgm:t>
    </dgm:pt>
    <dgm:pt modelId="{9852A09E-347B-4DF7-AA93-E1E6E8453591}" type="parTrans" cxnId="{7F195D32-6E51-4409-B318-ACB556E1ACE3}">
      <dgm:prSet/>
      <dgm:spPr/>
      <dgm:t>
        <a:bodyPr/>
        <a:lstStyle/>
        <a:p>
          <a:endParaRPr lang="en-US"/>
        </a:p>
      </dgm:t>
    </dgm:pt>
    <dgm:pt modelId="{5A3B9259-E147-4161-9ABA-CB2642026396}" type="pres">
      <dgm:prSet presAssocID="{EAE53112-7B2C-4682-A4D2-4E1A11CE2585}" presName="linear" presStyleCnt="0">
        <dgm:presLayoutVars>
          <dgm:dir/>
          <dgm:animLvl val="lvl"/>
          <dgm:resizeHandles val="exact"/>
        </dgm:presLayoutVars>
      </dgm:prSet>
      <dgm:spPr/>
      <dgm:t>
        <a:bodyPr/>
        <a:lstStyle/>
        <a:p>
          <a:endParaRPr lang="en-US"/>
        </a:p>
      </dgm:t>
    </dgm:pt>
    <dgm:pt modelId="{F0D67896-ACFF-4AA2-8588-1AA44D8BD6BA}" type="pres">
      <dgm:prSet presAssocID="{6953B8EB-D966-4E4B-8EF8-C0BA024B8F7D}" presName="parentLin" presStyleCnt="0"/>
      <dgm:spPr/>
    </dgm:pt>
    <dgm:pt modelId="{129F960B-A31D-41B6-BD1D-F4BAABD6D624}" type="pres">
      <dgm:prSet presAssocID="{6953B8EB-D966-4E4B-8EF8-C0BA024B8F7D}" presName="parentLeftMargin" presStyleLbl="node1" presStyleIdx="0" presStyleCnt="1"/>
      <dgm:spPr/>
      <dgm:t>
        <a:bodyPr/>
        <a:lstStyle/>
        <a:p>
          <a:endParaRPr lang="en-US"/>
        </a:p>
      </dgm:t>
    </dgm:pt>
    <dgm:pt modelId="{C58FDCA1-6BB5-47AF-A4F9-38CCE18CB075}" type="pres">
      <dgm:prSet presAssocID="{6953B8EB-D966-4E4B-8EF8-C0BA024B8F7D}" presName="parentText" presStyleLbl="node1" presStyleIdx="0" presStyleCnt="1">
        <dgm:presLayoutVars>
          <dgm:chMax val="0"/>
          <dgm:bulletEnabled val="1"/>
        </dgm:presLayoutVars>
      </dgm:prSet>
      <dgm:spPr/>
      <dgm:t>
        <a:bodyPr/>
        <a:lstStyle/>
        <a:p>
          <a:endParaRPr lang="en-US"/>
        </a:p>
      </dgm:t>
    </dgm:pt>
    <dgm:pt modelId="{4A63A020-60C0-4802-BAB1-4D7FE3769167}" type="pres">
      <dgm:prSet presAssocID="{6953B8EB-D966-4E4B-8EF8-C0BA024B8F7D}" presName="negativeSpace" presStyleCnt="0"/>
      <dgm:spPr/>
    </dgm:pt>
    <dgm:pt modelId="{1105C6FA-6E2B-422E-81EC-EA4EA88C4259}" type="pres">
      <dgm:prSet presAssocID="{6953B8EB-D966-4E4B-8EF8-C0BA024B8F7D}" presName="childText" presStyleLbl="conFgAcc1" presStyleIdx="0" presStyleCnt="1">
        <dgm:presLayoutVars>
          <dgm:bulletEnabled val="1"/>
        </dgm:presLayoutVars>
      </dgm:prSet>
      <dgm:spPr/>
      <dgm:t>
        <a:bodyPr/>
        <a:lstStyle/>
        <a:p>
          <a:endParaRPr lang="en-US"/>
        </a:p>
      </dgm:t>
    </dgm:pt>
  </dgm:ptLst>
  <dgm:cxnLst>
    <dgm:cxn modelId="{B495DE38-FF42-4B3B-A194-EC6E584C3F37}" type="presOf" srcId="{EAE53112-7B2C-4682-A4D2-4E1A11CE2585}" destId="{5A3B9259-E147-4161-9ABA-CB2642026396}" srcOrd="0" destOrd="0" presId="urn:microsoft.com/office/officeart/2005/8/layout/list1"/>
    <dgm:cxn modelId="{9FC2D230-E456-4803-A5B4-14B8EC6B73D1}" srcId="{6953B8EB-D966-4E4B-8EF8-C0BA024B8F7D}" destId="{319F5334-3B74-4D1E-A5C4-7409D32EB929}" srcOrd="5" destOrd="0" parTransId="{20A47EB9-B1C2-41CE-B98C-6AB40F74963D}" sibTransId="{CADB7680-2720-4F1C-883D-DEC7AF965FB6}"/>
    <dgm:cxn modelId="{A7B16BB3-5D18-4B7F-9327-30C9ABC88E29}" srcId="{6953B8EB-D966-4E4B-8EF8-C0BA024B8F7D}" destId="{551B8BF3-F3A6-4221-B46B-E8FAD012D6B9}" srcOrd="1" destOrd="0" parTransId="{304ABA19-45F4-4FB0-A68D-65E61A919AF8}" sibTransId="{D24B50DC-2941-48D3-B2BE-023D0B436C2F}"/>
    <dgm:cxn modelId="{EBC37C9C-0116-4ED0-ACD9-DE338E77673C}" srcId="{6953B8EB-D966-4E4B-8EF8-C0BA024B8F7D}" destId="{D088F0CE-4C81-4385-929E-AD2931FE3A70}" srcOrd="6" destOrd="0" parTransId="{C9760F0E-2BC0-4AF0-8F83-3354F0CAE3AD}" sibTransId="{ACFF1140-6468-4C14-8698-944868ABA5D3}"/>
    <dgm:cxn modelId="{04FA7941-595B-4575-ADB0-680CCD4581AE}" srcId="{6953B8EB-D966-4E4B-8EF8-C0BA024B8F7D}" destId="{C060774A-9E19-4AAE-8C2F-BFE069ED3769}" srcOrd="3" destOrd="0" parTransId="{443017B0-C8FF-43C4-A580-35D3788CB6EB}" sibTransId="{CB9F3BBF-41A0-4F0C-85A8-CF4C59902B7D}"/>
    <dgm:cxn modelId="{7F195D32-6E51-4409-B318-ACB556E1ACE3}" srcId="{6953B8EB-D966-4E4B-8EF8-C0BA024B8F7D}" destId="{DA3269CE-4D60-4E6E-B7D9-E69861B2A602}" srcOrd="4" destOrd="0" parTransId="{9852A09E-347B-4DF7-AA93-E1E6E8453591}" sibTransId="{C180A63F-DE7B-4FCB-ADE0-49351FCE5392}"/>
    <dgm:cxn modelId="{A1EE2912-021A-4898-9EA6-706741859511}" type="presOf" srcId="{6953B8EB-D966-4E4B-8EF8-C0BA024B8F7D}" destId="{129F960B-A31D-41B6-BD1D-F4BAABD6D624}" srcOrd="0" destOrd="0" presId="urn:microsoft.com/office/officeart/2005/8/layout/list1"/>
    <dgm:cxn modelId="{751A0F15-1E77-4A45-8BCF-3638702971A3}" type="presOf" srcId="{6953B8EB-D966-4E4B-8EF8-C0BA024B8F7D}" destId="{C58FDCA1-6BB5-47AF-A4F9-38CCE18CB075}" srcOrd="1" destOrd="0" presId="urn:microsoft.com/office/officeart/2005/8/layout/list1"/>
    <dgm:cxn modelId="{E5B8D6F8-77C6-4CA5-81BE-CAF07F5FD81F}" type="presOf" srcId="{127BDDE3-E4FE-419A-84F9-B49675FD9C79}" destId="{1105C6FA-6E2B-422E-81EC-EA4EA88C4259}" srcOrd="0" destOrd="0" presId="urn:microsoft.com/office/officeart/2005/8/layout/list1"/>
    <dgm:cxn modelId="{FFFC38BE-9D82-42A0-B2D9-F42CDA7DA0A7}" type="presOf" srcId="{319F5334-3B74-4D1E-A5C4-7409D32EB929}" destId="{1105C6FA-6E2B-422E-81EC-EA4EA88C4259}" srcOrd="0" destOrd="5" presId="urn:microsoft.com/office/officeart/2005/8/layout/list1"/>
    <dgm:cxn modelId="{81B74C27-613C-44B1-93E8-0EAAF7056B19}" type="presOf" srcId="{D088F0CE-4C81-4385-929E-AD2931FE3A70}" destId="{1105C6FA-6E2B-422E-81EC-EA4EA88C4259}" srcOrd="0" destOrd="6" presId="urn:microsoft.com/office/officeart/2005/8/layout/list1"/>
    <dgm:cxn modelId="{C5D12894-8644-4C44-8F3B-2911EA86758D}" srcId="{EAE53112-7B2C-4682-A4D2-4E1A11CE2585}" destId="{6953B8EB-D966-4E4B-8EF8-C0BA024B8F7D}" srcOrd="0" destOrd="0" parTransId="{643A8DC6-5EA3-4DBD-AD37-0D1EF2C1C682}" sibTransId="{B3692458-E3C1-4322-97CD-8D5942DA60BF}"/>
    <dgm:cxn modelId="{A9132222-B345-4756-BA9B-3BEB98CDBF3C}" srcId="{6953B8EB-D966-4E4B-8EF8-C0BA024B8F7D}" destId="{127BDDE3-E4FE-419A-84F9-B49675FD9C79}" srcOrd="0" destOrd="0" parTransId="{9F9FC110-F7CE-4706-AB79-FCDDFC127F3E}" sibTransId="{5EC8FADB-5EF1-4C27-BB7D-E45B2D7DA5F4}"/>
    <dgm:cxn modelId="{8B6712E6-1FEF-4AA0-AE29-4652ABE21955}" type="presOf" srcId="{C060774A-9E19-4AAE-8C2F-BFE069ED3769}" destId="{1105C6FA-6E2B-422E-81EC-EA4EA88C4259}" srcOrd="0" destOrd="3" presId="urn:microsoft.com/office/officeart/2005/8/layout/list1"/>
    <dgm:cxn modelId="{A8E763BF-858B-4FC2-9122-FAE54E42EFE6}" type="presOf" srcId="{DA3269CE-4D60-4E6E-B7D9-E69861B2A602}" destId="{1105C6FA-6E2B-422E-81EC-EA4EA88C4259}" srcOrd="0" destOrd="4" presId="urn:microsoft.com/office/officeart/2005/8/layout/list1"/>
    <dgm:cxn modelId="{21F6ED5B-964D-4966-BF7A-5604933384EF}" srcId="{6953B8EB-D966-4E4B-8EF8-C0BA024B8F7D}" destId="{BB77EE04-DB99-403D-86B9-B64373448D62}" srcOrd="2" destOrd="0" parTransId="{75B50A48-A2C0-49DC-9B6F-2B4C66404673}" sibTransId="{A5CA3E62-43B9-4B73-ACCA-A7E6CBCA286F}"/>
    <dgm:cxn modelId="{ABAF3B17-BED5-4A18-92FB-55166528A506}" type="presOf" srcId="{BB77EE04-DB99-403D-86B9-B64373448D62}" destId="{1105C6FA-6E2B-422E-81EC-EA4EA88C4259}" srcOrd="0" destOrd="2" presId="urn:microsoft.com/office/officeart/2005/8/layout/list1"/>
    <dgm:cxn modelId="{1DC8AA94-B2F9-42BB-BC09-2F6586826D94}" type="presOf" srcId="{551B8BF3-F3A6-4221-B46B-E8FAD012D6B9}" destId="{1105C6FA-6E2B-422E-81EC-EA4EA88C4259}" srcOrd="0" destOrd="1" presId="urn:microsoft.com/office/officeart/2005/8/layout/list1"/>
    <dgm:cxn modelId="{95FED94E-846F-4B78-9301-9B5A152399F3}" type="presParOf" srcId="{5A3B9259-E147-4161-9ABA-CB2642026396}" destId="{F0D67896-ACFF-4AA2-8588-1AA44D8BD6BA}" srcOrd="0" destOrd="0" presId="urn:microsoft.com/office/officeart/2005/8/layout/list1"/>
    <dgm:cxn modelId="{F6FF807E-BDBE-4B82-9635-4580EEF2873E}" type="presParOf" srcId="{F0D67896-ACFF-4AA2-8588-1AA44D8BD6BA}" destId="{129F960B-A31D-41B6-BD1D-F4BAABD6D624}" srcOrd="0" destOrd="0" presId="urn:microsoft.com/office/officeart/2005/8/layout/list1"/>
    <dgm:cxn modelId="{6CABBDBE-7492-463F-9AA5-021EF2E9C2A7}" type="presParOf" srcId="{F0D67896-ACFF-4AA2-8588-1AA44D8BD6BA}" destId="{C58FDCA1-6BB5-47AF-A4F9-38CCE18CB075}" srcOrd="1" destOrd="0" presId="urn:microsoft.com/office/officeart/2005/8/layout/list1"/>
    <dgm:cxn modelId="{25D35BEB-75D1-4E94-8CFA-6B81523A0D78}" type="presParOf" srcId="{5A3B9259-E147-4161-9ABA-CB2642026396}" destId="{4A63A020-60C0-4802-BAB1-4D7FE3769167}" srcOrd="1" destOrd="0" presId="urn:microsoft.com/office/officeart/2005/8/layout/list1"/>
    <dgm:cxn modelId="{D4BB8266-F119-4DA8-9FF6-ACE7E246A3B2}" type="presParOf" srcId="{5A3B9259-E147-4161-9ABA-CB2642026396}" destId="{1105C6FA-6E2B-422E-81EC-EA4EA88C4259}"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99D04D-15FB-4E4C-81D8-95B76DE4EFA1}" type="doc">
      <dgm:prSet loTypeId="urn:microsoft.com/office/officeart/2005/8/layout/matrix1" loCatId="matrix" qsTypeId="urn:microsoft.com/office/officeart/2005/8/quickstyle/simple1" qsCatId="simple" csTypeId="urn:microsoft.com/office/officeart/2005/8/colors/accent1_3" csCatId="accent1" phldr="1"/>
      <dgm:spPr/>
      <dgm:t>
        <a:bodyPr/>
        <a:lstStyle/>
        <a:p>
          <a:endParaRPr lang="en-US"/>
        </a:p>
      </dgm:t>
    </dgm:pt>
    <dgm:pt modelId="{AB79F48B-B007-484E-9CAB-089F4F650301}">
      <dgm:prSet/>
      <dgm:spPr/>
      <dgm:t>
        <a:bodyPr/>
        <a:lstStyle/>
        <a:p>
          <a:pPr rtl="0"/>
          <a:r>
            <a:rPr lang="en-US" dirty="0" smtClean="0"/>
            <a:t>… must be a champion of the job analysis process.</a:t>
          </a:r>
          <a:endParaRPr lang="en-US" dirty="0"/>
        </a:p>
      </dgm:t>
    </dgm:pt>
    <dgm:pt modelId="{06FFF878-C638-40F1-AE22-35452EDA2263}" type="parTrans" cxnId="{8A3F9A83-3EE7-42E8-8C93-5E2B6AF502A8}">
      <dgm:prSet/>
      <dgm:spPr/>
      <dgm:t>
        <a:bodyPr/>
        <a:lstStyle/>
        <a:p>
          <a:endParaRPr lang="en-US"/>
        </a:p>
      </dgm:t>
    </dgm:pt>
    <dgm:pt modelId="{C1508198-5B6C-4232-9D88-A25A0E1FB299}" type="sibTrans" cxnId="{8A3F9A83-3EE7-42E8-8C93-5E2B6AF502A8}">
      <dgm:prSet/>
      <dgm:spPr/>
      <dgm:t>
        <a:bodyPr/>
        <a:lstStyle/>
        <a:p>
          <a:endParaRPr lang="en-US"/>
        </a:p>
      </dgm:t>
    </dgm:pt>
    <dgm:pt modelId="{210E64B8-22D9-41FB-8EB8-DAEB8EAC65C5}">
      <dgm:prSet/>
      <dgm:spPr/>
      <dgm:t>
        <a:bodyPr/>
        <a:lstStyle/>
        <a:p>
          <a:pPr rtl="0"/>
          <a:r>
            <a:rPr lang="en-US" dirty="0" smtClean="0"/>
            <a:t>… needs to be able to persuade other executives both inside and outside the organization to invest in the process.</a:t>
          </a:r>
          <a:endParaRPr lang="en-US" dirty="0"/>
        </a:p>
      </dgm:t>
    </dgm:pt>
    <dgm:pt modelId="{481926F9-7378-43FF-B15A-8C8AC23C3823}" type="parTrans" cxnId="{CC359396-28C0-4AFA-8B9D-023643D6ECD3}">
      <dgm:prSet/>
      <dgm:spPr/>
      <dgm:t>
        <a:bodyPr/>
        <a:lstStyle/>
        <a:p>
          <a:endParaRPr lang="en-US"/>
        </a:p>
      </dgm:t>
    </dgm:pt>
    <dgm:pt modelId="{FA1B356D-CF72-476A-9BAD-7204534EEA9F}" type="sibTrans" cxnId="{CC359396-28C0-4AFA-8B9D-023643D6ECD3}">
      <dgm:prSet/>
      <dgm:spPr/>
      <dgm:t>
        <a:bodyPr/>
        <a:lstStyle/>
        <a:p>
          <a:endParaRPr lang="en-US"/>
        </a:p>
      </dgm:t>
    </dgm:pt>
    <dgm:pt modelId="{490D1084-7D6C-45AD-A95B-55CF471430B1}">
      <dgm:prSet/>
      <dgm:spPr/>
      <dgm:t>
        <a:bodyPr/>
        <a:lstStyle/>
        <a:p>
          <a:pPr rtl="0"/>
          <a:r>
            <a:rPr lang="en-US" dirty="0" smtClean="0"/>
            <a:t>… must be a true key stakeholder with the power and influence to impact success.</a:t>
          </a:r>
          <a:endParaRPr lang="en-US" dirty="0"/>
        </a:p>
      </dgm:t>
    </dgm:pt>
    <dgm:pt modelId="{6AF69371-8916-408B-9A5F-5B36BA8EF5E8}" type="parTrans" cxnId="{C1A8DD0F-8D8D-4C25-A6F0-76F7ACA830AB}">
      <dgm:prSet/>
      <dgm:spPr/>
      <dgm:t>
        <a:bodyPr/>
        <a:lstStyle/>
        <a:p>
          <a:endParaRPr lang="en-US"/>
        </a:p>
      </dgm:t>
    </dgm:pt>
    <dgm:pt modelId="{735965EA-D711-4E46-8C76-A8BAF474FB99}" type="sibTrans" cxnId="{C1A8DD0F-8D8D-4C25-A6F0-76F7ACA830AB}">
      <dgm:prSet/>
      <dgm:spPr/>
      <dgm:t>
        <a:bodyPr/>
        <a:lstStyle/>
        <a:p>
          <a:endParaRPr lang="en-US"/>
        </a:p>
      </dgm:t>
    </dgm:pt>
    <dgm:pt modelId="{2068CA39-B87F-4CC3-9ED9-C7FB6F525554}">
      <dgm:prSet/>
      <dgm:spPr/>
      <dgm:t>
        <a:bodyPr/>
        <a:lstStyle/>
        <a:p>
          <a:pPr rtl="0"/>
          <a:r>
            <a:rPr lang="en-US" dirty="0" smtClean="0"/>
            <a:t>… must be in a position to authorize resources, empower team members, and provide guidelines to shape decision-making at all levels.</a:t>
          </a:r>
          <a:endParaRPr lang="en-US" dirty="0"/>
        </a:p>
      </dgm:t>
    </dgm:pt>
    <dgm:pt modelId="{D36DBB22-E90D-46C3-BFF6-9CE1CBD01E16}" type="parTrans" cxnId="{B7CD5143-4729-4C96-8C5E-40F61ECDDEF1}">
      <dgm:prSet/>
      <dgm:spPr/>
      <dgm:t>
        <a:bodyPr/>
        <a:lstStyle/>
        <a:p>
          <a:endParaRPr lang="en-US"/>
        </a:p>
      </dgm:t>
    </dgm:pt>
    <dgm:pt modelId="{641B396D-58AA-4485-986E-7F575720763D}" type="sibTrans" cxnId="{B7CD5143-4729-4C96-8C5E-40F61ECDDEF1}">
      <dgm:prSet/>
      <dgm:spPr/>
      <dgm:t>
        <a:bodyPr/>
        <a:lstStyle/>
        <a:p>
          <a:endParaRPr lang="en-US"/>
        </a:p>
      </dgm:t>
    </dgm:pt>
    <dgm:pt modelId="{244E78CB-5571-446D-8A23-45D6A071820E}">
      <dgm:prSet/>
      <dgm:spPr/>
      <dgm:t>
        <a:bodyPr/>
        <a:lstStyle/>
        <a:p>
          <a:pPr rtl="0"/>
          <a:r>
            <a:rPr lang="en-US" b="1" i="0" dirty="0" smtClean="0"/>
            <a:t>A good Executive Sponsor…</a:t>
          </a:r>
          <a:endParaRPr lang="en-US" b="1" i="0" dirty="0"/>
        </a:p>
      </dgm:t>
    </dgm:pt>
    <dgm:pt modelId="{5AC71C40-E2E5-4290-B28A-FC51766C1A71}" type="parTrans" cxnId="{2834886D-D166-4868-9AC3-C79489AA76AC}">
      <dgm:prSet/>
      <dgm:spPr/>
      <dgm:t>
        <a:bodyPr/>
        <a:lstStyle/>
        <a:p>
          <a:endParaRPr lang="en-US"/>
        </a:p>
      </dgm:t>
    </dgm:pt>
    <dgm:pt modelId="{DED0CBD1-8F67-477E-AB79-74934A29DE4A}" type="sibTrans" cxnId="{2834886D-D166-4868-9AC3-C79489AA76AC}">
      <dgm:prSet/>
      <dgm:spPr/>
      <dgm:t>
        <a:bodyPr/>
        <a:lstStyle/>
        <a:p>
          <a:endParaRPr lang="en-US"/>
        </a:p>
      </dgm:t>
    </dgm:pt>
    <dgm:pt modelId="{09CB8D32-275F-4316-9798-AADB36BEE6FF}" type="pres">
      <dgm:prSet presAssocID="{0199D04D-15FB-4E4C-81D8-95B76DE4EFA1}" presName="diagram" presStyleCnt="0">
        <dgm:presLayoutVars>
          <dgm:chMax val="1"/>
          <dgm:dir/>
          <dgm:animLvl val="ctr"/>
          <dgm:resizeHandles val="exact"/>
        </dgm:presLayoutVars>
      </dgm:prSet>
      <dgm:spPr/>
      <dgm:t>
        <a:bodyPr/>
        <a:lstStyle/>
        <a:p>
          <a:endParaRPr lang="en-US"/>
        </a:p>
      </dgm:t>
    </dgm:pt>
    <dgm:pt modelId="{35D81CB3-5B57-4116-BDAE-A9F0D897ABF6}" type="pres">
      <dgm:prSet presAssocID="{0199D04D-15FB-4E4C-81D8-95B76DE4EFA1}" presName="matrix" presStyleCnt="0"/>
      <dgm:spPr/>
    </dgm:pt>
    <dgm:pt modelId="{F20A5043-FE57-4EBE-BA93-9C9EC5B997B8}" type="pres">
      <dgm:prSet presAssocID="{0199D04D-15FB-4E4C-81D8-95B76DE4EFA1}" presName="tile1" presStyleLbl="node1" presStyleIdx="0" presStyleCnt="4"/>
      <dgm:spPr/>
      <dgm:t>
        <a:bodyPr/>
        <a:lstStyle/>
        <a:p>
          <a:endParaRPr lang="en-US"/>
        </a:p>
      </dgm:t>
    </dgm:pt>
    <dgm:pt modelId="{19A40289-16EA-4C2E-BFEE-8372E0A45765}" type="pres">
      <dgm:prSet presAssocID="{0199D04D-15FB-4E4C-81D8-95B76DE4EFA1}" presName="tile1text" presStyleLbl="node1" presStyleIdx="0" presStyleCnt="4">
        <dgm:presLayoutVars>
          <dgm:chMax val="0"/>
          <dgm:chPref val="0"/>
          <dgm:bulletEnabled val="1"/>
        </dgm:presLayoutVars>
      </dgm:prSet>
      <dgm:spPr/>
      <dgm:t>
        <a:bodyPr/>
        <a:lstStyle/>
        <a:p>
          <a:endParaRPr lang="en-US"/>
        </a:p>
      </dgm:t>
    </dgm:pt>
    <dgm:pt modelId="{E0F34666-A296-40A7-9830-8B5DC3B22109}" type="pres">
      <dgm:prSet presAssocID="{0199D04D-15FB-4E4C-81D8-95B76DE4EFA1}" presName="tile2" presStyleLbl="node1" presStyleIdx="1" presStyleCnt="4"/>
      <dgm:spPr/>
      <dgm:t>
        <a:bodyPr/>
        <a:lstStyle/>
        <a:p>
          <a:endParaRPr lang="en-US"/>
        </a:p>
      </dgm:t>
    </dgm:pt>
    <dgm:pt modelId="{A6FD04BB-1265-40AF-B7B6-AC0B1442B34A}" type="pres">
      <dgm:prSet presAssocID="{0199D04D-15FB-4E4C-81D8-95B76DE4EFA1}" presName="tile2text" presStyleLbl="node1" presStyleIdx="1" presStyleCnt="4">
        <dgm:presLayoutVars>
          <dgm:chMax val="0"/>
          <dgm:chPref val="0"/>
          <dgm:bulletEnabled val="1"/>
        </dgm:presLayoutVars>
      </dgm:prSet>
      <dgm:spPr/>
      <dgm:t>
        <a:bodyPr/>
        <a:lstStyle/>
        <a:p>
          <a:endParaRPr lang="en-US"/>
        </a:p>
      </dgm:t>
    </dgm:pt>
    <dgm:pt modelId="{253AB748-0A83-4CF3-B963-0904B68E82D0}" type="pres">
      <dgm:prSet presAssocID="{0199D04D-15FB-4E4C-81D8-95B76DE4EFA1}" presName="tile3" presStyleLbl="node1" presStyleIdx="2" presStyleCnt="4"/>
      <dgm:spPr/>
      <dgm:t>
        <a:bodyPr/>
        <a:lstStyle/>
        <a:p>
          <a:endParaRPr lang="en-US"/>
        </a:p>
      </dgm:t>
    </dgm:pt>
    <dgm:pt modelId="{EED2817A-F9DE-4B53-BA1D-725D4DE9BF2C}" type="pres">
      <dgm:prSet presAssocID="{0199D04D-15FB-4E4C-81D8-95B76DE4EFA1}" presName="tile3text" presStyleLbl="node1" presStyleIdx="2" presStyleCnt="4">
        <dgm:presLayoutVars>
          <dgm:chMax val="0"/>
          <dgm:chPref val="0"/>
          <dgm:bulletEnabled val="1"/>
        </dgm:presLayoutVars>
      </dgm:prSet>
      <dgm:spPr/>
      <dgm:t>
        <a:bodyPr/>
        <a:lstStyle/>
        <a:p>
          <a:endParaRPr lang="en-US"/>
        </a:p>
      </dgm:t>
    </dgm:pt>
    <dgm:pt modelId="{85816D4C-CCFC-4EDB-A722-FE93333350D8}" type="pres">
      <dgm:prSet presAssocID="{0199D04D-15FB-4E4C-81D8-95B76DE4EFA1}" presName="tile4" presStyleLbl="node1" presStyleIdx="3" presStyleCnt="4"/>
      <dgm:spPr/>
      <dgm:t>
        <a:bodyPr/>
        <a:lstStyle/>
        <a:p>
          <a:endParaRPr lang="en-US"/>
        </a:p>
      </dgm:t>
    </dgm:pt>
    <dgm:pt modelId="{F5A21193-D860-4BFD-A02F-60D7E1CD92EF}" type="pres">
      <dgm:prSet presAssocID="{0199D04D-15FB-4E4C-81D8-95B76DE4EFA1}" presName="tile4text" presStyleLbl="node1" presStyleIdx="3" presStyleCnt="4">
        <dgm:presLayoutVars>
          <dgm:chMax val="0"/>
          <dgm:chPref val="0"/>
          <dgm:bulletEnabled val="1"/>
        </dgm:presLayoutVars>
      </dgm:prSet>
      <dgm:spPr/>
      <dgm:t>
        <a:bodyPr/>
        <a:lstStyle/>
        <a:p>
          <a:endParaRPr lang="en-US"/>
        </a:p>
      </dgm:t>
    </dgm:pt>
    <dgm:pt modelId="{D48BB76F-509D-428A-AD27-BA3D96D5C66E}" type="pres">
      <dgm:prSet presAssocID="{0199D04D-15FB-4E4C-81D8-95B76DE4EFA1}" presName="centerTile" presStyleLbl="fgShp" presStyleIdx="0" presStyleCnt="1">
        <dgm:presLayoutVars>
          <dgm:chMax val="0"/>
          <dgm:chPref val="0"/>
        </dgm:presLayoutVars>
      </dgm:prSet>
      <dgm:spPr/>
      <dgm:t>
        <a:bodyPr/>
        <a:lstStyle/>
        <a:p>
          <a:endParaRPr lang="en-US"/>
        </a:p>
      </dgm:t>
    </dgm:pt>
  </dgm:ptLst>
  <dgm:cxnLst>
    <dgm:cxn modelId="{D33A208B-72EB-4878-8EB5-C6D084BEE397}" type="presOf" srcId="{210E64B8-22D9-41FB-8EB8-DAEB8EAC65C5}" destId="{A6FD04BB-1265-40AF-B7B6-AC0B1442B34A}" srcOrd="1" destOrd="0" presId="urn:microsoft.com/office/officeart/2005/8/layout/matrix1"/>
    <dgm:cxn modelId="{4638B5D1-287B-497F-A9F6-A26BAA11AEFE}" type="presOf" srcId="{210E64B8-22D9-41FB-8EB8-DAEB8EAC65C5}" destId="{E0F34666-A296-40A7-9830-8B5DC3B22109}" srcOrd="0" destOrd="0" presId="urn:microsoft.com/office/officeart/2005/8/layout/matrix1"/>
    <dgm:cxn modelId="{CB2100B9-CBD8-4893-8F6A-848869F143D5}" type="presOf" srcId="{244E78CB-5571-446D-8A23-45D6A071820E}" destId="{D48BB76F-509D-428A-AD27-BA3D96D5C66E}" srcOrd="0" destOrd="0" presId="urn:microsoft.com/office/officeart/2005/8/layout/matrix1"/>
    <dgm:cxn modelId="{64050454-21C2-4C41-AFE3-B828BE6BFCC6}" type="presOf" srcId="{2068CA39-B87F-4CC3-9ED9-C7FB6F525554}" destId="{F5A21193-D860-4BFD-A02F-60D7E1CD92EF}" srcOrd="1" destOrd="0" presId="urn:microsoft.com/office/officeart/2005/8/layout/matrix1"/>
    <dgm:cxn modelId="{8A3F9A83-3EE7-42E8-8C93-5E2B6AF502A8}" srcId="{244E78CB-5571-446D-8A23-45D6A071820E}" destId="{AB79F48B-B007-484E-9CAB-089F4F650301}" srcOrd="0" destOrd="0" parTransId="{06FFF878-C638-40F1-AE22-35452EDA2263}" sibTransId="{C1508198-5B6C-4232-9D88-A25A0E1FB299}"/>
    <dgm:cxn modelId="{2834886D-D166-4868-9AC3-C79489AA76AC}" srcId="{0199D04D-15FB-4E4C-81D8-95B76DE4EFA1}" destId="{244E78CB-5571-446D-8A23-45D6A071820E}" srcOrd="0" destOrd="0" parTransId="{5AC71C40-E2E5-4290-B28A-FC51766C1A71}" sibTransId="{DED0CBD1-8F67-477E-AB79-74934A29DE4A}"/>
    <dgm:cxn modelId="{C1A8DD0F-8D8D-4C25-A6F0-76F7ACA830AB}" srcId="{244E78CB-5571-446D-8A23-45D6A071820E}" destId="{490D1084-7D6C-45AD-A95B-55CF471430B1}" srcOrd="2" destOrd="0" parTransId="{6AF69371-8916-408B-9A5F-5B36BA8EF5E8}" sibTransId="{735965EA-D711-4E46-8C76-A8BAF474FB99}"/>
    <dgm:cxn modelId="{CC359396-28C0-4AFA-8B9D-023643D6ECD3}" srcId="{244E78CB-5571-446D-8A23-45D6A071820E}" destId="{210E64B8-22D9-41FB-8EB8-DAEB8EAC65C5}" srcOrd="1" destOrd="0" parTransId="{481926F9-7378-43FF-B15A-8C8AC23C3823}" sibTransId="{FA1B356D-CF72-476A-9BAD-7204534EEA9F}"/>
    <dgm:cxn modelId="{06B20CF8-72E4-47D7-9A70-8CDA228359AD}" type="presOf" srcId="{AB79F48B-B007-484E-9CAB-089F4F650301}" destId="{19A40289-16EA-4C2E-BFEE-8372E0A45765}" srcOrd="1" destOrd="0" presId="urn:microsoft.com/office/officeart/2005/8/layout/matrix1"/>
    <dgm:cxn modelId="{641A36C7-9E84-4F17-ADF8-16C9A1C3D4CE}" type="presOf" srcId="{0199D04D-15FB-4E4C-81D8-95B76DE4EFA1}" destId="{09CB8D32-275F-4316-9798-AADB36BEE6FF}" srcOrd="0" destOrd="0" presId="urn:microsoft.com/office/officeart/2005/8/layout/matrix1"/>
    <dgm:cxn modelId="{F1561305-B66F-4CE4-852A-E7EEC53306FF}" type="presOf" srcId="{490D1084-7D6C-45AD-A95B-55CF471430B1}" destId="{253AB748-0A83-4CF3-B963-0904B68E82D0}" srcOrd="0" destOrd="0" presId="urn:microsoft.com/office/officeart/2005/8/layout/matrix1"/>
    <dgm:cxn modelId="{CEB93959-1E26-4964-837F-BCF04A54CE8B}" type="presOf" srcId="{2068CA39-B87F-4CC3-9ED9-C7FB6F525554}" destId="{85816D4C-CCFC-4EDB-A722-FE93333350D8}" srcOrd="0" destOrd="0" presId="urn:microsoft.com/office/officeart/2005/8/layout/matrix1"/>
    <dgm:cxn modelId="{B7CD5143-4729-4C96-8C5E-40F61ECDDEF1}" srcId="{244E78CB-5571-446D-8A23-45D6A071820E}" destId="{2068CA39-B87F-4CC3-9ED9-C7FB6F525554}" srcOrd="3" destOrd="0" parTransId="{D36DBB22-E90D-46C3-BFF6-9CE1CBD01E16}" sibTransId="{641B396D-58AA-4485-986E-7F575720763D}"/>
    <dgm:cxn modelId="{A0356610-63B5-4681-B544-86C222EF4FB6}" type="presOf" srcId="{AB79F48B-B007-484E-9CAB-089F4F650301}" destId="{F20A5043-FE57-4EBE-BA93-9C9EC5B997B8}" srcOrd="0" destOrd="0" presId="urn:microsoft.com/office/officeart/2005/8/layout/matrix1"/>
    <dgm:cxn modelId="{508447E1-273C-4A56-879D-0F686ED6B310}" type="presOf" srcId="{490D1084-7D6C-45AD-A95B-55CF471430B1}" destId="{EED2817A-F9DE-4B53-BA1D-725D4DE9BF2C}" srcOrd="1" destOrd="0" presId="urn:microsoft.com/office/officeart/2005/8/layout/matrix1"/>
    <dgm:cxn modelId="{301781B4-C9BE-459C-9A6D-032579794C3D}" type="presParOf" srcId="{09CB8D32-275F-4316-9798-AADB36BEE6FF}" destId="{35D81CB3-5B57-4116-BDAE-A9F0D897ABF6}" srcOrd="0" destOrd="0" presId="urn:microsoft.com/office/officeart/2005/8/layout/matrix1"/>
    <dgm:cxn modelId="{E7D38E46-9763-4356-8BAA-7658089F181C}" type="presParOf" srcId="{35D81CB3-5B57-4116-BDAE-A9F0D897ABF6}" destId="{F20A5043-FE57-4EBE-BA93-9C9EC5B997B8}" srcOrd="0" destOrd="0" presId="urn:microsoft.com/office/officeart/2005/8/layout/matrix1"/>
    <dgm:cxn modelId="{C57DF737-34D5-4D77-BFB2-498D2366435A}" type="presParOf" srcId="{35D81CB3-5B57-4116-BDAE-A9F0D897ABF6}" destId="{19A40289-16EA-4C2E-BFEE-8372E0A45765}" srcOrd="1" destOrd="0" presId="urn:microsoft.com/office/officeart/2005/8/layout/matrix1"/>
    <dgm:cxn modelId="{B6D44A4D-1737-4BEE-B141-A08F2130D11C}" type="presParOf" srcId="{35D81CB3-5B57-4116-BDAE-A9F0D897ABF6}" destId="{E0F34666-A296-40A7-9830-8B5DC3B22109}" srcOrd="2" destOrd="0" presId="urn:microsoft.com/office/officeart/2005/8/layout/matrix1"/>
    <dgm:cxn modelId="{A60D93A4-EFCA-4B45-B366-A939173B1DF7}" type="presParOf" srcId="{35D81CB3-5B57-4116-BDAE-A9F0D897ABF6}" destId="{A6FD04BB-1265-40AF-B7B6-AC0B1442B34A}" srcOrd="3" destOrd="0" presId="urn:microsoft.com/office/officeart/2005/8/layout/matrix1"/>
    <dgm:cxn modelId="{3E5A767D-45A8-44C4-9F08-F4E15036DF7D}" type="presParOf" srcId="{35D81CB3-5B57-4116-BDAE-A9F0D897ABF6}" destId="{253AB748-0A83-4CF3-B963-0904B68E82D0}" srcOrd="4" destOrd="0" presId="urn:microsoft.com/office/officeart/2005/8/layout/matrix1"/>
    <dgm:cxn modelId="{5E31EEF8-EA33-433E-AF0E-4C6709BBC2FC}" type="presParOf" srcId="{35D81CB3-5B57-4116-BDAE-A9F0D897ABF6}" destId="{EED2817A-F9DE-4B53-BA1D-725D4DE9BF2C}" srcOrd="5" destOrd="0" presId="urn:microsoft.com/office/officeart/2005/8/layout/matrix1"/>
    <dgm:cxn modelId="{ED239AD1-93A1-4927-BEFC-706F92F90703}" type="presParOf" srcId="{35D81CB3-5B57-4116-BDAE-A9F0D897ABF6}" destId="{85816D4C-CCFC-4EDB-A722-FE93333350D8}" srcOrd="6" destOrd="0" presId="urn:microsoft.com/office/officeart/2005/8/layout/matrix1"/>
    <dgm:cxn modelId="{2082D93B-F5CA-4DA1-B07F-04547B3A3175}" type="presParOf" srcId="{35D81CB3-5B57-4116-BDAE-A9F0D897ABF6}" destId="{F5A21193-D860-4BFD-A02F-60D7E1CD92EF}" srcOrd="7" destOrd="0" presId="urn:microsoft.com/office/officeart/2005/8/layout/matrix1"/>
    <dgm:cxn modelId="{0C8BC66E-0C28-4584-99AE-F2E8D7FCEB90}" type="presParOf" srcId="{09CB8D32-275F-4316-9798-AADB36BEE6FF}" destId="{D48BB76F-509D-428A-AD27-BA3D96D5C66E}"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7E8E84-9FAD-4385-A5D5-E07B1CC4829C}" type="doc">
      <dgm:prSet loTypeId="urn:microsoft.com/office/officeart/2005/8/layout/hList3" loCatId="list" qsTypeId="urn:microsoft.com/office/officeart/2005/8/quickstyle/simple1" qsCatId="simple" csTypeId="urn:microsoft.com/office/officeart/2005/8/colors/accent1_3" csCatId="accent1" phldr="1"/>
      <dgm:spPr/>
      <dgm:t>
        <a:bodyPr/>
        <a:lstStyle/>
        <a:p>
          <a:endParaRPr lang="en-US"/>
        </a:p>
      </dgm:t>
    </dgm:pt>
    <dgm:pt modelId="{98220997-3862-441E-900D-830468F1C9AB}">
      <dgm:prSet/>
      <dgm:spPr/>
      <dgm:t>
        <a:bodyPr/>
        <a:lstStyle/>
        <a:p>
          <a:pPr rtl="0"/>
          <a:r>
            <a:rPr lang="en-US" b="1" dirty="0" smtClean="0"/>
            <a:t>Skepticism about why we are doing Job Analysis</a:t>
          </a:r>
          <a:endParaRPr lang="en-US" dirty="0"/>
        </a:p>
      </dgm:t>
    </dgm:pt>
    <dgm:pt modelId="{BBF2074B-F186-42F7-A1E0-3B47632CF881}" type="parTrans" cxnId="{19894B24-485D-4F44-8E01-591CDFDC841F}">
      <dgm:prSet/>
      <dgm:spPr/>
      <dgm:t>
        <a:bodyPr/>
        <a:lstStyle/>
        <a:p>
          <a:endParaRPr lang="en-US"/>
        </a:p>
      </dgm:t>
    </dgm:pt>
    <dgm:pt modelId="{446C3E41-A002-4547-AAA6-62D01376A80F}" type="sibTrans" cxnId="{19894B24-485D-4F44-8E01-591CDFDC841F}">
      <dgm:prSet/>
      <dgm:spPr/>
      <dgm:t>
        <a:bodyPr/>
        <a:lstStyle/>
        <a:p>
          <a:endParaRPr lang="en-US"/>
        </a:p>
      </dgm:t>
    </dgm:pt>
    <dgm:pt modelId="{4A40D7DA-912C-4067-989D-FCAC13D96E64}">
      <dgm:prSet/>
      <dgm:spPr/>
      <dgm:t>
        <a:bodyPr/>
        <a:lstStyle/>
        <a:p>
          <a:pPr rtl="0"/>
          <a:r>
            <a:rPr lang="en-US" b="1" dirty="0" smtClean="0"/>
            <a:t>Cost/Benefit and Timing Issues</a:t>
          </a:r>
          <a:endParaRPr lang="en-US" dirty="0"/>
        </a:p>
      </dgm:t>
    </dgm:pt>
    <dgm:pt modelId="{8518130C-B6F4-47F1-8024-26574DB9A94E}" type="parTrans" cxnId="{353575B1-0696-4BAF-8D5C-3FC8FDBF4FD7}">
      <dgm:prSet/>
      <dgm:spPr/>
      <dgm:t>
        <a:bodyPr/>
        <a:lstStyle/>
        <a:p>
          <a:endParaRPr lang="en-US"/>
        </a:p>
      </dgm:t>
    </dgm:pt>
    <dgm:pt modelId="{19EDF528-B173-4A1E-91D4-304096C6B34C}" type="sibTrans" cxnId="{353575B1-0696-4BAF-8D5C-3FC8FDBF4FD7}">
      <dgm:prSet/>
      <dgm:spPr/>
      <dgm:t>
        <a:bodyPr/>
        <a:lstStyle/>
        <a:p>
          <a:endParaRPr lang="en-US"/>
        </a:p>
      </dgm:t>
    </dgm:pt>
    <dgm:pt modelId="{AF5FE413-C73C-4E0F-A664-B1774960291B}">
      <dgm:prSet/>
      <dgm:spPr/>
      <dgm:t>
        <a:bodyPr/>
        <a:lstStyle/>
        <a:p>
          <a:pPr rtl="0"/>
          <a:r>
            <a:rPr lang="en-US" b="1" dirty="0" smtClean="0"/>
            <a:t>Belief that it's solely an HR problem</a:t>
          </a:r>
          <a:endParaRPr lang="en-US" dirty="0"/>
        </a:p>
      </dgm:t>
    </dgm:pt>
    <dgm:pt modelId="{8DEFC34F-649A-45AE-9478-10A032A664CB}" type="parTrans" cxnId="{8913CF02-7148-4BDB-A8F8-2841D2D47B63}">
      <dgm:prSet/>
      <dgm:spPr/>
      <dgm:t>
        <a:bodyPr/>
        <a:lstStyle/>
        <a:p>
          <a:endParaRPr lang="en-US"/>
        </a:p>
      </dgm:t>
    </dgm:pt>
    <dgm:pt modelId="{EC88F545-368F-4EAB-B4AB-348A262ABB1C}" type="sibTrans" cxnId="{8913CF02-7148-4BDB-A8F8-2841D2D47B63}">
      <dgm:prSet/>
      <dgm:spPr/>
      <dgm:t>
        <a:bodyPr/>
        <a:lstStyle/>
        <a:p>
          <a:endParaRPr lang="en-US"/>
        </a:p>
      </dgm:t>
    </dgm:pt>
    <dgm:pt modelId="{FB5D21B1-44AB-4479-A528-5DF8F687FF67}">
      <dgm:prSet/>
      <dgm:spPr/>
      <dgm:t>
        <a:bodyPr/>
        <a:lstStyle/>
        <a:p>
          <a:pPr rtl="0"/>
          <a:r>
            <a:rPr lang="en-US" b="1" dirty="0" smtClean="0"/>
            <a:t>Lack of Requisite Experience with Executive Sponsorship</a:t>
          </a:r>
          <a:endParaRPr lang="en-US" dirty="0"/>
        </a:p>
      </dgm:t>
    </dgm:pt>
    <dgm:pt modelId="{E9C83A81-EDD5-452A-87C1-86D8025CF2A2}" type="parTrans" cxnId="{96294642-78BD-47F7-912A-8AF006EF6D0D}">
      <dgm:prSet/>
      <dgm:spPr/>
      <dgm:t>
        <a:bodyPr/>
        <a:lstStyle/>
        <a:p>
          <a:endParaRPr lang="en-US"/>
        </a:p>
      </dgm:t>
    </dgm:pt>
    <dgm:pt modelId="{FC2221EC-3012-4456-AC9F-212F6DD5C385}" type="sibTrans" cxnId="{96294642-78BD-47F7-912A-8AF006EF6D0D}">
      <dgm:prSet/>
      <dgm:spPr/>
      <dgm:t>
        <a:bodyPr/>
        <a:lstStyle/>
        <a:p>
          <a:endParaRPr lang="en-US"/>
        </a:p>
      </dgm:t>
    </dgm:pt>
    <dgm:pt modelId="{EC54581E-676D-4FE2-B1C6-A3B6A9A2FC71}">
      <dgm:prSet/>
      <dgm:spPr/>
      <dgm:t>
        <a:bodyPr/>
        <a:lstStyle/>
        <a:p>
          <a:pPr rtl="0"/>
          <a:r>
            <a:rPr lang="en-US" b="1" dirty="0" smtClean="0"/>
            <a:t>Political Issues</a:t>
          </a:r>
          <a:endParaRPr lang="en-US" dirty="0"/>
        </a:p>
      </dgm:t>
    </dgm:pt>
    <dgm:pt modelId="{3D8B2957-CBEE-4018-80C0-0A6827F150AF}" type="parTrans" cxnId="{1AA51CEF-7B23-4239-991A-5EC5646C13A7}">
      <dgm:prSet/>
      <dgm:spPr/>
      <dgm:t>
        <a:bodyPr/>
        <a:lstStyle/>
        <a:p>
          <a:endParaRPr lang="en-US"/>
        </a:p>
      </dgm:t>
    </dgm:pt>
    <dgm:pt modelId="{310FB619-BF8A-4B96-9A09-8937F9FB9175}" type="sibTrans" cxnId="{1AA51CEF-7B23-4239-991A-5EC5646C13A7}">
      <dgm:prSet/>
      <dgm:spPr/>
      <dgm:t>
        <a:bodyPr/>
        <a:lstStyle/>
        <a:p>
          <a:endParaRPr lang="en-US"/>
        </a:p>
      </dgm:t>
    </dgm:pt>
    <dgm:pt modelId="{2148A052-911B-4584-8212-4B1BA5D7B195}">
      <dgm:prSet/>
      <dgm:spPr/>
      <dgm:t>
        <a:bodyPr/>
        <a:lstStyle/>
        <a:p>
          <a:pPr rtl="0"/>
          <a:r>
            <a:rPr lang="en-US" b="1" dirty="0" smtClean="0"/>
            <a:t>Personal Challenges</a:t>
          </a:r>
          <a:endParaRPr lang="en-US" dirty="0"/>
        </a:p>
      </dgm:t>
    </dgm:pt>
    <dgm:pt modelId="{7AD823AA-4531-49CE-983D-A39B15468E7D}" type="parTrans" cxnId="{15BAC559-00E7-43E7-8FC2-37365A098D45}">
      <dgm:prSet/>
      <dgm:spPr/>
      <dgm:t>
        <a:bodyPr/>
        <a:lstStyle/>
        <a:p>
          <a:endParaRPr lang="en-US"/>
        </a:p>
      </dgm:t>
    </dgm:pt>
    <dgm:pt modelId="{FE202B57-49AE-4B46-AC5A-9D568F1E06DA}" type="sibTrans" cxnId="{15BAC559-00E7-43E7-8FC2-37365A098D45}">
      <dgm:prSet/>
      <dgm:spPr/>
      <dgm:t>
        <a:bodyPr/>
        <a:lstStyle/>
        <a:p>
          <a:endParaRPr lang="en-US"/>
        </a:p>
      </dgm:t>
    </dgm:pt>
    <dgm:pt modelId="{267D208F-84D6-4030-A546-389CCD0C58D7}">
      <dgm:prSet/>
      <dgm:spPr/>
      <dgm:t>
        <a:bodyPr/>
        <a:lstStyle/>
        <a:p>
          <a:pPr rtl="0"/>
          <a:r>
            <a:rPr lang="en-US" b="0" dirty="0" smtClean="0"/>
            <a:t>Things to Address when Securing an Executive Sponsor:</a:t>
          </a:r>
          <a:endParaRPr lang="en-US" b="0" dirty="0"/>
        </a:p>
      </dgm:t>
    </dgm:pt>
    <dgm:pt modelId="{25091DCB-0EE0-4383-BF92-F4F04B59FD43}" type="parTrans" cxnId="{F3E72A6C-0184-4C78-BB9C-A22F35B75AF0}">
      <dgm:prSet/>
      <dgm:spPr/>
      <dgm:t>
        <a:bodyPr/>
        <a:lstStyle/>
        <a:p>
          <a:endParaRPr lang="en-US"/>
        </a:p>
      </dgm:t>
    </dgm:pt>
    <dgm:pt modelId="{89DA1A82-C37E-4B89-BF37-8272B406FBCD}" type="sibTrans" cxnId="{F3E72A6C-0184-4C78-BB9C-A22F35B75AF0}">
      <dgm:prSet/>
      <dgm:spPr/>
      <dgm:t>
        <a:bodyPr/>
        <a:lstStyle/>
        <a:p>
          <a:endParaRPr lang="en-US"/>
        </a:p>
      </dgm:t>
    </dgm:pt>
    <dgm:pt modelId="{FCB1102B-1856-4F32-B106-30D8A9AC5294}" type="pres">
      <dgm:prSet presAssocID="{DB7E8E84-9FAD-4385-A5D5-E07B1CC4829C}" presName="composite" presStyleCnt="0">
        <dgm:presLayoutVars>
          <dgm:chMax val="1"/>
          <dgm:dir/>
          <dgm:resizeHandles val="exact"/>
        </dgm:presLayoutVars>
      </dgm:prSet>
      <dgm:spPr/>
      <dgm:t>
        <a:bodyPr/>
        <a:lstStyle/>
        <a:p>
          <a:endParaRPr lang="en-US"/>
        </a:p>
      </dgm:t>
    </dgm:pt>
    <dgm:pt modelId="{41F2E4FA-88C9-42D3-8F96-2C387AABD1E0}" type="pres">
      <dgm:prSet presAssocID="{267D208F-84D6-4030-A546-389CCD0C58D7}" presName="roof" presStyleLbl="dkBgShp" presStyleIdx="0" presStyleCnt="2"/>
      <dgm:spPr/>
      <dgm:t>
        <a:bodyPr/>
        <a:lstStyle/>
        <a:p>
          <a:endParaRPr lang="en-US"/>
        </a:p>
      </dgm:t>
    </dgm:pt>
    <dgm:pt modelId="{52CD08C2-7AA7-4789-9880-D1D7837A644C}" type="pres">
      <dgm:prSet presAssocID="{267D208F-84D6-4030-A546-389CCD0C58D7}" presName="pillars" presStyleCnt="0"/>
      <dgm:spPr/>
    </dgm:pt>
    <dgm:pt modelId="{9ECA1CE1-70FB-4066-944B-AD25675D1211}" type="pres">
      <dgm:prSet presAssocID="{267D208F-84D6-4030-A546-389CCD0C58D7}" presName="pillar1" presStyleLbl="node1" presStyleIdx="0" presStyleCnt="6">
        <dgm:presLayoutVars>
          <dgm:bulletEnabled val="1"/>
        </dgm:presLayoutVars>
      </dgm:prSet>
      <dgm:spPr/>
      <dgm:t>
        <a:bodyPr/>
        <a:lstStyle/>
        <a:p>
          <a:endParaRPr lang="en-US"/>
        </a:p>
      </dgm:t>
    </dgm:pt>
    <dgm:pt modelId="{764DDE73-E44C-4D01-9F59-8DD96CD4A5BC}" type="pres">
      <dgm:prSet presAssocID="{4A40D7DA-912C-4067-989D-FCAC13D96E64}" presName="pillarX" presStyleLbl="node1" presStyleIdx="1" presStyleCnt="6">
        <dgm:presLayoutVars>
          <dgm:bulletEnabled val="1"/>
        </dgm:presLayoutVars>
      </dgm:prSet>
      <dgm:spPr/>
      <dgm:t>
        <a:bodyPr/>
        <a:lstStyle/>
        <a:p>
          <a:endParaRPr lang="en-US"/>
        </a:p>
      </dgm:t>
    </dgm:pt>
    <dgm:pt modelId="{D9CB4D5D-46F8-477F-BB90-0B0F2A4A3A32}" type="pres">
      <dgm:prSet presAssocID="{AF5FE413-C73C-4E0F-A664-B1774960291B}" presName="pillarX" presStyleLbl="node1" presStyleIdx="2" presStyleCnt="6">
        <dgm:presLayoutVars>
          <dgm:bulletEnabled val="1"/>
        </dgm:presLayoutVars>
      </dgm:prSet>
      <dgm:spPr/>
      <dgm:t>
        <a:bodyPr/>
        <a:lstStyle/>
        <a:p>
          <a:endParaRPr lang="en-US"/>
        </a:p>
      </dgm:t>
    </dgm:pt>
    <dgm:pt modelId="{F69DFCDD-0D25-4300-9E89-3D4EB8FCC506}" type="pres">
      <dgm:prSet presAssocID="{FB5D21B1-44AB-4479-A528-5DF8F687FF67}" presName="pillarX" presStyleLbl="node1" presStyleIdx="3" presStyleCnt="6">
        <dgm:presLayoutVars>
          <dgm:bulletEnabled val="1"/>
        </dgm:presLayoutVars>
      </dgm:prSet>
      <dgm:spPr/>
      <dgm:t>
        <a:bodyPr/>
        <a:lstStyle/>
        <a:p>
          <a:endParaRPr lang="en-US"/>
        </a:p>
      </dgm:t>
    </dgm:pt>
    <dgm:pt modelId="{54683361-4DF2-4F60-987A-A5FCF7BF6FC4}" type="pres">
      <dgm:prSet presAssocID="{EC54581E-676D-4FE2-B1C6-A3B6A9A2FC71}" presName="pillarX" presStyleLbl="node1" presStyleIdx="4" presStyleCnt="6">
        <dgm:presLayoutVars>
          <dgm:bulletEnabled val="1"/>
        </dgm:presLayoutVars>
      </dgm:prSet>
      <dgm:spPr/>
      <dgm:t>
        <a:bodyPr/>
        <a:lstStyle/>
        <a:p>
          <a:endParaRPr lang="en-US"/>
        </a:p>
      </dgm:t>
    </dgm:pt>
    <dgm:pt modelId="{FD4DEF04-70B5-427E-AA3F-65C1A0C9DD05}" type="pres">
      <dgm:prSet presAssocID="{2148A052-911B-4584-8212-4B1BA5D7B195}" presName="pillarX" presStyleLbl="node1" presStyleIdx="5" presStyleCnt="6">
        <dgm:presLayoutVars>
          <dgm:bulletEnabled val="1"/>
        </dgm:presLayoutVars>
      </dgm:prSet>
      <dgm:spPr/>
      <dgm:t>
        <a:bodyPr/>
        <a:lstStyle/>
        <a:p>
          <a:endParaRPr lang="en-US"/>
        </a:p>
      </dgm:t>
    </dgm:pt>
    <dgm:pt modelId="{E4BDF37A-ADD0-44B5-A28C-D4A9CA52BBAA}" type="pres">
      <dgm:prSet presAssocID="{267D208F-84D6-4030-A546-389CCD0C58D7}" presName="base" presStyleLbl="dkBgShp" presStyleIdx="1" presStyleCnt="2"/>
      <dgm:spPr/>
    </dgm:pt>
  </dgm:ptLst>
  <dgm:cxnLst>
    <dgm:cxn modelId="{15BAC559-00E7-43E7-8FC2-37365A098D45}" srcId="{267D208F-84D6-4030-A546-389CCD0C58D7}" destId="{2148A052-911B-4584-8212-4B1BA5D7B195}" srcOrd="5" destOrd="0" parTransId="{7AD823AA-4531-49CE-983D-A39B15468E7D}" sibTransId="{FE202B57-49AE-4B46-AC5A-9D568F1E06DA}"/>
    <dgm:cxn modelId="{52BA2C91-7C00-4313-845E-7EE30D1499FC}" type="presOf" srcId="{DB7E8E84-9FAD-4385-A5D5-E07B1CC4829C}" destId="{FCB1102B-1856-4F32-B106-30D8A9AC5294}" srcOrd="0" destOrd="0" presId="urn:microsoft.com/office/officeart/2005/8/layout/hList3"/>
    <dgm:cxn modelId="{1AA51CEF-7B23-4239-991A-5EC5646C13A7}" srcId="{267D208F-84D6-4030-A546-389CCD0C58D7}" destId="{EC54581E-676D-4FE2-B1C6-A3B6A9A2FC71}" srcOrd="4" destOrd="0" parTransId="{3D8B2957-CBEE-4018-80C0-0A6827F150AF}" sibTransId="{310FB619-BF8A-4B96-9A09-8937F9FB9175}"/>
    <dgm:cxn modelId="{96294642-78BD-47F7-912A-8AF006EF6D0D}" srcId="{267D208F-84D6-4030-A546-389CCD0C58D7}" destId="{FB5D21B1-44AB-4479-A528-5DF8F687FF67}" srcOrd="3" destOrd="0" parTransId="{E9C83A81-EDD5-452A-87C1-86D8025CF2A2}" sibTransId="{FC2221EC-3012-4456-AC9F-212F6DD5C385}"/>
    <dgm:cxn modelId="{91C2D648-52C9-4CC1-B382-4BA11DD8A434}" type="presOf" srcId="{267D208F-84D6-4030-A546-389CCD0C58D7}" destId="{41F2E4FA-88C9-42D3-8F96-2C387AABD1E0}" srcOrd="0" destOrd="0" presId="urn:microsoft.com/office/officeart/2005/8/layout/hList3"/>
    <dgm:cxn modelId="{ADB74803-863E-4FCB-9FF3-20A1927A791F}" type="presOf" srcId="{FB5D21B1-44AB-4479-A528-5DF8F687FF67}" destId="{F69DFCDD-0D25-4300-9E89-3D4EB8FCC506}" srcOrd="0" destOrd="0" presId="urn:microsoft.com/office/officeart/2005/8/layout/hList3"/>
    <dgm:cxn modelId="{19894B24-485D-4F44-8E01-591CDFDC841F}" srcId="{267D208F-84D6-4030-A546-389CCD0C58D7}" destId="{98220997-3862-441E-900D-830468F1C9AB}" srcOrd="0" destOrd="0" parTransId="{BBF2074B-F186-42F7-A1E0-3B47632CF881}" sibTransId="{446C3E41-A002-4547-AAA6-62D01376A80F}"/>
    <dgm:cxn modelId="{8913CF02-7148-4BDB-A8F8-2841D2D47B63}" srcId="{267D208F-84D6-4030-A546-389CCD0C58D7}" destId="{AF5FE413-C73C-4E0F-A664-B1774960291B}" srcOrd="2" destOrd="0" parTransId="{8DEFC34F-649A-45AE-9478-10A032A664CB}" sibTransId="{EC88F545-368F-4EAB-B4AB-348A262ABB1C}"/>
    <dgm:cxn modelId="{41FA1C98-30FC-42E2-8B37-B1123B353E55}" type="presOf" srcId="{EC54581E-676D-4FE2-B1C6-A3B6A9A2FC71}" destId="{54683361-4DF2-4F60-987A-A5FCF7BF6FC4}" srcOrd="0" destOrd="0" presId="urn:microsoft.com/office/officeart/2005/8/layout/hList3"/>
    <dgm:cxn modelId="{310D2A37-E6A7-4898-B2C4-71DD44FE79FC}" type="presOf" srcId="{4A40D7DA-912C-4067-989D-FCAC13D96E64}" destId="{764DDE73-E44C-4D01-9F59-8DD96CD4A5BC}" srcOrd="0" destOrd="0" presId="urn:microsoft.com/office/officeart/2005/8/layout/hList3"/>
    <dgm:cxn modelId="{73661305-AB4C-4729-A64C-E12CFFA0E90E}" type="presOf" srcId="{2148A052-911B-4584-8212-4B1BA5D7B195}" destId="{FD4DEF04-70B5-427E-AA3F-65C1A0C9DD05}" srcOrd="0" destOrd="0" presId="urn:microsoft.com/office/officeart/2005/8/layout/hList3"/>
    <dgm:cxn modelId="{2835C6D2-A4BC-4D2F-B865-41D2A8E5C864}" type="presOf" srcId="{98220997-3862-441E-900D-830468F1C9AB}" destId="{9ECA1CE1-70FB-4066-944B-AD25675D1211}" srcOrd="0" destOrd="0" presId="urn:microsoft.com/office/officeart/2005/8/layout/hList3"/>
    <dgm:cxn modelId="{F3E72A6C-0184-4C78-BB9C-A22F35B75AF0}" srcId="{DB7E8E84-9FAD-4385-A5D5-E07B1CC4829C}" destId="{267D208F-84D6-4030-A546-389CCD0C58D7}" srcOrd="0" destOrd="0" parTransId="{25091DCB-0EE0-4383-BF92-F4F04B59FD43}" sibTransId="{89DA1A82-C37E-4B89-BF37-8272B406FBCD}"/>
    <dgm:cxn modelId="{353575B1-0696-4BAF-8D5C-3FC8FDBF4FD7}" srcId="{267D208F-84D6-4030-A546-389CCD0C58D7}" destId="{4A40D7DA-912C-4067-989D-FCAC13D96E64}" srcOrd="1" destOrd="0" parTransId="{8518130C-B6F4-47F1-8024-26574DB9A94E}" sibTransId="{19EDF528-B173-4A1E-91D4-304096C6B34C}"/>
    <dgm:cxn modelId="{202637C0-CCFD-4F2B-A785-0CC950F25719}" type="presOf" srcId="{AF5FE413-C73C-4E0F-A664-B1774960291B}" destId="{D9CB4D5D-46F8-477F-BB90-0B0F2A4A3A32}" srcOrd="0" destOrd="0" presId="urn:microsoft.com/office/officeart/2005/8/layout/hList3"/>
    <dgm:cxn modelId="{898C5AEA-4A0F-48AF-841B-384BE18EDA5B}" type="presParOf" srcId="{FCB1102B-1856-4F32-B106-30D8A9AC5294}" destId="{41F2E4FA-88C9-42D3-8F96-2C387AABD1E0}" srcOrd="0" destOrd="0" presId="urn:microsoft.com/office/officeart/2005/8/layout/hList3"/>
    <dgm:cxn modelId="{0567CE0C-7F61-4300-8EED-81F7507FAE60}" type="presParOf" srcId="{FCB1102B-1856-4F32-B106-30D8A9AC5294}" destId="{52CD08C2-7AA7-4789-9880-D1D7837A644C}" srcOrd="1" destOrd="0" presId="urn:microsoft.com/office/officeart/2005/8/layout/hList3"/>
    <dgm:cxn modelId="{CC2F2DB8-2658-4FF9-B168-D03BC9ED0812}" type="presParOf" srcId="{52CD08C2-7AA7-4789-9880-D1D7837A644C}" destId="{9ECA1CE1-70FB-4066-944B-AD25675D1211}" srcOrd="0" destOrd="0" presId="urn:microsoft.com/office/officeart/2005/8/layout/hList3"/>
    <dgm:cxn modelId="{AA310312-C399-483C-9A16-FE15017CA20C}" type="presParOf" srcId="{52CD08C2-7AA7-4789-9880-D1D7837A644C}" destId="{764DDE73-E44C-4D01-9F59-8DD96CD4A5BC}" srcOrd="1" destOrd="0" presId="urn:microsoft.com/office/officeart/2005/8/layout/hList3"/>
    <dgm:cxn modelId="{31788FBC-DA60-496B-8534-B250A51A1584}" type="presParOf" srcId="{52CD08C2-7AA7-4789-9880-D1D7837A644C}" destId="{D9CB4D5D-46F8-477F-BB90-0B0F2A4A3A32}" srcOrd="2" destOrd="0" presId="urn:microsoft.com/office/officeart/2005/8/layout/hList3"/>
    <dgm:cxn modelId="{F4D06D99-BDCD-4C3C-8627-0459CE5F0346}" type="presParOf" srcId="{52CD08C2-7AA7-4789-9880-D1D7837A644C}" destId="{F69DFCDD-0D25-4300-9E89-3D4EB8FCC506}" srcOrd="3" destOrd="0" presId="urn:microsoft.com/office/officeart/2005/8/layout/hList3"/>
    <dgm:cxn modelId="{3A59553A-50F5-4F17-BB17-EF8147527B74}" type="presParOf" srcId="{52CD08C2-7AA7-4789-9880-D1D7837A644C}" destId="{54683361-4DF2-4F60-987A-A5FCF7BF6FC4}" srcOrd="4" destOrd="0" presId="urn:microsoft.com/office/officeart/2005/8/layout/hList3"/>
    <dgm:cxn modelId="{46DBF7DB-7717-4053-B1D3-706515C860F3}" type="presParOf" srcId="{52CD08C2-7AA7-4789-9880-D1D7837A644C}" destId="{FD4DEF04-70B5-427E-AA3F-65C1A0C9DD05}" srcOrd="5" destOrd="0" presId="urn:microsoft.com/office/officeart/2005/8/layout/hList3"/>
    <dgm:cxn modelId="{E6A48515-4F35-4FCF-91D1-38B34CC236DA}" type="presParOf" srcId="{FCB1102B-1856-4F32-B106-30D8A9AC5294}" destId="{E4BDF37A-ADD0-44B5-A28C-D4A9CA52BBAA}"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4493BA-D6BF-4343-8527-C473C679AB3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1960744-1F40-4E72-8063-FDB2B1163F29}">
      <dgm:prSet custT="1"/>
      <dgm:spPr/>
      <dgm:t>
        <a:bodyPr/>
        <a:lstStyle/>
        <a:p>
          <a:pPr rtl="0"/>
          <a:r>
            <a:rPr lang="en-US" sz="2500" b="1" u="sng" dirty="0" smtClean="0"/>
            <a:t>Descriptive:</a:t>
          </a:r>
        </a:p>
      </dgm:t>
    </dgm:pt>
    <dgm:pt modelId="{DA197264-70A5-4586-8D1D-4A6B648B83C6}" type="parTrans" cxnId="{ADA71D53-4F0D-44C8-BE9C-685B14482388}">
      <dgm:prSet/>
      <dgm:spPr/>
      <dgm:t>
        <a:bodyPr/>
        <a:lstStyle/>
        <a:p>
          <a:endParaRPr lang="en-US"/>
        </a:p>
      </dgm:t>
    </dgm:pt>
    <dgm:pt modelId="{5CCD9802-4F79-4881-88FC-192B996D1A04}" type="sibTrans" cxnId="{ADA71D53-4F0D-44C8-BE9C-685B14482388}">
      <dgm:prSet/>
      <dgm:spPr/>
      <dgm:t>
        <a:bodyPr/>
        <a:lstStyle/>
        <a:p>
          <a:endParaRPr lang="en-US"/>
        </a:p>
      </dgm:t>
    </dgm:pt>
    <dgm:pt modelId="{33041425-A780-4AC8-B62E-7D189674ADA7}">
      <dgm:prSet custT="1"/>
      <dgm:spPr/>
      <dgm:t>
        <a:bodyPr/>
        <a:lstStyle/>
        <a:p>
          <a:pPr rtl="0"/>
          <a:r>
            <a:rPr lang="en-US" sz="2000" dirty="0" smtClean="0"/>
            <a:t>Updating or verifying an existing job and you do not expect the job to change significantly</a:t>
          </a:r>
          <a:endParaRPr lang="en-US" sz="2000" dirty="0"/>
        </a:p>
      </dgm:t>
    </dgm:pt>
    <dgm:pt modelId="{80C5F296-FB30-46A9-881F-27D7664CBCE0}" type="parTrans" cxnId="{4B570939-92A3-410E-860B-B06D24A6C6B7}">
      <dgm:prSet/>
      <dgm:spPr/>
      <dgm:t>
        <a:bodyPr/>
        <a:lstStyle/>
        <a:p>
          <a:endParaRPr lang="en-US"/>
        </a:p>
      </dgm:t>
    </dgm:pt>
    <dgm:pt modelId="{D8B5E5D6-D812-4F5E-822C-4556DCBEEAEE}" type="sibTrans" cxnId="{4B570939-92A3-410E-860B-B06D24A6C6B7}">
      <dgm:prSet/>
      <dgm:spPr/>
      <dgm:t>
        <a:bodyPr/>
        <a:lstStyle/>
        <a:p>
          <a:endParaRPr lang="en-US"/>
        </a:p>
      </dgm:t>
    </dgm:pt>
    <dgm:pt modelId="{714EE431-9DDA-47F7-A857-BCB07320263F}">
      <dgm:prSet custT="1"/>
      <dgm:spPr/>
      <dgm:t>
        <a:bodyPr/>
        <a:lstStyle/>
        <a:p>
          <a:pPr rtl="0"/>
          <a:r>
            <a:rPr lang="en-US" sz="2000" dirty="0" smtClean="0"/>
            <a:t>Updating or verifying an existing job and you expect significant changes to occur with the job</a:t>
          </a:r>
          <a:endParaRPr lang="en-US" sz="2000" dirty="0"/>
        </a:p>
      </dgm:t>
    </dgm:pt>
    <dgm:pt modelId="{385759BE-839B-4AE8-A8A8-D4DE1CFFFE3B}" type="parTrans" cxnId="{1D5C654C-4EBA-4EEF-B3B0-14BEC75BA933}">
      <dgm:prSet/>
      <dgm:spPr/>
      <dgm:t>
        <a:bodyPr/>
        <a:lstStyle/>
        <a:p>
          <a:endParaRPr lang="en-US"/>
        </a:p>
      </dgm:t>
    </dgm:pt>
    <dgm:pt modelId="{62885BAF-58C4-488B-A9EF-8316D92FAC93}" type="sibTrans" cxnId="{1D5C654C-4EBA-4EEF-B3B0-14BEC75BA933}">
      <dgm:prSet/>
      <dgm:spPr/>
      <dgm:t>
        <a:bodyPr/>
        <a:lstStyle/>
        <a:p>
          <a:endParaRPr lang="en-US"/>
        </a:p>
      </dgm:t>
    </dgm:pt>
    <dgm:pt modelId="{FCC5B632-66B5-42DD-AC54-F66C03B12199}">
      <dgm:prSet custT="1"/>
      <dgm:spPr/>
      <dgm:t>
        <a:bodyPr/>
        <a:lstStyle/>
        <a:p>
          <a:pPr rtl="0"/>
          <a:r>
            <a:rPr lang="en-US" sz="2000" dirty="0" smtClean="0"/>
            <a:t>Creating a new job that is fairly similar to a job that already exists</a:t>
          </a:r>
          <a:endParaRPr lang="en-US" sz="2000" dirty="0"/>
        </a:p>
      </dgm:t>
    </dgm:pt>
    <dgm:pt modelId="{19D2E18F-752E-44DD-9191-EDFDA744CDEB}" type="parTrans" cxnId="{D265EE98-828B-401D-9453-58AF88015F0C}">
      <dgm:prSet/>
      <dgm:spPr/>
      <dgm:t>
        <a:bodyPr/>
        <a:lstStyle/>
        <a:p>
          <a:endParaRPr lang="en-US"/>
        </a:p>
      </dgm:t>
    </dgm:pt>
    <dgm:pt modelId="{1E11276C-4E75-43CC-BB82-B4F625D8354A}" type="sibTrans" cxnId="{D265EE98-828B-401D-9453-58AF88015F0C}">
      <dgm:prSet/>
      <dgm:spPr/>
      <dgm:t>
        <a:bodyPr/>
        <a:lstStyle/>
        <a:p>
          <a:endParaRPr lang="en-US"/>
        </a:p>
      </dgm:t>
    </dgm:pt>
    <dgm:pt modelId="{21E09FFD-C558-4B68-A7BC-265260DCFACF}">
      <dgm:prSet custT="1"/>
      <dgm:spPr/>
      <dgm:t>
        <a:bodyPr/>
        <a:lstStyle/>
        <a:p>
          <a:pPr rtl="0"/>
          <a:r>
            <a:rPr lang="en-US" sz="2000" dirty="0" smtClean="0"/>
            <a:t>Generating a completely new job without similarity to any existing position</a:t>
          </a:r>
          <a:endParaRPr lang="en-US" sz="2000" dirty="0"/>
        </a:p>
      </dgm:t>
    </dgm:pt>
    <dgm:pt modelId="{DDD923D0-1434-45AE-9676-7719FBE7BE00}" type="parTrans" cxnId="{78EF1286-ECF8-4F12-93C5-56A2880C2D1E}">
      <dgm:prSet/>
      <dgm:spPr/>
      <dgm:t>
        <a:bodyPr/>
        <a:lstStyle/>
        <a:p>
          <a:endParaRPr lang="en-US"/>
        </a:p>
      </dgm:t>
    </dgm:pt>
    <dgm:pt modelId="{D24C6410-7E45-4C5B-AAC2-13B03D948361}" type="sibTrans" cxnId="{78EF1286-ECF8-4F12-93C5-56A2880C2D1E}">
      <dgm:prSet/>
      <dgm:spPr/>
      <dgm:t>
        <a:bodyPr/>
        <a:lstStyle/>
        <a:p>
          <a:endParaRPr lang="en-US"/>
        </a:p>
      </dgm:t>
    </dgm:pt>
    <dgm:pt modelId="{71065D20-63C0-44FD-BCDD-4D7941E5831D}">
      <dgm:prSet custT="1"/>
      <dgm:spPr/>
      <dgm:t>
        <a:bodyPr/>
        <a:lstStyle/>
        <a:p>
          <a:pPr rtl="0"/>
          <a:r>
            <a:rPr lang="en-US" sz="2500" b="1" u="sng" dirty="0" smtClean="0"/>
            <a:t>Prescriptive:</a:t>
          </a:r>
          <a:endParaRPr lang="en-US" sz="2500" b="1" u="sng" dirty="0"/>
        </a:p>
      </dgm:t>
    </dgm:pt>
    <dgm:pt modelId="{276F4A3A-92DD-4EC8-B88F-C3360BBF9678}" type="parTrans" cxnId="{94F0144F-8321-40BE-9997-D973861AC4A5}">
      <dgm:prSet/>
      <dgm:spPr/>
      <dgm:t>
        <a:bodyPr/>
        <a:lstStyle/>
        <a:p>
          <a:endParaRPr lang="en-US"/>
        </a:p>
      </dgm:t>
    </dgm:pt>
    <dgm:pt modelId="{E69D8FEB-DA64-404D-963F-6F742AFEBBF0}" type="sibTrans" cxnId="{94F0144F-8321-40BE-9997-D973861AC4A5}">
      <dgm:prSet/>
      <dgm:spPr/>
      <dgm:t>
        <a:bodyPr/>
        <a:lstStyle/>
        <a:p>
          <a:endParaRPr lang="en-US"/>
        </a:p>
      </dgm:t>
    </dgm:pt>
    <dgm:pt modelId="{3F452218-B8EC-4ADD-89E1-02AD0CD1AFAA}" type="pres">
      <dgm:prSet presAssocID="{424493BA-D6BF-4343-8527-C473C679AB3C}" presName="linear" presStyleCnt="0">
        <dgm:presLayoutVars>
          <dgm:dir/>
          <dgm:animLvl val="lvl"/>
          <dgm:resizeHandles val="exact"/>
        </dgm:presLayoutVars>
      </dgm:prSet>
      <dgm:spPr/>
      <dgm:t>
        <a:bodyPr/>
        <a:lstStyle/>
        <a:p>
          <a:endParaRPr lang="en-US"/>
        </a:p>
      </dgm:t>
    </dgm:pt>
    <dgm:pt modelId="{99D37A0F-FC0C-489E-A320-401C0E5CB6F7}" type="pres">
      <dgm:prSet presAssocID="{81960744-1F40-4E72-8063-FDB2B1163F29}" presName="parentLin" presStyleCnt="0"/>
      <dgm:spPr/>
    </dgm:pt>
    <dgm:pt modelId="{06E37F32-E9EC-4F81-B069-3E63B55EBFD7}" type="pres">
      <dgm:prSet presAssocID="{81960744-1F40-4E72-8063-FDB2B1163F29}" presName="parentLeftMargin" presStyleLbl="node1" presStyleIdx="0" presStyleCnt="2"/>
      <dgm:spPr/>
      <dgm:t>
        <a:bodyPr/>
        <a:lstStyle/>
        <a:p>
          <a:endParaRPr lang="en-US"/>
        </a:p>
      </dgm:t>
    </dgm:pt>
    <dgm:pt modelId="{982815BF-8F1A-4D64-8EA9-F1EEF27E79FE}" type="pres">
      <dgm:prSet presAssocID="{81960744-1F40-4E72-8063-FDB2B1163F29}" presName="parentText" presStyleLbl="node1" presStyleIdx="0" presStyleCnt="2">
        <dgm:presLayoutVars>
          <dgm:chMax val="0"/>
          <dgm:bulletEnabled val="1"/>
        </dgm:presLayoutVars>
      </dgm:prSet>
      <dgm:spPr/>
      <dgm:t>
        <a:bodyPr/>
        <a:lstStyle/>
        <a:p>
          <a:endParaRPr lang="en-US"/>
        </a:p>
      </dgm:t>
    </dgm:pt>
    <dgm:pt modelId="{EC40D160-3505-4AF0-A551-9F8C9A7EC38C}" type="pres">
      <dgm:prSet presAssocID="{81960744-1F40-4E72-8063-FDB2B1163F29}" presName="negativeSpace" presStyleCnt="0"/>
      <dgm:spPr/>
    </dgm:pt>
    <dgm:pt modelId="{25FF18FE-0EC7-42D3-9C80-DCA1F226DC2D}" type="pres">
      <dgm:prSet presAssocID="{81960744-1F40-4E72-8063-FDB2B1163F29}" presName="childText" presStyleLbl="conFgAcc1" presStyleIdx="0" presStyleCnt="2">
        <dgm:presLayoutVars>
          <dgm:bulletEnabled val="1"/>
        </dgm:presLayoutVars>
      </dgm:prSet>
      <dgm:spPr/>
      <dgm:t>
        <a:bodyPr/>
        <a:lstStyle/>
        <a:p>
          <a:endParaRPr lang="en-US"/>
        </a:p>
      </dgm:t>
    </dgm:pt>
    <dgm:pt modelId="{E41FC7C1-5B0D-4F5C-8384-70BBAF2D3033}" type="pres">
      <dgm:prSet presAssocID="{5CCD9802-4F79-4881-88FC-192B996D1A04}" presName="spaceBetweenRectangles" presStyleCnt="0"/>
      <dgm:spPr/>
    </dgm:pt>
    <dgm:pt modelId="{4CDD1E64-89F9-4AD3-A9D1-FE1EB61AF9C4}" type="pres">
      <dgm:prSet presAssocID="{71065D20-63C0-44FD-BCDD-4D7941E5831D}" presName="parentLin" presStyleCnt="0"/>
      <dgm:spPr/>
    </dgm:pt>
    <dgm:pt modelId="{9C1BFEF7-08D6-48C0-A6EB-1C55BBEE1F7B}" type="pres">
      <dgm:prSet presAssocID="{71065D20-63C0-44FD-BCDD-4D7941E5831D}" presName="parentLeftMargin" presStyleLbl="node1" presStyleIdx="0" presStyleCnt="2"/>
      <dgm:spPr/>
      <dgm:t>
        <a:bodyPr/>
        <a:lstStyle/>
        <a:p>
          <a:endParaRPr lang="en-US"/>
        </a:p>
      </dgm:t>
    </dgm:pt>
    <dgm:pt modelId="{F2FA7E6E-D3A2-409B-8636-8A217B312E5C}" type="pres">
      <dgm:prSet presAssocID="{71065D20-63C0-44FD-BCDD-4D7941E5831D}" presName="parentText" presStyleLbl="node1" presStyleIdx="1" presStyleCnt="2">
        <dgm:presLayoutVars>
          <dgm:chMax val="0"/>
          <dgm:bulletEnabled val="1"/>
        </dgm:presLayoutVars>
      </dgm:prSet>
      <dgm:spPr/>
      <dgm:t>
        <a:bodyPr/>
        <a:lstStyle/>
        <a:p>
          <a:endParaRPr lang="en-US"/>
        </a:p>
      </dgm:t>
    </dgm:pt>
    <dgm:pt modelId="{D2EB3278-E70D-4BA7-8382-1E215A69F230}" type="pres">
      <dgm:prSet presAssocID="{71065D20-63C0-44FD-BCDD-4D7941E5831D}" presName="negativeSpace" presStyleCnt="0"/>
      <dgm:spPr/>
    </dgm:pt>
    <dgm:pt modelId="{B1FBA1C4-6E72-4B9C-A410-C98AA1A86CD4}" type="pres">
      <dgm:prSet presAssocID="{71065D20-63C0-44FD-BCDD-4D7941E5831D}" presName="childText" presStyleLbl="conFgAcc1" presStyleIdx="1" presStyleCnt="2">
        <dgm:presLayoutVars>
          <dgm:bulletEnabled val="1"/>
        </dgm:presLayoutVars>
      </dgm:prSet>
      <dgm:spPr/>
      <dgm:t>
        <a:bodyPr/>
        <a:lstStyle/>
        <a:p>
          <a:endParaRPr lang="en-US"/>
        </a:p>
      </dgm:t>
    </dgm:pt>
  </dgm:ptLst>
  <dgm:cxnLst>
    <dgm:cxn modelId="{4C08D91F-B154-4B38-9965-E4C1B7CDD56C}" type="presOf" srcId="{33041425-A780-4AC8-B62E-7D189674ADA7}" destId="{25FF18FE-0EC7-42D3-9C80-DCA1F226DC2D}" srcOrd="0" destOrd="0" presId="urn:microsoft.com/office/officeart/2005/8/layout/list1"/>
    <dgm:cxn modelId="{A8CB2EF0-0D1A-4F4E-9A81-11483D775BC7}" type="presOf" srcId="{714EE431-9DDA-47F7-A857-BCB07320263F}" destId="{B1FBA1C4-6E72-4B9C-A410-C98AA1A86CD4}" srcOrd="0" destOrd="0" presId="urn:microsoft.com/office/officeart/2005/8/layout/list1"/>
    <dgm:cxn modelId="{CABEC66F-5661-437A-B9C6-57F09C9CA4A3}" type="presOf" srcId="{81960744-1F40-4E72-8063-FDB2B1163F29}" destId="{982815BF-8F1A-4D64-8EA9-F1EEF27E79FE}" srcOrd="1" destOrd="0" presId="urn:microsoft.com/office/officeart/2005/8/layout/list1"/>
    <dgm:cxn modelId="{B8CE829C-0562-4903-9F0E-197CE868BA46}" type="presOf" srcId="{71065D20-63C0-44FD-BCDD-4D7941E5831D}" destId="{F2FA7E6E-D3A2-409B-8636-8A217B312E5C}" srcOrd="1" destOrd="0" presId="urn:microsoft.com/office/officeart/2005/8/layout/list1"/>
    <dgm:cxn modelId="{D1092D99-189F-4D3A-ABD0-730BE37D24BB}" type="presOf" srcId="{71065D20-63C0-44FD-BCDD-4D7941E5831D}" destId="{9C1BFEF7-08D6-48C0-A6EB-1C55BBEE1F7B}" srcOrd="0" destOrd="0" presId="urn:microsoft.com/office/officeart/2005/8/layout/list1"/>
    <dgm:cxn modelId="{1D5C654C-4EBA-4EEF-B3B0-14BEC75BA933}" srcId="{71065D20-63C0-44FD-BCDD-4D7941E5831D}" destId="{714EE431-9DDA-47F7-A857-BCB07320263F}" srcOrd="0" destOrd="0" parTransId="{385759BE-839B-4AE8-A8A8-D4DE1CFFFE3B}" sibTransId="{62885BAF-58C4-488B-A9EF-8316D92FAC93}"/>
    <dgm:cxn modelId="{FABD62C0-8CC2-4346-A9A6-76A2F5D8D027}" type="presOf" srcId="{FCC5B632-66B5-42DD-AC54-F66C03B12199}" destId="{B1FBA1C4-6E72-4B9C-A410-C98AA1A86CD4}" srcOrd="0" destOrd="1" presId="urn:microsoft.com/office/officeart/2005/8/layout/list1"/>
    <dgm:cxn modelId="{78EF1286-ECF8-4F12-93C5-56A2880C2D1E}" srcId="{71065D20-63C0-44FD-BCDD-4D7941E5831D}" destId="{21E09FFD-C558-4B68-A7BC-265260DCFACF}" srcOrd="2" destOrd="0" parTransId="{DDD923D0-1434-45AE-9676-7719FBE7BE00}" sibTransId="{D24C6410-7E45-4C5B-AAC2-13B03D948361}"/>
    <dgm:cxn modelId="{F97340B8-67BF-4559-A5D5-D3AEDF86852B}" type="presOf" srcId="{81960744-1F40-4E72-8063-FDB2B1163F29}" destId="{06E37F32-E9EC-4F81-B069-3E63B55EBFD7}" srcOrd="0" destOrd="0" presId="urn:microsoft.com/office/officeart/2005/8/layout/list1"/>
    <dgm:cxn modelId="{94F0144F-8321-40BE-9997-D973861AC4A5}" srcId="{424493BA-D6BF-4343-8527-C473C679AB3C}" destId="{71065D20-63C0-44FD-BCDD-4D7941E5831D}" srcOrd="1" destOrd="0" parTransId="{276F4A3A-92DD-4EC8-B88F-C3360BBF9678}" sibTransId="{E69D8FEB-DA64-404D-963F-6F742AFEBBF0}"/>
    <dgm:cxn modelId="{1310B288-E8B1-46C0-8011-5CCFB270AC1E}" type="presOf" srcId="{424493BA-D6BF-4343-8527-C473C679AB3C}" destId="{3F452218-B8EC-4ADD-89E1-02AD0CD1AFAA}" srcOrd="0" destOrd="0" presId="urn:microsoft.com/office/officeart/2005/8/layout/list1"/>
    <dgm:cxn modelId="{D265EE98-828B-401D-9453-58AF88015F0C}" srcId="{71065D20-63C0-44FD-BCDD-4D7941E5831D}" destId="{FCC5B632-66B5-42DD-AC54-F66C03B12199}" srcOrd="1" destOrd="0" parTransId="{19D2E18F-752E-44DD-9191-EDFDA744CDEB}" sibTransId="{1E11276C-4E75-43CC-BB82-B4F625D8354A}"/>
    <dgm:cxn modelId="{4B570939-92A3-410E-860B-B06D24A6C6B7}" srcId="{81960744-1F40-4E72-8063-FDB2B1163F29}" destId="{33041425-A780-4AC8-B62E-7D189674ADA7}" srcOrd="0" destOrd="0" parTransId="{80C5F296-FB30-46A9-881F-27D7664CBCE0}" sibTransId="{D8B5E5D6-D812-4F5E-822C-4556DCBEEAEE}"/>
    <dgm:cxn modelId="{ADA71D53-4F0D-44C8-BE9C-685B14482388}" srcId="{424493BA-D6BF-4343-8527-C473C679AB3C}" destId="{81960744-1F40-4E72-8063-FDB2B1163F29}" srcOrd="0" destOrd="0" parTransId="{DA197264-70A5-4586-8D1D-4A6B648B83C6}" sibTransId="{5CCD9802-4F79-4881-88FC-192B996D1A04}"/>
    <dgm:cxn modelId="{56200724-2DC2-40B5-95E1-D5A9BC428006}" type="presOf" srcId="{21E09FFD-C558-4B68-A7BC-265260DCFACF}" destId="{B1FBA1C4-6E72-4B9C-A410-C98AA1A86CD4}" srcOrd="0" destOrd="2" presId="urn:microsoft.com/office/officeart/2005/8/layout/list1"/>
    <dgm:cxn modelId="{D9A1C39E-0E54-49EC-BD9E-FCBDF7AD7769}" type="presParOf" srcId="{3F452218-B8EC-4ADD-89E1-02AD0CD1AFAA}" destId="{99D37A0F-FC0C-489E-A320-401C0E5CB6F7}" srcOrd="0" destOrd="0" presId="urn:microsoft.com/office/officeart/2005/8/layout/list1"/>
    <dgm:cxn modelId="{04D877DB-1B75-4455-AAB0-FE60A95769FC}" type="presParOf" srcId="{99D37A0F-FC0C-489E-A320-401C0E5CB6F7}" destId="{06E37F32-E9EC-4F81-B069-3E63B55EBFD7}" srcOrd="0" destOrd="0" presId="urn:microsoft.com/office/officeart/2005/8/layout/list1"/>
    <dgm:cxn modelId="{06183BC7-5F9E-4064-9739-B47FCB9A93EC}" type="presParOf" srcId="{99D37A0F-FC0C-489E-A320-401C0E5CB6F7}" destId="{982815BF-8F1A-4D64-8EA9-F1EEF27E79FE}" srcOrd="1" destOrd="0" presId="urn:microsoft.com/office/officeart/2005/8/layout/list1"/>
    <dgm:cxn modelId="{349FE6A1-A94D-49ED-8619-10FCD2E4BB7A}" type="presParOf" srcId="{3F452218-B8EC-4ADD-89E1-02AD0CD1AFAA}" destId="{EC40D160-3505-4AF0-A551-9F8C9A7EC38C}" srcOrd="1" destOrd="0" presId="urn:microsoft.com/office/officeart/2005/8/layout/list1"/>
    <dgm:cxn modelId="{24D694C4-3553-4486-9B29-38BF18F1E6DB}" type="presParOf" srcId="{3F452218-B8EC-4ADD-89E1-02AD0CD1AFAA}" destId="{25FF18FE-0EC7-42D3-9C80-DCA1F226DC2D}" srcOrd="2" destOrd="0" presId="urn:microsoft.com/office/officeart/2005/8/layout/list1"/>
    <dgm:cxn modelId="{1C7E5F77-4A78-4E6D-9348-CAB1B8006C89}" type="presParOf" srcId="{3F452218-B8EC-4ADD-89E1-02AD0CD1AFAA}" destId="{E41FC7C1-5B0D-4F5C-8384-70BBAF2D3033}" srcOrd="3" destOrd="0" presId="urn:microsoft.com/office/officeart/2005/8/layout/list1"/>
    <dgm:cxn modelId="{391198C8-3722-4BC3-89DE-D7EB134BA2E8}" type="presParOf" srcId="{3F452218-B8EC-4ADD-89E1-02AD0CD1AFAA}" destId="{4CDD1E64-89F9-4AD3-A9D1-FE1EB61AF9C4}" srcOrd="4" destOrd="0" presId="urn:microsoft.com/office/officeart/2005/8/layout/list1"/>
    <dgm:cxn modelId="{DC3B3BFA-719D-4446-919D-6C6797E768A5}" type="presParOf" srcId="{4CDD1E64-89F9-4AD3-A9D1-FE1EB61AF9C4}" destId="{9C1BFEF7-08D6-48C0-A6EB-1C55BBEE1F7B}" srcOrd="0" destOrd="0" presId="urn:microsoft.com/office/officeart/2005/8/layout/list1"/>
    <dgm:cxn modelId="{CD4FC6CD-8403-4F40-9472-FA500990A267}" type="presParOf" srcId="{4CDD1E64-89F9-4AD3-A9D1-FE1EB61AF9C4}" destId="{F2FA7E6E-D3A2-409B-8636-8A217B312E5C}" srcOrd="1" destOrd="0" presId="urn:microsoft.com/office/officeart/2005/8/layout/list1"/>
    <dgm:cxn modelId="{8323BE89-9BFE-4741-8CE8-F5DB375ACA71}" type="presParOf" srcId="{3F452218-B8EC-4ADD-89E1-02AD0CD1AFAA}" destId="{D2EB3278-E70D-4BA7-8382-1E215A69F230}" srcOrd="5" destOrd="0" presId="urn:microsoft.com/office/officeart/2005/8/layout/list1"/>
    <dgm:cxn modelId="{5AAD4BAF-8076-4D2F-8AB1-67177F73B533}" type="presParOf" srcId="{3F452218-B8EC-4ADD-89E1-02AD0CD1AFAA}" destId="{B1FBA1C4-6E72-4B9C-A410-C98AA1A86CD4}"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979A7D-6433-4255-A5F8-A1D386A7554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EB12DB3-200B-4778-86BB-71542B540721}">
      <dgm:prSet/>
      <dgm:spPr/>
      <dgm:t>
        <a:bodyPr/>
        <a:lstStyle/>
        <a:p>
          <a:pPr rtl="0"/>
          <a:r>
            <a:rPr lang="en-US" dirty="0" smtClean="0"/>
            <a:t>Individual Contributor</a:t>
          </a:r>
          <a:endParaRPr lang="en-US" dirty="0"/>
        </a:p>
      </dgm:t>
    </dgm:pt>
    <dgm:pt modelId="{EB1FFCB4-6796-4F5B-9A47-DF2BD8673535}" type="parTrans" cxnId="{E4C1DCF7-5B7B-46E6-8021-C728AB8315E0}">
      <dgm:prSet/>
      <dgm:spPr/>
      <dgm:t>
        <a:bodyPr/>
        <a:lstStyle/>
        <a:p>
          <a:endParaRPr lang="en-US"/>
        </a:p>
      </dgm:t>
    </dgm:pt>
    <dgm:pt modelId="{CFCA605B-E6B3-4726-B6D6-76D83505769B}" type="sibTrans" cxnId="{E4C1DCF7-5B7B-46E6-8021-C728AB8315E0}">
      <dgm:prSet/>
      <dgm:spPr/>
      <dgm:t>
        <a:bodyPr/>
        <a:lstStyle/>
        <a:p>
          <a:endParaRPr lang="en-US"/>
        </a:p>
      </dgm:t>
    </dgm:pt>
    <dgm:pt modelId="{9CFC4700-8D05-4A0B-99DD-B9B2C208E6FB}">
      <dgm:prSet/>
      <dgm:spPr/>
      <dgm:t>
        <a:bodyPr/>
        <a:lstStyle/>
        <a:p>
          <a:pPr rtl="0"/>
          <a:r>
            <a:rPr lang="en-US" dirty="0" smtClean="0"/>
            <a:t>Classes which do not have assigned subordinates or supervisory responsibilities</a:t>
          </a:r>
          <a:endParaRPr lang="en-US" dirty="0"/>
        </a:p>
      </dgm:t>
    </dgm:pt>
    <dgm:pt modelId="{A7EDCCFF-BD4D-4DAC-BCAB-70D65DF66DA5}" type="parTrans" cxnId="{E23AD772-5553-4597-A83C-0595D39D4F37}">
      <dgm:prSet/>
      <dgm:spPr/>
      <dgm:t>
        <a:bodyPr/>
        <a:lstStyle/>
        <a:p>
          <a:endParaRPr lang="en-US"/>
        </a:p>
      </dgm:t>
    </dgm:pt>
    <dgm:pt modelId="{5E89A9B1-E48D-4511-9284-A4549C818F22}" type="sibTrans" cxnId="{E23AD772-5553-4597-A83C-0595D39D4F37}">
      <dgm:prSet/>
      <dgm:spPr/>
      <dgm:t>
        <a:bodyPr/>
        <a:lstStyle/>
        <a:p>
          <a:endParaRPr lang="en-US"/>
        </a:p>
      </dgm:t>
    </dgm:pt>
    <dgm:pt modelId="{C76059D1-68B2-4DEF-B7F9-27BB0F8930D7}">
      <dgm:prSet/>
      <dgm:spPr/>
      <dgm:t>
        <a:bodyPr/>
        <a:lstStyle/>
        <a:p>
          <a:pPr rtl="0"/>
          <a:r>
            <a:rPr lang="en-US" dirty="0" smtClean="0"/>
            <a:t>Individual Contributors do the work themselves</a:t>
          </a:r>
          <a:endParaRPr lang="en-US" dirty="0"/>
        </a:p>
      </dgm:t>
    </dgm:pt>
    <dgm:pt modelId="{F1DE3C91-B5BE-4DCD-A139-782C92ABDB0E}" type="parTrans" cxnId="{25C15397-8CE8-4010-9FD0-5798F7060C49}">
      <dgm:prSet/>
      <dgm:spPr/>
      <dgm:t>
        <a:bodyPr/>
        <a:lstStyle/>
        <a:p>
          <a:endParaRPr lang="en-US"/>
        </a:p>
      </dgm:t>
    </dgm:pt>
    <dgm:pt modelId="{5FB92167-3222-49B5-9D64-1DB84FECE77E}" type="sibTrans" cxnId="{25C15397-8CE8-4010-9FD0-5798F7060C49}">
      <dgm:prSet/>
      <dgm:spPr/>
      <dgm:t>
        <a:bodyPr/>
        <a:lstStyle/>
        <a:p>
          <a:endParaRPr lang="en-US"/>
        </a:p>
      </dgm:t>
    </dgm:pt>
    <dgm:pt modelId="{87D11AD5-C3E8-45EC-8014-144B8D083559}">
      <dgm:prSet/>
      <dgm:spPr/>
      <dgm:t>
        <a:bodyPr/>
        <a:lstStyle/>
        <a:p>
          <a:pPr rtl="0"/>
          <a:r>
            <a:rPr lang="en-US" dirty="0" smtClean="0"/>
            <a:t>Remember, individual contributors are future leaders of the organization</a:t>
          </a:r>
          <a:endParaRPr lang="en-US" dirty="0"/>
        </a:p>
      </dgm:t>
    </dgm:pt>
    <dgm:pt modelId="{4DC0D351-CD35-4E8E-978B-3198B0F606CB}" type="parTrans" cxnId="{C130E03E-2DED-4AF7-8D50-A358FC7277C6}">
      <dgm:prSet/>
      <dgm:spPr/>
      <dgm:t>
        <a:bodyPr/>
        <a:lstStyle/>
        <a:p>
          <a:endParaRPr lang="en-US"/>
        </a:p>
      </dgm:t>
    </dgm:pt>
    <dgm:pt modelId="{1A10CCF8-A782-43D5-AB5B-8369D799F417}" type="sibTrans" cxnId="{C130E03E-2DED-4AF7-8D50-A358FC7277C6}">
      <dgm:prSet/>
      <dgm:spPr/>
      <dgm:t>
        <a:bodyPr/>
        <a:lstStyle/>
        <a:p>
          <a:endParaRPr lang="en-US"/>
        </a:p>
      </dgm:t>
    </dgm:pt>
    <dgm:pt modelId="{E76F5A51-0699-4C09-A178-5940AA288016}">
      <dgm:prSet/>
      <dgm:spPr/>
      <dgm:t>
        <a:bodyPr/>
        <a:lstStyle/>
        <a:p>
          <a:pPr rtl="0"/>
          <a:r>
            <a:rPr lang="en-US" dirty="0" smtClean="0"/>
            <a:t>Manager</a:t>
          </a:r>
          <a:endParaRPr lang="en-US" dirty="0"/>
        </a:p>
      </dgm:t>
    </dgm:pt>
    <dgm:pt modelId="{7B714BFB-3FCE-4F30-9FB4-0103D079A226}" type="parTrans" cxnId="{291A75D4-2587-4F2E-8E62-E953D6E85408}">
      <dgm:prSet/>
      <dgm:spPr/>
      <dgm:t>
        <a:bodyPr/>
        <a:lstStyle/>
        <a:p>
          <a:endParaRPr lang="en-US"/>
        </a:p>
      </dgm:t>
    </dgm:pt>
    <dgm:pt modelId="{922B33CA-6BF6-4855-9475-F0D6160FC218}" type="sibTrans" cxnId="{291A75D4-2587-4F2E-8E62-E953D6E85408}">
      <dgm:prSet/>
      <dgm:spPr/>
      <dgm:t>
        <a:bodyPr/>
        <a:lstStyle/>
        <a:p>
          <a:endParaRPr lang="en-US"/>
        </a:p>
      </dgm:t>
    </dgm:pt>
    <dgm:pt modelId="{728D930E-8A69-4413-A50D-D80AC3096461}">
      <dgm:prSet/>
      <dgm:spPr/>
      <dgm:t>
        <a:bodyPr/>
        <a:lstStyle/>
        <a:p>
          <a:pPr rtl="0"/>
          <a:r>
            <a:rPr lang="en-US" dirty="0" smtClean="0"/>
            <a:t>Classes which have assigned subordinates or supervisory responsibilities and serve as mid-level managers, operational supervisors, &amp; front-line managers</a:t>
          </a:r>
          <a:endParaRPr lang="en-US" dirty="0"/>
        </a:p>
      </dgm:t>
    </dgm:pt>
    <dgm:pt modelId="{35C0307A-9B02-4629-A4E5-2FF7E77E2442}" type="parTrans" cxnId="{3B44BA37-8404-41A8-A91E-DA479B7FCFAB}">
      <dgm:prSet/>
      <dgm:spPr/>
      <dgm:t>
        <a:bodyPr/>
        <a:lstStyle/>
        <a:p>
          <a:endParaRPr lang="en-US"/>
        </a:p>
      </dgm:t>
    </dgm:pt>
    <dgm:pt modelId="{39E1DB70-23CA-4AB3-9B1E-9F110B208FBD}" type="sibTrans" cxnId="{3B44BA37-8404-41A8-A91E-DA479B7FCFAB}">
      <dgm:prSet/>
      <dgm:spPr/>
      <dgm:t>
        <a:bodyPr/>
        <a:lstStyle/>
        <a:p>
          <a:endParaRPr lang="en-US"/>
        </a:p>
      </dgm:t>
    </dgm:pt>
    <dgm:pt modelId="{B2CE1A6C-E395-418F-B997-CCF8480B3FF3}">
      <dgm:prSet/>
      <dgm:spPr/>
      <dgm:t>
        <a:bodyPr/>
        <a:lstStyle/>
        <a:p>
          <a:pPr rtl="0"/>
          <a:r>
            <a:rPr lang="en-US" dirty="0" smtClean="0"/>
            <a:t>Managers are transitioning from doing the work themselves to getting results through others</a:t>
          </a:r>
          <a:endParaRPr lang="en-US" dirty="0"/>
        </a:p>
      </dgm:t>
    </dgm:pt>
    <dgm:pt modelId="{ED56A1DD-0EFB-4842-AC70-0D86F1AD096A}" type="parTrans" cxnId="{A4DB2E40-3312-473E-9749-5A8C52BA764A}">
      <dgm:prSet/>
      <dgm:spPr/>
      <dgm:t>
        <a:bodyPr/>
        <a:lstStyle/>
        <a:p>
          <a:endParaRPr lang="en-US"/>
        </a:p>
      </dgm:t>
    </dgm:pt>
    <dgm:pt modelId="{CE89D15A-843F-4D61-92A4-45FDD636D9A1}" type="sibTrans" cxnId="{A4DB2E40-3312-473E-9749-5A8C52BA764A}">
      <dgm:prSet/>
      <dgm:spPr/>
      <dgm:t>
        <a:bodyPr/>
        <a:lstStyle/>
        <a:p>
          <a:endParaRPr lang="en-US"/>
        </a:p>
      </dgm:t>
    </dgm:pt>
    <dgm:pt modelId="{D8E1EB28-51C6-4BB2-96FA-FDEABE633F82}">
      <dgm:prSet/>
      <dgm:spPr/>
      <dgm:t>
        <a:bodyPr/>
        <a:lstStyle/>
        <a:p>
          <a:pPr rtl="0"/>
          <a:r>
            <a:rPr lang="en-US" dirty="0" smtClean="0"/>
            <a:t>Executive</a:t>
          </a:r>
          <a:endParaRPr lang="en-US" dirty="0"/>
        </a:p>
      </dgm:t>
    </dgm:pt>
    <dgm:pt modelId="{7EE06839-4A27-46E0-AE21-0AFC0F0D8189}" type="parTrans" cxnId="{DD98A5F3-44E7-44A6-BA57-23746C079AB3}">
      <dgm:prSet/>
      <dgm:spPr/>
      <dgm:t>
        <a:bodyPr/>
        <a:lstStyle/>
        <a:p>
          <a:endParaRPr lang="en-US"/>
        </a:p>
      </dgm:t>
    </dgm:pt>
    <dgm:pt modelId="{13C8524B-65F7-46DE-96B1-C7EDF7CC79F1}" type="sibTrans" cxnId="{DD98A5F3-44E7-44A6-BA57-23746C079AB3}">
      <dgm:prSet/>
      <dgm:spPr/>
      <dgm:t>
        <a:bodyPr/>
        <a:lstStyle/>
        <a:p>
          <a:endParaRPr lang="en-US"/>
        </a:p>
      </dgm:t>
    </dgm:pt>
    <dgm:pt modelId="{25B099B9-17BA-4581-B567-818142ED955C}">
      <dgm:prSet/>
      <dgm:spPr/>
      <dgm:t>
        <a:bodyPr/>
        <a:lstStyle/>
        <a:p>
          <a:pPr rtl="0"/>
          <a:r>
            <a:rPr lang="en-US" dirty="0" smtClean="0"/>
            <a:t>Classes which have assigned subordinates or supervisory responsibilities and serve as senior managers and executive officers</a:t>
          </a:r>
          <a:endParaRPr lang="en-US" dirty="0"/>
        </a:p>
      </dgm:t>
    </dgm:pt>
    <dgm:pt modelId="{CBDFAA67-01D7-430C-9CFA-EFCFC000A8EA}" type="parTrans" cxnId="{BB8BF696-E0A9-4C47-8078-7BA3490DE7EF}">
      <dgm:prSet/>
      <dgm:spPr/>
      <dgm:t>
        <a:bodyPr/>
        <a:lstStyle/>
        <a:p>
          <a:endParaRPr lang="en-US"/>
        </a:p>
      </dgm:t>
    </dgm:pt>
    <dgm:pt modelId="{742BFBF7-D945-4D00-844B-D1D54A955192}" type="sibTrans" cxnId="{BB8BF696-E0A9-4C47-8078-7BA3490DE7EF}">
      <dgm:prSet/>
      <dgm:spPr/>
      <dgm:t>
        <a:bodyPr/>
        <a:lstStyle/>
        <a:p>
          <a:endParaRPr lang="en-US"/>
        </a:p>
      </dgm:t>
    </dgm:pt>
    <dgm:pt modelId="{4244B8BA-2FD3-4DB5-8D6D-C9291C818B69}">
      <dgm:prSet/>
      <dgm:spPr/>
      <dgm:t>
        <a:bodyPr/>
        <a:lstStyle/>
        <a:p>
          <a:pPr rtl="0"/>
          <a:r>
            <a:rPr lang="en-US" dirty="0" smtClean="0"/>
            <a:t>Executives get results through others by communicating their intent and the crafting policies, procedures, rules, and other indirect mechanisms</a:t>
          </a:r>
          <a:endParaRPr lang="en-US" dirty="0"/>
        </a:p>
      </dgm:t>
    </dgm:pt>
    <dgm:pt modelId="{DB448424-77F4-4437-BF91-F607B4B278E4}" type="parTrans" cxnId="{B3447F46-6C93-41C3-83BE-48840B8C8BAE}">
      <dgm:prSet/>
      <dgm:spPr/>
      <dgm:t>
        <a:bodyPr/>
        <a:lstStyle/>
        <a:p>
          <a:endParaRPr lang="en-US"/>
        </a:p>
      </dgm:t>
    </dgm:pt>
    <dgm:pt modelId="{024683FC-CFFE-4ABF-9CAC-B8EC359C8626}" type="sibTrans" cxnId="{B3447F46-6C93-41C3-83BE-48840B8C8BAE}">
      <dgm:prSet/>
      <dgm:spPr/>
      <dgm:t>
        <a:bodyPr/>
        <a:lstStyle/>
        <a:p>
          <a:endParaRPr lang="en-US"/>
        </a:p>
      </dgm:t>
    </dgm:pt>
    <dgm:pt modelId="{45014E42-6A92-4F1C-ACDB-96896C9127AF}" type="pres">
      <dgm:prSet presAssocID="{3B979A7D-6433-4255-A5F8-A1D386A75542}" presName="linearFlow" presStyleCnt="0">
        <dgm:presLayoutVars>
          <dgm:dir/>
          <dgm:animLvl val="lvl"/>
          <dgm:resizeHandles val="exact"/>
        </dgm:presLayoutVars>
      </dgm:prSet>
      <dgm:spPr/>
      <dgm:t>
        <a:bodyPr/>
        <a:lstStyle/>
        <a:p>
          <a:endParaRPr lang="en-US"/>
        </a:p>
      </dgm:t>
    </dgm:pt>
    <dgm:pt modelId="{D06DB8D8-5D9C-4D6B-A0E9-CA8FFF36EEBE}" type="pres">
      <dgm:prSet presAssocID="{CEB12DB3-200B-4778-86BB-71542B540721}" presName="composite" presStyleCnt="0"/>
      <dgm:spPr/>
    </dgm:pt>
    <dgm:pt modelId="{C9032140-F01D-420A-B68E-3B802ACDE01C}" type="pres">
      <dgm:prSet presAssocID="{CEB12DB3-200B-4778-86BB-71542B540721}" presName="parentText" presStyleLbl="alignNode1" presStyleIdx="0" presStyleCnt="3">
        <dgm:presLayoutVars>
          <dgm:chMax val="1"/>
          <dgm:bulletEnabled val="1"/>
        </dgm:presLayoutVars>
      </dgm:prSet>
      <dgm:spPr/>
      <dgm:t>
        <a:bodyPr/>
        <a:lstStyle/>
        <a:p>
          <a:endParaRPr lang="en-US"/>
        </a:p>
      </dgm:t>
    </dgm:pt>
    <dgm:pt modelId="{331F174A-27A8-481C-AF6E-4CCEE3FBF555}" type="pres">
      <dgm:prSet presAssocID="{CEB12DB3-200B-4778-86BB-71542B540721}" presName="descendantText" presStyleLbl="alignAcc1" presStyleIdx="0" presStyleCnt="3">
        <dgm:presLayoutVars>
          <dgm:bulletEnabled val="1"/>
        </dgm:presLayoutVars>
      </dgm:prSet>
      <dgm:spPr/>
      <dgm:t>
        <a:bodyPr/>
        <a:lstStyle/>
        <a:p>
          <a:endParaRPr lang="en-US"/>
        </a:p>
      </dgm:t>
    </dgm:pt>
    <dgm:pt modelId="{677A6C49-A30D-425F-B2A6-15E98C13CFC7}" type="pres">
      <dgm:prSet presAssocID="{CFCA605B-E6B3-4726-B6D6-76D83505769B}" presName="sp" presStyleCnt="0"/>
      <dgm:spPr/>
    </dgm:pt>
    <dgm:pt modelId="{0659379A-361F-4EB7-AA9D-5BE3AE56D736}" type="pres">
      <dgm:prSet presAssocID="{E76F5A51-0699-4C09-A178-5940AA288016}" presName="composite" presStyleCnt="0"/>
      <dgm:spPr/>
    </dgm:pt>
    <dgm:pt modelId="{5A85681C-D82B-4118-9BC3-A8FBB1EE4644}" type="pres">
      <dgm:prSet presAssocID="{E76F5A51-0699-4C09-A178-5940AA288016}" presName="parentText" presStyleLbl="alignNode1" presStyleIdx="1" presStyleCnt="3">
        <dgm:presLayoutVars>
          <dgm:chMax val="1"/>
          <dgm:bulletEnabled val="1"/>
        </dgm:presLayoutVars>
      </dgm:prSet>
      <dgm:spPr/>
      <dgm:t>
        <a:bodyPr/>
        <a:lstStyle/>
        <a:p>
          <a:endParaRPr lang="en-US"/>
        </a:p>
      </dgm:t>
    </dgm:pt>
    <dgm:pt modelId="{FD0F7F39-EA1D-4886-BF70-7FF9310004F6}" type="pres">
      <dgm:prSet presAssocID="{E76F5A51-0699-4C09-A178-5940AA288016}" presName="descendantText" presStyleLbl="alignAcc1" presStyleIdx="1" presStyleCnt="3">
        <dgm:presLayoutVars>
          <dgm:bulletEnabled val="1"/>
        </dgm:presLayoutVars>
      </dgm:prSet>
      <dgm:spPr/>
      <dgm:t>
        <a:bodyPr/>
        <a:lstStyle/>
        <a:p>
          <a:endParaRPr lang="en-US"/>
        </a:p>
      </dgm:t>
    </dgm:pt>
    <dgm:pt modelId="{EDEFCD38-CA98-4E00-820F-04CFFE6F0A14}" type="pres">
      <dgm:prSet presAssocID="{922B33CA-6BF6-4855-9475-F0D6160FC218}" presName="sp" presStyleCnt="0"/>
      <dgm:spPr/>
    </dgm:pt>
    <dgm:pt modelId="{55F0851E-44B9-4F5E-8ECD-496C5FE58A8A}" type="pres">
      <dgm:prSet presAssocID="{D8E1EB28-51C6-4BB2-96FA-FDEABE633F82}" presName="composite" presStyleCnt="0"/>
      <dgm:spPr/>
    </dgm:pt>
    <dgm:pt modelId="{91E0B99A-2575-4CB0-AA14-C5A9BA5B8573}" type="pres">
      <dgm:prSet presAssocID="{D8E1EB28-51C6-4BB2-96FA-FDEABE633F82}" presName="parentText" presStyleLbl="alignNode1" presStyleIdx="2" presStyleCnt="3">
        <dgm:presLayoutVars>
          <dgm:chMax val="1"/>
          <dgm:bulletEnabled val="1"/>
        </dgm:presLayoutVars>
      </dgm:prSet>
      <dgm:spPr/>
      <dgm:t>
        <a:bodyPr/>
        <a:lstStyle/>
        <a:p>
          <a:endParaRPr lang="en-US"/>
        </a:p>
      </dgm:t>
    </dgm:pt>
    <dgm:pt modelId="{677C7DB7-C1EF-4578-8DE1-CD7D3640059E}" type="pres">
      <dgm:prSet presAssocID="{D8E1EB28-51C6-4BB2-96FA-FDEABE633F82}" presName="descendantText" presStyleLbl="alignAcc1" presStyleIdx="2" presStyleCnt="3">
        <dgm:presLayoutVars>
          <dgm:bulletEnabled val="1"/>
        </dgm:presLayoutVars>
      </dgm:prSet>
      <dgm:spPr/>
      <dgm:t>
        <a:bodyPr/>
        <a:lstStyle/>
        <a:p>
          <a:endParaRPr lang="en-US"/>
        </a:p>
      </dgm:t>
    </dgm:pt>
  </dgm:ptLst>
  <dgm:cxnLst>
    <dgm:cxn modelId="{53CA1C58-6CB0-4A08-A493-BFA5F579D51E}" type="presOf" srcId="{D8E1EB28-51C6-4BB2-96FA-FDEABE633F82}" destId="{91E0B99A-2575-4CB0-AA14-C5A9BA5B8573}" srcOrd="0" destOrd="0" presId="urn:microsoft.com/office/officeart/2005/8/layout/chevron2"/>
    <dgm:cxn modelId="{1F141719-0CE2-4896-8C40-69E579074E9E}" type="presOf" srcId="{9CFC4700-8D05-4A0B-99DD-B9B2C208E6FB}" destId="{331F174A-27A8-481C-AF6E-4CCEE3FBF555}" srcOrd="0" destOrd="0" presId="urn:microsoft.com/office/officeart/2005/8/layout/chevron2"/>
    <dgm:cxn modelId="{25C15397-8CE8-4010-9FD0-5798F7060C49}" srcId="{CEB12DB3-200B-4778-86BB-71542B540721}" destId="{C76059D1-68B2-4DEF-B7F9-27BB0F8930D7}" srcOrd="1" destOrd="0" parTransId="{F1DE3C91-B5BE-4DCD-A139-782C92ABDB0E}" sibTransId="{5FB92167-3222-49B5-9D64-1DB84FECE77E}"/>
    <dgm:cxn modelId="{3E056393-5F1E-4DD0-BA66-81CE46DF2AFC}" type="presOf" srcId="{E76F5A51-0699-4C09-A178-5940AA288016}" destId="{5A85681C-D82B-4118-9BC3-A8FBB1EE4644}" srcOrd="0" destOrd="0" presId="urn:microsoft.com/office/officeart/2005/8/layout/chevron2"/>
    <dgm:cxn modelId="{291A75D4-2587-4F2E-8E62-E953D6E85408}" srcId="{3B979A7D-6433-4255-A5F8-A1D386A75542}" destId="{E76F5A51-0699-4C09-A178-5940AA288016}" srcOrd="1" destOrd="0" parTransId="{7B714BFB-3FCE-4F30-9FB4-0103D079A226}" sibTransId="{922B33CA-6BF6-4855-9475-F0D6160FC218}"/>
    <dgm:cxn modelId="{4E2C2A05-E9B4-4D92-961E-8982BE1C6AAC}" type="presOf" srcId="{25B099B9-17BA-4581-B567-818142ED955C}" destId="{677C7DB7-C1EF-4578-8DE1-CD7D3640059E}" srcOrd="0" destOrd="0" presId="urn:microsoft.com/office/officeart/2005/8/layout/chevron2"/>
    <dgm:cxn modelId="{DD98A5F3-44E7-44A6-BA57-23746C079AB3}" srcId="{3B979A7D-6433-4255-A5F8-A1D386A75542}" destId="{D8E1EB28-51C6-4BB2-96FA-FDEABE633F82}" srcOrd="2" destOrd="0" parTransId="{7EE06839-4A27-46E0-AE21-0AFC0F0D8189}" sibTransId="{13C8524B-65F7-46DE-96B1-C7EDF7CC79F1}"/>
    <dgm:cxn modelId="{F8E5A024-AAF3-4E09-AE83-E64841F4DFCF}" type="presOf" srcId="{4244B8BA-2FD3-4DB5-8D6D-C9291C818B69}" destId="{677C7DB7-C1EF-4578-8DE1-CD7D3640059E}" srcOrd="0" destOrd="1" presId="urn:microsoft.com/office/officeart/2005/8/layout/chevron2"/>
    <dgm:cxn modelId="{0399119C-BA22-488F-AB25-A6E586674F35}" type="presOf" srcId="{CEB12DB3-200B-4778-86BB-71542B540721}" destId="{C9032140-F01D-420A-B68E-3B802ACDE01C}" srcOrd="0" destOrd="0" presId="urn:microsoft.com/office/officeart/2005/8/layout/chevron2"/>
    <dgm:cxn modelId="{FEAF1468-88BD-49B7-A3C4-E208D8B849EE}" type="presOf" srcId="{728D930E-8A69-4413-A50D-D80AC3096461}" destId="{FD0F7F39-EA1D-4886-BF70-7FF9310004F6}" srcOrd="0" destOrd="0" presId="urn:microsoft.com/office/officeart/2005/8/layout/chevron2"/>
    <dgm:cxn modelId="{B3447F46-6C93-41C3-83BE-48840B8C8BAE}" srcId="{D8E1EB28-51C6-4BB2-96FA-FDEABE633F82}" destId="{4244B8BA-2FD3-4DB5-8D6D-C9291C818B69}" srcOrd="1" destOrd="0" parTransId="{DB448424-77F4-4437-BF91-F607B4B278E4}" sibTransId="{024683FC-CFFE-4ABF-9CAC-B8EC359C8626}"/>
    <dgm:cxn modelId="{E4C1DCF7-5B7B-46E6-8021-C728AB8315E0}" srcId="{3B979A7D-6433-4255-A5F8-A1D386A75542}" destId="{CEB12DB3-200B-4778-86BB-71542B540721}" srcOrd="0" destOrd="0" parTransId="{EB1FFCB4-6796-4F5B-9A47-DF2BD8673535}" sibTransId="{CFCA605B-E6B3-4726-B6D6-76D83505769B}"/>
    <dgm:cxn modelId="{C130E03E-2DED-4AF7-8D50-A358FC7277C6}" srcId="{CEB12DB3-200B-4778-86BB-71542B540721}" destId="{87D11AD5-C3E8-45EC-8014-144B8D083559}" srcOrd="2" destOrd="0" parTransId="{4DC0D351-CD35-4E8E-978B-3198B0F606CB}" sibTransId="{1A10CCF8-A782-43D5-AB5B-8369D799F417}"/>
    <dgm:cxn modelId="{3B44BA37-8404-41A8-A91E-DA479B7FCFAB}" srcId="{E76F5A51-0699-4C09-A178-5940AA288016}" destId="{728D930E-8A69-4413-A50D-D80AC3096461}" srcOrd="0" destOrd="0" parTransId="{35C0307A-9B02-4629-A4E5-2FF7E77E2442}" sibTransId="{39E1DB70-23CA-4AB3-9B1E-9F110B208FBD}"/>
    <dgm:cxn modelId="{A8C7A2FE-6243-4457-8427-42D750A9116C}" type="presOf" srcId="{C76059D1-68B2-4DEF-B7F9-27BB0F8930D7}" destId="{331F174A-27A8-481C-AF6E-4CCEE3FBF555}" srcOrd="0" destOrd="1" presId="urn:microsoft.com/office/officeart/2005/8/layout/chevron2"/>
    <dgm:cxn modelId="{41E4AC0A-C665-4ED6-B724-5EA1773A46AE}" type="presOf" srcId="{87D11AD5-C3E8-45EC-8014-144B8D083559}" destId="{331F174A-27A8-481C-AF6E-4CCEE3FBF555}" srcOrd="0" destOrd="2" presId="urn:microsoft.com/office/officeart/2005/8/layout/chevron2"/>
    <dgm:cxn modelId="{BB8BF696-E0A9-4C47-8078-7BA3490DE7EF}" srcId="{D8E1EB28-51C6-4BB2-96FA-FDEABE633F82}" destId="{25B099B9-17BA-4581-B567-818142ED955C}" srcOrd="0" destOrd="0" parTransId="{CBDFAA67-01D7-430C-9CFA-EFCFC000A8EA}" sibTransId="{742BFBF7-D945-4D00-844B-D1D54A955192}"/>
    <dgm:cxn modelId="{0058DAA1-0A84-4864-99AE-47B73050BE7D}" type="presOf" srcId="{3B979A7D-6433-4255-A5F8-A1D386A75542}" destId="{45014E42-6A92-4F1C-ACDB-96896C9127AF}" srcOrd="0" destOrd="0" presId="urn:microsoft.com/office/officeart/2005/8/layout/chevron2"/>
    <dgm:cxn modelId="{780E175D-7F10-40B4-A525-04603DF2381B}" type="presOf" srcId="{B2CE1A6C-E395-418F-B997-CCF8480B3FF3}" destId="{FD0F7F39-EA1D-4886-BF70-7FF9310004F6}" srcOrd="0" destOrd="1" presId="urn:microsoft.com/office/officeart/2005/8/layout/chevron2"/>
    <dgm:cxn modelId="{E23AD772-5553-4597-A83C-0595D39D4F37}" srcId="{CEB12DB3-200B-4778-86BB-71542B540721}" destId="{9CFC4700-8D05-4A0B-99DD-B9B2C208E6FB}" srcOrd="0" destOrd="0" parTransId="{A7EDCCFF-BD4D-4DAC-BCAB-70D65DF66DA5}" sibTransId="{5E89A9B1-E48D-4511-9284-A4549C818F22}"/>
    <dgm:cxn modelId="{A4DB2E40-3312-473E-9749-5A8C52BA764A}" srcId="{E76F5A51-0699-4C09-A178-5940AA288016}" destId="{B2CE1A6C-E395-418F-B997-CCF8480B3FF3}" srcOrd="1" destOrd="0" parTransId="{ED56A1DD-0EFB-4842-AC70-0D86F1AD096A}" sibTransId="{CE89D15A-843F-4D61-92A4-45FDD636D9A1}"/>
    <dgm:cxn modelId="{3400F44E-1A70-4ABE-B48D-A7A44C94B576}" type="presParOf" srcId="{45014E42-6A92-4F1C-ACDB-96896C9127AF}" destId="{D06DB8D8-5D9C-4D6B-A0E9-CA8FFF36EEBE}" srcOrd="0" destOrd="0" presId="urn:microsoft.com/office/officeart/2005/8/layout/chevron2"/>
    <dgm:cxn modelId="{DE99CAC6-612C-4570-8755-BE980C016B17}" type="presParOf" srcId="{D06DB8D8-5D9C-4D6B-A0E9-CA8FFF36EEBE}" destId="{C9032140-F01D-420A-B68E-3B802ACDE01C}" srcOrd="0" destOrd="0" presId="urn:microsoft.com/office/officeart/2005/8/layout/chevron2"/>
    <dgm:cxn modelId="{60C4F1CE-4BB7-4A5B-98FF-389D1703C139}" type="presParOf" srcId="{D06DB8D8-5D9C-4D6B-A0E9-CA8FFF36EEBE}" destId="{331F174A-27A8-481C-AF6E-4CCEE3FBF555}" srcOrd="1" destOrd="0" presId="urn:microsoft.com/office/officeart/2005/8/layout/chevron2"/>
    <dgm:cxn modelId="{46BEC9C2-0012-4174-800D-9A102152B2B1}" type="presParOf" srcId="{45014E42-6A92-4F1C-ACDB-96896C9127AF}" destId="{677A6C49-A30D-425F-B2A6-15E98C13CFC7}" srcOrd="1" destOrd="0" presId="urn:microsoft.com/office/officeart/2005/8/layout/chevron2"/>
    <dgm:cxn modelId="{F1DF4A2F-868B-493F-9863-0C2C55D22287}" type="presParOf" srcId="{45014E42-6A92-4F1C-ACDB-96896C9127AF}" destId="{0659379A-361F-4EB7-AA9D-5BE3AE56D736}" srcOrd="2" destOrd="0" presId="urn:microsoft.com/office/officeart/2005/8/layout/chevron2"/>
    <dgm:cxn modelId="{3661114A-0472-40DA-9CA2-8B936416CD4B}" type="presParOf" srcId="{0659379A-361F-4EB7-AA9D-5BE3AE56D736}" destId="{5A85681C-D82B-4118-9BC3-A8FBB1EE4644}" srcOrd="0" destOrd="0" presId="urn:microsoft.com/office/officeart/2005/8/layout/chevron2"/>
    <dgm:cxn modelId="{3394292F-9119-41BA-B188-33868661525E}" type="presParOf" srcId="{0659379A-361F-4EB7-AA9D-5BE3AE56D736}" destId="{FD0F7F39-EA1D-4886-BF70-7FF9310004F6}" srcOrd="1" destOrd="0" presId="urn:microsoft.com/office/officeart/2005/8/layout/chevron2"/>
    <dgm:cxn modelId="{153E62F7-2E64-4BB4-8C0C-4D326DAA475E}" type="presParOf" srcId="{45014E42-6A92-4F1C-ACDB-96896C9127AF}" destId="{EDEFCD38-CA98-4E00-820F-04CFFE6F0A14}" srcOrd="3" destOrd="0" presId="urn:microsoft.com/office/officeart/2005/8/layout/chevron2"/>
    <dgm:cxn modelId="{D4963DC0-D7DC-439B-8648-FFE028A03E0A}" type="presParOf" srcId="{45014E42-6A92-4F1C-ACDB-96896C9127AF}" destId="{55F0851E-44B9-4F5E-8ECD-496C5FE58A8A}" srcOrd="4" destOrd="0" presId="urn:microsoft.com/office/officeart/2005/8/layout/chevron2"/>
    <dgm:cxn modelId="{2D869B6E-B38D-41DF-BBF7-B610CF188754}" type="presParOf" srcId="{55F0851E-44B9-4F5E-8ECD-496C5FE58A8A}" destId="{91E0B99A-2575-4CB0-AA14-C5A9BA5B8573}" srcOrd="0" destOrd="0" presId="urn:microsoft.com/office/officeart/2005/8/layout/chevron2"/>
    <dgm:cxn modelId="{8E74D923-2FE7-4CB0-959D-217594546CF0}" type="presParOf" srcId="{55F0851E-44B9-4F5E-8ECD-496C5FE58A8A}" destId="{677C7DB7-C1EF-4578-8DE1-CD7D3640059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29018F9-52AE-40D4-98F3-BC85C8FA04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CC0A48-D9EE-4A6E-8BF2-8345D6F11F76}">
      <dgm:prSet/>
      <dgm:spPr/>
      <dgm:t>
        <a:bodyPr/>
        <a:lstStyle/>
        <a:p>
          <a:pPr rtl="0"/>
          <a:r>
            <a:rPr lang="en-US" b="0" dirty="0" smtClean="0"/>
            <a:t>Determine the Class Level</a:t>
          </a:r>
          <a:endParaRPr lang="en-US" b="0" dirty="0"/>
        </a:p>
      </dgm:t>
    </dgm:pt>
    <dgm:pt modelId="{D773613A-C21D-487C-8AC7-DC6B9537BA5F}" type="parTrans" cxnId="{AF4A9D6D-FB02-4F17-B8C1-EFD4FA265020}">
      <dgm:prSet/>
      <dgm:spPr/>
      <dgm:t>
        <a:bodyPr/>
        <a:lstStyle/>
        <a:p>
          <a:endParaRPr lang="en-US"/>
        </a:p>
      </dgm:t>
    </dgm:pt>
    <dgm:pt modelId="{9F7BD9FB-5979-4B5A-86FC-BB252F805424}" type="sibTrans" cxnId="{AF4A9D6D-FB02-4F17-B8C1-EFD4FA265020}">
      <dgm:prSet/>
      <dgm:spPr/>
      <dgm:t>
        <a:bodyPr/>
        <a:lstStyle/>
        <a:p>
          <a:endParaRPr lang="en-US"/>
        </a:p>
      </dgm:t>
    </dgm:pt>
    <dgm:pt modelId="{0A1670DB-8B5E-4139-BD1F-188307D47977}" type="pres">
      <dgm:prSet presAssocID="{029018F9-52AE-40D4-98F3-BC85C8FA04BD}" presName="linear" presStyleCnt="0">
        <dgm:presLayoutVars>
          <dgm:animLvl val="lvl"/>
          <dgm:resizeHandles val="exact"/>
        </dgm:presLayoutVars>
      </dgm:prSet>
      <dgm:spPr/>
      <dgm:t>
        <a:bodyPr/>
        <a:lstStyle/>
        <a:p>
          <a:endParaRPr lang="en-US"/>
        </a:p>
      </dgm:t>
    </dgm:pt>
    <dgm:pt modelId="{12008E88-BFBF-4E95-90D2-834685857558}" type="pres">
      <dgm:prSet presAssocID="{16CC0A48-D9EE-4A6E-8BF2-8345D6F11F76}" presName="parentText" presStyleLbl="node1" presStyleIdx="0" presStyleCnt="1">
        <dgm:presLayoutVars>
          <dgm:chMax val="0"/>
          <dgm:bulletEnabled val="1"/>
        </dgm:presLayoutVars>
      </dgm:prSet>
      <dgm:spPr/>
      <dgm:t>
        <a:bodyPr/>
        <a:lstStyle/>
        <a:p>
          <a:endParaRPr lang="en-US"/>
        </a:p>
      </dgm:t>
    </dgm:pt>
  </dgm:ptLst>
  <dgm:cxnLst>
    <dgm:cxn modelId="{F28A6A73-02E0-4865-85D5-F38206335540}" type="presOf" srcId="{16CC0A48-D9EE-4A6E-8BF2-8345D6F11F76}" destId="{12008E88-BFBF-4E95-90D2-834685857558}" srcOrd="0" destOrd="0" presId="urn:microsoft.com/office/officeart/2005/8/layout/vList2"/>
    <dgm:cxn modelId="{A75C6C88-6AC5-4D24-B43D-FA8090E9AF1F}" type="presOf" srcId="{029018F9-52AE-40D4-98F3-BC85C8FA04BD}" destId="{0A1670DB-8B5E-4139-BD1F-188307D47977}" srcOrd="0" destOrd="0" presId="urn:microsoft.com/office/officeart/2005/8/layout/vList2"/>
    <dgm:cxn modelId="{AF4A9D6D-FB02-4F17-B8C1-EFD4FA265020}" srcId="{029018F9-52AE-40D4-98F3-BC85C8FA04BD}" destId="{16CC0A48-D9EE-4A6E-8BF2-8345D6F11F76}" srcOrd="0" destOrd="0" parTransId="{D773613A-C21D-487C-8AC7-DC6B9537BA5F}" sibTransId="{9F7BD9FB-5979-4B5A-86FC-BB252F805424}"/>
    <dgm:cxn modelId="{403CDBFA-6A61-484D-9F4E-74E93FE486A2}" type="presParOf" srcId="{0A1670DB-8B5E-4139-BD1F-188307D47977}" destId="{12008E88-BFBF-4E95-90D2-834685857558}"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B979A7D-6433-4255-A5F8-A1D386A7554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3A470DE-8EB9-4ADC-810A-551C5C2BCE61}">
      <dgm:prSet/>
      <dgm:spPr/>
      <dgm:t>
        <a:bodyPr/>
        <a:lstStyle/>
        <a:p>
          <a:r>
            <a:rPr lang="en-US" dirty="0" smtClean="0"/>
            <a:t>Position 1</a:t>
          </a:r>
          <a:endParaRPr lang="en-US" dirty="0"/>
        </a:p>
      </dgm:t>
    </dgm:pt>
    <dgm:pt modelId="{19B9CD18-BA69-4867-89F5-376832B520E8}" type="parTrans" cxnId="{CE766E1E-0A23-4C71-97DA-F46EDA60753D}">
      <dgm:prSet/>
      <dgm:spPr/>
      <dgm:t>
        <a:bodyPr/>
        <a:lstStyle/>
        <a:p>
          <a:endParaRPr lang="en-US"/>
        </a:p>
      </dgm:t>
    </dgm:pt>
    <dgm:pt modelId="{E0085820-F5A6-4A95-9B9F-429B4AC09E17}" type="sibTrans" cxnId="{CE766E1E-0A23-4C71-97DA-F46EDA60753D}">
      <dgm:prSet/>
      <dgm:spPr/>
      <dgm:t>
        <a:bodyPr/>
        <a:lstStyle/>
        <a:p>
          <a:endParaRPr lang="en-US"/>
        </a:p>
      </dgm:t>
    </dgm:pt>
    <dgm:pt modelId="{C8CFF895-6DF5-4A60-B3DF-AB1A7179D303}">
      <dgm:prSet/>
      <dgm:spPr/>
      <dgm:t>
        <a:bodyPr/>
        <a:lstStyle/>
        <a:p>
          <a:r>
            <a:rPr lang="en-US" dirty="0" smtClean="0"/>
            <a:t>Position 2</a:t>
          </a:r>
          <a:endParaRPr lang="en-US" dirty="0"/>
        </a:p>
      </dgm:t>
    </dgm:pt>
    <dgm:pt modelId="{9DD1CFD7-43E7-410A-910F-1CAB2F9AA113}" type="parTrans" cxnId="{8E817715-1BAA-4C3B-8284-8DCBB0BFDFC1}">
      <dgm:prSet/>
      <dgm:spPr/>
      <dgm:t>
        <a:bodyPr/>
        <a:lstStyle/>
        <a:p>
          <a:endParaRPr lang="en-US"/>
        </a:p>
      </dgm:t>
    </dgm:pt>
    <dgm:pt modelId="{36F18C5F-79C5-439D-A2BA-6ECA223215BA}" type="sibTrans" cxnId="{8E817715-1BAA-4C3B-8284-8DCBB0BFDFC1}">
      <dgm:prSet/>
      <dgm:spPr/>
      <dgm:t>
        <a:bodyPr/>
        <a:lstStyle/>
        <a:p>
          <a:endParaRPr lang="en-US"/>
        </a:p>
      </dgm:t>
    </dgm:pt>
    <dgm:pt modelId="{2EECCF84-33C2-48A7-9AAD-03B4CB6676B6}">
      <dgm:prSet/>
      <dgm:spPr/>
      <dgm:t>
        <a:bodyPr/>
        <a:lstStyle/>
        <a:p>
          <a:r>
            <a:rPr lang="en-US" dirty="0" smtClean="0"/>
            <a:t>Position 3</a:t>
          </a:r>
          <a:endParaRPr lang="en-US" dirty="0"/>
        </a:p>
      </dgm:t>
    </dgm:pt>
    <dgm:pt modelId="{0D2E7555-B33F-411C-BD77-3745B133200E}" type="parTrans" cxnId="{69EAAB62-CFEF-4DEC-B759-0BAE949BDDDD}">
      <dgm:prSet/>
      <dgm:spPr/>
      <dgm:t>
        <a:bodyPr/>
        <a:lstStyle/>
        <a:p>
          <a:endParaRPr lang="en-US"/>
        </a:p>
      </dgm:t>
    </dgm:pt>
    <dgm:pt modelId="{A8FA3ADC-192B-4722-82C1-59CF5F729DB1}" type="sibTrans" cxnId="{69EAAB62-CFEF-4DEC-B759-0BAE949BDDDD}">
      <dgm:prSet/>
      <dgm:spPr/>
      <dgm:t>
        <a:bodyPr/>
        <a:lstStyle/>
        <a:p>
          <a:endParaRPr lang="en-US"/>
        </a:p>
      </dgm:t>
    </dgm:pt>
    <dgm:pt modelId="{F7FF701F-E81E-4212-8C5D-EE4E6A36C702}">
      <dgm:prSet/>
      <dgm:spPr/>
      <dgm:t>
        <a:bodyPr/>
        <a:lstStyle/>
        <a:p>
          <a:r>
            <a:rPr lang="en-US" dirty="0" smtClean="0"/>
            <a:t>Does 99% of tasks</a:t>
          </a:r>
          <a:endParaRPr lang="en-US" dirty="0"/>
        </a:p>
      </dgm:t>
    </dgm:pt>
    <dgm:pt modelId="{24A3F51D-1E18-4B43-A5AE-C136E3A0D2EB}" type="parTrans" cxnId="{4E30B2E6-E03A-41B4-84CF-55A2D9E32239}">
      <dgm:prSet/>
      <dgm:spPr/>
      <dgm:t>
        <a:bodyPr/>
        <a:lstStyle/>
        <a:p>
          <a:endParaRPr lang="en-US"/>
        </a:p>
      </dgm:t>
    </dgm:pt>
    <dgm:pt modelId="{0B669099-734F-483E-9BEB-19C1BABCA51E}" type="sibTrans" cxnId="{4E30B2E6-E03A-41B4-84CF-55A2D9E32239}">
      <dgm:prSet/>
      <dgm:spPr/>
      <dgm:t>
        <a:bodyPr/>
        <a:lstStyle/>
        <a:p>
          <a:endParaRPr lang="en-US"/>
        </a:p>
      </dgm:t>
    </dgm:pt>
    <dgm:pt modelId="{86022CBF-D43F-4A48-8F30-8309A6DC7129}">
      <dgm:prSet/>
      <dgm:spPr/>
      <dgm:t>
        <a:bodyPr/>
        <a:lstStyle/>
        <a:p>
          <a:r>
            <a:rPr lang="en-US" dirty="0" smtClean="0"/>
            <a:t>Does 85% of tasks</a:t>
          </a:r>
          <a:endParaRPr lang="en-US" dirty="0"/>
        </a:p>
      </dgm:t>
    </dgm:pt>
    <dgm:pt modelId="{8735ED00-DE73-4F82-85D8-85609E025018}" type="parTrans" cxnId="{D792371B-54A2-4113-A851-ADA319A1D2CD}">
      <dgm:prSet/>
      <dgm:spPr/>
      <dgm:t>
        <a:bodyPr/>
        <a:lstStyle/>
        <a:p>
          <a:endParaRPr lang="en-US"/>
        </a:p>
      </dgm:t>
    </dgm:pt>
    <dgm:pt modelId="{C21FF068-BD36-439A-B2B4-1D5C326F568D}" type="sibTrans" cxnId="{D792371B-54A2-4113-A851-ADA319A1D2CD}">
      <dgm:prSet/>
      <dgm:spPr/>
      <dgm:t>
        <a:bodyPr/>
        <a:lstStyle/>
        <a:p>
          <a:endParaRPr lang="en-US"/>
        </a:p>
      </dgm:t>
    </dgm:pt>
    <dgm:pt modelId="{F35A6543-2836-4F48-A2D2-006F9DF66674}">
      <dgm:prSet/>
      <dgm:spPr/>
      <dgm:t>
        <a:bodyPr/>
        <a:lstStyle/>
        <a:p>
          <a:r>
            <a:rPr lang="en-US" dirty="0" smtClean="0"/>
            <a:t>Does 10% of tasks</a:t>
          </a:r>
          <a:endParaRPr lang="en-US" dirty="0"/>
        </a:p>
      </dgm:t>
    </dgm:pt>
    <dgm:pt modelId="{E46E0781-A800-4776-AF5E-F0B001761B56}" type="parTrans" cxnId="{49A8776A-6FB6-4314-8FD0-C08467141256}">
      <dgm:prSet/>
      <dgm:spPr/>
      <dgm:t>
        <a:bodyPr/>
        <a:lstStyle/>
        <a:p>
          <a:endParaRPr lang="en-US"/>
        </a:p>
      </dgm:t>
    </dgm:pt>
    <dgm:pt modelId="{1587E31C-C77F-4EB6-864F-25FEF9A68D58}" type="sibTrans" cxnId="{49A8776A-6FB6-4314-8FD0-C08467141256}">
      <dgm:prSet/>
      <dgm:spPr/>
      <dgm:t>
        <a:bodyPr/>
        <a:lstStyle/>
        <a:p>
          <a:endParaRPr lang="en-US"/>
        </a:p>
      </dgm:t>
    </dgm:pt>
    <dgm:pt modelId="{4645E289-E8AB-472C-87A3-4230460A2F1C}" type="pres">
      <dgm:prSet presAssocID="{3B979A7D-6433-4255-A5F8-A1D386A75542}" presName="Name0" presStyleCnt="0">
        <dgm:presLayoutVars>
          <dgm:dir/>
          <dgm:animLvl val="lvl"/>
          <dgm:resizeHandles/>
        </dgm:presLayoutVars>
      </dgm:prSet>
      <dgm:spPr/>
      <dgm:t>
        <a:bodyPr/>
        <a:lstStyle/>
        <a:p>
          <a:endParaRPr lang="en-US"/>
        </a:p>
      </dgm:t>
    </dgm:pt>
    <dgm:pt modelId="{43DAD3A0-3CCD-4EAF-9059-B4AB82BD4330}" type="pres">
      <dgm:prSet presAssocID="{93A470DE-8EB9-4ADC-810A-551C5C2BCE61}" presName="linNode" presStyleCnt="0"/>
      <dgm:spPr/>
    </dgm:pt>
    <dgm:pt modelId="{F18FB9E1-C65F-4229-ACB4-CC52833D868A}" type="pres">
      <dgm:prSet presAssocID="{93A470DE-8EB9-4ADC-810A-551C5C2BCE61}" presName="parentShp" presStyleLbl="node1" presStyleIdx="0" presStyleCnt="3">
        <dgm:presLayoutVars>
          <dgm:bulletEnabled val="1"/>
        </dgm:presLayoutVars>
      </dgm:prSet>
      <dgm:spPr/>
      <dgm:t>
        <a:bodyPr/>
        <a:lstStyle/>
        <a:p>
          <a:endParaRPr lang="en-US"/>
        </a:p>
      </dgm:t>
    </dgm:pt>
    <dgm:pt modelId="{E794A64E-55C6-4AD8-B9B3-883D75B89E33}" type="pres">
      <dgm:prSet presAssocID="{93A470DE-8EB9-4ADC-810A-551C5C2BCE61}" presName="childShp" presStyleLbl="bgAccFollowNode1" presStyleIdx="0" presStyleCnt="3">
        <dgm:presLayoutVars>
          <dgm:bulletEnabled val="1"/>
        </dgm:presLayoutVars>
      </dgm:prSet>
      <dgm:spPr/>
      <dgm:t>
        <a:bodyPr/>
        <a:lstStyle/>
        <a:p>
          <a:endParaRPr lang="en-US"/>
        </a:p>
      </dgm:t>
    </dgm:pt>
    <dgm:pt modelId="{B94EE95A-592E-4F28-A76C-4ACF2F39949F}" type="pres">
      <dgm:prSet presAssocID="{E0085820-F5A6-4A95-9B9F-429B4AC09E17}" presName="spacing" presStyleCnt="0"/>
      <dgm:spPr/>
    </dgm:pt>
    <dgm:pt modelId="{7C15D25C-D617-4124-B501-6E5E6F01E95F}" type="pres">
      <dgm:prSet presAssocID="{C8CFF895-6DF5-4A60-B3DF-AB1A7179D303}" presName="linNode" presStyleCnt="0"/>
      <dgm:spPr/>
    </dgm:pt>
    <dgm:pt modelId="{202367AE-FE75-4912-A3FD-0E8235BD0699}" type="pres">
      <dgm:prSet presAssocID="{C8CFF895-6DF5-4A60-B3DF-AB1A7179D303}" presName="parentShp" presStyleLbl="node1" presStyleIdx="1" presStyleCnt="3">
        <dgm:presLayoutVars>
          <dgm:bulletEnabled val="1"/>
        </dgm:presLayoutVars>
      </dgm:prSet>
      <dgm:spPr/>
      <dgm:t>
        <a:bodyPr/>
        <a:lstStyle/>
        <a:p>
          <a:endParaRPr lang="en-US"/>
        </a:p>
      </dgm:t>
    </dgm:pt>
    <dgm:pt modelId="{90748DFF-D1B0-49FA-92FE-8A51356B944E}" type="pres">
      <dgm:prSet presAssocID="{C8CFF895-6DF5-4A60-B3DF-AB1A7179D303}" presName="childShp" presStyleLbl="bgAccFollowNode1" presStyleIdx="1" presStyleCnt="3">
        <dgm:presLayoutVars>
          <dgm:bulletEnabled val="1"/>
        </dgm:presLayoutVars>
      </dgm:prSet>
      <dgm:spPr/>
      <dgm:t>
        <a:bodyPr/>
        <a:lstStyle/>
        <a:p>
          <a:endParaRPr lang="en-US"/>
        </a:p>
      </dgm:t>
    </dgm:pt>
    <dgm:pt modelId="{752D2DC8-F7C9-48B1-A1D2-49665538921A}" type="pres">
      <dgm:prSet presAssocID="{36F18C5F-79C5-439D-A2BA-6ECA223215BA}" presName="spacing" presStyleCnt="0"/>
      <dgm:spPr/>
    </dgm:pt>
    <dgm:pt modelId="{AD7809B2-3BBC-4575-8DDF-9FC82EAADA0B}" type="pres">
      <dgm:prSet presAssocID="{2EECCF84-33C2-48A7-9AAD-03B4CB6676B6}" presName="linNode" presStyleCnt="0"/>
      <dgm:spPr/>
    </dgm:pt>
    <dgm:pt modelId="{4BAF4519-4A89-45A8-9768-9918644C7685}" type="pres">
      <dgm:prSet presAssocID="{2EECCF84-33C2-48A7-9AAD-03B4CB6676B6}" presName="parentShp" presStyleLbl="node1" presStyleIdx="2" presStyleCnt="3">
        <dgm:presLayoutVars>
          <dgm:bulletEnabled val="1"/>
        </dgm:presLayoutVars>
      </dgm:prSet>
      <dgm:spPr/>
      <dgm:t>
        <a:bodyPr/>
        <a:lstStyle/>
        <a:p>
          <a:endParaRPr lang="en-US"/>
        </a:p>
      </dgm:t>
    </dgm:pt>
    <dgm:pt modelId="{8110D55B-33FB-4E75-9A6D-1E1FC199455C}" type="pres">
      <dgm:prSet presAssocID="{2EECCF84-33C2-48A7-9AAD-03B4CB6676B6}" presName="childShp" presStyleLbl="bgAccFollowNode1" presStyleIdx="2" presStyleCnt="3">
        <dgm:presLayoutVars>
          <dgm:bulletEnabled val="1"/>
        </dgm:presLayoutVars>
      </dgm:prSet>
      <dgm:spPr/>
      <dgm:t>
        <a:bodyPr/>
        <a:lstStyle/>
        <a:p>
          <a:endParaRPr lang="en-US"/>
        </a:p>
      </dgm:t>
    </dgm:pt>
  </dgm:ptLst>
  <dgm:cxnLst>
    <dgm:cxn modelId="{A34DE147-57C7-4794-AE15-2E867F0D91AC}" type="presOf" srcId="{86022CBF-D43F-4A48-8F30-8309A6DC7129}" destId="{90748DFF-D1B0-49FA-92FE-8A51356B944E}" srcOrd="0" destOrd="0" presId="urn:microsoft.com/office/officeart/2005/8/layout/vList6"/>
    <dgm:cxn modelId="{D792371B-54A2-4113-A851-ADA319A1D2CD}" srcId="{C8CFF895-6DF5-4A60-B3DF-AB1A7179D303}" destId="{86022CBF-D43F-4A48-8F30-8309A6DC7129}" srcOrd="0" destOrd="0" parTransId="{8735ED00-DE73-4F82-85D8-85609E025018}" sibTransId="{C21FF068-BD36-439A-B2B4-1D5C326F568D}"/>
    <dgm:cxn modelId="{D5C4BBDA-C388-455B-BC43-83A1BF12CF02}" type="presOf" srcId="{2EECCF84-33C2-48A7-9AAD-03B4CB6676B6}" destId="{4BAF4519-4A89-45A8-9768-9918644C7685}" srcOrd="0" destOrd="0" presId="urn:microsoft.com/office/officeart/2005/8/layout/vList6"/>
    <dgm:cxn modelId="{36EF8DEB-208A-448F-89CD-EC1627007185}" type="presOf" srcId="{F35A6543-2836-4F48-A2D2-006F9DF66674}" destId="{8110D55B-33FB-4E75-9A6D-1E1FC199455C}" srcOrd="0" destOrd="0" presId="urn:microsoft.com/office/officeart/2005/8/layout/vList6"/>
    <dgm:cxn modelId="{9A6BF049-4C4D-4ECD-A60D-A83E8B1FA4F3}" type="presOf" srcId="{C8CFF895-6DF5-4A60-B3DF-AB1A7179D303}" destId="{202367AE-FE75-4912-A3FD-0E8235BD0699}" srcOrd="0" destOrd="0" presId="urn:microsoft.com/office/officeart/2005/8/layout/vList6"/>
    <dgm:cxn modelId="{4E30B2E6-E03A-41B4-84CF-55A2D9E32239}" srcId="{93A470DE-8EB9-4ADC-810A-551C5C2BCE61}" destId="{F7FF701F-E81E-4212-8C5D-EE4E6A36C702}" srcOrd="0" destOrd="0" parTransId="{24A3F51D-1E18-4B43-A5AE-C136E3A0D2EB}" sibTransId="{0B669099-734F-483E-9BEB-19C1BABCA51E}"/>
    <dgm:cxn modelId="{8E817715-1BAA-4C3B-8284-8DCBB0BFDFC1}" srcId="{3B979A7D-6433-4255-A5F8-A1D386A75542}" destId="{C8CFF895-6DF5-4A60-B3DF-AB1A7179D303}" srcOrd="1" destOrd="0" parTransId="{9DD1CFD7-43E7-410A-910F-1CAB2F9AA113}" sibTransId="{36F18C5F-79C5-439D-A2BA-6ECA223215BA}"/>
    <dgm:cxn modelId="{38B0A8E2-A0CA-47C7-9294-2DB9A031806C}" type="presOf" srcId="{F7FF701F-E81E-4212-8C5D-EE4E6A36C702}" destId="{E794A64E-55C6-4AD8-B9B3-883D75B89E33}" srcOrd="0" destOrd="0" presId="urn:microsoft.com/office/officeart/2005/8/layout/vList6"/>
    <dgm:cxn modelId="{7EFEB8FD-9D73-40E5-A0CF-0193D45CE664}" type="presOf" srcId="{3B979A7D-6433-4255-A5F8-A1D386A75542}" destId="{4645E289-E8AB-472C-87A3-4230460A2F1C}" srcOrd="0" destOrd="0" presId="urn:microsoft.com/office/officeart/2005/8/layout/vList6"/>
    <dgm:cxn modelId="{FE3E71EF-9128-47AF-9244-84109D3AB7FF}" type="presOf" srcId="{93A470DE-8EB9-4ADC-810A-551C5C2BCE61}" destId="{F18FB9E1-C65F-4229-ACB4-CC52833D868A}" srcOrd="0" destOrd="0" presId="urn:microsoft.com/office/officeart/2005/8/layout/vList6"/>
    <dgm:cxn modelId="{CE766E1E-0A23-4C71-97DA-F46EDA60753D}" srcId="{3B979A7D-6433-4255-A5F8-A1D386A75542}" destId="{93A470DE-8EB9-4ADC-810A-551C5C2BCE61}" srcOrd="0" destOrd="0" parTransId="{19B9CD18-BA69-4867-89F5-376832B520E8}" sibTransId="{E0085820-F5A6-4A95-9B9F-429B4AC09E17}"/>
    <dgm:cxn modelId="{69EAAB62-CFEF-4DEC-B759-0BAE949BDDDD}" srcId="{3B979A7D-6433-4255-A5F8-A1D386A75542}" destId="{2EECCF84-33C2-48A7-9AAD-03B4CB6676B6}" srcOrd="2" destOrd="0" parTransId="{0D2E7555-B33F-411C-BD77-3745B133200E}" sibTransId="{A8FA3ADC-192B-4722-82C1-59CF5F729DB1}"/>
    <dgm:cxn modelId="{49A8776A-6FB6-4314-8FD0-C08467141256}" srcId="{2EECCF84-33C2-48A7-9AAD-03B4CB6676B6}" destId="{F35A6543-2836-4F48-A2D2-006F9DF66674}" srcOrd="0" destOrd="0" parTransId="{E46E0781-A800-4776-AF5E-F0B001761B56}" sibTransId="{1587E31C-C77F-4EB6-864F-25FEF9A68D58}"/>
    <dgm:cxn modelId="{3579B3EF-8140-4481-ABDE-9473CC9437CC}" type="presParOf" srcId="{4645E289-E8AB-472C-87A3-4230460A2F1C}" destId="{43DAD3A0-3CCD-4EAF-9059-B4AB82BD4330}" srcOrd="0" destOrd="0" presId="urn:microsoft.com/office/officeart/2005/8/layout/vList6"/>
    <dgm:cxn modelId="{B7735583-5912-4D0A-98D8-284A8A9092DC}" type="presParOf" srcId="{43DAD3A0-3CCD-4EAF-9059-B4AB82BD4330}" destId="{F18FB9E1-C65F-4229-ACB4-CC52833D868A}" srcOrd="0" destOrd="0" presId="urn:microsoft.com/office/officeart/2005/8/layout/vList6"/>
    <dgm:cxn modelId="{E71DA303-8AC1-4864-919C-5D118E89C0FB}" type="presParOf" srcId="{43DAD3A0-3CCD-4EAF-9059-B4AB82BD4330}" destId="{E794A64E-55C6-4AD8-B9B3-883D75B89E33}" srcOrd="1" destOrd="0" presId="urn:microsoft.com/office/officeart/2005/8/layout/vList6"/>
    <dgm:cxn modelId="{E2292F21-3703-4867-965E-CC6F774DC37C}" type="presParOf" srcId="{4645E289-E8AB-472C-87A3-4230460A2F1C}" destId="{B94EE95A-592E-4F28-A76C-4ACF2F39949F}" srcOrd="1" destOrd="0" presId="urn:microsoft.com/office/officeart/2005/8/layout/vList6"/>
    <dgm:cxn modelId="{CF7CE673-CD0B-4CD5-B896-CC0349715383}" type="presParOf" srcId="{4645E289-E8AB-472C-87A3-4230460A2F1C}" destId="{7C15D25C-D617-4124-B501-6E5E6F01E95F}" srcOrd="2" destOrd="0" presId="urn:microsoft.com/office/officeart/2005/8/layout/vList6"/>
    <dgm:cxn modelId="{55037495-5FFC-468A-AD97-E1CA7966D769}" type="presParOf" srcId="{7C15D25C-D617-4124-B501-6E5E6F01E95F}" destId="{202367AE-FE75-4912-A3FD-0E8235BD0699}" srcOrd="0" destOrd="0" presId="urn:microsoft.com/office/officeart/2005/8/layout/vList6"/>
    <dgm:cxn modelId="{50FFB61C-D242-4057-AA24-589B2006C279}" type="presParOf" srcId="{7C15D25C-D617-4124-B501-6E5E6F01E95F}" destId="{90748DFF-D1B0-49FA-92FE-8A51356B944E}" srcOrd="1" destOrd="0" presId="urn:microsoft.com/office/officeart/2005/8/layout/vList6"/>
    <dgm:cxn modelId="{194B5B69-4119-4287-9EC8-BA42765A36FA}" type="presParOf" srcId="{4645E289-E8AB-472C-87A3-4230460A2F1C}" destId="{752D2DC8-F7C9-48B1-A1D2-49665538921A}" srcOrd="3" destOrd="0" presId="urn:microsoft.com/office/officeart/2005/8/layout/vList6"/>
    <dgm:cxn modelId="{59CCB0F6-9E73-4BBD-A441-942FFB42E265}" type="presParOf" srcId="{4645E289-E8AB-472C-87A3-4230460A2F1C}" destId="{AD7809B2-3BBC-4575-8DDF-9FC82EAADA0B}" srcOrd="4" destOrd="0" presId="urn:microsoft.com/office/officeart/2005/8/layout/vList6"/>
    <dgm:cxn modelId="{1563E40F-C50C-46F2-B410-103C2EB66D23}" type="presParOf" srcId="{AD7809B2-3BBC-4575-8DDF-9FC82EAADA0B}" destId="{4BAF4519-4A89-45A8-9768-9918644C7685}" srcOrd="0" destOrd="0" presId="urn:microsoft.com/office/officeart/2005/8/layout/vList6"/>
    <dgm:cxn modelId="{F3F352FB-A417-4156-89CF-375097D66D6F}" type="presParOf" srcId="{AD7809B2-3BBC-4575-8DDF-9FC82EAADA0B}" destId="{8110D55B-33FB-4E75-9A6D-1E1FC199455C}"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29018F9-52AE-40D4-98F3-BC85C8FA04B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6CC0A48-D9EE-4A6E-8BF2-8345D6F11F76}">
      <dgm:prSet/>
      <dgm:spPr/>
      <dgm:t>
        <a:bodyPr/>
        <a:lstStyle/>
        <a:p>
          <a:pPr rtl="0"/>
          <a:r>
            <a:rPr lang="en-US" b="1" dirty="0" smtClean="0"/>
            <a:t>The 80% Guideline:</a:t>
          </a:r>
          <a:endParaRPr lang="en-US" b="1" dirty="0"/>
        </a:p>
      </dgm:t>
    </dgm:pt>
    <dgm:pt modelId="{D773613A-C21D-487C-8AC7-DC6B9537BA5F}" type="parTrans" cxnId="{AF4A9D6D-FB02-4F17-B8C1-EFD4FA265020}">
      <dgm:prSet/>
      <dgm:spPr/>
      <dgm:t>
        <a:bodyPr/>
        <a:lstStyle/>
        <a:p>
          <a:endParaRPr lang="en-US"/>
        </a:p>
      </dgm:t>
    </dgm:pt>
    <dgm:pt modelId="{9F7BD9FB-5979-4B5A-86FC-BB252F805424}" type="sibTrans" cxnId="{AF4A9D6D-FB02-4F17-B8C1-EFD4FA265020}">
      <dgm:prSet/>
      <dgm:spPr/>
      <dgm:t>
        <a:bodyPr/>
        <a:lstStyle/>
        <a:p>
          <a:endParaRPr lang="en-US"/>
        </a:p>
      </dgm:t>
    </dgm:pt>
    <dgm:pt modelId="{67C715F5-17F3-4219-9975-8EB21BAE770A}">
      <dgm:prSet/>
      <dgm:spPr/>
      <dgm:t>
        <a:bodyPr/>
        <a:lstStyle/>
        <a:p>
          <a:pPr rtl="0"/>
          <a:r>
            <a:rPr lang="en-US" b="0" dirty="0" smtClean="0"/>
            <a:t>A position belongs in a given class when it does approximately 80% or more of the tasks listed on the class spec.</a:t>
          </a:r>
          <a:endParaRPr lang="en-US" b="0" dirty="0"/>
        </a:p>
      </dgm:t>
    </dgm:pt>
    <dgm:pt modelId="{AF5F30FB-8268-470F-8816-8CF9AE980345}" type="parTrans" cxnId="{D0DBDFB2-EC6D-4F44-A752-95EF6121CC75}">
      <dgm:prSet/>
      <dgm:spPr/>
      <dgm:t>
        <a:bodyPr/>
        <a:lstStyle/>
        <a:p>
          <a:endParaRPr lang="en-US"/>
        </a:p>
      </dgm:t>
    </dgm:pt>
    <dgm:pt modelId="{850A3B88-055D-4992-94F3-7863043DC9CB}" type="sibTrans" cxnId="{D0DBDFB2-EC6D-4F44-A752-95EF6121CC75}">
      <dgm:prSet/>
      <dgm:spPr/>
      <dgm:t>
        <a:bodyPr/>
        <a:lstStyle/>
        <a:p>
          <a:endParaRPr lang="en-US"/>
        </a:p>
      </dgm:t>
    </dgm:pt>
    <dgm:pt modelId="{E61AA804-F3BD-4E35-A007-293138D0919A}" type="pres">
      <dgm:prSet presAssocID="{029018F9-52AE-40D4-98F3-BC85C8FA04BD}" presName="Name0" presStyleCnt="0">
        <dgm:presLayoutVars>
          <dgm:dir/>
          <dgm:animLvl val="lvl"/>
          <dgm:resizeHandles val="exact"/>
        </dgm:presLayoutVars>
      </dgm:prSet>
      <dgm:spPr/>
      <dgm:t>
        <a:bodyPr/>
        <a:lstStyle/>
        <a:p>
          <a:endParaRPr lang="en-US"/>
        </a:p>
      </dgm:t>
    </dgm:pt>
    <dgm:pt modelId="{6A320A96-7EA7-4385-A875-4B2FF08FFE91}" type="pres">
      <dgm:prSet presAssocID="{16CC0A48-D9EE-4A6E-8BF2-8345D6F11F76}" presName="composite" presStyleCnt="0"/>
      <dgm:spPr/>
    </dgm:pt>
    <dgm:pt modelId="{FD20B47F-1B94-45B3-828E-84C2BBB6388D}" type="pres">
      <dgm:prSet presAssocID="{16CC0A48-D9EE-4A6E-8BF2-8345D6F11F76}" presName="parTx" presStyleLbl="alignNode1" presStyleIdx="0" presStyleCnt="1">
        <dgm:presLayoutVars>
          <dgm:chMax val="0"/>
          <dgm:chPref val="0"/>
          <dgm:bulletEnabled val="1"/>
        </dgm:presLayoutVars>
      </dgm:prSet>
      <dgm:spPr/>
      <dgm:t>
        <a:bodyPr/>
        <a:lstStyle/>
        <a:p>
          <a:endParaRPr lang="en-US"/>
        </a:p>
      </dgm:t>
    </dgm:pt>
    <dgm:pt modelId="{E3DF6345-65B4-436F-9603-20A8B8F54CEE}" type="pres">
      <dgm:prSet presAssocID="{16CC0A48-D9EE-4A6E-8BF2-8345D6F11F76}" presName="desTx" presStyleLbl="alignAccFollowNode1" presStyleIdx="0" presStyleCnt="1">
        <dgm:presLayoutVars>
          <dgm:bulletEnabled val="1"/>
        </dgm:presLayoutVars>
      </dgm:prSet>
      <dgm:spPr/>
      <dgm:t>
        <a:bodyPr/>
        <a:lstStyle/>
        <a:p>
          <a:endParaRPr lang="en-US"/>
        </a:p>
      </dgm:t>
    </dgm:pt>
  </dgm:ptLst>
  <dgm:cxnLst>
    <dgm:cxn modelId="{94AD46AD-8E2E-4834-A4B4-A0CFB1BEBE22}" type="presOf" srcId="{16CC0A48-D9EE-4A6E-8BF2-8345D6F11F76}" destId="{FD20B47F-1B94-45B3-828E-84C2BBB6388D}" srcOrd="0" destOrd="0" presId="urn:microsoft.com/office/officeart/2005/8/layout/hList1"/>
    <dgm:cxn modelId="{3C8CFE46-A91A-4329-9AAB-735A8555975C}" type="presOf" srcId="{029018F9-52AE-40D4-98F3-BC85C8FA04BD}" destId="{E61AA804-F3BD-4E35-A007-293138D0919A}" srcOrd="0" destOrd="0" presId="urn:microsoft.com/office/officeart/2005/8/layout/hList1"/>
    <dgm:cxn modelId="{AF4A9D6D-FB02-4F17-B8C1-EFD4FA265020}" srcId="{029018F9-52AE-40D4-98F3-BC85C8FA04BD}" destId="{16CC0A48-D9EE-4A6E-8BF2-8345D6F11F76}" srcOrd="0" destOrd="0" parTransId="{D773613A-C21D-487C-8AC7-DC6B9537BA5F}" sibTransId="{9F7BD9FB-5979-4B5A-86FC-BB252F805424}"/>
    <dgm:cxn modelId="{D0DBDFB2-EC6D-4F44-A752-95EF6121CC75}" srcId="{16CC0A48-D9EE-4A6E-8BF2-8345D6F11F76}" destId="{67C715F5-17F3-4219-9975-8EB21BAE770A}" srcOrd="0" destOrd="0" parTransId="{AF5F30FB-8268-470F-8816-8CF9AE980345}" sibTransId="{850A3B88-055D-4992-94F3-7863043DC9CB}"/>
    <dgm:cxn modelId="{ECB6D66E-2884-4D09-96AB-999BF331F061}" type="presOf" srcId="{67C715F5-17F3-4219-9975-8EB21BAE770A}" destId="{E3DF6345-65B4-436F-9603-20A8B8F54CEE}" srcOrd="0" destOrd="0" presId="urn:microsoft.com/office/officeart/2005/8/layout/hList1"/>
    <dgm:cxn modelId="{19BB7986-42BC-4B15-9823-3F3315053974}" type="presParOf" srcId="{E61AA804-F3BD-4E35-A007-293138D0919A}" destId="{6A320A96-7EA7-4385-A875-4B2FF08FFE91}" srcOrd="0" destOrd="0" presId="urn:microsoft.com/office/officeart/2005/8/layout/hList1"/>
    <dgm:cxn modelId="{0B061CFC-A67E-445F-9639-F5878199204B}" type="presParOf" srcId="{6A320A96-7EA7-4385-A875-4B2FF08FFE91}" destId="{FD20B47F-1B94-45B3-828E-84C2BBB6388D}" srcOrd="0" destOrd="0" presId="urn:microsoft.com/office/officeart/2005/8/layout/hList1"/>
    <dgm:cxn modelId="{25C1BD64-FF59-4A24-8C79-276888C57BA9}" type="presParOf" srcId="{6A320A96-7EA7-4385-A875-4B2FF08FFE91}" destId="{E3DF6345-65B4-436F-9603-20A8B8F54CEE}"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29018F9-52AE-40D4-98F3-BC85C8FA04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CC0A48-D9EE-4A6E-8BF2-8345D6F11F76}">
      <dgm:prSet/>
      <dgm:spPr/>
      <dgm:t>
        <a:bodyPr/>
        <a:lstStyle/>
        <a:p>
          <a:pPr rtl="0"/>
          <a:r>
            <a:rPr lang="en-US" b="0" dirty="0" smtClean="0"/>
            <a:t>“Gaming” the Job Analysis:</a:t>
          </a:r>
          <a:endParaRPr lang="en-US" b="0" dirty="0"/>
        </a:p>
      </dgm:t>
    </dgm:pt>
    <dgm:pt modelId="{D773613A-C21D-487C-8AC7-DC6B9537BA5F}" type="parTrans" cxnId="{AF4A9D6D-FB02-4F17-B8C1-EFD4FA265020}">
      <dgm:prSet/>
      <dgm:spPr/>
      <dgm:t>
        <a:bodyPr/>
        <a:lstStyle/>
        <a:p>
          <a:endParaRPr lang="en-US"/>
        </a:p>
      </dgm:t>
    </dgm:pt>
    <dgm:pt modelId="{9F7BD9FB-5979-4B5A-86FC-BB252F805424}" type="sibTrans" cxnId="{AF4A9D6D-FB02-4F17-B8C1-EFD4FA265020}">
      <dgm:prSet/>
      <dgm:spPr/>
      <dgm:t>
        <a:bodyPr/>
        <a:lstStyle/>
        <a:p>
          <a:endParaRPr lang="en-US"/>
        </a:p>
      </dgm:t>
    </dgm:pt>
    <dgm:pt modelId="{67C715F5-17F3-4219-9975-8EB21BAE770A}">
      <dgm:prSet/>
      <dgm:spPr/>
      <dgm:t>
        <a:bodyPr/>
        <a:lstStyle/>
        <a:p>
          <a:pPr rtl="0"/>
          <a:r>
            <a:rPr lang="en-US" b="0" dirty="0" smtClean="0"/>
            <a:t>“Gaming” the system by making classes broad and all-encompassing, while easier and more popular with managers, only hurts us in the long run:</a:t>
          </a:r>
          <a:endParaRPr lang="en-US" b="0" dirty="0"/>
        </a:p>
      </dgm:t>
    </dgm:pt>
    <dgm:pt modelId="{AF5F30FB-8268-470F-8816-8CF9AE980345}" type="parTrans" cxnId="{D0DBDFB2-EC6D-4F44-A752-95EF6121CC75}">
      <dgm:prSet/>
      <dgm:spPr/>
      <dgm:t>
        <a:bodyPr/>
        <a:lstStyle/>
        <a:p>
          <a:endParaRPr lang="en-US"/>
        </a:p>
      </dgm:t>
    </dgm:pt>
    <dgm:pt modelId="{850A3B88-055D-4992-94F3-7863043DC9CB}" type="sibTrans" cxnId="{D0DBDFB2-EC6D-4F44-A752-95EF6121CC75}">
      <dgm:prSet/>
      <dgm:spPr/>
      <dgm:t>
        <a:bodyPr/>
        <a:lstStyle/>
        <a:p>
          <a:endParaRPr lang="en-US"/>
        </a:p>
      </dgm:t>
    </dgm:pt>
    <dgm:pt modelId="{BC3A80FC-9FBC-4B80-AB0A-810E748D0EF4}">
      <dgm:prSet/>
      <dgm:spPr/>
      <dgm:t>
        <a:bodyPr/>
        <a:lstStyle/>
        <a:p>
          <a:pPr rtl="0"/>
          <a:r>
            <a:rPr lang="en-US" b="0" i="0" dirty="0" smtClean="0"/>
            <a:t>Damages the validity of employment assessments (interviews, performance evaluations, etc.)</a:t>
          </a:r>
          <a:endParaRPr lang="en-US" b="0" i="0" dirty="0"/>
        </a:p>
      </dgm:t>
    </dgm:pt>
    <dgm:pt modelId="{C6A7A9B1-8813-4BC9-B707-796566C4D236}" type="parTrans" cxnId="{EC2D9F95-B7D2-46E3-AD54-6CB44F738FD1}">
      <dgm:prSet/>
      <dgm:spPr/>
      <dgm:t>
        <a:bodyPr/>
        <a:lstStyle/>
        <a:p>
          <a:endParaRPr lang="en-US"/>
        </a:p>
      </dgm:t>
    </dgm:pt>
    <dgm:pt modelId="{6ED92473-B1A4-4DE2-BB65-435FF36082BA}" type="sibTrans" cxnId="{EC2D9F95-B7D2-46E3-AD54-6CB44F738FD1}">
      <dgm:prSet/>
      <dgm:spPr/>
      <dgm:t>
        <a:bodyPr/>
        <a:lstStyle/>
        <a:p>
          <a:endParaRPr lang="en-US"/>
        </a:p>
      </dgm:t>
    </dgm:pt>
    <dgm:pt modelId="{02CE32E4-9D5E-4763-A4CD-C2A97D9AE24A}">
      <dgm:prSet/>
      <dgm:spPr/>
      <dgm:t>
        <a:bodyPr/>
        <a:lstStyle/>
        <a:p>
          <a:pPr rtl="0"/>
          <a:r>
            <a:rPr lang="en-US" b="0" i="0" dirty="0" smtClean="0"/>
            <a:t>Increases the effects of bias on employment outcomes</a:t>
          </a:r>
          <a:endParaRPr lang="en-US" b="0" i="0" dirty="0"/>
        </a:p>
      </dgm:t>
    </dgm:pt>
    <dgm:pt modelId="{979763F3-9B21-4421-86A7-FFB7BD78D605}" type="parTrans" cxnId="{07AD5918-9302-4E65-9D5A-1022FCF696BB}">
      <dgm:prSet/>
      <dgm:spPr/>
      <dgm:t>
        <a:bodyPr/>
        <a:lstStyle/>
        <a:p>
          <a:endParaRPr lang="en-US"/>
        </a:p>
      </dgm:t>
    </dgm:pt>
    <dgm:pt modelId="{81678544-B116-47EC-89CA-B93C05530042}" type="sibTrans" cxnId="{07AD5918-9302-4E65-9D5A-1022FCF696BB}">
      <dgm:prSet/>
      <dgm:spPr/>
      <dgm:t>
        <a:bodyPr/>
        <a:lstStyle/>
        <a:p>
          <a:endParaRPr lang="en-US"/>
        </a:p>
      </dgm:t>
    </dgm:pt>
    <dgm:pt modelId="{F9E0BF1B-227D-42A0-9827-44554DC208D7}">
      <dgm:prSet/>
      <dgm:spPr/>
      <dgm:t>
        <a:bodyPr/>
        <a:lstStyle/>
        <a:p>
          <a:pPr rtl="0"/>
          <a:r>
            <a:rPr lang="en-US" b="0" i="0" dirty="0" smtClean="0"/>
            <a:t>Turns performance management and talent acquisition into nightmares</a:t>
          </a:r>
          <a:endParaRPr lang="en-US" b="0" i="0" dirty="0"/>
        </a:p>
      </dgm:t>
    </dgm:pt>
    <dgm:pt modelId="{8CF6FB3C-FD42-4E3E-BFFD-C066841FA091}" type="parTrans" cxnId="{F8C942CC-1448-464C-9B82-8CD8709F3E69}">
      <dgm:prSet/>
      <dgm:spPr/>
      <dgm:t>
        <a:bodyPr/>
        <a:lstStyle/>
        <a:p>
          <a:endParaRPr lang="en-US"/>
        </a:p>
      </dgm:t>
    </dgm:pt>
    <dgm:pt modelId="{C35005D7-1E13-4CE3-BAF7-D1E5F8023794}" type="sibTrans" cxnId="{F8C942CC-1448-464C-9B82-8CD8709F3E69}">
      <dgm:prSet/>
      <dgm:spPr/>
      <dgm:t>
        <a:bodyPr/>
        <a:lstStyle/>
        <a:p>
          <a:endParaRPr lang="en-US"/>
        </a:p>
      </dgm:t>
    </dgm:pt>
    <dgm:pt modelId="{19C923E3-76FA-4044-A967-E2555D9F5AFB}" type="pres">
      <dgm:prSet presAssocID="{029018F9-52AE-40D4-98F3-BC85C8FA04BD}" presName="linear" presStyleCnt="0">
        <dgm:presLayoutVars>
          <dgm:dir/>
          <dgm:animLvl val="lvl"/>
          <dgm:resizeHandles val="exact"/>
        </dgm:presLayoutVars>
      </dgm:prSet>
      <dgm:spPr/>
      <dgm:t>
        <a:bodyPr/>
        <a:lstStyle/>
        <a:p>
          <a:endParaRPr lang="en-US"/>
        </a:p>
      </dgm:t>
    </dgm:pt>
    <dgm:pt modelId="{0EC34428-3F9B-4B3D-869C-77BBE922E973}" type="pres">
      <dgm:prSet presAssocID="{16CC0A48-D9EE-4A6E-8BF2-8345D6F11F76}" presName="parentLin" presStyleCnt="0"/>
      <dgm:spPr/>
    </dgm:pt>
    <dgm:pt modelId="{BC96275C-CBE9-4DAB-9857-2EF5CC488F4A}" type="pres">
      <dgm:prSet presAssocID="{16CC0A48-D9EE-4A6E-8BF2-8345D6F11F76}" presName="parentLeftMargin" presStyleLbl="node1" presStyleIdx="0" presStyleCnt="1"/>
      <dgm:spPr/>
      <dgm:t>
        <a:bodyPr/>
        <a:lstStyle/>
        <a:p>
          <a:endParaRPr lang="en-US"/>
        </a:p>
      </dgm:t>
    </dgm:pt>
    <dgm:pt modelId="{1CA5D1DC-386D-4F71-9C61-6E9C90F92859}" type="pres">
      <dgm:prSet presAssocID="{16CC0A48-D9EE-4A6E-8BF2-8345D6F11F76}" presName="parentText" presStyleLbl="node1" presStyleIdx="0" presStyleCnt="1">
        <dgm:presLayoutVars>
          <dgm:chMax val="0"/>
          <dgm:bulletEnabled val="1"/>
        </dgm:presLayoutVars>
      </dgm:prSet>
      <dgm:spPr/>
      <dgm:t>
        <a:bodyPr/>
        <a:lstStyle/>
        <a:p>
          <a:endParaRPr lang="en-US"/>
        </a:p>
      </dgm:t>
    </dgm:pt>
    <dgm:pt modelId="{89FB2571-DCB1-40B6-8433-02E59ABB77AA}" type="pres">
      <dgm:prSet presAssocID="{16CC0A48-D9EE-4A6E-8BF2-8345D6F11F76}" presName="negativeSpace" presStyleCnt="0"/>
      <dgm:spPr/>
    </dgm:pt>
    <dgm:pt modelId="{D71A525C-1509-400C-9966-7DB42C6E540C}" type="pres">
      <dgm:prSet presAssocID="{16CC0A48-D9EE-4A6E-8BF2-8345D6F11F76}" presName="childText" presStyleLbl="conFgAcc1" presStyleIdx="0" presStyleCnt="1">
        <dgm:presLayoutVars>
          <dgm:bulletEnabled val="1"/>
        </dgm:presLayoutVars>
      </dgm:prSet>
      <dgm:spPr/>
      <dgm:t>
        <a:bodyPr/>
        <a:lstStyle/>
        <a:p>
          <a:endParaRPr lang="en-US"/>
        </a:p>
      </dgm:t>
    </dgm:pt>
  </dgm:ptLst>
  <dgm:cxnLst>
    <dgm:cxn modelId="{B8D46010-03C9-4D9C-A2BF-440C22A729A5}" type="presOf" srcId="{F9E0BF1B-227D-42A0-9827-44554DC208D7}" destId="{D71A525C-1509-400C-9966-7DB42C6E540C}" srcOrd="0" destOrd="2" presId="urn:microsoft.com/office/officeart/2005/8/layout/list1"/>
    <dgm:cxn modelId="{B4D6D702-421A-43E5-90F0-D1D3DBDC47B7}" type="presOf" srcId="{029018F9-52AE-40D4-98F3-BC85C8FA04BD}" destId="{19C923E3-76FA-4044-A967-E2555D9F5AFB}" srcOrd="0" destOrd="0" presId="urn:microsoft.com/office/officeart/2005/8/layout/list1"/>
    <dgm:cxn modelId="{9261BCC0-476F-4ADB-8ECE-907435F779F4}" type="presOf" srcId="{67C715F5-17F3-4219-9975-8EB21BAE770A}" destId="{D71A525C-1509-400C-9966-7DB42C6E540C}" srcOrd="0" destOrd="0" presId="urn:microsoft.com/office/officeart/2005/8/layout/list1"/>
    <dgm:cxn modelId="{F8C942CC-1448-464C-9B82-8CD8709F3E69}" srcId="{67C715F5-17F3-4219-9975-8EB21BAE770A}" destId="{F9E0BF1B-227D-42A0-9827-44554DC208D7}" srcOrd="1" destOrd="0" parTransId="{8CF6FB3C-FD42-4E3E-BFFD-C066841FA091}" sibTransId="{C35005D7-1E13-4CE3-BAF7-D1E5F8023794}"/>
    <dgm:cxn modelId="{5C9D527A-3909-47C3-9EB8-8CD784794574}" type="presOf" srcId="{BC3A80FC-9FBC-4B80-AB0A-810E748D0EF4}" destId="{D71A525C-1509-400C-9966-7DB42C6E540C}" srcOrd="0" destOrd="1" presId="urn:microsoft.com/office/officeart/2005/8/layout/list1"/>
    <dgm:cxn modelId="{07AD5918-9302-4E65-9D5A-1022FCF696BB}" srcId="{67C715F5-17F3-4219-9975-8EB21BAE770A}" destId="{02CE32E4-9D5E-4763-A4CD-C2A97D9AE24A}" srcOrd="2" destOrd="0" parTransId="{979763F3-9B21-4421-86A7-FFB7BD78D605}" sibTransId="{81678544-B116-47EC-89CA-B93C05530042}"/>
    <dgm:cxn modelId="{AF4A9D6D-FB02-4F17-B8C1-EFD4FA265020}" srcId="{029018F9-52AE-40D4-98F3-BC85C8FA04BD}" destId="{16CC0A48-D9EE-4A6E-8BF2-8345D6F11F76}" srcOrd="0" destOrd="0" parTransId="{D773613A-C21D-487C-8AC7-DC6B9537BA5F}" sibTransId="{9F7BD9FB-5979-4B5A-86FC-BB252F805424}"/>
    <dgm:cxn modelId="{D0DBDFB2-EC6D-4F44-A752-95EF6121CC75}" srcId="{16CC0A48-D9EE-4A6E-8BF2-8345D6F11F76}" destId="{67C715F5-17F3-4219-9975-8EB21BAE770A}" srcOrd="0" destOrd="0" parTransId="{AF5F30FB-8268-470F-8816-8CF9AE980345}" sibTransId="{850A3B88-055D-4992-94F3-7863043DC9CB}"/>
    <dgm:cxn modelId="{26EA2BA0-B710-4453-A8FA-394DAE37B905}" type="presOf" srcId="{16CC0A48-D9EE-4A6E-8BF2-8345D6F11F76}" destId="{BC96275C-CBE9-4DAB-9857-2EF5CC488F4A}" srcOrd="0" destOrd="0" presId="urn:microsoft.com/office/officeart/2005/8/layout/list1"/>
    <dgm:cxn modelId="{32FD6D70-0FE1-4C6A-8C87-3C7A42FECC58}" type="presOf" srcId="{16CC0A48-D9EE-4A6E-8BF2-8345D6F11F76}" destId="{1CA5D1DC-386D-4F71-9C61-6E9C90F92859}" srcOrd="1" destOrd="0" presId="urn:microsoft.com/office/officeart/2005/8/layout/list1"/>
    <dgm:cxn modelId="{7C927DF8-DFA5-4C9A-AE21-74705C4763D3}" type="presOf" srcId="{02CE32E4-9D5E-4763-A4CD-C2A97D9AE24A}" destId="{D71A525C-1509-400C-9966-7DB42C6E540C}" srcOrd="0" destOrd="3" presId="urn:microsoft.com/office/officeart/2005/8/layout/list1"/>
    <dgm:cxn modelId="{EC2D9F95-B7D2-46E3-AD54-6CB44F738FD1}" srcId="{67C715F5-17F3-4219-9975-8EB21BAE770A}" destId="{BC3A80FC-9FBC-4B80-AB0A-810E748D0EF4}" srcOrd="0" destOrd="0" parTransId="{C6A7A9B1-8813-4BC9-B707-796566C4D236}" sibTransId="{6ED92473-B1A4-4DE2-BB65-435FF36082BA}"/>
    <dgm:cxn modelId="{931C7C5D-0D94-452F-BD32-DAF74D6CB3CE}" type="presParOf" srcId="{19C923E3-76FA-4044-A967-E2555D9F5AFB}" destId="{0EC34428-3F9B-4B3D-869C-77BBE922E973}" srcOrd="0" destOrd="0" presId="urn:microsoft.com/office/officeart/2005/8/layout/list1"/>
    <dgm:cxn modelId="{CFEFC853-B682-4B9D-829D-E91E958E09AB}" type="presParOf" srcId="{0EC34428-3F9B-4B3D-869C-77BBE922E973}" destId="{BC96275C-CBE9-4DAB-9857-2EF5CC488F4A}" srcOrd="0" destOrd="0" presId="urn:microsoft.com/office/officeart/2005/8/layout/list1"/>
    <dgm:cxn modelId="{F9579F72-2DEE-41FB-B582-913ECA594C94}" type="presParOf" srcId="{0EC34428-3F9B-4B3D-869C-77BBE922E973}" destId="{1CA5D1DC-386D-4F71-9C61-6E9C90F92859}" srcOrd="1" destOrd="0" presId="urn:microsoft.com/office/officeart/2005/8/layout/list1"/>
    <dgm:cxn modelId="{768ECB91-DF32-4618-8EC6-1D1CA07FDFF7}" type="presParOf" srcId="{19C923E3-76FA-4044-A967-E2555D9F5AFB}" destId="{89FB2571-DCB1-40B6-8433-02E59ABB77AA}" srcOrd="1" destOrd="0" presId="urn:microsoft.com/office/officeart/2005/8/layout/list1"/>
    <dgm:cxn modelId="{47A69B31-9251-4E3D-A12B-25CBDB84E3E9}" type="presParOf" srcId="{19C923E3-76FA-4044-A967-E2555D9F5AFB}" destId="{D71A525C-1509-400C-9966-7DB42C6E540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29018F9-52AE-40D4-98F3-BC85C8FA04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CC0A48-D9EE-4A6E-8BF2-8345D6F11F76}">
      <dgm:prSet/>
      <dgm:spPr/>
      <dgm:t>
        <a:bodyPr/>
        <a:lstStyle/>
        <a:p>
          <a:pPr rtl="0"/>
          <a:r>
            <a:rPr lang="en-US" b="0" dirty="0" smtClean="0"/>
            <a:t>Maintenance of the Class Structure:</a:t>
          </a:r>
          <a:endParaRPr lang="en-US" b="0" dirty="0"/>
        </a:p>
      </dgm:t>
    </dgm:pt>
    <dgm:pt modelId="{D773613A-C21D-487C-8AC7-DC6B9537BA5F}" type="parTrans" cxnId="{AF4A9D6D-FB02-4F17-B8C1-EFD4FA265020}">
      <dgm:prSet/>
      <dgm:spPr/>
      <dgm:t>
        <a:bodyPr/>
        <a:lstStyle/>
        <a:p>
          <a:endParaRPr lang="en-US"/>
        </a:p>
      </dgm:t>
    </dgm:pt>
    <dgm:pt modelId="{9F7BD9FB-5979-4B5A-86FC-BB252F805424}" type="sibTrans" cxnId="{AF4A9D6D-FB02-4F17-B8C1-EFD4FA265020}">
      <dgm:prSet/>
      <dgm:spPr/>
      <dgm:t>
        <a:bodyPr/>
        <a:lstStyle/>
        <a:p>
          <a:endParaRPr lang="en-US"/>
        </a:p>
      </dgm:t>
    </dgm:pt>
    <dgm:pt modelId="{67C715F5-17F3-4219-9975-8EB21BAE770A}">
      <dgm:prSet/>
      <dgm:spPr/>
      <dgm:t>
        <a:bodyPr/>
        <a:lstStyle/>
        <a:p>
          <a:pPr rtl="0"/>
          <a:r>
            <a:rPr lang="en-US" b="0" dirty="0" smtClean="0"/>
            <a:t>Maintaining reasonable consistency between positions within a class is a fundamental problem that </a:t>
          </a:r>
          <a:r>
            <a:rPr lang="en-US" b="1" i="1" u="sng" dirty="0" smtClean="0">
              <a:solidFill>
                <a:srgbClr val="FF0000"/>
              </a:solidFill>
            </a:rPr>
            <a:t>cannot be solved by changing minimum qualifications, assessment content, or job analysis</a:t>
          </a:r>
          <a:r>
            <a:rPr lang="en-US" b="0" dirty="0" smtClean="0"/>
            <a:t>.</a:t>
          </a:r>
          <a:endParaRPr lang="en-US" b="0" dirty="0"/>
        </a:p>
      </dgm:t>
    </dgm:pt>
    <dgm:pt modelId="{AF5F30FB-8268-470F-8816-8CF9AE980345}" type="parTrans" cxnId="{D0DBDFB2-EC6D-4F44-A752-95EF6121CC75}">
      <dgm:prSet/>
      <dgm:spPr/>
      <dgm:t>
        <a:bodyPr/>
        <a:lstStyle/>
        <a:p>
          <a:endParaRPr lang="en-US"/>
        </a:p>
      </dgm:t>
    </dgm:pt>
    <dgm:pt modelId="{850A3B88-055D-4992-94F3-7863043DC9CB}" type="sibTrans" cxnId="{D0DBDFB2-EC6D-4F44-A752-95EF6121CC75}">
      <dgm:prSet/>
      <dgm:spPr/>
      <dgm:t>
        <a:bodyPr/>
        <a:lstStyle/>
        <a:p>
          <a:endParaRPr lang="en-US"/>
        </a:p>
      </dgm:t>
    </dgm:pt>
    <dgm:pt modelId="{083D40A3-160D-4E7F-BE45-76F61FB5443C}">
      <dgm:prSet/>
      <dgm:spPr/>
      <dgm:t>
        <a:bodyPr/>
        <a:lstStyle/>
        <a:p>
          <a:pPr rtl="0"/>
          <a:r>
            <a:rPr lang="en-US" b="0" dirty="0" smtClean="0"/>
            <a:t>Careful systems management is </a:t>
          </a:r>
          <a:r>
            <a:rPr lang="en-US" b="1" i="1" u="sng" dirty="0" smtClean="0">
              <a:solidFill>
                <a:srgbClr val="FF0000"/>
              </a:solidFill>
            </a:rPr>
            <a:t>ESSENTIAL</a:t>
          </a:r>
          <a:r>
            <a:rPr lang="en-US" b="0" dirty="0" smtClean="0"/>
            <a:t> to both detect changes and to reach an appropriate decision about whether or not a new class should be created, or the position reallocated to another more appropriate class.</a:t>
          </a:r>
          <a:endParaRPr lang="en-US" b="0" dirty="0"/>
        </a:p>
      </dgm:t>
    </dgm:pt>
    <dgm:pt modelId="{A5B60974-F657-4AF1-A553-61BEADE0D8E2}" type="parTrans" cxnId="{6DAA5CFD-EE44-4BFE-8EFE-61890D7C43B2}">
      <dgm:prSet/>
      <dgm:spPr/>
      <dgm:t>
        <a:bodyPr/>
        <a:lstStyle/>
        <a:p>
          <a:endParaRPr lang="en-US"/>
        </a:p>
      </dgm:t>
    </dgm:pt>
    <dgm:pt modelId="{B798218E-F93A-468E-BE73-31B1ECB6B616}" type="sibTrans" cxnId="{6DAA5CFD-EE44-4BFE-8EFE-61890D7C43B2}">
      <dgm:prSet/>
      <dgm:spPr/>
      <dgm:t>
        <a:bodyPr/>
        <a:lstStyle/>
        <a:p>
          <a:endParaRPr lang="en-US"/>
        </a:p>
      </dgm:t>
    </dgm:pt>
    <dgm:pt modelId="{36588C20-A3B5-443A-B3DD-6D91CDFA9C9B}" type="pres">
      <dgm:prSet presAssocID="{029018F9-52AE-40D4-98F3-BC85C8FA04BD}" presName="linear" presStyleCnt="0">
        <dgm:presLayoutVars>
          <dgm:dir/>
          <dgm:animLvl val="lvl"/>
          <dgm:resizeHandles val="exact"/>
        </dgm:presLayoutVars>
      </dgm:prSet>
      <dgm:spPr/>
      <dgm:t>
        <a:bodyPr/>
        <a:lstStyle/>
        <a:p>
          <a:endParaRPr lang="en-US"/>
        </a:p>
      </dgm:t>
    </dgm:pt>
    <dgm:pt modelId="{ECB103B5-0D2B-447F-86FF-96EF55B81AD2}" type="pres">
      <dgm:prSet presAssocID="{16CC0A48-D9EE-4A6E-8BF2-8345D6F11F76}" presName="parentLin" presStyleCnt="0"/>
      <dgm:spPr/>
    </dgm:pt>
    <dgm:pt modelId="{37EB3621-FC8F-4D12-9792-7A06416B2B62}" type="pres">
      <dgm:prSet presAssocID="{16CC0A48-D9EE-4A6E-8BF2-8345D6F11F76}" presName="parentLeftMargin" presStyleLbl="node1" presStyleIdx="0" presStyleCnt="1"/>
      <dgm:spPr/>
      <dgm:t>
        <a:bodyPr/>
        <a:lstStyle/>
        <a:p>
          <a:endParaRPr lang="en-US"/>
        </a:p>
      </dgm:t>
    </dgm:pt>
    <dgm:pt modelId="{E1886F9B-75CB-414F-A4E5-6252FDD42D2A}" type="pres">
      <dgm:prSet presAssocID="{16CC0A48-D9EE-4A6E-8BF2-8345D6F11F76}" presName="parentText" presStyleLbl="node1" presStyleIdx="0" presStyleCnt="1">
        <dgm:presLayoutVars>
          <dgm:chMax val="0"/>
          <dgm:bulletEnabled val="1"/>
        </dgm:presLayoutVars>
      </dgm:prSet>
      <dgm:spPr/>
      <dgm:t>
        <a:bodyPr/>
        <a:lstStyle/>
        <a:p>
          <a:endParaRPr lang="en-US"/>
        </a:p>
      </dgm:t>
    </dgm:pt>
    <dgm:pt modelId="{4BBD932B-1BF4-4F01-A51D-C606E90010BB}" type="pres">
      <dgm:prSet presAssocID="{16CC0A48-D9EE-4A6E-8BF2-8345D6F11F76}" presName="negativeSpace" presStyleCnt="0"/>
      <dgm:spPr/>
    </dgm:pt>
    <dgm:pt modelId="{0258A05E-319B-4CF2-B50A-3AFE09768C03}" type="pres">
      <dgm:prSet presAssocID="{16CC0A48-D9EE-4A6E-8BF2-8345D6F11F76}" presName="childText" presStyleLbl="conFgAcc1" presStyleIdx="0" presStyleCnt="1">
        <dgm:presLayoutVars>
          <dgm:bulletEnabled val="1"/>
        </dgm:presLayoutVars>
      </dgm:prSet>
      <dgm:spPr/>
      <dgm:t>
        <a:bodyPr/>
        <a:lstStyle/>
        <a:p>
          <a:endParaRPr lang="en-US"/>
        </a:p>
      </dgm:t>
    </dgm:pt>
  </dgm:ptLst>
  <dgm:cxnLst>
    <dgm:cxn modelId="{7C2DE6D0-45C6-4C55-AE1C-8DD167F19805}" type="presOf" srcId="{16CC0A48-D9EE-4A6E-8BF2-8345D6F11F76}" destId="{37EB3621-FC8F-4D12-9792-7A06416B2B62}" srcOrd="0" destOrd="0" presId="urn:microsoft.com/office/officeart/2005/8/layout/list1"/>
    <dgm:cxn modelId="{7FB47E91-18E4-4588-B602-68B78D1DAF70}" type="presOf" srcId="{029018F9-52AE-40D4-98F3-BC85C8FA04BD}" destId="{36588C20-A3B5-443A-B3DD-6D91CDFA9C9B}" srcOrd="0" destOrd="0" presId="urn:microsoft.com/office/officeart/2005/8/layout/list1"/>
    <dgm:cxn modelId="{C3564F51-67CE-49C4-9A9A-68F29A9AD89E}" type="presOf" srcId="{16CC0A48-D9EE-4A6E-8BF2-8345D6F11F76}" destId="{E1886F9B-75CB-414F-A4E5-6252FDD42D2A}" srcOrd="1" destOrd="0" presId="urn:microsoft.com/office/officeart/2005/8/layout/list1"/>
    <dgm:cxn modelId="{6DAA5CFD-EE44-4BFE-8EFE-61890D7C43B2}" srcId="{16CC0A48-D9EE-4A6E-8BF2-8345D6F11F76}" destId="{083D40A3-160D-4E7F-BE45-76F61FB5443C}" srcOrd="1" destOrd="0" parTransId="{A5B60974-F657-4AF1-A553-61BEADE0D8E2}" sibTransId="{B798218E-F93A-468E-BE73-31B1ECB6B616}"/>
    <dgm:cxn modelId="{DF83048A-72BE-461E-9140-7D2A41691204}" type="presOf" srcId="{083D40A3-160D-4E7F-BE45-76F61FB5443C}" destId="{0258A05E-319B-4CF2-B50A-3AFE09768C03}" srcOrd="0" destOrd="1" presId="urn:microsoft.com/office/officeart/2005/8/layout/list1"/>
    <dgm:cxn modelId="{AF4A9D6D-FB02-4F17-B8C1-EFD4FA265020}" srcId="{029018F9-52AE-40D4-98F3-BC85C8FA04BD}" destId="{16CC0A48-D9EE-4A6E-8BF2-8345D6F11F76}" srcOrd="0" destOrd="0" parTransId="{D773613A-C21D-487C-8AC7-DC6B9537BA5F}" sibTransId="{9F7BD9FB-5979-4B5A-86FC-BB252F805424}"/>
    <dgm:cxn modelId="{D0DBDFB2-EC6D-4F44-A752-95EF6121CC75}" srcId="{16CC0A48-D9EE-4A6E-8BF2-8345D6F11F76}" destId="{67C715F5-17F3-4219-9975-8EB21BAE770A}" srcOrd="0" destOrd="0" parTransId="{AF5F30FB-8268-470F-8816-8CF9AE980345}" sibTransId="{850A3B88-055D-4992-94F3-7863043DC9CB}"/>
    <dgm:cxn modelId="{D643B625-CAD6-47BC-BAAF-5D46045E41A4}" type="presOf" srcId="{67C715F5-17F3-4219-9975-8EB21BAE770A}" destId="{0258A05E-319B-4CF2-B50A-3AFE09768C03}" srcOrd="0" destOrd="0" presId="urn:microsoft.com/office/officeart/2005/8/layout/list1"/>
    <dgm:cxn modelId="{F2F8BC7B-8AF1-43B9-BF6B-BEE8F6741545}" type="presParOf" srcId="{36588C20-A3B5-443A-B3DD-6D91CDFA9C9B}" destId="{ECB103B5-0D2B-447F-86FF-96EF55B81AD2}" srcOrd="0" destOrd="0" presId="urn:microsoft.com/office/officeart/2005/8/layout/list1"/>
    <dgm:cxn modelId="{8DDF98B3-4ED8-49EB-8951-6630E59FD23B}" type="presParOf" srcId="{ECB103B5-0D2B-447F-86FF-96EF55B81AD2}" destId="{37EB3621-FC8F-4D12-9792-7A06416B2B62}" srcOrd="0" destOrd="0" presId="urn:microsoft.com/office/officeart/2005/8/layout/list1"/>
    <dgm:cxn modelId="{492866AF-C986-4346-9D3D-79CE80611087}" type="presParOf" srcId="{ECB103B5-0D2B-447F-86FF-96EF55B81AD2}" destId="{E1886F9B-75CB-414F-A4E5-6252FDD42D2A}" srcOrd="1" destOrd="0" presId="urn:microsoft.com/office/officeart/2005/8/layout/list1"/>
    <dgm:cxn modelId="{86A47636-8270-4C6D-AF8E-91AFD06220AE}" type="presParOf" srcId="{36588C20-A3B5-443A-B3DD-6D91CDFA9C9B}" destId="{4BBD932B-1BF4-4F01-A51D-C606E90010BB}" srcOrd="1" destOrd="0" presId="urn:microsoft.com/office/officeart/2005/8/layout/list1"/>
    <dgm:cxn modelId="{347A279B-8CDF-40D4-AEC3-20E636F19412}" type="presParOf" srcId="{36588C20-A3B5-443A-B3DD-6D91CDFA9C9B}" destId="{0258A05E-319B-4CF2-B50A-3AFE09768C03}"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3D2AE7-3D18-4A81-B890-631DCC005AF7}" type="doc">
      <dgm:prSet loTypeId="urn:microsoft.com/office/officeart/2005/8/layout/arrow5" loCatId="relationship" qsTypeId="urn:microsoft.com/office/officeart/2005/8/quickstyle/simple1" qsCatId="simple" csTypeId="urn:microsoft.com/office/officeart/2005/8/colors/accent1_4" csCatId="accent1" phldr="1"/>
      <dgm:spPr/>
      <dgm:t>
        <a:bodyPr/>
        <a:lstStyle/>
        <a:p>
          <a:endParaRPr lang="en-US"/>
        </a:p>
      </dgm:t>
    </dgm:pt>
    <dgm:pt modelId="{E49E450E-4389-4D9B-99E5-54CF64E021D1}">
      <dgm:prSet/>
      <dgm:spPr/>
      <dgm:t>
        <a:bodyPr/>
        <a:lstStyle/>
        <a:p>
          <a:pPr rtl="0"/>
          <a:r>
            <a:rPr lang="en-US" dirty="0" smtClean="0"/>
            <a:t>A </a:t>
          </a:r>
          <a:r>
            <a:rPr lang="en-US" b="1" dirty="0" smtClean="0">
              <a:solidFill>
                <a:srgbClr val="FF0000"/>
              </a:solidFill>
            </a:rPr>
            <a:t>systematic process </a:t>
          </a:r>
          <a:r>
            <a:rPr lang="en-US" dirty="0" smtClean="0"/>
            <a:t>for identifying, understanding, and ultimately defining what people do at work.</a:t>
          </a:r>
          <a:endParaRPr lang="en-US" dirty="0"/>
        </a:p>
      </dgm:t>
    </dgm:pt>
    <dgm:pt modelId="{10B7C2A8-EC3F-4C4E-B8A3-77401C5BC46B}" type="parTrans" cxnId="{98570214-039F-44D3-A94F-6FA11872BAFA}">
      <dgm:prSet/>
      <dgm:spPr/>
      <dgm:t>
        <a:bodyPr/>
        <a:lstStyle/>
        <a:p>
          <a:endParaRPr lang="en-US"/>
        </a:p>
      </dgm:t>
    </dgm:pt>
    <dgm:pt modelId="{81BE52AE-8008-4F5F-BB5F-FC27AA27DA13}" type="sibTrans" cxnId="{98570214-039F-44D3-A94F-6FA11872BAFA}">
      <dgm:prSet/>
      <dgm:spPr/>
      <dgm:t>
        <a:bodyPr/>
        <a:lstStyle/>
        <a:p>
          <a:endParaRPr lang="en-US"/>
        </a:p>
      </dgm:t>
    </dgm:pt>
    <dgm:pt modelId="{CD4F3887-606A-4BF0-82C3-4F02E35ADEEC}">
      <dgm:prSet/>
      <dgm:spPr/>
      <dgm:t>
        <a:bodyPr/>
        <a:lstStyle/>
        <a:p>
          <a:r>
            <a:rPr lang="en-US" dirty="0" smtClean="0">
              <a:solidFill>
                <a:schemeClr val="tx1"/>
              </a:solidFill>
            </a:rPr>
            <a:t>A</a:t>
          </a:r>
          <a:r>
            <a:rPr lang="en-US" dirty="0" smtClean="0"/>
            <a:t> </a:t>
          </a:r>
          <a:r>
            <a:rPr lang="en-US" b="1" dirty="0" smtClean="0">
              <a:solidFill>
                <a:srgbClr val="FF0000"/>
              </a:solidFill>
            </a:rPr>
            <a:t>strategic tool </a:t>
          </a:r>
          <a:r>
            <a:rPr lang="en-US" dirty="0" smtClean="0">
              <a:solidFill>
                <a:schemeClr val="tx1"/>
              </a:solidFill>
            </a:rPr>
            <a:t>for partitioning labor, allocating resources, acquiring and retaining quality employees, and defending employment decisions.</a:t>
          </a:r>
          <a:endParaRPr lang="en-US" dirty="0">
            <a:solidFill>
              <a:schemeClr val="tx1"/>
            </a:solidFill>
          </a:endParaRPr>
        </a:p>
      </dgm:t>
    </dgm:pt>
    <dgm:pt modelId="{FD5C345E-39C6-44E1-998B-93CE5A1EE5C5}" type="parTrans" cxnId="{0841B1F3-5E9A-4F5A-8E50-EA936D2D6B05}">
      <dgm:prSet/>
      <dgm:spPr/>
      <dgm:t>
        <a:bodyPr/>
        <a:lstStyle/>
        <a:p>
          <a:endParaRPr lang="en-US"/>
        </a:p>
      </dgm:t>
    </dgm:pt>
    <dgm:pt modelId="{0DFFCD04-87B8-4374-8BAB-BB42D5056792}" type="sibTrans" cxnId="{0841B1F3-5E9A-4F5A-8E50-EA936D2D6B05}">
      <dgm:prSet/>
      <dgm:spPr/>
      <dgm:t>
        <a:bodyPr/>
        <a:lstStyle/>
        <a:p>
          <a:endParaRPr lang="en-US"/>
        </a:p>
      </dgm:t>
    </dgm:pt>
    <dgm:pt modelId="{85ED69C1-0317-458D-9202-50D5FE5052B5}" type="pres">
      <dgm:prSet presAssocID="{5A3D2AE7-3D18-4A81-B890-631DCC005AF7}" presName="diagram" presStyleCnt="0">
        <dgm:presLayoutVars>
          <dgm:dir/>
          <dgm:resizeHandles val="exact"/>
        </dgm:presLayoutVars>
      </dgm:prSet>
      <dgm:spPr/>
      <dgm:t>
        <a:bodyPr/>
        <a:lstStyle/>
        <a:p>
          <a:endParaRPr lang="en-US"/>
        </a:p>
      </dgm:t>
    </dgm:pt>
    <dgm:pt modelId="{4E6FDDCD-A435-48B4-8FB7-123CB71FDF55}" type="pres">
      <dgm:prSet presAssocID="{E49E450E-4389-4D9B-99E5-54CF64E021D1}" presName="arrow" presStyleLbl="node1" presStyleIdx="0" presStyleCnt="2">
        <dgm:presLayoutVars>
          <dgm:bulletEnabled val="1"/>
        </dgm:presLayoutVars>
      </dgm:prSet>
      <dgm:spPr/>
      <dgm:t>
        <a:bodyPr/>
        <a:lstStyle/>
        <a:p>
          <a:endParaRPr lang="en-US"/>
        </a:p>
      </dgm:t>
    </dgm:pt>
    <dgm:pt modelId="{A9C4FD96-9CA1-4D38-9353-B47935EC9EF0}" type="pres">
      <dgm:prSet presAssocID="{CD4F3887-606A-4BF0-82C3-4F02E35ADEEC}" presName="arrow" presStyleLbl="node1" presStyleIdx="1" presStyleCnt="2">
        <dgm:presLayoutVars>
          <dgm:bulletEnabled val="1"/>
        </dgm:presLayoutVars>
      </dgm:prSet>
      <dgm:spPr/>
      <dgm:t>
        <a:bodyPr/>
        <a:lstStyle/>
        <a:p>
          <a:endParaRPr lang="en-US"/>
        </a:p>
      </dgm:t>
    </dgm:pt>
  </dgm:ptLst>
  <dgm:cxnLst>
    <dgm:cxn modelId="{3063939C-9FB9-47FE-B513-745A22252F97}" type="presOf" srcId="{E49E450E-4389-4D9B-99E5-54CF64E021D1}" destId="{4E6FDDCD-A435-48B4-8FB7-123CB71FDF55}" srcOrd="0" destOrd="0" presId="urn:microsoft.com/office/officeart/2005/8/layout/arrow5"/>
    <dgm:cxn modelId="{13390A28-3A81-4CC2-A1EB-2A52985B4D2F}" type="presOf" srcId="{5A3D2AE7-3D18-4A81-B890-631DCC005AF7}" destId="{85ED69C1-0317-458D-9202-50D5FE5052B5}" srcOrd="0" destOrd="0" presId="urn:microsoft.com/office/officeart/2005/8/layout/arrow5"/>
    <dgm:cxn modelId="{0841B1F3-5E9A-4F5A-8E50-EA936D2D6B05}" srcId="{5A3D2AE7-3D18-4A81-B890-631DCC005AF7}" destId="{CD4F3887-606A-4BF0-82C3-4F02E35ADEEC}" srcOrd="1" destOrd="0" parTransId="{FD5C345E-39C6-44E1-998B-93CE5A1EE5C5}" sibTransId="{0DFFCD04-87B8-4374-8BAB-BB42D5056792}"/>
    <dgm:cxn modelId="{98570214-039F-44D3-A94F-6FA11872BAFA}" srcId="{5A3D2AE7-3D18-4A81-B890-631DCC005AF7}" destId="{E49E450E-4389-4D9B-99E5-54CF64E021D1}" srcOrd="0" destOrd="0" parTransId="{10B7C2A8-EC3F-4C4E-B8A3-77401C5BC46B}" sibTransId="{81BE52AE-8008-4F5F-BB5F-FC27AA27DA13}"/>
    <dgm:cxn modelId="{69AA0CCE-F114-45BB-832C-419EDC32BCFB}" type="presOf" srcId="{CD4F3887-606A-4BF0-82C3-4F02E35ADEEC}" destId="{A9C4FD96-9CA1-4D38-9353-B47935EC9EF0}" srcOrd="0" destOrd="0" presId="urn:microsoft.com/office/officeart/2005/8/layout/arrow5"/>
    <dgm:cxn modelId="{2DA55496-4617-4CCA-8B84-4A80AC3A76E4}" type="presParOf" srcId="{85ED69C1-0317-458D-9202-50D5FE5052B5}" destId="{4E6FDDCD-A435-48B4-8FB7-123CB71FDF55}" srcOrd="0" destOrd="0" presId="urn:microsoft.com/office/officeart/2005/8/layout/arrow5"/>
    <dgm:cxn modelId="{8BF1C6C5-74DB-4D5C-9F26-735CB4C153B7}" type="presParOf" srcId="{85ED69C1-0317-458D-9202-50D5FE5052B5}" destId="{A9C4FD96-9CA1-4D38-9353-B47935EC9EF0}"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57149ED-B21C-43F7-A214-A285867F54D7}"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n-US"/>
        </a:p>
      </dgm:t>
    </dgm:pt>
    <dgm:pt modelId="{D8FEACB0-AE0D-4B59-9273-E241F0A7C514}">
      <dgm:prSet phldrT="[Text]"/>
      <dgm:spPr>
        <a:xfrm>
          <a:off x="6831" y="652581"/>
          <a:ext cx="2041773" cy="1225063"/>
        </a:xfrm>
      </dgm:spPr>
      <dgm:t>
        <a:bodyPr/>
        <a:lstStyle/>
        <a:p>
          <a:r>
            <a:rPr lang="en-US" dirty="0" smtClean="0"/>
            <a:t>Class/Comp </a:t>
          </a:r>
          <a:r>
            <a:rPr lang="en-US" dirty="0" smtClean="0"/>
            <a:t>Acknowledgement</a:t>
          </a:r>
          <a:endParaRPr lang="en-US" dirty="0"/>
        </a:p>
      </dgm:t>
    </dgm:pt>
    <dgm:pt modelId="{92D15665-1C45-43DE-9A9C-F65B13A4ABC2}" type="parTrans" cxnId="{74B9A31A-2766-4238-8BBF-CF2E331FFECB}">
      <dgm:prSet/>
      <dgm:spPr/>
      <dgm:t>
        <a:bodyPr/>
        <a:lstStyle/>
        <a:p>
          <a:endParaRPr lang="en-US"/>
        </a:p>
      </dgm:t>
    </dgm:pt>
    <dgm:pt modelId="{36C04B99-EFD4-4F0F-9913-0FF677BBA1E7}" type="sibTrans" cxnId="{74B9A31A-2766-4238-8BBF-CF2E331FFECB}">
      <dgm:prSet/>
      <dgm:spPr>
        <a:xfrm>
          <a:off x="2228280" y="1011933"/>
          <a:ext cx="432855" cy="506359"/>
        </a:xfrm>
      </dgm:spPr>
      <dgm:t>
        <a:bodyPr/>
        <a:lstStyle/>
        <a:p>
          <a:endParaRPr lang="en-US"/>
        </a:p>
      </dgm:t>
    </dgm:pt>
    <dgm:pt modelId="{61A871A9-517A-4567-9825-58E4F8E00249}">
      <dgm:prSet phldrT="[Text]"/>
      <dgm:spPr>
        <a:xfrm>
          <a:off x="6831" y="652581"/>
          <a:ext cx="2041773" cy="1225063"/>
        </a:xfrm>
      </dgm:spPr>
      <dgm:t>
        <a:bodyPr/>
        <a:lstStyle/>
        <a:p>
          <a:r>
            <a:rPr lang="en-US" dirty="0" smtClean="0"/>
            <a:t>Submit Job Analysis </a:t>
          </a:r>
          <a:r>
            <a:rPr lang="en-US" dirty="0" smtClean="0"/>
            <a:t>Notification </a:t>
          </a:r>
          <a:r>
            <a:rPr lang="en-US" dirty="0" smtClean="0"/>
            <a:t>Form to Class/Comp</a:t>
          </a:r>
          <a:endParaRPr lang="en-US" dirty="0"/>
        </a:p>
      </dgm:t>
    </dgm:pt>
    <dgm:pt modelId="{ABE29E8A-9497-4206-9B89-280CBFEC3C0C}" type="parTrans" cxnId="{88A58C01-60D4-44DF-8EC5-E435C180B918}">
      <dgm:prSet/>
      <dgm:spPr/>
      <dgm:t>
        <a:bodyPr/>
        <a:lstStyle/>
        <a:p>
          <a:endParaRPr lang="en-US"/>
        </a:p>
      </dgm:t>
    </dgm:pt>
    <dgm:pt modelId="{3B47E2A6-CAD9-47A6-9373-2C0A4C3F3F86}" type="sibTrans" cxnId="{88A58C01-60D4-44DF-8EC5-E435C180B918}">
      <dgm:prSet/>
      <dgm:spPr/>
      <dgm:t>
        <a:bodyPr/>
        <a:lstStyle/>
        <a:p>
          <a:endParaRPr lang="en-US" dirty="0"/>
        </a:p>
      </dgm:t>
    </dgm:pt>
    <dgm:pt modelId="{0E681653-7734-488E-A76C-2675A3BD75D9}">
      <dgm:prSet phldrT="[Text]"/>
      <dgm:spPr>
        <a:xfrm>
          <a:off x="6831" y="2694354"/>
          <a:ext cx="2041773" cy="1225063"/>
        </a:xfrm>
      </dgm:spPr>
      <dgm:t>
        <a:bodyPr/>
        <a:lstStyle/>
        <a:p>
          <a:r>
            <a:rPr lang="en-US" dirty="0" smtClean="0"/>
            <a:t>Submit </a:t>
          </a:r>
          <a:r>
            <a:rPr lang="en-US" dirty="0" smtClean="0"/>
            <a:t>Notification </a:t>
          </a:r>
          <a:r>
            <a:rPr lang="en-US" dirty="0" smtClean="0"/>
            <a:t>and attachments via Email to your Point of Contact</a:t>
          </a:r>
          <a:endParaRPr lang="en-US" dirty="0"/>
        </a:p>
      </dgm:t>
    </dgm:pt>
    <dgm:pt modelId="{DF6B66D2-41B5-438F-829F-2C1A11C3938F}" type="sibTrans" cxnId="{C79FF1CC-02A9-4587-851A-894B68449667}">
      <dgm:prSet/>
      <dgm:spPr/>
      <dgm:t>
        <a:bodyPr/>
        <a:lstStyle/>
        <a:p>
          <a:endParaRPr lang="en-US"/>
        </a:p>
      </dgm:t>
    </dgm:pt>
    <dgm:pt modelId="{462B88AB-A558-4559-95F8-650C05CE7251}" type="parTrans" cxnId="{C79FF1CC-02A9-4587-851A-894B68449667}">
      <dgm:prSet/>
      <dgm:spPr/>
      <dgm:t>
        <a:bodyPr/>
        <a:lstStyle/>
        <a:p>
          <a:endParaRPr lang="en-US"/>
        </a:p>
      </dgm:t>
    </dgm:pt>
    <dgm:pt modelId="{41A6F0DD-712A-4085-A9E3-672FC9245328}">
      <dgm:prSet/>
      <dgm:spPr>
        <a:xfrm>
          <a:off x="5723795" y="652581"/>
          <a:ext cx="2041773" cy="1225063"/>
        </a:xfrm>
      </dgm:spPr>
      <dgm:t>
        <a:bodyPr/>
        <a:lstStyle/>
        <a:p>
          <a:r>
            <a:rPr lang="en-US" dirty="0" smtClean="0"/>
            <a:t>Notify Agency of </a:t>
          </a:r>
          <a:r>
            <a:rPr lang="en-US" dirty="0" smtClean="0"/>
            <a:t>acknowledgement of intent </a:t>
          </a:r>
          <a:r>
            <a:rPr lang="en-US" dirty="0" smtClean="0"/>
            <a:t>to conduct Job Analysis</a:t>
          </a:r>
          <a:endParaRPr lang="en-US" dirty="0"/>
        </a:p>
      </dgm:t>
    </dgm:pt>
    <dgm:pt modelId="{3CE8F28E-FC66-40BA-8A7A-05CC350295AB}" type="parTrans" cxnId="{7CA0913E-BB5B-47D6-8F13-BAFE802B0169}">
      <dgm:prSet/>
      <dgm:spPr/>
      <dgm:t>
        <a:bodyPr/>
        <a:lstStyle/>
        <a:p>
          <a:endParaRPr lang="en-US"/>
        </a:p>
      </dgm:t>
    </dgm:pt>
    <dgm:pt modelId="{5991FB65-3ED3-4F39-8C25-FC2237E42722}" type="sibTrans" cxnId="{7CA0913E-BB5B-47D6-8F13-BAFE802B0169}">
      <dgm:prSet/>
      <dgm:spPr/>
      <dgm:t>
        <a:bodyPr/>
        <a:lstStyle/>
        <a:p>
          <a:endParaRPr lang="en-US"/>
        </a:p>
      </dgm:t>
    </dgm:pt>
    <dgm:pt modelId="{5C7450A2-85D8-463E-9BD5-52442CDF8513}">
      <dgm:prSet phldrT="[Text]"/>
      <dgm:spPr>
        <a:xfrm>
          <a:off x="6831" y="2694354"/>
          <a:ext cx="2041773" cy="1225063"/>
        </a:xfrm>
      </dgm:spPr>
      <dgm:t>
        <a:bodyPr/>
        <a:lstStyle/>
        <a:p>
          <a:r>
            <a:rPr lang="en-US" dirty="0" smtClean="0"/>
            <a:t>REMEMBER – Include ALL supporting documentation that’s available and a Letter from the Appointing Authority</a:t>
          </a:r>
          <a:endParaRPr lang="en-US" dirty="0"/>
        </a:p>
      </dgm:t>
    </dgm:pt>
    <dgm:pt modelId="{B2D8A1A3-A971-4F5C-B2E9-6F34983898B4}" type="parTrans" cxnId="{4B109BB6-F737-4B69-BC1C-1BFE9B7E3C44}">
      <dgm:prSet/>
      <dgm:spPr/>
      <dgm:t>
        <a:bodyPr/>
        <a:lstStyle/>
        <a:p>
          <a:endParaRPr lang="en-US"/>
        </a:p>
      </dgm:t>
    </dgm:pt>
    <dgm:pt modelId="{00F41FDE-0F3F-47EB-AEF9-A42E34591848}" type="sibTrans" cxnId="{4B109BB6-F737-4B69-BC1C-1BFE9B7E3C44}">
      <dgm:prSet/>
      <dgm:spPr/>
      <dgm:t>
        <a:bodyPr/>
        <a:lstStyle/>
        <a:p>
          <a:endParaRPr lang="en-US"/>
        </a:p>
      </dgm:t>
    </dgm:pt>
    <dgm:pt modelId="{CBAA7901-0BBE-485B-BA29-8717254A9517}">
      <dgm:prSet phldrT="[Text]"/>
      <dgm:spPr>
        <a:xfrm>
          <a:off x="6831" y="652581"/>
          <a:ext cx="2041773" cy="1225063"/>
        </a:xfrm>
      </dgm:spPr>
      <dgm:t>
        <a:bodyPr/>
        <a:lstStyle/>
        <a:p>
          <a:r>
            <a:rPr lang="en-US" dirty="0" smtClean="0"/>
            <a:t>Class/Comp Review</a:t>
          </a:r>
          <a:endParaRPr lang="en-US" dirty="0"/>
        </a:p>
      </dgm:t>
    </dgm:pt>
    <dgm:pt modelId="{10C0F5AD-42D7-44F1-AB5A-90201A6915D7}" type="parTrans" cxnId="{6DB97A95-CB86-4A89-A48D-5A8CA20860DD}">
      <dgm:prSet/>
      <dgm:spPr/>
      <dgm:t>
        <a:bodyPr/>
        <a:lstStyle/>
        <a:p>
          <a:endParaRPr lang="en-US"/>
        </a:p>
      </dgm:t>
    </dgm:pt>
    <dgm:pt modelId="{F7CF5A2F-3561-482C-9DA7-FEEFDF307762}" type="sibTrans" cxnId="{6DB97A95-CB86-4A89-A48D-5A8CA20860DD}">
      <dgm:prSet/>
      <dgm:spPr/>
      <dgm:t>
        <a:bodyPr/>
        <a:lstStyle/>
        <a:p>
          <a:endParaRPr lang="en-US" dirty="0"/>
        </a:p>
      </dgm:t>
    </dgm:pt>
    <dgm:pt modelId="{8E19B611-33C7-489E-9087-63D5ED927770}">
      <dgm:prSet phldrT="[Text]"/>
      <dgm:spPr>
        <a:xfrm>
          <a:off x="6831" y="652581"/>
          <a:ext cx="2041773" cy="1225063"/>
        </a:xfrm>
      </dgm:spPr>
      <dgm:t>
        <a:bodyPr/>
        <a:lstStyle/>
        <a:p>
          <a:r>
            <a:rPr lang="en-US" dirty="0" smtClean="0"/>
            <a:t>Reviews forms to ensure completion</a:t>
          </a:r>
          <a:endParaRPr lang="en-US" dirty="0"/>
        </a:p>
      </dgm:t>
    </dgm:pt>
    <dgm:pt modelId="{AE9A2B54-2B7D-4CFF-86A9-AD49E4DFE231}" type="parTrans" cxnId="{A91A3B26-9B66-44B3-8415-A5CF8B026C98}">
      <dgm:prSet/>
      <dgm:spPr/>
      <dgm:t>
        <a:bodyPr/>
        <a:lstStyle/>
        <a:p>
          <a:endParaRPr lang="en-US"/>
        </a:p>
      </dgm:t>
    </dgm:pt>
    <dgm:pt modelId="{547D008D-8EA7-45D1-953B-E6E03EF6DB4A}" type="sibTrans" cxnId="{A91A3B26-9B66-44B3-8415-A5CF8B026C98}">
      <dgm:prSet/>
      <dgm:spPr/>
      <dgm:t>
        <a:bodyPr/>
        <a:lstStyle/>
        <a:p>
          <a:endParaRPr lang="en-US"/>
        </a:p>
      </dgm:t>
    </dgm:pt>
    <dgm:pt modelId="{A78E663B-8761-4F38-A0BF-EED37AC763A2}">
      <dgm:prSet phldrT="[Text]"/>
      <dgm:spPr>
        <a:xfrm>
          <a:off x="6831" y="652581"/>
          <a:ext cx="2041773" cy="1225063"/>
        </a:xfrm>
      </dgm:spPr>
      <dgm:t>
        <a:bodyPr/>
        <a:lstStyle/>
        <a:p>
          <a:r>
            <a:rPr lang="en-US" dirty="0" smtClean="0"/>
            <a:t>Reviews justification</a:t>
          </a:r>
          <a:endParaRPr lang="en-US" dirty="0"/>
        </a:p>
      </dgm:t>
    </dgm:pt>
    <dgm:pt modelId="{20F47DC9-B8B0-4839-A5AB-05D603E3EFE4}" type="parTrans" cxnId="{8AF042E7-E435-43A4-91CA-25A5BE667D7B}">
      <dgm:prSet/>
      <dgm:spPr/>
      <dgm:t>
        <a:bodyPr/>
        <a:lstStyle/>
        <a:p>
          <a:endParaRPr lang="en-US"/>
        </a:p>
      </dgm:t>
    </dgm:pt>
    <dgm:pt modelId="{BC3C36CC-FEA7-48C6-850E-0739F02352A5}" type="sibTrans" cxnId="{8AF042E7-E435-43A4-91CA-25A5BE667D7B}">
      <dgm:prSet/>
      <dgm:spPr/>
      <dgm:t>
        <a:bodyPr/>
        <a:lstStyle/>
        <a:p>
          <a:endParaRPr lang="en-US"/>
        </a:p>
      </dgm:t>
    </dgm:pt>
    <dgm:pt modelId="{6F77DAF3-3832-4D69-A858-D4523FF572DC}">
      <dgm:prSet phldrT="[Text]"/>
      <dgm:spPr>
        <a:xfrm>
          <a:off x="6831" y="652581"/>
          <a:ext cx="2041773" cy="1225063"/>
        </a:xfrm>
      </dgm:spPr>
      <dgm:t>
        <a:bodyPr/>
        <a:lstStyle/>
        <a:p>
          <a:r>
            <a:rPr lang="en-US" dirty="0" smtClean="0"/>
            <a:t>Class/Comp Team Supervisor is Point of Contact</a:t>
          </a:r>
          <a:endParaRPr lang="en-US" dirty="0"/>
        </a:p>
      </dgm:t>
    </dgm:pt>
    <dgm:pt modelId="{7E796B65-7976-4F50-8303-D40E35D133ED}" type="parTrans" cxnId="{D7F135C8-981E-417B-982E-378ED268C1F5}">
      <dgm:prSet/>
      <dgm:spPr/>
      <dgm:t>
        <a:bodyPr/>
        <a:lstStyle/>
        <a:p>
          <a:endParaRPr lang="en-US"/>
        </a:p>
      </dgm:t>
    </dgm:pt>
    <dgm:pt modelId="{AD8D4CE6-BA73-41C0-8697-3E60C8BFAABE}" type="sibTrans" cxnId="{D7F135C8-981E-417B-982E-378ED268C1F5}">
      <dgm:prSet/>
      <dgm:spPr/>
      <dgm:t>
        <a:bodyPr/>
        <a:lstStyle/>
        <a:p>
          <a:endParaRPr lang="en-US"/>
        </a:p>
      </dgm:t>
    </dgm:pt>
    <dgm:pt modelId="{4472D632-C2AA-4658-AD0E-FFBB3172535E}" type="pres">
      <dgm:prSet presAssocID="{C57149ED-B21C-43F7-A214-A285867F54D7}" presName="outerComposite" presStyleCnt="0">
        <dgm:presLayoutVars>
          <dgm:chMax val="5"/>
          <dgm:dir/>
          <dgm:resizeHandles val="exact"/>
        </dgm:presLayoutVars>
      </dgm:prSet>
      <dgm:spPr/>
      <dgm:t>
        <a:bodyPr/>
        <a:lstStyle/>
        <a:p>
          <a:endParaRPr lang="en-US"/>
        </a:p>
      </dgm:t>
    </dgm:pt>
    <dgm:pt modelId="{3204CC7F-E62A-40B9-BC57-D3FC7301F90D}" type="pres">
      <dgm:prSet presAssocID="{C57149ED-B21C-43F7-A214-A285867F54D7}" presName="dummyMaxCanvas" presStyleCnt="0">
        <dgm:presLayoutVars/>
      </dgm:prSet>
      <dgm:spPr/>
      <dgm:t>
        <a:bodyPr/>
        <a:lstStyle/>
        <a:p>
          <a:endParaRPr lang="en-US"/>
        </a:p>
      </dgm:t>
    </dgm:pt>
    <dgm:pt modelId="{B1D29585-4BC6-455C-9C01-4C8AB23CD9FE}" type="pres">
      <dgm:prSet presAssocID="{C57149ED-B21C-43F7-A214-A285867F54D7}" presName="ThreeNodes_1" presStyleLbl="node1" presStyleIdx="0" presStyleCnt="3">
        <dgm:presLayoutVars>
          <dgm:bulletEnabled val="1"/>
        </dgm:presLayoutVars>
      </dgm:prSet>
      <dgm:spPr/>
      <dgm:t>
        <a:bodyPr/>
        <a:lstStyle/>
        <a:p>
          <a:endParaRPr lang="en-US"/>
        </a:p>
      </dgm:t>
    </dgm:pt>
    <dgm:pt modelId="{9490EF9F-63AF-47CF-8D68-FD6A7843E131}" type="pres">
      <dgm:prSet presAssocID="{C57149ED-B21C-43F7-A214-A285867F54D7}" presName="ThreeNodes_2" presStyleLbl="node1" presStyleIdx="1" presStyleCnt="3">
        <dgm:presLayoutVars>
          <dgm:bulletEnabled val="1"/>
        </dgm:presLayoutVars>
      </dgm:prSet>
      <dgm:spPr/>
      <dgm:t>
        <a:bodyPr/>
        <a:lstStyle/>
        <a:p>
          <a:endParaRPr lang="en-US"/>
        </a:p>
      </dgm:t>
    </dgm:pt>
    <dgm:pt modelId="{351E95C9-2467-43F8-BC69-AB78C4D3E618}" type="pres">
      <dgm:prSet presAssocID="{C57149ED-B21C-43F7-A214-A285867F54D7}" presName="ThreeNodes_3" presStyleLbl="node1" presStyleIdx="2" presStyleCnt="3">
        <dgm:presLayoutVars>
          <dgm:bulletEnabled val="1"/>
        </dgm:presLayoutVars>
      </dgm:prSet>
      <dgm:spPr/>
      <dgm:t>
        <a:bodyPr/>
        <a:lstStyle/>
        <a:p>
          <a:endParaRPr lang="en-US"/>
        </a:p>
      </dgm:t>
    </dgm:pt>
    <dgm:pt modelId="{B61BDBF9-C846-4268-9F7C-5FDE1A55D279}" type="pres">
      <dgm:prSet presAssocID="{C57149ED-B21C-43F7-A214-A285867F54D7}" presName="ThreeConn_1-2" presStyleLbl="fgAccFollowNode1" presStyleIdx="0" presStyleCnt="2">
        <dgm:presLayoutVars>
          <dgm:bulletEnabled val="1"/>
        </dgm:presLayoutVars>
      </dgm:prSet>
      <dgm:spPr/>
      <dgm:t>
        <a:bodyPr/>
        <a:lstStyle/>
        <a:p>
          <a:endParaRPr lang="en-US"/>
        </a:p>
      </dgm:t>
    </dgm:pt>
    <dgm:pt modelId="{FC157BD9-E1A8-46B2-827E-724513D74A0B}" type="pres">
      <dgm:prSet presAssocID="{C57149ED-B21C-43F7-A214-A285867F54D7}" presName="ThreeConn_2-3" presStyleLbl="fgAccFollowNode1" presStyleIdx="1" presStyleCnt="2">
        <dgm:presLayoutVars>
          <dgm:bulletEnabled val="1"/>
        </dgm:presLayoutVars>
      </dgm:prSet>
      <dgm:spPr/>
      <dgm:t>
        <a:bodyPr/>
        <a:lstStyle/>
        <a:p>
          <a:endParaRPr lang="en-US"/>
        </a:p>
      </dgm:t>
    </dgm:pt>
    <dgm:pt modelId="{9AA71F7D-79B8-4641-BD8B-118E87729B18}" type="pres">
      <dgm:prSet presAssocID="{C57149ED-B21C-43F7-A214-A285867F54D7}" presName="ThreeNodes_1_text" presStyleLbl="node1" presStyleIdx="2" presStyleCnt="3">
        <dgm:presLayoutVars>
          <dgm:bulletEnabled val="1"/>
        </dgm:presLayoutVars>
      </dgm:prSet>
      <dgm:spPr/>
      <dgm:t>
        <a:bodyPr/>
        <a:lstStyle/>
        <a:p>
          <a:endParaRPr lang="en-US"/>
        </a:p>
      </dgm:t>
    </dgm:pt>
    <dgm:pt modelId="{43EC46E7-92F8-40B4-ACAC-04CE1DE0647C}" type="pres">
      <dgm:prSet presAssocID="{C57149ED-B21C-43F7-A214-A285867F54D7}" presName="ThreeNodes_2_text" presStyleLbl="node1" presStyleIdx="2" presStyleCnt="3">
        <dgm:presLayoutVars>
          <dgm:bulletEnabled val="1"/>
        </dgm:presLayoutVars>
      </dgm:prSet>
      <dgm:spPr/>
      <dgm:t>
        <a:bodyPr/>
        <a:lstStyle/>
        <a:p>
          <a:endParaRPr lang="en-US"/>
        </a:p>
      </dgm:t>
    </dgm:pt>
    <dgm:pt modelId="{47F5C544-191C-4532-8D65-4A104836C2B4}" type="pres">
      <dgm:prSet presAssocID="{C57149ED-B21C-43F7-A214-A285867F54D7}" presName="ThreeNodes_3_text" presStyleLbl="node1" presStyleIdx="2" presStyleCnt="3">
        <dgm:presLayoutVars>
          <dgm:bulletEnabled val="1"/>
        </dgm:presLayoutVars>
      </dgm:prSet>
      <dgm:spPr/>
      <dgm:t>
        <a:bodyPr/>
        <a:lstStyle/>
        <a:p>
          <a:endParaRPr lang="en-US"/>
        </a:p>
      </dgm:t>
    </dgm:pt>
  </dgm:ptLst>
  <dgm:cxnLst>
    <dgm:cxn modelId="{4EC0BEA2-0A2D-4CD2-B066-5C973E46D69D}" type="presOf" srcId="{CBAA7901-0BBE-485B-BA29-8717254A9517}" destId="{9490EF9F-63AF-47CF-8D68-FD6A7843E131}" srcOrd="0" destOrd="0" presId="urn:microsoft.com/office/officeart/2005/8/layout/vProcess5"/>
    <dgm:cxn modelId="{37D6430E-A748-4684-A97C-6360A7D58CC6}" type="presOf" srcId="{8E19B611-33C7-489E-9087-63D5ED927770}" destId="{9490EF9F-63AF-47CF-8D68-FD6A7843E131}" srcOrd="0" destOrd="2" presId="urn:microsoft.com/office/officeart/2005/8/layout/vProcess5"/>
    <dgm:cxn modelId="{6DB97A95-CB86-4A89-A48D-5A8CA20860DD}" srcId="{C57149ED-B21C-43F7-A214-A285867F54D7}" destId="{CBAA7901-0BBE-485B-BA29-8717254A9517}" srcOrd="1" destOrd="0" parTransId="{10C0F5AD-42D7-44F1-AB5A-90201A6915D7}" sibTransId="{F7CF5A2F-3561-482C-9DA7-FEEFDF307762}"/>
    <dgm:cxn modelId="{872C8FB0-3A71-415B-958A-146055E05F7A}" type="presOf" srcId="{A78E663B-8761-4F38-A0BF-EED37AC763A2}" destId="{43EC46E7-92F8-40B4-ACAC-04CE1DE0647C}" srcOrd="1" destOrd="3" presId="urn:microsoft.com/office/officeart/2005/8/layout/vProcess5"/>
    <dgm:cxn modelId="{C79FF1CC-02A9-4587-851A-894B68449667}" srcId="{61A871A9-517A-4567-9825-58E4F8E00249}" destId="{0E681653-7734-488E-A76C-2675A3BD75D9}" srcOrd="0" destOrd="0" parTransId="{462B88AB-A558-4559-95F8-650C05CE7251}" sibTransId="{DF6B66D2-41B5-438F-829F-2C1A11C3938F}"/>
    <dgm:cxn modelId="{E11F01E5-0FD3-496E-B45A-6A5399A5F765}" type="presOf" srcId="{5C7450A2-85D8-463E-9BD5-52442CDF8513}" destId="{9AA71F7D-79B8-4641-BD8B-118E87729B18}" srcOrd="1" destOrd="2" presId="urn:microsoft.com/office/officeart/2005/8/layout/vProcess5"/>
    <dgm:cxn modelId="{4AD442FF-3E3B-4E73-9953-822AD5B513D4}" type="presOf" srcId="{41A6F0DD-712A-4085-A9E3-672FC9245328}" destId="{47F5C544-191C-4532-8D65-4A104836C2B4}" srcOrd="1" destOrd="1" presId="urn:microsoft.com/office/officeart/2005/8/layout/vProcess5"/>
    <dgm:cxn modelId="{8E7E0160-0731-44D4-906A-BA85955EE353}" type="presOf" srcId="{C57149ED-B21C-43F7-A214-A285867F54D7}" destId="{4472D632-C2AA-4658-AD0E-FFBB3172535E}" srcOrd="0" destOrd="0" presId="urn:microsoft.com/office/officeart/2005/8/layout/vProcess5"/>
    <dgm:cxn modelId="{F24C66BE-A47B-418C-B7C0-758AD7BB97AC}" type="presOf" srcId="{5C7450A2-85D8-463E-9BD5-52442CDF8513}" destId="{B1D29585-4BC6-455C-9C01-4C8AB23CD9FE}" srcOrd="0" destOrd="2" presId="urn:microsoft.com/office/officeart/2005/8/layout/vProcess5"/>
    <dgm:cxn modelId="{F866FC5F-D555-4265-9921-B989B507F56A}" type="presOf" srcId="{3B47E2A6-CAD9-47A6-9373-2C0A4C3F3F86}" destId="{B61BDBF9-C846-4268-9F7C-5FDE1A55D279}" srcOrd="0" destOrd="0" presId="urn:microsoft.com/office/officeart/2005/8/layout/vProcess5"/>
    <dgm:cxn modelId="{80823564-5F8E-480E-B453-EEF1B71AE387}" type="presOf" srcId="{D8FEACB0-AE0D-4B59-9273-E241F0A7C514}" destId="{351E95C9-2467-43F8-BC69-AB78C4D3E618}" srcOrd="0" destOrd="0" presId="urn:microsoft.com/office/officeart/2005/8/layout/vProcess5"/>
    <dgm:cxn modelId="{229960BB-6B16-4680-B0A1-F424B46B608C}" type="presOf" srcId="{0E681653-7734-488E-A76C-2675A3BD75D9}" destId="{B1D29585-4BC6-455C-9C01-4C8AB23CD9FE}" srcOrd="0" destOrd="1" presId="urn:microsoft.com/office/officeart/2005/8/layout/vProcess5"/>
    <dgm:cxn modelId="{EE64A9B7-B190-4CC6-BF9D-04CA5BC80E01}" type="presOf" srcId="{CBAA7901-0BBE-485B-BA29-8717254A9517}" destId="{43EC46E7-92F8-40B4-ACAC-04CE1DE0647C}" srcOrd="1" destOrd="0" presId="urn:microsoft.com/office/officeart/2005/8/layout/vProcess5"/>
    <dgm:cxn modelId="{D7F135C8-981E-417B-982E-378ED268C1F5}" srcId="{CBAA7901-0BBE-485B-BA29-8717254A9517}" destId="{6F77DAF3-3832-4D69-A858-D4523FF572DC}" srcOrd="0" destOrd="0" parTransId="{7E796B65-7976-4F50-8303-D40E35D133ED}" sibTransId="{AD8D4CE6-BA73-41C0-8697-3E60C8BFAABE}"/>
    <dgm:cxn modelId="{7CA0913E-BB5B-47D6-8F13-BAFE802B0169}" srcId="{D8FEACB0-AE0D-4B59-9273-E241F0A7C514}" destId="{41A6F0DD-712A-4085-A9E3-672FC9245328}" srcOrd="0" destOrd="0" parTransId="{3CE8F28E-FC66-40BA-8A7A-05CC350295AB}" sibTransId="{5991FB65-3ED3-4F39-8C25-FC2237E42722}"/>
    <dgm:cxn modelId="{4B109BB6-F737-4B69-BC1C-1BFE9B7E3C44}" srcId="{61A871A9-517A-4567-9825-58E4F8E00249}" destId="{5C7450A2-85D8-463E-9BD5-52442CDF8513}" srcOrd="1" destOrd="0" parTransId="{B2D8A1A3-A971-4F5C-B2E9-6F34983898B4}" sibTransId="{00F41FDE-0F3F-47EB-AEF9-A42E34591848}"/>
    <dgm:cxn modelId="{8C5245FB-F748-4C1B-A66E-923EA3979B7F}" type="presOf" srcId="{6F77DAF3-3832-4D69-A858-D4523FF572DC}" destId="{9490EF9F-63AF-47CF-8D68-FD6A7843E131}" srcOrd="0" destOrd="1" presId="urn:microsoft.com/office/officeart/2005/8/layout/vProcess5"/>
    <dgm:cxn modelId="{84473885-36AD-42CC-9A01-92F7E9F38CE2}" type="presOf" srcId="{D8FEACB0-AE0D-4B59-9273-E241F0A7C514}" destId="{47F5C544-191C-4532-8D65-4A104836C2B4}" srcOrd="1" destOrd="0" presId="urn:microsoft.com/office/officeart/2005/8/layout/vProcess5"/>
    <dgm:cxn modelId="{CC9EEDF0-F21E-4B6F-AC74-C67925DBA91B}" type="presOf" srcId="{61A871A9-517A-4567-9825-58E4F8E00249}" destId="{9AA71F7D-79B8-4641-BD8B-118E87729B18}" srcOrd="1" destOrd="0" presId="urn:microsoft.com/office/officeart/2005/8/layout/vProcess5"/>
    <dgm:cxn modelId="{C2E8245F-E366-48AD-ACDC-44E62CEDEFF1}" type="presOf" srcId="{A78E663B-8761-4F38-A0BF-EED37AC763A2}" destId="{9490EF9F-63AF-47CF-8D68-FD6A7843E131}" srcOrd="0" destOrd="3" presId="urn:microsoft.com/office/officeart/2005/8/layout/vProcess5"/>
    <dgm:cxn modelId="{0AE12082-FF29-41FF-A61A-94107013EBAE}" type="presOf" srcId="{61A871A9-517A-4567-9825-58E4F8E00249}" destId="{B1D29585-4BC6-455C-9C01-4C8AB23CD9FE}" srcOrd="0" destOrd="0" presId="urn:microsoft.com/office/officeart/2005/8/layout/vProcess5"/>
    <dgm:cxn modelId="{88A58C01-60D4-44DF-8EC5-E435C180B918}" srcId="{C57149ED-B21C-43F7-A214-A285867F54D7}" destId="{61A871A9-517A-4567-9825-58E4F8E00249}" srcOrd="0" destOrd="0" parTransId="{ABE29E8A-9497-4206-9B89-280CBFEC3C0C}" sibTransId="{3B47E2A6-CAD9-47A6-9373-2C0A4C3F3F86}"/>
    <dgm:cxn modelId="{A91A3B26-9B66-44B3-8415-A5CF8B026C98}" srcId="{CBAA7901-0BBE-485B-BA29-8717254A9517}" destId="{8E19B611-33C7-489E-9087-63D5ED927770}" srcOrd="1" destOrd="0" parTransId="{AE9A2B54-2B7D-4CFF-86A9-AD49E4DFE231}" sibTransId="{547D008D-8EA7-45D1-953B-E6E03EF6DB4A}"/>
    <dgm:cxn modelId="{8BEE865E-035C-4791-B3E6-F286924075C9}" type="presOf" srcId="{8E19B611-33C7-489E-9087-63D5ED927770}" destId="{43EC46E7-92F8-40B4-ACAC-04CE1DE0647C}" srcOrd="1" destOrd="2" presId="urn:microsoft.com/office/officeart/2005/8/layout/vProcess5"/>
    <dgm:cxn modelId="{5437E272-F246-427F-91BC-E8D30A954C50}" type="presOf" srcId="{0E681653-7734-488E-A76C-2675A3BD75D9}" destId="{9AA71F7D-79B8-4641-BD8B-118E87729B18}" srcOrd="1" destOrd="1" presId="urn:microsoft.com/office/officeart/2005/8/layout/vProcess5"/>
    <dgm:cxn modelId="{F63B8D6A-CD98-4EAF-9D4B-AF1822DCC222}" type="presOf" srcId="{6F77DAF3-3832-4D69-A858-D4523FF572DC}" destId="{43EC46E7-92F8-40B4-ACAC-04CE1DE0647C}" srcOrd="1" destOrd="1" presId="urn:microsoft.com/office/officeart/2005/8/layout/vProcess5"/>
    <dgm:cxn modelId="{74B9A31A-2766-4238-8BBF-CF2E331FFECB}" srcId="{C57149ED-B21C-43F7-A214-A285867F54D7}" destId="{D8FEACB0-AE0D-4B59-9273-E241F0A7C514}" srcOrd="2" destOrd="0" parTransId="{92D15665-1C45-43DE-9A9C-F65B13A4ABC2}" sibTransId="{36C04B99-EFD4-4F0F-9913-0FF677BBA1E7}"/>
    <dgm:cxn modelId="{3C41F583-0F13-4D68-932C-97FF68249B9E}" type="presOf" srcId="{41A6F0DD-712A-4085-A9E3-672FC9245328}" destId="{351E95C9-2467-43F8-BC69-AB78C4D3E618}" srcOrd="0" destOrd="1" presId="urn:microsoft.com/office/officeart/2005/8/layout/vProcess5"/>
    <dgm:cxn modelId="{1C2D0CB1-3E06-4C06-96D0-7C919C8E5131}" type="presOf" srcId="{F7CF5A2F-3561-482C-9DA7-FEEFDF307762}" destId="{FC157BD9-E1A8-46B2-827E-724513D74A0B}" srcOrd="0" destOrd="0" presId="urn:microsoft.com/office/officeart/2005/8/layout/vProcess5"/>
    <dgm:cxn modelId="{8AF042E7-E435-43A4-91CA-25A5BE667D7B}" srcId="{CBAA7901-0BBE-485B-BA29-8717254A9517}" destId="{A78E663B-8761-4F38-A0BF-EED37AC763A2}" srcOrd="2" destOrd="0" parTransId="{20F47DC9-B8B0-4839-A5AB-05D603E3EFE4}" sibTransId="{BC3C36CC-FEA7-48C6-850E-0739F02352A5}"/>
    <dgm:cxn modelId="{68A173FE-8491-4D29-9E70-A285764A5BFA}" type="presParOf" srcId="{4472D632-C2AA-4658-AD0E-FFBB3172535E}" destId="{3204CC7F-E62A-40B9-BC57-D3FC7301F90D}" srcOrd="0" destOrd="0" presId="urn:microsoft.com/office/officeart/2005/8/layout/vProcess5"/>
    <dgm:cxn modelId="{2BBB08A8-E04B-447C-BFBC-88C44D55F07E}" type="presParOf" srcId="{4472D632-C2AA-4658-AD0E-FFBB3172535E}" destId="{B1D29585-4BC6-455C-9C01-4C8AB23CD9FE}" srcOrd="1" destOrd="0" presId="urn:microsoft.com/office/officeart/2005/8/layout/vProcess5"/>
    <dgm:cxn modelId="{8B3563FC-21A3-46E2-BAC7-E77704569CA8}" type="presParOf" srcId="{4472D632-C2AA-4658-AD0E-FFBB3172535E}" destId="{9490EF9F-63AF-47CF-8D68-FD6A7843E131}" srcOrd="2" destOrd="0" presId="urn:microsoft.com/office/officeart/2005/8/layout/vProcess5"/>
    <dgm:cxn modelId="{729DB75D-399F-43B0-823A-7DD2501824C9}" type="presParOf" srcId="{4472D632-C2AA-4658-AD0E-FFBB3172535E}" destId="{351E95C9-2467-43F8-BC69-AB78C4D3E618}" srcOrd="3" destOrd="0" presId="urn:microsoft.com/office/officeart/2005/8/layout/vProcess5"/>
    <dgm:cxn modelId="{2852A794-1068-4C48-9801-0837020FF678}" type="presParOf" srcId="{4472D632-C2AA-4658-AD0E-FFBB3172535E}" destId="{B61BDBF9-C846-4268-9F7C-5FDE1A55D279}" srcOrd="4" destOrd="0" presId="urn:microsoft.com/office/officeart/2005/8/layout/vProcess5"/>
    <dgm:cxn modelId="{825A2F6C-0661-400C-B99A-1896F5E55D72}" type="presParOf" srcId="{4472D632-C2AA-4658-AD0E-FFBB3172535E}" destId="{FC157BD9-E1A8-46B2-827E-724513D74A0B}" srcOrd="5" destOrd="0" presId="urn:microsoft.com/office/officeart/2005/8/layout/vProcess5"/>
    <dgm:cxn modelId="{05CE7A2F-368C-42D5-8D23-4C807A6979BE}" type="presParOf" srcId="{4472D632-C2AA-4658-AD0E-FFBB3172535E}" destId="{9AA71F7D-79B8-4641-BD8B-118E87729B18}" srcOrd="6" destOrd="0" presId="urn:microsoft.com/office/officeart/2005/8/layout/vProcess5"/>
    <dgm:cxn modelId="{21AF449A-8855-455A-95BD-3C4583CA989C}" type="presParOf" srcId="{4472D632-C2AA-4658-AD0E-FFBB3172535E}" destId="{43EC46E7-92F8-40B4-ACAC-04CE1DE0647C}" srcOrd="7" destOrd="0" presId="urn:microsoft.com/office/officeart/2005/8/layout/vProcess5"/>
    <dgm:cxn modelId="{D2538C9B-47AD-4051-8D5F-50DB9C65357C}" type="presParOf" srcId="{4472D632-C2AA-4658-AD0E-FFBB3172535E}" destId="{47F5C544-191C-4532-8D65-4A104836C2B4}"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AE43900-92D9-4DD4-99F7-876BB71E2F3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D5929CD-5A58-40B3-AACE-BBB4886079E1}">
      <dgm:prSet/>
      <dgm:spPr/>
      <dgm:t>
        <a:bodyPr/>
        <a:lstStyle/>
        <a:p>
          <a:pPr algn="ctr" rtl="0"/>
          <a:r>
            <a:rPr lang="en-US" dirty="0" smtClean="0"/>
            <a:t>Subject Matter Expert (SME)*</a:t>
          </a:r>
          <a:endParaRPr lang="en-US" dirty="0"/>
        </a:p>
      </dgm:t>
    </dgm:pt>
    <dgm:pt modelId="{EA4C2F6D-EA01-470B-A8D3-B642BFBFCCA1}" type="parTrans" cxnId="{ADA2555F-F6FD-42A5-A1ED-3CF5D6F779AF}">
      <dgm:prSet/>
      <dgm:spPr/>
      <dgm:t>
        <a:bodyPr/>
        <a:lstStyle/>
        <a:p>
          <a:endParaRPr lang="en-US"/>
        </a:p>
      </dgm:t>
    </dgm:pt>
    <dgm:pt modelId="{279F5FDB-0E26-467D-8F8C-713460B636FD}" type="sibTrans" cxnId="{ADA2555F-F6FD-42A5-A1ED-3CF5D6F779AF}">
      <dgm:prSet/>
      <dgm:spPr/>
      <dgm:t>
        <a:bodyPr/>
        <a:lstStyle/>
        <a:p>
          <a:endParaRPr lang="en-US"/>
        </a:p>
      </dgm:t>
    </dgm:pt>
    <dgm:pt modelId="{FE2F1E25-43B3-418A-A238-0DAD07E993CD}">
      <dgm:prSet/>
      <dgm:spPr/>
      <dgm:t>
        <a:bodyPr/>
        <a:lstStyle/>
        <a:p>
          <a:pPr rtl="0"/>
          <a:r>
            <a:rPr lang="en-US" dirty="0" smtClean="0"/>
            <a:t>A person with direct knowledge of what is done in the job.</a:t>
          </a:r>
          <a:endParaRPr lang="en-US" dirty="0"/>
        </a:p>
      </dgm:t>
    </dgm:pt>
    <dgm:pt modelId="{15C39A2B-0E65-4EC6-980D-AA1B1496CEA0}" type="parTrans" cxnId="{E9B3A497-4F56-42B3-AD74-D26D497D1979}">
      <dgm:prSet/>
      <dgm:spPr/>
      <dgm:t>
        <a:bodyPr/>
        <a:lstStyle/>
        <a:p>
          <a:endParaRPr lang="en-US" dirty="0"/>
        </a:p>
      </dgm:t>
    </dgm:pt>
    <dgm:pt modelId="{A7242F29-EAA2-46E2-AB5D-14A34CDDE4E2}" type="sibTrans" cxnId="{E9B3A497-4F56-42B3-AD74-D26D497D1979}">
      <dgm:prSet/>
      <dgm:spPr/>
      <dgm:t>
        <a:bodyPr/>
        <a:lstStyle/>
        <a:p>
          <a:endParaRPr lang="en-US"/>
        </a:p>
      </dgm:t>
    </dgm:pt>
    <dgm:pt modelId="{C2BA95D0-E4A2-4989-A0AD-1DB2737D46FC}">
      <dgm:prSet/>
      <dgm:spPr/>
      <dgm:t>
        <a:bodyPr/>
        <a:lstStyle/>
        <a:p>
          <a:pPr rtl="0"/>
          <a:r>
            <a:rPr lang="en-US" dirty="0" smtClean="0"/>
            <a:t>A person with direct knowledge of what knowledge, skills, abilities and other attributes are required.</a:t>
          </a:r>
          <a:endParaRPr lang="en-US" dirty="0"/>
        </a:p>
      </dgm:t>
    </dgm:pt>
    <dgm:pt modelId="{CBC85906-3B99-4397-A6D8-705BFE35FCBB}" type="parTrans" cxnId="{871BD932-69E0-4856-A6D9-1A977C0B9CE6}">
      <dgm:prSet/>
      <dgm:spPr/>
      <dgm:t>
        <a:bodyPr/>
        <a:lstStyle/>
        <a:p>
          <a:endParaRPr lang="en-US" dirty="0"/>
        </a:p>
      </dgm:t>
    </dgm:pt>
    <dgm:pt modelId="{B53DB6FE-31E0-4A0C-904B-A24A3D173A0A}" type="sibTrans" cxnId="{871BD932-69E0-4856-A6D9-1A977C0B9CE6}">
      <dgm:prSet/>
      <dgm:spPr/>
      <dgm:t>
        <a:bodyPr/>
        <a:lstStyle/>
        <a:p>
          <a:endParaRPr lang="en-US"/>
        </a:p>
      </dgm:t>
    </dgm:pt>
    <dgm:pt modelId="{DAE44755-D093-4415-9CD4-12FCA2132BE9}">
      <dgm:prSet/>
      <dgm:spPr/>
      <dgm:t>
        <a:bodyPr/>
        <a:lstStyle/>
        <a:p>
          <a:pPr rtl="0"/>
          <a:r>
            <a:rPr lang="en-US" dirty="0" smtClean="0"/>
            <a:t>A person with direct knowledge of the general background of persons who are able to do the job successfully.</a:t>
          </a:r>
          <a:endParaRPr lang="en-US" dirty="0"/>
        </a:p>
      </dgm:t>
    </dgm:pt>
    <dgm:pt modelId="{328280ED-CC4B-4A8A-8D52-EEE382C9EAEC}" type="parTrans" cxnId="{979AA472-C9CD-4775-A110-B9D3AA5A317D}">
      <dgm:prSet/>
      <dgm:spPr/>
      <dgm:t>
        <a:bodyPr/>
        <a:lstStyle/>
        <a:p>
          <a:endParaRPr lang="en-US" dirty="0"/>
        </a:p>
      </dgm:t>
    </dgm:pt>
    <dgm:pt modelId="{66500FC5-0C72-4CBC-9754-05A5F8B41A81}" type="sibTrans" cxnId="{979AA472-C9CD-4775-A110-B9D3AA5A317D}">
      <dgm:prSet/>
      <dgm:spPr/>
      <dgm:t>
        <a:bodyPr/>
        <a:lstStyle/>
        <a:p>
          <a:endParaRPr lang="en-US"/>
        </a:p>
      </dgm:t>
    </dgm:pt>
    <dgm:pt modelId="{5358195C-EFCF-4CB1-9B70-84AC846BA0FE}" type="pres">
      <dgm:prSet presAssocID="{2AE43900-92D9-4DD4-99F7-876BB71E2F34}" presName="cycle" presStyleCnt="0">
        <dgm:presLayoutVars>
          <dgm:chMax val="1"/>
          <dgm:dir/>
          <dgm:animLvl val="ctr"/>
          <dgm:resizeHandles val="exact"/>
        </dgm:presLayoutVars>
      </dgm:prSet>
      <dgm:spPr/>
      <dgm:t>
        <a:bodyPr/>
        <a:lstStyle/>
        <a:p>
          <a:endParaRPr lang="en-US"/>
        </a:p>
      </dgm:t>
    </dgm:pt>
    <dgm:pt modelId="{9C07AFA4-4555-442F-B914-37375A6922E7}" type="pres">
      <dgm:prSet presAssocID="{8D5929CD-5A58-40B3-AACE-BBB4886079E1}" presName="centerShape" presStyleLbl="node0" presStyleIdx="0" presStyleCnt="1" custScaleX="125129" custScaleY="117866" custLinFactNeighborX="-297" custLinFactNeighborY="-44454"/>
      <dgm:spPr/>
      <dgm:t>
        <a:bodyPr/>
        <a:lstStyle/>
        <a:p>
          <a:endParaRPr lang="en-US"/>
        </a:p>
      </dgm:t>
    </dgm:pt>
    <dgm:pt modelId="{5A0DEF18-6FA5-481B-8F31-B08D4420CB12}" type="pres">
      <dgm:prSet presAssocID="{15C39A2B-0E65-4EC6-980D-AA1B1496CEA0}" presName="parTrans" presStyleLbl="bgSibTrans2D1" presStyleIdx="0" presStyleCnt="3"/>
      <dgm:spPr/>
      <dgm:t>
        <a:bodyPr/>
        <a:lstStyle/>
        <a:p>
          <a:endParaRPr lang="en-US"/>
        </a:p>
      </dgm:t>
    </dgm:pt>
    <dgm:pt modelId="{D9437E41-71E2-4DFC-9AFE-29F8BE5F28AD}" type="pres">
      <dgm:prSet presAssocID="{FE2F1E25-43B3-418A-A238-0DAD07E993CD}" presName="node" presStyleLbl="node1" presStyleIdx="0" presStyleCnt="3" custRadScaleRad="95403" custRadScaleInc="-35493">
        <dgm:presLayoutVars>
          <dgm:bulletEnabled val="1"/>
        </dgm:presLayoutVars>
      </dgm:prSet>
      <dgm:spPr/>
      <dgm:t>
        <a:bodyPr/>
        <a:lstStyle/>
        <a:p>
          <a:endParaRPr lang="en-US"/>
        </a:p>
      </dgm:t>
    </dgm:pt>
    <dgm:pt modelId="{B92F70F9-F692-4967-8D08-9F9B8EA6BCC6}" type="pres">
      <dgm:prSet presAssocID="{CBC85906-3B99-4397-A6D8-705BFE35FCBB}" presName="parTrans" presStyleLbl="bgSibTrans2D1" presStyleIdx="1" presStyleCnt="3"/>
      <dgm:spPr/>
      <dgm:t>
        <a:bodyPr/>
        <a:lstStyle/>
        <a:p>
          <a:endParaRPr lang="en-US"/>
        </a:p>
      </dgm:t>
    </dgm:pt>
    <dgm:pt modelId="{D51A1098-DC73-4414-B888-104A6D881632}" type="pres">
      <dgm:prSet presAssocID="{C2BA95D0-E4A2-4989-A0AD-1DB2737D46FC}" presName="node" presStyleLbl="node1" presStyleIdx="1" presStyleCnt="3" custRadScaleRad="8367" custRadScaleInc="297599">
        <dgm:presLayoutVars>
          <dgm:bulletEnabled val="1"/>
        </dgm:presLayoutVars>
      </dgm:prSet>
      <dgm:spPr/>
      <dgm:t>
        <a:bodyPr/>
        <a:lstStyle/>
        <a:p>
          <a:endParaRPr lang="en-US"/>
        </a:p>
      </dgm:t>
    </dgm:pt>
    <dgm:pt modelId="{1010DFDE-8321-494A-8B99-18A329659684}" type="pres">
      <dgm:prSet presAssocID="{328280ED-CC4B-4A8A-8D52-EEE382C9EAEC}" presName="parTrans" presStyleLbl="bgSibTrans2D1" presStyleIdx="2" presStyleCnt="3"/>
      <dgm:spPr/>
      <dgm:t>
        <a:bodyPr/>
        <a:lstStyle/>
        <a:p>
          <a:endParaRPr lang="en-US"/>
        </a:p>
      </dgm:t>
    </dgm:pt>
    <dgm:pt modelId="{46487B11-01C4-4B37-8A49-A85B4ED65D28}" type="pres">
      <dgm:prSet presAssocID="{DAE44755-D093-4415-9CD4-12FCA2132BE9}" presName="node" presStyleLbl="node1" presStyleIdx="2" presStyleCnt="3" custRadScaleRad="93164" custRadScaleInc="35560">
        <dgm:presLayoutVars>
          <dgm:bulletEnabled val="1"/>
        </dgm:presLayoutVars>
      </dgm:prSet>
      <dgm:spPr/>
      <dgm:t>
        <a:bodyPr/>
        <a:lstStyle/>
        <a:p>
          <a:endParaRPr lang="en-US"/>
        </a:p>
      </dgm:t>
    </dgm:pt>
  </dgm:ptLst>
  <dgm:cxnLst>
    <dgm:cxn modelId="{E032E1D2-A852-40A7-BF2E-3BB06D770A5D}" type="presOf" srcId="{8D5929CD-5A58-40B3-AACE-BBB4886079E1}" destId="{9C07AFA4-4555-442F-B914-37375A6922E7}" srcOrd="0" destOrd="0" presId="urn:microsoft.com/office/officeart/2005/8/layout/radial4"/>
    <dgm:cxn modelId="{2A81E539-0C33-48A7-944A-DEF092E6674D}" type="presOf" srcId="{2AE43900-92D9-4DD4-99F7-876BB71E2F34}" destId="{5358195C-EFCF-4CB1-9B70-84AC846BA0FE}" srcOrd="0" destOrd="0" presId="urn:microsoft.com/office/officeart/2005/8/layout/radial4"/>
    <dgm:cxn modelId="{5EF8FDF9-C7DE-4981-B7C1-5E4129C8D381}" type="presOf" srcId="{15C39A2B-0E65-4EC6-980D-AA1B1496CEA0}" destId="{5A0DEF18-6FA5-481B-8F31-B08D4420CB12}" srcOrd="0" destOrd="0" presId="urn:microsoft.com/office/officeart/2005/8/layout/radial4"/>
    <dgm:cxn modelId="{06D783D0-F38A-46B6-B38B-D00C8B56EE98}" type="presOf" srcId="{CBC85906-3B99-4397-A6D8-705BFE35FCBB}" destId="{B92F70F9-F692-4967-8D08-9F9B8EA6BCC6}" srcOrd="0" destOrd="0" presId="urn:microsoft.com/office/officeart/2005/8/layout/radial4"/>
    <dgm:cxn modelId="{162C23B3-E14D-4735-A194-439B800199DF}" type="presOf" srcId="{FE2F1E25-43B3-418A-A238-0DAD07E993CD}" destId="{D9437E41-71E2-4DFC-9AFE-29F8BE5F28AD}" srcOrd="0" destOrd="0" presId="urn:microsoft.com/office/officeart/2005/8/layout/radial4"/>
    <dgm:cxn modelId="{871BD932-69E0-4856-A6D9-1A977C0B9CE6}" srcId="{8D5929CD-5A58-40B3-AACE-BBB4886079E1}" destId="{C2BA95D0-E4A2-4989-A0AD-1DB2737D46FC}" srcOrd="1" destOrd="0" parTransId="{CBC85906-3B99-4397-A6D8-705BFE35FCBB}" sibTransId="{B53DB6FE-31E0-4A0C-904B-A24A3D173A0A}"/>
    <dgm:cxn modelId="{E9B3A497-4F56-42B3-AD74-D26D497D1979}" srcId="{8D5929CD-5A58-40B3-AACE-BBB4886079E1}" destId="{FE2F1E25-43B3-418A-A238-0DAD07E993CD}" srcOrd="0" destOrd="0" parTransId="{15C39A2B-0E65-4EC6-980D-AA1B1496CEA0}" sibTransId="{A7242F29-EAA2-46E2-AB5D-14A34CDDE4E2}"/>
    <dgm:cxn modelId="{ADA2555F-F6FD-42A5-A1ED-3CF5D6F779AF}" srcId="{2AE43900-92D9-4DD4-99F7-876BB71E2F34}" destId="{8D5929CD-5A58-40B3-AACE-BBB4886079E1}" srcOrd="0" destOrd="0" parTransId="{EA4C2F6D-EA01-470B-A8D3-B642BFBFCCA1}" sibTransId="{279F5FDB-0E26-467D-8F8C-713460B636FD}"/>
    <dgm:cxn modelId="{57EBF7DB-55DB-4FC1-8A18-94449BB85AA8}" type="presOf" srcId="{328280ED-CC4B-4A8A-8D52-EEE382C9EAEC}" destId="{1010DFDE-8321-494A-8B99-18A329659684}" srcOrd="0" destOrd="0" presId="urn:microsoft.com/office/officeart/2005/8/layout/radial4"/>
    <dgm:cxn modelId="{B76076D0-579A-4581-A313-CD771F14B6B6}" type="presOf" srcId="{DAE44755-D093-4415-9CD4-12FCA2132BE9}" destId="{46487B11-01C4-4B37-8A49-A85B4ED65D28}" srcOrd="0" destOrd="0" presId="urn:microsoft.com/office/officeart/2005/8/layout/radial4"/>
    <dgm:cxn modelId="{979AA472-C9CD-4775-A110-B9D3AA5A317D}" srcId="{8D5929CD-5A58-40B3-AACE-BBB4886079E1}" destId="{DAE44755-D093-4415-9CD4-12FCA2132BE9}" srcOrd="2" destOrd="0" parTransId="{328280ED-CC4B-4A8A-8D52-EEE382C9EAEC}" sibTransId="{66500FC5-0C72-4CBC-9754-05A5F8B41A81}"/>
    <dgm:cxn modelId="{FD016FBA-82E1-4D1B-89E0-46932AF69109}" type="presOf" srcId="{C2BA95D0-E4A2-4989-A0AD-1DB2737D46FC}" destId="{D51A1098-DC73-4414-B888-104A6D881632}" srcOrd="0" destOrd="0" presId="urn:microsoft.com/office/officeart/2005/8/layout/radial4"/>
    <dgm:cxn modelId="{979A24C3-3DA4-4B74-936E-F700A401A0D5}" type="presParOf" srcId="{5358195C-EFCF-4CB1-9B70-84AC846BA0FE}" destId="{9C07AFA4-4555-442F-B914-37375A6922E7}" srcOrd="0" destOrd="0" presId="urn:microsoft.com/office/officeart/2005/8/layout/radial4"/>
    <dgm:cxn modelId="{306853D2-8080-4630-B1A1-C80DA3803324}" type="presParOf" srcId="{5358195C-EFCF-4CB1-9B70-84AC846BA0FE}" destId="{5A0DEF18-6FA5-481B-8F31-B08D4420CB12}" srcOrd="1" destOrd="0" presId="urn:microsoft.com/office/officeart/2005/8/layout/radial4"/>
    <dgm:cxn modelId="{858E1F7F-B14E-47D5-81D2-C6D37494FD87}" type="presParOf" srcId="{5358195C-EFCF-4CB1-9B70-84AC846BA0FE}" destId="{D9437E41-71E2-4DFC-9AFE-29F8BE5F28AD}" srcOrd="2" destOrd="0" presId="urn:microsoft.com/office/officeart/2005/8/layout/radial4"/>
    <dgm:cxn modelId="{B01D4149-BDD0-4698-9B91-4E6D87249612}" type="presParOf" srcId="{5358195C-EFCF-4CB1-9B70-84AC846BA0FE}" destId="{B92F70F9-F692-4967-8D08-9F9B8EA6BCC6}" srcOrd="3" destOrd="0" presId="urn:microsoft.com/office/officeart/2005/8/layout/radial4"/>
    <dgm:cxn modelId="{3A70C9C3-6BAB-4005-8904-28D61AF6D79C}" type="presParOf" srcId="{5358195C-EFCF-4CB1-9B70-84AC846BA0FE}" destId="{D51A1098-DC73-4414-B888-104A6D881632}" srcOrd="4" destOrd="0" presId="urn:microsoft.com/office/officeart/2005/8/layout/radial4"/>
    <dgm:cxn modelId="{EB40B6F9-064E-4F44-8397-0BC8F256BDBF}" type="presParOf" srcId="{5358195C-EFCF-4CB1-9B70-84AC846BA0FE}" destId="{1010DFDE-8321-494A-8B99-18A329659684}" srcOrd="5" destOrd="0" presId="urn:microsoft.com/office/officeart/2005/8/layout/radial4"/>
    <dgm:cxn modelId="{182A1318-0A3F-4A16-9352-5F3D3561690D}" type="presParOf" srcId="{5358195C-EFCF-4CB1-9B70-84AC846BA0FE}" destId="{46487B11-01C4-4B37-8A49-A85B4ED65D28}"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906C115-B6BB-4965-A461-27AE75B399A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8D12E4F-A433-4608-911A-283D761FDA03}">
      <dgm:prSet/>
      <dgm:spPr/>
      <dgm:t>
        <a:bodyPr/>
        <a:lstStyle/>
        <a:p>
          <a:pPr rtl="0"/>
          <a:r>
            <a:rPr lang="en-US" dirty="0" smtClean="0"/>
            <a:t>SMEs may include:</a:t>
          </a:r>
          <a:endParaRPr lang="en-US" dirty="0"/>
        </a:p>
      </dgm:t>
    </dgm:pt>
    <dgm:pt modelId="{0F994BCC-683B-4BF3-93CD-A4F7DCFB1A4C}" type="parTrans" cxnId="{1E377775-E0E1-4950-83D0-921B9B84F345}">
      <dgm:prSet/>
      <dgm:spPr/>
      <dgm:t>
        <a:bodyPr/>
        <a:lstStyle/>
        <a:p>
          <a:endParaRPr lang="en-US"/>
        </a:p>
      </dgm:t>
    </dgm:pt>
    <dgm:pt modelId="{968CFF9A-E9A7-43A0-97A0-0814CEE1A322}" type="sibTrans" cxnId="{1E377775-E0E1-4950-83D0-921B9B84F345}">
      <dgm:prSet/>
      <dgm:spPr/>
      <dgm:t>
        <a:bodyPr/>
        <a:lstStyle/>
        <a:p>
          <a:endParaRPr lang="en-US"/>
        </a:p>
      </dgm:t>
    </dgm:pt>
    <dgm:pt modelId="{481EDE5B-9048-4774-8367-7D0882E27D2B}">
      <dgm:prSet/>
      <dgm:spPr/>
      <dgm:t>
        <a:bodyPr/>
        <a:lstStyle/>
        <a:p>
          <a:pPr rtl="0"/>
          <a:r>
            <a:rPr lang="en-US" b="0" u="none" dirty="0" smtClean="0"/>
            <a:t>Those currently doing the job</a:t>
          </a:r>
          <a:endParaRPr lang="en-US" u="none" dirty="0"/>
        </a:p>
      </dgm:t>
    </dgm:pt>
    <dgm:pt modelId="{37239EAE-4727-40CD-8634-F30414E310F4}" type="parTrans" cxnId="{9C120DFD-B43B-4F4E-B271-E9031FA09F9D}">
      <dgm:prSet/>
      <dgm:spPr/>
      <dgm:t>
        <a:bodyPr/>
        <a:lstStyle/>
        <a:p>
          <a:endParaRPr lang="en-US"/>
        </a:p>
      </dgm:t>
    </dgm:pt>
    <dgm:pt modelId="{F368E759-FEB2-4BA1-B6DC-710D147DCFAA}" type="sibTrans" cxnId="{9C120DFD-B43B-4F4E-B271-E9031FA09F9D}">
      <dgm:prSet/>
      <dgm:spPr/>
      <dgm:t>
        <a:bodyPr/>
        <a:lstStyle/>
        <a:p>
          <a:endParaRPr lang="en-US"/>
        </a:p>
      </dgm:t>
    </dgm:pt>
    <dgm:pt modelId="{57FE109C-AC81-49E8-A1A0-B004579B5334}">
      <dgm:prSet/>
      <dgm:spPr/>
      <dgm:t>
        <a:bodyPr/>
        <a:lstStyle/>
        <a:p>
          <a:pPr rtl="0"/>
          <a:r>
            <a:rPr lang="en-US" dirty="0" smtClean="0"/>
            <a:t>Recent incumbents</a:t>
          </a:r>
          <a:endParaRPr lang="en-US" dirty="0"/>
        </a:p>
      </dgm:t>
    </dgm:pt>
    <dgm:pt modelId="{ECBD542B-B496-45C1-96CB-D0CA1FBEBF64}" type="parTrans" cxnId="{73AF7998-AAE0-4786-B7D0-EF2AA4CE7A1D}">
      <dgm:prSet/>
      <dgm:spPr/>
      <dgm:t>
        <a:bodyPr/>
        <a:lstStyle/>
        <a:p>
          <a:endParaRPr lang="en-US"/>
        </a:p>
      </dgm:t>
    </dgm:pt>
    <dgm:pt modelId="{1A0912CC-57D3-4DA9-A1F0-AFF3AB66FC0A}" type="sibTrans" cxnId="{73AF7998-AAE0-4786-B7D0-EF2AA4CE7A1D}">
      <dgm:prSet/>
      <dgm:spPr/>
      <dgm:t>
        <a:bodyPr/>
        <a:lstStyle/>
        <a:p>
          <a:endParaRPr lang="en-US"/>
        </a:p>
      </dgm:t>
    </dgm:pt>
    <dgm:pt modelId="{DC832A2E-BED2-4D83-A856-958E0977C6A7}">
      <dgm:prSet/>
      <dgm:spPr/>
      <dgm:t>
        <a:bodyPr/>
        <a:lstStyle/>
        <a:p>
          <a:pPr rtl="0"/>
          <a:r>
            <a:rPr lang="en-US" dirty="0" smtClean="0"/>
            <a:t>Other acknowledged job experts in the class (</a:t>
          </a:r>
          <a:r>
            <a:rPr lang="en-US" i="1" dirty="0" smtClean="0"/>
            <a:t>for new classifications</a:t>
          </a:r>
          <a:r>
            <a:rPr lang="en-US" dirty="0" smtClean="0"/>
            <a:t>)</a:t>
          </a:r>
          <a:endParaRPr lang="en-US" dirty="0"/>
        </a:p>
      </dgm:t>
    </dgm:pt>
    <dgm:pt modelId="{8383A4F2-CA0D-4EEE-A153-0E9C1147595E}" type="parTrans" cxnId="{047C0A63-9590-4678-A407-727A5428719E}">
      <dgm:prSet/>
      <dgm:spPr/>
      <dgm:t>
        <a:bodyPr/>
        <a:lstStyle/>
        <a:p>
          <a:endParaRPr lang="en-US"/>
        </a:p>
      </dgm:t>
    </dgm:pt>
    <dgm:pt modelId="{65E28883-6F41-4462-B833-4B24E8AB0C26}" type="sibTrans" cxnId="{047C0A63-9590-4678-A407-727A5428719E}">
      <dgm:prSet/>
      <dgm:spPr/>
      <dgm:t>
        <a:bodyPr/>
        <a:lstStyle/>
        <a:p>
          <a:endParaRPr lang="en-US"/>
        </a:p>
      </dgm:t>
    </dgm:pt>
    <dgm:pt modelId="{792D5C1F-908B-4B9E-AF3F-86D5843228F8}">
      <dgm:prSet/>
      <dgm:spPr/>
      <dgm:t>
        <a:bodyPr/>
        <a:lstStyle/>
        <a:p>
          <a:pPr rtl="0"/>
          <a:r>
            <a:rPr lang="en-US" u="none" dirty="0" smtClean="0"/>
            <a:t>Those who supervise others doing the job</a:t>
          </a:r>
          <a:endParaRPr lang="en-US" u="none" dirty="0"/>
        </a:p>
      </dgm:t>
    </dgm:pt>
    <dgm:pt modelId="{A010486C-6062-455A-B761-E8D73B70863E}" type="parTrans" cxnId="{E5567983-07FF-4A63-AC04-01929D479253}">
      <dgm:prSet/>
      <dgm:spPr/>
      <dgm:t>
        <a:bodyPr/>
        <a:lstStyle/>
        <a:p>
          <a:endParaRPr lang="en-US"/>
        </a:p>
      </dgm:t>
    </dgm:pt>
    <dgm:pt modelId="{9BAE2227-450B-4DED-9B56-E7E39BA6265B}" type="sibTrans" cxnId="{E5567983-07FF-4A63-AC04-01929D479253}">
      <dgm:prSet/>
      <dgm:spPr/>
      <dgm:t>
        <a:bodyPr/>
        <a:lstStyle/>
        <a:p>
          <a:endParaRPr lang="en-US"/>
        </a:p>
      </dgm:t>
    </dgm:pt>
    <dgm:pt modelId="{3F98E021-ADE2-40BD-B00C-89D4B39E464C}" type="pres">
      <dgm:prSet presAssocID="{9906C115-B6BB-4965-A461-27AE75B399A1}" presName="linear" presStyleCnt="0">
        <dgm:presLayoutVars>
          <dgm:dir/>
          <dgm:animLvl val="lvl"/>
          <dgm:resizeHandles val="exact"/>
        </dgm:presLayoutVars>
      </dgm:prSet>
      <dgm:spPr/>
      <dgm:t>
        <a:bodyPr/>
        <a:lstStyle/>
        <a:p>
          <a:endParaRPr lang="en-US"/>
        </a:p>
      </dgm:t>
    </dgm:pt>
    <dgm:pt modelId="{B8957384-7C45-4553-990F-31B8AA2D4580}" type="pres">
      <dgm:prSet presAssocID="{E8D12E4F-A433-4608-911A-283D761FDA03}" presName="parentLin" presStyleCnt="0"/>
      <dgm:spPr/>
    </dgm:pt>
    <dgm:pt modelId="{63A428C4-9787-4C33-ABB0-681A711AF243}" type="pres">
      <dgm:prSet presAssocID="{E8D12E4F-A433-4608-911A-283D761FDA03}" presName="parentLeftMargin" presStyleLbl="node1" presStyleIdx="0" presStyleCnt="1"/>
      <dgm:spPr/>
      <dgm:t>
        <a:bodyPr/>
        <a:lstStyle/>
        <a:p>
          <a:endParaRPr lang="en-US"/>
        </a:p>
      </dgm:t>
    </dgm:pt>
    <dgm:pt modelId="{7FCC094A-16C2-4FE9-A29B-4E4C16A049C1}" type="pres">
      <dgm:prSet presAssocID="{E8D12E4F-A433-4608-911A-283D761FDA03}" presName="parentText" presStyleLbl="node1" presStyleIdx="0" presStyleCnt="1">
        <dgm:presLayoutVars>
          <dgm:chMax val="0"/>
          <dgm:bulletEnabled val="1"/>
        </dgm:presLayoutVars>
      </dgm:prSet>
      <dgm:spPr/>
      <dgm:t>
        <a:bodyPr/>
        <a:lstStyle/>
        <a:p>
          <a:endParaRPr lang="en-US"/>
        </a:p>
      </dgm:t>
    </dgm:pt>
    <dgm:pt modelId="{5D2F330B-7963-4885-81FA-2C72EE48489E}" type="pres">
      <dgm:prSet presAssocID="{E8D12E4F-A433-4608-911A-283D761FDA03}" presName="negativeSpace" presStyleCnt="0"/>
      <dgm:spPr/>
    </dgm:pt>
    <dgm:pt modelId="{57043BFA-33D0-4E37-B521-629EFBCA9B02}" type="pres">
      <dgm:prSet presAssocID="{E8D12E4F-A433-4608-911A-283D761FDA03}" presName="childText" presStyleLbl="conFgAcc1" presStyleIdx="0" presStyleCnt="1">
        <dgm:presLayoutVars>
          <dgm:bulletEnabled val="1"/>
        </dgm:presLayoutVars>
      </dgm:prSet>
      <dgm:spPr/>
      <dgm:t>
        <a:bodyPr/>
        <a:lstStyle/>
        <a:p>
          <a:endParaRPr lang="en-US"/>
        </a:p>
      </dgm:t>
    </dgm:pt>
  </dgm:ptLst>
  <dgm:cxnLst>
    <dgm:cxn modelId="{EA9AA569-8CDB-4245-894A-D220D52B1253}" type="presOf" srcId="{481EDE5B-9048-4774-8367-7D0882E27D2B}" destId="{57043BFA-33D0-4E37-B521-629EFBCA9B02}" srcOrd="0" destOrd="0" presId="urn:microsoft.com/office/officeart/2005/8/layout/list1"/>
    <dgm:cxn modelId="{8A79C221-5ACE-4C09-A4E8-6BC2F34718AA}" type="presOf" srcId="{E8D12E4F-A433-4608-911A-283D761FDA03}" destId="{63A428C4-9787-4C33-ABB0-681A711AF243}" srcOrd="0" destOrd="0" presId="urn:microsoft.com/office/officeart/2005/8/layout/list1"/>
    <dgm:cxn modelId="{D6A5A475-F8E3-49E8-A2FE-153FBFCC368E}" type="presOf" srcId="{57FE109C-AC81-49E8-A1A0-B004579B5334}" destId="{57043BFA-33D0-4E37-B521-629EFBCA9B02}" srcOrd="0" destOrd="2" presId="urn:microsoft.com/office/officeart/2005/8/layout/list1"/>
    <dgm:cxn modelId="{1E377775-E0E1-4950-83D0-921B9B84F345}" srcId="{9906C115-B6BB-4965-A461-27AE75B399A1}" destId="{E8D12E4F-A433-4608-911A-283D761FDA03}" srcOrd="0" destOrd="0" parTransId="{0F994BCC-683B-4BF3-93CD-A4F7DCFB1A4C}" sibTransId="{968CFF9A-E9A7-43A0-97A0-0814CEE1A322}"/>
    <dgm:cxn modelId="{5EA0B935-DFCF-4A4A-BA6A-C2C1E84C01CE}" type="presOf" srcId="{9906C115-B6BB-4965-A461-27AE75B399A1}" destId="{3F98E021-ADE2-40BD-B00C-89D4B39E464C}" srcOrd="0" destOrd="0" presId="urn:microsoft.com/office/officeart/2005/8/layout/list1"/>
    <dgm:cxn modelId="{D8867016-2578-40FB-8750-6D63D6C49A64}" type="presOf" srcId="{DC832A2E-BED2-4D83-A856-958E0977C6A7}" destId="{57043BFA-33D0-4E37-B521-629EFBCA9B02}" srcOrd="0" destOrd="3" presId="urn:microsoft.com/office/officeart/2005/8/layout/list1"/>
    <dgm:cxn modelId="{91E460AF-D837-4DE3-B707-A7590A611402}" type="presOf" srcId="{E8D12E4F-A433-4608-911A-283D761FDA03}" destId="{7FCC094A-16C2-4FE9-A29B-4E4C16A049C1}" srcOrd="1" destOrd="0" presId="urn:microsoft.com/office/officeart/2005/8/layout/list1"/>
    <dgm:cxn modelId="{054128BE-44D1-4BF7-BD91-CBFBC70D5682}" type="presOf" srcId="{792D5C1F-908B-4B9E-AF3F-86D5843228F8}" destId="{57043BFA-33D0-4E37-B521-629EFBCA9B02}" srcOrd="0" destOrd="1" presId="urn:microsoft.com/office/officeart/2005/8/layout/list1"/>
    <dgm:cxn modelId="{047C0A63-9590-4678-A407-727A5428719E}" srcId="{E8D12E4F-A433-4608-911A-283D761FDA03}" destId="{DC832A2E-BED2-4D83-A856-958E0977C6A7}" srcOrd="3" destOrd="0" parTransId="{8383A4F2-CA0D-4EEE-A153-0E9C1147595E}" sibTransId="{65E28883-6F41-4462-B833-4B24E8AB0C26}"/>
    <dgm:cxn modelId="{9C120DFD-B43B-4F4E-B271-E9031FA09F9D}" srcId="{E8D12E4F-A433-4608-911A-283D761FDA03}" destId="{481EDE5B-9048-4774-8367-7D0882E27D2B}" srcOrd="0" destOrd="0" parTransId="{37239EAE-4727-40CD-8634-F30414E310F4}" sibTransId="{F368E759-FEB2-4BA1-B6DC-710D147DCFAA}"/>
    <dgm:cxn modelId="{73AF7998-AAE0-4786-B7D0-EF2AA4CE7A1D}" srcId="{E8D12E4F-A433-4608-911A-283D761FDA03}" destId="{57FE109C-AC81-49E8-A1A0-B004579B5334}" srcOrd="2" destOrd="0" parTransId="{ECBD542B-B496-45C1-96CB-D0CA1FBEBF64}" sibTransId="{1A0912CC-57D3-4DA9-A1F0-AFF3AB66FC0A}"/>
    <dgm:cxn modelId="{E5567983-07FF-4A63-AC04-01929D479253}" srcId="{E8D12E4F-A433-4608-911A-283D761FDA03}" destId="{792D5C1F-908B-4B9E-AF3F-86D5843228F8}" srcOrd="1" destOrd="0" parTransId="{A010486C-6062-455A-B761-E8D73B70863E}" sibTransId="{9BAE2227-450B-4DED-9B56-E7E39BA6265B}"/>
    <dgm:cxn modelId="{F71B4335-1517-4D24-BFF5-3919D03FE15B}" type="presParOf" srcId="{3F98E021-ADE2-40BD-B00C-89D4B39E464C}" destId="{B8957384-7C45-4553-990F-31B8AA2D4580}" srcOrd="0" destOrd="0" presId="urn:microsoft.com/office/officeart/2005/8/layout/list1"/>
    <dgm:cxn modelId="{7F50B780-0E19-4D31-847F-F8F75D9308A2}" type="presParOf" srcId="{B8957384-7C45-4553-990F-31B8AA2D4580}" destId="{63A428C4-9787-4C33-ABB0-681A711AF243}" srcOrd="0" destOrd="0" presId="urn:microsoft.com/office/officeart/2005/8/layout/list1"/>
    <dgm:cxn modelId="{D8C52BB6-91E8-478B-8492-B28720BE1646}" type="presParOf" srcId="{B8957384-7C45-4553-990F-31B8AA2D4580}" destId="{7FCC094A-16C2-4FE9-A29B-4E4C16A049C1}" srcOrd="1" destOrd="0" presId="urn:microsoft.com/office/officeart/2005/8/layout/list1"/>
    <dgm:cxn modelId="{D7388EBA-5AF7-405B-AFB1-02A9C9466527}" type="presParOf" srcId="{3F98E021-ADE2-40BD-B00C-89D4B39E464C}" destId="{5D2F330B-7963-4885-81FA-2C72EE48489E}" srcOrd="1" destOrd="0" presId="urn:microsoft.com/office/officeart/2005/8/layout/list1"/>
    <dgm:cxn modelId="{CF9CC1C3-F71B-41DD-B0F5-65566B6E15B2}" type="presParOf" srcId="{3F98E021-ADE2-40BD-B00C-89D4B39E464C}" destId="{57043BFA-33D0-4E37-B521-629EFBCA9B02}"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4D6CE82-25E1-42B0-8D06-7634970992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28C75C9-A2E3-4D2F-A676-53249C72D299}">
      <dgm:prSet/>
      <dgm:spPr/>
      <dgm:t>
        <a:bodyPr/>
        <a:lstStyle/>
        <a:p>
          <a:pPr rtl="0"/>
          <a:r>
            <a:rPr lang="en-US" dirty="0" smtClean="0"/>
            <a:t>A top performer within the job (or supervising the job)</a:t>
          </a:r>
          <a:endParaRPr lang="en-US" dirty="0"/>
        </a:p>
      </dgm:t>
    </dgm:pt>
    <dgm:pt modelId="{631B6FF1-AEFB-4FD0-85B9-FE45A0C5BBB1}" type="parTrans" cxnId="{64F8F393-421C-4B41-AA7F-ABD0C97E7DB7}">
      <dgm:prSet/>
      <dgm:spPr/>
      <dgm:t>
        <a:bodyPr/>
        <a:lstStyle/>
        <a:p>
          <a:endParaRPr lang="en-US"/>
        </a:p>
      </dgm:t>
    </dgm:pt>
    <dgm:pt modelId="{5725050E-A563-4BD8-9D16-31DE37F93B37}" type="sibTrans" cxnId="{64F8F393-421C-4B41-AA7F-ABD0C97E7DB7}">
      <dgm:prSet/>
      <dgm:spPr/>
      <dgm:t>
        <a:bodyPr/>
        <a:lstStyle/>
        <a:p>
          <a:endParaRPr lang="en-US"/>
        </a:p>
      </dgm:t>
    </dgm:pt>
    <dgm:pt modelId="{04287954-1CED-46AE-B682-0CD364B296C2}">
      <dgm:prSet/>
      <dgm:spPr/>
      <dgm:t>
        <a:bodyPr/>
        <a:lstStyle/>
        <a:p>
          <a:pPr rtl="0"/>
          <a:r>
            <a:rPr lang="en-US" dirty="0" smtClean="0"/>
            <a:t>Documented history of expertise in their area </a:t>
          </a:r>
          <a:endParaRPr lang="en-US" dirty="0"/>
        </a:p>
      </dgm:t>
    </dgm:pt>
    <dgm:pt modelId="{93F3E321-CC39-49FB-9AED-213998AB059F}" type="parTrans" cxnId="{E5CDC063-FBE1-4E93-83F7-7B4E25E5297C}">
      <dgm:prSet/>
      <dgm:spPr/>
      <dgm:t>
        <a:bodyPr/>
        <a:lstStyle/>
        <a:p>
          <a:endParaRPr lang="en-US"/>
        </a:p>
      </dgm:t>
    </dgm:pt>
    <dgm:pt modelId="{54CD7765-584A-4FD7-8110-7BD094180825}" type="sibTrans" cxnId="{E5CDC063-FBE1-4E93-83F7-7B4E25E5297C}">
      <dgm:prSet/>
      <dgm:spPr/>
      <dgm:t>
        <a:bodyPr/>
        <a:lstStyle/>
        <a:p>
          <a:endParaRPr lang="en-US"/>
        </a:p>
      </dgm:t>
    </dgm:pt>
    <dgm:pt modelId="{1935450E-F9F1-4F2B-AE19-C4154B43CC11}">
      <dgm:prSet/>
      <dgm:spPr/>
      <dgm:t>
        <a:bodyPr/>
        <a:lstStyle/>
        <a:p>
          <a:pPr rtl="0"/>
          <a:r>
            <a:rPr lang="en-US" dirty="0" smtClean="0"/>
            <a:t>Have actually done the work themselves, or directly supervised those who have</a:t>
          </a:r>
          <a:endParaRPr lang="en-US" dirty="0"/>
        </a:p>
      </dgm:t>
    </dgm:pt>
    <dgm:pt modelId="{29310631-4966-478E-AE23-E22ED9E23487}" type="parTrans" cxnId="{0A6C3722-8283-4051-B9D9-6B256B5BAD88}">
      <dgm:prSet/>
      <dgm:spPr/>
      <dgm:t>
        <a:bodyPr/>
        <a:lstStyle/>
        <a:p>
          <a:endParaRPr lang="en-US"/>
        </a:p>
      </dgm:t>
    </dgm:pt>
    <dgm:pt modelId="{B67037B7-2C8D-47FF-A82A-B9C66D362B4C}" type="sibTrans" cxnId="{0A6C3722-8283-4051-B9D9-6B256B5BAD88}">
      <dgm:prSet/>
      <dgm:spPr/>
      <dgm:t>
        <a:bodyPr/>
        <a:lstStyle/>
        <a:p>
          <a:endParaRPr lang="en-US"/>
        </a:p>
      </dgm:t>
    </dgm:pt>
    <dgm:pt modelId="{7CD12D9E-4986-438F-88EB-169E03E76252}">
      <dgm:prSet/>
      <dgm:spPr/>
      <dgm:t>
        <a:bodyPr/>
        <a:lstStyle/>
        <a:p>
          <a:pPr rtl="0"/>
          <a:r>
            <a:rPr lang="en-US" dirty="0" smtClean="0"/>
            <a:t>Individuals whose perspective significantly enhances the overall performance of the job for themselves and others</a:t>
          </a:r>
          <a:endParaRPr lang="en-US" dirty="0"/>
        </a:p>
      </dgm:t>
    </dgm:pt>
    <dgm:pt modelId="{E688C203-6245-4F45-9131-A31DCDBD3858}" type="parTrans" cxnId="{AF004016-F870-48E8-AD85-E4580880C360}">
      <dgm:prSet/>
      <dgm:spPr/>
      <dgm:t>
        <a:bodyPr/>
        <a:lstStyle/>
        <a:p>
          <a:endParaRPr lang="en-US"/>
        </a:p>
      </dgm:t>
    </dgm:pt>
    <dgm:pt modelId="{23FE7565-A906-4553-B805-E87888202E7B}" type="sibTrans" cxnId="{AF004016-F870-48E8-AD85-E4580880C360}">
      <dgm:prSet/>
      <dgm:spPr/>
      <dgm:t>
        <a:bodyPr/>
        <a:lstStyle/>
        <a:p>
          <a:endParaRPr lang="en-US"/>
        </a:p>
      </dgm:t>
    </dgm:pt>
    <dgm:pt modelId="{C1E75716-43CF-47AD-BAF3-50A6CBE821A7}" type="pres">
      <dgm:prSet presAssocID="{A4D6CE82-25E1-42B0-8D06-763497099295}" presName="linear" presStyleCnt="0">
        <dgm:presLayoutVars>
          <dgm:dir/>
          <dgm:animLvl val="lvl"/>
          <dgm:resizeHandles val="exact"/>
        </dgm:presLayoutVars>
      </dgm:prSet>
      <dgm:spPr/>
      <dgm:t>
        <a:bodyPr/>
        <a:lstStyle/>
        <a:p>
          <a:endParaRPr lang="en-US"/>
        </a:p>
      </dgm:t>
    </dgm:pt>
    <dgm:pt modelId="{D1A9E2FD-A778-4FBD-833C-252A4789BC12}" type="pres">
      <dgm:prSet presAssocID="{D28C75C9-A2E3-4D2F-A676-53249C72D299}" presName="parentLin" presStyleCnt="0"/>
      <dgm:spPr/>
      <dgm:t>
        <a:bodyPr/>
        <a:lstStyle/>
        <a:p>
          <a:endParaRPr lang="en-US"/>
        </a:p>
      </dgm:t>
    </dgm:pt>
    <dgm:pt modelId="{2E9151C7-B05B-40AF-8068-048771F0BCD8}" type="pres">
      <dgm:prSet presAssocID="{D28C75C9-A2E3-4D2F-A676-53249C72D299}" presName="parentLeftMargin" presStyleLbl="node1" presStyleIdx="0" presStyleCnt="1"/>
      <dgm:spPr/>
      <dgm:t>
        <a:bodyPr/>
        <a:lstStyle/>
        <a:p>
          <a:endParaRPr lang="en-US"/>
        </a:p>
      </dgm:t>
    </dgm:pt>
    <dgm:pt modelId="{5F8CBE90-071A-488B-A796-E1625F69BE81}" type="pres">
      <dgm:prSet presAssocID="{D28C75C9-A2E3-4D2F-A676-53249C72D299}" presName="parentText" presStyleLbl="node1" presStyleIdx="0" presStyleCnt="1">
        <dgm:presLayoutVars>
          <dgm:chMax val="0"/>
          <dgm:bulletEnabled val="1"/>
        </dgm:presLayoutVars>
      </dgm:prSet>
      <dgm:spPr/>
      <dgm:t>
        <a:bodyPr/>
        <a:lstStyle/>
        <a:p>
          <a:endParaRPr lang="en-US"/>
        </a:p>
      </dgm:t>
    </dgm:pt>
    <dgm:pt modelId="{E8ADFC9F-F390-4583-98DF-558A5D24CFC9}" type="pres">
      <dgm:prSet presAssocID="{D28C75C9-A2E3-4D2F-A676-53249C72D299}" presName="negativeSpace" presStyleCnt="0"/>
      <dgm:spPr/>
      <dgm:t>
        <a:bodyPr/>
        <a:lstStyle/>
        <a:p>
          <a:endParaRPr lang="en-US"/>
        </a:p>
      </dgm:t>
    </dgm:pt>
    <dgm:pt modelId="{8F91A6FE-96D2-499C-9167-E177D4A3C742}" type="pres">
      <dgm:prSet presAssocID="{D28C75C9-A2E3-4D2F-A676-53249C72D299}" presName="childText" presStyleLbl="conFgAcc1" presStyleIdx="0" presStyleCnt="1">
        <dgm:presLayoutVars>
          <dgm:bulletEnabled val="1"/>
        </dgm:presLayoutVars>
      </dgm:prSet>
      <dgm:spPr/>
      <dgm:t>
        <a:bodyPr/>
        <a:lstStyle/>
        <a:p>
          <a:endParaRPr lang="en-US"/>
        </a:p>
      </dgm:t>
    </dgm:pt>
  </dgm:ptLst>
  <dgm:cxnLst>
    <dgm:cxn modelId="{E5C65BB6-C476-4978-BAD7-70FE6252EB59}" type="presOf" srcId="{7CD12D9E-4986-438F-88EB-169E03E76252}" destId="{8F91A6FE-96D2-499C-9167-E177D4A3C742}" srcOrd="0" destOrd="2" presId="urn:microsoft.com/office/officeart/2005/8/layout/list1"/>
    <dgm:cxn modelId="{E5CDC063-FBE1-4E93-83F7-7B4E25E5297C}" srcId="{D28C75C9-A2E3-4D2F-A676-53249C72D299}" destId="{04287954-1CED-46AE-B682-0CD364B296C2}" srcOrd="0" destOrd="0" parTransId="{93F3E321-CC39-49FB-9AED-213998AB059F}" sibTransId="{54CD7765-584A-4FD7-8110-7BD094180825}"/>
    <dgm:cxn modelId="{64F8F393-421C-4B41-AA7F-ABD0C97E7DB7}" srcId="{A4D6CE82-25E1-42B0-8D06-763497099295}" destId="{D28C75C9-A2E3-4D2F-A676-53249C72D299}" srcOrd="0" destOrd="0" parTransId="{631B6FF1-AEFB-4FD0-85B9-FE45A0C5BBB1}" sibTransId="{5725050E-A563-4BD8-9D16-31DE37F93B37}"/>
    <dgm:cxn modelId="{9E03D601-2DF8-434D-A573-96E1228D7DBE}" type="presOf" srcId="{A4D6CE82-25E1-42B0-8D06-763497099295}" destId="{C1E75716-43CF-47AD-BAF3-50A6CBE821A7}" srcOrd="0" destOrd="0" presId="urn:microsoft.com/office/officeart/2005/8/layout/list1"/>
    <dgm:cxn modelId="{0A6C3722-8283-4051-B9D9-6B256B5BAD88}" srcId="{D28C75C9-A2E3-4D2F-A676-53249C72D299}" destId="{1935450E-F9F1-4F2B-AE19-C4154B43CC11}" srcOrd="1" destOrd="0" parTransId="{29310631-4966-478E-AE23-E22ED9E23487}" sibTransId="{B67037B7-2C8D-47FF-A82A-B9C66D362B4C}"/>
    <dgm:cxn modelId="{808A23CC-0B04-4794-8076-534D2A5777BE}" type="presOf" srcId="{D28C75C9-A2E3-4D2F-A676-53249C72D299}" destId="{2E9151C7-B05B-40AF-8068-048771F0BCD8}" srcOrd="0" destOrd="0" presId="urn:microsoft.com/office/officeart/2005/8/layout/list1"/>
    <dgm:cxn modelId="{AF004016-F870-48E8-AD85-E4580880C360}" srcId="{D28C75C9-A2E3-4D2F-A676-53249C72D299}" destId="{7CD12D9E-4986-438F-88EB-169E03E76252}" srcOrd="2" destOrd="0" parTransId="{E688C203-6245-4F45-9131-A31DCDBD3858}" sibTransId="{23FE7565-A906-4553-B805-E87888202E7B}"/>
    <dgm:cxn modelId="{E05B26BE-E834-4AB8-B653-EA502723AB08}" type="presOf" srcId="{1935450E-F9F1-4F2B-AE19-C4154B43CC11}" destId="{8F91A6FE-96D2-499C-9167-E177D4A3C742}" srcOrd="0" destOrd="1" presId="urn:microsoft.com/office/officeart/2005/8/layout/list1"/>
    <dgm:cxn modelId="{5D877BE1-A2E5-4489-8E61-6AAE1BDB0F64}" type="presOf" srcId="{04287954-1CED-46AE-B682-0CD364B296C2}" destId="{8F91A6FE-96D2-499C-9167-E177D4A3C742}" srcOrd="0" destOrd="0" presId="urn:microsoft.com/office/officeart/2005/8/layout/list1"/>
    <dgm:cxn modelId="{2A17919A-349C-4328-BBB4-78A977B3E9CB}" type="presOf" srcId="{D28C75C9-A2E3-4D2F-A676-53249C72D299}" destId="{5F8CBE90-071A-488B-A796-E1625F69BE81}" srcOrd="1" destOrd="0" presId="urn:microsoft.com/office/officeart/2005/8/layout/list1"/>
    <dgm:cxn modelId="{0C94DB6B-497E-4CAC-89A0-3CC3BF57D69B}" type="presParOf" srcId="{C1E75716-43CF-47AD-BAF3-50A6CBE821A7}" destId="{D1A9E2FD-A778-4FBD-833C-252A4789BC12}" srcOrd="0" destOrd="0" presId="urn:microsoft.com/office/officeart/2005/8/layout/list1"/>
    <dgm:cxn modelId="{83796F2F-0617-4379-B467-B14CC07663DE}" type="presParOf" srcId="{D1A9E2FD-A778-4FBD-833C-252A4789BC12}" destId="{2E9151C7-B05B-40AF-8068-048771F0BCD8}" srcOrd="0" destOrd="0" presId="urn:microsoft.com/office/officeart/2005/8/layout/list1"/>
    <dgm:cxn modelId="{DEEBFAFF-F57F-489A-B5D4-0D35FADEFE1D}" type="presParOf" srcId="{D1A9E2FD-A778-4FBD-833C-252A4789BC12}" destId="{5F8CBE90-071A-488B-A796-E1625F69BE81}" srcOrd="1" destOrd="0" presId="urn:microsoft.com/office/officeart/2005/8/layout/list1"/>
    <dgm:cxn modelId="{926269BB-11C1-47F2-8725-1923C4E148B4}" type="presParOf" srcId="{C1E75716-43CF-47AD-BAF3-50A6CBE821A7}" destId="{E8ADFC9F-F390-4583-98DF-558A5D24CFC9}" srcOrd="1" destOrd="0" presId="urn:microsoft.com/office/officeart/2005/8/layout/list1"/>
    <dgm:cxn modelId="{1501C274-6DBF-4455-B6DA-37AF4D15CF6D}" type="presParOf" srcId="{C1E75716-43CF-47AD-BAF3-50A6CBE821A7}" destId="{8F91A6FE-96D2-499C-9167-E177D4A3C742}"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4D6CE82-25E1-42B0-8D06-7634970992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F3402D1-8CA5-4A01-A212-DE3099F0AF81}">
      <dgm:prSet/>
      <dgm:spPr/>
      <dgm:t>
        <a:bodyPr/>
        <a:lstStyle/>
        <a:p>
          <a:pPr rtl="0"/>
          <a:r>
            <a:rPr lang="en-US" dirty="0" smtClean="0"/>
            <a:t>Able to provide accurate information and effectively communicate their ideas</a:t>
          </a:r>
          <a:endParaRPr lang="en-US" dirty="0"/>
        </a:p>
      </dgm:t>
    </dgm:pt>
    <dgm:pt modelId="{D0760510-DC44-4333-BA3D-995A6CC0E3DA}" type="parTrans" cxnId="{3E1A6CB2-46C0-4B2F-80F6-392D0AD9A914}">
      <dgm:prSet/>
      <dgm:spPr/>
      <dgm:t>
        <a:bodyPr/>
        <a:lstStyle/>
        <a:p>
          <a:endParaRPr lang="en-US"/>
        </a:p>
      </dgm:t>
    </dgm:pt>
    <dgm:pt modelId="{4F7264C4-184F-4605-AEDC-5E7141362DFD}" type="sibTrans" cxnId="{3E1A6CB2-46C0-4B2F-80F6-392D0AD9A914}">
      <dgm:prSet/>
      <dgm:spPr/>
      <dgm:t>
        <a:bodyPr/>
        <a:lstStyle/>
        <a:p>
          <a:endParaRPr lang="en-US"/>
        </a:p>
      </dgm:t>
    </dgm:pt>
    <dgm:pt modelId="{94B42800-063E-42FE-A4C9-AB044978E093}">
      <dgm:prSet/>
      <dgm:spPr/>
      <dgm:t>
        <a:bodyPr/>
        <a:lstStyle/>
        <a:p>
          <a:pPr rtl="0"/>
          <a:r>
            <a:rPr lang="en-US" dirty="0" smtClean="0"/>
            <a:t>Can articulate what it is and what it takes to perform at different levels within the job</a:t>
          </a:r>
          <a:endParaRPr lang="en-US" dirty="0"/>
        </a:p>
      </dgm:t>
    </dgm:pt>
    <dgm:pt modelId="{146B92AC-BCC5-46B4-859E-1E61F817487A}" type="parTrans" cxnId="{0CD42557-5792-49F9-BB39-DB7737319D8F}">
      <dgm:prSet/>
      <dgm:spPr/>
      <dgm:t>
        <a:bodyPr/>
        <a:lstStyle/>
        <a:p>
          <a:endParaRPr lang="en-US"/>
        </a:p>
      </dgm:t>
    </dgm:pt>
    <dgm:pt modelId="{3C348E7E-EDC5-4317-9C80-BEC1555438AF}" type="sibTrans" cxnId="{0CD42557-5792-49F9-BB39-DB7737319D8F}">
      <dgm:prSet/>
      <dgm:spPr/>
      <dgm:t>
        <a:bodyPr/>
        <a:lstStyle/>
        <a:p>
          <a:endParaRPr lang="en-US"/>
        </a:p>
      </dgm:t>
    </dgm:pt>
    <dgm:pt modelId="{57A70541-8BC8-455C-9A42-09CF34A1C852}">
      <dgm:prSet/>
      <dgm:spPr/>
      <dgm:t>
        <a:bodyPr/>
        <a:lstStyle/>
        <a:p>
          <a:pPr rtl="0"/>
          <a:r>
            <a:rPr lang="en-US" dirty="0" smtClean="0"/>
            <a:t>Can contribute substantive and relevant:</a:t>
          </a:r>
          <a:endParaRPr lang="en-US" dirty="0"/>
        </a:p>
      </dgm:t>
    </dgm:pt>
    <dgm:pt modelId="{90686C22-1224-4DE7-8EC7-D2814AFF4739}" type="parTrans" cxnId="{226C8804-32DA-4592-B1A8-28913981DE3A}">
      <dgm:prSet/>
      <dgm:spPr/>
      <dgm:t>
        <a:bodyPr/>
        <a:lstStyle/>
        <a:p>
          <a:endParaRPr lang="en-US"/>
        </a:p>
      </dgm:t>
    </dgm:pt>
    <dgm:pt modelId="{1CE9EAA2-ACD5-47A9-98D7-6DBA49374FC1}" type="sibTrans" cxnId="{226C8804-32DA-4592-B1A8-28913981DE3A}">
      <dgm:prSet/>
      <dgm:spPr/>
      <dgm:t>
        <a:bodyPr/>
        <a:lstStyle/>
        <a:p>
          <a:endParaRPr lang="en-US"/>
        </a:p>
      </dgm:t>
    </dgm:pt>
    <dgm:pt modelId="{B5963E09-9CCB-4959-8D57-19BD82FC1DC9}">
      <dgm:prSet/>
      <dgm:spPr/>
      <dgm:t>
        <a:bodyPr/>
        <a:lstStyle/>
        <a:p>
          <a:pPr rtl="0"/>
          <a:r>
            <a:rPr lang="en-US" dirty="0" smtClean="0"/>
            <a:t>Real-world examples</a:t>
          </a:r>
          <a:endParaRPr lang="en-US" dirty="0"/>
        </a:p>
      </dgm:t>
    </dgm:pt>
    <dgm:pt modelId="{DB57199A-CC11-40D0-B456-4E6DD41B1E5E}" type="parTrans" cxnId="{48E41D7D-15F2-4005-AE43-406F4272D3D5}">
      <dgm:prSet/>
      <dgm:spPr/>
      <dgm:t>
        <a:bodyPr/>
        <a:lstStyle/>
        <a:p>
          <a:endParaRPr lang="en-US"/>
        </a:p>
      </dgm:t>
    </dgm:pt>
    <dgm:pt modelId="{1DB479CD-0E2D-4BDD-AD9A-C5B09010C15E}" type="sibTrans" cxnId="{48E41D7D-15F2-4005-AE43-406F4272D3D5}">
      <dgm:prSet/>
      <dgm:spPr/>
      <dgm:t>
        <a:bodyPr/>
        <a:lstStyle/>
        <a:p>
          <a:endParaRPr lang="en-US"/>
        </a:p>
      </dgm:t>
    </dgm:pt>
    <dgm:pt modelId="{9B2A8FE9-5B8B-430A-956D-C8D5394E5EF1}">
      <dgm:prSet/>
      <dgm:spPr/>
      <dgm:t>
        <a:bodyPr/>
        <a:lstStyle/>
        <a:p>
          <a:pPr rtl="0"/>
          <a:r>
            <a:rPr lang="en-US" dirty="0" smtClean="0"/>
            <a:t>Tricks of the trade</a:t>
          </a:r>
          <a:endParaRPr lang="en-US" dirty="0"/>
        </a:p>
      </dgm:t>
    </dgm:pt>
    <dgm:pt modelId="{12A3924E-2959-4D8E-B5C4-BFA84B2EB3E1}" type="parTrans" cxnId="{6637BD13-BD30-41DC-AF53-10CC54D61676}">
      <dgm:prSet/>
      <dgm:spPr/>
      <dgm:t>
        <a:bodyPr/>
        <a:lstStyle/>
        <a:p>
          <a:endParaRPr lang="en-US"/>
        </a:p>
      </dgm:t>
    </dgm:pt>
    <dgm:pt modelId="{E9E5F55B-9694-4FEA-8F20-5E342F2881CA}" type="sibTrans" cxnId="{6637BD13-BD30-41DC-AF53-10CC54D61676}">
      <dgm:prSet/>
      <dgm:spPr/>
      <dgm:t>
        <a:bodyPr/>
        <a:lstStyle/>
        <a:p>
          <a:endParaRPr lang="en-US"/>
        </a:p>
      </dgm:t>
    </dgm:pt>
    <dgm:pt modelId="{4E84DE5C-BEC9-45ED-B1AA-5EA0A2840741}">
      <dgm:prSet/>
      <dgm:spPr/>
      <dgm:t>
        <a:bodyPr/>
        <a:lstStyle/>
        <a:p>
          <a:pPr rtl="0"/>
          <a:r>
            <a:rPr lang="en-US" dirty="0" smtClean="0"/>
            <a:t>Personal experiences</a:t>
          </a:r>
          <a:endParaRPr lang="en-US" dirty="0"/>
        </a:p>
      </dgm:t>
    </dgm:pt>
    <dgm:pt modelId="{B3FBB337-0F56-428B-84A8-3353CD23A3B8}" type="parTrans" cxnId="{321A2EFA-FF01-4BD2-8460-E36F3A1D2B05}">
      <dgm:prSet/>
      <dgm:spPr/>
      <dgm:t>
        <a:bodyPr/>
        <a:lstStyle/>
        <a:p>
          <a:endParaRPr lang="en-US"/>
        </a:p>
      </dgm:t>
    </dgm:pt>
    <dgm:pt modelId="{0C88D973-4E07-423F-AA58-F0C16604FDD6}" type="sibTrans" cxnId="{321A2EFA-FF01-4BD2-8460-E36F3A1D2B05}">
      <dgm:prSet/>
      <dgm:spPr/>
      <dgm:t>
        <a:bodyPr/>
        <a:lstStyle/>
        <a:p>
          <a:endParaRPr lang="en-US"/>
        </a:p>
      </dgm:t>
    </dgm:pt>
    <dgm:pt modelId="{480A2EB4-1BEB-4BA4-8B15-07D2211B1970}">
      <dgm:prSet/>
      <dgm:spPr/>
      <dgm:t>
        <a:bodyPr/>
        <a:lstStyle/>
        <a:p>
          <a:pPr rtl="0"/>
          <a:r>
            <a:rPr lang="en-US" dirty="0" smtClean="0"/>
            <a:t>Best practices in the field </a:t>
          </a:r>
          <a:endParaRPr lang="en-US" dirty="0"/>
        </a:p>
      </dgm:t>
    </dgm:pt>
    <dgm:pt modelId="{1CEDCCB3-08F7-46AE-BE92-9EDAA1E7BE81}" type="parTrans" cxnId="{BA26800F-4491-4CF5-B34E-5F8B4097E24E}">
      <dgm:prSet/>
      <dgm:spPr/>
      <dgm:t>
        <a:bodyPr/>
        <a:lstStyle/>
        <a:p>
          <a:endParaRPr lang="en-US"/>
        </a:p>
      </dgm:t>
    </dgm:pt>
    <dgm:pt modelId="{B8888148-0CB7-4388-A51F-0D18CE15DD96}" type="sibTrans" cxnId="{BA26800F-4491-4CF5-B34E-5F8B4097E24E}">
      <dgm:prSet/>
      <dgm:spPr/>
      <dgm:t>
        <a:bodyPr/>
        <a:lstStyle/>
        <a:p>
          <a:endParaRPr lang="en-US"/>
        </a:p>
      </dgm:t>
    </dgm:pt>
    <dgm:pt modelId="{0655FCA4-9067-484A-B572-CD19D7393F35}">
      <dgm:prSet/>
      <dgm:spPr/>
      <dgm:t>
        <a:bodyPr/>
        <a:lstStyle/>
        <a:p>
          <a:pPr rtl="0"/>
          <a:r>
            <a:rPr lang="en-US" dirty="0" smtClean="0"/>
            <a:t>Can play well with others</a:t>
          </a:r>
          <a:endParaRPr lang="en-US" dirty="0"/>
        </a:p>
      </dgm:t>
    </dgm:pt>
    <dgm:pt modelId="{48C9B306-8D63-4BF1-9842-A02F921EDEF8}" type="parTrans" cxnId="{C884A30A-B3AC-4F29-8D24-2B202D130AB9}">
      <dgm:prSet/>
      <dgm:spPr/>
    </dgm:pt>
    <dgm:pt modelId="{9140683A-E40A-4DE0-88A2-5466FC3C758D}" type="sibTrans" cxnId="{C884A30A-B3AC-4F29-8D24-2B202D130AB9}">
      <dgm:prSet/>
      <dgm:spPr/>
    </dgm:pt>
    <dgm:pt modelId="{22868C8D-2637-4A2E-9D1C-EBD8D4CF650E}" type="pres">
      <dgm:prSet presAssocID="{A4D6CE82-25E1-42B0-8D06-763497099295}" presName="linear" presStyleCnt="0">
        <dgm:presLayoutVars>
          <dgm:dir/>
          <dgm:animLvl val="lvl"/>
          <dgm:resizeHandles val="exact"/>
        </dgm:presLayoutVars>
      </dgm:prSet>
      <dgm:spPr/>
      <dgm:t>
        <a:bodyPr/>
        <a:lstStyle/>
        <a:p>
          <a:endParaRPr lang="en-US"/>
        </a:p>
      </dgm:t>
    </dgm:pt>
    <dgm:pt modelId="{F78F0D90-B84E-4B3F-B4BE-56163C133C16}" type="pres">
      <dgm:prSet presAssocID="{5F3402D1-8CA5-4A01-A212-DE3099F0AF81}" presName="parentLin" presStyleCnt="0"/>
      <dgm:spPr/>
      <dgm:t>
        <a:bodyPr/>
        <a:lstStyle/>
        <a:p>
          <a:endParaRPr lang="en-US"/>
        </a:p>
      </dgm:t>
    </dgm:pt>
    <dgm:pt modelId="{DA8DAE90-F61B-4408-A775-CD31E4FB5BB1}" type="pres">
      <dgm:prSet presAssocID="{5F3402D1-8CA5-4A01-A212-DE3099F0AF81}" presName="parentLeftMargin" presStyleLbl="node1" presStyleIdx="0" presStyleCnt="1"/>
      <dgm:spPr/>
      <dgm:t>
        <a:bodyPr/>
        <a:lstStyle/>
        <a:p>
          <a:endParaRPr lang="en-US"/>
        </a:p>
      </dgm:t>
    </dgm:pt>
    <dgm:pt modelId="{875395F7-A86C-41D4-A482-19DC76385A2B}" type="pres">
      <dgm:prSet presAssocID="{5F3402D1-8CA5-4A01-A212-DE3099F0AF81}" presName="parentText" presStyleLbl="node1" presStyleIdx="0" presStyleCnt="1">
        <dgm:presLayoutVars>
          <dgm:chMax val="0"/>
          <dgm:bulletEnabled val="1"/>
        </dgm:presLayoutVars>
      </dgm:prSet>
      <dgm:spPr/>
      <dgm:t>
        <a:bodyPr/>
        <a:lstStyle/>
        <a:p>
          <a:endParaRPr lang="en-US"/>
        </a:p>
      </dgm:t>
    </dgm:pt>
    <dgm:pt modelId="{A73610A4-5368-48FF-98C0-DDB27D60695D}" type="pres">
      <dgm:prSet presAssocID="{5F3402D1-8CA5-4A01-A212-DE3099F0AF81}" presName="negativeSpace" presStyleCnt="0"/>
      <dgm:spPr/>
      <dgm:t>
        <a:bodyPr/>
        <a:lstStyle/>
        <a:p>
          <a:endParaRPr lang="en-US"/>
        </a:p>
      </dgm:t>
    </dgm:pt>
    <dgm:pt modelId="{41AD6F07-6B2E-4FA0-8168-85696C90BC85}" type="pres">
      <dgm:prSet presAssocID="{5F3402D1-8CA5-4A01-A212-DE3099F0AF81}" presName="childText" presStyleLbl="conFgAcc1" presStyleIdx="0" presStyleCnt="1">
        <dgm:presLayoutVars>
          <dgm:bulletEnabled val="1"/>
        </dgm:presLayoutVars>
      </dgm:prSet>
      <dgm:spPr/>
      <dgm:t>
        <a:bodyPr/>
        <a:lstStyle/>
        <a:p>
          <a:endParaRPr lang="en-US"/>
        </a:p>
      </dgm:t>
    </dgm:pt>
  </dgm:ptLst>
  <dgm:cxnLst>
    <dgm:cxn modelId="{74791E3B-2903-4BEB-A94B-9ACEF4807323}" type="presOf" srcId="{57A70541-8BC8-455C-9A42-09CF34A1C852}" destId="{41AD6F07-6B2E-4FA0-8168-85696C90BC85}" srcOrd="0" destOrd="1" presId="urn:microsoft.com/office/officeart/2005/8/layout/list1"/>
    <dgm:cxn modelId="{B3182B15-C88E-41B4-B279-DB1B43F9E0C7}" type="presOf" srcId="{B5963E09-9CCB-4959-8D57-19BD82FC1DC9}" destId="{41AD6F07-6B2E-4FA0-8168-85696C90BC85}" srcOrd="0" destOrd="2" presId="urn:microsoft.com/office/officeart/2005/8/layout/list1"/>
    <dgm:cxn modelId="{226C8804-32DA-4592-B1A8-28913981DE3A}" srcId="{5F3402D1-8CA5-4A01-A212-DE3099F0AF81}" destId="{57A70541-8BC8-455C-9A42-09CF34A1C852}" srcOrd="1" destOrd="0" parTransId="{90686C22-1224-4DE7-8EC7-D2814AFF4739}" sibTransId="{1CE9EAA2-ACD5-47A9-98D7-6DBA49374FC1}"/>
    <dgm:cxn modelId="{848CE98A-FCBA-48E5-904A-572078ED28B7}" type="presOf" srcId="{5F3402D1-8CA5-4A01-A212-DE3099F0AF81}" destId="{DA8DAE90-F61B-4408-A775-CD31E4FB5BB1}" srcOrd="0" destOrd="0" presId="urn:microsoft.com/office/officeart/2005/8/layout/list1"/>
    <dgm:cxn modelId="{C884A30A-B3AC-4F29-8D24-2B202D130AB9}" srcId="{5F3402D1-8CA5-4A01-A212-DE3099F0AF81}" destId="{0655FCA4-9067-484A-B572-CD19D7393F35}" srcOrd="2" destOrd="0" parTransId="{48C9B306-8D63-4BF1-9842-A02F921EDEF8}" sibTransId="{9140683A-E40A-4DE0-88A2-5466FC3C758D}"/>
    <dgm:cxn modelId="{DB33B04E-5E94-4890-92E9-095BC0263F2F}" type="presOf" srcId="{0655FCA4-9067-484A-B572-CD19D7393F35}" destId="{41AD6F07-6B2E-4FA0-8168-85696C90BC85}" srcOrd="0" destOrd="6" presId="urn:microsoft.com/office/officeart/2005/8/layout/list1"/>
    <dgm:cxn modelId="{D51D5152-BF5C-4CED-90D6-301B30224829}" type="presOf" srcId="{480A2EB4-1BEB-4BA4-8B15-07D2211B1970}" destId="{41AD6F07-6B2E-4FA0-8168-85696C90BC85}" srcOrd="0" destOrd="5" presId="urn:microsoft.com/office/officeart/2005/8/layout/list1"/>
    <dgm:cxn modelId="{BA26800F-4491-4CF5-B34E-5F8B4097E24E}" srcId="{57A70541-8BC8-455C-9A42-09CF34A1C852}" destId="{480A2EB4-1BEB-4BA4-8B15-07D2211B1970}" srcOrd="3" destOrd="0" parTransId="{1CEDCCB3-08F7-46AE-BE92-9EDAA1E7BE81}" sibTransId="{B8888148-0CB7-4388-A51F-0D18CE15DD96}"/>
    <dgm:cxn modelId="{37C39E19-EB51-499D-85E1-34AA46B08A66}" type="presOf" srcId="{5F3402D1-8CA5-4A01-A212-DE3099F0AF81}" destId="{875395F7-A86C-41D4-A482-19DC76385A2B}" srcOrd="1" destOrd="0" presId="urn:microsoft.com/office/officeart/2005/8/layout/list1"/>
    <dgm:cxn modelId="{0CD42557-5792-49F9-BB39-DB7737319D8F}" srcId="{5F3402D1-8CA5-4A01-A212-DE3099F0AF81}" destId="{94B42800-063E-42FE-A4C9-AB044978E093}" srcOrd="0" destOrd="0" parTransId="{146B92AC-BCC5-46B4-859E-1E61F817487A}" sibTransId="{3C348E7E-EDC5-4317-9C80-BEC1555438AF}"/>
    <dgm:cxn modelId="{05829EA9-8549-402C-BAE3-95BF210FB398}" type="presOf" srcId="{4E84DE5C-BEC9-45ED-B1AA-5EA0A2840741}" destId="{41AD6F07-6B2E-4FA0-8168-85696C90BC85}" srcOrd="0" destOrd="4" presId="urn:microsoft.com/office/officeart/2005/8/layout/list1"/>
    <dgm:cxn modelId="{0D0D14B2-EFBF-4226-99C5-75B62282BF0D}" type="presOf" srcId="{A4D6CE82-25E1-42B0-8D06-763497099295}" destId="{22868C8D-2637-4A2E-9D1C-EBD8D4CF650E}" srcOrd="0" destOrd="0" presId="urn:microsoft.com/office/officeart/2005/8/layout/list1"/>
    <dgm:cxn modelId="{321A2EFA-FF01-4BD2-8460-E36F3A1D2B05}" srcId="{57A70541-8BC8-455C-9A42-09CF34A1C852}" destId="{4E84DE5C-BEC9-45ED-B1AA-5EA0A2840741}" srcOrd="2" destOrd="0" parTransId="{B3FBB337-0F56-428B-84A8-3353CD23A3B8}" sibTransId="{0C88D973-4E07-423F-AA58-F0C16604FDD6}"/>
    <dgm:cxn modelId="{6637BD13-BD30-41DC-AF53-10CC54D61676}" srcId="{57A70541-8BC8-455C-9A42-09CF34A1C852}" destId="{9B2A8FE9-5B8B-430A-956D-C8D5394E5EF1}" srcOrd="1" destOrd="0" parTransId="{12A3924E-2959-4D8E-B5C4-BFA84B2EB3E1}" sibTransId="{E9E5F55B-9694-4FEA-8F20-5E342F2881CA}"/>
    <dgm:cxn modelId="{3E1A6CB2-46C0-4B2F-80F6-392D0AD9A914}" srcId="{A4D6CE82-25E1-42B0-8D06-763497099295}" destId="{5F3402D1-8CA5-4A01-A212-DE3099F0AF81}" srcOrd="0" destOrd="0" parTransId="{D0760510-DC44-4333-BA3D-995A6CC0E3DA}" sibTransId="{4F7264C4-184F-4605-AEDC-5E7141362DFD}"/>
    <dgm:cxn modelId="{9F4273A9-634D-4BA1-BDFF-EBB683CCB566}" type="presOf" srcId="{9B2A8FE9-5B8B-430A-956D-C8D5394E5EF1}" destId="{41AD6F07-6B2E-4FA0-8168-85696C90BC85}" srcOrd="0" destOrd="3" presId="urn:microsoft.com/office/officeart/2005/8/layout/list1"/>
    <dgm:cxn modelId="{6E329A1B-C0E0-476F-BCA6-C52FE1075EFD}" type="presOf" srcId="{94B42800-063E-42FE-A4C9-AB044978E093}" destId="{41AD6F07-6B2E-4FA0-8168-85696C90BC85}" srcOrd="0" destOrd="0" presId="urn:microsoft.com/office/officeart/2005/8/layout/list1"/>
    <dgm:cxn modelId="{48E41D7D-15F2-4005-AE43-406F4272D3D5}" srcId="{57A70541-8BC8-455C-9A42-09CF34A1C852}" destId="{B5963E09-9CCB-4959-8D57-19BD82FC1DC9}" srcOrd="0" destOrd="0" parTransId="{DB57199A-CC11-40D0-B456-4E6DD41B1E5E}" sibTransId="{1DB479CD-0E2D-4BDD-AD9A-C5B09010C15E}"/>
    <dgm:cxn modelId="{F5A4ECFB-20D0-48E4-8695-C0454C1895D3}" type="presParOf" srcId="{22868C8D-2637-4A2E-9D1C-EBD8D4CF650E}" destId="{F78F0D90-B84E-4B3F-B4BE-56163C133C16}" srcOrd="0" destOrd="0" presId="urn:microsoft.com/office/officeart/2005/8/layout/list1"/>
    <dgm:cxn modelId="{461FE624-21B3-4318-A008-233F34B44F2D}" type="presParOf" srcId="{F78F0D90-B84E-4B3F-B4BE-56163C133C16}" destId="{DA8DAE90-F61B-4408-A775-CD31E4FB5BB1}" srcOrd="0" destOrd="0" presId="urn:microsoft.com/office/officeart/2005/8/layout/list1"/>
    <dgm:cxn modelId="{EA561538-6DE9-4278-9E5D-5E5F704A0471}" type="presParOf" srcId="{F78F0D90-B84E-4B3F-B4BE-56163C133C16}" destId="{875395F7-A86C-41D4-A482-19DC76385A2B}" srcOrd="1" destOrd="0" presId="urn:microsoft.com/office/officeart/2005/8/layout/list1"/>
    <dgm:cxn modelId="{A300C29C-87F2-4086-8C5D-B09EABA7D897}" type="presParOf" srcId="{22868C8D-2637-4A2E-9D1C-EBD8D4CF650E}" destId="{A73610A4-5368-48FF-98C0-DDB27D60695D}" srcOrd="1" destOrd="0" presId="urn:microsoft.com/office/officeart/2005/8/layout/list1"/>
    <dgm:cxn modelId="{9AEC6C14-FA80-4A7F-B42F-685324300C02}" type="presParOf" srcId="{22868C8D-2637-4A2E-9D1C-EBD8D4CF650E}" destId="{41AD6F07-6B2E-4FA0-8168-85696C90BC85}"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AB4C9EF-75BA-43FE-89A5-4F2A5C579393}"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n-US"/>
        </a:p>
      </dgm:t>
    </dgm:pt>
    <dgm:pt modelId="{8A5B07AB-87E7-47EC-9FC6-D75B447A59EA}">
      <dgm:prSet/>
      <dgm:spPr/>
      <dgm:t>
        <a:bodyPr/>
        <a:lstStyle/>
        <a:p>
          <a:pPr rtl="0"/>
          <a:r>
            <a:rPr lang="en-US" dirty="0" smtClean="0"/>
            <a:t>Gather a diverse group of SMEs</a:t>
          </a:r>
          <a:endParaRPr lang="en-US" dirty="0"/>
        </a:p>
      </dgm:t>
    </dgm:pt>
    <dgm:pt modelId="{8DDBDACA-438F-4581-92FD-B75ED498C7D2}" type="parTrans" cxnId="{07392F89-6DFD-49D7-9AAF-F1AA1ECD9988}">
      <dgm:prSet/>
      <dgm:spPr/>
      <dgm:t>
        <a:bodyPr/>
        <a:lstStyle/>
        <a:p>
          <a:endParaRPr lang="en-US"/>
        </a:p>
      </dgm:t>
    </dgm:pt>
    <dgm:pt modelId="{F891B63C-ACC4-424E-B33B-A4E20BD1B042}" type="sibTrans" cxnId="{07392F89-6DFD-49D7-9AAF-F1AA1ECD9988}">
      <dgm:prSet/>
      <dgm:spPr/>
      <dgm:t>
        <a:bodyPr/>
        <a:lstStyle/>
        <a:p>
          <a:endParaRPr lang="en-US"/>
        </a:p>
      </dgm:t>
    </dgm:pt>
    <dgm:pt modelId="{F54A2BCF-A380-4789-9945-012C8C78A3A1}">
      <dgm:prSet/>
      <dgm:spPr/>
      <dgm:t>
        <a:bodyPr/>
        <a:lstStyle/>
        <a:p>
          <a:pPr rtl="0"/>
          <a:r>
            <a:rPr lang="en-US" dirty="0" smtClean="0"/>
            <a:t>Try to get a good range of sex, race, age, tenure</a:t>
          </a:r>
          <a:endParaRPr lang="en-US" dirty="0"/>
        </a:p>
      </dgm:t>
    </dgm:pt>
    <dgm:pt modelId="{5D020502-EE8A-4A6B-B166-A6FE73C52605}" type="parTrans" cxnId="{0D85D4B9-B4D7-445E-AD2E-BDFAEEBA3DA5}">
      <dgm:prSet/>
      <dgm:spPr/>
      <dgm:t>
        <a:bodyPr/>
        <a:lstStyle/>
        <a:p>
          <a:endParaRPr lang="en-US"/>
        </a:p>
      </dgm:t>
    </dgm:pt>
    <dgm:pt modelId="{0B59C2E2-166C-4DCE-8585-A1C3AE45DFB7}" type="sibTrans" cxnId="{0D85D4B9-B4D7-445E-AD2E-BDFAEEBA3DA5}">
      <dgm:prSet/>
      <dgm:spPr/>
      <dgm:t>
        <a:bodyPr/>
        <a:lstStyle/>
        <a:p>
          <a:endParaRPr lang="en-US"/>
        </a:p>
      </dgm:t>
    </dgm:pt>
    <dgm:pt modelId="{62D4F11E-9605-4B04-B596-8C543874EC3A}">
      <dgm:prSet/>
      <dgm:spPr/>
      <dgm:t>
        <a:bodyPr/>
        <a:lstStyle/>
        <a:p>
          <a:pPr rtl="0"/>
          <a:r>
            <a:rPr lang="en-US" dirty="0" smtClean="0"/>
            <a:t>Try to get only good performers</a:t>
          </a:r>
          <a:endParaRPr lang="en-US" dirty="0"/>
        </a:p>
      </dgm:t>
    </dgm:pt>
    <dgm:pt modelId="{B94A22A3-44BC-4FAF-8EEC-34D1C28CB171}" type="parTrans" cxnId="{76FA266B-941E-4A07-9932-C40DD944DB3C}">
      <dgm:prSet/>
      <dgm:spPr/>
      <dgm:t>
        <a:bodyPr/>
        <a:lstStyle/>
        <a:p>
          <a:endParaRPr lang="en-US"/>
        </a:p>
      </dgm:t>
    </dgm:pt>
    <dgm:pt modelId="{C5A99AFC-FCF5-47E8-BC55-17A8E2509541}" type="sibTrans" cxnId="{76FA266B-941E-4A07-9932-C40DD944DB3C}">
      <dgm:prSet/>
      <dgm:spPr/>
      <dgm:t>
        <a:bodyPr/>
        <a:lstStyle/>
        <a:p>
          <a:endParaRPr lang="en-US"/>
        </a:p>
      </dgm:t>
    </dgm:pt>
    <dgm:pt modelId="{558BF99A-2EFD-40ED-8686-52942D66EF19}">
      <dgm:prSet/>
      <dgm:spPr/>
      <dgm:t>
        <a:bodyPr/>
        <a:lstStyle/>
        <a:p>
          <a:pPr rtl="0"/>
          <a:r>
            <a:rPr lang="en-US" dirty="0" smtClean="0"/>
            <a:t>Try to include both incumbents and supervisors</a:t>
          </a:r>
          <a:endParaRPr lang="en-US" dirty="0"/>
        </a:p>
      </dgm:t>
    </dgm:pt>
    <dgm:pt modelId="{22070F61-57E0-4230-8BC7-BBF43200F78E}" type="parTrans" cxnId="{80C2247E-F1EF-4AA8-AB91-EC6E498FD5B8}">
      <dgm:prSet/>
      <dgm:spPr/>
      <dgm:t>
        <a:bodyPr/>
        <a:lstStyle/>
        <a:p>
          <a:endParaRPr lang="en-US"/>
        </a:p>
      </dgm:t>
    </dgm:pt>
    <dgm:pt modelId="{4D5D823C-840D-49F8-A55A-D185D3551B33}" type="sibTrans" cxnId="{80C2247E-F1EF-4AA8-AB91-EC6E498FD5B8}">
      <dgm:prSet/>
      <dgm:spPr/>
      <dgm:t>
        <a:bodyPr/>
        <a:lstStyle/>
        <a:p>
          <a:endParaRPr lang="en-US"/>
        </a:p>
      </dgm:t>
    </dgm:pt>
    <dgm:pt modelId="{8F2513CE-9FF7-4585-9417-F1C49B9BBFE9}">
      <dgm:prSet/>
      <dgm:spPr/>
      <dgm:t>
        <a:bodyPr/>
        <a:lstStyle/>
        <a:p>
          <a:pPr rtl="0"/>
          <a:r>
            <a:rPr lang="en-US" dirty="0" smtClean="0"/>
            <a:t>Mix is context specific</a:t>
          </a:r>
          <a:endParaRPr lang="en-US" dirty="0"/>
        </a:p>
      </dgm:t>
    </dgm:pt>
    <dgm:pt modelId="{9B66B004-2B15-4030-A1B0-82486F4A1125}" type="parTrans" cxnId="{C512F767-61C2-4DB7-B183-7E0EB50EA97F}">
      <dgm:prSet/>
      <dgm:spPr/>
      <dgm:t>
        <a:bodyPr/>
        <a:lstStyle/>
        <a:p>
          <a:endParaRPr lang="en-US"/>
        </a:p>
      </dgm:t>
    </dgm:pt>
    <dgm:pt modelId="{2E4C2CBF-0E4A-4F02-9979-89D6B401FB20}" type="sibTrans" cxnId="{C512F767-61C2-4DB7-B183-7E0EB50EA97F}">
      <dgm:prSet/>
      <dgm:spPr/>
      <dgm:t>
        <a:bodyPr/>
        <a:lstStyle/>
        <a:p>
          <a:endParaRPr lang="en-US"/>
        </a:p>
      </dgm:t>
    </dgm:pt>
    <dgm:pt modelId="{D60CD271-A541-4ABA-AE69-A1FA0339D791}">
      <dgm:prSet/>
      <dgm:spPr/>
      <dgm:t>
        <a:bodyPr/>
        <a:lstStyle/>
        <a:p>
          <a:pPr rtl="0"/>
          <a:r>
            <a:rPr lang="en-US" dirty="0" smtClean="0"/>
            <a:t>Try to use the same SMEs for both meetings</a:t>
          </a:r>
          <a:endParaRPr lang="en-US" dirty="0"/>
        </a:p>
      </dgm:t>
    </dgm:pt>
    <dgm:pt modelId="{492AF162-4730-4306-883F-C06BD7C01FA7}" type="parTrans" cxnId="{3C04B3BF-8253-48FE-A52B-813955EDE7F4}">
      <dgm:prSet/>
      <dgm:spPr/>
      <dgm:t>
        <a:bodyPr/>
        <a:lstStyle/>
        <a:p>
          <a:endParaRPr lang="en-US"/>
        </a:p>
      </dgm:t>
    </dgm:pt>
    <dgm:pt modelId="{741118CD-4D7E-4098-9B06-F06E99F4264A}" type="sibTrans" cxnId="{3C04B3BF-8253-48FE-A52B-813955EDE7F4}">
      <dgm:prSet/>
      <dgm:spPr/>
      <dgm:t>
        <a:bodyPr/>
        <a:lstStyle/>
        <a:p>
          <a:endParaRPr lang="en-US"/>
        </a:p>
      </dgm:t>
    </dgm:pt>
    <dgm:pt modelId="{9B9AAB5F-A14F-46CC-A62D-43E4A244569E}">
      <dgm:prSet/>
      <dgm:spPr/>
      <dgm:t>
        <a:bodyPr/>
        <a:lstStyle/>
        <a:p>
          <a:pPr rtl="0"/>
          <a:r>
            <a:rPr lang="en-US" dirty="0" smtClean="0"/>
            <a:t>Try to avoid extreme personalities and known animosities</a:t>
          </a:r>
          <a:endParaRPr lang="en-US" dirty="0"/>
        </a:p>
      </dgm:t>
    </dgm:pt>
    <dgm:pt modelId="{CF46C546-A983-414D-BBE4-9A238501E7D8}" type="parTrans" cxnId="{0DD7D8A9-952A-4A1F-943F-2D798E24E920}">
      <dgm:prSet/>
      <dgm:spPr/>
    </dgm:pt>
    <dgm:pt modelId="{E1DA1785-6CFC-4609-A1A8-DA6814DB5321}" type="sibTrans" cxnId="{0DD7D8A9-952A-4A1F-943F-2D798E24E920}">
      <dgm:prSet/>
      <dgm:spPr/>
    </dgm:pt>
    <dgm:pt modelId="{A1B3129F-9BC5-4304-94E5-29F66EB9DEC1}">
      <dgm:prSet/>
      <dgm:spPr/>
      <dgm:t>
        <a:bodyPr/>
        <a:lstStyle/>
        <a:p>
          <a:pPr rtl="0"/>
          <a:r>
            <a:rPr lang="en-US" dirty="0" smtClean="0"/>
            <a:t>Try to include SMEs who represent the typical tasks assigned to the class</a:t>
          </a:r>
          <a:endParaRPr lang="en-US" dirty="0"/>
        </a:p>
      </dgm:t>
    </dgm:pt>
    <dgm:pt modelId="{5FE94235-7A89-4946-ACB8-7A1DBE0D0BFE}" type="parTrans" cxnId="{735933CA-7EA1-4C40-BFF1-A6007D2E6CB8}">
      <dgm:prSet/>
      <dgm:spPr/>
    </dgm:pt>
    <dgm:pt modelId="{24CD693F-1FFB-4258-BC02-B909F0EE85DB}" type="sibTrans" cxnId="{735933CA-7EA1-4C40-BFF1-A6007D2E6CB8}">
      <dgm:prSet/>
      <dgm:spPr/>
    </dgm:pt>
    <dgm:pt modelId="{65427DDA-C3BF-4EEB-988C-B0F2966E6CA6}" type="pres">
      <dgm:prSet presAssocID="{0AB4C9EF-75BA-43FE-89A5-4F2A5C579393}" presName="composite" presStyleCnt="0">
        <dgm:presLayoutVars>
          <dgm:chMax val="1"/>
          <dgm:dir/>
          <dgm:resizeHandles val="exact"/>
        </dgm:presLayoutVars>
      </dgm:prSet>
      <dgm:spPr/>
      <dgm:t>
        <a:bodyPr/>
        <a:lstStyle/>
        <a:p>
          <a:endParaRPr lang="en-US"/>
        </a:p>
      </dgm:t>
    </dgm:pt>
    <dgm:pt modelId="{48637AE6-CE21-4CE1-A03F-6AFCBEA5B7C2}" type="pres">
      <dgm:prSet presAssocID="{8A5B07AB-87E7-47EC-9FC6-D75B447A59EA}" presName="roof" presStyleLbl="dkBgShp" presStyleIdx="0" presStyleCnt="2"/>
      <dgm:spPr/>
      <dgm:t>
        <a:bodyPr/>
        <a:lstStyle/>
        <a:p>
          <a:endParaRPr lang="en-US"/>
        </a:p>
      </dgm:t>
    </dgm:pt>
    <dgm:pt modelId="{E65ECCBE-69C6-4F02-AD83-1D97E5949D8A}" type="pres">
      <dgm:prSet presAssocID="{8A5B07AB-87E7-47EC-9FC6-D75B447A59EA}" presName="pillars" presStyleCnt="0"/>
      <dgm:spPr/>
    </dgm:pt>
    <dgm:pt modelId="{4487625A-23AE-4091-BC07-2705D368ADD1}" type="pres">
      <dgm:prSet presAssocID="{8A5B07AB-87E7-47EC-9FC6-D75B447A59EA}" presName="pillar1" presStyleLbl="node1" presStyleIdx="0" presStyleCnt="6">
        <dgm:presLayoutVars>
          <dgm:bulletEnabled val="1"/>
        </dgm:presLayoutVars>
      </dgm:prSet>
      <dgm:spPr/>
      <dgm:t>
        <a:bodyPr/>
        <a:lstStyle/>
        <a:p>
          <a:endParaRPr lang="en-US"/>
        </a:p>
      </dgm:t>
    </dgm:pt>
    <dgm:pt modelId="{4453DA7E-7405-473F-A9F4-CAFEB60B849E}" type="pres">
      <dgm:prSet presAssocID="{62D4F11E-9605-4B04-B596-8C543874EC3A}" presName="pillarX" presStyleLbl="node1" presStyleIdx="1" presStyleCnt="6">
        <dgm:presLayoutVars>
          <dgm:bulletEnabled val="1"/>
        </dgm:presLayoutVars>
      </dgm:prSet>
      <dgm:spPr/>
      <dgm:t>
        <a:bodyPr/>
        <a:lstStyle/>
        <a:p>
          <a:endParaRPr lang="en-US"/>
        </a:p>
      </dgm:t>
    </dgm:pt>
    <dgm:pt modelId="{44CFA499-148A-46F2-9B2D-0A63AB202DFA}" type="pres">
      <dgm:prSet presAssocID="{9B9AAB5F-A14F-46CC-A62D-43E4A244569E}" presName="pillarX" presStyleLbl="node1" presStyleIdx="2" presStyleCnt="6">
        <dgm:presLayoutVars>
          <dgm:bulletEnabled val="1"/>
        </dgm:presLayoutVars>
      </dgm:prSet>
      <dgm:spPr/>
      <dgm:t>
        <a:bodyPr/>
        <a:lstStyle/>
        <a:p>
          <a:endParaRPr lang="en-US"/>
        </a:p>
      </dgm:t>
    </dgm:pt>
    <dgm:pt modelId="{AA743431-60D0-4D96-B50B-C74A05C5EFA1}" type="pres">
      <dgm:prSet presAssocID="{558BF99A-2EFD-40ED-8686-52942D66EF19}" presName="pillarX" presStyleLbl="node1" presStyleIdx="3" presStyleCnt="6">
        <dgm:presLayoutVars>
          <dgm:bulletEnabled val="1"/>
        </dgm:presLayoutVars>
      </dgm:prSet>
      <dgm:spPr/>
      <dgm:t>
        <a:bodyPr/>
        <a:lstStyle/>
        <a:p>
          <a:endParaRPr lang="en-US"/>
        </a:p>
      </dgm:t>
    </dgm:pt>
    <dgm:pt modelId="{ED034ABF-B8E1-4FEB-B14B-B4D15056B9CB}" type="pres">
      <dgm:prSet presAssocID="{A1B3129F-9BC5-4304-94E5-29F66EB9DEC1}" presName="pillarX" presStyleLbl="node1" presStyleIdx="4" presStyleCnt="6">
        <dgm:presLayoutVars>
          <dgm:bulletEnabled val="1"/>
        </dgm:presLayoutVars>
      </dgm:prSet>
      <dgm:spPr/>
      <dgm:t>
        <a:bodyPr/>
        <a:lstStyle/>
        <a:p>
          <a:endParaRPr lang="en-US"/>
        </a:p>
      </dgm:t>
    </dgm:pt>
    <dgm:pt modelId="{2C183B6C-08DF-4639-A2A8-9C6787A8CB51}" type="pres">
      <dgm:prSet presAssocID="{D60CD271-A541-4ABA-AE69-A1FA0339D791}" presName="pillarX" presStyleLbl="node1" presStyleIdx="5" presStyleCnt="6">
        <dgm:presLayoutVars>
          <dgm:bulletEnabled val="1"/>
        </dgm:presLayoutVars>
      </dgm:prSet>
      <dgm:spPr/>
      <dgm:t>
        <a:bodyPr/>
        <a:lstStyle/>
        <a:p>
          <a:endParaRPr lang="en-US"/>
        </a:p>
      </dgm:t>
    </dgm:pt>
    <dgm:pt modelId="{615F5DD0-2738-4A18-9400-77FD2822BF60}" type="pres">
      <dgm:prSet presAssocID="{8A5B07AB-87E7-47EC-9FC6-D75B447A59EA}" presName="base" presStyleLbl="dkBgShp" presStyleIdx="1" presStyleCnt="2"/>
      <dgm:spPr/>
    </dgm:pt>
  </dgm:ptLst>
  <dgm:cxnLst>
    <dgm:cxn modelId="{C512F767-61C2-4DB7-B183-7E0EB50EA97F}" srcId="{558BF99A-2EFD-40ED-8686-52942D66EF19}" destId="{8F2513CE-9FF7-4585-9417-F1C49B9BBFE9}" srcOrd="0" destOrd="0" parTransId="{9B66B004-2B15-4030-A1B0-82486F4A1125}" sibTransId="{2E4C2CBF-0E4A-4F02-9979-89D6B401FB20}"/>
    <dgm:cxn modelId="{0D85D4B9-B4D7-445E-AD2E-BDFAEEBA3DA5}" srcId="{8A5B07AB-87E7-47EC-9FC6-D75B447A59EA}" destId="{F54A2BCF-A380-4789-9945-012C8C78A3A1}" srcOrd="0" destOrd="0" parTransId="{5D020502-EE8A-4A6B-B166-A6FE73C52605}" sibTransId="{0B59C2E2-166C-4DCE-8585-A1C3AE45DFB7}"/>
    <dgm:cxn modelId="{7B855FC1-2098-4DC0-8A84-FB3AB8BF946D}" type="presOf" srcId="{0AB4C9EF-75BA-43FE-89A5-4F2A5C579393}" destId="{65427DDA-C3BF-4EEB-988C-B0F2966E6CA6}" srcOrd="0" destOrd="0" presId="urn:microsoft.com/office/officeart/2005/8/layout/hList3"/>
    <dgm:cxn modelId="{6314EED3-0829-4112-8FB9-FDC6ED606A0B}" type="presOf" srcId="{D60CD271-A541-4ABA-AE69-A1FA0339D791}" destId="{2C183B6C-08DF-4639-A2A8-9C6787A8CB51}" srcOrd="0" destOrd="0" presId="urn:microsoft.com/office/officeart/2005/8/layout/hList3"/>
    <dgm:cxn modelId="{735933CA-7EA1-4C40-BFF1-A6007D2E6CB8}" srcId="{8A5B07AB-87E7-47EC-9FC6-D75B447A59EA}" destId="{A1B3129F-9BC5-4304-94E5-29F66EB9DEC1}" srcOrd="4" destOrd="0" parTransId="{5FE94235-7A89-4946-ACB8-7A1DBE0D0BFE}" sibTransId="{24CD693F-1FFB-4258-BC02-B909F0EE85DB}"/>
    <dgm:cxn modelId="{5429FD6B-6387-4593-87A9-2BD59253412E}" type="presOf" srcId="{9B9AAB5F-A14F-46CC-A62D-43E4A244569E}" destId="{44CFA499-148A-46F2-9B2D-0A63AB202DFA}" srcOrd="0" destOrd="0" presId="urn:microsoft.com/office/officeart/2005/8/layout/hList3"/>
    <dgm:cxn modelId="{80C2247E-F1EF-4AA8-AB91-EC6E498FD5B8}" srcId="{8A5B07AB-87E7-47EC-9FC6-D75B447A59EA}" destId="{558BF99A-2EFD-40ED-8686-52942D66EF19}" srcOrd="3" destOrd="0" parTransId="{22070F61-57E0-4230-8BC7-BBF43200F78E}" sibTransId="{4D5D823C-840D-49F8-A55A-D185D3551B33}"/>
    <dgm:cxn modelId="{F4E39E0B-D124-43A3-8051-3889A1D02641}" type="presOf" srcId="{8F2513CE-9FF7-4585-9417-F1C49B9BBFE9}" destId="{AA743431-60D0-4D96-B50B-C74A05C5EFA1}" srcOrd="0" destOrd="1" presId="urn:microsoft.com/office/officeart/2005/8/layout/hList3"/>
    <dgm:cxn modelId="{80E38518-C9D7-4CEE-9474-E0277C7DD571}" type="presOf" srcId="{558BF99A-2EFD-40ED-8686-52942D66EF19}" destId="{AA743431-60D0-4D96-B50B-C74A05C5EFA1}" srcOrd="0" destOrd="0" presId="urn:microsoft.com/office/officeart/2005/8/layout/hList3"/>
    <dgm:cxn modelId="{07392F89-6DFD-49D7-9AAF-F1AA1ECD9988}" srcId="{0AB4C9EF-75BA-43FE-89A5-4F2A5C579393}" destId="{8A5B07AB-87E7-47EC-9FC6-D75B447A59EA}" srcOrd="0" destOrd="0" parTransId="{8DDBDACA-438F-4581-92FD-B75ED498C7D2}" sibTransId="{F891B63C-ACC4-424E-B33B-A4E20BD1B042}"/>
    <dgm:cxn modelId="{3C04B3BF-8253-48FE-A52B-813955EDE7F4}" srcId="{8A5B07AB-87E7-47EC-9FC6-D75B447A59EA}" destId="{D60CD271-A541-4ABA-AE69-A1FA0339D791}" srcOrd="5" destOrd="0" parTransId="{492AF162-4730-4306-883F-C06BD7C01FA7}" sibTransId="{741118CD-4D7E-4098-9B06-F06E99F4264A}"/>
    <dgm:cxn modelId="{8A7DD939-05F7-466B-8A76-42537B7137A0}" type="presOf" srcId="{F54A2BCF-A380-4789-9945-012C8C78A3A1}" destId="{4487625A-23AE-4091-BC07-2705D368ADD1}" srcOrd="0" destOrd="0" presId="urn:microsoft.com/office/officeart/2005/8/layout/hList3"/>
    <dgm:cxn modelId="{1276948E-2867-40D4-992F-06DEAA506507}" type="presOf" srcId="{8A5B07AB-87E7-47EC-9FC6-D75B447A59EA}" destId="{48637AE6-CE21-4CE1-A03F-6AFCBEA5B7C2}" srcOrd="0" destOrd="0" presId="urn:microsoft.com/office/officeart/2005/8/layout/hList3"/>
    <dgm:cxn modelId="{D97F4D20-1440-4FFD-9BC8-E467825F35AE}" type="presOf" srcId="{62D4F11E-9605-4B04-B596-8C543874EC3A}" destId="{4453DA7E-7405-473F-A9F4-CAFEB60B849E}" srcOrd="0" destOrd="0" presId="urn:microsoft.com/office/officeart/2005/8/layout/hList3"/>
    <dgm:cxn modelId="{9254BF56-69D2-46A5-8EF3-53F391D6DACA}" type="presOf" srcId="{A1B3129F-9BC5-4304-94E5-29F66EB9DEC1}" destId="{ED034ABF-B8E1-4FEB-B14B-B4D15056B9CB}" srcOrd="0" destOrd="0" presId="urn:microsoft.com/office/officeart/2005/8/layout/hList3"/>
    <dgm:cxn modelId="{0DD7D8A9-952A-4A1F-943F-2D798E24E920}" srcId="{8A5B07AB-87E7-47EC-9FC6-D75B447A59EA}" destId="{9B9AAB5F-A14F-46CC-A62D-43E4A244569E}" srcOrd="2" destOrd="0" parTransId="{CF46C546-A983-414D-BBE4-9A238501E7D8}" sibTransId="{E1DA1785-6CFC-4609-A1A8-DA6814DB5321}"/>
    <dgm:cxn modelId="{76FA266B-941E-4A07-9932-C40DD944DB3C}" srcId="{8A5B07AB-87E7-47EC-9FC6-D75B447A59EA}" destId="{62D4F11E-9605-4B04-B596-8C543874EC3A}" srcOrd="1" destOrd="0" parTransId="{B94A22A3-44BC-4FAF-8EEC-34D1C28CB171}" sibTransId="{C5A99AFC-FCF5-47E8-BC55-17A8E2509541}"/>
    <dgm:cxn modelId="{4EEA5587-6D74-4C76-91FD-01D76E13EA1A}" type="presParOf" srcId="{65427DDA-C3BF-4EEB-988C-B0F2966E6CA6}" destId="{48637AE6-CE21-4CE1-A03F-6AFCBEA5B7C2}" srcOrd="0" destOrd="0" presId="urn:microsoft.com/office/officeart/2005/8/layout/hList3"/>
    <dgm:cxn modelId="{5514EB54-752D-4011-9E00-2FB359B4AD5C}" type="presParOf" srcId="{65427DDA-C3BF-4EEB-988C-B0F2966E6CA6}" destId="{E65ECCBE-69C6-4F02-AD83-1D97E5949D8A}" srcOrd="1" destOrd="0" presId="urn:microsoft.com/office/officeart/2005/8/layout/hList3"/>
    <dgm:cxn modelId="{FC8ABA7C-D7F0-49AB-9444-210F7245A2DC}" type="presParOf" srcId="{E65ECCBE-69C6-4F02-AD83-1D97E5949D8A}" destId="{4487625A-23AE-4091-BC07-2705D368ADD1}" srcOrd="0" destOrd="0" presId="urn:microsoft.com/office/officeart/2005/8/layout/hList3"/>
    <dgm:cxn modelId="{0B6E7483-EA8E-44FF-997A-1CA7F9214647}" type="presParOf" srcId="{E65ECCBE-69C6-4F02-AD83-1D97E5949D8A}" destId="{4453DA7E-7405-473F-A9F4-CAFEB60B849E}" srcOrd="1" destOrd="0" presId="urn:microsoft.com/office/officeart/2005/8/layout/hList3"/>
    <dgm:cxn modelId="{A4DBBD27-8B9D-4FDF-9533-77C3759825C2}" type="presParOf" srcId="{E65ECCBE-69C6-4F02-AD83-1D97E5949D8A}" destId="{44CFA499-148A-46F2-9B2D-0A63AB202DFA}" srcOrd="2" destOrd="0" presId="urn:microsoft.com/office/officeart/2005/8/layout/hList3"/>
    <dgm:cxn modelId="{1850C463-2178-4503-BFD7-7DB4CFF2D971}" type="presParOf" srcId="{E65ECCBE-69C6-4F02-AD83-1D97E5949D8A}" destId="{AA743431-60D0-4D96-B50B-C74A05C5EFA1}" srcOrd="3" destOrd="0" presId="urn:microsoft.com/office/officeart/2005/8/layout/hList3"/>
    <dgm:cxn modelId="{F2DFDC7E-44C2-43A0-8E2A-A0247B770DB1}" type="presParOf" srcId="{E65ECCBE-69C6-4F02-AD83-1D97E5949D8A}" destId="{ED034ABF-B8E1-4FEB-B14B-B4D15056B9CB}" srcOrd="4" destOrd="0" presId="urn:microsoft.com/office/officeart/2005/8/layout/hList3"/>
    <dgm:cxn modelId="{20286DB1-918D-421B-A3EC-98F0B4617CBD}" type="presParOf" srcId="{E65ECCBE-69C6-4F02-AD83-1D97E5949D8A}" destId="{2C183B6C-08DF-4639-A2A8-9C6787A8CB51}" srcOrd="5" destOrd="0" presId="urn:microsoft.com/office/officeart/2005/8/layout/hList3"/>
    <dgm:cxn modelId="{2829F58F-D9CE-445A-9F32-B963A84E2C4F}" type="presParOf" srcId="{65427DDA-C3BF-4EEB-988C-B0F2966E6CA6}" destId="{615F5DD0-2738-4A18-9400-77FD2822BF60}"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F92922F-79C1-4B5E-B4C1-71F00245C3A3}"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DA2FED32-14EA-4D1B-A828-9F3194FE085A}">
      <dgm:prSet/>
      <dgm:spPr/>
      <dgm:t>
        <a:bodyPr/>
        <a:lstStyle/>
        <a:p>
          <a:pPr rtl="0"/>
          <a:r>
            <a:rPr lang="en-US" dirty="0" smtClean="0"/>
            <a:t>Updating or verifying an existing job </a:t>
          </a:r>
          <a:r>
            <a:rPr lang="en-US" i="1" u="sng" dirty="0" smtClean="0"/>
            <a:t>and you do not expect the job to change significantly</a:t>
          </a:r>
          <a:endParaRPr lang="en-US" dirty="0"/>
        </a:p>
      </dgm:t>
    </dgm:pt>
    <dgm:pt modelId="{CD0284AB-6B9A-435E-ADCF-40F37E71D794}" type="parTrans" cxnId="{535EDED8-B11A-4DEE-9A25-460090F8B543}">
      <dgm:prSet/>
      <dgm:spPr/>
      <dgm:t>
        <a:bodyPr/>
        <a:lstStyle/>
        <a:p>
          <a:endParaRPr lang="en-US"/>
        </a:p>
      </dgm:t>
    </dgm:pt>
    <dgm:pt modelId="{BD35DD26-9393-4E79-A5DA-153F58C82729}" type="sibTrans" cxnId="{535EDED8-B11A-4DEE-9A25-460090F8B543}">
      <dgm:prSet/>
      <dgm:spPr/>
      <dgm:t>
        <a:bodyPr/>
        <a:lstStyle/>
        <a:p>
          <a:endParaRPr lang="en-US"/>
        </a:p>
      </dgm:t>
    </dgm:pt>
    <dgm:pt modelId="{84A2776E-AA50-4FCC-A848-A4FB875AB528}">
      <dgm:prSet/>
      <dgm:spPr/>
      <dgm:t>
        <a:bodyPr/>
        <a:lstStyle/>
        <a:p>
          <a:pPr rtl="0"/>
          <a:r>
            <a:rPr lang="en-US" dirty="0" smtClean="0"/>
            <a:t>Entirely job incumbents and supervisors</a:t>
          </a:r>
          <a:endParaRPr lang="en-US" dirty="0"/>
        </a:p>
      </dgm:t>
    </dgm:pt>
    <dgm:pt modelId="{111894E1-88F9-4E8E-A083-8651AEAEBAED}" type="parTrans" cxnId="{1D856901-2107-47C0-9E90-557406F0D78B}">
      <dgm:prSet/>
      <dgm:spPr/>
      <dgm:t>
        <a:bodyPr/>
        <a:lstStyle/>
        <a:p>
          <a:endParaRPr lang="en-US"/>
        </a:p>
      </dgm:t>
    </dgm:pt>
    <dgm:pt modelId="{057EF030-E235-4BAD-9AB7-D5F3D022807E}" type="sibTrans" cxnId="{1D856901-2107-47C0-9E90-557406F0D78B}">
      <dgm:prSet/>
      <dgm:spPr/>
      <dgm:t>
        <a:bodyPr/>
        <a:lstStyle/>
        <a:p>
          <a:endParaRPr lang="en-US"/>
        </a:p>
      </dgm:t>
    </dgm:pt>
    <dgm:pt modelId="{A2B9E931-45AA-438A-B229-3113B5A7AC0A}">
      <dgm:prSet/>
      <dgm:spPr/>
      <dgm:t>
        <a:bodyPr/>
        <a:lstStyle/>
        <a:p>
          <a:pPr rtl="0"/>
          <a:r>
            <a:rPr lang="en-US" dirty="0" smtClean="0"/>
            <a:t>2:1 ratio of Incumbents : Supervisors is preferred</a:t>
          </a:r>
          <a:endParaRPr lang="en-US" dirty="0"/>
        </a:p>
      </dgm:t>
    </dgm:pt>
    <dgm:pt modelId="{4BFC398E-AA9D-4D8C-A792-D766D9E03CAD}" type="parTrans" cxnId="{A4DEA8B4-D2B5-4B7E-9752-12CF8052C62F}">
      <dgm:prSet/>
      <dgm:spPr/>
      <dgm:t>
        <a:bodyPr/>
        <a:lstStyle/>
        <a:p>
          <a:endParaRPr lang="en-US"/>
        </a:p>
      </dgm:t>
    </dgm:pt>
    <dgm:pt modelId="{4E1EC2EB-0319-4324-890B-A5C7F081F862}" type="sibTrans" cxnId="{A4DEA8B4-D2B5-4B7E-9752-12CF8052C62F}">
      <dgm:prSet/>
      <dgm:spPr/>
      <dgm:t>
        <a:bodyPr/>
        <a:lstStyle/>
        <a:p>
          <a:endParaRPr lang="en-US"/>
        </a:p>
      </dgm:t>
    </dgm:pt>
    <dgm:pt modelId="{8376B190-3808-4674-861B-A87B6B936E2C}">
      <dgm:prSet/>
      <dgm:spPr/>
      <dgm:t>
        <a:bodyPr/>
        <a:lstStyle/>
        <a:p>
          <a:pPr rtl="0"/>
          <a:r>
            <a:rPr lang="en-US" dirty="0" smtClean="0"/>
            <a:t>Panel is usually smaller (5-10)</a:t>
          </a:r>
          <a:endParaRPr lang="en-US" dirty="0"/>
        </a:p>
      </dgm:t>
    </dgm:pt>
    <dgm:pt modelId="{BF785901-9634-4285-8961-42FC45066BF9}" type="parTrans" cxnId="{BADDBF5A-A0E9-4623-AE4D-F2A7AB36585B}">
      <dgm:prSet/>
      <dgm:spPr/>
    </dgm:pt>
    <dgm:pt modelId="{ECAEBEEB-EF78-491B-A6A5-78EF160C4D18}" type="sibTrans" cxnId="{BADDBF5A-A0E9-4623-AE4D-F2A7AB36585B}">
      <dgm:prSet/>
      <dgm:spPr/>
    </dgm:pt>
    <dgm:pt modelId="{0DAEA426-E31B-4072-A9E3-894C43A8D2D5}" type="pres">
      <dgm:prSet presAssocID="{8F92922F-79C1-4B5E-B4C1-71F00245C3A3}" presName="theList" presStyleCnt="0">
        <dgm:presLayoutVars>
          <dgm:dir/>
          <dgm:animLvl val="lvl"/>
          <dgm:resizeHandles val="exact"/>
        </dgm:presLayoutVars>
      </dgm:prSet>
      <dgm:spPr/>
      <dgm:t>
        <a:bodyPr/>
        <a:lstStyle/>
        <a:p>
          <a:endParaRPr lang="en-US"/>
        </a:p>
      </dgm:t>
    </dgm:pt>
    <dgm:pt modelId="{07A76A85-0D59-4151-9EE1-51FDA3919E49}" type="pres">
      <dgm:prSet presAssocID="{DA2FED32-14EA-4D1B-A828-9F3194FE085A}" presName="compNode" presStyleCnt="0"/>
      <dgm:spPr/>
    </dgm:pt>
    <dgm:pt modelId="{3CAB5084-C601-4A2C-8DCA-CC3F2AA1179F}" type="pres">
      <dgm:prSet presAssocID="{DA2FED32-14EA-4D1B-A828-9F3194FE085A}" presName="aNode" presStyleLbl="bgShp" presStyleIdx="0" presStyleCnt="1"/>
      <dgm:spPr/>
      <dgm:t>
        <a:bodyPr/>
        <a:lstStyle/>
        <a:p>
          <a:endParaRPr lang="en-US"/>
        </a:p>
      </dgm:t>
    </dgm:pt>
    <dgm:pt modelId="{C435EF51-CADE-4A0B-A686-C7FDF2F935BC}" type="pres">
      <dgm:prSet presAssocID="{DA2FED32-14EA-4D1B-A828-9F3194FE085A}" presName="textNode" presStyleLbl="bgShp" presStyleIdx="0" presStyleCnt="1"/>
      <dgm:spPr/>
      <dgm:t>
        <a:bodyPr/>
        <a:lstStyle/>
        <a:p>
          <a:endParaRPr lang="en-US"/>
        </a:p>
      </dgm:t>
    </dgm:pt>
    <dgm:pt modelId="{72228A06-1D6C-46E6-9C2A-87D0E093E60B}" type="pres">
      <dgm:prSet presAssocID="{DA2FED32-14EA-4D1B-A828-9F3194FE085A}" presName="compChildNode" presStyleCnt="0"/>
      <dgm:spPr/>
    </dgm:pt>
    <dgm:pt modelId="{D3016FA0-0C23-4529-A547-BFEF709C197A}" type="pres">
      <dgm:prSet presAssocID="{DA2FED32-14EA-4D1B-A828-9F3194FE085A}" presName="theInnerList" presStyleCnt="0"/>
      <dgm:spPr/>
    </dgm:pt>
    <dgm:pt modelId="{573CC8CA-B6F0-4E22-A9A6-D45F2D225644}" type="pres">
      <dgm:prSet presAssocID="{8376B190-3808-4674-861B-A87B6B936E2C}" presName="childNode" presStyleLbl="node1" presStyleIdx="0" presStyleCnt="3">
        <dgm:presLayoutVars>
          <dgm:bulletEnabled val="1"/>
        </dgm:presLayoutVars>
      </dgm:prSet>
      <dgm:spPr/>
      <dgm:t>
        <a:bodyPr/>
        <a:lstStyle/>
        <a:p>
          <a:endParaRPr lang="en-US"/>
        </a:p>
      </dgm:t>
    </dgm:pt>
    <dgm:pt modelId="{0B1762F3-06AF-499C-B837-D73BA58045E5}" type="pres">
      <dgm:prSet presAssocID="{8376B190-3808-4674-861B-A87B6B936E2C}" presName="aSpace2" presStyleCnt="0"/>
      <dgm:spPr/>
    </dgm:pt>
    <dgm:pt modelId="{3D7E9F61-543F-408F-BA36-B9DB91C9D827}" type="pres">
      <dgm:prSet presAssocID="{84A2776E-AA50-4FCC-A848-A4FB875AB528}" presName="childNode" presStyleLbl="node1" presStyleIdx="1" presStyleCnt="3">
        <dgm:presLayoutVars>
          <dgm:bulletEnabled val="1"/>
        </dgm:presLayoutVars>
      </dgm:prSet>
      <dgm:spPr/>
      <dgm:t>
        <a:bodyPr/>
        <a:lstStyle/>
        <a:p>
          <a:endParaRPr lang="en-US"/>
        </a:p>
      </dgm:t>
    </dgm:pt>
    <dgm:pt modelId="{C00FE108-870C-4F00-82A7-83BBD278F886}" type="pres">
      <dgm:prSet presAssocID="{84A2776E-AA50-4FCC-A848-A4FB875AB528}" presName="aSpace2" presStyleCnt="0"/>
      <dgm:spPr/>
    </dgm:pt>
    <dgm:pt modelId="{82BB6D4D-E2F5-4162-B44D-A812AFA45FC3}" type="pres">
      <dgm:prSet presAssocID="{A2B9E931-45AA-438A-B229-3113B5A7AC0A}" presName="childNode" presStyleLbl="node1" presStyleIdx="2" presStyleCnt="3">
        <dgm:presLayoutVars>
          <dgm:bulletEnabled val="1"/>
        </dgm:presLayoutVars>
      </dgm:prSet>
      <dgm:spPr/>
      <dgm:t>
        <a:bodyPr/>
        <a:lstStyle/>
        <a:p>
          <a:endParaRPr lang="en-US"/>
        </a:p>
      </dgm:t>
    </dgm:pt>
  </dgm:ptLst>
  <dgm:cxnLst>
    <dgm:cxn modelId="{BEB9EBE7-C8F4-4675-9A31-95BF7F8345AD}" type="presOf" srcId="{8376B190-3808-4674-861B-A87B6B936E2C}" destId="{573CC8CA-B6F0-4E22-A9A6-D45F2D225644}" srcOrd="0" destOrd="0" presId="urn:microsoft.com/office/officeart/2005/8/layout/lProcess2"/>
    <dgm:cxn modelId="{A4DEA8B4-D2B5-4B7E-9752-12CF8052C62F}" srcId="{DA2FED32-14EA-4D1B-A828-9F3194FE085A}" destId="{A2B9E931-45AA-438A-B229-3113B5A7AC0A}" srcOrd="2" destOrd="0" parTransId="{4BFC398E-AA9D-4D8C-A792-D766D9E03CAD}" sibTransId="{4E1EC2EB-0319-4324-890B-A5C7F081F862}"/>
    <dgm:cxn modelId="{D1095DD2-C348-41CF-941F-C51A4A4DDFCF}" type="presOf" srcId="{84A2776E-AA50-4FCC-A848-A4FB875AB528}" destId="{3D7E9F61-543F-408F-BA36-B9DB91C9D827}" srcOrd="0" destOrd="0" presId="urn:microsoft.com/office/officeart/2005/8/layout/lProcess2"/>
    <dgm:cxn modelId="{0754786A-E81D-42A5-BE8F-EDB9D9B87212}" type="presOf" srcId="{8F92922F-79C1-4B5E-B4C1-71F00245C3A3}" destId="{0DAEA426-E31B-4072-A9E3-894C43A8D2D5}" srcOrd="0" destOrd="0" presId="urn:microsoft.com/office/officeart/2005/8/layout/lProcess2"/>
    <dgm:cxn modelId="{B3980674-C9F0-43A3-B850-54AA48A93ACD}" type="presOf" srcId="{DA2FED32-14EA-4D1B-A828-9F3194FE085A}" destId="{3CAB5084-C601-4A2C-8DCA-CC3F2AA1179F}" srcOrd="0" destOrd="0" presId="urn:microsoft.com/office/officeart/2005/8/layout/lProcess2"/>
    <dgm:cxn modelId="{B715C5CA-C88B-4B74-AD43-5999812E5FD7}" type="presOf" srcId="{A2B9E931-45AA-438A-B229-3113B5A7AC0A}" destId="{82BB6D4D-E2F5-4162-B44D-A812AFA45FC3}" srcOrd="0" destOrd="0" presId="urn:microsoft.com/office/officeart/2005/8/layout/lProcess2"/>
    <dgm:cxn modelId="{535EDED8-B11A-4DEE-9A25-460090F8B543}" srcId="{8F92922F-79C1-4B5E-B4C1-71F00245C3A3}" destId="{DA2FED32-14EA-4D1B-A828-9F3194FE085A}" srcOrd="0" destOrd="0" parTransId="{CD0284AB-6B9A-435E-ADCF-40F37E71D794}" sibTransId="{BD35DD26-9393-4E79-A5DA-153F58C82729}"/>
    <dgm:cxn modelId="{BADDBF5A-A0E9-4623-AE4D-F2A7AB36585B}" srcId="{DA2FED32-14EA-4D1B-A828-9F3194FE085A}" destId="{8376B190-3808-4674-861B-A87B6B936E2C}" srcOrd="0" destOrd="0" parTransId="{BF785901-9634-4285-8961-42FC45066BF9}" sibTransId="{ECAEBEEB-EF78-491B-A6A5-78EF160C4D18}"/>
    <dgm:cxn modelId="{8755628F-CF8A-43D8-B399-575BAFBA41A5}" type="presOf" srcId="{DA2FED32-14EA-4D1B-A828-9F3194FE085A}" destId="{C435EF51-CADE-4A0B-A686-C7FDF2F935BC}" srcOrd="1" destOrd="0" presId="urn:microsoft.com/office/officeart/2005/8/layout/lProcess2"/>
    <dgm:cxn modelId="{1D856901-2107-47C0-9E90-557406F0D78B}" srcId="{DA2FED32-14EA-4D1B-A828-9F3194FE085A}" destId="{84A2776E-AA50-4FCC-A848-A4FB875AB528}" srcOrd="1" destOrd="0" parTransId="{111894E1-88F9-4E8E-A083-8651AEAEBAED}" sibTransId="{057EF030-E235-4BAD-9AB7-D5F3D022807E}"/>
    <dgm:cxn modelId="{F6372348-3A52-445D-A20A-EEBA7D40E556}" type="presParOf" srcId="{0DAEA426-E31B-4072-A9E3-894C43A8D2D5}" destId="{07A76A85-0D59-4151-9EE1-51FDA3919E49}" srcOrd="0" destOrd="0" presId="urn:microsoft.com/office/officeart/2005/8/layout/lProcess2"/>
    <dgm:cxn modelId="{5990951D-C93E-4760-99F6-281E2DEEFB27}" type="presParOf" srcId="{07A76A85-0D59-4151-9EE1-51FDA3919E49}" destId="{3CAB5084-C601-4A2C-8DCA-CC3F2AA1179F}" srcOrd="0" destOrd="0" presId="urn:microsoft.com/office/officeart/2005/8/layout/lProcess2"/>
    <dgm:cxn modelId="{AF7BEA55-DE81-4177-900F-3205F7FFE0BF}" type="presParOf" srcId="{07A76A85-0D59-4151-9EE1-51FDA3919E49}" destId="{C435EF51-CADE-4A0B-A686-C7FDF2F935BC}" srcOrd="1" destOrd="0" presId="urn:microsoft.com/office/officeart/2005/8/layout/lProcess2"/>
    <dgm:cxn modelId="{93AB7439-1E67-4C09-A018-93DF90D3CB77}" type="presParOf" srcId="{07A76A85-0D59-4151-9EE1-51FDA3919E49}" destId="{72228A06-1D6C-46E6-9C2A-87D0E093E60B}" srcOrd="2" destOrd="0" presId="urn:microsoft.com/office/officeart/2005/8/layout/lProcess2"/>
    <dgm:cxn modelId="{49B9AF53-15CD-478F-862C-FF2BE052D327}" type="presParOf" srcId="{72228A06-1D6C-46E6-9C2A-87D0E093E60B}" destId="{D3016FA0-0C23-4529-A547-BFEF709C197A}" srcOrd="0" destOrd="0" presId="urn:microsoft.com/office/officeart/2005/8/layout/lProcess2"/>
    <dgm:cxn modelId="{9B5AA659-298E-4E5D-B9E8-1D96CECADA46}" type="presParOf" srcId="{D3016FA0-0C23-4529-A547-BFEF709C197A}" destId="{573CC8CA-B6F0-4E22-A9A6-D45F2D225644}" srcOrd="0" destOrd="0" presId="urn:microsoft.com/office/officeart/2005/8/layout/lProcess2"/>
    <dgm:cxn modelId="{D20B8787-8719-4A39-8AA0-7A07CBF2DB01}" type="presParOf" srcId="{D3016FA0-0C23-4529-A547-BFEF709C197A}" destId="{0B1762F3-06AF-499C-B837-D73BA58045E5}" srcOrd="1" destOrd="0" presId="urn:microsoft.com/office/officeart/2005/8/layout/lProcess2"/>
    <dgm:cxn modelId="{F131C2F8-42D5-44FD-AC54-B4FFDB1EE584}" type="presParOf" srcId="{D3016FA0-0C23-4529-A547-BFEF709C197A}" destId="{3D7E9F61-543F-408F-BA36-B9DB91C9D827}" srcOrd="2" destOrd="0" presId="urn:microsoft.com/office/officeart/2005/8/layout/lProcess2"/>
    <dgm:cxn modelId="{1ECC1A49-C5E0-41F9-BE15-AA6E97FEAF94}" type="presParOf" srcId="{D3016FA0-0C23-4529-A547-BFEF709C197A}" destId="{C00FE108-870C-4F00-82A7-83BBD278F886}" srcOrd="3" destOrd="0" presId="urn:microsoft.com/office/officeart/2005/8/layout/lProcess2"/>
    <dgm:cxn modelId="{ACD491C8-319E-441E-87CA-06F16DFDE4B0}" type="presParOf" srcId="{D3016FA0-0C23-4529-A547-BFEF709C197A}" destId="{82BB6D4D-E2F5-4162-B44D-A812AFA45FC3}"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D6016D2-4CEF-4322-B439-DAEC21FB9E94}"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1A1BB9CC-AEF0-4217-9C99-F554F9C84538}">
      <dgm:prSet/>
      <dgm:spPr/>
      <dgm:t>
        <a:bodyPr/>
        <a:lstStyle/>
        <a:p>
          <a:pPr rtl="0"/>
          <a:r>
            <a:rPr lang="en-US" dirty="0" smtClean="0"/>
            <a:t>Updating or verifying an existing job </a:t>
          </a:r>
          <a:r>
            <a:rPr lang="en-US" i="1" u="sng" dirty="0" smtClean="0"/>
            <a:t>and you expect significant changes to occur with the job</a:t>
          </a:r>
          <a:r>
            <a:rPr lang="en-US" dirty="0" smtClean="0"/>
            <a:t>, </a:t>
          </a:r>
          <a:r>
            <a:rPr lang="en-US" b="1" dirty="0" smtClean="0"/>
            <a:t>OR</a:t>
          </a:r>
          <a:r>
            <a:rPr lang="en-US" dirty="0" smtClean="0"/>
            <a:t> you are creating a new job </a:t>
          </a:r>
          <a:r>
            <a:rPr lang="en-US" i="1" u="sng" dirty="0" smtClean="0"/>
            <a:t>that is fairly similar to a job that already exists</a:t>
          </a:r>
          <a:endParaRPr lang="en-US" dirty="0"/>
        </a:p>
      </dgm:t>
    </dgm:pt>
    <dgm:pt modelId="{48ECAB47-CEEA-4801-9F65-99F57D87C6AD}" type="parTrans" cxnId="{EBE20C66-2A35-4568-9AC8-48F30E1A0042}">
      <dgm:prSet/>
      <dgm:spPr/>
      <dgm:t>
        <a:bodyPr/>
        <a:lstStyle/>
        <a:p>
          <a:endParaRPr lang="en-US"/>
        </a:p>
      </dgm:t>
    </dgm:pt>
    <dgm:pt modelId="{98285EBE-F0E3-4152-8162-D8ED5DC81D25}" type="sibTrans" cxnId="{EBE20C66-2A35-4568-9AC8-48F30E1A0042}">
      <dgm:prSet/>
      <dgm:spPr/>
      <dgm:t>
        <a:bodyPr/>
        <a:lstStyle/>
        <a:p>
          <a:endParaRPr lang="en-US"/>
        </a:p>
      </dgm:t>
    </dgm:pt>
    <dgm:pt modelId="{F7ACDB39-F06B-4E30-ABB6-60CFFD8A70DA}">
      <dgm:prSet/>
      <dgm:spPr/>
      <dgm:t>
        <a:bodyPr/>
        <a:lstStyle/>
        <a:p>
          <a:pPr rtl="0"/>
          <a:r>
            <a:rPr lang="en-US" dirty="0" smtClean="0"/>
            <a:t>Panel is usually larger (10-15)</a:t>
          </a:r>
          <a:endParaRPr lang="en-US" dirty="0"/>
        </a:p>
      </dgm:t>
    </dgm:pt>
    <dgm:pt modelId="{28D8935F-AF5B-4C25-A0AE-8EB4334F53E4}" type="parTrans" cxnId="{158580B3-C304-4D89-AFAD-E2AEB423C078}">
      <dgm:prSet/>
      <dgm:spPr/>
      <dgm:t>
        <a:bodyPr/>
        <a:lstStyle/>
        <a:p>
          <a:endParaRPr lang="en-US"/>
        </a:p>
      </dgm:t>
    </dgm:pt>
    <dgm:pt modelId="{ABA0F0B1-EBD0-4B70-8EB5-D74D12445F77}" type="sibTrans" cxnId="{158580B3-C304-4D89-AFAD-E2AEB423C078}">
      <dgm:prSet/>
      <dgm:spPr/>
      <dgm:t>
        <a:bodyPr/>
        <a:lstStyle/>
        <a:p>
          <a:endParaRPr lang="en-US"/>
        </a:p>
      </dgm:t>
    </dgm:pt>
    <dgm:pt modelId="{3A7D7570-DDC5-4B3F-A25E-B7ADB0F23F44}">
      <dgm:prSet/>
      <dgm:spPr/>
      <dgm:t>
        <a:bodyPr/>
        <a:lstStyle/>
        <a:p>
          <a:pPr rtl="0"/>
          <a:r>
            <a:rPr lang="en-US" dirty="0" smtClean="0"/>
            <a:t>Primarily job incumbents and supervisors</a:t>
          </a:r>
          <a:endParaRPr lang="en-US" dirty="0"/>
        </a:p>
      </dgm:t>
    </dgm:pt>
    <dgm:pt modelId="{E3417FA5-93FE-4233-9E6E-D4B5A38102C0}" type="parTrans" cxnId="{99DE2352-DFC8-4E3C-B05F-F24A29ACF74A}">
      <dgm:prSet/>
      <dgm:spPr/>
      <dgm:t>
        <a:bodyPr/>
        <a:lstStyle/>
        <a:p>
          <a:endParaRPr lang="en-US"/>
        </a:p>
      </dgm:t>
    </dgm:pt>
    <dgm:pt modelId="{7BB34521-ADE9-4C3B-8B5D-705B9D4358AD}" type="sibTrans" cxnId="{99DE2352-DFC8-4E3C-B05F-F24A29ACF74A}">
      <dgm:prSet/>
      <dgm:spPr/>
      <dgm:t>
        <a:bodyPr/>
        <a:lstStyle/>
        <a:p>
          <a:endParaRPr lang="en-US"/>
        </a:p>
      </dgm:t>
    </dgm:pt>
    <dgm:pt modelId="{857C1C90-0D8B-4D2A-ADB7-291529BCEDCB}">
      <dgm:prSet/>
      <dgm:spPr/>
      <dgm:t>
        <a:bodyPr/>
        <a:lstStyle/>
        <a:p>
          <a:pPr rtl="0"/>
          <a:r>
            <a:rPr lang="en-US" dirty="0" smtClean="0"/>
            <a:t>Include a 1-2 individuals at higher levels within the organization who have an intimate knowledge of the vision behind the changes (aka: “visionaries”)</a:t>
          </a:r>
          <a:endParaRPr lang="en-US" dirty="0"/>
        </a:p>
      </dgm:t>
    </dgm:pt>
    <dgm:pt modelId="{BE163549-F787-4DB3-A516-7B955CD176CF}" type="parTrans" cxnId="{7E0F3D1C-2E81-45DD-9F3D-95399680F376}">
      <dgm:prSet/>
      <dgm:spPr/>
      <dgm:t>
        <a:bodyPr/>
        <a:lstStyle/>
        <a:p>
          <a:endParaRPr lang="en-US"/>
        </a:p>
      </dgm:t>
    </dgm:pt>
    <dgm:pt modelId="{F9C9DA0C-9F27-4AC3-9EF6-FA5578C14130}" type="sibTrans" cxnId="{7E0F3D1C-2E81-45DD-9F3D-95399680F376}">
      <dgm:prSet/>
      <dgm:spPr/>
      <dgm:t>
        <a:bodyPr/>
        <a:lstStyle/>
        <a:p>
          <a:endParaRPr lang="en-US"/>
        </a:p>
      </dgm:t>
    </dgm:pt>
    <dgm:pt modelId="{4199C94D-A3B3-4BE4-97D2-447427708549}">
      <dgm:prSet/>
      <dgm:spPr/>
      <dgm:t>
        <a:bodyPr/>
        <a:lstStyle/>
        <a:p>
          <a:pPr rtl="0"/>
          <a:r>
            <a:rPr lang="en-US" dirty="0" smtClean="0"/>
            <a:t>3:2:1 ratio of Incumbents : Supervisors : Visionaries</a:t>
          </a:r>
          <a:endParaRPr lang="en-US" dirty="0"/>
        </a:p>
      </dgm:t>
    </dgm:pt>
    <dgm:pt modelId="{9A877399-05D0-4BC9-92D7-29BA4AB99135}" type="parTrans" cxnId="{C572E035-F899-4427-9AFF-037DFCF851FD}">
      <dgm:prSet/>
      <dgm:spPr/>
      <dgm:t>
        <a:bodyPr/>
        <a:lstStyle/>
        <a:p>
          <a:endParaRPr lang="en-US"/>
        </a:p>
      </dgm:t>
    </dgm:pt>
    <dgm:pt modelId="{BF288119-34CA-4F72-9E46-B40F11E64C2A}" type="sibTrans" cxnId="{C572E035-F899-4427-9AFF-037DFCF851FD}">
      <dgm:prSet/>
      <dgm:spPr/>
      <dgm:t>
        <a:bodyPr/>
        <a:lstStyle/>
        <a:p>
          <a:endParaRPr lang="en-US"/>
        </a:p>
      </dgm:t>
    </dgm:pt>
    <dgm:pt modelId="{A7553F99-382C-4BD6-816F-CC41D808B472}" type="pres">
      <dgm:prSet presAssocID="{5D6016D2-4CEF-4322-B439-DAEC21FB9E94}" presName="theList" presStyleCnt="0">
        <dgm:presLayoutVars>
          <dgm:dir/>
          <dgm:animLvl val="lvl"/>
          <dgm:resizeHandles val="exact"/>
        </dgm:presLayoutVars>
      </dgm:prSet>
      <dgm:spPr/>
      <dgm:t>
        <a:bodyPr/>
        <a:lstStyle/>
        <a:p>
          <a:endParaRPr lang="en-US"/>
        </a:p>
      </dgm:t>
    </dgm:pt>
    <dgm:pt modelId="{81E8186D-FA21-450C-B010-DBA9C8654AB4}" type="pres">
      <dgm:prSet presAssocID="{1A1BB9CC-AEF0-4217-9C99-F554F9C84538}" presName="compNode" presStyleCnt="0"/>
      <dgm:spPr/>
    </dgm:pt>
    <dgm:pt modelId="{ABB29E9B-C626-42E7-82EF-57198A0257B4}" type="pres">
      <dgm:prSet presAssocID="{1A1BB9CC-AEF0-4217-9C99-F554F9C84538}" presName="aNode" presStyleLbl="bgShp" presStyleIdx="0" presStyleCnt="1"/>
      <dgm:spPr/>
      <dgm:t>
        <a:bodyPr/>
        <a:lstStyle/>
        <a:p>
          <a:endParaRPr lang="en-US"/>
        </a:p>
      </dgm:t>
    </dgm:pt>
    <dgm:pt modelId="{0BF81F93-2982-452A-A197-EDE9A2B7B36D}" type="pres">
      <dgm:prSet presAssocID="{1A1BB9CC-AEF0-4217-9C99-F554F9C84538}" presName="textNode" presStyleLbl="bgShp" presStyleIdx="0" presStyleCnt="1"/>
      <dgm:spPr/>
      <dgm:t>
        <a:bodyPr/>
        <a:lstStyle/>
        <a:p>
          <a:endParaRPr lang="en-US"/>
        </a:p>
      </dgm:t>
    </dgm:pt>
    <dgm:pt modelId="{81356894-0B46-4322-9919-D2D1ED0DB736}" type="pres">
      <dgm:prSet presAssocID="{1A1BB9CC-AEF0-4217-9C99-F554F9C84538}" presName="compChildNode" presStyleCnt="0"/>
      <dgm:spPr/>
    </dgm:pt>
    <dgm:pt modelId="{980311E6-0CB2-418B-B550-E52B11609005}" type="pres">
      <dgm:prSet presAssocID="{1A1BB9CC-AEF0-4217-9C99-F554F9C84538}" presName="theInnerList" presStyleCnt="0"/>
      <dgm:spPr/>
    </dgm:pt>
    <dgm:pt modelId="{9A4F6411-5A52-4E1B-B0B4-9661DBAE402D}" type="pres">
      <dgm:prSet presAssocID="{F7ACDB39-F06B-4E30-ABB6-60CFFD8A70DA}" presName="childNode" presStyleLbl="node1" presStyleIdx="0" presStyleCnt="4">
        <dgm:presLayoutVars>
          <dgm:bulletEnabled val="1"/>
        </dgm:presLayoutVars>
      </dgm:prSet>
      <dgm:spPr/>
      <dgm:t>
        <a:bodyPr/>
        <a:lstStyle/>
        <a:p>
          <a:endParaRPr lang="en-US"/>
        </a:p>
      </dgm:t>
    </dgm:pt>
    <dgm:pt modelId="{E7CD0A05-4A36-47A3-B0B7-663E0B79998E}" type="pres">
      <dgm:prSet presAssocID="{F7ACDB39-F06B-4E30-ABB6-60CFFD8A70DA}" presName="aSpace2" presStyleCnt="0"/>
      <dgm:spPr/>
    </dgm:pt>
    <dgm:pt modelId="{10D44058-C083-4C6D-B197-64A6BB8DA374}" type="pres">
      <dgm:prSet presAssocID="{3A7D7570-DDC5-4B3F-A25E-B7ADB0F23F44}" presName="childNode" presStyleLbl="node1" presStyleIdx="1" presStyleCnt="4">
        <dgm:presLayoutVars>
          <dgm:bulletEnabled val="1"/>
        </dgm:presLayoutVars>
      </dgm:prSet>
      <dgm:spPr/>
      <dgm:t>
        <a:bodyPr/>
        <a:lstStyle/>
        <a:p>
          <a:endParaRPr lang="en-US"/>
        </a:p>
      </dgm:t>
    </dgm:pt>
    <dgm:pt modelId="{43A32581-0813-40BB-89F8-586E1B720FE2}" type="pres">
      <dgm:prSet presAssocID="{3A7D7570-DDC5-4B3F-A25E-B7ADB0F23F44}" presName="aSpace2" presStyleCnt="0"/>
      <dgm:spPr/>
    </dgm:pt>
    <dgm:pt modelId="{F12BB1A9-93B0-4CAD-ADFC-C776A4B3D4DA}" type="pres">
      <dgm:prSet presAssocID="{857C1C90-0D8B-4D2A-ADB7-291529BCEDCB}" presName="childNode" presStyleLbl="node1" presStyleIdx="2" presStyleCnt="4">
        <dgm:presLayoutVars>
          <dgm:bulletEnabled val="1"/>
        </dgm:presLayoutVars>
      </dgm:prSet>
      <dgm:spPr/>
      <dgm:t>
        <a:bodyPr/>
        <a:lstStyle/>
        <a:p>
          <a:endParaRPr lang="en-US"/>
        </a:p>
      </dgm:t>
    </dgm:pt>
    <dgm:pt modelId="{19F7B184-CDEC-4E3B-8378-BE263EE793F6}" type="pres">
      <dgm:prSet presAssocID="{857C1C90-0D8B-4D2A-ADB7-291529BCEDCB}" presName="aSpace2" presStyleCnt="0"/>
      <dgm:spPr/>
    </dgm:pt>
    <dgm:pt modelId="{20FABB41-BAF5-44F3-9A40-0E3896B333CB}" type="pres">
      <dgm:prSet presAssocID="{4199C94D-A3B3-4BE4-97D2-447427708549}" presName="childNode" presStyleLbl="node1" presStyleIdx="3" presStyleCnt="4">
        <dgm:presLayoutVars>
          <dgm:bulletEnabled val="1"/>
        </dgm:presLayoutVars>
      </dgm:prSet>
      <dgm:spPr/>
      <dgm:t>
        <a:bodyPr/>
        <a:lstStyle/>
        <a:p>
          <a:endParaRPr lang="en-US"/>
        </a:p>
      </dgm:t>
    </dgm:pt>
  </dgm:ptLst>
  <dgm:cxnLst>
    <dgm:cxn modelId="{9BBC8F45-AF9F-4C26-B6BE-40247A4A5B76}" type="presOf" srcId="{857C1C90-0D8B-4D2A-ADB7-291529BCEDCB}" destId="{F12BB1A9-93B0-4CAD-ADFC-C776A4B3D4DA}" srcOrd="0" destOrd="0" presId="urn:microsoft.com/office/officeart/2005/8/layout/lProcess2"/>
    <dgm:cxn modelId="{158580B3-C304-4D89-AFAD-E2AEB423C078}" srcId="{1A1BB9CC-AEF0-4217-9C99-F554F9C84538}" destId="{F7ACDB39-F06B-4E30-ABB6-60CFFD8A70DA}" srcOrd="0" destOrd="0" parTransId="{28D8935F-AF5B-4C25-A0AE-8EB4334F53E4}" sibTransId="{ABA0F0B1-EBD0-4B70-8EB5-D74D12445F77}"/>
    <dgm:cxn modelId="{5609FE54-D74E-444C-8903-C89A3ACD52EC}" type="presOf" srcId="{1A1BB9CC-AEF0-4217-9C99-F554F9C84538}" destId="{0BF81F93-2982-452A-A197-EDE9A2B7B36D}" srcOrd="1" destOrd="0" presId="urn:microsoft.com/office/officeart/2005/8/layout/lProcess2"/>
    <dgm:cxn modelId="{4F68805F-8640-4890-AD4B-FC2E9498473F}" type="presOf" srcId="{3A7D7570-DDC5-4B3F-A25E-B7ADB0F23F44}" destId="{10D44058-C083-4C6D-B197-64A6BB8DA374}" srcOrd="0" destOrd="0" presId="urn:microsoft.com/office/officeart/2005/8/layout/lProcess2"/>
    <dgm:cxn modelId="{3854010C-81DB-45DB-9CCD-27E16053EC94}" type="presOf" srcId="{4199C94D-A3B3-4BE4-97D2-447427708549}" destId="{20FABB41-BAF5-44F3-9A40-0E3896B333CB}" srcOrd="0" destOrd="0" presId="urn:microsoft.com/office/officeart/2005/8/layout/lProcess2"/>
    <dgm:cxn modelId="{EBE20C66-2A35-4568-9AC8-48F30E1A0042}" srcId="{5D6016D2-4CEF-4322-B439-DAEC21FB9E94}" destId="{1A1BB9CC-AEF0-4217-9C99-F554F9C84538}" srcOrd="0" destOrd="0" parTransId="{48ECAB47-CEEA-4801-9F65-99F57D87C6AD}" sibTransId="{98285EBE-F0E3-4152-8162-D8ED5DC81D25}"/>
    <dgm:cxn modelId="{C572E035-F899-4427-9AFF-037DFCF851FD}" srcId="{1A1BB9CC-AEF0-4217-9C99-F554F9C84538}" destId="{4199C94D-A3B3-4BE4-97D2-447427708549}" srcOrd="3" destOrd="0" parTransId="{9A877399-05D0-4BC9-92D7-29BA4AB99135}" sibTransId="{BF288119-34CA-4F72-9E46-B40F11E64C2A}"/>
    <dgm:cxn modelId="{99DE2352-DFC8-4E3C-B05F-F24A29ACF74A}" srcId="{1A1BB9CC-AEF0-4217-9C99-F554F9C84538}" destId="{3A7D7570-DDC5-4B3F-A25E-B7ADB0F23F44}" srcOrd="1" destOrd="0" parTransId="{E3417FA5-93FE-4233-9E6E-D4B5A38102C0}" sibTransId="{7BB34521-ADE9-4C3B-8B5D-705B9D4358AD}"/>
    <dgm:cxn modelId="{155A4933-D740-4A69-BB7A-FE11E16F8A2A}" type="presOf" srcId="{F7ACDB39-F06B-4E30-ABB6-60CFFD8A70DA}" destId="{9A4F6411-5A52-4E1B-B0B4-9661DBAE402D}" srcOrd="0" destOrd="0" presId="urn:microsoft.com/office/officeart/2005/8/layout/lProcess2"/>
    <dgm:cxn modelId="{1EA7928F-0421-4515-AA47-92884311CFA2}" type="presOf" srcId="{5D6016D2-4CEF-4322-B439-DAEC21FB9E94}" destId="{A7553F99-382C-4BD6-816F-CC41D808B472}" srcOrd="0" destOrd="0" presId="urn:microsoft.com/office/officeart/2005/8/layout/lProcess2"/>
    <dgm:cxn modelId="{D5921728-2950-4660-AC31-F062982E1DCA}" type="presOf" srcId="{1A1BB9CC-AEF0-4217-9C99-F554F9C84538}" destId="{ABB29E9B-C626-42E7-82EF-57198A0257B4}" srcOrd="0" destOrd="0" presId="urn:microsoft.com/office/officeart/2005/8/layout/lProcess2"/>
    <dgm:cxn modelId="{7E0F3D1C-2E81-45DD-9F3D-95399680F376}" srcId="{1A1BB9CC-AEF0-4217-9C99-F554F9C84538}" destId="{857C1C90-0D8B-4D2A-ADB7-291529BCEDCB}" srcOrd="2" destOrd="0" parTransId="{BE163549-F787-4DB3-A516-7B955CD176CF}" sibTransId="{F9C9DA0C-9F27-4AC3-9EF6-FA5578C14130}"/>
    <dgm:cxn modelId="{F1677E10-BE39-4BDB-A230-AF6F01DB5C88}" type="presParOf" srcId="{A7553F99-382C-4BD6-816F-CC41D808B472}" destId="{81E8186D-FA21-450C-B010-DBA9C8654AB4}" srcOrd="0" destOrd="0" presId="urn:microsoft.com/office/officeart/2005/8/layout/lProcess2"/>
    <dgm:cxn modelId="{C8FAD4B6-BEB5-4337-88D1-D30B88767559}" type="presParOf" srcId="{81E8186D-FA21-450C-B010-DBA9C8654AB4}" destId="{ABB29E9B-C626-42E7-82EF-57198A0257B4}" srcOrd="0" destOrd="0" presId="urn:microsoft.com/office/officeart/2005/8/layout/lProcess2"/>
    <dgm:cxn modelId="{F91A4649-C3C3-4CC6-BBD5-9D54612356A1}" type="presParOf" srcId="{81E8186D-FA21-450C-B010-DBA9C8654AB4}" destId="{0BF81F93-2982-452A-A197-EDE9A2B7B36D}" srcOrd="1" destOrd="0" presId="urn:microsoft.com/office/officeart/2005/8/layout/lProcess2"/>
    <dgm:cxn modelId="{2BFEA494-D209-4259-9CAB-0BBCD72CD286}" type="presParOf" srcId="{81E8186D-FA21-450C-B010-DBA9C8654AB4}" destId="{81356894-0B46-4322-9919-D2D1ED0DB736}" srcOrd="2" destOrd="0" presId="urn:microsoft.com/office/officeart/2005/8/layout/lProcess2"/>
    <dgm:cxn modelId="{B4016298-1861-4B91-84D0-C03C9F68405B}" type="presParOf" srcId="{81356894-0B46-4322-9919-D2D1ED0DB736}" destId="{980311E6-0CB2-418B-B550-E52B11609005}" srcOrd="0" destOrd="0" presId="urn:microsoft.com/office/officeart/2005/8/layout/lProcess2"/>
    <dgm:cxn modelId="{8FCD9664-9D6C-4025-9973-51CC074FE5AB}" type="presParOf" srcId="{980311E6-0CB2-418B-B550-E52B11609005}" destId="{9A4F6411-5A52-4E1B-B0B4-9661DBAE402D}" srcOrd="0" destOrd="0" presId="urn:microsoft.com/office/officeart/2005/8/layout/lProcess2"/>
    <dgm:cxn modelId="{43E9072C-FF34-4D59-8389-524190BD823F}" type="presParOf" srcId="{980311E6-0CB2-418B-B550-E52B11609005}" destId="{E7CD0A05-4A36-47A3-B0B7-663E0B79998E}" srcOrd="1" destOrd="0" presId="urn:microsoft.com/office/officeart/2005/8/layout/lProcess2"/>
    <dgm:cxn modelId="{153842DA-792F-44E5-95B7-DD5EBC168239}" type="presParOf" srcId="{980311E6-0CB2-418B-B550-E52B11609005}" destId="{10D44058-C083-4C6D-B197-64A6BB8DA374}" srcOrd="2" destOrd="0" presId="urn:microsoft.com/office/officeart/2005/8/layout/lProcess2"/>
    <dgm:cxn modelId="{3159B2CA-A9F4-4912-9DE6-AB11935A9EB9}" type="presParOf" srcId="{980311E6-0CB2-418B-B550-E52B11609005}" destId="{43A32581-0813-40BB-89F8-586E1B720FE2}" srcOrd="3" destOrd="0" presId="urn:microsoft.com/office/officeart/2005/8/layout/lProcess2"/>
    <dgm:cxn modelId="{D56E60A3-5886-44EF-9B83-22BFB7A3C7AA}" type="presParOf" srcId="{980311E6-0CB2-418B-B550-E52B11609005}" destId="{F12BB1A9-93B0-4CAD-ADFC-C776A4B3D4DA}" srcOrd="4" destOrd="0" presId="urn:microsoft.com/office/officeart/2005/8/layout/lProcess2"/>
    <dgm:cxn modelId="{1EACC65E-ACCA-4E2D-B410-13A667B12985}" type="presParOf" srcId="{980311E6-0CB2-418B-B550-E52B11609005}" destId="{19F7B184-CDEC-4E3B-8378-BE263EE793F6}" srcOrd="5" destOrd="0" presId="urn:microsoft.com/office/officeart/2005/8/layout/lProcess2"/>
    <dgm:cxn modelId="{235A2310-CEEB-42EA-8AE9-F44F6573BB70}" type="presParOf" srcId="{980311E6-0CB2-418B-B550-E52B11609005}" destId="{20FABB41-BAF5-44F3-9A40-0E3896B333CB}" srcOrd="6"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C141753-78A2-4A87-A738-9AF1BBD29859}"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D2058FC6-A574-4566-A3A9-E417AAA1445F}">
      <dgm:prSet/>
      <dgm:spPr/>
      <dgm:t>
        <a:bodyPr/>
        <a:lstStyle/>
        <a:p>
          <a:pPr rtl="0"/>
          <a:r>
            <a:rPr lang="en-US" dirty="0" smtClean="0"/>
            <a:t>Generating a completely new job </a:t>
          </a:r>
          <a:r>
            <a:rPr lang="en-US" i="1" u="sng" dirty="0" smtClean="0"/>
            <a:t>without similarity to any existing position</a:t>
          </a:r>
          <a:endParaRPr lang="en-US" dirty="0"/>
        </a:p>
      </dgm:t>
    </dgm:pt>
    <dgm:pt modelId="{52CF28A4-DDF6-432B-827C-B466C7479912}" type="parTrans" cxnId="{5B13C341-1299-497F-9F84-4BF07AB64023}">
      <dgm:prSet/>
      <dgm:spPr/>
      <dgm:t>
        <a:bodyPr/>
        <a:lstStyle/>
        <a:p>
          <a:endParaRPr lang="en-US"/>
        </a:p>
      </dgm:t>
    </dgm:pt>
    <dgm:pt modelId="{45CD8312-D559-40CD-94F1-95F7B66C616B}" type="sibTrans" cxnId="{5B13C341-1299-497F-9F84-4BF07AB64023}">
      <dgm:prSet/>
      <dgm:spPr/>
      <dgm:t>
        <a:bodyPr/>
        <a:lstStyle/>
        <a:p>
          <a:endParaRPr lang="en-US"/>
        </a:p>
      </dgm:t>
    </dgm:pt>
    <dgm:pt modelId="{F440C173-C120-400E-8C62-D399A9801773}">
      <dgm:prSet/>
      <dgm:spPr/>
      <dgm:t>
        <a:bodyPr/>
        <a:lstStyle/>
        <a:p>
          <a:pPr rtl="0"/>
          <a:r>
            <a:rPr lang="en-US" dirty="0" smtClean="0"/>
            <a:t>Panel is usually larger (10-15)</a:t>
          </a:r>
          <a:endParaRPr lang="en-US" dirty="0"/>
        </a:p>
      </dgm:t>
    </dgm:pt>
    <dgm:pt modelId="{6816F378-F7A7-45FE-A337-1BD7494C55A2}" type="parTrans" cxnId="{5D691846-855C-4D8E-A74B-96FB0D25C3EF}">
      <dgm:prSet/>
      <dgm:spPr/>
      <dgm:t>
        <a:bodyPr/>
        <a:lstStyle/>
        <a:p>
          <a:endParaRPr lang="en-US"/>
        </a:p>
      </dgm:t>
    </dgm:pt>
    <dgm:pt modelId="{2E3ADDF1-E11D-4A99-AA99-013B25C85D81}" type="sibTrans" cxnId="{5D691846-855C-4D8E-A74B-96FB0D25C3EF}">
      <dgm:prSet/>
      <dgm:spPr/>
      <dgm:t>
        <a:bodyPr/>
        <a:lstStyle/>
        <a:p>
          <a:endParaRPr lang="en-US"/>
        </a:p>
      </dgm:t>
    </dgm:pt>
    <dgm:pt modelId="{8FCBBE28-0BAD-4CC0-99DE-343E7C3A8910}">
      <dgm:prSet/>
      <dgm:spPr/>
      <dgm:t>
        <a:bodyPr/>
        <a:lstStyle/>
        <a:p>
          <a:pPr rtl="0"/>
          <a:r>
            <a:rPr lang="en-US" dirty="0" smtClean="0"/>
            <a:t>Composed primarily of  “visionaries”</a:t>
          </a:r>
          <a:endParaRPr lang="en-US" dirty="0"/>
        </a:p>
      </dgm:t>
    </dgm:pt>
    <dgm:pt modelId="{14C7CEF5-0E52-4E7F-BF4F-ED4B9314713E}" type="parTrans" cxnId="{1A28E4B0-ECD5-4E43-904C-B7FDA6D586A9}">
      <dgm:prSet/>
      <dgm:spPr/>
      <dgm:t>
        <a:bodyPr/>
        <a:lstStyle/>
        <a:p>
          <a:endParaRPr lang="en-US"/>
        </a:p>
      </dgm:t>
    </dgm:pt>
    <dgm:pt modelId="{A0DBBF21-4C3F-4F0F-8137-344C211B40A2}" type="sibTrans" cxnId="{1A28E4B0-ECD5-4E43-904C-B7FDA6D586A9}">
      <dgm:prSet/>
      <dgm:spPr/>
      <dgm:t>
        <a:bodyPr/>
        <a:lstStyle/>
        <a:p>
          <a:endParaRPr lang="en-US"/>
        </a:p>
      </dgm:t>
    </dgm:pt>
    <dgm:pt modelId="{BA8B8115-F620-4DA2-BDDB-7314907B9083}">
      <dgm:prSet/>
      <dgm:spPr/>
      <dgm:t>
        <a:bodyPr/>
        <a:lstStyle/>
        <a:p>
          <a:pPr rtl="0"/>
          <a:r>
            <a:rPr lang="en-US" dirty="0" smtClean="0"/>
            <a:t>Include a 3-5 current employee and supervisor SMEs</a:t>
          </a:r>
          <a:endParaRPr lang="en-US" dirty="0"/>
        </a:p>
      </dgm:t>
    </dgm:pt>
    <dgm:pt modelId="{E56CD8EE-EA21-4E71-BFD3-3DE218A08E5D}" type="parTrans" cxnId="{3F26637B-356D-4115-9187-012E6840970B}">
      <dgm:prSet/>
      <dgm:spPr/>
      <dgm:t>
        <a:bodyPr/>
        <a:lstStyle/>
        <a:p>
          <a:endParaRPr lang="en-US"/>
        </a:p>
      </dgm:t>
    </dgm:pt>
    <dgm:pt modelId="{36EDFF5B-5E62-4269-8BF2-0C9447222C4E}" type="sibTrans" cxnId="{3F26637B-356D-4115-9187-012E6840970B}">
      <dgm:prSet/>
      <dgm:spPr/>
      <dgm:t>
        <a:bodyPr/>
        <a:lstStyle/>
        <a:p>
          <a:endParaRPr lang="en-US"/>
        </a:p>
      </dgm:t>
    </dgm:pt>
    <dgm:pt modelId="{131A37E3-AB4E-4C48-B284-226A22E3BF99}">
      <dgm:prSet/>
      <dgm:spPr/>
      <dgm:t>
        <a:bodyPr/>
        <a:lstStyle/>
        <a:p>
          <a:pPr rtl="0"/>
          <a:r>
            <a:rPr lang="en-US" dirty="0" smtClean="0"/>
            <a:t>3:2:1 ratio of Visionaries : Supervisors : Incumbents</a:t>
          </a:r>
          <a:endParaRPr lang="en-US" dirty="0"/>
        </a:p>
      </dgm:t>
    </dgm:pt>
    <dgm:pt modelId="{30BE7D8B-4E7B-4A74-8556-31302FF6159C}" type="parTrans" cxnId="{8A9924A1-8562-4DE6-BEEC-D940E1539C5F}">
      <dgm:prSet/>
      <dgm:spPr/>
      <dgm:t>
        <a:bodyPr/>
        <a:lstStyle/>
        <a:p>
          <a:endParaRPr lang="en-US"/>
        </a:p>
      </dgm:t>
    </dgm:pt>
    <dgm:pt modelId="{C214B529-8E0D-4C59-8A74-C7BCEBEA0FB8}" type="sibTrans" cxnId="{8A9924A1-8562-4DE6-BEEC-D940E1539C5F}">
      <dgm:prSet/>
      <dgm:spPr/>
      <dgm:t>
        <a:bodyPr/>
        <a:lstStyle/>
        <a:p>
          <a:endParaRPr lang="en-US"/>
        </a:p>
      </dgm:t>
    </dgm:pt>
    <dgm:pt modelId="{761359FF-9635-4A2E-AC4B-C2CADBCA69C0}" type="pres">
      <dgm:prSet presAssocID="{FC141753-78A2-4A87-A738-9AF1BBD29859}" presName="theList" presStyleCnt="0">
        <dgm:presLayoutVars>
          <dgm:dir/>
          <dgm:animLvl val="lvl"/>
          <dgm:resizeHandles val="exact"/>
        </dgm:presLayoutVars>
      </dgm:prSet>
      <dgm:spPr/>
      <dgm:t>
        <a:bodyPr/>
        <a:lstStyle/>
        <a:p>
          <a:endParaRPr lang="en-US"/>
        </a:p>
      </dgm:t>
    </dgm:pt>
    <dgm:pt modelId="{CBC55654-2347-48FD-B3BC-18A444B45CC2}" type="pres">
      <dgm:prSet presAssocID="{D2058FC6-A574-4566-A3A9-E417AAA1445F}" presName="compNode" presStyleCnt="0"/>
      <dgm:spPr/>
    </dgm:pt>
    <dgm:pt modelId="{D7D799AA-EB35-48AA-9447-C66B5F1B845C}" type="pres">
      <dgm:prSet presAssocID="{D2058FC6-A574-4566-A3A9-E417AAA1445F}" presName="aNode" presStyleLbl="bgShp" presStyleIdx="0" presStyleCnt="1"/>
      <dgm:spPr/>
      <dgm:t>
        <a:bodyPr/>
        <a:lstStyle/>
        <a:p>
          <a:endParaRPr lang="en-US"/>
        </a:p>
      </dgm:t>
    </dgm:pt>
    <dgm:pt modelId="{38225943-5D19-4E9C-BD72-56FC9A81AD12}" type="pres">
      <dgm:prSet presAssocID="{D2058FC6-A574-4566-A3A9-E417AAA1445F}" presName="textNode" presStyleLbl="bgShp" presStyleIdx="0" presStyleCnt="1"/>
      <dgm:spPr/>
      <dgm:t>
        <a:bodyPr/>
        <a:lstStyle/>
        <a:p>
          <a:endParaRPr lang="en-US"/>
        </a:p>
      </dgm:t>
    </dgm:pt>
    <dgm:pt modelId="{D8F7D74A-AB44-45C0-B08F-5FC610E8BE96}" type="pres">
      <dgm:prSet presAssocID="{D2058FC6-A574-4566-A3A9-E417AAA1445F}" presName="compChildNode" presStyleCnt="0"/>
      <dgm:spPr/>
    </dgm:pt>
    <dgm:pt modelId="{367F2B9F-45EB-43AD-B5F7-618D18272597}" type="pres">
      <dgm:prSet presAssocID="{D2058FC6-A574-4566-A3A9-E417AAA1445F}" presName="theInnerList" presStyleCnt="0"/>
      <dgm:spPr/>
    </dgm:pt>
    <dgm:pt modelId="{88C27CBC-DC09-4692-ABDA-E510C8FF9315}" type="pres">
      <dgm:prSet presAssocID="{F440C173-C120-400E-8C62-D399A9801773}" presName="childNode" presStyleLbl="node1" presStyleIdx="0" presStyleCnt="4">
        <dgm:presLayoutVars>
          <dgm:bulletEnabled val="1"/>
        </dgm:presLayoutVars>
      </dgm:prSet>
      <dgm:spPr/>
      <dgm:t>
        <a:bodyPr/>
        <a:lstStyle/>
        <a:p>
          <a:endParaRPr lang="en-US"/>
        </a:p>
      </dgm:t>
    </dgm:pt>
    <dgm:pt modelId="{E6747CD3-4174-4850-83B4-905476559196}" type="pres">
      <dgm:prSet presAssocID="{F440C173-C120-400E-8C62-D399A9801773}" presName="aSpace2" presStyleCnt="0"/>
      <dgm:spPr/>
    </dgm:pt>
    <dgm:pt modelId="{E8004BA0-2E3C-4FF9-BC93-F893CFB25EF4}" type="pres">
      <dgm:prSet presAssocID="{8FCBBE28-0BAD-4CC0-99DE-343E7C3A8910}" presName="childNode" presStyleLbl="node1" presStyleIdx="1" presStyleCnt="4">
        <dgm:presLayoutVars>
          <dgm:bulletEnabled val="1"/>
        </dgm:presLayoutVars>
      </dgm:prSet>
      <dgm:spPr/>
      <dgm:t>
        <a:bodyPr/>
        <a:lstStyle/>
        <a:p>
          <a:endParaRPr lang="en-US"/>
        </a:p>
      </dgm:t>
    </dgm:pt>
    <dgm:pt modelId="{4D5DDDE2-10CC-4A69-BE5D-537C26ECE9CC}" type="pres">
      <dgm:prSet presAssocID="{8FCBBE28-0BAD-4CC0-99DE-343E7C3A8910}" presName="aSpace2" presStyleCnt="0"/>
      <dgm:spPr/>
    </dgm:pt>
    <dgm:pt modelId="{C336E5F9-714B-4EBB-97F7-C80A798E318B}" type="pres">
      <dgm:prSet presAssocID="{BA8B8115-F620-4DA2-BDDB-7314907B9083}" presName="childNode" presStyleLbl="node1" presStyleIdx="2" presStyleCnt="4">
        <dgm:presLayoutVars>
          <dgm:bulletEnabled val="1"/>
        </dgm:presLayoutVars>
      </dgm:prSet>
      <dgm:spPr/>
      <dgm:t>
        <a:bodyPr/>
        <a:lstStyle/>
        <a:p>
          <a:endParaRPr lang="en-US"/>
        </a:p>
      </dgm:t>
    </dgm:pt>
    <dgm:pt modelId="{CCE419C6-DECD-4A9B-B4B8-4F1CC82C107B}" type="pres">
      <dgm:prSet presAssocID="{BA8B8115-F620-4DA2-BDDB-7314907B9083}" presName="aSpace2" presStyleCnt="0"/>
      <dgm:spPr/>
    </dgm:pt>
    <dgm:pt modelId="{8043A7B0-DCBE-482D-BFB8-3CB76501B94F}" type="pres">
      <dgm:prSet presAssocID="{131A37E3-AB4E-4C48-B284-226A22E3BF99}" presName="childNode" presStyleLbl="node1" presStyleIdx="3" presStyleCnt="4">
        <dgm:presLayoutVars>
          <dgm:bulletEnabled val="1"/>
        </dgm:presLayoutVars>
      </dgm:prSet>
      <dgm:spPr/>
      <dgm:t>
        <a:bodyPr/>
        <a:lstStyle/>
        <a:p>
          <a:endParaRPr lang="en-US"/>
        </a:p>
      </dgm:t>
    </dgm:pt>
  </dgm:ptLst>
  <dgm:cxnLst>
    <dgm:cxn modelId="{3F26637B-356D-4115-9187-012E6840970B}" srcId="{D2058FC6-A574-4566-A3A9-E417AAA1445F}" destId="{BA8B8115-F620-4DA2-BDDB-7314907B9083}" srcOrd="2" destOrd="0" parTransId="{E56CD8EE-EA21-4E71-BFD3-3DE218A08E5D}" sibTransId="{36EDFF5B-5E62-4269-8BF2-0C9447222C4E}"/>
    <dgm:cxn modelId="{65424B43-5E42-4663-9E2A-99733977F5B6}" type="presOf" srcId="{D2058FC6-A574-4566-A3A9-E417AAA1445F}" destId="{38225943-5D19-4E9C-BD72-56FC9A81AD12}" srcOrd="1" destOrd="0" presId="urn:microsoft.com/office/officeart/2005/8/layout/lProcess2"/>
    <dgm:cxn modelId="{68471A48-93FB-4C52-BF01-8ED12068986B}" type="presOf" srcId="{F440C173-C120-400E-8C62-D399A9801773}" destId="{88C27CBC-DC09-4692-ABDA-E510C8FF9315}" srcOrd="0" destOrd="0" presId="urn:microsoft.com/office/officeart/2005/8/layout/lProcess2"/>
    <dgm:cxn modelId="{5D691846-855C-4D8E-A74B-96FB0D25C3EF}" srcId="{D2058FC6-A574-4566-A3A9-E417AAA1445F}" destId="{F440C173-C120-400E-8C62-D399A9801773}" srcOrd="0" destOrd="0" parTransId="{6816F378-F7A7-45FE-A337-1BD7494C55A2}" sibTransId="{2E3ADDF1-E11D-4A99-AA99-013B25C85D81}"/>
    <dgm:cxn modelId="{5B13C341-1299-497F-9F84-4BF07AB64023}" srcId="{FC141753-78A2-4A87-A738-9AF1BBD29859}" destId="{D2058FC6-A574-4566-A3A9-E417AAA1445F}" srcOrd="0" destOrd="0" parTransId="{52CF28A4-DDF6-432B-827C-B466C7479912}" sibTransId="{45CD8312-D559-40CD-94F1-95F7B66C616B}"/>
    <dgm:cxn modelId="{8A9924A1-8562-4DE6-BEEC-D940E1539C5F}" srcId="{D2058FC6-A574-4566-A3A9-E417AAA1445F}" destId="{131A37E3-AB4E-4C48-B284-226A22E3BF99}" srcOrd="3" destOrd="0" parTransId="{30BE7D8B-4E7B-4A74-8556-31302FF6159C}" sibTransId="{C214B529-8E0D-4C59-8A74-C7BCEBEA0FB8}"/>
    <dgm:cxn modelId="{1A28E4B0-ECD5-4E43-904C-B7FDA6D586A9}" srcId="{D2058FC6-A574-4566-A3A9-E417AAA1445F}" destId="{8FCBBE28-0BAD-4CC0-99DE-343E7C3A8910}" srcOrd="1" destOrd="0" parTransId="{14C7CEF5-0E52-4E7F-BF4F-ED4B9314713E}" sibTransId="{A0DBBF21-4C3F-4F0F-8137-344C211B40A2}"/>
    <dgm:cxn modelId="{ADBDBD9E-B719-4DEE-8820-40DB5D401FC1}" type="presOf" srcId="{BA8B8115-F620-4DA2-BDDB-7314907B9083}" destId="{C336E5F9-714B-4EBB-97F7-C80A798E318B}" srcOrd="0" destOrd="0" presId="urn:microsoft.com/office/officeart/2005/8/layout/lProcess2"/>
    <dgm:cxn modelId="{85DD5BE9-569D-463E-938D-59582E35AA34}" type="presOf" srcId="{131A37E3-AB4E-4C48-B284-226A22E3BF99}" destId="{8043A7B0-DCBE-482D-BFB8-3CB76501B94F}" srcOrd="0" destOrd="0" presId="urn:microsoft.com/office/officeart/2005/8/layout/lProcess2"/>
    <dgm:cxn modelId="{74B784F9-70C6-4819-ABA8-121AC880ABFA}" type="presOf" srcId="{8FCBBE28-0BAD-4CC0-99DE-343E7C3A8910}" destId="{E8004BA0-2E3C-4FF9-BC93-F893CFB25EF4}" srcOrd="0" destOrd="0" presId="urn:microsoft.com/office/officeart/2005/8/layout/lProcess2"/>
    <dgm:cxn modelId="{1FF05A9D-89DA-4995-8B3F-4C6BD0BF370B}" type="presOf" srcId="{D2058FC6-A574-4566-A3A9-E417AAA1445F}" destId="{D7D799AA-EB35-48AA-9447-C66B5F1B845C}" srcOrd="0" destOrd="0" presId="urn:microsoft.com/office/officeart/2005/8/layout/lProcess2"/>
    <dgm:cxn modelId="{CD4C191D-F6FF-42FC-807C-45611F668842}" type="presOf" srcId="{FC141753-78A2-4A87-A738-9AF1BBD29859}" destId="{761359FF-9635-4A2E-AC4B-C2CADBCA69C0}" srcOrd="0" destOrd="0" presId="urn:microsoft.com/office/officeart/2005/8/layout/lProcess2"/>
    <dgm:cxn modelId="{ECE19FD3-9D26-491E-99D8-CF55788FA4C9}" type="presParOf" srcId="{761359FF-9635-4A2E-AC4B-C2CADBCA69C0}" destId="{CBC55654-2347-48FD-B3BC-18A444B45CC2}" srcOrd="0" destOrd="0" presId="urn:microsoft.com/office/officeart/2005/8/layout/lProcess2"/>
    <dgm:cxn modelId="{712E12AB-AB68-472D-AC3D-377EA2F17F48}" type="presParOf" srcId="{CBC55654-2347-48FD-B3BC-18A444B45CC2}" destId="{D7D799AA-EB35-48AA-9447-C66B5F1B845C}" srcOrd="0" destOrd="0" presId="urn:microsoft.com/office/officeart/2005/8/layout/lProcess2"/>
    <dgm:cxn modelId="{5CFDB340-9D2D-45FD-81FF-58F77E5EF50B}" type="presParOf" srcId="{CBC55654-2347-48FD-B3BC-18A444B45CC2}" destId="{38225943-5D19-4E9C-BD72-56FC9A81AD12}" srcOrd="1" destOrd="0" presId="urn:microsoft.com/office/officeart/2005/8/layout/lProcess2"/>
    <dgm:cxn modelId="{18718FC6-5122-4601-A304-F34C61841760}" type="presParOf" srcId="{CBC55654-2347-48FD-B3BC-18A444B45CC2}" destId="{D8F7D74A-AB44-45C0-B08F-5FC610E8BE96}" srcOrd="2" destOrd="0" presId="urn:microsoft.com/office/officeart/2005/8/layout/lProcess2"/>
    <dgm:cxn modelId="{46852EA6-5687-4767-A40A-706C29B294A9}" type="presParOf" srcId="{D8F7D74A-AB44-45C0-B08F-5FC610E8BE96}" destId="{367F2B9F-45EB-43AD-B5F7-618D18272597}" srcOrd="0" destOrd="0" presId="urn:microsoft.com/office/officeart/2005/8/layout/lProcess2"/>
    <dgm:cxn modelId="{2B9BD9A9-8085-461B-ACF6-A8A5E060D6D8}" type="presParOf" srcId="{367F2B9F-45EB-43AD-B5F7-618D18272597}" destId="{88C27CBC-DC09-4692-ABDA-E510C8FF9315}" srcOrd="0" destOrd="0" presId="urn:microsoft.com/office/officeart/2005/8/layout/lProcess2"/>
    <dgm:cxn modelId="{3D4F37BA-8A65-48A9-B51D-EFCFD4B84441}" type="presParOf" srcId="{367F2B9F-45EB-43AD-B5F7-618D18272597}" destId="{E6747CD3-4174-4850-83B4-905476559196}" srcOrd="1" destOrd="0" presId="urn:microsoft.com/office/officeart/2005/8/layout/lProcess2"/>
    <dgm:cxn modelId="{16B6BD1C-C8BA-4B05-98CF-F0FAF645301D}" type="presParOf" srcId="{367F2B9F-45EB-43AD-B5F7-618D18272597}" destId="{E8004BA0-2E3C-4FF9-BC93-F893CFB25EF4}" srcOrd="2" destOrd="0" presId="urn:microsoft.com/office/officeart/2005/8/layout/lProcess2"/>
    <dgm:cxn modelId="{84B1DE97-E6A7-4DB1-939B-03CA8656F1C2}" type="presParOf" srcId="{367F2B9F-45EB-43AD-B5F7-618D18272597}" destId="{4D5DDDE2-10CC-4A69-BE5D-537C26ECE9CC}" srcOrd="3" destOrd="0" presId="urn:microsoft.com/office/officeart/2005/8/layout/lProcess2"/>
    <dgm:cxn modelId="{65CC0AB6-453A-4EF6-9F22-69FFD9833470}" type="presParOf" srcId="{367F2B9F-45EB-43AD-B5F7-618D18272597}" destId="{C336E5F9-714B-4EBB-97F7-C80A798E318B}" srcOrd="4" destOrd="0" presId="urn:microsoft.com/office/officeart/2005/8/layout/lProcess2"/>
    <dgm:cxn modelId="{56F94482-07DF-47DE-AAFC-475A23D64FF3}" type="presParOf" srcId="{367F2B9F-45EB-43AD-B5F7-618D18272597}" destId="{CCE419C6-DECD-4A9B-B4B8-4F1CC82C107B}" srcOrd="5" destOrd="0" presId="urn:microsoft.com/office/officeart/2005/8/layout/lProcess2"/>
    <dgm:cxn modelId="{46096160-D74C-4045-9280-EE0D2DAECD7D}" type="presParOf" srcId="{367F2B9F-45EB-43AD-B5F7-618D18272597}" destId="{8043A7B0-DCBE-482D-BFB8-3CB76501B94F}" srcOrd="6"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C939E6B-8DE6-46B0-8355-8593CFABC3A9}"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8DC8E3DF-AF42-4944-B3FA-60716B2E08E7}">
      <dgm:prSet/>
      <dgm:spPr/>
      <dgm:t>
        <a:bodyPr/>
        <a:lstStyle/>
        <a:p>
          <a:pPr rtl="0"/>
          <a:r>
            <a:rPr lang="en-US" dirty="0" smtClean="0"/>
            <a:t>Two Analysts are recommended for each meeting:</a:t>
          </a:r>
          <a:endParaRPr lang="en-US" dirty="0"/>
        </a:p>
      </dgm:t>
    </dgm:pt>
    <dgm:pt modelId="{4DE2CCBC-22AD-44E0-8A4D-7F971EC48947}" type="parTrans" cxnId="{17EE62C2-6048-4094-85ED-43AD4E95FD6B}">
      <dgm:prSet/>
      <dgm:spPr/>
      <dgm:t>
        <a:bodyPr/>
        <a:lstStyle/>
        <a:p>
          <a:endParaRPr lang="en-US"/>
        </a:p>
      </dgm:t>
    </dgm:pt>
    <dgm:pt modelId="{1AAEAB47-34D1-45C6-907C-18BC576551C5}" type="sibTrans" cxnId="{17EE62C2-6048-4094-85ED-43AD4E95FD6B}">
      <dgm:prSet/>
      <dgm:spPr/>
      <dgm:t>
        <a:bodyPr/>
        <a:lstStyle/>
        <a:p>
          <a:endParaRPr lang="en-US"/>
        </a:p>
      </dgm:t>
    </dgm:pt>
    <dgm:pt modelId="{3D04D35A-513B-438D-A029-D7F9ACDE5E51}">
      <dgm:prSet/>
      <dgm:spPr/>
      <dgm:t>
        <a:bodyPr/>
        <a:lstStyle/>
        <a:p>
          <a:pPr rtl="0"/>
          <a:r>
            <a:rPr lang="en-US" dirty="0" smtClean="0"/>
            <a:t>One analyst will run the meeting</a:t>
          </a:r>
          <a:endParaRPr lang="en-US" dirty="0"/>
        </a:p>
      </dgm:t>
    </dgm:pt>
    <dgm:pt modelId="{1FD4A150-C0CD-472D-A588-C8822D760F0B}" type="parTrans" cxnId="{34241E4E-BB75-4868-B47F-204532337A8C}">
      <dgm:prSet/>
      <dgm:spPr/>
      <dgm:t>
        <a:bodyPr/>
        <a:lstStyle/>
        <a:p>
          <a:endParaRPr lang="en-US"/>
        </a:p>
      </dgm:t>
    </dgm:pt>
    <dgm:pt modelId="{BEF14F1C-CE76-4BB4-B27A-2966DD50FCC5}" type="sibTrans" cxnId="{34241E4E-BB75-4868-B47F-204532337A8C}">
      <dgm:prSet/>
      <dgm:spPr/>
      <dgm:t>
        <a:bodyPr/>
        <a:lstStyle/>
        <a:p>
          <a:endParaRPr lang="en-US"/>
        </a:p>
      </dgm:t>
    </dgm:pt>
    <dgm:pt modelId="{BA669191-1303-4345-A48E-7DBE49D160B5}">
      <dgm:prSet/>
      <dgm:spPr/>
      <dgm:t>
        <a:bodyPr/>
        <a:lstStyle/>
        <a:p>
          <a:pPr rtl="0"/>
          <a:r>
            <a:rPr lang="en-US" dirty="0" smtClean="0"/>
            <a:t>One analyst will record relevant information</a:t>
          </a:r>
          <a:endParaRPr lang="en-US" dirty="0"/>
        </a:p>
      </dgm:t>
    </dgm:pt>
    <dgm:pt modelId="{917BFB3C-AD4C-42AD-90E8-2FF525C7201C}" type="parTrans" cxnId="{37B46388-7710-4EA3-9AF8-3DD6F75188A8}">
      <dgm:prSet/>
      <dgm:spPr/>
      <dgm:t>
        <a:bodyPr/>
        <a:lstStyle/>
        <a:p>
          <a:endParaRPr lang="en-US"/>
        </a:p>
      </dgm:t>
    </dgm:pt>
    <dgm:pt modelId="{20E1F2F7-3147-4204-B96E-2E86F0187879}" type="sibTrans" cxnId="{37B46388-7710-4EA3-9AF8-3DD6F75188A8}">
      <dgm:prSet/>
      <dgm:spPr/>
      <dgm:t>
        <a:bodyPr/>
        <a:lstStyle/>
        <a:p>
          <a:endParaRPr lang="en-US"/>
        </a:p>
      </dgm:t>
    </dgm:pt>
    <dgm:pt modelId="{A3813AD6-0D42-493C-8851-0E9F08430AF6}">
      <dgm:prSet/>
      <dgm:spPr/>
      <dgm:t>
        <a:bodyPr/>
        <a:lstStyle/>
        <a:p>
          <a:pPr rtl="0"/>
          <a:r>
            <a:rPr lang="en-US" dirty="0" smtClean="0"/>
            <a:t>Technology Tips:</a:t>
          </a:r>
          <a:endParaRPr lang="en-US" dirty="0"/>
        </a:p>
      </dgm:t>
    </dgm:pt>
    <dgm:pt modelId="{766F9A6F-8DDC-47C1-BAE8-E86E375765DE}" type="parTrans" cxnId="{AE512906-462A-41F1-A5E9-87D36CDB1B6D}">
      <dgm:prSet/>
      <dgm:spPr/>
      <dgm:t>
        <a:bodyPr/>
        <a:lstStyle/>
        <a:p>
          <a:endParaRPr lang="en-US"/>
        </a:p>
      </dgm:t>
    </dgm:pt>
    <dgm:pt modelId="{CB6A73CA-7C2F-4B64-883A-85E5C7CE559D}" type="sibTrans" cxnId="{AE512906-462A-41F1-A5E9-87D36CDB1B6D}">
      <dgm:prSet/>
      <dgm:spPr/>
      <dgm:t>
        <a:bodyPr/>
        <a:lstStyle/>
        <a:p>
          <a:endParaRPr lang="en-US"/>
        </a:p>
      </dgm:t>
    </dgm:pt>
    <dgm:pt modelId="{DFF6E0B3-FE19-4D48-A6DC-666D9444F0B8}">
      <dgm:prSet/>
      <dgm:spPr/>
      <dgm:t>
        <a:bodyPr/>
        <a:lstStyle/>
        <a:p>
          <a:pPr rtl="0"/>
          <a:r>
            <a:rPr lang="en-US" dirty="0" smtClean="0"/>
            <a:t>Minimum – 1 Laptop, 1 projector</a:t>
          </a:r>
          <a:endParaRPr lang="en-US" dirty="0"/>
        </a:p>
      </dgm:t>
    </dgm:pt>
    <dgm:pt modelId="{6F38F06D-2E00-4E5D-9F58-82071B30CEEC}" type="parTrans" cxnId="{210743AD-E287-4F76-BA49-E6BAA9915D86}">
      <dgm:prSet/>
      <dgm:spPr/>
      <dgm:t>
        <a:bodyPr/>
        <a:lstStyle/>
        <a:p>
          <a:endParaRPr lang="en-US"/>
        </a:p>
      </dgm:t>
    </dgm:pt>
    <dgm:pt modelId="{90B4CCD8-4792-4769-B992-BDC814488BBB}" type="sibTrans" cxnId="{210743AD-E287-4F76-BA49-E6BAA9915D86}">
      <dgm:prSet/>
      <dgm:spPr/>
      <dgm:t>
        <a:bodyPr/>
        <a:lstStyle/>
        <a:p>
          <a:endParaRPr lang="en-US"/>
        </a:p>
      </dgm:t>
    </dgm:pt>
    <dgm:pt modelId="{0E2C9331-57A6-4686-BCE7-2ACA1037E210}">
      <dgm:prSet/>
      <dgm:spPr/>
      <dgm:t>
        <a:bodyPr/>
        <a:lstStyle/>
        <a:p>
          <a:pPr rtl="0"/>
          <a:r>
            <a:rPr lang="en-US" dirty="0" smtClean="0"/>
            <a:t>If possible, try to obtain laptops or computer stations for each SME. This greatly enhances and simplifies the rating experience.</a:t>
          </a:r>
          <a:endParaRPr lang="en-US" dirty="0"/>
        </a:p>
      </dgm:t>
    </dgm:pt>
    <dgm:pt modelId="{39F42F34-57BF-4BBC-AC47-6179FCC9B6C4}" type="parTrans" cxnId="{8D75717F-241D-4122-87D9-19705A1B92AE}">
      <dgm:prSet/>
      <dgm:spPr/>
      <dgm:t>
        <a:bodyPr/>
        <a:lstStyle/>
        <a:p>
          <a:endParaRPr lang="en-US"/>
        </a:p>
      </dgm:t>
    </dgm:pt>
    <dgm:pt modelId="{80679056-1B2C-4E77-A164-D9331D3E2547}" type="sibTrans" cxnId="{8D75717F-241D-4122-87D9-19705A1B92AE}">
      <dgm:prSet/>
      <dgm:spPr/>
      <dgm:t>
        <a:bodyPr/>
        <a:lstStyle/>
        <a:p>
          <a:endParaRPr lang="en-US"/>
        </a:p>
      </dgm:t>
    </dgm:pt>
    <dgm:pt modelId="{5D978A51-9826-41D6-9E37-39C5D5B638C7}" type="pres">
      <dgm:prSet presAssocID="{8C939E6B-8DE6-46B0-8355-8593CFABC3A9}" presName="Name0" presStyleCnt="0">
        <dgm:presLayoutVars>
          <dgm:dir/>
          <dgm:animLvl val="lvl"/>
          <dgm:resizeHandles val="exact"/>
        </dgm:presLayoutVars>
      </dgm:prSet>
      <dgm:spPr/>
      <dgm:t>
        <a:bodyPr/>
        <a:lstStyle/>
        <a:p>
          <a:endParaRPr lang="en-US"/>
        </a:p>
      </dgm:t>
    </dgm:pt>
    <dgm:pt modelId="{857848F6-BCBD-4573-BE4E-D32D770288A7}" type="pres">
      <dgm:prSet presAssocID="{8DC8E3DF-AF42-4944-B3FA-60716B2E08E7}" presName="composite" presStyleCnt="0"/>
      <dgm:spPr/>
    </dgm:pt>
    <dgm:pt modelId="{80E0BA47-C487-4B4A-912B-F2DE25DDC5B3}" type="pres">
      <dgm:prSet presAssocID="{8DC8E3DF-AF42-4944-B3FA-60716B2E08E7}" presName="parTx" presStyleLbl="alignNode1" presStyleIdx="0" presStyleCnt="2">
        <dgm:presLayoutVars>
          <dgm:chMax val="0"/>
          <dgm:chPref val="0"/>
          <dgm:bulletEnabled val="1"/>
        </dgm:presLayoutVars>
      </dgm:prSet>
      <dgm:spPr/>
      <dgm:t>
        <a:bodyPr/>
        <a:lstStyle/>
        <a:p>
          <a:endParaRPr lang="en-US"/>
        </a:p>
      </dgm:t>
    </dgm:pt>
    <dgm:pt modelId="{00FB42C6-98A5-4C42-BB32-5FC34A09B635}" type="pres">
      <dgm:prSet presAssocID="{8DC8E3DF-AF42-4944-B3FA-60716B2E08E7}" presName="desTx" presStyleLbl="alignAccFollowNode1" presStyleIdx="0" presStyleCnt="2">
        <dgm:presLayoutVars>
          <dgm:bulletEnabled val="1"/>
        </dgm:presLayoutVars>
      </dgm:prSet>
      <dgm:spPr/>
      <dgm:t>
        <a:bodyPr/>
        <a:lstStyle/>
        <a:p>
          <a:endParaRPr lang="en-US"/>
        </a:p>
      </dgm:t>
    </dgm:pt>
    <dgm:pt modelId="{D6DA788A-85F9-4490-A28C-61B5813DD093}" type="pres">
      <dgm:prSet presAssocID="{1AAEAB47-34D1-45C6-907C-18BC576551C5}" presName="space" presStyleCnt="0"/>
      <dgm:spPr/>
    </dgm:pt>
    <dgm:pt modelId="{E75A18BE-941F-425A-BB7F-9B8631D8F57F}" type="pres">
      <dgm:prSet presAssocID="{A3813AD6-0D42-493C-8851-0E9F08430AF6}" presName="composite" presStyleCnt="0"/>
      <dgm:spPr/>
    </dgm:pt>
    <dgm:pt modelId="{7531EE0B-3100-47AC-A006-C67C5BAB1B12}" type="pres">
      <dgm:prSet presAssocID="{A3813AD6-0D42-493C-8851-0E9F08430AF6}" presName="parTx" presStyleLbl="alignNode1" presStyleIdx="1" presStyleCnt="2">
        <dgm:presLayoutVars>
          <dgm:chMax val="0"/>
          <dgm:chPref val="0"/>
          <dgm:bulletEnabled val="1"/>
        </dgm:presLayoutVars>
      </dgm:prSet>
      <dgm:spPr/>
      <dgm:t>
        <a:bodyPr/>
        <a:lstStyle/>
        <a:p>
          <a:endParaRPr lang="en-US"/>
        </a:p>
      </dgm:t>
    </dgm:pt>
    <dgm:pt modelId="{6D4D78D4-2FD5-4D5F-8010-FF1EAFC47613}" type="pres">
      <dgm:prSet presAssocID="{A3813AD6-0D42-493C-8851-0E9F08430AF6}" presName="desTx" presStyleLbl="alignAccFollowNode1" presStyleIdx="1" presStyleCnt="2">
        <dgm:presLayoutVars>
          <dgm:bulletEnabled val="1"/>
        </dgm:presLayoutVars>
      </dgm:prSet>
      <dgm:spPr/>
      <dgm:t>
        <a:bodyPr/>
        <a:lstStyle/>
        <a:p>
          <a:endParaRPr lang="en-US"/>
        </a:p>
      </dgm:t>
    </dgm:pt>
  </dgm:ptLst>
  <dgm:cxnLst>
    <dgm:cxn modelId="{FEF90FAE-1CF4-4751-BB60-E0F81843A77A}" type="presOf" srcId="{8DC8E3DF-AF42-4944-B3FA-60716B2E08E7}" destId="{80E0BA47-C487-4B4A-912B-F2DE25DDC5B3}" srcOrd="0" destOrd="0" presId="urn:microsoft.com/office/officeart/2005/8/layout/hList1"/>
    <dgm:cxn modelId="{FC0061C8-2086-426F-83B6-48A24ECC4AB0}" type="presOf" srcId="{0E2C9331-57A6-4686-BCE7-2ACA1037E210}" destId="{6D4D78D4-2FD5-4D5F-8010-FF1EAFC47613}" srcOrd="0" destOrd="1" presId="urn:microsoft.com/office/officeart/2005/8/layout/hList1"/>
    <dgm:cxn modelId="{6230B6E0-D65D-4438-9493-1B256C4E844A}" type="presOf" srcId="{8C939E6B-8DE6-46B0-8355-8593CFABC3A9}" destId="{5D978A51-9826-41D6-9E37-39C5D5B638C7}" srcOrd="0" destOrd="0" presId="urn:microsoft.com/office/officeart/2005/8/layout/hList1"/>
    <dgm:cxn modelId="{17EE62C2-6048-4094-85ED-43AD4E95FD6B}" srcId="{8C939E6B-8DE6-46B0-8355-8593CFABC3A9}" destId="{8DC8E3DF-AF42-4944-B3FA-60716B2E08E7}" srcOrd="0" destOrd="0" parTransId="{4DE2CCBC-22AD-44E0-8A4D-7F971EC48947}" sibTransId="{1AAEAB47-34D1-45C6-907C-18BC576551C5}"/>
    <dgm:cxn modelId="{34241E4E-BB75-4868-B47F-204532337A8C}" srcId="{8DC8E3DF-AF42-4944-B3FA-60716B2E08E7}" destId="{3D04D35A-513B-438D-A029-D7F9ACDE5E51}" srcOrd="0" destOrd="0" parTransId="{1FD4A150-C0CD-472D-A588-C8822D760F0B}" sibTransId="{BEF14F1C-CE76-4BB4-B27A-2966DD50FCC5}"/>
    <dgm:cxn modelId="{E3ACBCBD-69B6-4B0E-BFBA-84509ECC3588}" type="presOf" srcId="{A3813AD6-0D42-493C-8851-0E9F08430AF6}" destId="{7531EE0B-3100-47AC-A006-C67C5BAB1B12}" srcOrd="0" destOrd="0" presId="urn:microsoft.com/office/officeart/2005/8/layout/hList1"/>
    <dgm:cxn modelId="{8D75717F-241D-4122-87D9-19705A1B92AE}" srcId="{A3813AD6-0D42-493C-8851-0E9F08430AF6}" destId="{0E2C9331-57A6-4686-BCE7-2ACA1037E210}" srcOrd="1" destOrd="0" parTransId="{39F42F34-57BF-4BBC-AC47-6179FCC9B6C4}" sibTransId="{80679056-1B2C-4E77-A164-D9331D3E2547}"/>
    <dgm:cxn modelId="{AE512906-462A-41F1-A5E9-87D36CDB1B6D}" srcId="{8C939E6B-8DE6-46B0-8355-8593CFABC3A9}" destId="{A3813AD6-0D42-493C-8851-0E9F08430AF6}" srcOrd="1" destOrd="0" parTransId="{766F9A6F-8DDC-47C1-BAE8-E86E375765DE}" sibTransId="{CB6A73CA-7C2F-4B64-883A-85E5C7CE559D}"/>
    <dgm:cxn modelId="{C0C69F17-7F1F-4461-8D89-5936A256B5FE}" type="presOf" srcId="{BA669191-1303-4345-A48E-7DBE49D160B5}" destId="{00FB42C6-98A5-4C42-BB32-5FC34A09B635}" srcOrd="0" destOrd="1" presId="urn:microsoft.com/office/officeart/2005/8/layout/hList1"/>
    <dgm:cxn modelId="{210743AD-E287-4F76-BA49-E6BAA9915D86}" srcId="{A3813AD6-0D42-493C-8851-0E9F08430AF6}" destId="{DFF6E0B3-FE19-4D48-A6DC-666D9444F0B8}" srcOrd="0" destOrd="0" parTransId="{6F38F06D-2E00-4E5D-9F58-82071B30CEEC}" sibTransId="{90B4CCD8-4792-4769-B992-BDC814488BBB}"/>
    <dgm:cxn modelId="{37B46388-7710-4EA3-9AF8-3DD6F75188A8}" srcId="{8DC8E3DF-AF42-4944-B3FA-60716B2E08E7}" destId="{BA669191-1303-4345-A48E-7DBE49D160B5}" srcOrd="1" destOrd="0" parTransId="{917BFB3C-AD4C-42AD-90E8-2FF525C7201C}" sibTransId="{20E1F2F7-3147-4204-B96E-2E86F0187879}"/>
    <dgm:cxn modelId="{74CF1852-73AD-47DF-A770-7973BBD5FCB1}" type="presOf" srcId="{DFF6E0B3-FE19-4D48-A6DC-666D9444F0B8}" destId="{6D4D78D4-2FD5-4D5F-8010-FF1EAFC47613}" srcOrd="0" destOrd="0" presId="urn:microsoft.com/office/officeart/2005/8/layout/hList1"/>
    <dgm:cxn modelId="{B0CEA90F-1C44-4394-9FD0-2AC573148EBC}" type="presOf" srcId="{3D04D35A-513B-438D-A029-D7F9ACDE5E51}" destId="{00FB42C6-98A5-4C42-BB32-5FC34A09B635}" srcOrd="0" destOrd="0" presId="urn:microsoft.com/office/officeart/2005/8/layout/hList1"/>
    <dgm:cxn modelId="{DF57D98B-FED7-4A57-B906-260C1FCA0062}" type="presParOf" srcId="{5D978A51-9826-41D6-9E37-39C5D5B638C7}" destId="{857848F6-BCBD-4573-BE4E-D32D770288A7}" srcOrd="0" destOrd="0" presId="urn:microsoft.com/office/officeart/2005/8/layout/hList1"/>
    <dgm:cxn modelId="{7671FF9E-CECF-4168-BE15-BF54E1E5BF8E}" type="presParOf" srcId="{857848F6-BCBD-4573-BE4E-D32D770288A7}" destId="{80E0BA47-C487-4B4A-912B-F2DE25DDC5B3}" srcOrd="0" destOrd="0" presId="urn:microsoft.com/office/officeart/2005/8/layout/hList1"/>
    <dgm:cxn modelId="{6F9B948E-EECC-4E05-AD50-4ABBC70A6560}" type="presParOf" srcId="{857848F6-BCBD-4573-BE4E-D32D770288A7}" destId="{00FB42C6-98A5-4C42-BB32-5FC34A09B635}" srcOrd="1" destOrd="0" presId="urn:microsoft.com/office/officeart/2005/8/layout/hList1"/>
    <dgm:cxn modelId="{A053154C-3ABD-4767-883E-422ACBA2263C}" type="presParOf" srcId="{5D978A51-9826-41D6-9E37-39C5D5B638C7}" destId="{D6DA788A-85F9-4490-A28C-61B5813DD093}" srcOrd="1" destOrd="0" presId="urn:microsoft.com/office/officeart/2005/8/layout/hList1"/>
    <dgm:cxn modelId="{C632B8C6-3702-4F44-9DDF-7A5BF11788B7}" type="presParOf" srcId="{5D978A51-9826-41D6-9E37-39C5D5B638C7}" destId="{E75A18BE-941F-425A-BB7F-9B8631D8F57F}" srcOrd="2" destOrd="0" presId="urn:microsoft.com/office/officeart/2005/8/layout/hList1"/>
    <dgm:cxn modelId="{9EEEBCCF-87ED-4ECD-98DC-E21D855F37BD}" type="presParOf" srcId="{E75A18BE-941F-425A-BB7F-9B8631D8F57F}" destId="{7531EE0B-3100-47AC-A006-C67C5BAB1B12}" srcOrd="0" destOrd="0" presId="urn:microsoft.com/office/officeart/2005/8/layout/hList1"/>
    <dgm:cxn modelId="{B52E058E-FAB8-4136-9308-2E6CF0989C29}" type="presParOf" srcId="{E75A18BE-941F-425A-BB7F-9B8631D8F57F}" destId="{6D4D78D4-2FD5-4D5F-8010-FF1EAFC47613}"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4DFB93-AAA6-447A-9931-CD32BF143A54}" type="doc">
      <dgm:prSet loTypeId="urn:microsoft.com/office/officeart/2005/8/layout/lProcess2" loCatId="list" qsTypeId="urn:microsoft.com/office/officeart/2005/8/quickstyle/simple1" qsCatId="simple" csTypeId="urn:microsoft.com/office/officeart/2005/8/colors/accent1_3" csCatId="accent1" phldr="1"/>
      <dgm:spPr/>
      <dgm:t>
        <a:bodyPr/>
        <a:lstStyle/>
        <a:p>
          <a:endParaRPr lang="en-US"/>
        </a:p>
      </dgm:t>
    </dgm:pt>
    <dgm:pt modelId="{2F740C30-49EC-4784-8D2B-D10921E30765}">
      <dgm:prSet/>
      <dgm:spPr/>
      <dgm:t>
        <a:bodyPr/>
        <a:lstStyle/>
        <a:p>
          <a:pPr algn="ctr" rtl="0"/>
          <a:r>
            <a:rPr lang="en-US" b="1" dirty="0" smtClean="0"/>
            <a:t>Performance Evaluation</a:t>
          </a:r>
          <a:endParaRPr lang="en-US" b="1" dirty="0"/>
        </a:p>
      </dgm:t>
    </dgm:pt>
    <dgm:pt modelId="{F1C18F9D-0E6E-4258-84E3-DE6E581F0A50}" type="parTrans" cxnId="{95F5C811-7FD9-45F6-A8D1-B5C4EDD2D412}">
      <dgm:prSet/>
      <dgm:spPr/>
      <dgm:t>
        <a:bodyPr/>
        <a:lstStyle/>
        <a:p>
          <a:endParaRPr lang="en-US" dirty="0"/>
        </a:p>
      </dgm:t>
    </dgm:pt>
    <dgm:pt modelId="{CA78AC36-18A5-47C2-B934-9DA965445E65}" type="sibTrans" cxnId="{95F5C811-7FD9-45F6-A8D1-B5C4EDD2D412}">
      <dgm:prSet/>
      <dgm:spPr/>
      <dgm:t>
        <a:bodyPr/>
        <a:lstStyle/>
        <a:p>
          <a:endParaRPr lang="en-US"/>
        </a:p>
      </dgm:t>
    </dgm:pt>
    <dgm:pt modelId="{26EDC003-850C-493D-BD33-B534EEE2D346}">
      <dgm:prSet/>
      <dgm:spPr/>
      <dgm:t>
        <a:bodyPr/>
        <a:lstStyle/>
        <a:p>
          <a:pPr algn="ctr" rtl="0"/>
          <a:r>
            <a:rPr lang="en-US" b="1" dirty="0" smtClean="0"/>
            <a:t>Organizational Design</a:t>
          </a:r>
          <a:endParaRPr lang="en-US" b="1" dirty="0"/>
        </a:p>
      </dgm:t>
    </dgm:pt>
    <dgm:pt modelId="{39D52819-B133-4BD6-B377-7527BE29157A}" type="parTrans" cxnId="{16FECD77-386A-435F-BFFD-10A345300B74}">
      <dgm:prSet/>
      <dgm:spPr/>
      <dgm:t>
        <a:bodyPr/>
        <a:lstStyle/>
        <a:p>
          <a:endParaRPr lang="en-US" dirty="0"/>
        </a:p>
      </dgm:t>
    </dgm:pt>
    <dgm:pt modelId="{8452164A-8A40-4392-BFB7-24C2958326EA}" type="sibTrans" cxnId="{16FECD77-386A-435F-BFFD-10A345300B74}">
      <dgm:prSet/>
      <dgm:spPr/>
      <dgm:t>
        <a:bodyPr/>
        <a:lstStyle/>
        <a:p>
          <a:endParaRPr lang="en-US"/>
        </a:p>
      </dgm:t>
    </dgm:pt>
    <dgm:pt modelId="{12B3FD8E-3E65-46CC-AD29-42DAAEA27073}">
      <dgm:prSet custT="1"/>
      <dgm:spPr/>
      <dgm:t>
        <a:bodyPr/>
        <a:lstStyle/>
        <a:p>
          <a:pPr rtl="0"/>
          <a:r>
            <a:rPr lang="en-US" sz="4000" b="1" dirty="0" smtClean="0"/>
            <a:t>Job Analysis is the </a:t>
          </a:r>
          <a:r>
            <a:rPr lang="en-US" sz="4000" b="1" u="sng" dirty="0" smtClean="0"/>
            <a:t>Cornerstone of HR</a:t>
          </a:r>
          <a:r>
            <a:rPr lang="en-US" sz="4000" b="1" dirty="0" smtClean="0"/>
            <a:t>, underlying:</a:t>
          </a:r>
          <a:endParaRPr lang="en-US" sz="4000" b="1" dirty="0"/>
        </a:p>
      </dgm:t>
    </dgm:pt>
    <dgm:pt modelId="{1F8A7436-AB87-46A1-ACEC-54BFE13DBF0E}" type="parTrans" cxnId="{4A2B8FF6-90C0-47F0-ACC4-DDB6FD0C2215}">
      <dgm:prSet/>
      <dgm:spPr/>
      <dgm:t>
        <a:bodyPr/>
        <a:lstStyle/>
        <a:p>
          <a:endParaRPr lang="en-US"/>
        </a:p>
      </dgm:t>
    </dgm:pt>
    <dgm:pt modelId="{4DCAE647-7FBD-444F-97D4-BA724446837E}" type="sibTrans" cxnId="{4A2B8FF6-90C0-47F0-ACC4-DDB6FD0C2215}">
      <dgm:prSet/>
      <dgm:spPr/>
      <dgm:t>
        <a:bodyPr/>
        <a:lstStyle/>
        <a:p>
          <a:endParaRPr lang="en-US"/>
        </a:p>
      </dgm:t>
    </dgm:pt>
    <dgm:pt modelId="{AA433B04-06AB-41C5-B661-F1F19DCE6730}">
      <dgm:prSet/>
      <dgm:spPr/>
      <dgm:t>
        <a:bodyPr/>
        <a:lstStyle/>
        <a:p>
          <a:pPr algn="ctr" rtl="0"/>
          <a:r>
            <a:rPr lang="en-US" b="1" dirty="0" smtClean="0"/>
            <a:t>Selection and Recruiting</a:t>
          </a:r>
          <a:endParaRPr lang="en-US" b="1" dirty="0"/>
        </a:p>
      </dgm:t>
    </dgm:pt>
    <dgm:pt modelId="{82DB219C-582D-4A48-B5A6-5912F3D0A4BD}" type="parTrans" cxnId="{BEF1F766-2701-4914-9830-3E2914DBE979}">
      <dgm:prSet/>
      <dgm:spPr/>
      <dgm:t>
        <a:bodyPr/>
        <a:lstStyle/>
        <a:p>
          <a:endParaRPr lang="en-US"/>
        </a:p>
      </dgm:t>
    </dgm:pt>
    <dgm:pt modelId="{A85E98B0-1018-4D15-83F6-FA7071977479}" type="sibTrans" cxnId="{BEF1F766-2701-4914-9830-3E2914DBE979}">
      <dgm:prSet/>
      <dgm:spPr/>
      <dgm:t>
        <a:bodyPr/>
        <a:lstStyle/>
        <a:p>
          <a:endParaRPr lang="en-US"/>
        </a:p>
      </dgm:t>
    </dgm:pt>
    <dgm:pt modelId="{015B54F3-5501-4A80-AC0F-9AF8A105B136}">
      <dgm:prSet/>
      <dgm:spPr/>
      <dgm:t>
        <a:bodyPr/>
        <a:lstStyle/>
        <a:p>
          <a:pPr algn="ctr" rtl="0"/>
          <a:r>
            <a:rPr lang="en-US" b="1" dirty="0" smtClean="0"/>
            <a:t>Employee Retention</a:t>
          </a:r>
          <a:endParaRPr lang="en-US" b="1" dirty="0"/>
        </a:p>
      </dgm:t>
    </dgm:pt>
    <dgm:pt modelId="{35ED99A9-A853-48C6-9B5D-3F1A4B564A64}" type="parTrans" cxnId="{3A5E337B-13BF-420A-8907-B263225E6871}">
      <dgm:prSet/>
      <dgm:spPr/>
      <dgm:t>
        <a:bodyPr/>
        <a:lstStyle/>
        <a:p>
          <a:endParaRPr lang="en-US"/>
        </a:p>
      </dgm:t>
    </dgm:pt>
    <dgm:pt modelId="{B7D4975F-FB3E-4C5C-95EF-6DAD6F7E766D}" type="sibTrans" cxnId="{3A5E337B-13BF-420A-8907-B263225E6871}">
      <dgm:prSet/>
      <dgm:spPr/>
      <dgm:t>
        <a:bodyPr/>
        <a:lstStyle/>
        <a:p>
          <a:endParaRPr lang="en-US"/>
        </a:p>
      </dgm:t>
    </dgm:pt>
    <dgm:pt modelId="{D13912B0-502C-4849-8DD1-B5C7D5E3EC14}">
      <dgm:prSet/>
      <dgm:spPr/>
      <dgm:t>
        <a:bodyPr/>
        <a:lstStyle/>
        <a:p>
          <a:pPr algn="ctr" rtl="0"/>
          <a:r>
            <a:rPr lang="en-US" b="1" dirty="0" smtClean="0"/>
            <a:t>Hiring and Orientation</a:t>
          </a:r>
          <a:endParaRPr lang="en-US" b="1" dirty="0"/>
        </a:p>
      </dgm:t>
    </dgm:pt>
    <dgm:pt modelId="{D0B96C52-C840-4162-AC53-79103A2AE000}" type="parTrans" cxnId="{6ED8395D-C65B-4DAB-B1F9-041621830522}">
      <dgm:prSet/>
      <dgm:spPr/>
      <dgm:t>
        <a:bodyPr/>
        <a:lstStyle/>
        <a:p>
          <a:endParaRPr lang="en-US"/>
        </a:p>
      </dgm:t>
    </dgm:pt>
    <dgm:pt modelId="{497754DE-BCD2-46A7-B706-790D0C88CF20}" type="sibTrans" cxnId="{6ED8395D-C65B-4DAB-B1F9-041621830522}">
      <dgm:prSet/>
      <dgm:spPr/>
      <dgm:t>
        <a:bodyPr/>
        <a:lstStyle/>
        <a:p>
          <a:endParaRPr lang="en-US"/>
        </a:p>
      </dgm:t>
    </dgm:pt>
    <dgm:pt modelId="{77E15BF1-D635-48E3-A0C4-27B74C109FCE}">
      <dgm:prSet/>
      <dgm:spPr/>
      <dgm:t>
        <a:bodyPr/>
        <a:lstStyle/>
        <a:p>
          <a:pPr algn="ctr" rtl="0"/>
          <a:r>
            <a:rPr lang="en-US" b="1" dirty="0" smtClean="0"/>
            <a:t>Training and Development</a:t>
          </a:r>
          <a:endParaRPr lang="en-US" b="1" dirty="0"/>
        </a:p>
      </dgm:t>
    </dgm:pt>
    <dgm:pt modelId="{90C59C12-3ABD-448A-869E-69E76C71D466}" type="parTrans" cxnId="{4050AFD3-F9CE-4493-9C82-C57BF98C05CE}">
      <dgm:prSet/>
      <dgm:spPr/>
      <dgm:t>
        <a:bodyPr/>
        <a:lstStyle/>
        <a:p>
          <a:endParaRPr lang="en-US"/>
        </a:p>
      </dgm:t>
    </dgm:pt>
    <dgm:pt modelId="{F382C3E0-7F57-427C-A757-D51EA3EDE415}" type="sibTrans" cxnId="{4050AFD3-F9CE-4493-9C82-C57BF98C05CE}">
      <dgm:prSet/>
      <dgm:spPr/>
      <dgm:t>
        <a:bodyPr/>
        <a:lstStyle/>
        <a:p>
          <a:endParaRPr lang="en-US"/>
        </a:p>
      </dgm:t>
    </dgm:pt>
    <dgm:pt modelId="{1B0F6CAC-1805-4DD7-9352-4E819263A573}" type="pres">
      <dgm:prSet presAssocID="{CB4DFB93-AAA6-447A-9931-CD32BF143A54}" presName="theList" presStyleCnt="0">
        <dgm:presLayoutVars>
          <dgm:dir/>
          <dgm:animLvl val="lvl"/>
          <dgm:resizeHandles val="exact"/>
        </dgm:presLayoutVars>
      </dgm:prSet>
      <dgm:spPr/>
      <dgm:t>
        <a:bodyPr/>
        <a:lstStyle/>
        <a:p>
          <a:endParaRPr lang="en-US"/>
        </a:p>
      </dgm:t>
    </dgm:pt>
    <dgm:pt modelId="{8748DC8A-0F29-4FD0-B9E5-CDC9D0081BEB}" type="pres">
      <dgm:prSet presAssocID="{12B3FD8E-3E65-46CC-AD29-42DAAEA27073}" presName="compNode" presStyleCnt="0"/>
      <dgm:spPr/>
    </dgm:pt>
    <dgm:pt modelId="{917E6BA2-854C-4448-8E34-B77E6595B769}" type="pres">
      <dgm:prSet presAssocID="{12B3FD8E-3E65-46CC-AD29-42DAAEA27073}" presName="aNode" presStyleLbl="bgShp" presStyleIdx="0" presStyleCnt="1"/>
      <dgm:spPr/>
      <dgm:t>
        <a:bodyPr/>
        <a:lstStyle/>
        <a:p>
          <a:endParaRPr lang="en-US"/>
        </a:p>
      </dgm:t>
    </dgm:pt>
    <dgm:pt modelId="{30AF971D-EFF9-4C1F-BF8A-C86D951AE9C0}" type="pres">
      <dgm:prSet presAssocID="{12B3FD8E-3E65-46CC-AD29-42DAAEA27073}" presName="textNode" presStyleLbl="bgShp" presStyleIdx="0" presStyleCnt="1"/>
      <dgm:spPr/>
      <dgm:t>
        <a:bodyPr/>
        <a:lstStyle/>
        <a:p>
          <a:endParaRPr lang="en-US"/>
        </a:p>
      </dgm:t>
    </dgm:pt>
    <dgm:pt modelId="{2C11C1E2-A27C-420D-95CB-87CC594456C9}" type="pres">
      <dgm:prSet presAssocID="{12B3FD8E-3E65-46CC-AD29-42DAAEA27073}" presName="compChildNode" presStyleCnt="0"/>
      <dgm:spPr/>
    </dgm:pt>
    <dgm:pt modelId="{84E95849-0826-4B21-B4DB-298E571386DF}" type="pres">
      <dgm:prSet presAssocID="{12B3FD8E-3E65-46CC-AD29-42DAAEA27073}" presName="theInnerList" presStyleCnt="0"/>
      <dgm:spPr/>
    </dgm:pt>
    <dgm:pt modelId="{4C1BAD0B-26D7-4A41-B2F3-99B991C1F369}" type="pres">
      <dgm:prSet presAssocID="{AA433B04-06AB-41C5-B661-F1F19DCE6730}" presName="childNode" presStyleLbl="node1" presStyleIdx="0" presStyleCnt="6">
        <dgm:presLayoutVars>
          <dgm:bulletEnabled val="1"/>
        </dgm:presLayoutVars>
      </dgm:prSet>
      <dgm:spPr/>
      <dgm:t>
        <a:bodyPr/>
        <a:lstStyle/>
        <a:p>
          <a:endParaRPr lang="en-US"/>
        </a:p>
      </dgm:t>
    </dgm:pt>
    <dgm:pt modelId="{BE7B8CFB-921D-46AE-83DB-5BD4B2041F72}" type="pres">
      <dgm:prSet presAssocID="{AA433B04-06AB-41C5-B661-F1F19DCE6730}" presName="aSpace2" presStyleCnt="0"/>
      <dgm:spPr/>
    </dgm:pt>
    <dgm:pt modelId="{2D3CEDA2-8E86-4F0B-8212-3F3EABA6127A}" type="pres">
      <dgm:prSet presAssocID="{D13912B0-502C-4849-8DD1-B5C7D5E3EC14}" presName="childNode" presStyleLbl="node1" presStyleIdx="1" presStyleCnt="6">
        <dgm:presLayoutVars>
          <dgm:bulletEnabled val="1"/>
        </dgm:presLayoutVars>
      </dgm:prSet>
      <dgm:spPr/>
      <dgm:t>
        <a:bodyPr/>
        <a:lstStyle/>
        <a:p>
          <a:endParaRPr lang="en-US"/>
        </a:p>
      </dgm:t>
    </dgm:pt>
    <dgm:pt modelId="{07869F02-4254-4DB2-B7B1-0D5C7F959F4B}" type="pres">
      <dgm:prSet presAssocID="{D13912B0-502C-4849-8DD1-B5C7D5E3EC14}" presName="aSpace2" presStyleCnt="0"/>
      <dgm:spPr/>
    </dgm:pt>
    <dgm:pt modelId="{D82A738F-EBF0-4975-B5D5-C6814DE3EEB5}" type="pres">
      <dgm:prSet presAssocID="{2F740C30-49EC-4784-8D2B-D10921E30765}" presName="childNode" presStyleLbl="node1" presStyleIdx="2" presStyleCnt="6">
        <dgm:presLayoutVars>
          <dgm:bulletEnabled val="1"/>
        </dgm:presLayoutVars>
      </dgm:prSet>
      <dgm:spPr/>
      <dgm:t>
        <a:bodyPr/>
        <a:lstStyle/>
        <a:p>
          <a:endParaRPr lang="en-US"/>
        </a:p>
      </dgm:t>
    </dgm:pt>
    <dgm:pt modelId="{971D5A90-718B-48FC-9383-D293AFDB2BCE}" type="pres">
      <dgm:prSet presAssocID="{2F740C30-49EC-4784-8D2B-D10921E30765}" presName="aSpace2" presStyleCnt="0"/>
      <dgm:spPr/>
    </dgm:pt>
    <dgm:pt modelId="{50A58404-1F91-46FB-ACBC-170FE8C6F44B}" type="pres">
      <dgm:prSet presAssocID="{77E15BF1-D635-48E3-A0C4-27B74C109FCE}" presName="childNode" presStyleLbl="node1" presStyleIdx="3" presStyleCnt="6">
        <dgm:presLayoutVars>
          <dgm:bulletEnabled val="1"/>
        </dgm:presLayoutVars>
      </dgm:prSet>
      <dgm:spPr/>
      <dgm:t>
        <a:bodyPr/>
        <a:lstStyle/>
        <a:p>
          <a:endParaRPr lang="en-US"/>
        </a:p>
      </dgm:t>
    </dgm:pt>
    <dgm:pt modelId="{726E5F6C-D0BD-4BAE-A03F-C15344AC96F0}" type="pres">
      <dgm:prSet presAssocID="{77E15BF1-D635-48E3-A0C4-27B74C109FCE}" presName="aSpace2" presStyleCnt="0"/>
      <dgm:spPr/>
    </dgm:pt>
    <dgm:pt modelId="{2D814B29-E346-473E-AE46-B47E3AA5CEA7}" type="pres">
      <dgm:prSet presAssocID="{26EDC003-850C-493D-BD33-B534EEE2D346}" presName="childNode" presStyleLbl="node1" presStyleIdx="4" presStyleCnt="6">
        <dgm:presLayoutVars>
          <dgm:bulletEnabled val="1"/>
        </dgm:presLayoutVars>
      </dgm:prSet>
      <dgm:spPr/>
      <dgm:t>
        <a:bodyPr/>
        <a:lstStyle/>
        <a:p>
          <a:endParaRPr lang="en-US"/>
        </a:p>
      </dgm:t>
    </dgm:pt>
    <dgm:pt modelId="{689042EE-9D66-4543-9E88-A38585035AF1}" type="pres">
      <dgm:prSet presAssocID="{26EDC003-850C-493D-BD33-B534EEE2D346}" presName="aSpace2" presStyleCnt="0"/>
      <dgm:spPr/>
    </dgm:pt>
    <dgm:pt modelId="{2B325843-6215-4F8F-8810-6907767D9D3B}" type="pres">
      <dgm:prSet presAssocID="{015B54F3-5501-4A80-AC0F-9AF8A105B136}" presName="childNode" presStyleLbl="node1" presStyleIdx="5" presStyleCnt="6">
        <dgm:presLayoutVars>
          <dgm:bulletEnabled val="1"/>
        </dgm:presLayoutVars>
      </dgm:prSet>
      <dgm:spPr/>
      <dgm:t>
        <a:bodyPr/>
        <a:lstStyle/>
        <a:p>
          <a:endParaRPr lang="en-US"/>
        </a:p>
      </dgm:t>
    </dgm:pt>
  </dgm:ptLst>
  <dgm:cxnLst>
    <dgm:cxn modelId="{16FECD77-386A-435F-BFFD-10A345300B74}" srcId="{12B3FD8E-3E65-46CC-AD29-42DAAEA27073}" destId="{26EDC003-850C-493D-BD33-B534EEE2D346}" srcOrd="4" destOrd="0" parTransId="{39D52819-B133-4BD6-B377-7527BE29157A}" sibTransId="{8452164A-8A40-4392-BFB7-24C2958326EA}"/>
    <dgm:cxn modelId="{58F8233D-D3B4-4B35-8857-05DF20C07BF0}" type="presOf" srcId="{2F740C30-49EC-4784-8D2B-D10921E30765}" destId="{D82A738F-EBF0-4975-B5D5-C6814DE3EEB5}" srcOrd="0" destOrd="0" presId="urn:microsoft.com/office/officeart/2005/8/layout/lProcess2"/>
    <dgm:cxn modelId="{8DDE20CD-8D0E-4188-8E36-33604A8036C7}" type="presOf" srcId="{015B54F3-5501-4A80-AC0F-9AF8A105B136}" destId="{2B325843-6215-4F8F-8810-6907767D9D3B}" srcOrd="0" destOrd="0" presId="urn:microsoft.com/office/officeart/2005/8/layout/lProcess2"/>
    <dgm:cxn modelId="{3A5E337B-13BF-420A-8907-B263225E6871}" srcId="{12B3FD8E-3E65-46CC-AD29-42DAAEA27073}" destId="{015B54F3-5501-4A80-AC0F-9AF8A105B136}" srcOrd="5" destOrd="0" parTransId="{35ED99A9-A853-48C6-9B5D-3F1A4B564A64}" sibTransId="{B7D4975F-FB3E-4C5C-95EF-6DAD6F7E766D}"/>
    <dgm:cxn modelId="{8D1DF5F2-E497-4CB2-BC5C-614D6F6F93B1}" type="presOf" srcId="{12B3FD8E-3E65-46CC-AD29-42DAAEA27073}" destId="{30AF971D-EFF9-4C1F-BF8A-C86D951AE9C0}" srcOrd="1" destOrd="0" presId="urn:microsoft.com/office/officeart/2005/8/layout/lProcess2"/>
    <dgm:cxn modelId="{380EB15E-1D5A-48DE-B55E-3595564F237E}" type="presOf" srcId="{26EDC003-850C-493D-BD33-B534EEE2D346}" destId="{2D814B29-E346-473E-AE46-B47E3AA5CEA7}" srcOrd="0" destOrd="0" presId="urn:microsoft.com/office/officeart/2005/8/layout/lProcess2"/>
    <dgm:cxn modelId="{5B0B3F75-EE87-442F-A4E1-5B8502F50A82}" type="presOf" srcId="{CB4DFB93-AAA6-447A-9931-CD32BF143A54}" destId="{1B0F6CAC-1805-4DD7-9352-4E819263A573}" srcOrd="0" destOrd="0" presId="urn:microsoft.com/office/officeart/2005/8/layout/lProcess2"/>
    <dgm:cxn modelId="{A78BE60B-D949-48E2-A1CE-142891AAA069}" type="presOf" srcId="{77E15BF1-D635-48E3-A0C4-27B74C109FCE}" destId="{50A58404-1F91-46FB-ACBC-170FE8C6F44B}" srcOrd="0" destOrd="0" presId="urn:microsoft.com/office/officeart/2005/8/layout/lProcess2"/>
    <dgm:cxn modelId="{4A2B8FF6-90C0-47F0-ACC4-DDB6FD0C2215}" srcId="{CB4DFB93-AAA6-447A-9931-CD32BF143A54}" destId="{12B3FD8E-3E65-46CC-AD29-42DAAEA27073}" srcOrd="0" destOrd="0" parTransId="{1F8A7436-AB87-46A1-ACEC-54BFE13DBF0E}" sibTransId="{4DCAE647-7FBD-444F-97D4-BA724446837E}"/>
    <dgm:cxn modelId="{BEF1F766-2701-4914-9830-3E2914DBE979}" srcId="{12B3FD8E-3E65-46CC-AD29-42DAAEA27073}" destId="{AA433B04-06AB-41C5-B661-F1F19DCE6730}" srcOrd="0" destOrd="0" parTransId="{82DB219C-582D-4A48-B5A6-5912F3D0A4BD}" sibTransId="{A85E98B0-1018-4D15-83F6-FA7071977479}"/>
    <dgm:cxn modelId="{8262233A-016F-4752-9B8D-E1DF60D08B65}" type="presOf" srcId="{D13912B0-502C-4849-8DD1-B5C7D5E3EC14}" destId="{2D3CEDA2-8E86-4F0B-8212-3F3EABA6127A}" srcOrd="0" destOrd="0" presId="urn:microsoft.com/office/officeart/2005/8/layout/lProcess2"/>
    <dgm:cxn modelId="{3730CB97-67B9-46A9-8689-152A1CB99140}" type="presOf" srcId="{AA433B04-06AB-41C5-B661-F1F19DCE6730}" destId="{4C1BAD0B-26D7-4A41-B2F3-99B991C1F369}" srcOrd="0" destOrd="0" presId="urn:microsoft.com/office/officeart/2005/8/layout/lProcess2"/>
    <dgm:cxn modelId="{382C4E6E-FC94-42AF-88FD-1DA0B92B640C}" type="presOf" srcId="{12B3FD8E-3E65-46CC-AD29-42DAAEA27073}" destId="{917E6BA2-854C-4448-8E34-B77E6595B769}" srcOrd="0" destOrd="0" presId="urn:microsoft.com/office/officeart/2005/8/layout/lProcess2"/>
    <dgm:cxn modelId="{95F5C811-7FD9-45F6-A8D1-B5C4EDD2D412}" srcId="{12B3FD8E-3E65-46CC-AD29-42DAAEA27073}" destId="{2F740C30-49EC-4784-8D2B-D10921E30765}" srcOrd="2" destOrd="0" parTransId="{F1C18F9D-0E6E-4258-84E3-DE6E581F0A50}" sibTransId="{CA78AC36-18A5-47C2-B934-9DA965445E65}"/>
    <dgm:cxn modelId="{6ED8395D-C65B-4DAB-B1F9-041621830522}" srcId="{12B3FD8E-3E65-46CC-AD29-42DAAEA27073}" destId="{D13912B0-502C-4849-8DD1-B5C7D5E3EC14}" srcOrd="1" destOrd="0" parTransId="{D0B96C52-C840-4162-AC53-79103A2AE000}" sibTransId="{497754DE-BCD2-46A7-B706-790D0C88CF20}"/>
    <dgm:cxn modelId="{4050AFD3-F9CE-4493-9C82-C57BF98C05CE}" srcId="{12B3FD8E-3E65-46CC-AD29-42DAAEA27073}" destId="{77E15BF1-D635-48E3-A0C4-27B74C109FCE}" srcOrd="3" destOrd="0" parTransId="{90C59C12-3ABD-448A-869E-69E76C71D466}" sibTransId="{F382C3E0-7F57-427C-A757-D51EA3EDE415}"/>
    <dgm:cxn modelId="{32A34B0B-BBE6-43AE-8DE4-71C2E4E1B934}" type="presParOf" srcId="{1B0F6CAC-1805-4DD7-9352-4E819263A573}" destId="{8748DC8A-0F29-4FD0-B9E5-CDC9D0081BEB}" srcOrd="0" destOrd="0" presId="urn:microsoft.com/office/officeart/2005/8/layout/lProcess2"/>
    <dgm:cxn modelId="{9330D471-6CF9-4437-A8E4-E7753446D751}" type="presParOf" srcId="{8748DC8A-0F29-4FD0-B9E5-CDC9D0081BEB}" destId="{917E6BA2-854C-4448-8E34-B77E6595B769}" srcOrd="0" destOrd="0" presId="urn:microsoft.com/office/officeart/2005/8/layout/lProcess2"/>
    <dgm:cxn modelId="{77B176A4-0299-4DA8-BCE1-D193C501C232}" type="presParOf" srcId="{8748DC8A-0F29-4FD0-B9E5-CDC9D0081BEB}" destId="{30AF971D-EFF9-4C1F-BF8A-C86D951AE9C0}" srcOrd="1" destOrd="0" presId="urn:microsoft.com/office/officeart/2005/8/layout/lProcess2"/>
    <dgm:cxn modelId="{F57D3C2B-5124-4339-A41B-9048B14206D9}" type="presParOf" srcId="{8748DC8A-0F29-4FD0-B9E5-CDC9D0081BEB}" destId="{2C11C1E2-A27C-420D-95CB-87CC594456C9}" srcOrd="2" destOrd="0" presId="urn:microsoft.com/office/officeart/2005/8/layout/lProcess2"/>
    <dgm:cxn modelId="{5B61B7A8-8B38-4A0C-ABED-ACEABF6F851B}" type="presParOf" srcId="{2C11C1E2-A27C-420D-95CB-87CC594456C9}" destId="{84E95849-0826-4B21-B4DB-298E571386DF}" srcOrd="0" destOrd="0" presId="urn:microsoft.com/office/officeart/2005/8/layout/lProcess2"/>
    <dgm:cxn modelId="{8B7B860D-25C8-4366-8204-FE49A91C8BFD}" type="presParOf" srcId="{84E95849-0826-4B21-B4DB-298E571386DF}" destId="{4C1BAD0B-26D7-4A41-B2F3-99B991C1F369}" srcOrd="0" destOrd="0" presId="urn:microsoft.com/office/officeart/2005/8/layout/lProcess2"/>
    <dgm:cxn modelId="{40D4EC0E-802E-4ADF-9540-8F3D6D40AB31}" type="presParOf" srcId="{84E95849-0826-4B21-B4DB-298E571386DF}" destId="{BE7B8CFB-921D-46AE-83DB-5BD4B2041F72}" srcOrd="1" destOrd="0" presId="urn:microsoft.com/office/officeart/2005/8/layout/lProcess2"/>
    <dgm:cxn modelId="{9FFC6DE2-5D37-41F4-B5F1-2E4BF0A3DA3B}" type="presParOf" srcId="{84E95849-0826-4B21-B4DB-298E571386DF}" destId="{2D3CEDA2-8E86-4F0B-8212-3F3EABA6127A}" srcOrd="2" destOrd="0" presId="urn:microsoft.com/office/officeart/2005/8/layout/lProcess2"/>
    <dgm:cxn modelId="{FF25C944-CC32-4EF6-9223-C5C2F98E9BFC}" type="presParOf" srcId="{84E95849-0826-4B21-B4DB-298E571386DF}" destId="{07869F02-4254-4DB2-B7B1-0D5C7F959F4B}" srcOrd="3" destOrd="0" presId="urn:microsoft.com/office/officeart/2005/8/layout/lProcess2"/>
    <dgm:cxn modelId="{EA6631F6-C0C7-4015-86F7-9A1495961A6E}" type="presParOf" srcId="{84E95849-0826-4B21-B4DB-298E571386DF}" destId="{D82A738F-EBF0-4975-B5D5-C6814DE3EEB5}" srcOrd="4" destOrd="0" presId="urn:microsoft.com/office/officeart/2005/8/layout/lProcess2"/>
    <dgm:cxn modelId="{34047623-2D60-44A1-B6C4-0B989F38DC88}" type="presParOf" srcId="{84E95849-0826-4B21-B4DB-298E571386DF}" destId="{971D5A90-718B-48FC-9383-D293AFDB2BCE}" srcOrd="5" destOrd="0" presId="urn:microsoft.com/office/officeart/2005/8/layout/lProcess2"/>
    <dgm:cxn modelId="{B1AFF5D7-8B70-4903-87E8-4AB555FB367B}" type="presParOf" srcId="{84E95849-0826-4B21-B4DB-298E571386DF}" destId="{50A58404-1F91-46FB-ACBC-170FE8C6F44B}" srcOrd="6" destOrd="0" presId="urn:microsoft.com/office/officeart/2005/8/layout/lProcess2"/>
    <dgm:cxn modelId="{FE4DE3E1-21E3-4E37-A584-BF94351018FF}" type="presParOf" srcId="{84E95849-0826-4B21-B4DB-298E571386DF}" destId="{726E5F6C-D0BD-4BAE-A03F-C15344AC96F0}" srcOrd="7" destOrd="0" presId="urn:microsoft.com/office/officeart/2005/8/layout/lProcess2"/>
    <dgm:cxn modelId="{5A0253DC-D852-4853-923A-F66019C1E95C}" type="presParOf" srcId="{84E95849-0826-4B21-B4DB-298E571386DF}" destId="{2D814B29-E346-473E-AE46-B47E3AA5CEA7}" srcOrd="8" destOrd="0" presId="urn:microsoft.com/office/officeart/2005/8/layout/lProcess2"/>
    <dgm:cxn modelId="{B19F04CC-435B-4D7D-A3FE-F4A59A26F56C}" type="presParOf" srcId="{84E95849-0826-4B21-B4DB-298E571386DF}" destId="{689042EE-9D66-4543-9E88-A38585035AF1}" srcOrd="9" destOrd="0" presId="urn:microsoft.com/office/officeart/2005/8/layout/lProcess2"/>
    <dgm:cxn modelId="{2539BAA1-B0F4-4504-A812-A8B368E2CBCF}" type="presParOf" srcId="{84E95849-0826-4B21-B4DB-298E571386DF}" destId="{2B325843-6215-4F8F-8810-6907767D9D3B}" srcOrd="1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FD0BA39-3C9E-44C1-BB22-D30071854E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E9BC594-07CA-49C8-8F55-37DDA51D533B}">
      <dgm:prSet/>
      <dgm:spPr/>
      <dgm:t>
        <a:bodyPr/>
        <a:lstStyle/>
        <a:p>
          <a:pPr rtl="0"/>
          <a:r>
            <a:rPr lang="en-US" dirty="0" smtClean="0"/>
            <a:t>Scheduling Tips</a:t>
          </a:r>
          <a:endParaRPr lang="en-US" dirty="0"/>
        </a:p>
      </dgm:t>
    </dgm:pt>
    <dgm:pt modelId="{3CAD12DF-64E8-4D2F-86E1-FE37703EBDBF}" type="parTrans" cxnId="{05B173C7-4A22-4488-AC4D-63702622386C}">
      <dgm:prSet/>
      <dgm:spPr/>
      <dgm:t>
        <a:bodyPr/>
        <a:lstStyle/>
        <a:p>
          <a:endParaRPr lang="en-US"/>
        </a:p>
      </dgm:t>
    </dgm:pt>
    <dgm:pt modelId="{0CF06B6B-FCAB-4C19-AAA6-46D25A6A099B}" type="sibTrans" cxnId="{05B173C7-4A22-4488-AC4D-63702622386C}">
      <dgm:prSet/>
      <dgm:spPr/>
      <dgm:t>
        <a:bodyPr/>
        <a:lstStyle/>
        <a:p>
          <a:endParaRPr lang="en-US"/>
        </a:p>
      </dgm:t>
    </dgm:pt>
    <dgm:pt modelId="{22C61A04-8FCD-4C92-83E2-FCCAB428568F}">
      <dgm:prSet/>
      <dgm:spPr/>
      <dgm:t>
        <a:bodyPr/>
        <a:lstStyle/>
        <a:p>
          <a:pPr rtl="0"/>
          <a:r>
            <a:rPr lang="en-US" dirty="0" smtClean="0"/>
            <a:t>Allow enough time to conduct a thorough and complete analysis</a:t>
          </a:r>
          <a:endParaRPr lang="en-US" dirty="0"/>
        </a:p>
      </dgm:t>
    </dgm:pt>
    <dgm:pt modelId="{C1B4E11E-BC3E-4FC0-8354-12F9D5967E26}" type="parTrans" cxnId="{280188A9-75F0-4E42-9FCA-DADFF8AABD7F}">
      <dgm:prSet/>
      <dgm:spPr/>
      <dgm:t>
        <a:bodyPr/>
        <a:lstStyle/>
        <a:p>
          <a:endParaRPr lang="en-US"/>
        </a:p>
      </dgm:t>
    </dgm:pt>
    <dgm:pt modelId="{B3E8B77C-08B3-4940-BD72-8418160EA2A4}" type="sibTrans" cxnId="{280188A9-75F0-4E42-9FCA-DADFF8AABD7F}">
      <dgm:prSet/>
      <dgm:spPr/>
      <dgm:t>
        <a:bodyPr/>
        <a:lstStyle/>
        <a:p>
          <a:endParaRPr lang="en-US"/>
        </a:p>
      </dgm:t>
    </dgm:pt>
    <dgm:pt modelId="{25264C0B-BBD6-47FB-AF96-3610FE33F7A9}">
      <dgm:prSet/>
      <dgm:spPr/>
      <dgm:t>
        <a:bodyPr/>
        <a:lstStyle/>
        <a:p>
          <a:pPr rtl="0"/>
          <a:r>
            <a:rPr lang="en-US" dirty="0" smtClean="0"/>
            <a:t>It currently takes 2-4 days on average to generate and rate tasks and competencies/KSAs for each class being analyzed</a:t>
          </a:r>
          <a:endParaRPr lang="en-US" dirty="0"/>
        </a:p>
      </dgm:t>
    </dgm:pt>
    <dgm:pt modelId="{8EF514D6-8CA0-4F1C-9173-4E54EC0600D3}" type="parTrans" cxnId="{688B72A3-DBE5-41FB-B606-962C4C05A155}">
      <dgm:prSet/>
      <dgm:spPr/>
      <dgm:t>
        <a:bodyPr/>
        <a:lstStyle/>
        <a:p>
          <a:endParaRPr lang="en-US"/>
        </a:p>
      </dgm:t>
    </dgm:pt>
    <dgm:pt modelId="{B99B1F45-9584-4A0A-97FD-037AEC7F92CC}" type="sibTrans" cxnId="{688B72A3-DBE5-41FB-B606-962C4C05A155}">
      <dgm:prSet/>
      <dgm:spPr/>
      <dgm:t>
        <a:bodyPr/>
        <a:lstStyle/>
        <a:p>
          <a:endParaRPr lang="en-US"/>
        </a:p>
      </dgm:t>
    </dgm:pt>
    <dgm:pt modelId="{39FCA6AA-AB49-4FC2-B6C2-A79D27457542}">
      <dgm:prSet/>
      <dgm:spPr/>
      <dgm:t>
        <a:bodyPr/>
        <a:lstStyle/>
        <a:p>
          <a:pPr rtl="0"/>
          <a:r>
            <a:rPr lang="en-US" dirty="0" smtClean="0"/>
            <a:t>Job Series take longer than single classes – Plan accordingly!</a:t>
          </a:r>
          <a:endParaRPr lang="en-US" dirty="0"/>
        </a:p>
      </dgm:t>
    </dgm:pt>
    <dgm:pt modelId="{F1309A6C-7DAF-4824-85CB-3D72C14B5547}" type="parTrans" cxnId="{0AE26FE3-776A-4DE2-A7C1-B2147D43EE1D}">
      <dgm:prSet/>
      <dgm:spPr/>
      <dgm:t>
        <a:bodyPr/>
        <a:lstStyle/>
        <a:p>
          <a:endParaRPr lang="en-US"/>
        </a:p>
      </dgm:t>
    </dgm:pt>
    <dgm:pt modelId="{0357BA71-DDAE-40C8-9179-6C9DA30F3FBD}" type="sibTrans" cxnId="{0AE26FE3-776A-4DE2-A7C1-B2147D43EE1D}">
      <dgm:prSet/>
      <dgm:spPr/>
      <dgm:t>
        <a:bodyPr/>
        <a:lstStyle/>
        <a:p>
          <a:endParaRPr lang="en-US"/>
        </a:p>
      </dgm:t>
    </dgm:pt>
    <dgm:pt modelId="{47F1B9A0-231E-485C-A130-AA5481356C9A}">
      <dgm:prSet/>
      <dgm:spPr/>
      <dgm:t>
        <a:bodyPr/>
        <a:lstStyle/>
        <a:p>
          <a:pPr rtl="0"/>
          <a:r>
            <a:rPr lang="en-US" dirty="0" smtClean="0"/>
            <a:t>Sell the importance of the job analysis process and outcome to ensure commitment from SMEs and their supervisors</a:t>
          </a:r>
          <a:endParaRPr lang="en-US" dirty="0"/>
        </a:p>
      </dgm:t>
    </dgm:pt>
    <dgm:pt modelId="{E5D4C015-5D4F-4F5A-B9C8-5E17912C5022}" type="parTrans" cxnId="{91F8E0D3-1995-4A36-A290-1EDB1A19B817}">
      <dgm:prSet/>
      <dgm:spPr/>
      <dgm:t>
        <a:bodyPr/>
        <a:lstStyle/>
        <a:p>
          <a:endParaRPr lang="en-US"/>
        </a:p>
      </dgm:t>
    </dgm:pt>
    <dgm:pt modelId="{2A9ABE4B-8BBE-4AEE-A6CD-04A47B23908A}" type="sibTrans" cxnId="{91F8E0D3-1995-4A36-A290-1EDB1A19B817}">
      <dgm:prSet/>
      <dgm:spPr/>
      <dgm:t>
        <a:bodyPr/>
        <a:lstStyle/>
        <a:p>
          <a:endParaRPr lang="en-US"/>
        </a:p>
      </dgm:t>
    </dgm:pt>
    <dgm:pt modelId="{99254571-0C70-4BA3-8043-647659A54B43}">
      <dgm:prSet/>
      <dgm:spPr/>
      <dgm:t>
        <a:bodyPr/>
        <a:lstStyle/>
        <a:p>
          <a:pPr rtl="0"/>
          <a:r>
            <a:rPr lang="en-US" dirty="0" smtClean="0"/>
            <a:t>Try to select a central location for the meeting</a:t>
          </a:r>
          <a:endParaRPr lang="en-US" dirty="0"/>
        </a:p>
      </dgm:t>
    </dgm:pt>
    <dgm:pt modelId="{B8B4ED82-7D10-4E3E-93DB-FCFF1A4AE386}" type="parTrans" cxnId="{B19A7F44-1BF3-4ACB-8B36-B051D3B08902}">
      <dgm:prSet/>
      <dgm:spPr/>
      <dgm:t>
        <a:bodyPr/>
        <a:lstStyle/>
        <a:p>
          <a:endParaRPr lang="en-US"/>
        </a:p>
      </dgm:t>
    </dgm:pt>
    <dgm:pt modelId="{3071E5BE-13D3-4C59-9052-632D2787FB45}" type="sibTrans" cxnId="{B19A7F44-1BF3-4ACB-8B36-B051D3B08902}">
      <dgm:prSet/>
      <dgm:spPr/>
      <dgm:t>
        <a:bodyPr/>
        <a:lstStyle/>
        <a:p>
          <a:endParaRPr lang="en-US"/>
        </a:p>
      </dgm:t>
    </dgm:pt>
    <dgm:pt modelId="{60737039-9A1C-4603-A11D-06A05AE1355A}">
      <dgm:prSet/>
      <dgm:spPr/>
      <dgm:t>
        <a:bodyPr/>
        <a:lstStyle/>
        <a:p>
          <a:pPr rtl="0"/>
          <a:endParaRPr lang="en-US" dirty="0"/>
        </a:p>
      </dgm:t>
    </dgm:pt>
    <dgm:pt modelId="{CB488E02-0669-448B-9E8D-6ED0CA150A42}" type="parTrans" cxnId="{BB0821D5-6184-4353-8A8E-E0A071A123E8}">
      <dgm:prSet/>
      <dgm:spPr/>
      <dgm:t>
        <a:bodyPr/>
        <a:lstStyle/>
        <a:p>
          <a:endParaRPr lang="en-US"/>
        </a:p>
      </dgm:t>
    </dgm:pt>
    <dgm:pt modelId="{780F531B-E051-43CD-B725-4B11FE77713B}" type="sibTrans" cxnId="{BB0821D5-6184-4353-8A8E-E0A071A123E8}">
      <dgm:prSet/>
      <dgm:spPr/>
      <dgm:t>
        <a:bodyPr/>
        <a:lstStyle/>
        <a:p>
          <a:endParaRPr lang="en-US"/>
        </a:p>
      </dgm:t>
    </dgm:pt>
    <dgm:pt modelId="{0E43621B-8309-4BF9-BC1D-55804F857840}">
      <dgm:prSet/>
      <dgm:spPr/>
      <dgm:t>
        <a:bodyPr/>
        <a:lstStyle/>
        <a:p>
          <a:pPr rtl="0"/>
          <a:r>
            <a:rPr lang="en-US" dirty="0" smtClean="0"/>
            <a:t>Know your SMEs</a:t>
          </a:r>
          <a:endParaRPr lang="en-US" dirty="0"/>
        </a:p>
      </dgm:t>
    </dgm:pt>
    <dgm:pt modelId="{4063EA54-48D4-47AB-8257-4BE14D3599AD}" type="parTrans" cxnId="{3A9048C6-AC4E-4474-B212-D1FBBB6237E4}">
      <dgm:prSet/>
      <dgm:spPr/>
      <dgm:t>
        <a:bodyPr/>
        <a:lstStyle/>
        <a:p>
          <a:endParaRPr lang="en-US"/>
        </a:p>
      </dgm:t>
    </dgm:pt>
    <dgm:pt modelId="{21C2B0E0-C9F6-4172-8A12-0372CCAF98A8}" type="sibTrans" cxnId="{3A9048C6-AC4E-4474-B212-D1FBBB6237E4}">
      <dgm:prSet/>
      <dgm:spPr/>
      <dgm:t>
        <a:bodyPr/>
        <a:lstStyle/>
        <a:p>
          <a:endParaRPr lang="en-US"/>
        </a:p>
      </dgm:t>
    </dgm:pt>
    <dgm:pt modelId="{0F417D24-6650-47E7-82FD-78C3E79FEB05}">
      <dgm:prSet/>
      <dgm:spPr/>
      <dgm:t>
        <a:bodyPr/>
        <a:lstStyle/>
        <a:p>
          <a:pPr rtl="0"/>
          <a:r>
            <a:rPr lang="en-US" dirty="0" smtClean="0"/>
            <a:t>Start with a single class if possible</a:t>
          </a:r>
          <a:endParaRPr lang="en-US" dirty="0"/>
        </a:p>
      </dgm:t>
    </dgm:pt>
    <dgm:pt modelId="{F407A09A-2013-4891-928C-8EC89081D1B4}" type="parTrans" cxnId="{8684F288-A5DF-44BA-A0E8-34C3F71A5FF6}">
      <dgm:prSet/>
      <dgm:spPr/>
      <dgm:t>
        <a:bodyPr/>
        <a:lstStyle/>
        <a:p>
          <a:endParaRPr lang="en-US"/>
        </a:p>
      </dgm:t>
    </dgm:pt>
    <dgm:pt modelId="{339C33F2-DE6B-41D0-9EEE-5AF7DE5129F1}" type="sibTrans" cxnId="{8684F288-A5DF-44BA-A0E8-34C3F71A5FF6}">
      <dgm:prSet/>
      <dgm:spPr/>
      <dgm:t>
        <a:bodyPr/>
        <a:lstStyle/>
        <a:p>
          <a:endParaRPr lang="en-US"/>
        </a:p>
      </dgm:t>
    </dgm:pt>
    <dgm:pt modelId="{757D993B-74C4-4DAC-9FD3-82AC1CE7FB7E}">
      <dgm:prSet/>
      <dgm:spPr/>
      <dgm:t>
        <a:bodyPr/>
        <a:lstStyle/>
        <a:p>
          <a:pPr rtl="0"/>
          <a:r>
            <a:rPr lang="en-US" dirty="0" smtClean="0"/>
            <a:t>Depending on your SMEs and the class, it may take longer</a:t>
          </a:r>
          <a:endParaRPr lang="en-US" dirty="0"/>
        </a:p>
      </dgm:t>
    </dgm:pt>
    <dgm:pt modelId="{4C84BC51-78FA-492B-BB57-EB2796C213D8}" type="parTrans" cxnId="{443D348A-CCCB-4EBA-8E00-87E7DF9582B0}">
      <dgm:prSet/>
      <dgm:spPr/>
      <dgm:t>
        <a:bodyPr/>
        <a:lstStyle/>
        <a:p>
          <a:endParaRPr lang="en-US"/>
        </a:p>
      </dgm:t>
    </dgm:pt>
    <dgm:pt modelId="{15B3A28F-B76E-4A62-AD24-69F81B671AAE}" type="sibTrans" cxnId="{443D348A-CCCB-4EBA-8E00-87E7DF9582B0}">
      <dgm:prSet/>
      <dgm:spPr/>
      <dgm:t>
        <a:bodyPr/>
        <a:lstStyle/>
        <a:p>
          <a:endParaRPr lang="en-US"/>
        </a:p>
      </dgm:t>
    </dgm:pt>
    <dgm:pt modelId="{77B83BD1-5A1D-4EB0-BF61-8DE37C4EBE1E}" type="pres">
      <dgm:prSet presAssocID="{BFD0BA39-3C9E-44C1-BB22-D30071854E16}" presName="linear" presStyleCnt="0">
        <dgm:presLayoutVars>
          <dgm:dir/>
          <dgm:animLvl val="lvl"/>
          <dgm:resizeHandles val="exact"/>
        </dgm:presLayoutVars>
      </dgm:prSet>
      <dgm:spPr/>
      <dgm:t>
        <a:bodyPr/>
        <a:lstStyle/>
        <a:p>
          <a:endParaRPr lang="en-US"/>
        </a:p>
      </dgm:t>
    </dgm:pt>
    <dgm:pt modelId="{B1198C55-E9BE-42BD-AADD-C1A95CDD313C}" type="pres">
      <dgm:prSet presAssocID="{5E9BC594-07CA-49C8-8F55-37DDA51D533B}" presName="parentLin" presStyleCnt="0"/>
      <dgm:spPr/>
    </dgm:pt>
    <dgm:pt modelId="{5DA7ED01-C8ED-4231-881C-0B137F1C8272}" type="pres">
      <dgm:prSet presAssocID="{5E9BC594-07CA-49C8-8F55-37DDA51D533B}" presName="parentLeftMargin" presStyleLbl="node1" presStyleIdx="0" presStyleCnt="1"/>
      <dgm:spPr/>
      <dgm:t>
        <a:bodyPr/>
        <a:lstStyle/>
        <a:p>
          <a:endParaRPr lang="en-US"/>
        </a:p>
      </dgm:t>
    </dgm:pt>
    <dgm:pt modelId="{6FB67EC6-AE9E-4A4F-8946-A3EEADDE80E7}" type="pres">
      <dgm:prSet presAssocID="{5E9BC594-07CA-49C8-8F55-37DDA51D533B}" presName="parentText" presStyleLbl="node1" presStyleIdx="0" presStyleCnt="1">
        <dgm:presLayoutVars>
          <dgm:chMax val="0"/>
          <dgm:bulletEnabled val="1"/>
        </dgm:presLayoutVars>
      </dgm:prSet>
      <dgm:spPr/>
      <dgm:t>
        <a:bodyPr/>
        <a:lstStyle/>
        <a:p>
          <a:endParaRPr lang="en-US"/>
        </a:p>
      </dgm:t>
    </dgm:pt>
    <dgm:pt modelId="{67140F0D-9CC7-4F47-8FD0-0BF9B0C229A8}" type="pres">
      <dgm:prSet presAssocID="{5E9BC594-07CA-49C8-8F55-37DDA51D533B}" presName="negativeSpace" presStyleCnt="0"/>
      <dgm:spPr/>
    </dgm:pt>
    <dgm:pt modelId="{852BBA34-4010-4D85-9A72-F8DF17FAB228}" type="pres">
      <dgm:prSet presAssocID="{5E9BC594-07CA-49C8-8F55-37DDA51D533B}" presName="childText" presStyleLbl="conFgAcc1" presStyleIdx="0" presStyleCnt="1">
        <dgm:presLayoutVars>
          <dgm:bulletEnabled val="1"/>
        </dgm:presLayoutVars>
      </dgm:prSet>
      <dgm:spPr/>
      <dgm:t>
        <a:bodyPr/>
        <a:lstStyle/>
        <a:p>
          <a:endParaRPr lang="en-US"/>
        </a:p>
      </dgm:t>
    </dgm:pt>
  </dgm:ptLst>
  <dgm:cxnLst>
    <dgm:cxn modelId="{25511124-D97A-4FDD-BF75-E33497456C93}" type="presOf" srcId="{47F1B9A0-231E-485C-A130-AA5481356C9A}" destId="{852BBA34-4010-4D85-9A72-F8DF17FAB228}" srcOrd="0" destOrd="6" presId="urn:microsoft.com/office/officeart/2005/8/layout/list1"/>
    <dgm:cxn modelId="{0C2F3A18-6742-42E5-A7BE-81FA9C1DB3AA}" type="presOf" srcId="{25264C0B-BBD6-47FB-AF96-3610FE33F7A9}" destId="{852BBA34-4010-4D85-9A72-F8DF17FAB228}" srcOrd="0" destOrd="3" presId="urn:microsoft.com/office/officeart/2005/8/layout/list1"/>
    <dgm:cxn modelId="{ED9C9DC4-1703-4406-97DE-709D224D2FF0}" type="presOf" srcId="{60737039-9A1C-4603-A11D-06A05AE1355A}" destId="{852BBA34-4010-4D85-9A72-F8DF17FAB228}" srcOrd="0" destOrd="8" presId="urn:microsoft.com/office/officeart/2005/8/layout/list1"/>
    <dgm:cxn modelId="{67B25E73-946F-4FC7-95F8-171E90382552}" type="presOf" srcId="{0E43621B-8309-4BF9-BC1D-55804F857840}" destId="{852BBA34-4010-4D85-9A72-F8DF17FAB228}" srcOrd="0" destOrd="1" presId="urn:microsoft.com/office/officeart/2005/8/layout/list1"/>
    <dgm:cxn modelId="{06AE3BA5-F921-420F-8017-EAA07C74DC9F}" type="presOf" srcId="{5E9BC594-07CA-49C8-8F55-37DDA51D533B}" destId="{6FB67EC6-AE9E-4A4F-8946-A3EEADDE80E7}" srcOrd="1" destOrd="0" presId="urn:microsoft.com/office/officeart/2005/8/layout/list1"/>
    <dgm:cxn modelId="{3A9048C6-AC4E-4474-B212-D1FBBB6237E4}" srcId="{22C61A04-8FCD-4C92-83E2-FCCAB428568F}" destId="{0E43621B-8309-4BF9-BC1D-55804F857840}" srcOrd="0" destOrd="0" parTransId="{4063EA54-48D4-47AB-8257-4BE14D3599AD}" sibTransId="{21C2B0E0-C9F6-4172-8A12-0372CCAF98A8}"/>
    <dgm:cxn modelId="{91F8E0D3-1995-4A36-A290-1EDB1A19B817}" srcId="{5E9BC594-07CA-49C8-8F55-37DDA51D533B}" destId="{47F1B9A0-231E-485C-A130-AA5481356C9A}" srcOrd="1" destOrd="0" parTransId="{E5D4C015-5D4F-4F5A-B9C8-5E17912C5022}" sibTransId="{2A9ABE4B-8BBE-4AEE-A6CD-04A47B23908A}"/>
    <dgm:cxn modelId="{C6E954D7-5D2C-444C-BBF9-6CD3087E7C10}" type="presOf" srcId="{22C61A04-8FCD-4C92-83E2-FCCAB428568F}" destId="{852BBA34-4010-4D85-9A72-F8DF17FAB228}" srcOrd="0" destOrd="0" presId="urn:microsoft.com/office/officeart/2005/8/layout/list1"/>
    <dgm:cxn modelId="{B19A7F44-1BF3-4ACB-8B36-B051D3B08902}" srcId="{5E9BC594-07CA-49C8-8F55-37DDA51D533B}" destId="{99254571-0C70-4BA3-8043-647659A54B43}" srcOrd="2" destOrd="0" parTransId="{B8B4ED82-7D10-4E3E-93DB-FCFF1A4AE386}" sibTransId="{3071E5BE-13D3-4C59-9052-632D2787FB45}"/>
    <dgm:cxn modelId="{280188A9-75F0-4E42-9FCA-DADFF8AABD7F}" srcId="{5E9BC594-07CA-49C8-8F55-37DDA51D533B}" destId="{22C61A04-8FCD-4C92-83E2-FCCAB428568F}" srcOrd="0" destOrd="0" parTransId="{C1B4E11E-BC3E-4FC0-8354-12F9D5967E26}" sibTransId="{B3E8B77C-08B3-4940-BD72-8418160EA2A4}"/>
    <dgm:cxn modelId="{443D348A-CCCB-4EBA-8E00-87E7DF9582B0}" srcId="{22C61A04-8FCD-4C92-83E2-FCCAB428568F}" destId="{757D993B-74C4-4DAC-9FD3-82AC1CE7FB7E}" srcOrd="3" destOrd="0" parTransId="{4C84BC51-78FA-492B-BB57-EB2796C213D8}" sibTransId="{15B3A28F-B76E-4A62-AD24-69F81B671AAE}"/>
    <dgm:cxn modelId="{688B72A3-DBE5-41FB-B606-962C4C05A155}" srcId="{22C61A04-8FCD-4C92-83E2-FCCAB428568F}" destId="{25264C0B-BBD6-47FB-AF96-3610FE33F7A9}" srcOrd="2" destOrd="0" parTransId="{8EF514D6-8CA0-4F1C-9173-4E54EC0600D3}" sibTransId="{B99B1F45-9584-4A0A-97FD-037AEC7F92CC}"/>
    <dgm:cxn modelId="{4F3F08A4-D6C2-4C5C-8D14-76A2EB1DA940}" type="presOf" srcId="{39FCA6AA-AB49-4FC2-B6C2-A79D27457542}" destId="{852BBA34-4010-4D85-9A72-F8DF17FAB228}" srcOrd="0" destOrd="5" presId="urn:microsoft.com/office/officeart/2005/8/layout/list1"/>
    <dgm:cxn modelId="{64D74C15-D5E0-4097-9E20-CAE6AA7D9C59}" type="presOf" srcId="{5E9BC594-07CA-49C8-8F55-37DDA51D533B}" destId="{5DA7ED01-C8ED-4231-881C-0B137F1C8272}" srcOrd="0" destOrd="0" presId="urn:microsoft.com/office/officeart/2005/8/layout/list1"/>
    <dgm:cxn modelId="{05B173C7-4A22-4488-AC4D-63702622386C}" srcId="{BFD0BA39-3C9E-44C1-BB22-D30071854E16}" destId="{5E9BC594-07CA-49C8-8F55-37DDA51D533B}" srcOrd="0" destOrd="0" parTransId="{3CAD12DF-64E8-4D2F-86E1-FE37703EBDBF}" sibTransId="{0CF06B6B-FCAB-4C19-AAA6-46D25A6A099B}"/>
    <dgm:cxn modelId="{8684F288-A5DF-44BA-A0E8-34C3F71A5FF6}" srcId="{22C61A04-8FCD-4C92-83E2-FCCAB428568F}" destId="{0F417D24-6650-47E7-82FD-78C3E79FEB05}" srcOrd="1" destOrd="0" parTransId="{F407A09A-2013-4891-928C-8EC89081D1B4}" sibTransId="{339C33F2-DE6B-41D0-9EEE-5AF7DE5129F1}"/>
    <dgm:cxn modelId="{63FF5D0D-10F3-4FF9-B0CE-5FF5034C79DC}" type="presOf" srcId="{BFD0BA39-3C9E-44C1-BB22-D30071854E16}" destId="{77B83BD1-5A1D-4EB0-BF61-8DE37C4EBE1E}" srcOrd="0" destOrd="0" presId="urn:microsoft.com/office/officeart/2005/8/layout/list1"/>
    <dgm:cxn modelId="{BB0821D5-6184-4353-8A8E-E0A071A123E8}" srcId="{5E9BC594-07CA-49C8-8F55-37DDA51D533B}" destId="{60737039-9A1C-4603-A11D-06A05AE1355A}" srcOrd="3" destOrd="0" parTransId="{CB488E02-0669-448B-9E8D-6ED0CA150A42}" sibTransId="{780F531B-E051-43CD-B725-4B11FE77713B}"/>
    <dgm:cxn modelId="{0AE26FE3-776A-4DE2-A7C1-B2147D43EE1D}" srcId="{22C61A04-8FCD-4C92-83E2-FCCAB428568F}" destId="{39FCA6AA-AB49-4FC2-B6C2-A79D27457542}" srcOrd="4" destOrd="0" parTransId="{F1309A6C-7DAF-4824-85CB-3D72C14B5547}" sibTransId="{0357BA71-DDAE-40C8-9179-6C9DA30F3FBD}"/>
    <dgm:cxn modelId="{A33CEF40-21A7-47A9-BE80-592408AC3B98}" type="presOf" srcId="{757D993B-74C4-4DAC-9FD3-82AC1CE7FB7E}" destId="{852BBA34-4010-4D85-9A72-F8DF17FAB228}" srcOrd="0" destOrd="4" presId="urn:microsoft.com/office/officeart/2005/8/layout/list1"/>
    <dgm:cxn modelId="{5A796B15-BE10-4920-8BB4-E8590EE3B336}" type="presOf" srcId="{99254571-0C70-4BA3-8043-647659A54B43}" destId="{852BBA34-4010-4D85-9A72-F8DF17FAB228}" srcOrd="0" destOrd="7" presId="urn:microsoft.com/office/officeart/2005/8/layout/list1"/>
    <dgm:cxn modelId="{8B2651AF-5B13-44EE-9D07-75269C33FD46}" type="presOf" srcId="{0F417D24-6650-47E7-82FD-78C3E79FEB05}" destId="{852BBA34-4010-4D85-9A72-F8DF17FAB228}" srcOrd="0" destOrd="2" presId="urn:microsoft.com/office/officeart/2005/8/layout/list1"/>
    <dgm:cxn modelId="{D57A8620-4439-4A75-9693-B6E13E220ABC}" type="presParOf" srcId="{77B83BD1-5A1D-4EB0-BF61-8DE37C4EBE1E}" destId="{B1198C55-E9BE-42BD-AADD-C1A95CDD313C}" srcOrd="0" destOrd="0" presId="urn:microsoft.com/office/officeart/2005/8/layout/list1"/>
    <dgm:cxn modelId="{F6C47998-493F-4541-8975-8FDE116BE0EE}" type="presParOf" srcId="{B1198C55-E9BE-42BD-AADD-C1A95CDD313C}" destId="{5DA7ED01-C8ED-4231-881C-0B137F1C8272}" srcOrd="0" destOrd="0" presId="urn:microsoft.com/office/officeart/2005/8/layout/list1"/>
    <dgm:cxn modelId="{5BEC9945-7142-4A1D-8013-CAE05E0CCA6C}" type="presParOf" srcId="{B1198C55-E9BE-42BD-AADD-C1A95CDD313C}" destId="{6FB67EC6-AE9E-4A4F-8946-A3EEADDE80E7}" srcOrd="1" destOrd="0" presId="urn:microsoft.com/office/officeart/2005/8/layout/list1"/>
    <dgm:cxn modelId="{E8F0E0B3-27D4-4864-9E7F-1D33E3C2A59F}" type="presParOf" srcId="{77B83BD1-5A1D-4EB0-BF61-8DE37C4EBE1E}" destId="{67140F0D-9CC7-4F47-8FD0-0BF9B0C229A8}" srcOrd="1" destOrd="0" presId="urn:microsoft.com/office/officeart/2005/8/layout/list1"/>
    <dgm:cxn modelId="{F675F6B2-F288-4274-B591-63CFB9533E7E}" type="presParOf" srcId="{77B83BD1-5A1D-4EB0-BF61-8DE37C4EBE1E}" destId="{852BBA34-4010-4D85-9A72-F8DF17FAB228}"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D501584-4540-4C57-B063-8025E5FC3EA2}"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03750A30-8D6B-4B42-8A3B-2324A5A7E384}">
      <dgm:prSet/>
      <dgm:spPr/>
      <dgm:t>
        <a:bodyPr/>
        <a:lstStyle/>
        <a:p>
          <a:pPr rtl="0"/>
          <a:r>
            <a:rPr lang="en-US" dirty="0" smtClean="0"/>
            <a:t>Pre-Meeting Tips</a:t>
          </a:r>
          <a:endParaRPr lang="en-US" dirty="0"/>
        </a:p>
      </dgm:t>
    </dgm:pt>
    <dgm:pt modelId="{45D7F8C2-8B24-4DFA-BA9D-42DEEDCC4656}" type="parTrans" cxnId="{088D3EF1-262E-4B59-B9EB-7F1F33CBCDCC}">
      <dgm:prSet/>
      <dgm:spPr/>
      <dgm:t>
        <a:bodyPr/>
        <a:lstStyle/>
        <a:p>
          <a:endParaRPr lang="en-US"/>
        </a:p>
      </dgm:t>
    </dgm:pt>
    <dgm:pt modelId="{714742EE-2184-4DF6-84C7-63C2F803E8DE}" type="sibTrans" cxnId="{088D3EF1-262E-4B59-B9EB-7F1F33CBCDCC}">
      <dgm:prSet/>
      <dgm:spPr/>
      <dgm:t>
        <a:bodyPr/>
        <a:lstStyle/>
        <a:p>
          <a:endParaRPr lang="en-US"/>
        </a:p>
      </dgm:t>
    </dgm:pt>
    <dgm:pt modelId="{BA12CEC7-7223-4451-A62C-111E0B173A62}">
      <dgm:prSet/>
      <dgm:spPr/>
      <dgm:t>
        <a:bodyPr/>
        <a:lstStyle/>
        <a:p>
          <a:pPr rtl="0"/>
          <a:r>
            <a:rPr lang="en-US" dirty="0" smtClean="0"/>
            <a:t>Should send copies of the following to SMEs prior to the meeting:</a:t>
          </a:r>
          <a:endParaRPr lang="en-US" dirty="0"/>
        </a:p>
      </dgm:t>
    </dgm:pt>
    <dgm:pt modelId="{9C3D28C7-2070-4E9D-A867-22B907BDA53F}" type="parTrans" cxnId="{F3277C73-5C46-47D6-B921-58DEF4493B98}">
      <dgm:prSet/>
      <dgm:spPr/>
      <dgm:t>
        <a:bodyPr/>
        <a:lstStyle/>
        <a:p>
          <a:endParaRPr lang="en-US"/>
        </a:p>
      </dgm:t>
    </dgm:pt>
    <dgm:pt modelId="{571E582C-DE63-4947-B4AB-43E061ABE389}" type="sibTrans" cxnId="{F3277C73-5C46-47D6-B921-58DEF4493B98}">
      <dgm:prSet/>
      <dgm:spPr/>
      <dgm:t>
        <a:bodyPr/>
        <a:lstStyle/>
        <a:p>
          <a:endParaRPr lang="en-US"/>
        </a:p>
      </dgm:t>
    </dgm:pt>
    <dgm:pt modelId="{46739571-2249-4102-BF34-3E507832186C}">
      <dgm:prSet/>
      <dgm:spPr/>
      <dgm:t>
        <a:bodyPr/>
        <a:lstStyle/>
        <a:p>
          <a:pPr rtl="0"/>
          <a:r>
            <a:rPr lang="en-US" dirty="0" smtClean="0"/>
            <a:t>Biographical Information Sheet</a:t>
          </a:r>
          <a:endParaRPr lang="en-US" dirty="0"/>
        </a:p>
      </dgm:t>
    </dgm:pt>
    <dgm:pt modelId="{F5DF744B-2218-44A1-BC7E-273AB0EFAF3A}" type="parTrans" cxnId="{8661A28A-6845-43CA-BC41-1DB06490D5F7}">
      <dgm:prSet/>
      <dgm:spPr/>
      <dgm:t>
        <a:bodyPr/>
        <a:lstStyle/>
        <a:p>
          <a:endParaRPr lang="en-US"/>
        </a:p>
      </dgm:t>
    </dgm:pt>
    <dgm:pt modelId="{20692917-D718-4907-85FE-D87973DB2FF3}" type="sibTrans" cxnId="{8661A28A-6845-43CA-BC41-1DB06490D5F7}">
      <dgm:prSet/>
      <dgm:spPr/>
      <dgm:t>
        <a:bodyPr/>
        <a:lstStyle/>
        <a:p>
          <a:endParaRPr lang="en-US"/>
        </a:p>
      </dgm:t>
    </dgm:pt>
    <dgm:pt modelId="{F652CBBA-5B2B-49C6-BB70-D8DFEDEF3A7E}">
      <dgm:prSet/>
      <dgm:spPr/>
      <dgm:t>
        <a:bodyPr/>
        <a:lstStyle/>
        <a:p>
          <a:pPr rtl="0"/>
          <a:r>
            <a:rPr lang="en-US" dirty="0" smtClean="0"/>
            <a:t>Sample New Classification Specification</a:t>
          </a:r>
          <a:endParaRPr lang="en-US" dirty="0"/>
        </a:p>
      </dgm:t>
    </dgm:pt>
    <dgm:pt modelId="{7836C081-BDB1-4607-8C84-1718DC737322}" type="parTrans" cxnId="{B4FFF23C-F7B2-4E4B-9695-DEE18F14693F}">
      <dgm:prSet/>
      <dgm:spPr/>
      <dgm:t>
        <a:bodyPr/>
        <a:lstStyle/>
        <a:p>
          <a:endParaRPr lang="en-US"/>
        </a:p>
      </dgm:t>
    </dgm:pt>
    <dgm:pt modelId="{AAA8E4E5-DD97-4210-94D5-F586C34A2ED7}" type="sibTrans" cxnId="{B4FFF23C-F7B2-4E4B-9695-DEE18F14693F}">
      <dgm:prSet/>
      <dgm:spPr/>
      <dgm:t>
        <a:bodyPr/>
        <a:lstStyle/>
        <a:p>
          <a:endParaRPr lang="en-US"/>
        </a:p>
      </dgm:t>
    </dgm:pt>
    <dgm:pt modelId="{E54E7507-3DDA-4384-993C-9871E703483F}">
      <dgm:prSet/>
      <dgm:spPr/>
      <dgm:t>
        <a:bodyPr/>
        <a:lstStyle/>
        <a:p>
          <a:pPr rtl="0"/>
          <a:r>
            <a:rPr lang="en-US" dirty="0" smtClean="0"/>
            <a:t>Current Classification Specification for the job</a:t>
          </a:r>
          <a:endParaRPr lang="en-US" dirty="0"/>
        </a:p>
      </dgm:t>
    </dgm:pt>
    <dgm:pt modelId="{F573DF99-2593-479F-8A8E-2D6ECAEC188B}" type="parTrans" cxnId="{35898AF8-AACA-4A50-8888-4267936042E9}">
      <dgm:prSet/>
      <dgm:spPr/>
      <dgm:t>
        <a:bodyPr/>
        <a:lstStyle/>
        <a:p>
          <a:endParaRPr lang="en-US"/>
        </a:p>
      </dgm:t>
    </dgm:pt>
    <dgm:pt modelId="{F5294579-D91B-45DB-873A-16BEC4A866F3}" type="sibTrans" cxnId="{35898AF8-AACA-4A50-8888-4267936042E9}">
      <dgm:prSet/>
      <dgm:spPr/>
      <dgm:t>
        <a:bodyPr/>
        <a:lstStyle/>
        <a:p>
          <a:endParaRPr lang="en-US"/>
        </a:p>
      </dgm:t>
    </dgm:pt>
    <dgm:pt modelId="{68C95AF9-0293-4170-9194-388C69EE3B8F}">
      <dgm:prSet/>
      <dgm:spPr/>
      <dgm:t>
        <a:bodyPr/>
        <a:lstStyle/>
        <a:p>
          <a:pPr rtl="0"/>
          <a:r>
            <a:rPr lang="en-US" dirty="0" smtClean="0"/>
            <a:t>Job Analysis Checklist</a:t>
          </a:r>
          <a:endParaRPr lang="en-US" dirty="0"/>
        </a:p>
      </dgm:t>
    </dgm:pt>
    <dgm:pt modelId="{8C76949E-5943-4B90-9A2C-955B41EE7E8C}" type="parTrans" cxnId="{005F7355-1BA2-48A3-8666-FB5666D3E754}">
      <dgm:prSet/>
      <dgm:spPr/>
      <dgm:t>
        <a:bodyPr/>
        <a:lstStyle/>
        <a:p>
          <a:endParaRPr lang="en-US"/>
        </a:p>
      </dgm:t>
    </dgm:pt>
    <dgm:pt modelId="{7BA74C84-3F44-4FA9-8D43-E1A9C1FB5086}" type="sibTrans" cxnId="{005F7355-1BA2-48A3-8666-FB5666D3E754}">
      <dgm:prSet/>
      <dgm:spPr/>
      <dgm:t>
        <a:bodyPr/>
        <a:lstStyle/>
        <a:p>
          <a:endParaRPr lang="en-US"/>
        </a:p>
      </dgm:t>
    </dgm:pt>
    <dgm:pt modelId="{54066184-9BF8-472E-BD54-ED749908CFE8}">
      <dgm:prSet/>
      <dgm:spPr/>
      <dgm:t>
        <a:bodyPr/>
        <a:lstStyle/>
        <a:p>
          <a:pPr rtl="0"/>
          <a:r>
            <a:rPr lang="en-US" dirty="0" smtClean="0"/>
            <a:t>Job Analysis Presentation for SME Meetings</a:t>
          </a:r>
          <a:endParaRPr lang="en-US" dirty="0"/>
        </a:p>
      </dgm:t>
    </dgm:pt>
    <dgm:pt modelId="{AC41872C-6E1A-4017-A465-47555DD4831D}" type="parTrans" cxnId="{4C6ADACB-75DA-43D3-A32F-5767868EFBB1}">
      <dgm:prSet/>
      <dgm:spPr/>
      <dgm:t>
        <a:bodyPr/>
        <a:lstStyle/>
        <a:p>
          <a:endParaRPr lang="en-US"/>
        </a:p>
      </dgm:t>
    </dgm:pt>
    <dgm:pt modelId="{78AA51DC-00EA-4C12-863D-F828F3458F01}" type="sibTrans" cxnId="{4C6ADACB-75DA-43D3-A32F-5767868EFBB1}">
      <dgm:prSet/>
      <dgm:spPr/>
      <dgm:t>
        <a:bodyPr/>
        <a:lstStyle/>
        <a:p>
          <a:endParaRPr lang="en-US"/>
        </a:p>
      </dgm:t>
    </dgm:pt>
    <dgm:pt modelId="{22E4FF88-9567-4607-A3AF-7DA8203FBCBB}">
      <dgm:prSet/>
      <dgm:spPr/>
      <dgm:t>
        <a:bodyPr/>
        <a:lstStyle/>
        <a:p>
          <a:pPr rtl="0"/>
          <a:r>
            <a:rPr lang="en-US" dirty="0" smtClean="0"/>
            <a:t>List of Functional Areas</a:t>
          </a:r>
          <a:endParaRPr lang="en-US" dirty="0"/>
        </a:p>
      </dgm:t>
    </dgm:pt>
    <dgm:pt modelId="{68C47D4A-FF29-4E63-9D3D-E319E40037DD}" type="parTrans" cxnId="{941F6762-2E12-43B6-9518-D2A7C8599B43}">
      <dgm:prSet/>
      <dgm:spPr/>
      <dgm:t>
        <a:bodyPr/>
        <a:lstStyle/>
        <a:p>
          <a:endParaRPr lang="en-US"/>
        </a:p>
      </dgm:t>
    </dgm:pt>
    <dgm:pt modelId="{C089FEF5-C0FB-4648-B3A6-3E5F3714C52E}" type="sibTrans" cxnId="{941F6762-2E12-43B6-9518-D2A7C8599B43}">
      <dgm:prSet/>
      <dgm:spPr/>
      <dgm:t>
        <a:bodyPr/>
        <a:lstStyle/>
        <a:p>
          <a:endParaRPr lang="en-US"/>
        </a:p>
      </dgm:t>
    </dgm:pt>
    <dgm:pt modelId="{EDE2A7E4-4161-4197-9BDB-FCD3FC96A7AF}">
      <dgm:prSet/>
      <dgm:spPr/>
      <dgm:t>
        <a:bodyPr/>
        <a:lstStyle/>
        <a:p>
          <a:pPr rtl="0"/>
          <a:r>
            <a:rPr lang="en-US" dirty="0" smtClean="0"/>
            <a:t>List of Competencies</a:t>
          </a:r>
          <a:endParaRPr lang="en-US" dirty="0"/>
        </a:p>
      </dgm:t>
    </dgm:pt>
    <dgm:pt modelId="{D8117C8B-CE32-4D2E-897F-6118EEDDD5F8}" type="parTrans" cxnId="{C85B6FA7-E53A-42A2-9228-0D56A9CE172B}">
      <dgm:prSet/>
      <dgm:spPr/>
      <dgm:t>
        <a:bodyPr/>
        <a:lstStyle/>
        <a:p>
          <a:endParaRPr lang="en-US"/>
        </a:p>
      </dgm:t>
    </dgm:pt>
    <dgm:pt modelId="{49FB9F1E-D2D2-4C6C-8026-A4D6F4C527E6}" type="sibTrans" cxnId="{C85B6FA7-E53A-42A2-9228-0D56A9CE172B}">
      <dgm:prSet/>
      <dgm:spPr/>
      <dgm:t>
        <a:bodyPr/>
        <a:lstStyle/>
        <a:p>
          <a:endParaRPr lang="en-US"/>
        </a:p>
      </dgm:t>
    </dgm:pt>
    <dgm:pt modelId="{2E727A3D-3883-47AD-98B8-01FF80142EAF}">
      <dgm:prSet/>
      <dgm:spPr/>
      <dgm:t>
        <a:bodyPr/>
        <a:lstStyle/>
        <a:p>
          <a:pPr rtl="0"/>
          <a:r>
            <a:rPr lang="en-US" dirty="0" smtClean="0"/>
            <a:t>If updating an existing class, pre-populating the Task Rating Form with tasks from the current classification specification is highly recommended.</a:t>
          </a:r>
          <a:endParaRPr lang="en-US" dirty="0"/>
        </a:p>
      </dgm:t>
    </dgm:pt>
    <dgm:pt modelId="{C980EA2B-634B-4EF7-85D7-FC69A976DB03}" type="parTrans" cxnId="{E2888E7F-C37E-4D10-ADD9-5C6C537DA575}">
      <dgm:prSet/>
      <dgm:spPr/>
      <dgm:t>
        <a:bodyPr/>
        <a:lstStyle/>
        <a:p>
          <a:endParaRPr lang="en-US"/>
        </a:p>
      </dgm:t>
    </dgm:pt>
    <dgm:pt modelId="{2239ED8E-5C9B-47A1-8E60-4545D11D84D5}" type="sibTrans" cxnId="{E2888E7F-C37E-4D10-ADD9-5C6C537DA575}">
      <dgm:prSet/>
      <dgm:spPr/>
      <dgm:t>
        <a:bodyPr/>
        <a:lstStyle/>
        <a:p>
          <a:endParaRPr lang="en-US"/>
        </a:p>
      </dgm:t>
    </dgm:pt>
    <dgm:pt modelId="{BEAA89C5-25F5-47C5-A489-72D29B0E2E70}" type="pres">
      <dgm:prSet presAssocID="{ED501584-4540-4C57-B063-8025E5FC3EA2}" presName="Name0" presStyleCnt="0">
        <dgm:presLayoutVars>
          <dgm:dir/>
          <dgm:animLvl val="lvl"/>
          <dgm:resizeHandles val="exact"/>
        </dgm:presLayoutVars>
      </dgm:prSet>
      <dgm:spPr/>
      <dgm:t>
        <a:bodyPr/>
        <a:lstStyle/>
        <a:p>
          <a:endParaRPr lang="en-US"/>
        </a:p>
      </dgm:t>
    </dgm:pt>
    <dgm:pt modelId="{9DF72A15-85CE-4F8F-B1C4-8846390C8900}" type="pres">
      <dgm:prSet presAssocID="{03750A30-8D6B-4B42-8A3B-2324A5A7E384}" presName="composite" presStyleCnt="0"/>
      <dgm:spPr/>
    </dgm:pt>
    <dgm:pt modelId="{1E0ADD72-5AFA-4AAB-9166-484929D13F84}" type="pres">
      <dgm:prSet presAssocID="{03750A30-8D6B-4B42-8A3B-2324A5A7E384}" presName="parTx" presStyleLbl="alignNode1" presStyleIdx="0" presStyleCnt="1">
        <dgm:presLayoutVars>
          <dgm:chMax val="0"/>
          <dgm:chPref val="0"/>
          <dgm:bulletEnabled val="1"/>
        </dgm:presLayoutVars>
      </dgm:prSet>
      <dgm:spPr/>
      <dgm:t>
        <a:bodyPr/>
        <a:lstStyle/>
        <a:p>
          <a:endParaRPr lang="en-US"/>
        </a:p>
      </dgm:t>
    </dgm:pt>
    <dgm:pt modelId="{34165648-3EAD-46A5-962E-BBDF6FFA4D30}" type="pres">
      <dgm:prSet presAssocID="{03750A30-8D6B-4B42-8A3B-2324A5A7E384}" presName="desTx" presStyleLbl="alignAccFollowNode1" presStyleIdx="0" presStyleCnt="1">
        <dgm:presLayoutVars>
          <dgm:bulletEnabled val="1"/>
        </dgm:presLayoutVars>
      </dgm:prSet>
      <dgm:spPr/>
      <dgm:t>
        <a:bodyPr/>
        <a:lstStyle/>
        <a:p>
          <a:endParaRPr lang="en-US"/>
        </a:p>
      </dgm:t>
    </dgm:pt>
  </dgm:ptLst>
  <dgm:cxnLst>
    <dgm:cxn modelId="{F3277C73-5C46-47D6-B921-58DEF4493B98}" srcId="{03750A30-8D6B-4B42-8A3B-2324A5A7E384}" destId="{BA12CEC7-7223-4451-A62C-111E0B173A62}" srcOrd="0" destOrd="0" parTransId="{9C3D28C7-2070-4E9D-A867-22B907BDA53F}" sibTransId="{571E582C-DE63-4947-B4AB-43E061ABE389}"/>
    <dgm:cxn modelId="{088D3EF1-262E-4B59-B9EB-7F1F33CBCDCC}" srcId="{ED501584-4540-4C57-B063-8025E5FC3EA2}" destId="{03750A30-8D6B-4B42-8A3B-2324A5A7E384}" srcOrd="0" destOrd="0" parTransId="{45D7F8C2-8B24-4DFA-BA9D-42DEEDCC4656}" sibTransId="{714742EE-2184-4DF6-84C7-63C2F803E8DE}"/>
    <dgm:cxn modelId="{61EF7D71-2D66-49BA-8F6C-69FAFEB44954}" type="presOf" srcId="{68C95AF9-0293-4170-9194-388C69EE3B8F}" destId="{34165648-3EAD-46A5-962E-BBDF6FFA4D30}" srcOrd="0" destOrd="4" presId="urn:microsoft.com/office/officeart/2005/8/layout/hList1"/>
    <dgm:cxn modelId="{C8EFFAAA-D876-4048-A14A-2D3FE08B0665}" type="presOf" srcId="{BA12CEC7-7223-4451-A62C-111E0B173A62}" destId="{34165648-3EAD-46A5-962E-BBDF6FFA4D30}" srcOrd="0" destOrd="0" presId="urn:microsoft.com/office/officeart/2005/8/layout/hList1"/>
    <dgm:cxn modelId="{C85B6FA7-E53A-42A2-9228-0D56A9CE172B}" srcId="{BA12CEC7-7223-4451-A62C-111E0B173A62}" destId="{EDE2A7E4-4161-4197-9BDB-FCD3FC96A7AF}" srcOrd="6" destOrd="0" parTransId="{D8117C8B-CE32-4D2E-897F-6118EEDDD5F8}" sibTransId="{49FB9F1E-D2D2-4C6C-8026-A4D6F4C527E6}"/>
    <dgm:cxn modelId="{2E93890D-8831-465F-BDC1-CBDBB5AAE863}" type="presOf" srcId="{22E4FF88-9567-4607-A3AF-7DA8203FBCBB}" destId="{34165648-3EAD-46A5-962E-BBDF6FFA4D30}" srcOrd="0" destOrd="6" presId="urn:microsoft.com/office/officeart/2005/8/layout/hList1"/>
    <dgm:cxn modelId="{BDC9E81C-1981-46C3-BC39-6DD7AB545FD7}" type="presOf" srcId="{E54E7507-3DDA-4384-993C-9871E703483F}" destId="{34165648-3EAD-46A5-962E-BBDF6FFA4D30}" srcOrd="0" destOrd="3" presId="urn:microsoft.com/office/officeart/2005/8/layout/hList1"/>
    <dgm:cxn modelId="{52FB9E91-0D1F-4CD9-ABAE-342FC891DB97}" type="presOf" srcId="{F652CBBA-5B2B-49C6-BB70-D8DFEDEF3A7E}" destId="{34165648-3EAD-46A5-962E-BBDF6FFA4D30}" srcOrd="0" destOrd="2" presId="urn:microsoft.com/office/officeart/2005/8/layout/hList1"/>
    <dgm:cxn modelId="{4C6ADACB-75DA-43D3-A32F-5767868EFBB1}" srcId="{BA12CEC7-7223-4451-A62C-111E0B173A62}" destId="{54066184-9BF8-472E-BD54-ED749908CFE8}" srcOrd="4" destOrd="0" parTransId="{AC41872C-6E1A-4017-A465-47555DD4831D}" sibTransId="{78AA51DC-00EA-4C12-863D-F828F3458F01}"/>
    <dgm:cxn modelId="{35898AF8-AACA-4A50-8888-4267936042E9}" srcId="{BA12CEC7-7223-4451-A62C-111E0B173A62}" destId="{E54E7507-3DDA-4384-993C-9871E703483F}" srcOrd="2" destOrd="0" parTransId="{F573DF99-2593-479F-8A8E-2D6ECAEC188B}" sibTransId="{F5294579-D91B-45DB-873A-16BEC4A866F3}"/>
    <dgm:cxn modelId="{E2888E7F-C37E-4D10-ADD9-5C6C537DA575}" srcId="{03750A30-8D6B-4B42-8A3B-2324A5A7E384}" destId="{2E727A3D-3883-47AD-98B8-01FF80142EAF}" srcOrd="1" destOrd="0" parTransId="{C980EA2B-634B-4EF7-85D7-FC69A976DB03}" sibTransId="{2239ED8E-5C9B-47A1-8E60-4545D11D84D5}"/>
    <dgm:cxn modelId="{02A915E4-109F-4DEF-BF2D-81359229CF19}" type="presOf" srcId="{46739571-2249-4102-BF34-3E507832186C}" destId="{34165648-3EAD-46A5-962E-BBDF6FFA4D30}" srcOrd="0" destOrd="1" presId="urn:microsoft.com/office/officeart/2005/8/layout/hList1"/>
    <dgm:cxn modelId="{B4FFF23C-F7B2-4E4B-9695-DEE18F14693F}" srcId="{BA12CEC7-7223-4451-A62C-111E0B173A62}" destId="{F652CBBA-5B2B-49C6-BB70-D8DFEDEF3A7E}" srcOrd="1" destOrd="0" parTransId="{7836C081-BDB1-4607-8C84-1718DC737322}" sibTransId="{AAA8E4E5-DD97-4210-94D5-F586C34A2ED7}"/>
    <dgm:cxn modelId="{7B30277F-8532-45B6-A320-93C50989F696}" type="presOf" srcId="{03750A30-8D6B-4B42-8A3B-2324A5A7E384}" destId="{1E0ADD72-5AFA-4AAB-9166-484929D13F84}" srcOrd="0" destOrd="0" presId="urn:microsoft.com/office/officeart/2005/8/layout/hList1"/>
    <dgm:cxn modelId="{8661A28A-6845-43CA-BC41-1DB06490D5F7}" srcId="{BA12CEC7-7223-4451-A62C-111E0B173A62}" destId="{46739571-2249-4102-BF34-3E507832186C}" srcOrd="0" destOrd="0" parTransId="{F5DF744B-2218-44A1-BC7E-273AB0EFAF3A}" sibTransId="{20692917-D718-4907-85FE-D87973DB2FF3}"/>
    <dgm:cxn modelId="{DA8AB100-3E4B-454A-BA22-25665632DE89}" type="presOf" srcId="{ED501584-4540-4C57-B063-8025E5FC3EA2}" destId="{BEAA89C5-25F5-47C5-A489-72D29B0E2E70}" srcOrd="0" destOrd="0" presId="urn:microsoft.com/office/officeart/2005/8/layout/hList1"/>
    <dgm:cxn modelId="{005F7355-1BA2-48A3-8666-FB5666D3E754}" srcId="{BA12CEC7-7223-4451-A62C-111E0B173A62}" destId="{68C95AF9-0293-4170-9194-388C69EE3B8F}" srcOrd="3" destOrd="0" parTransId="{8C76949E-5943-4B90-9A2C-955B41EE7E8C}" sibTransId="{7BA74C84-3F44-4FA9-8D43-E1A9C1FB5086}"/>
    <dgm:cxn modelId="{D6B58E0B-128B-4128-BA0B-321699B4DA30}" type="presOf" srcId="{54066184-9BF8-472E-BD54-ED749908CFE8}" destId="{34165648-3EAD-46A5-962E-BBDF6FFA4D30}" srcOrd="0" destOrd="5" presId="urn:microsoft.com/office/officeart/2005/8/layout/hList1"/>
    <dgm:cxn modelId="{941F6762-2E12-43B6-9518-D2A7C8599B43}" srcId="{BA12CEC7-7223-4451-A62C-111E0B173A62}" destId="{22E4FF88-9567-4607-A3AF-7DA8203FBCBB}" srcOrd="5" destOrd="0" parTransId="{68C47D4A-FF29-4E63-9D3D-E319E40037DD}" sibTransId="{C089FEF5-C0FB-4648-B3A6-3E5F3714C52E}"/>
    <dgm:cxn modelId="{7A32306D-64A7-4CD3-B518-8CF73A6A0A62}" type="presOf" srcId="{2E727A3D-3883-47AD-98B8-01FF80142EAF}" destId="{34165648-3EAD-46A5-962E-BBDF6FFA4D30}" srcOrd="0" destOrd="8" presId="urn:microsoft.com/office/officeart/2005/8/layout/hList1"/>
    <dgm:cxn modelId="{B0318D0E-8086-4EE8-A88D-F8CA1E7E0600}" type="presOf" srcId="{EDE2A7E4-4161-4197-9BDB-FCD3FC96A7AF}" destId="{34165648-3EAD-46A5-962E-BBDF6FFA4D30}" srcOrd="0" destOrd="7" presId="urn:microsoft.com/office/officeart/2005/8/layout/hList1"/>
    <dgm:cxn modelId="{97E9C07C-7C9B-4D80-B97C-ED4943693AEE}" type="presParOf" srcId="{BEAA89C5-25F5-47C5-A489-72D29B0E2E70}" destId="{9DF72A15-85CE-4F8F-B1C4-8846390C8900}" srcOrd="0" destOrd="0" presId="urn:microsoft.com/office/officeart/2005/8/layout/hList1"/>
    <dgm:cxn modelId="{57780CF5-C070-40F1-A8C5-B6552D0DCA5F}" type="presParOf" srcId="{9DF72A15-85CE-4F8F-B1C4-8846390C8900}" destId="{1E0ADD72-5AFA-4AAB-9166-484929D13F84}" srcOrd="0" destOrd="0" presId="urn:microsoft.com/office/officeart/2005/8/layout/hList1"/>
    <dgm:cxn modelId="{0C08D40A-4E16-4677-B383-1ACB28CABCE7}" type="presParOf" srcId="{9DF72A15-85CE-4F8F-B1C4-8846390C8900}" destId="{34165648-3EAD-46A5-962E-BBDF6FFA4D30}"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F36567A-20AC-41E4-B41F-FA07770604F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59B0F0C-7C1F-4F2D-91B1-1E644EA5EA1E}">
      <dgm:prSet/>
      <dgm:spPr/>
      <dgm:t>
        <a:bodyPr/>
        <a:lstStyle/>
        <a:p>
          <a:pPr rtl="0"/>
          <a:r>
            <a:rPr lang="en-US" dirty="0" smtClean="0"/>
            <a:t>Room Set-up Tips</a:t>
          </a:r>
          <a:endParaRPr lang="en-US" dirty="0"/>
        </a:p>
      </dgm:t>
    </dgm:pt>
    <dgm:pt modelId="{C1F50D4F-4F3E-48F9-A26F-58D4558D925F}" type="parTrans" cxnId="{CF4056DF-51C5-4B68-931E-954180C6E62D}">
      <dgm:prSet/>
      <dgm:spPr/>
      <dgm:t>
        <a:bodyPr/>
        <a:lstStyle/>
        <a:p>
          <a:endParaRPr lang="en-US"/>
        </a:p>
      </dgm:t>
    </dgm:pt>
    <dgm:pt modelId="{9964F0C8-18C1-4129-9A7E-2CCDE5EC651F}" type="sibTrans" cxnId="{CF4056DF-51C5-4B68-931E-954180C6E62D}">
      <dgm:prSet/>
      <dgm:spPr/>
      <dgm:t>
        <a:bodyPr/>
        <a:lstStyle/>
        <a:p>
          <a:endParaRPr lang="en-US"/>
        </a:p>
      </dgm:t>
    </dgm:pt>
    <dgm:pt modelId="{17AD5DF3-2CB0-4A21-A22C-EFC0CD07AAB6}">
      <dgm:prSet/>
      <dgm:spPr/>
      <dgm:t>
        <a:bodyPr/>
        <a:lstStyle/>
        <a:p>
          <a:pPr rtl="0"/>
          <a:r>
            <a:rPr lang="en-US" dirty="0" smtClean="0"/>
            <a:t>Set chairs and tables in a U-shape</a:t>
          </a:r>
          <a:endParaRPr lang="en-US" dirty="0"/>
        </a:p>
      </dgm:t>
    </dgm:pt>
    <dgm:pt modelId="{4B3BEEAD-8EDE-4DE1-8792-4BC237A92837}" type="parTrans" cxnId="{23142D31-11A6-482E-90E3-019A01B7FEF8}">
      <dgm:prSet/>
      <dgm:spPr/>
      <dgm:t>
        <a:bodyPr/>
        <a:lstStyle/>
        <a:p>
          <a:endParaRPr lang="en-US"/>
        </a:p>
      </dgm:t>
    </dgm:pt>
    <dgm:pt modelId="{8E83DFC3-7F86-4CC9-8B8B-E0A7795AE858}" type="sibTrans" cxnId="{23142D31-11A6-482E-90E3-019A01B7FEF8}">
      <dgm:prSet/>
      <dgm:spPr/>
      <dgm:t>
        <a:bodyPr/>
        <a:lstStyle/>
        <a:p>
          <a:endParaRPr lang="en-US"/>
        </a:p>
      </dgm:t>
    </dgm:pt>
    <dgm:pt modelId="{EE4B4729-8B52-486E-BAAD-D14EA996519A}">
      <dgm:prSet/>
      <dgm:spPr/>
      <dgm:t>
        <a:bodyPr/>
        <a:lstStyle/>
        <a:p>
          <a:pPr rtl="0"/>
          <a:r>
            <a:rPr lang="en-US" dirty="0" smtClean="0"/>
            <a:t>Display information in front of room</a:t>
          </a:r>
          <a:endParaRPr lang="en-US" dirty="0"/>
        </a:p>
      </dgm:t>
    </dgm:pt>
    <dgm:pt modelId="{4092AD6C-E7A3-4C5B-A86F-DD8288D4FB70}" type="parTrans" cxnId="{B30A9EED-80E4-4A88-BAA2-E1CF4D17015E}">
      <dgm:prSet/>
      <dgm:spPr/>
      <dgm:t>
        <a:bodyPr/>
        <a:lstStyle/>
        <a:p>
          <a:endParaRPr lang="en-US"/>
        </a:p>
      </dgm:t>
    </dgm:pt>
    <dgm:pt modelId="{0321E46B-4409-46BD-90C3-01CDBFB5973D}" type="sibTrans" cxnId="{B30A9EED-80E4-4A88-BAA2-E1CF4D17015E}">
      <dgm:prSet/>
      <dgm:spPr/>
      <dgm:t>
        <a:bodyPr/>
        <a:lstStyle/>
        <a:p>
          <a:endParaRPr lang="en-US"/>
        </a:p>
      </dgm:t>
    </dgm:pt>
    <dgm:pt modelId="{0CB3F2DB-84E6-41F5-B6CA-21B89E1AF00F}">
      <dgm:prSet/>
      <dgm:spPr/>
      <dgm:t>
        <a:bodyPr/>
        <a:lstStyle/>
        <a:p>
          <a:pPr rtl="0"/>
          <a:r>
            <a:rPr lang="en-US" dirty="0" smtClean="0"/>
            <a:t>Have recorder sit in first seat</a:t>
          </a:r>
          <a:endParaRPr lang="en-US" dirty="0"/>
        </a:p>
      </dgm:t>
    </dgm:pt>
    <dgm:pt modelId="{02D8F5EA-EA79-4471-B4A5-A2E38F3C41D8}" type="parTrans" cxnId="{1D3714FC-1ACB-4A47-ACE0-1CCD0065397A}">
      <dgm:prSet/>
      <dgm:spPr/>
      <dgm:t>
        <a:bodyPr/>
        <a:lstStyle/>
        <a:p>
          <a:endParaRPr lang="en-US"/>
        </a:p>
      </dgm:t>
    </dgm:pt>
    <dgm:pt modelId="{513255E8-0734-4D40-8C6F-0C022CB15D0E}" type="sibTrans" cxnId="{1D3714FC-1ACB-4A47-ACE0-1CCD0065397A}">
      <dgm:prSet/>
      <dgm:spPr/>
      <dgm:t>
        <a:bodyPr/>
        <a:lstStyle/>
        <a:p>
          <a:endParaRPr lang="en-US"/>
        </a:p>
      </dgm:t>
    </dgm:pt>
    <dgm:pt modelId="{5008AF95-2579-4CC1-995C-EC71B86A8A5B}">
      <dgm:prSet/>
      <dgm:spPr/>
      <dgm:t>
        <a:bodyPr/>
        <a:lstStyle/>
        <a:p>
          <a:pPr rtl="0"/>
          <a:r>
            <a:rPr lang="en-US" dirty="0" smtClean="0"/>
            <a:t>Put name tents in front of each seat</a:t>
          </a:r>
          <a:endParaRPr lang="en-US" dirty="0"/>
        </a:p>
      </dgm:t>
    </dgm:pt>
    <dgm:pt modelId="{7A3083E4-6081-4DEF-804D-97F981F7E364}" type="parTrans" cxnId="{841BFC3F-E4F7-4303-9D1C-999E65A91BD4}">
      <dgm:prSet/>
      <dgm:spPr/>
      <dgm:t>
        <a:bodyPr/>
        <a:lstStyle/>
        <a:p>
          <a:endParaRPr lang="en-US"/>
        </a:p>
      </dgm:t>
    </dgm:pt>
    <dgm:pt modelId="{0EB20825-EFD7-4D39-AF99-10041C1D5EF0}" type="sibTrans" cxnId="{841BFC3F-E4F7-4303-9D1C-999E65A91BD4}">
      <dgm:prSet/>
      <dgm:spPr/>
      <dgm:t>
        <a:bodyPr/>
        <a:lstStyle/>
        <a:p>
          <a:endParaRPr lang="en-US"/>
        </a:p>
      </dgm:t>
    </dgm:pt>
    <dgm:pt modelId="{CFD3C8EC-3CA8-4B55-A570-66D2A765DC2D}">
      <dgm:prSet/>
      <dgm:spPr/>
      <dgm:t>
        <a:bodyPr/>
        <a:lstStyle/>
        <a:p>
          <a:pPr rtl="0"/>
          <a:r>
            <a:rPr lang="en-US" dirty="0" smtClean="0"/>
            <a:t>Minimize distractions</a:t>
          </a:r>
          <a:endParaRPr lang="en-US" dirty="0"/>
        </a:p>
      </dgm:t>
    </dgm:pt>
    <dgm:pt modelId="{F87B8F30-4F4D-4585-B146-87B17C507DFC}" type="parTrans" cxnId="{246442AB-991F-431F-A6AE-4492EDC5C9F4}">
      <dgm:prSet/>
      <dgm:spPr/>
      <dgm:t>
        <a:bodyPr/>
        <a:lstStyle/>
        <a:p>
          <a:endParaRPr lang="en-US"/>
        </a:p>
      </dgm:t>
    </dgm:pt>
    <dgm:pt modelId="{06BC3FCD-2165-4575-8052-095DFE3FE87B}" type="sibTrans" cxnId="{246442AB-991F-431F-A6AE-4492EDC5C9F4}">
      <dgm:prSet/>
      <dgm:spPr/>
      <dgm:t>
        <a:bodyPr/>
        <a:lstStyle/>
        <a:p>
          <a:endParaRPr lang="en-US"/>
        </a:p>
      </dgm:t>
    </dgm:pt>
    <dgm:pt modelId="{999895D6-F8C6-40CC-BF83-46112E3EDC1A}" type="pres">
      <dgm:prSet presAssocID="{2F36567A-20AC-41E4-B41F-FA07770604F4}" presName="linear" presStyleCnt="0">
        <dgm:presLayoutVars>
          <dgm:dir/>
          <dgm:animLvl val="lvl"/>
          <dgm:resizeHandles val="exact"/>
        </dgm:presLayoutVars>
      </dgm:prSet>
      <dgm:spPr/>
      <dgm:t>
        <a:bodyPr/>
        <a:lstStyle/>
        <a:p>
          <a:endParaRPr lang="en-US"/>
        </a:p>
      </dgm:t>
    </dgm:pt>
    <dgm:pt modelId="{F44094FB-6B34-47B4-A03E-0F70C2FE9B07}" type="pres">
      <dgm:prSet presAssocID="{759B0F0C-7C1F-4F2D-91B1-1E644EA5EA1E}" presName="parentLin" presStyleCnt="0"/>
      <dgm:spPr/>
    </dgm:pt>
    <dgm:pt modelId="{D3E35145-D5A3-4C25-840A-14F00821BC2A}" type="pres">
      <dgm:prSet presAssocID="{759B0F0C-7C1F-4F2D-91B1-1E644EA5EA1E}" presName="parentLeftMargin" presStyleLbl="node1" presStyleIdx="0" presStyleCnt="1"/>
      <dgm:spPr/>
      <dgm:t>
        <a:bodyPr/>
        <a:lstStyle/>
        <a:p>
          <a:endParaRPr lang="en-US"/>
        </a:p>
      </dgm:t>
    </dgm:pt>
    <dgm:pt modelId="{CF4639BE-171F-46CF-94E4-E6F561953231}" type="pres">
      <dgm:prSet presAssocID="{759B0F0C-7C1F-4F2D-91B1-1E644EA5EA1E}" presName="parentText" presStyleLbl="node1" presStyleIdx="0" presStyleCnt="1">
        <dgm:presLayoutVars>
          <dgm:chMax val="0"/>
          <dgm:bulletEnabled val="1"/>
        </dgm:presLayoutVars>
      </dgm:prSet>
      <dgm:spPr/>
      <dgm:t>
        <a:bodyPr/>
        <a:lstStyle/>
        <a:p>
          <a:endParaRPr lang="en-US"/>
        </a:p>
      </dgm:t>
    </dgm:pt>
    <dgm:pt modelId="{8CBC7D35-8758-4192-BD97-8D5C798259E6}" type="pres">
      <dgm:prSet presAssocID="{759B0F0C-7C1F-4F2D-91B1-1E644EA5EA1E}" presName="negativeSpace" presStyleCnt="0"/>
      <dgm:spPr/>
    </dgm:pt>
    <dgm:pt modelId="{54C8292B-714F-479A-BDB4-A9ECA2AAEC38}" type="pres">
      <dgm:prSet presAssocID="{759B0F0C-7C1F-4F2D-91B1-1E644EA5EA1E}" presName="childText" presStyleLbl="conFgAcc1" presStyleIdx="0" presStyleCnt="1">
        <dgm:presLayoutVars>
          <dgm:bulletEnabled val="1"/>
        </dgm:presLayoutVars>
      </dgm:prSet>
      <dgm:spPr/>
      <dgm:t>
        <a:bodyPr/>
        <a:lstStyle/>
        <a:p>
          <a:endParaRPr lang="en-US"/>
        </a:p>
      </dgm:t>
    </dgm:pt>
  </dgm:ptLst>
  <dgm:cxnLst>
    <dgm:cxn modelId="{1D3714FC-1ACB-4A47-ACE0-1CCD0065397A}" srcId="{759B0F0C-7C1F-4F2D-91B1-1E644EA5EA1E}" destId="{0CB3F2DB-84E6-41F5-B6CA-21B89E1AF00F}" srcOrd="2" destOrd="0" parTransId="{02D8F5EA-EA79-4471-B4A5-A2E38F3C41D8}" sibTransId="{513255E8-0734-4D40-8C6F-0C022CB15D0E}"/>
    <dgm:cxn modelId="{841BFC3F-E4F7-4303-9D1C-999E65A91BD4}" srcId="{759B0F0C-7C1F-4F2D-91B1-1E644EA5EA1E}" destId="{5008AF95-2579-4CC1-995C-EC71B86A8A5B}" srcOrd="3" destOrd="0" parTransId="{7A3083E4-6081-4DEF-804D-97F981F7E364}" sibTransId="{0EB20825-EFD7-4D39-AF99-10041C1D5EF0}"/>
    <dgm:cxn modelId="{056EB769-21BA-40C6-8515-77D72EF20950}" type="presOf" srcId="{2F36567A-20AC-41E4-B41F-FA07770604F4}" destId="{999895D6-F8C6-40CC-BF83-46112E3EDC1A}" srcOrd="0" destOrd="0" presId="urn:microsoft.com/office/officeart/2005/8/layout/list1"/>
    <dgm:cxn modelId="{B7C402F4-8FC6-45AF-A705-B0335E7A70EE}" type="presOf" srcId="{759B0F0C-7C1F-4F2D-91B1-1E644EA5EA1E}" destId="{D3E35145-D5A3-4C25-840A-14F00821BC2A}" srcOrd="0" destOrd="0" presId="urn:microsoft.com/office/officeart/2005/8/layout/list1"/>
    <dgm:cxn modelId="{5013219B-969F-4D62-AB42-F1B8B10A3DE4}" type="presOf" srcId="{CFD3C8EC-3CA8-4B55-A570-66D2A765DC2D}" destId="{54C8292B-714F-479A-BDB4-A9ECA2AAEC38}" srcOrd="0" destOrd="4" presId="urn:microsoft.com/office/officeart/2005/8/layout/list1"/>
    <dgm:cxn modelId="{246442AB-991F-431F-A6AE-4492EDC5C9F4}" srcId="{759B0F0C-7C1F-4F2D-91B1-1E644EA5EA1E}" destId="{CFD3C8EC-3CA8-4B55-A570-66D2A765DC2D}" srcOrd="4" destOrd="0" parTransId="{F87B8F30-4F4D-4585-B146-87B17C507DFC}" sibTransId="{06BC3FCD-2165-4575-8052-095DFE3FE87B}"/>
    <dgm:cxn modelId="{180DF381-CB0A-4577-AAE2-28A522087D65}" type="presOf" srcId="{EE4B4729-8B52-486E-BAAD-D14EA996519A}" destId="{54C8292B-714F-479A-BDB4-A9ECA2AAEC38}" srcOrd="0" destOrd="1" presId="urn:microsoft.com/office/officeart/2005/8/layout/list1"/>
    <dgm:cxn modelId="{500C3FC9-E47A-4630-9D9C-1D94AB03BE84}" type="presOf" srcId="{17AD5DF3-2CB0-4A21-A22C-EFC0CD07AAB6}" destId="{54C8292B-714F-479A-BDB4-A9ECA2AAEC38}" srcOrd="0" destOrd="0" presId="urn:microsoft.com/office/officeart/2005/8/layout/list1"/>
    <dgm:cxn modelId="{ADE82FDD-D626-4848-B66C-389A83E508C2}" type="presOf" srcId="{759B0F0C-7C1F-4F2D-91B1-1E644EA5EA1E}" destId="{CF4639BE-171F-46CF-94E4-E6F561953231}" srcOrd="1" destOrd="0" presId="urn:microsoft.com/office/officeart/2005/8/layout/list1"/>
    <dgm:cxn modelId="{9DDD1B09-B410-4D65-953C-70E382330E11}" type="presOf" srcId="{5008AF95-2579-4CC1-995C-EC71B86A8A5B}" destId="{54C8292B-714F-479A-BDB4-A9ECA2AAEC38}" srcOrd="0" destOrd="3" presId="urn:microsoft.com/office/officeart/2005/8/layout/list1"/>
    <dgm:cxn modelId="{23142D31-11A6-482E-90E3-019A01B7FEF8}" srcId="{759B0F0C-7C1F-4F2D-91B1-1E644EA5EA1E}" destId="{17AD5DF3-2CB0-4A21-A22C-EFC0CD07AAB6}" srcOrd="0" destOrd="0" parTransId="{4B3BEEAD-8EDE-4DE1-8792-4BC237A92837}" sibTransId="{8E83DFC3-7F86-4CC9-8B8B-E0A7795AE858}"/>
    <dgm:cxn modelId="{B30A9EED-80E4-4A88-BAA2-E1CF4D17015E}" srcId="{759B0F0C-7C1F-4F2D-91B1-1E644EA5EA1E}" destId="{EE4B4729-8B52-486E-BAAD-D14EA996519A}" srcOrd="1" destOrd="0" parTransId="{4092AD6C-E7A3-4C5B-A86F-DD8288D4FB70}" sibTransId="{0321E46B-4409-46BD-90C3-01CDBFB5973D}"/>
    <dgm:cxn modelId="{299D0414-E7E0-4A0F-9C6C-117C87F68863}" type="presOf" srcId="{0CB3F2DB-84E6-41F5-B6CA-21B89E1AF00F}" destId="{54C8292B-714F-479A-BDB4-A9ECA2AAEC38}" srcOrd="0" destOrd="2" presId="urn:microsoft.com/office/officeart/2005/8/layout/list1"/>
    <dgm:cxn modelId="{CF4056DF-51C5-4B68-931E-954180C6E62D}" srcId="{2F36567A-20AC-41E4-B41F-FA07770604F4}" destId="{759B0F0C-7C1F-4F2D-91B1-1E644EA5EA1E}" srcOrd="0" destOrd="0" parTransId="{C1F50D4F-4F3E-48F9-A26F-58D4558D925F}" sibTransId="{9964F0C8-18C1-4129-9A7E-2CCDE5EC651F}"/>
    <dgm:cxn modelId="{A8C68DC3-AFCC-4C65-A23B-7A0954BB690F}" type="presParOf" srcId="{999895D6-F8C6-40CC-BF83-46112E3EDC1A}" destId="{F44094FB-6B34-47B4-A03E-0F70C2FE9B07}" srcOrd="0" destOrd="0" presId="urn:microsoft.com/office/officeart/2005/8/layout/list1"/>
    <dgm:cxn modelId="{44BE7CD8-7B84-46D1-AF16-0985B65A29ED}" type="presParOf" srcId="{F44094FB-6B34-47B4-A03E-0F70C2FE9B07}" destId="{D3E35145-D5A3-4C25-840A-14F00821BC2A}" srcOrd="0" destOrd="0" presId="urn:microsoft.com/office/officeart/2005/8/layout/list1"/>
    <dgm:cxn modelId="{C56675A5-B3DF-498B-ADF8-CA32B7A7C5EF}" type="presParOf" srcId="{F44094FB-6B34-47B4-A03E-0F70C2FE9B07}" destId="{CF4639BE-171F-46CF-94E4-E6F561953231}" srcOrd="1" destOrd="0" presId="urn:microsoft.com/office/officeart/2005/8/layout/list1"/>
    <dgm:cxn modelId="{AD06B287-CCD5-488C-8AC4-95852CD63DA8}" type="presParOf" srcId="{999895D6-F8C6-40CC-BF83-46112E3EDC1A}" destId="{8CBC7D35-8758-4192-BD97-8D5C798259E6}" srcOrd="1" destOrd="0" presId="urn:microsoft.com/office/officeart/2005/8/layout/list1"/>
    <dgm:cxn modelId="{285010FD-D028-4B34-8C6E-7BC756DA73A6}" type="presParOf" srcId="{999895D6-F8C6-40CC-BF83-46112E3EDC1A}" destId="{54C8292B-714F-479A-BDB4-A9ECA2AAEC38}"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F36567A-20AC-41E4-B41F-FA07770604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C2A781-370B-4C07-A095-AA12D202B7F5}">
      <dgm:prSet/>
      <dgm:spPr/>
      <dgm:t>
        <a:bodyPr/>
        <a:lstStyle/>
        <a:p>
          <a:pPr rtl="0"/>
          <a:r>
            <a:rPr lang="en-US" dirty="0" smtClean="0"/>
            <a:t>Facilitation Tips</a:t>
          </a:r>
          <a:endParaRPr lang="en-US" dirty="0"/>
        </a:p>
      </dgm:t>
    </dgm:pt>
    <dgm:pt modelId="{421FD8A8-B900-4991-8416-39E832EED86F}" type="parTrans" cxnId="{93D5E371-AF69-45FA-8B18-F57F755AC67F}">
      <dgm:prSet/>
      <dgm:spPr/>
      <dgm:t>
        <a:bodyPr/>
        <a:lstStyle/>
        <a:p>
          <a:endParaRPr lang="en-US"/>
        </a:p>
      </dgm:t>
    </dgm:pt>
    <dgm:pt modelId="{C198B869-CECD-41EB-AF5B-EA7253B44DB5}" type="sibTrans" cxnId="{93D5E371-AF69-45FA-8B18-F57F755AC67F}">
      <dgm:prSet/>
      <dgm:spPr/>
      <dgm:t>
        <a:bodyPr/>
        <a:lstStyle/>
        <a:p>
          <a:endParaRPr lang="en-US"/>
        </a:p>
      </dgm:t>
    </dgm:pt>
    <dgm:pt modelId="{8F1570CA-C5D1-4656-8C59-9755301BE564}">
      <dgm:prSet/>
      <dgm:spPr/>
      <dgm:t>
        <a:bodyPr/>
        <a:lstStyle/>
        <a:p>
          <a:pPr rtl="0"/>
          <a:r>
            <a:rPr lang="en-US" dirty="0" smtClean="0"/>
            <a:t>Control the flow of the meeting</a:t>
          </a:r>
          <a:endParaRPr lang="en-US" dirty="0"/>
        </a:p>
      </dgm:t>
    </dgm:pt>
    <dgm:pt modelId="{13B7327A-524F-4B9E-B2A4-3AC5561B5607}" type="parTrans" cxnId="{BF604825-DAD6-432A-9724-3D21AC93289B}">
      <dgm:prSet/>
      <dgm:spPr/>
      <dgm:t>
        <a:bodyPr/>
        <a:lstStyle/>
        <a:p>
          <a:endParaRPr lang="en-US"/>
        </a:p>
      </dgm:t>
    </dgm:pt>
    <dgm:pt modelId="{459C64CA-A716-4552-9C46-973C24699959}" type="sibTrans" cxnId="{BF604825-DAD6-432A-9724-3D21AC93289B}">
      <dgm:prSet/>
      <dgm:spPr/>
      <dgm:t>
        <a:bodyPr/>
        <a:lstStyle/>
        <a:p>
          <a:endParaRPr lang="en-US"/>
        </a:p>
      </dgm:t>
    </dgm:pt>
    <dgm:pt modelId="{3E7D57BE-11D1-4693-80B1-D5C115DE428E}">
      <dgm:prSet/>
      <dgm:spPr/>
      <dgm:t>
        <a:bodyPr/>
        <a:lstStyle/>
        <a:p>
          <a:pPr rtl="0"/>
          <a:r>
            <a:rPr lang="en-US" dirty="0" smtClean="0"/>
            <a:t>Ensure everyone is comfortable and feels free to contribute</a:t>
          </a:r>
          <a:endParaRPr lang="en-US" dirty="0"/>
        </a:p>
      </dgm:t>
    </dgm:pt>
    <dgm:pt modelId="{F5009F15-134C-41D8-818D-7558FAF62965}" type="parTrans" cxnId="{758E278D-E39F-4323-BC98-FEA4A73C44AE}">
      <dgm:prSet/>
      <dgm:spPr/>
      <dgm:t>
        <a:bodyPr/>
        <a:lstStyle/>
        <a:p>
          <a:endParaRPr lang="en-US"/>
        </a:p>
      </dgm:t>
    </dgm:pt>
    <dgm:pt modelId="{BE1ECC0B-95D4-4D26-A04D-DC2DE065D897}" type="sibTrans" cxnId="{758E278D-E39F-4323-BC98-FEA4A73C44AE}">
      <dgm:prSet/>
      <dgm:spPr/>
      <dgm:t>
        <a:bodyPr/>
        <a:lstStyle/>
        <a:p>
          <a:endParaRPr lang="en-US"/>
        </a:p>
      </dgm:t>
    </dgm:pt>
    <dgm:pt modelId="{ED934E96-9AB3-45B0-82A1-12D84BFD7FEF}">
      <dgm:prSet/>
      <dgm:spPr/>
      <dgm:t>
        <a:bodyPr/>
        <a:lstStyle/>
        <a:p>
          <a:pPr rtl="0"/>
          <a:r>
            <a:rPr lang="en-US" dirty="0" smtClean="0"/>
            <a:t>Don’t let anyone stifle participation</a:t>
          </a:r>
          <a:endParaRPr lang="en-US" dirty="0"/>
        </a:p>
      </dgm:t>
    </dgm:pt>
    <dgm:pt modelId="{9A2099CE-1A7C-4F78-8F70-3382C025BC10}" type="parTrans" cxnId="{1E5F5729-CF31-49DB-A39E-6A3DFA2154F6}">
      <dgm:prSet/>
      <dgm:spPr/>
      <dgm:t>
        <a:bodyPr/>
        <a:lstStyle/>
        <a:p>
          <a:endParaRPr lang="en-US"/>
        </a:p>
      </dgm:t>
    </dgm:pt>
    <dgm:pt modelId="{BBCED826-900E-49D8-A4E6-BA70479A37E9}" type="sibTrans" cxnId="{1E5F5729-CF31-49DB-A39E-6A3DFA2154F6}">
      <dgm:prSet/>
      <dgm:spPr/>
      <dgm:t>
        <a:bodyPr/>
        <a:lstStyle/>
        <a:p>
          <a:endParaRPr lang="en-US"/>
        </a:p>
      </dgm:t>
    </dgm:pt>
    <dgm:pt modelId="{6AA32C4B-A7C0-4045-ADAC-11A4DDF89A7C}">
      <dgm:prSet/>
      <dgm:spPr/>
      <dgm:t>
        <a:bodyPr/>
        <a:lstStyle/>
        <a:p>
          <a:pPr rtl="0"/>
          <a:r>
            <a:rPr lang="en-US" dirty="0" smtClean="0"/>
            <a:t>Remember – You are likely not an SME in the class(</a:t>
          </a:r>
          <a:r>
            <a:rPr lang="en-US" dirty="0" err="1" smtClean="0"/>
            <a:t>es</a:t>
          </a:r>
          <a:r>
            <a:rPr lang="en-US" dirty="0" smtClean="0"/>
            <a:t>) you are analyzing</a:t>
          </a:r>
          <a:endParaRPr lang="en-US" dirty="0"/>
        </a:p>
      </dgm:t>
    </dgm:pt>
    <dgm:pt modelId="{FF0C12B8-2DF3-487D-88A4-8BC3F9463CA2}" type="parTrans" cxnId="{8A07ECC4-299F-4AC3-BE4A-F7EE8326805B}">
      <dgm:prSet/>
      <dgm:spPr/>
      <dgm:t>
        <a:bodyPr/>
        <a:lstStyle/>
        <a:p>
          <a:endParaRPr lang="en-US"/>
        </a:p>
      </dgm:t>
    </dgm:pt>
    <dgm:pt modelId="{E2BCEE41-8593-4FEA-A170-2A5623DCFD9D}" type="sibTrans" cxnId="{8A07ECC4-299F-4AC3-BE4A-F7EE8326805B}">
      <dgm:prSet/>
      <dgm:spPr/>
      <dgm:t>
        <a:bodyPr/>
        <a:lstStyle/>
        <a:p>
          <a:endParaRPr lang="en-US"/>
        </a:p>
      </dgm:t>
    </dgm:pt>
    <dgm:pt modelId="{48EAEF70-FA28-44B2-BAB7-6B011A7D9C6D}">
      <dgm:prSet/>
      <dgm:spPr/>
      <dgm:t>
        <a:bodyPr/>
        <a:lstStyle/>
        <a:p>
          <a:pPr rtl="0"/>
          <a:r>
            <a:rPr lang="en-US" dirty="0" smtClean="0"/>
            <a:t>Prep beforehand</a:t>
          </a:r>
          <a:endParaRPr lang="en-US" dirty="0"/>
        </a:p>
      </dgm:t>
    </dgm:pt>
    <dgm:pt modelId="{47CC20B8-5672-421D-83B1-30B47D39F380}" type="parTrans" cxnId="{25C9C01A-674B-4E94-AF17-65D3F42ABF90}">
      <dgm:prSet/>
      <dgm:spPr/>
    </dgm:pt>
    <dgm:pt modelId="{CC0AF32C-130E-4F6E-85E4-7CD6EB079CC9}" type="sibTrans" cxnId="{25C9C01A-674B-4E94-AF17-65D3F42ABF90}">
      <dgm:prSet/>
      <dgm:spPr/>
    </dgm:pt>
    <dgm:pt modelId="{AD558E18-CAD6-43D9-9307-0EADF2A97521}">
      <dgm:prSet/>
      <dgm:spPr/>
      <dgm:t>
        <a:bodyPr/>
        <a:lstStyle/>
        <a:p>
          <a:pPr rtl="0"/>
          <a:r>
            <a:rPr lang="en-US" dirty="0" smtClean="0"/>
            <a:t>Don’t be afraid to question the SMEs!</a:t>
          </a:r>
          <a:endParaRPr lang="en-US" dirty="0"/>
        </a:p>
      </dgm:t>
    </dgm:pt>
    <dgm:pt modelId="{90DC2A86-1193-4309-A2A4-41DE5F61F122}" type="parTrans" cxnId="{855B1187-C0F6-495C-B88B-CEDA8CE8B853}">
      <dgm:prSet/>
      <dgm:spPr/>
    </dgm:pt>
    <dgm:pt modelId="{1A7C1A5F-5AF2-4BB4-891C-1B33298E11A8}" type="sibTrans" cxnId="{855B1187-C0F6-495C-B88B-CEDA8CE8B853}">
      <dgm:prSet/>
      <dgm:spPr/>
    </dgm:pt>
    <dgm:pt modelId="{3757DD69-DF4C-4983-A8DD-7F8BECFDFC24}" type="pres">
      <dgm:prSet presAssocID="{2F36567A-20AC-41E4-B41F-FA07770604F4}" presName="Name0" presStyleCnt="0">
        <dgm:presLayoutVars>
          <dgm:dir/>
          <dgm:animLvl val="lvl"/>
          <dgm:resizeHandles val="exact"/>
        </dgm:presLayoutVars>
      </dgm:prSet>
      <dgm:spPr/>
      <dgm:t>
        <a:bodyPr/>
        <a:lstStyle/>
        <a:p>
          <a:endParaRPr lang="en-US"/>
        </a:p>
      </dgm:t>
    </dgm:pt>
    <dgm:pt modelId="{9F741466-D18B-4626-9ED6-FED04E568621}" type="pres">
      <dgm:prSet presAssocID="{62C2A781-370B-4C07-A095-AA12D202B7F5}" presName="composite" presStyleCnt="0"/>
      <dgm:spPr/>
    </dgm:pt>
    <dgm:pt modelId="{ADA7992A-5DA7-4B68-AE48-550095A09EF4}" type="pres">
      <dgm:prSet presAssocID="{62C2A781-370B-4C07-A095-AA12D202B7F5}" presName="parTx" presStyleLbl="alignNode1" presStyleIdx="0" presStyleCnt="1">
        <dgm:presLayoutVars>
          <dgm:chMax val="0"/>
          <dgm:chPref val="0"/>
          <dgm:bulletEnabled val="1"/>
        </dgm:presLayoutVars>
      </dgm:prSet>
      <dgm:spPr/>
      <dgm:t>
        <a:bodyPr/>
        <a:lstStyle/>
        <a:p>
          <a:endParaRPr lang="en-US"/>
        </a:p>
      </dgm:t>
    </dgm:pt>
    <dgm:pt modelId="{28354822-BC7E-4B7F-A19D-59AE73A12DB6}" type="pres">
      <dgm:prSet presAssocID="{62C2A781-370B-4C07-A095-AA12D202B7F5}" presName="desTx" presStyleLbl="alignAccFollowNode1" presStyleIdx="0" presStyleCnt="1">
        <dgm:presLayoutVars>
          <dgm:bulletEnabled val="1"/>
        </dgm:presLayoutVars>
      </dgm:prSet>
      <dgm:spPr/>
      <dgm:t>
        <a:bodyPr/>
        <a:lstStyle/>
        <a:p>
          <a:endParaRPr lang="en-US"/>
        </a:p>
      </dgm:t>
    </dgm:pt>
  </dgm:ptLst>
  <dgm:cxnLst>
    <dgm:cxn modelId="{8A07ECC4-299F-4AC3-BE4A-F7EE8326805B}" srcId="{62C2A781-370B-4C07-A095-AA12D202B7F5}" destId="{6AA32C4B-A7C0-4045-ADAC-11A4DDF89A7C}" srcOrd="2" destOrd="0" parTransId="{FF0C12B8-2DF3-487D-88A4-8BC3F9463CA2}" sibTransId="{E2BCEE41-8593-4FEA-A170-2A5623DCFD9D}"/>
    <dgm:cxn modelId="{72872D53-DDB0-4BCE-94CB-5FFED3B8E74F}" type="presOf" srcId="{62C2A781-370B-4C07-A095-AA12D202B7F5}" destId="{ADA7992A-5DA7-4B68-AE48-550095A09EF4}" srcOrd="0" destOrd="0" presId="urn:microsoft.com/office/officeart/2005/8/layout/hList1"/>
    <dgm:cxn modelId="{758E278D-E39F-4323-BC98-FEA4A73C44AE}" srcId="{62C2A781-370B-4C07-A095-AA12D202B7F5}" destId="{3E7D57BE-11D1-4693-80B1-D5C115DE428E}" srcOrd="4" destOrd="0" parTransId="{F5009F15-134C-41D8-818D-7558FAF62965}" sibTransId="{BE1ECC0B-95D4-4D26-A04D-DC2DE065D897}"/>
    <dgm:cxn modelId="{25C9C01A-674B-4E94-AF17-65D3F42ABF90}" srcId="{62C2A781-370B-4C07-A095-AA12D202B7F5}" destId="{48EAEF70-FA28-44B2-BAB7-6B011A7D9C6D}" srcOrd="0" destOrd="0" parTransId="{47CC20B8-5672-421D-83B1-30B47D39F380}" sibTransId="{CC0AF32C-130E-4F6E-85E4-7CD6EB079CC9}"/>
    <dgm:cxn modelId="{4C12EE00-CF31-4102-B63B-94ED720668E6}" type="presOf" srcId="{8F1570CA-C5D1-4656-8C59-9755301BE564}" destId="{28354822-BC7E-4B7F-A19D-59AE73A12DB6}" srcOrd="0" destOrd="1" presId="urn:microsoft.com/office/officeart/2005/8/layout/hList1"/>
    <dgm:cxn modelId="{C5310113-4C8B-4DC6-8F59-94472B8F9322}" type="presOf" srcId="{AD558E18-CAD6-43D9-9307-0EADF2A97521}" destId="{28354822-BC7E-4B7F-A19D-59AE73A12DB6}" srcOrd="0" destOrd="3" presId="urn:microsoft.com/office/officeart/2005/8/layout/hList1"/>
    <dgm:cxn modelId="{93D5E371-AF69-45FA-8B18-F57F755AC67F}" srcId="{2F36567A-20AC-41E4-B41F-FA07770604F4}" destId="{62C2A781-370B-4C07-A095-AA12D202B7F5}" srcOrd="0" destOrd="0" parTransId="{421FD8A8-B900-4991-8416-39E832EED86F}" sibTransId="{C198B869-CECD-41EB-AF5B-EA7253B44DB5}"/>
    <dgm:cxn modelId="{1E5F5729-CF31-49DB-A39E-6A3DFA2154F6}" srcId="{62C2A781-370B-4C07-A095-AA12D202B7F5}" destId="{ED934E96-9AB3-45B0-82A1-12D84BFD7FEF}" srcOrd="5" destOrd="0" parTransId="{9A2099CE-1A7C-4F78-8F70-3382C025BC10}" sibTransId="{BBCED826-900E-49D8-A4E6-BA70479A37E9}"/>
    <dgm:cxn modelId="{7CCE47BC-2B86-486D-A593-70F9CD9C0A5D}" type="presOf" srcId="{2F36567A-20AC-41E4-B41F-FA07770604F4}" destId="{3757DD69-DF4C-4983-A8DD-7F8BECFDFC24}" srcOrd="0" destOrd="0" presId="urn:microsoft.com/office/officeart/2005/8/layout/hList1"/>
    <dgm:cxn modelId="{BBA606AB-3210-4250-BE91-18CE19E47C22}" type="presOf" srcId="{48EAEF70-FA28-44B2-BAB7-6B011A7D9C6D}" destId="{28354822-BC7E-4B7F-A19D-59AE73A12DB6}" srcOrd="0" destOrd="0" presId="urn:microsoft.com/office/officeart/2005/8/layout/hList1"/>
    <dgm:cxn modelId="{BF604825-DAD6-432A-9724-3D21AC93289B}" srcId="{62C2A781-370B-4C07-A095-AA12D202B7F5}" destId="{8F1570CA-C5D1-4656-8C59-9755301BE564}" srcOrd="1" destOrd="0" parTransId="{13B7327A-524F-4B9E-B2A4-3AC5561B5607}" sibTransId="{459C64CA-A716-4552-9C46-973C24699959}"/>
    <dgm:cxn modelId="{EB69B09E-E613-4048-B7CB-EFB75A8A9A2F}" type="presOf" srcId="{3E7D57BE-11D1-4693-80B1-D5C115DE428E}" destId="{28354822-BC7E-4B7F-A19D-59AE73A12DB6}" srcOrd="0" destOrd="4" presId="urn:microsoft.com/office/officeart/2005/8/layout/hList1"/>
    <dgm:cxn modelId="{855B1187-C0F6-495C-B88B-CEDA8CE8B853}" srcId="{62C2A781-370B-4C07-A095-AA12D202B7F5}" destId="{AD558E18-CAD6-43D9-9307-0EADF2A97521}" srcOrd="3" destOrd="0" parTransId="{90DC2A86-1193-4309-A2A4-41DE5F61F122}" sibTransId="{1A7C1A5F-5AF2-4BB4-891C-1B33298E11A8}"/>
    <dgm:cxn modelId="{12AB1CEA-5FCD-4FD5-9FB9-7698EAE5F2C5}" type="presOf" srcId="{ED934E96-9AB3-45B0-82A1-12D84BFD7FEF}" destId="{28354822-BC7E-4B7F-A19D-59AE73A12DB6}" srcOrd="0" destOrd="5" presId="urn:microsoft.com/office/officeart/2005/8/layout/hList1"/>
    <dgm:cxn modelId="{5C042174-6974-4D5D-B6CB-DEBB8FC644B3}" type="presOf" srcId="{6AA32C4B-A7C0-4045-ADAC-11A4DDF89A7C}" destId="{28354822-BC7E-4B7F-A19D-59AE73A12DB6}" srcOrd="0" destOrd="2" presId="urn:microsoft.com/office/officeart/2005/8/layout/hList1"/>
    <dgm:cxn modelId="{52436725-5A7C-44CE-B924-A70B1ED3AFCD}" type="presParOf" srcId="{3757DD69-DF4C-4983-A8DD-7F8BECFDFC24}" destId="{9F741466-D18B-4626-9ED6-FED04E568621}" srcOrd="0" destOrd="0" presId="urn:microsoft.com/office/officeart/2005/8/layout/hList1"/>
    <dgm:cxn modelId="{F0137F78-CE00-4BFE-A714-1ED590C8C72C}" type="presParOf" srcId="{9F741466-D18B-4626-9ED6-FED04E568621}" destId="{ADA7992A-5DA7-4B68-AE48-550095A09EF4}" srcOrd="0" destOrd="0" presId="urn:microsoft.com/office/officeart/2005/8/layout/hList1"/>
    <dgm:cxn modelId="{F1F6C6A9-03F7-43ED-94AC-FC3BD22423FE}" type="presParOf" srcId="{9F741466-D18B-4626-9ED6-FED04E568621}" destId="{28354822-BC7E-4B7F-A19D-59AE73A12DB6}"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F36567A-20AC-41E4-B41F-FA07770604F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C2A781-370B-4C07-A095-AA12D202B7F5}">
      <dgm:prSet/>
      <dgm:spPr/>
      <dgm:t>
        <a:bodyPr/>
        <a:lstStyle/>
        <a:p>
          <a:pPr rtl="0"/>
          <a:r>
            <a:rPr lang="en-US" dirty="0" smtClean="0"/>
            <a:t>SME Discussion Guidelines:</a:t>
          </a:r>
          <a:endParaRPr lang="en-US" dirty="0"/>
        </a:p>
      </dgm:t>
    </dgm:pt>
    <dgm:pt modelId="{421FD8A8-B900-4991-8416-39E832EED86F}" type="parTrans" cxnId="{93D5E371-AF69-45FA-8B18-F57F755AC67F}">
      <dgm:prSet/>
      <dgm:spPr/>
      <dgm:t>
        <a:bodyPr/>
        <a:lstStyle/>
        <a:p>
          <a:endParaRPr lang="en-US"/>
        </a:p>
      </dgm:t>
    </dgm:pt>
    <dgm:pt modelId="{C198B869-CECD-41EB-AF5B-EA7253B44DB5}" type="sibTrans" cxnId="{93D5E371-AF69-45FA-8B18-F57F755AC67F}">
      <dgm:prSet/>
      <dgm:spPr/>
      <dgm:t>
        <a:bodyPr/>
        <a:lstStyle/>
        <a:p>
          <a:endParaRPr lang="en-US"/>
        </a:p>
      </dgm:t>
    </dgm:pt>
    <dgm:pt modelId="{8F1570CA-C5D1-4656-8C59-9755301BE564}">
      <dgm:prSet/>
      <dgm:spPr/>
      <dgm:t>
        <a:bodyPr/>
        <a:lstStyle/>
        <a:p>
          <a:pPr rtl="0"/>
          <a:r>
            <a:rPr lang="en-US" dirty="0" smtClean="0"/>
            <a:t>Enter into the discussion enthusiastically</a:t>
          </a:r>
          <a:endParaRPr lang="en-US" dirty="0"/>
        </a:p>
      </dgm:t>
    </dgm:pt>
    <dgm:pt modelId="{13B7327A-524F-4B9E-B2A4-3AC5561B5607}" type="parTrans" cxnId="{BF604825-DAD6-432A-9724-3D21AC93289B}">
      <dgm:prSet/>
      <dgm:spPr/>
      <dgm:t>
        <a:bodyPr/>
        <a:lstStyle/>
        <a:p>
          <a:endParaRPr lang="en-US"/>
        </a:p>
      </dgm:t>
    </dgm:pt>
    <dgm:pt modelId="{459C64CA-A716-4552-9C46-973C24699959}" type="sibTrans" cxnId="{BF604825-DAD6-432A-9724-3D21AC93289B}">
      <dgm:prSet/>
      <dgm:spPr/>
      <dgm:t>
        <a:bodyPr/>
        <a:lstStyle/>
        <a:p>
          <a:endParaRPr lang="en-US"/>
        </a:p>
      </dgm:t>
    </dgm:pt>
    <dgm:pt modelId="{603B61A4-BCEE-424A-95A0-E045726BBC97}">
      <dgm:prSet/>
      <dgm:spPr/>
      <dgm:t>
        <a:bodyPr/>
        <a:lstStyle/>
        <a:p>
          <a:pPr rtl="0"/>
          <a:r>
            <a:rPr lang="en-US" dirty="0" smtClean="0"/>
            <a:t>Give freely of your experience</a:t>
          </a:r>
          <a:endParaRPr lang="en-US" dirty="0"/>
        </a:p>
      </dgm:t>
    </dgm:pt>
    <dgm:pt modelId="{EEA13D73-AC87-4763-9E58-E1534ED9F3F4}" type="parTrans" cxnId="{22FB0327-DE72-4D3C-B66B-7F71B62B15B6}">
      <dgm:prSet/>
      <dgm:spPr/>
      <dgm:t>
        <a:bodyPr/>
        <a:lstStyle/>
        <a:p>
          <a:endParaRPr lang="en-US"/>
        </a:p>
      </dgm:t>
    </dgm:pt>
    <dgm:pt modelId="{7B215A16-8B6A-4F12-A799-758D759C1170}" type="sibTrans" cxnId="{22FB0327-DE72-4D3C-B66B-7F71B62B15B6}">
      <dgm:prSet/>
      <dgm:spPr/>
      <dgm:t>
        <a:bodyPr/>
        <a:lstStyle/>
        <a:p>
          <a:endParaRPr lang="en-US"/>
        </a:p>
      </dgm:t>
    </dgm:pt>
    <dgm:pt modelId="{791D530A-7563-4BE3-BFF7-9D5E4E523B34}">
      <dgm:prSet/>
      <dgm:spPr/>
      <dgm:t>
        <a:bodyPr/>
        <a:lstStyle/>
        <a:p>
          <a:pPr rtl="0"/>
          <a:r>
            <a:rPr lang="en-US" dirty="0" smtClean="0"/>
            <a:t>Keep confidences and assume others will</a:t>
          </a:r>
          <a:endParaRPr lang="en-US" dirty="0"/>
        </a:p>
      </dgm:t>
    </dgm:pt>
    <dgm:pt modelId="{D98D5E51-1B8C-4F0C-A4D6-457888D25618}" type="parTrans" cxnId="{D6F81AE9-379D-4EE9-9CE2-5147CA70A23E}">
      <dgm:prSet/>
      <dgm:spPr/>
      <dgm:t>
        <a:bodyPr/>
        <a:lstStyle/>
        <a:p>
          <a:endParaRPr lang="en-US"/>
        </a:p>
      </dgm:t>
    </dgm:pt>
    <dgm:pt modelId="{BD09757B-0E2A-4F5F-BA06-A594385D1D8E}" type="sibTrans" cxnId="{D6F81AE9-379D-4EE9-9CE2-5147CA70A23E}">
      <dgm:prSet/>
      <dgm:spPr/>
      <dgm:t>
        <a:bodyPr/>
        <a:lstStyle/>
        <a:p>
          <a:endParaRPr lang="en-US"/>
        </a:p>
      </dgm:t>
    </dgm:pt>
    <dgm:pt modelId="{A6877474-0667-4DB5-BD04-0AD8AFAA6FE6}">
      <dgm:prSet/>
      <dgm:spPr/>
      <dgm:t>
        <a:bodyPr/>
        <a:lstStyle/>
        <a:p>
          <a:pPr rtl="0"/>
          <a:r>
            <a:rPr lang="en-US" dirty="0" smtClean="0"/>
            <a:t>Confine the discussion to the topic of Job Analysis</a:t>
          </a:r>
          <a:endParaRPr lang="en-US" dirty="0"/>
        </a:p>
      </dgm:t>
    </dgm:pt>
    <dgm:pt modelId="{9C098312-0C8A-4FA3-A486-F582295A766B}" type="parTrans" cxnId="{CD4B6F83-7767-4A5F-A596-BC0687E9A5D6}">
      <dgm:prSet/>
      <dgm:spPr/>
      <dgm:t>
        <a:bodyPr/>
        <a:lstStyle/>
        <a:p>
          <a:endParaRPr lang="en-US"/>
        </a:p>
      </dgm:t>
    </dgm:pt>
    <dgm:pt modelId="{FCBA4E97-35FA-45BF-8A36-3E58BCDDBECB}" type="sibTrans" cxnId="{CD4B6F83-7767-4A5F-A596-BC0687E9A5D6}">
      <dgm:prSet/>
      <dgm:spPr/>
      <dgm:t>
        <a:bodyPr/>
        <a:lstStyle/>
        <a:p>
          <a:endParaRPr lang="en-US"/>
        </a:p>
      </dgm:t>
    </dgm:pt>
    <dgm:pt modelId="{522751EF-849D-44B5-AD3B-5E2BD6F5A317}">
      <dgm:prSet/>
      <dgm:spPr/>
      <dgm:t>
        <a:bodyPr/>
        <a:lstStyle/>
        <a:p>
          <a:pPr rtl="0"/>
          <a:r>
            <a:rPr lang="en-US" dirty="0" smtClean="0"/>
            <a:t>Listen alertly and take accurate notes</a:t>
          </a:r>
          <a:endParaRPr lang="en-US" dirty="0"/>
        </a:p>
      </dgm:t>
    </dgm:pt>
    <dgm:pt modelId="{A4E29BA4-E090-4F45-AA5A-EE905AF927D5}" type="parTrans" cxnId="{F24D22F4-CA37-4CA3-A878-AABCAC8856D0}">
      <dgm:prSet/>
      <dgm:spPr/>
      <dgm:t>
        <a:bodyPr/>
        <a:lstStyle/>
        <a:p>
          <a:endParaRPr lang="en-US"/>
        </a:p>
      </dgm:t>
    </dgm:pt>
    <dgm:pt modelId="{D72E55DC-75BB-4631-AFDC-63B6784B6EA8}" type="sibTrans" cxnId="{F24D22F4-CA37-4CA3-A878-AABCAC8856D0}">
      <dgm:prSet/>
      <dgm:spPr/>
      <dgm:t>
        <a:bodyPr/>
        <a:lstStyle/>
        <a:p>
          <a:endParaRPr lang="en-US"/>
        </a:p>
      </dgm:t>
    </dgm:pt>
    <dgm:pt modelId="{57176BEA-7F0E-4D56-8677-366A20D6887D}">
      <dgm:prSet/>
      <dgm:spPr/>
      <dgm:t>
        <a:bodyPr/>
        <a:lstStyle/>
        <a:p>
          <a:pPr rtl="0"/>
          <a:r>
            <a:rPr lang="en-US" dirty="0" smtClean="0"/>
            <a:t>Provide constructive feedback and receive it appropriately</a:t>
          </a:r>
          <a:endParaRPr lang="en-US" dirty="0"/>
        </a:p>
      </dgm:t>
    </dgm:pt>
    <dgm:pt modelId="{C726E708-D571-4051-BC6A-2A7F524B84E5}" type="parTrans" cxnId="{08FCCF02-0911-4DCF-8A5E-A8113E495116}">
      <dgm:prSet/>
      <dgm:spPr/>
      <dgm:t>
        <a:bodyPr/>
        <a:lstStyle/>
        <a:p>
          <a:endParaRPr lang="en-US"/>
        </a:p>
      </dgm:t>
    </dgm:pt>
    <dgm:pt modelId="{FC259EE9-0F13-4738-B748-2625D2D8F466}" type="sibTrans" cxnId="{08FCCF02-0911-4DCF-8A5E-A8113E495116}">
      <dgm:prSet/>
      <dgm:spPr/>
      <dgm:t>
        <a:bodyPr/>
        <a:lstStyle/>
        <a:p>
          <a:endParaRPr lang="en-US"/>
        </a:p>
      </dgm:t>
    </dgm:pt>
    <dgm:pt modelId="{BBB972F6-C04B-4BA8-83F7-06889DFC7538}">
      <dgm:prSet/>
      <dgm:spPr/>
      <dgm:t>
        <a:bodyPr/>
        <a:lstStyle/>
        <a:p>
          <a:pPr rtl="0"/>
          <a:r>
            <a:rPr lang="en-US" dirty="0" smtClean="0"/>
            <a:t>Appreciate other SMEs’ point of view</a:t>
          </a:r>
          <a:endParaRPr lang="en-US" dirty="0"/>
        </a:p>
      </dgm:t>
    </dgm:pt>
    <dgm:pt modelId="{9B013EC7-80B7-4474-8A7E-99D3D639FFF9}" type="parTrans" cxnId="{94D043F5-DD07-4B74-B863-C3185BB353B8}">
      <dgm:prSet/>
      <dgm:spPr/>
      <dgm:t>
        <a:bodyPr/>
        <a:lstStyle/>
        <a:p>
          <a:endParaRPr lang="en-US"/>
        </a:p>
      </dgm:t>
    </dgm:pt>
    <dgm:pt modelId="{EAAB4B8A-C8FC-461C-B72D-C21FDBC7CC4D}" type="sibTrans" cxnId="{94D043F5-DD07-4B74-B863-C3185BB353B8}">
      <dgm:prSet/>
      <dgm:spPr/>
      <dgm:t>
        <a:bodyPr/>
        <a:lstStyle/>
        <a:p>
          <a:endParaRPr lang="en-US"/>
        </a:p>
      </dgm:t>
    </dgm:pt>
    <dgm:pt modelId="{EF136A9A-0C7C-4790-991A-09E8CBC6FA4A}">
      <dgm:prSet/>
      <dgm:spPr/>
      <dgm:t>
        <a:bodyPr/>
        <a:lstStyle/>
        <a:p>
          <a:pPr rtl="0"/>
          <a:r>
            <a:rPr lang="en-US" dirty="0" smtClean="0"/>
            <a:t>Be prompt and regular in attendance</a:t>
          </a:r>
          <a:endParaRPr lang="en-US" dirty="0"/>
        </a:p>
      </dgm:t>
    </dgm:pt>
    <dgm:pt modelId="{9FD624CD-0BBA-42C6-967B-CA08498938E9}" type="parTrans" cxnId="{5D878E6D-2849-41D2-84D1-3C7005CFBA7A}">
      <dgm:prSet/>
      <dgm:spPr/>
      <dgm:t>
        <a:bodyPr/>
        <a:lstStyle/>
        <a:p>
          <a:endParaRPr lang="en-US"/>
        </a:p>
      </dgm:t>
    </dgm:pt>
    <dgm:pt modelId="{C516DD2E-C786-4CAA-8E03-A78A0D42C585}" type="sibTrans" cxnId="{5D878E6D-2849-41D2-84D1-3C7005CFBA7A}">
      <dgm:prSet/>
      <dgm:spPr/>
      <dgm:t>
        <a:bodyPr/>
        <a:lstStyle/>
        <a:p>
          <a:endParaRPr lang="en-US"/>
        </a:p>
      </dgm:t>
    </dgm:pt>
    <dgm:pt modelId="{E47D2DCE-13B7-429A-B660-C6193E420820}" type="pres">
      <dgm:prSet presAssocID="{2F36567A-20AC-41E4-B41F-FA07770604F4}" presName="linear" presStyleCnt="0">
        <dgm:presLayoutVars>
          <dgm:dir/>
          <dgm:animLvl val="lvl"/>
          <dgm:resizeHandles val="exact"/>
        </dgm:presLayoutVars>
      </dgm:prSet>
      <dgm:spPr/>
      <dgm:t>
        <a:bodyPr/>
        <a:lstStyle/>
        <a:p>
          <a:endParaRPr lang="en-US"/>
        </a:p>
      </dgm:t>
    </dgm:pt>
    <dgm:pt modelId="{E08C8FE3-E4EA-4F33-AB14-A6522F000B67}" type="pres">
      <dgm:prSet presAssocID="{62C2A781-370B-4C07-A095-AA12D202B7F5}" presName="parentLin" presStyleCnt="0"/>
      <dgm:spPr/>
    </dgm:pt>
    <dgm:pt modelId="{DA37C82D-57BC-4179-966E-547671BEFB56}" type="pres">
      <dgm:prSet presAssocID="{62C2A781-370B-4C07-A095-AA12D202B7F5}" presName="parentLeftMargin" presStyleLbl="node1" presStyleIdx="0" presStyleCnt="1"/>
      <dgm:spPr/>
      <dgm:t>
        <a:bodyPr/>
        <a:lstStyle/>
        <a:p>
          <a:endParaRPr lang="en-US"/>
        </a:p>
      </dgm:t>
    </dgm:pt>
    <dgm:pt modelId="{5845CC65-A588-44C6-9262-7BA91B5AF342}" type="pres">
      <dgm:prSet presAssocID="{62C2A781-370B-4C07-A095-AA12D202B7F5}" presName="parentText" presStyleLbl="node1" presStyleIdx="0" presStyleCnt="1">
        <dgm:presLayoutVars>
          <dgm:chMax val="0"/>
          <dgm:bulletEnabled val="1"/>
        </dgm:presLayoutVars>
      </dgm:prSet>
      <dgm:spPr/>
      <dgm:t>
        <a:bodyPr/>
        <a:lstStyle/>
        <a:p>
          <a:endParaRPr lang="en-US"/>
        </a:p>
      </dgm:t>
    </dgm:pt>
    <dgm:pt modelId="{F81995B7-44EC-426D-8D55-37AD478941F5}" type="pres">
      <dgm:prSet presAssocID="{62C2A781-370B-4C07-A095-AA12D202B7F5}" presName="negativeSpace" presStyleCnt="0"/>
      <dgm:spPr/>
    </dgm:pt>
    <dgm:pt modelId="{A484BBD9-29B5-4BC1-A580-9F8A592AAC50}" type="pres">
      <dgm:prSet presAssocID="{62C2A781-370B-4C07-A095-AA12D202B7F5}" presName="childText" presStyleLbl="conFgAcc1" presStyleIdx="0" presStyleCnt="1">
        <dgm:presLayoutVars>
          <dgm:bulletEnabled val="1"/>
        </dgm:presLayoutVars>
      </dgm:prSet>
      <dgm:spPr/>
      <dgm:t>
        <a:bodyPr/>
        <a:lstStyle/>
        <a:p>
          <a:endParaRPr lang="en-US"/>
        </a:p>
      </dgm:t>
    </dgm:pt>
  </dgm:ptLst>
  <dgm:cxnLst>
    <dgm:cxn modelId="{51229AAE-E412-42E0-90EA-DAB3213B584F}" type="presOf" srcId="{62C2A781-370B-4C07-A095-AA12D202B7F5}" destId="{5845CC65-A588-44C6-9262-7BA91B5AF342}" srcOrd="1" destOrd="0" presId="urn:microsoft.com/office/officeart/2005/8/layout/list1"/>
    <dgm:cxn modelId="{08FCCF02-0911-4DCF-8A5E-A8113E495116}" srcId="{62C2A781-370B-4C07-A095-AA12D202B7F5}" destId="{57176BEA-7F0E-4D56-8677-366A20D6887D}" srcOrd="5" destOrd="0" parTransId="{C726E708-D571-4051-BC6A-2A7F524B84E5}" sibTransId="{FC259EE9-0F13-4738-B748-2625D2D8F466}"/>
    <dgm:cxn modelId="{03AF2746-FAD7-4F46-8DA7-F542EE55F1B9}" type="presOf" srcId="{522751EF-849D-44B5-AD3B-5E2BD6F5A317}" destId="{A484BBD9-29B5-4BC1-A580-9F8A592AAC50}" srcOrd="0" destOrd="4" presId="urn:microsoft.com/office/officeart/2005/8/layout/list1"/>
    <dgm:cxn modelId="{CD4B6F83-7767-4A5F-A596-BC0687E9A5D6}" srcId="{62C2A781-370B-4C07-A095-AA12D202B7F5}" destId="{A6877474-0667-4DB5-BD04-0AD8AFAA6FE6}" srcOrd="3" destOrd="0" parTransId="{9C098312-0C8A-4FA3-A486-F582295A766B}" sibTransId="{FCBA4E97-35FA-45BF-8A36-3E58BCDDBECB}"/>
    <dgm:cxn modelId="{22FB0327-DE72-4D3C-B66B-7F71B62B15B6}" srcId="{62C2A781-370B-4C07-A095-AA12D202B7F5}" destId="{603B61A4-BCEE-424A-95A0-E045726BBC97}" srcOrd="1" destOrd="0" parTransId="{EEA13D73-AC87-4763-9E58-E1534ED9F3F4}" sibTransId="{7B215A16-8B6A-4F12-A799-758D759C1170}"/>
    <dgm:cxn modelId="{F24D22F4-CA37-4CA3-A878-AABCAC8856D0}" srcId="{62C2A781-370B-4C07-A095-AA12D202B7F5}" destId="{522751EF-849D-44B5-AD3B-5E2BD6F5A317}" srcOrd="4" destOrd="0" parTransId="{A4E29BA4-E090-4F45-AA5A-EE905AF927D5}" sibTransId="{D72E55DC-75BB-4631-AFDC-63B6784B6EA8}"/>
    <dgm:cxn modelId="{5D878E6D-2849-41D2-84D1-3C7005CFBA7A}" srcId="{62C2A781-370B-4C07-A095-AA12D202B7F5}" destId="{EF136A9A-0C7C-4790-991A-09E8CBC6FA4A}" srcOrd="7" destOrd="0" parTransId="{9FD624CD-0BBA-42C6-967B-CA08498938E9}" sibTransId="{C516DD2E-C786-4CAA-8E03-A78A0D42C585}"/>
    <dgm:cxn modelId="{42BC7B1C-9B92-489E-B97B-C98AD5532A19}" type="presOf" srcId="{57176BEA-7F0E-4D56-8677-366A20D6887D}" destId="{A484BBD9-29B5-4BC1-A580-9F8A592AAC50}" srcOrd="0" destOrd="5" presId="urn:microsoft.com/office/officeart/2005/8/layout/list1"/>
    <dgm:cxn modelId="{E33550C9-31F6-4277-A89E-C7048DD55579}" type="presOf" srcId="{791D530A-7563-4BE3-BFF7-9D5E4E523B34}" destId="{A484BBD9-29B5-4BC1-A580-9F8A592AAC50}" srcOrd="0" destOrd="2" presId="urn:microsoft.com/office/officeart/2005/8/layout/list1"/>
    <dgm:cxn modelId="{93D5E371-AF69-45FA-8B18-F57F755AC67F}" srcId="{2F36567A-20AC-41E4-B41F-FA07770604F4}" destId="{62C2A781-370B-4C07-A095-AA12D202B7F5}" srcOrd="0" destOrd="0" parTransId="{421FD8A8-B900-4991-8416-39E832EED86F}" sibTransId="{C198B869-CECD-41EB-AF5B-EA7253B44DB5}"/>
    <dgm:cxn modelId="{94D043F5-DD07-4B74-B863-C3185BB353B8}" srcId="{62C2A781-370B-4C07-A095-AA12D202B7F5}" destId="{BBB972F6-C04B-4BA8-83F7-06889DFC7538}" srcOrd="6" destOrd="0" parTransId="{9B013EC7-80B7-4474-8A7E-99D3D639FFF9}" sibTransId="{EAAB4B8A-C8FC-461C-B72D-C21FDBC7CC4D}"/>
    <dgm:cxn modelId="{7C243098-88D2-44AA-A2FE-379A8124E01E}" type="presOf" srcId="{A6877474-0667-4DB5-BD04-0AD8AFAA6FE6}" destId="{A484BBD9-29B5-4BC1-A580-9F8A592AAC50}" srcOrd="0" destOrd="3" presId="urn:microsoft.com/office/officeart/2005/8/layout/list1"/>
    <dgm:cxn modelId="{AFF73FD4-54D6-412F-A72E-AEE9835431A6}" type="presOf" srcId="{603B61A4-BCEE-424A-95A0-E045726BBC97}" destId="{A484BBD9-29B5-4BC1-A580-9F8A592AAC50}" srcOrd="0" destOrd="1" presId="urn:microsoft.com/office/officeart/2005/8/layout/list1"/>
    <dgm:cxn modelId="{5FB9AA3D-C8C8-4510-965F-73721F5AF11C}" type="presOf" srcId="{BBB972F6-C04B-4BA8-83F7-06889DFC7538}" destId="{A484BBD9-29B5-4BC1-A580-9F8A592AAC50}" srcOrd="0" destOrd="6" presId="urn:microsoft.com/office/officeart/2005/8/layout/list1"/>
    <dgm:cxn modelId="{BF604825-DAD6-432A-9724-3D21AC93289B}" srcId="{62C2A781-370B-4C07-A095-AA12D202B7F5}" destId="{8F1570CA-C5D1-4656-8C59-9755301BE564}" srcOrd="0" destOrd="0" parTransId="{13B7327A-524F-4B9E-B2A4-3AC5561B5607}" sibTransId="{459C64CA-A716-4552-9C46-973C24699959}"/>
    <dgm:cxn modelId="{59CBD34D-B588-4CFB-8E90-622644D38616}" type="presOf" srcId="{2F36567A-20AC-41E4-B41F-FA07770604F4}" destId="{E47D2DCE-13B7-429A-B660-C6193E420820}" srcOrd="0" destOrd="0" presId="urn:microsoft.com/office/officeart/2005/8/layout/list1"/>
    <dgm:cxn modelId="{D6F81AE9-379D-4EE9-9CE2-5147CA70A23E}" srcId="{62C2A781-370B-4C07-A095-AA12D202B7F5}" destId="{791D530A-7563-4BE3-BFF7-9D5E4E523B34}" srcOrd="2" destOrd="0" parTransId="{D98D5E51-1B8C-4F0C-A4D6-457888D25618}" sibTransId="{BD09757B-0E2A-4F5F-BA06-A594385D1D8E}"/>
    <dgm:cxn modelId="{4E6CAF1B-76D3-4482-8B82-24A9520085F1}" type="presOf" srcId="{62C2A781-370B-4C07-A095-AA12D202B7F5}" destId="{DA37C82D-57BC-4179-966E-547671BEFB56}" srcOrd="0" destOrd="0" presId="urn:microsoft.com/office/officeart/2005/8/layout/list1"/>
    <dgm:cxn modelId="{D41C5B1A-9ED2-4C8D-96B9-8DE52BBECF45}" type="presOf" srcId="{8F1570CA-C5D1-4656-8C59-9755301BE564}" destId="{A484BBD9-29B5-4BC1-A580-9F8A592AAC50}" srcOrd="0" destOrd="0" presId="urn:microsoft.com/office/officeart/2005/8/layout/list1"/>
    <dgm:cxn modelId="{265C1243-DBB2-4FE2-892C-4DCA989068FC}" type="presOf" srcId="{EF136A9A-0C7C-4790-991A-09E8CBC6FA4A}" destId="{A484BBD9-29B5-4BC1-A580-9F8A592AAC50}" srcOrd="0" destOrd="7" presId="urn:microsoft.com/office/officeart/2005/8/layout/list1"/>
    <dgm:cxn modelId="{FB53C42D-5155-4222-B179-329BFA36CE36}" type="presParOf" srcId="{E47D2DCE-13B7-429A-B660-C6193E420820}" destId="{E08C8FE3-E4EA-4F33-AB14-A6522F000B67}" srcOrd="0" destOrd="0" presId="urn:microsoft.com/office/officeart/2005/8/layout/list1"/>
    <dgm:cxn modelId="{3CFFE927-1E55-4D4F-8AEC-172AB8B8FF35}" type="presParOf" srcId="{E08C8FE3-E4EA-4F33-AB14-A6522F000B67}" destId="{DA37C82D-57BC-4179-966E-547671BEFB56}" srcOrd="0" destOrd="0" presId="urn:microsoft.com/office/officeart/2005/8/layout/list1"/>
    <dgm:cxn modelId="{B63CCAF1-D162-401D-8199-87C65796FD5A}" type="presParOf" srcId="{E08C8FE3-E4EA-4F33-AB14-A6522F000B67}" destId="{5845CC65-A588-44C6-9262-7BA91B5AF342}" srcOrd="1" destOrd="0" presId="urn:microsoft.com/office/officeart/2005/8/layout/list1"/>
    <dgm:cxn modelId="{93A1F740-247E-4B3C-A099-81863C8BC651}" type="presParOf" srcId="{E47D2DCE-13B7-429A-B660-C6193E420820}" destId="{F81995B7-44EC-426D-8D55-37AD478941F5}" srcOrd="1" destOrd="0" presId="urn:microsoft.com/office/officeart/2005/8/layout/list1"/>
    <dgm:cxn modelId="{298D937D-EB3B-4F69-ACF2-299C233898B2}" type="presParOf" srcId="{E47D2DCE-13B7-429A-B660-C6193E420820}" destId="{A484BBD9-29B5-4BC1-A580-9F8A592AAC50}"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48C2059-9B7E-45CE-9F38-9573653D3CC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EF15E54-A4CB-47BF-8C95-841788C85E20}">
      <dgm:prSet custT="1"/>
      <dgm:spPr/>
      <dgm:t>
        <a:bodyPr/>
        <a:lstStyle/>
        <a:p>
          <a:pPr rtl="0"/>
          <a:r>
            <a:rPr lang="en-US" sz="2800" b="1" dirty="0" smtClean="0"/>
            <a:t>Focus SMEs on how it SHOULD be:</a:t>
          </a:r>
          <a:endParaRPr lang="en-US" sz="2800" b="1" dirty="0"/>
        </a:p>
      </dgm:t>
    </dgm:pt>
    <dgm:pt modelId="{7E14D8D9-4E53-4D80-ADCA-7978015EC370}" type="parTrans" cxnId="{D3ED7FDA-14DE-4D05-A1CB-195310B271B5}">
      <dgm:prSet/>
      <dgm:spPr/>
      <dgm:t>
        <a:bodyPr/>
        <a:lstStyle/>
        <a:p>
          <a:endParaRPr lang="en-US"/>
        </a:p>
      </dgm:t>
    </dgm:pt>
    <dgm:pt modelId="{B6D95039-F31B-478F-B3EE-BB32C795E16C}" type="sibTrans" cxnId="{D3ED7FDA-14DE-4D05-A1CB-195310B271B5}">
      <dgm:prSet/>
      <dgm:spPr/>
      <dgm:t>
        <a:bodyPr/>
        <a:lstStyle/>
        <a:p>
          <a:endParaRPr lang="en-US"/>
        </a:p>
      </dgm:t>
    </dgm:pt>
    <dgm:pt modelId="{78F93440-7514-4C2D-9024-C3FF8E0D6D35}">
      <dgm:prSet/>
      <dgm:spPr/>
      <dgm:t>
        <a:bodyPr/>
        <a:lstStyle/>
        <a:p>
          <a:pPr rtl="0"/>
          <a:r>
            <a:rPr lang="en-US" b="1" dirty="0" smtClean="0"/>
            <a:t>Full staffing levels</a:t>
          </a:r>
          <a:endParaRPr lang="en-US" b="1" dirty="0"/>
        </a:p>
      </dgm:t>
    </dgm:pt>
    <dgm:pt modelId="{40E1A0A3-03ED-4CA3-A874-2866E71E893A}" type="parTrans" cxnId="{03D2B155-6EB0-4276-B824-A9C252336DD8}">
      <dgm:prSet/>
      <dgm:spPr/>
      <dgm:t>
        <a:bodyPr/>
        <a:lstStyle/>
        <a:p>
          <a:endParaRPr lang="en-US"/>
        </a:p>
      </dgm:t>
    </dgm:pt>
    <dgm:pt modelId="{448F52EE-BB58-4B45-86BE-56458592CCC6}" type="sibTrans" cxnId="{03D2B155-6EB0-4276-B824-A9C252336DD8}">
      <dgm:prSet/>
      <dgm:spPr/>
      <dgm:t>
        <a:bodyPr/>
        <a:lstStyle/>
        <a:p>
          <a:endParaRPr lang="en-US"/>
        </a:p>
      </dgm:t>
    </dgm:pt>
    <dgm:pt modelId="{C02E6AE8-8D1F-4940-92F1-27F8D4211E15}">
      <dgm:prSet/>
      <dgm:spPr/>
      <dgm:t>
        <a:bodyPr/>
        <a:lstStyle/>
        <a:p>
          <a:pPr rtl="0"/>
          <a:r>
            <a:rPr lang="en-US" b="1" dirty="0" smtClean="0"/>
            <a:t>No one is working out of class</a:t>
          </a:r>
          <a:endParaRPr lang="en-US" b="1" dirty="0"/>
        </a:p>
      </dgm:t>
    </dgm:pt>
    <dgm:pt modelId="{4566A7F5-E1BA-42F8-8932-5C99C08CD2D7}" type="parTrans" cxnId="{8849A21A-E341-4DDA-B1FF-5D0785903CA1}">
      <dgm:prSet/>
      <dgm:spPr/>
      <dgm:t>
        <a:bodyPr/>
        <a:lstStyle/>
        <a:p>
          <a:endParaRPr lang="en-US"/>
        </a:p>
      </dgm:t>
    </dgm:pt>
    <dgm:pt modelId="{24880DCC-1220-40B8-A000-0ED647B36775}" type="sibTrans" cxnId="{8849A21A-E341-4DDA-B1FF-5D0785903CA1}">
      <dgm:prSet/>
      <dgm:spPr/>
      <dgm:t>
        <a:bodyPr/>
        <a:lstStyle/>
        <a:p>
          <a:endParaRPr lang="en-US"/>
        </a:p>
      </dgm:t>
    </dgm:pt>
    <dgm:pt modelId="{C747952A-879E-4506-B372-71C78E8E69B6}">
      <dgm:prSet/>
      <dgm:spPr/>
      <dgm:t>
        <a:bodyPr/>
        <a:lstStyle/>
        <a:p>
          <a:pPr rtl="0"/>
          <a:r>
            <a:rPr lang="en-US" b="0" dirty="0" smtClean="0"/>
            <a:t>What is appropriate for the class?</a:t>
          </a:r>
          <a:endParaRPr lang="en-US" b="0" dirty="0"/>
        </a:p>
      </dgm:t>
    </dgm:pt>
    <dgm:pt modelId="{87773648-4675-45A1-A261-4FD61F977C1C}" type="parTrans" cxnId="{B3AD8117-19F5-404A-8C2B-5F3E3F0B2433}">
      <dgm:prSet/>
      <dgm:spPr/>
      <dgm:t>
        <a:bodyPr/>
        <a:lstStyle/>
        <a:p>
          <a:endParaRPr lang="en-US"/>
        </a:p>
      </dgm:t>
    </dgm:pt>
    <dgm:pt modelId="{D1CF9F40-D5BB-43CD-884D-19B07669A45D}" type="sibTrans" cxnId="{B3AD8117-19F5-404A-8C2B-5F3E3F0B2433}">
      <dgm:prSet/>
      <dgm:spPr/>
      <dgm:t>
        <a:bodyPr/>
        <a:lstStyle/>
        <a:p>
          <a:endParaRPr lang="en-US"/>
        </a:p>
      </dgm:t>
    </dgm:pt>
    <dgm:pt modelId="{9A8DA92D-AA96-4780-B63E-BE3832F91985}">
      <dgm:prSet/>
      <dgm:spPr/>
      <dgm:t>
        <a:bodyPr/>
        <a:lstStyle/>
        <a:p>
          <a:pPr rtl="0"/>
          <a:r>
            <a:rPr lang="en-US" b="0" dirty="0" smtClean="0"/>
            <a:t>What is expected of </a:t>
          </a:r>
          <a:r>
            <a:rPr lang="en-US" b="0" u="sng" dirty="0" smtClean="0"/>
            <a:t>everyone</a:t>
          </a:r>
          <a:r>
            <a:rPr lang="en-US" b="0" dirty="0" smtClean="0"/>
            <a:t> in the class</a:t>
          </a:r>
          <a:r>
            <a:rPr lang="en-US" b="0" i="1" dirty="0" smtClean="0"/>
            <a:t>?</a:t>
          </a:r>
          <a:endParaRPr lang="en-US" b="0" dirty="0"/>
        </a:p>
      </dgm:t>
    </dgm:pt>
    <dgm:pt modelId="{349D75D4-2AB7-4FB6-B595-2AA9FA78EDFA}" type="parTrans" cxnId="{3F6A2EBB-D7D0-401B-8D7B-33580E792660}">
      <dgm:prSet/>
      <dgm:spPr/>
      <dgm:t>
        <a:bodyPr/>
        <a:lstStyle/>
        <a:p>
          <a:endParaRPr lang="en-US"/>
        </a:p>
      </dgm:t>
    </dgm:pt>
    <dgm:pt modelId="{80E69157-7CAD-4E1D-A143-8A032097387D}" type="sibTrans" cxnId="{3F6A2EBB-D7D0-401B-8D7B-33580E792660}">
      <dgm:prSet/>
      <dgm:spPr/>
      <dgm:t>
        <a:bodyPr/>
        <a:lstStyle/>
        <a:p>
          <a:endParaRPr lang="en-US"/>
        </a:p>
      </dgm:t>
    </dgm:pt>
    <dgm:pt modelId="{FC804592-0659-4D42-9304-2B14E4A03E7F}">
      <dgm:prSet/>
      <dgm:spPr/>
      <dgm:t>
        <a:bodyPr/>
        <a:lstStyle/>
        <a:p>
          <a:pPr rtl="0"/>
          <a:r>
            <a:rPr lang="en-US" b="0" dirty="0" smtClean="0"/>
            <a:t>What is expected of the valued (3 level) performer</a:t>
          </a:r>
          <a:r>
            <a:rPr lang="en-US" b="0" i="1" dirty="0" smtClean="0"/>
            <a:t>?</a:t>
          </a:r>
          <a:endParaRPr lang="en-US" b="0" i="1" dirty="0"/>
        </a:p>
      </dgm:t>
    </dgm:pt>
    <dgm:pt modelId="{50827DD4-4774-4DF2-9C5E-FF76F012A6D0}" type="parTrans" cxnId="{DF10AF7B-055D-43F1-BBDC-1E67FB1E1D7B}">
      <dgm:prSet/>
      <dgm:spPr/>
    </dgm:pt>
    <dgm:pt modelId="{62150C8B-20F0-48A2-82A8-A609B7AB776F}" type="sibTrans" cxnId="{DF10AF7B-055D-43F1-BBDC-1E67FB1E1D7B}">
      <dgm:prSet/>
      <dgm:spPr/>
    </dgm:pt>
    <dgm:pt modelId="{699ACF6A-7618-4880-B91B-809DBDAA338E}">
      <dgm:prSet/>
      <dgm:spPr/>
      <dgm:t>
        <a:bodyPr/>
        <a:lstStyle/>
        <a:p>
          <a:pPr rtl="0"/>
          <a:r>
            <a:rPr lang="en-US" b="1" u="sng" dirty="0" smtClean="0"/>
            <a:t>For Tasks</a:t>
          </a:r>
          <a:r>
            <a:rPr lang="en-US" b="1" dirty="0" smtClean="0"/>
            <a:t>:</a:t>
          </a:r>
          <a:endParaRPr lang="en-US" b="1" dirty="0"/>
        </a:p>
      </dgm:t>
    </dgm:pt>
    <dgm:pt modelId="{3BACFD0C-800C-4886-B052-D21F306EBBF5}" type="parTrans" cxnId="{B324A730-F581-4F2F-90A1-E215CDF17B8D}">
      <dgm:prSet/>
      <dgm:spPr/>
    </dgm:pt>
    <dgm:pt modelId="{571B8B69-6B3B-48F8-BAB6-43E05615F6FA}" type="sibTrans" cxnId="{B324A730-F581-4F2F-90A1-E215CDF17B8D}">
      <dgm:prSet/>
      <dgm:spPr/>
    </dgm:pt>
    <dgm:pt modelId="{508C0459-F8F1-4B45-BB5D-F3732AD1A9C5}">
      <dgm:prSet/>
      <dgm:spPr/>
      <dgm:t>
        <a:bodyPr/>
        <a:lstStyle/>
        <a:p>
          <a:pPr rtl="0"/>
          <a:r>
            <a:rPr lang="en-US" b="1" u="sng" dirty="0" smtClean="0"/>
            <a:t>For Competencies/KSAs</a:t>
          </a:r>
          <a:r>
            <a:rPr lang="en-US" b="1" dirty="0" smtClean="0"/>
            <a:t>:</a:t>
          </a:r>
          <a:endParaRPr lang="en-US" b="1" dirty="0"/>
        </a:p>
      </dgm:t>
    </dgm:pt>
    <dgm:pt modelId="{6756DCA5-C55C-44A9-AF4E-8CC65C8A855B}" type="parTrans" cxnId="{2BFD1D9D-9713-44EC-8E13-7D4E1E92C37F}">
      <dgm:prSet/>
      <dgm:spPr/>
    </dgm:pt>
    <dgm:pt modelId="{11744F50-DE4F-4D41-B8EA-00670F0099E1}" type="sibTrans" cxnId="{2BFD1D9D-9713-44EC-8E13-7D4E1E92C37F}">
      <dgm:prSet/>
      <dgm:spPr/>
    </dgm:pt>
    <dgm:pt modelId="{90683E45-1CA8-4E74-83DD-7470F0083AD4}">
      <dgm:prSet/>
      <dgm:spPr/>
      <dgm:t>
        <a:bodyPr/>
        <a:lstStyle/>
        <a:p>
          <a:pPr rtl="0"/>
          <a:r>
            <a:rPr lang="en-US" b="1" u="sng" dirty="0" smtClean="0"/>
            <a:t>For Both</a:t>
          </a:r>
          <a:r>
            <a:rPr lang="en-US" b="1" u="none" dirty="0" smtClean="0"/>
            <a:t>:</a:t>
          </a:r>
          <a:endParaRPr lang="en-US" b="1" u="sng" dirty="0"/>
        </a:p>
      </dgm:t>
    </dgm:pt>
    <dgm:pt modelId="{BA2E221E-46F8-458C-B977-E5AF3EFE2F1F}" type="parTrans" cxnId="{5278139E-7DEC-4385-9C6B-E3D9F94D7642}">
      <dgm:prSet/>
      <dgm:spPr/>
    </dgm:pt>
    <dgm:pt modelId="{1CBD0651-471C-4416-BB10-CABB06571C51}" type="sibTrans" cxnId="{5278139E-7DEC-4385-9C6B-E3D9F94D7642}">
      <dgm:prSet/>
      <dgm:spPr/>
    </dgm:pt>
    <dgm:pt modelId="{1CC5C63D-E35B-43A4-AD2D-C1948BB53983}">
      <dgm:prSet/>
      <dgm:spPr/>
      <dgm:t>
        <a:bodyPr/>
        <a:lstStyle/>
        <a:p>
          <a:pPr rtl="0"/>
          <a:r>
            <a:rPr lang="en-US" b="0" dirty="0" smtClean="0"/>
            <a:t>What do employees in this class do 90% of the time?</a:t>
          </a:r>
          <a:endParaRPr lang="en-US" b="0" dirty="0"/>
        </a:p>
      </dgm:t>
    </dgm:pt>
    <dgm:pt modelId="{315D9629-AAF5-4220-B39B-B36C804E44A6}" type="parTrans" cxnId="{0F436967-B117-4D1B-B2B6-FBABACE00DEA}">
      <dgm:prSet/>
      <dgm:spPr/>
    </dgm:pt>
    <dgm:pt modelId="{2B72035D-8E8D-4F32-8DE1-47FD4C7B00E9}" type="sibTrans" cxnId="{0F436967-B117-4D1B-B2B6-FBABACE00DEA}">
      <dgm:prSet/>
      <dgm:spPr/>
    </dgm:pt>
    <dgm:pt modelId="{886DEEF0-BA5F-49E2-BE3A-2BBDB1D31CCE}">
      <dgm:prSet/>
      <dgm:spPr/>
      <dgm:t>
        <a:bodyPr/>
        <a:lstStyle/>
        <a:p>
          <a:pPr rtl="0"/>
          <a:r>
            <a:rPr lang="en-US" b="0" dirty="0" smtClean="0"/>
            <a:t>What can an employee in this class be realistically expected to possess coming off the street?</a:t>
          </a:r>
          <a:endParaRPr lang="en-US" b="0" dirty="0"/>
        </a:p>
      </dgm:t>
    </dgm:pt>
    <dgm:pt modelId="{A5B76993-C6C5-4A41-860A-895037C67FB5}" type="parTrans" cxnId="{6B600EEB-7533-40A9-B0F5-0132D3B7864C}">
      <dgm:prSet/>
      <dgm:spPr/>
    </dgm:pt>
    <dgm:pt modelId="{09D5742D-8AE9-4B3C-8A44-254DEAF0412A}" type="sibTrans" cxnId="{6B600EEB-7533-40A9-B0F5-0132D3B7864C}">
      <dgm:prSet/>
      <dgm:spPr/>
    </dgm:pt>
    <dgm:pt modelId="{52E36737-843E-48D8-BC12-E68794416B04}">
      <dgm:prSet/>
      <dgm:spPr/>
      <dgm:t>
        <a:bodyPr/>
        <a:lstStyle/>
        <a:p>
          <a:pPr rtl="0"/>
          <a:r>
            <a:rPr lang="en-US" b="0" dirty="0" smtClean="0"/>
            <a:t>What can an employee in this class be realistically expected to develop during the 12 month probationary period?</a:t>
          </a:r>
          <a:endParaRPr lang="en-US" b="0" dirty="0"/>
        </a:p>
      </dgm:t>
    </dgm:pt>
    <dgm:pt modelId="{393929F2-455E-4FB7-8C6C-06F757A32DB9}" type="parTrans" cxnId="{129064EE-E26A-4A66-AA92-8883F21B5DEE}">
      <dgm:prSet/>
      <dgm:spPr/>
    </dgm:pt>
    <dgm:pt modelId="{0FE41C3E-E20F-4EE7-A47A-079D08225F07}" type="sibTrans" cxnId="{129064EE-E26A-4A66-AA92-8883F21B5DEE}">
      <dgm:prSet/>
      <dgm:spPr/>
    </dgm:pt>
    <dgm:pt modelId="{EECD9B93-8E18-4CAA-B7D8-84527770034B}">
      <dgm:prSet/>
      <dgm:spPr/>
      <dgm:t>
        <a:bodyPr/>
        <a:lstStyle/>
        <a:p>
          <a:pPr rtl="0"/>
          <a:r>
            <a:rPr lang="en-US" b="0" dirty="0" smtClean="0"/>
            <a:t>What can we expect any employee in this class to be able to do, given sufficient training?</a:t>
          </a:r>
          <a:endParaRPr lang="en-US" b="0" dirty="0"/>
        </a:p>
      </dgm:t>
    </dgm:pt>
    <dgm:pt modelId="{9F06C183-4D5F-4E9B-9A9C-A8139C466369}" type="parTrans" cxnId="{0AF2931D-4388-4FE1-9A9E-C2258B487C89}">
      <dgm:prSet/>
      <dgm:spPr/>
    </dgm:pt>
    <dgm:pt modelId="{8F46EE25-9857-4646-A57D-EB5847B70949}" type="sibTrans" cxnId="{0AF2931D-4388-4FE1-9A9E-C2258B487C89}">
      <dgm:prSet/>
      <dgm:spPr/>
    </dgm:pt>
    <dgm:pt modelId="{E2C874CB-64C4-4C41-AB09-97EBCEFA05ED}" type="pres">
      <dgm:prSet presAssocID="{E48C2059-9B7E-45CE-9F38-9573653D3CC9}" presName="Name0" presStyleCnt="0">
        <dgm:presLayoutVars>
          <dgm:dir/>
          <dgm:animLvl val="lvl"/>
          <dgm:resizeHandles val="exact"/>
        </dgm:presLayoutVars>
      </dgm:prSet>
      <dgm:spPr/>
      <dgm:t>
        <a:bodyPr/>
        <a:lstStyle/>
        <a:p>
          <a:endParaRPr lang="en-US"/>
        </a:p>
      </dgm:t>
    </dgm:pt>
    <dgm:pt modelId="{DFEADDFB-99A4-4311-89F2-96390DE230F5}" type="pres">
      <dgm:prSet presAssocID="{8EF15E54-A4CB-47BF-8C95-841788C85E20}" presName="composite" presStyleCnt="0"/>
      <dgm:spPr/>
    </dgm:pt>
    <dgm:pt modelId="{E1446542-A415-48A7-8697-FEDDAE0FBCFC}" type="pres">
      <dgm:prSet presAssocID="{8EF15E54-A4CB-47BF-8C95-841788C85E20}" presName="parTx" presStyleLbl="alignNode1" presStyleIdx="0" presStyleCnt="1">
        <dgm:presLayoutVars>
          <dgm:chMax val="0"/>
          <dgm:chPref val="0"/>
          <dgm:bulletEnabled val="1"/>
        </dgm:presLayoutVars>
      </dgm:prSet>
      <dgm:spPr/>
      <dgm:t>
        <a:bodyPr/>
        <a:lstStyle/>
        <a:p>
          <a:endParaRPr lang="en-US"/>
        </a:p>
      </dgm:t>
    </dgm:pt>
    <dgm:pt modelId="{0436F41D-BF2E-4A10-B17F-CE24ADE07449}" type="pres">
      <dgm:prSet presAssocID="{8EF15E54-A4CB-47BF-8C95-841788C85E20}" presName="desTx" presStyleLbl="alignAccFollowNode1" presStyleIdx="0" presStyleCnt="1">
        <dgm:presLayoutVars>
          <dgm:bulletEnabled val="1"/>
        </dgm:presLayoutVars>
      </dgm:prSet>
      <dgm:spPr/>
      <dgm:t>
        <a:bodyPr/>
        <a:lstStyle/>
        <a:p>
          <a:endParaRPr lang="en-US"/>
        </a:p>
      </dgm:t>
    </dgm:pt>
  </dgm:ptLst>
  <dgm:cxnLst>
    <dgm:cxn modelId="{92AB3E4C-A76F-4222-BDC8-4B79398A53C6}" type="presOf" srcId="{8EF15E54-A4CB-47BF-8C95-841788C85E20}" destId="{E1446542-A415-48A7-8697-FEDDAE0FBCFC}" srcOrd="0" destOrd="0" presId="urn:microsoft.com/office/officeart/2005/8/layout/hList1"/>
    <dgm:cxn modelId="{6B600EEB-7533-40A9-B0F5-0132D3B7864C}" srcId="{508C0459-F8F1-4B45-BB5D-F3732AD1A9C5}" destId="{886DEEF0-BA5F-49E2-BE3A-2BBDB1D31CCE}" srcOrd="0" destOrd="0" parTransId="{A5B76993-C6C5-4A41-860A-895037C67FB5}" sibTransId="{09D5742D-8AE9-4B3C-8A44-254DEAF0412A}"/>
    <dgm:cxn modelId="{1ADA9925-8138-46A0-9B35-C8341A8E0352}" type="presOf" srcId="{90683E45-1CA8-4E74-83DD-7470F0083AD4}" destId="{0436F41D-BF2E-4A10-B17F-CE24ADE07449}" srcOrd="0" destOrd="8" presId="urn:microsoft.com/office/officeart/2005/8/layout/hList1"/>
    <dgm:cxn modelId="{5278139E-7DEC-4385-9C6B-E3D9F94D7642}" srcId="{8EF15E54-A4CB-47BF-8C95-841788C85E20}" destId="{90683E45-1CA8-4E74-83DD-7470F0083AD4}" srcOrd="4" destOrd="0" parTransId="{BA2E221E-46F8-458C-B977-E5AF3EFE2F1F}" sibTransId="{1CBD0651-471C-4416-BB10-CABB06571C51}"/>
    <dgm:cxn modelId="{9FD99CF0-1DE1-4337-8871-25C94DBFE1CE}" type="presOf" srcId="{FC804592-0659-4D42-9304-2B14E4A03E7F}" destId="{0436F41D-BF2E-4A10-B17F-CE24ADE07449}" srcOrd="0" destOrd="11" presId="urn:microsoft.com/office/officeart/2005/8/layout/hList1"/>
    <dgm:cxn modelId="{AEF907B1-714F-47A3-8006-B7B6ACCA4BB4}" type="presOf" srcId="{EECD9B93-8E18-4CAA-B7D8-84527770034B}" destId="{0436F41D-BF2E-4A10-B17F-CE24ADE07449}" srcOrd="0" destOrd="4" presId="urn:microsoft.com/office/officeart/2005/8/layout/hList1"/>
    <dgm:cxn modelId="{8849A21A-E341-4DDA-B1FF-5D0785903CA1}" srcId="{8EF15E54-A4CB-47BF-8C95-841788C85E20}" destId="{C02E6AE8-8D1F-4940-92F1-27F8D4211E15}" srcOrd="1" destOrd="0" parTransId="{4566A7F5-E1BA-42F8-8932-5C99C08CD2D7}" sibTransId="{24880DCC-1220-40B8-A000-0ED647B36775}"/>
    <dgm:cxn modelId="{FC89A3FB-454D-4E51-A740-8D3A822B4256}" type="presOf" srcId="{78F93440-7514-4C2D-9024-C3FF8E0D6D35}" destId="{0436F41D-BF2E-4A10-B17F-CE24ADE07449}" srcOrd="0" destOrd="0" presId="urn:microsoft.com/office/officeart/2005/8/layout/hList1"/>
    <dgm:cxn modelId="{0F436967-B117-4D1B-B2B6-FBABACE00DEA}" srcId="{699ACF6A-7618-4880-B91B-809DBDAA338E}" destId="{1CC5C63D-E35B-43A4-AD2D-C1948BB53983}" srcOrd="0" destOrd="0" parTransId="{315D9629-AAF5-4220-B39B-B36C804E44A6}" sibTransId="{2B72035D-8E8D-4F32-8DE1-47FD4C7B00E9}"/>
    <dgm:cxn modelId="{35F43759-B638-4124-A6F5-0BFF4434F5AF}" type="presOf" srcId="{C747952A-879E-4506-B372-71C78E8E69B6}" destId="{0436F41D-BF2E-4A10-B17F-CE24ADE07449}" srcOrd="0" destOrd="9" presId="urn:microsoft.com/office/officeart/2005/8/layout/hList1"/>
    <dgm:cxn modelId="{129064EE-E26A-4A66-AA92-8883F21B5DEE}" srcId="{508C0459-F8F1-4B45-BB5D-F3732AD1A9C5}" destId="{52E36737-843E-48D8-BC12-E68794416B04}" srcOrd="1" destOrd="0" parTransId="{393929F2-455E-4FB7-8C6C-06F757A32DB9}" sibTransId="{0FE41C3E-E20F-4EE7-A47A-079D08225F07}"/>
    <dgm:cxn modelId="{21E5975C-6FC8-48F4-B12B-1ECF826784A0}" type="presOf" srcId="{886DEEF0-BA5F-49E2-BE3A-2BBDB1D31CCE}" destId="{0436F41D-BF2E-4A10-B17F-CE24ADE07449}" srcOrd="0" destOrd="6" presId="urn:microsoft.com/office/officeart/2005/8/layout/hList1"/>
    <dgm:cxn modelId="{77D9B4A1-4A02-476F-B48A-0EE2E06AA32B}" type="presOf" srcId="{52E36737-843E-48D8-BC12-E68794416B04}" destId="{0436F41D-BF2E-4A10-B17F-CE24ADE07449}" srcOrd="0" destOrd="7" presId="urn:microsoft.com/office/officeart/2005/8/layout/hList1"/>
    <dgm:cxn modelId="{B324A730-F581-4F2F-90A1-E215CDF17B8D}" srcId="{8EF15E54-A4CB-47BF-8C95-841788C85E20}" destId="{699ACF6A-7618-4880-B91B-809DBDAA338E}" srcOrd="2" destOrd="0" parTransId="{3BACFD0C-800C-4886-B052-D21F306EBBF5}" sibTransId="{571B8B69-6B3B-48F8-BAB6-43E05615F6FA}"/>
    <dgm:cxn modelId="{03D2B155-6EB0-4276-B824-A9C252336DD8}" srcId="{8EF15E54-A4CB-47BF-8C95-841788C85E20}" destId="{78F93440-7514-4C2D-9024-C3FF8E0D6D35}" srcOrd="0" destOrd="0" parTransId="{40E1A0A3-03ED-4CA3-A874-2866E71E893A}" sibTransId="{448F52EE-BB58-4B45-86BE-56458592CCC6}"/>
    <dgm:cxn modelId="{D3ED7FDA-14DE-4D05-A1CB-195310B271B5}" srcId="{E48C2059-9B7E-45CE-9F38-9573653D3CC9}" destId="{8EF15E54-A4CB-47BF-8C95-841788C85E20}" srcOrd="0" destOrd="0" parTransId="{7E14D8D9-4E53-4D80-ADCA-7978015EC370}" sibTransId="{B6D95039-F31B-478F-B3EE-BB32C795E16C}"/>
    <dgm:cxn modelId="{0AF2931D-4388-4FE1-9A9E-C2258B487C89}" srcId="{699ACF6A-7618-4880-B91B-809DBDAA338E}" destId="{EECD9B93-8E18-4CAA-B7D8-84527770034B}" srcOrd="1" destOrd="0" parTransId="{9F06C183-4D5F-4E9B-9A9C-A8139C466369}" sibTransId="{8F46EE25-9857-4646-A57D-EB5847B70949}"/>
    <dgm:cxn modelId="{DF10AF7B-055D-43F1-BBDC-1E67FB1E1D7B}" srcId="{90683E45-1CA8-4E74-83DD-7470F0083AD4}" destId="{FC804592-0659-4D42-9304-2B14E4A03E7F}" srcOrd="2" destOrd="0" parTransId="{50827DD4-4774-4DF2-9C5E-FF76F012A6D0}" sibTransId="{62150C8B-20F0-48A2-82A8-A609B7AB776F}"/>
    <dgm:cxn modelId="{2BFD1D9D-9713-44EC-8E13-7D4E1E92C37F}" srcId="{8EF15E54-A4CB-47BF-8C95-841788C85E20}" destId="{508C0459-F8F1-4B45-BB5D-F3732AD1A9C5}" srcOrd="3" destOrd="0" parTransId="{6756DCA5-C55C-44A9-AF4E-8CC65C8A855B}" sibTransId="{11744F50-DE4F-4D41-B8EA-00670F0099E1}"/>
    <dgm:cxn modelId="{35426F7C-C74A-4EB8-8913-1387A616CC34}" type="presOf" srcId="{C02E6AE8-8D1F-4940-92F1-27F8D4211E15}" destId="{0436F41D-BF2E-4A10-B17F-CE24ADE07449}" srcOrd="0" destOrd="1" presId="urn:microsoft.com/office/officeart/2005/8/layout/hList1"/>
    <dgm:cxn modelId="{B7BB33C5-9683-4A2F-B343-D05839D61FD5}" type="presOf" srcId="{508C0459-F8F1-4B45-BB5D-F3732AD1A9C5}" destId="{0436F41D-BF2E-4A10-B17F-CE24ADE07449}" srcOrd="0" destOrd="5" presId="urn:microsoft.com/office/officeart/2005/8/layout/hList1"/>
    <dgm:cxn modelId="{75D97F76-44DF-4619-9DB5-9667A4D705ED}" type="presOf" srcId="{699ACF6A-7618-4880-B91B-809DBDAA338E}" destId="{0436F41D-BF2E-4A10-B17F-CE24ADE07449}" srcOrd="0" destOrd="2" presId="urn:microsoft.com/office/officeart/2005/8/layout/hList1"/>
    <dgm:cxn modelId="{A7336D44-E1AB-4911-8735-416CA2F31E26}" type="presOf" srcId="{1CC5C63D-E35B-43A4-AD2D-C1948BB53983}" destId="{0436F41D-BF2E-4A10-B17F-CE24ADE07449}" srcOrd="0" destOrd="3" presId="urn:microsoft.com/office/officeart/2005/8/layout/hList1"/>
    <dgm:cxn modelId="{4FFA4F7A-1CBD-4C9A-A37B-34E4F4C0ED04}" type="presOf" srcId="{E48C2059-9B7E-45CE-9F38-9573653D3CC9}" destId="{E2C874CB-64C4-4C41-AB09-97EBCEFA05ED}" srcOrd="0" destOrd="0" presId="urn:microsoft.com/office/officeart/2005/8/layout/hList1"/>
    <dgm:cxn modelId="{B3AD8117-19F5-404A-8C2B-5F3E3F0B2433}" srcId="{90683E45-1CA8-4E74-83DD-7470F0083AD4}" destId="{C747952A-879E-4506-B372-71C78E8E69B6}" srcOrd="0" destOrd="0" parTransId="{87773648-4675-45A1-A261-4FD61F977C1C}" sibTransId="{D1CF9F40-D5BB-43CD-884D-19B07669A45D}"/>
    <dgm:cxn modelId="{3F6A2EBB-D7D0-401B-8D7B-33580E792660}" srcId="{90683E45-1CA8-4E74-83DD-7470F0083AD4}" destId="{9A8DA92D-AA96-4780-B63E-BE3832F91985}" srcOrd="1" destOrd="0" parTransId="{349D75D4-2AB7-4FB6-B595-2AA9FA78EDFA}" sibTransId="{80E69157-7CAD-4E1D-A143-8A032097387D}"/>
    <dgm:cxn modelId="{F05B4BA5-1081-48EB-B645-723B75E30C38}" type="presOf" srcId="{9A8DA92D-AA96-4780-B63E-BE3832F91985}" destId="{0436F41D-BF2E-4A10-B17F-CE24ADE07449}" srcOrd="0" destOrd="10" presId="urn:microsoft.com/office/officeart/2005/8/layout/hList1"/>
    <dgm:cxn modelId="{99EEDF01-380B-4569-A341-14865FD79C83}" type="presParOf" srcId="{E2C874CB-64C4-4C41-AB09-97EBCEFA05ED}" destId="{DFEADDFB-99A4-4311-89F2-96390DE230F5}" srcOrd="0" destOrd="0" presId="urn:microsoft.com/office/officeart/2005/8/layout/hList1"/>
    <dgm:cxn modelId="{B3D873FA-C1C7-45F0-A8C9-C12F5979C2A4}" type="presParOf" srcId="{DFEADDFB-99A4-4311-89F2-96390DE230F5}" destId="{E1446542-A415-48A7-8697-FEDDAE0FBCFC}" srcOrd="0" destOrd="0" presId="urn:microsoft.com/office/officeart/2005/8/layout/hList1"/>
    <dgm:cxn modelId="{2F1AAD78-E981-4D49-A81D-A3A756050D37}" type="presParOf" srcId="{DFEADDFB-99A4-4311-89F2-96390DE230F5}" destId="{0436F41D-BF2E-4A10-B17F-CE24ADE0744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48C2059-9B7E-45CE-9F38-9573653D3CC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EF15E54-A4CB-47BF-8C95-841788C85E20}">
      <dgm:prSet custT="1"/>
      <dgm:spPr/>
      <dgm:t>
        <a:bodyPr/>
        <a:lstStyle/>
        <a:p>
          <a:pPr rtl="0"/>
          <a:r>
            <a:rPr lang="en-US" sz="2800" b="1" dirty="0" smtClean="0"/>
            <a:t>Focus SMEs on how it SHOULD be:</a:t>
          </a:r>
          <a:endParaRPr lang="en-US" sz="2800" b="1" dirty="0"/>
        </a:p>
      </dgm:t>
    </dgm:pt>
    <dgm:pt modelId="{7E14D8D9-4E53-4D80-ADCA-7978015EC370}" type="parTrans" cxnId="{D3ED7FDA-14DE-4D05-A1CB-195310B271B5}">
      <dgm:prSet/>
      <dgm:spPr/>
      <dgm:t>
        <a:bodyPr/>
        <a:lstStyle/>
        <a:p>
          <a:endParaRPr lang="en-US"/>
        </a:p>
      </dgm:t>
    </dgm:pt>
    <dgm:pt modelId="{B6D95039-F31B-478F-B3EE-BB32C795E16C}" type="sibTrans" cxnId="{D3ED7FDA-14DE-4D05-A1CB-195310B271B5}">
      <dgm:prSet/>
      <dgm:spPr/>
      <dgm:t>
        <a:bodyPr/>
        <a:lstStyle/>
        <a:p>
          <a:endParaRPr lang="en-US"/>
        </a:p>
      </dgm:t>
    </dgm:pt>
    <dgm:pt modelId="{B970CA02-5915-4BC2-ACF8-F3F76151CAA3}">
      <dgm:prSet custT="1"/>
      <dgm:spPr/>
      <dgm:t>
        <a:bodyPr/>
        <a:lstStyle/>
        <a:p>
          <a:pPr rtl="0"/>
          <a:r>
            <a:rPr lang="en-US" sz="1800" b="0" dirty="0" smtClean="0"/>
            <a:t>1 – Unacceptable Performance</a:t>
          </a:r>
          <a:endParaRPr lang="en-US" sz="1800" b="0" dirty="0"/>
        </a:p>
      </dgm:t>
    </dgm:pt>
    <dgm:pt modelId="{7425D492-AA51-4533-BE8C-D3ED17368B44}" type="parTrans" cxnId="{38C97CCB-75EE-4147-B2FF-111229D3F174}">
      <dgm:prSet/>
      <dgm:spPr/>
      <dgm:t>
        <a:bodyPr/>
        <a:lstStyle/>
        <a:p>
          <a:endParaRPr lang="en-US"/>
        </a:p>
      </dgm:t>
    </dgm:pt>
    <dgm:pt modelId="{E1AB2BDF-AF54-496C-BF28-A09661BB3FB8}" type="sibTrans" cxnId="{38C97CCB-75EE-4147-B2FF-111229D3F174}">
      <dgm:prSet/>
      <dgm:spPr/>
      <dgm:t>
        <a:bodyPr/>
        <a:lstStyle/>
        <a:p>
          <a:endParaRPr lang="en-US"/>
        </a:p>
      </dgm:t>
    </dgm:pt>
    <dgm:pt modelId="{88E5602F-08FD-45A7-A480-4692A72D060C}">
      <dgm:prSet custT="1"/>
      <dgm:spPr/>
      <dgm:t>
        <a:bodyPr/>
        <a:lstStyle/>
        <a:p>
          <a:pPr rtl="0"/>
          <a:r>
            <a:rPr lang="en-US" sz="1800" b="0" dirty="0" smtClean="0"/>
            <a:t>2 – Marginal Performance</a:t>
          </a:r>
          <a:endParaRPr lang="en-US" sz="1800" b="0" dirty="0"/>
        </a:p>
      </dgm:t>
    </dgm:pt>
    <dgm:pt modelId="{FF9D5BFA-89B8-4E37-8646-E53305080A47}" type="parTrans" cxnId="{1F7A3F55-26C4-4DF6-8547-DA96AF7BA2C1}">
      <dgm:prSet/>
      <dgm:spPr/>
      <dgm:t>
        <a:bodyPr/>
        <a:lstStyle/>
        <a:p>
          <a:endParaRPr lang="en-US"/>
        </a:p>
      </dgm:t>
    </dgm:pt>
    <dgm:pt modelId="{A2ABDC63-B85E-4ACE-915E-331B7504287B}" type="sibTrans" cxnId="{1F7A3F55-26C4-4DF6-8547-DA96AF7BA2C1}">
      <dgm:prSet/>
      <dgm:spPr/>
      <dgm:t>
        <a:bodyPr/>
        <a:lstStyle/>
        <a:p>
          <a:endParaRPr lang="en-US"/>
        </a:p>
      </dgm:t>
    </dgm:pt>
    <dgm:pt modelId="{A63CA7C9-9DBA-41F1-A7B5-901852530263}">
      <dgm:prSet custT="1"/>
      <dgm:spPr>
        <a:solidFill>
          <a:srgbClr val="FF0000"/>
        </a:solidFill>
      </dgm:spPr>
      <dgm:t>
        <a:bodyPr/>
        <a:lstStyle/>
        <a:p>
          <a:pPr rtl="0"/>
          <a:r>
            <a:rPr lang="en-US" sz="1800" b="1" i="0" u="sng" dirty="0" smtClean="0">
              <a:solidFill>
                <a:srgbClr val="FFFF00"/>
              </a:solidFill>
            </a:rPr>
            <a:t>3 – Valued Performance</a:t>
          </a:r>
          <a:endParaRPr lang="en-US" sz="1800" b="1" i="0" u="sng" dirty="0">
            <a:solidFill>
              <a:srgbClr val="FFFF00"/>
            </a:solidFill>
          </a:endParaRPr>
        </a:p>
      </dgm:t>
    </dgm:pt>
    <dgm:pt modelId="{812AFD98-3201-48BF-9ACD-68FDFA979E98}" type="parTrans" cxnId="{D0E53B94-5500-4B44-810E-294412818243}">
      <dgm:prSet/>
      <dgm:spPr/>
      <dgm:t>
        <a:bodyPr/>
        <a:lstStyle/>
        <a:p>
          <a:endParaRPr lang="en-US"/>
        </a:p>
      </dgm:t>
    </dgm:pt>
    <dgm:pt modelId="{8432799E-C0C6-41DF-AB3B-5012BD5730C0}" type="sibTrans" cxnId="{D0E53B94-5500-4B44-810E-294412818243}">
      <dgm:prSet/>
      <dgm:spPr/>
      <dgm:t>
        <a:bodyPr/>
        <a:lstStyle/>
        <a:p>
          <a:endParaRPr lang="en-US"/>
        </a:p>
      </dgm:t>
    </dgm:pt>
    <dgm:pt modelId="{9CFC3866-F116-4C6C-9F1B-6EF2FFAD29EB}">
      <dgm:prSet custT="1"/>
      <dgm:spPr/>
      <dgm:t>
        <a:bodyPr/>
        <a:lstStyle/>
        <a:p>
          <a:pPr rtl="0"/>
          <a:r>
            <a:rPr lang="en-US" sz="1800" b="0" dirty="0" smtClean="0"/>
            <a:t>4 – Advanced Performance</a:t>
          </a:r>
          <a:endParaRPr lang="en-US" sz="1800" b="0" dirty="0"/>
        </a:p>
      </dgm:t>
    </dgm:pt>
    <dgm:pt modelId="{F8CDCA9F-C570-49A2-A7E3-84704152D0E3}" type="parTrans" cxnId="{D988C9E5-3CD8-48E5-8219-DB79FD5CFC85}">
      <dgm:prSet/>
      <dgm:spPr/>
      <dgm:t>
        <a:bodyPr/>
        <a:lstStyle/>
        <a:p>
          <a:endParaRPr lang="en-US"/>
        </a:p>
      </dgm:t>
    </dgm:pt>
    <dgm:pt modelId="{D053E486-FCDB-4ECF-91DF-1BB2CF99E6B8}" type="sibTrans" cxnId="{D988C9E5-3CD8-48E5-8219-DB79FD5CFC85}">
      <dgm:prSet/>
      <dgm:spPr/>
      <dgm:t>
        <a:bodyPr/>
        <a:lstStyle/>
        <a:p>
          <a:endParaRPr lang="en-US"/>
        </a:p>
      </dgm:t>
    </dgm:pt>
    <dgm:pt modelId="{698E8B93-CC11-43B0-8421-AE476536B910}">
      <dgm:prSet custT="1"/>
      <dgm:spPr/>
      <dgm:t>
        <a:bodyPr/>
        <a:lstStyle/>
        <a:p>
          <a:pPr rtl="0"/>
          <a:r>
            <a:rPr lang="en-US" sz="1800" b="0" dirty="0" smtClean="0"/>
            <a:t>5 – Outstanding Performance</a:t>
          </a:r>
          <a:endParaRPr lang="en-US" sz="1800" b="0" dirty="0"/>
        </a:p>
      </dgm:t>
    </dgm:pt>
    <dgm:pt modelId="{AC85C82E-40DC-4634-B1F3-2B28DDFE4A2A}" type="parTrans" cxnId="{0C46D473-663A-43AD-93EA-14914DA67982}">
      <dgm:prSet/>
      <dgm:spPr/>
      <dgm:t>
        <a:bodyPr/>
        <a:lstStyle/>
        <a:p>
          <a:endParaRPr lang="en-US"/>
        </a:p>
      </dgm:t>
    </dgm:pt>
    <dgm:pt modelId="{033F6A32-2F8F-43A1-84E5-F22E81C0E5FC}" type="sibTrans" cxnId="{0C46D473-663A-43AD-93EA-14914DA67982}">
      <dgm:prSet/>
      <dgm:spPr/>
      <dgm:t>
        <a:bodyPr/>
        <a:lstStyle/>
        <a:p>
          <a:endParaRPr lang="en-US"/>
        </a:p>
      </dgm:t>
    </dgm:pt>
    <dgm:pt modelId="{4847CD31-3205-47EF-B4D0-567664DBDC08}">
      <dgm:prSet custT="1"/>
      <dgm:spPr/>
      <dgm:t>
        <a:bodyPr/>
        <a:lstStyle/>
        <a:p>
          <a:pPr rtl="0"/>
          <a:r>
            <a:rPr lang="en-US" sz="1800" b="0" i="1" dirty="0" smtClean="0"/>
            <a:t>Unsatisfactory Work outcom</a:t>
          </a:r>
          <a:r>
            <a:rPr lang="en-US" sz="1800" b="0" dirty="0" smtClean="0"/>
            <a:t>es</a:t>
          </a:r>
          <a:endParaRPr lang="en-US" sz="1800" b="0" dirty="0"/>
        </a:p>
      </dgm:t>
    </dgm:pt>
    <dgm:pt modelId="{28042150-890B-4BB4-9C09-6A67CC3B7461}" type="parTrans" cxnId="{10C01BC2-46D5-4F80-868F-874549FE2484}">
      <dgm:prSet/>
      <dgm:spPr/>
      <dgm:t>
        <a:bodyPr/>
        <a:lstStyle/>
        <a:p>
          <a:endParaRPr lang="en-US"/>
        </a:p>
      </dgm:t>
    </dgm:pt>
    <dgm:pt modelId="{BD21EE33-0E56-40A9-9E39-0F0808DD3E9E}" type="sibTrans" cxnId="{10C01BC2-46D5-4F80-868F-874549FE2484}">
      <dgm:prSet/>
      <dgm:spPr/>
      <dgm:t>
        <a:bodyPr/>
        <a:lstStyle/>
        <a:p>
          <a:endParaRPr lang="en-US"/>
        </a:p>
      </dgm:t>
    </dgm:pt>
    <dgm:pt modelId="{D66374CF-C626-421A-8583-9EFE9D9DF30A}">
      <dgm:prSet custT="1"/>
      <dgm:spPr/>
      <dgm:t>
        <a:bodyPr/>
        <a:lstStyle/>
        <a:p>
          <a:pPr rtl="0"/>
          <a:r>
            <a:rPr lang="en-US" sz="1800" b="0" i="1" dirty="0" smtClean="0"/>
            <a:t>Work outcomes consistently do not meet some stated expectations</a:t>
          </a:r>
          <a:endParaRPr lang="en-US" sz="1800" b="0" i="1" dirty="0"/>
        </a:p>
      </dgm:t>
    </dgm:pt>
    <dgm:pt modelId="{F0AD4C78-DD06-40C7-9133-EE14B783D389}" type="parTrans" cxnId="{F4618D4A-12CF-4E28-9CA8-1E73C85E3C23}">
      <dgm:prSet/>
      <dgm:spPr/>
      <dgm:t>
        <a:bodyPr/>
        <a:lstStyle/>
        <a:p>
          <a:endParaRPr lang="en-US"/>
        </a:p>
      </dgm:t>
    </dgm:pt>
    <dgm:pt modelId="{876AAFB3-0324-4D1C-996A-E15F0FBEA95C}" type="sibTrans" cxnId="{F4618D4A-12CF-4E28-9CA8-1E73C85E3C23}">
      <dgm:prSet/>
      <dgm:spPr/>
      <dgm:t>
        <a:bodyPr/>
        <a:lstStyle/>
        <a:p>
          <a:endParaRPr lang="en-US"/>
        </a:p>
      </dgm:t>
    </dgm:pt>
    <dgm:pt modelId="{95E2675F-471C-460F-AA8F-506E76778A1D}">
      <dgm:prSet custT="1"/>
      <dgm:spPr>
        <a:solidFill>
          <a:srgbClr val="FF0000"/>
        </a:solidFill>
      </dgm:spPr>
      <dgm:t>
        <a:bodyPr/>
        <a:lstStyle/>
        <a:p>
          <a:pPr rtl="0"/>
          <a:r>
            <a:rPr lang="en-US" sz="1800" b="1" i="1" u="sng" dirty="0" smtClean="0">
              <a:solidFill>
                <a:srgbClr val="FFFF00"/>
              </a:solidFill>
            </a:rPr>
            <a:t>Work outcomes consistently meet stated expected performance</a:t>
          </a:r>
          <a:endParaRPr lang="en-US" sz="1800" b="1" i="1" u="sng" dirty="0">
            <a:solidFill>
              <a:srgbClr val="FFFF00"/>
            </a:solidFill>
          </a:endParaRPr>
        </a:p>
      </dgm:t>
    </dgm:pt>
    <dgm:pt modelId="{8164E63B-491B-4625-992B-C486DB68EAAD}" type="parTrans" cxnId="{E6FCEE85-17F2-49C4-8322-0B3A91C37FF6}">
      <dgm:prSet/>
      <dgm:spPr/>
      <dgm:t>
        <a:bodyPr/>
        <a:lstStyle/>
        <a:p>
          <a:endParaRPr lang="en-US"/>
        </a:p>
      </dgm:t>
    </dgm:pt>
    <dgm:pt modelId="{7E2A7488-296F-4FF9-90CE-5B58E66758C6}" type="sibTrans" cxnId="{E6FCEE85-17F2-49C4-8322-0B3A91C37FF6}">
      <dgm:prSet/>
      <dgm:spPr/>
      <dgm:t>
        <a:bodyPr/>
        <a:lstStyle/>
        <a:p>
          <a:endParaRPr lang="en-US"/>
        </a:p>
      </dgm:t>
    </dgm:pt>
    <dgm:pt modelId="{DA894C8C-327D-42B4-B622-8A50654A3280}">
      <dgm:prSet custT="1"/>
      <dgm:spPr/>
      <dgm:t>
        <a:bodyPr/>
        <a:lstStyle/>
        <a:p>
          <a:pPr rtl="0"/>
          <a:r>
            <a:rPr lang="en-US" sz="1800" b="0" i="1" dirty="0" smtClean="0"/>
            <a:t>Work outcomes consistently meet and often exceed stated expected performance</a:t>
          </a:r>
          <a:endParaRPr lang="en-US" sz="1800" b="0" i="1" dirty="0"/>
        </a:p>
      </dgm:t>
    </dgm:pt>
    <dgm:pt modelId="{8658E857-4598-4ED0-85C2-112ADD6C0F6E}" type="parTrans" cxnId="{2A046242-E6D1-42B4-A7F6-9B4037D046A2}">
      <dgm:prSet/>
      <dgm:spPr/>
      <dgm:t>
        <a:bodyPr/>
        <a:lstStyle/>
        <a:p>
          <a:endParaRPr lang="en-US"/>
        </a:p>
      </dgm:t>
    </dgm:pt>
    <dgm:pt modelId="{5C06D948-E8F9-4BC8-BA6A-00B6314DD593}" type="sibTrans" cxnId="{2A046242-E6D1-42B4-A7F6-9B4037D046A2}">
      <dgm:prSet/>
      <dgm:spPr/>
      <dgm:t>
        <a:bodyPr/>
        <a:lstStyle/>
        <a:p>
          <a:endParaRPr lang="en-US"/>
        </a:p>
      </dgm:t>
    </dgm:pt>
    <dgm:pt modelId="{F28436C6-A390-4E0A-A36C-79309B845532}">
      <dgm:prSet custT="1"/>
      <dgm:spPr/>
      <dgm:t>
        <a:bodyPr/>
        <a:lstStyle/>
        <a:p>
          <a:pPr rtl="0"/>
          <a:r>
            <a:rPr lang="en-US" sz="1800" b="0" i="1" dirty="0" smtClean="0"/>
            <a:t>Work outcomes consistently exceed expected performance and affect measurable improvements in organizational performance</a:t>
          </a:r>
          <a:endParaRPr lang="en-US" sz="1800" b="0" i="1" dirty="0"/>
        </a:p>
      </dgm:t>
    </dgm:pt>
    <dgm:pt modelId="{4D726B5A-BA9E-4418-BDCE-4ECCF1C65750}" type="parTrans" cxnId="{DCF33FD1-C4F2-4846-ACBB-4C573EE8ED04}">
      <dgm:prSet/>
      <dgm:spPr/>
      <dgm:t>
        <a:bodyPr/>
        <a:lstStyle/>
        <a:p>
          <a:endParaRPr lang="en-US"/>
        </a:p>
      </dgm:t>
    </dgm:pt>
    <dgm:pt modelId="{984946F7-7C66-4E6F-AFDE-E260C317FA7B}" type="sibTrans" cxnId="{DCF33FD1-C4F2-4846-ACBB-4C573EE8ED04}">
      <dgm:prSet/>
      <dgm:spPr/>
      <dgm:t>
        <a:bodyPr/>
        <a:lstStyle/>
        <a:p>
          <a:endParaRPr lang="en-US"/>
        </a:p>
      </dgm:t>
    </dgm:pt>
    <dgm:pt modelId="{7AAA6E33-64C1-4283-A59C-72E79FD5DC14}" type="pres">
      <dgm:prSet presAssocID="{E48C2059-9B7E-45CE-9F38-9573653D3CC9}" presName="composite" presStyleCnt="0">
        <dgm:presLayoutVars>
          <dgm:chMax val="1"/>
          <dgm:dir/>
          <dgm:resizeHandles val="exact"/>
        </dgm:presLayoutVars>
      </dgm:prSet>
      <dgm:spPr/>
      <dgm:t>
        <a:bodyPr/>
        <a:lstStyle/>
        <a:p>
          <a:endParaRPr lang="en-US"/>
        </a:p>
      </dgm:t>
    </dgm:pt>
    <dgm:pt modelId="{8D12E896-034C-43ED-B364-24CFDE92DCE8}" type="pres">
      <dgm:prSet presAssocID="{8EF15E54-A4CB-47BF-8C95-841788C85E20}" presName="roof" presStyleLbl="dkBgShp" presStyleIdx="0" presStyleCnt="2"/>
      <dgm:spPr/>
      <dgm:t>
        <a:bodyPr/>
        <a:lstStyle/>
        <a:p>
          <a:endParaRPr lang="en-US"/>
        </a:p>
      </dgm:t>
    </dgm:pt>
    <dgm:pt modelId="{FE492562-9536-448E-A70C-FA093FC681C8}" type="pres">
      <dgm:prSet presAssocID="{8EF15E54-A4CB-47BF-8C95-841788C85E20}" presName="pillars" presStyleCnt="0"/>
      <dgm:spPr/>
    </dgm:pt>
    <dgm:pt modelId="{2650C953-6B24-489F-B5D8-2032E8F5FD38}" type="pres">
      <dgm:prSet presAssocID="{8EF15E54-A4CB-47BF-8C95-841788C85E20}" presName="pillar1" presStyleLbl="node1" presStyleIdx="0" presStyleCnt="5">
        <dgm:presLayoutVars>
          <dgm:bulletEnabled val="1"/>
        </dgm:presLayoutVars>
      </dgm:prSet>
      <dgm:spPr/>
      <dgm:t>
        <a:bodyPr/>
        <a:lstStyle/>
        <a:p>
          <a:endParaRPr lang="en-US"/>
        </a:p>
      </dgm:t>
    </dgm:pt>
    <dgm:pt modelId="{FCBAE00F-627D-453C-B2BD-01B7F1878490}" type="pres">
      <dgm:prSet presAssocID="{88E5602F-08FD-45A7-A480-4692A72D060C}" presName="pillarX" presStyleLbl="node1" presStyleIdx="1" presStyleCnt="5">
        <dgm:presLayoutVars>
          <dgm:bulletEnabled val="1"/>
        </dgm:presLayoutVars>
      </dgm:prSet>
      <dgm:spPr/>
      <dgm:t>
        <a:bodyPr/>
        <a:lstStyle/>
        <a:p>
          <a:endParaRPr lang="en-US"/>
        </a:p>
      </dgm:t>
    </dgm:pt>
    <dgm:pt modelId="{E3D13EFB-06FF-4BD6-8131-B49E1AC16C9C}" type="pres">
      <dgm:prSet presAssocID="{A63CA7C9-9DBA-41F1-A7B5-901852530263}" presName="pillarX" presStyleLbl="node1" presStyleIdx="2" presStyleCnt="5">
        <dgm:presLayoutVars>
          <dgm:bulletEnabled val="1"/>
        </dgm:presLayoutVars>
      </dgm:prSet>
      <dgm:spPr/>
      <dgm:t>
        <a:bodyPr/>
        <a:lstStyle/>
        <a:p>
          <a:endParaRPr lang="en-US"/>
        </a:p>
      </dgm:t>
    </dgm:pt>
    <dgm:pt modelId="{B2FDCB69-A98E-407A-A46D-C94314DE8073}" type="pres">
      <dgm:prSet presAssocID="{9CFC3866-F116-4C6C-9F1B-6EF2FFAD29EB}" presName="pillarX" presStyleLbl="node1" presStyleIdx="3" presStyleCnt="5">
        <dgm:presLayoutVars>
          <dgm:bulletEnabled val="1"/>
        </dgm:presLayoutVars>
      </dgm:prSet>
      <dgm:spPr/>
      <dgm:t>
        <a:bodyPr/>
        <a:lstStyle/>
        <a:p>
          <a:endParaRPr lang="en-US"/>
        </a:p>
      </dgm:t>
    </dgm:pt>
    <dgm:pt modelId="{29FCAD90-7FA1-4814-87B4-30194E9EE61A}" type="pres">
      <dgm:prSet presAssocID="{698E8B93-CC11-43B0-8421-AE476536B910}" presName="pillarX" presStyleLbl="node1" presStyleIdx="4" presStyleCnt="5">
        <dgm:presLayoutVars>
          <dgm:bulletEnabled val="1"/>
        </dgm:presLayoutVars>
      </dgm:prSet>
      <dgm:spPr/>
      <dgm:t>
        <a:bodyPr/>
        <a:lstStyle/>
        <a:p>
          <a:endParaRPr lang="en-US"/>
        </a:p>
      </dgm:t>
    </dgm:pt>
    <dgm:pt modelId="{F5F57C3D-2251-4606-B5CC-36AEBF0A03C3}" type="pres">
      <dgm:prSet presAssocID="{8EF15E54-A4CB-47BF-8C95-841788C85E20}" presName="base" presStyleLbl="dkBgShp" presStyleIdx="1" presStyleCnt="2"/>
      <dgm:spPr/>
    </dgm:pt>
  </dgm:ptLst>
  <dgm:cxnLst>
    <dgm:cxn modelId="{F4618D4A-12CF-4E28-9CA8-1E73C85E3C23}" srcId="{88E5602F-08FD-45A7-A480-4692A72D060C}" destId="{D66374CF-C626-421A-8583-9EFE9D9DF30A}" srcOrd="0" destOrd="0" parTransId="{F0AD4C78-DD06-40C7-9133-EE14B783D389}" sibTransId="{876AAFB3-0324-4D1C-996A-E15F0FBEA95C}"/>
    <dgm:cxn modelId="{DCF33FD1-C4F2-4846-ACBB-4C573EE8ED04}" srcId="{698E8B93-CC11-43B0-8421-AE476536B910}" destId="{F28436C6-A390-4E0A-A36C-79309B845532}" srcOrd="0" destOrd="0" parTransId="{4D726B5A-BA9E-4418-BDCE-4ECCF1C65750}" sibTransId="{984946F7-7C66-4E6F-AFDE-E260C317FA7B}"/>
    <dgm:cxn modelId="{D988C9E5-3CD8-48E5-8219-DB79FD5CFC85}" srcId="{8EF15E54-A4CB-47BF-8C95-841788C85E20}" destId="{9CFC3866-F116-4C6C-9F1B-6EF2FFAD29EB}" srcOrd="3" destOrd="0" parTransId="{F8CDCA9F-C570-49A2-A7E3-84704152D0E3}" sibTransId="{D053E486-FCDB-4ECF-91DF-1BB2CF99E6B8}"/>
    <dgm:cxn modelId="{1F7A3F55-26C4-4DF6-8547-DA96AF7BA2C1}" srcId="{8EF15E54-A4CB-47BF-8C95-841788C85E20}" destId="{88E5602F-08FD-45A7-A480-4692A72D060C}" srcOrd="1" destOrd="0" parTransId="{FF9D5BFA-89B8-4E37-8646-E53305080A47}" sibTransId="{A2ABDC63-B85E-4ACE-915E-331B7504287B}"/>
    <dgm:cxn modelId="{BB8FF289-E021-4C64-A49F-BBE7E2C65EB2}" type="presOf" srcId="{88E5602F-08FD-45A7-A480-4692A72D060C}" destId="{FCBAE00F-627D-453C-B2BD-01B7F1878490}" srcOrd="0" destOrd="0" presId="urn:microsoft.com/office/officeart/2005/8/layout/hList3"/>
    <dgm:cxn modelId="{C1F5E4C0-7089-45BF-92E1-48BC0202DECD}" type="presOf" srcId="{A63CA7C9-9DBA-41F1-A7B5-901852530263}" destId="{E3D13EFB-06FF-4BD6-8131-B49E1AC16C9C}" srcOrd="0" destOrd="0" presId="urn:microsoft.com/office/officeart/2005/8/layout/hList3"/>
    <dgm:cxn modelId="{31B51AB0-1D2E-4AC3-8EFB-0EDD94837C0B}" type="presOf" srcId="{E48C2059-9B7E-45CE-9F38-9573653D3CC9}" destId="{7AAA6E33-64C1-4283-A59C-72E79FD5DC14}" srcOrd="0" destOrd="0" presId="urn:microsoft.com/office/officeart/2005/8/layout/hList3"/>
    <dgm:cxn modelId="{38C97CCB-75EE-4147-B2FF-111229D3F174}" srcId="{8EF15E54-A4CB-47BF-8C95-841788C85E20}" destId="{B970CA02-5915-4BC2-ACF8-F3F76151CAA3}" srcOrd="0" destOrd="0" parTransId="{7425D492-AA51-4533-BE8C-D3ED17368B44}" sibTransId="{E1AB2BDF-AF54-496C-BF28-A09661BB3FB8}"/>
    <dgm:cxn modelId="{7360CA01-E0EE-48AC-9AE2-E1B32C9A3065}" type="presOf" srcId="{DA894C8C-327D-42B4-B622-8A50654A3280}" destId="{B2FDCB69-A98E-407A-A46D-C94314DE8073}" srcOrd="0" destOrd="1" presId="urn:microsoft.com/office/officeart/2005/8/layout/hList3"/>
    <dgm:cxn modelId="{48C1C567-2009-4CF6-9A74-3CD8FE1F7B9F}" type="presOf" srcId="{95E2675F-471C-460F-AA8F-506E76778A1D}" destId="{E3D13EFB-06FF-4BD6-8131-B49E1AC16C9C}" srcOrd="0" destOrd="1" presId="urn:microsoft.com/office/officeart/2005/8/layout/hList3"/>
    <dgm:cxn modelId="{6CB87D7D-185E-414C-8D20-C8396E586552}" type="presOf" srcId="{4847CD31-3205-47EF-B4D0-567664DBDC08}" destId="{2650C953-6B24-489F-B5D8-2032E8F5FD38}" srcOrd="0" destOrd="1" presId="urn:microsoft.com/office/officeart/2005/8/layout/hList3"/>
    <dgm:cxn modelId="{95A33175-9860-44EA-A670-A7ED7EFCFD42}" type="presOf" srcId="{B970CA02-5915-4BC2-ACF8-F3F76151CAA3}" destId="{2650C953-6B24-489F-B5D8-2032E8F5FD38}" srcOrd="0" destOrd="0" presId="urn:microsoft.com/office/officeart/2005/8/layout/hList3"/>
    <dgm:cxn modelId="{96C1833B-7DB7-4E7A-BE37-8254FCBC8C95}" type="presOf" srcId="{D66374CF-C626-421A-8583-9EFE9D9DF30A}" destId="{FCBAE00F-627D-453C-B2BD-01B7F1878490}" srcOrd="0" destOrd="1" presId="urn:microsoft.com/office/officeart/2005/8/layout/hList3"/>
    <dgm:cxn modelId="{2A046242-E6D1-42B4-A7F6-9B4037D046A2}" srcId="{9CFC3866-F116-4C6C-9F1B-6EF2FFAD29EB}" destId="{DA894C8C-327D-42B4-B622-8A50654A3280}" srcOrd="0" destOrd="0" parTransId="{8658E857-4598-4ED0-85C2-112ADD6C0F6E}" sibTransId="{5C06D948-E8F9-4BC8-BA6A-00B6314DD593}"/>
    <dgm:cxn modelId="{422F9D29-CF63-4B57-840E-110CF38029D7}" type="presOf" srcId="{8EF15E54-A4CB-47BF-8C95-841788C85E20}" destId="{8D12E896-034C-43ED-B364-24CFDE92DCE8}" srcOrd="0" destOrd="0" presId="urn:microsoft.com/office/officeart/2005/8/layout/hList3"/>
    <dgm:cxn modelId="{D3ED7FDA-14DE-4D05-A1CB-195310B271B5}" srcId="{E48C2059-9B7E-45CE-9F38-9573653D3CC9}" destId="{8EF15E54-A4CB-47BF-8C95-841788C85E20}" srcOrd="0" destOrd="0" parTransId="{7E14D8D9-4E53-4D80-ADCA-7978015EC370}" sibTransId="{B6D95039-F31B-478F-B3EE-BB32C795E16C}"/>
    <dgm:cxn modelId="{E6FCEE85-17F2-49C4-8322-0B3A91C37FF6}" srcId="{A63CA7C9-9DBA-41F1-A7B5-901852530263}" destId="{95E2675F-471C-460F-AA8F-506E76778A1D}" srcOrd="0" destOrd="0" parTransId="{8164E63B-491B-4625-992B-C486DB68EAAD}" sibTransId="{7E2A7488-296F-4FF9-90CE-5B58E66758C6}"/>
    <dgm:cxn modelId="{D0E53B94-5500-4B44-810E-294412818243}" srcId="{8EF15E54-A4CB-47BF-8C95-841788C85E20}" destId="{A63CA7C9-9DBA-41F1-A7B5-901852530263}" srcOrd="2" destOrd="0" parTransId="{812AFD98-3201-48BF-9ACD-68FDFA979E98}" sibTransId="{8432799E-C0C6-41DF-AB3B-5012BD5730C0}"/>
    <dgm:cxn modelId="{EA025E45-6C86-4AA4-B9C9-8158CB6D0E1B}" type="presOf" srcId="{9CFC3866-F116-4C6C-9F1B-6EF2FFAD29EB}" destId="{B2FDCB69-A98E-407A-A46D-C94314DE8073}" srcOrd="0" destOrd="0" presId="urn:microsoft.com/office/officeart/2005/8/layout/hList3"/>
    <dgm:cxn modelId="{10C01BC2-46D5-4F80-868F-874549FE2484}" srcId="{B970CA02-5915-4BC2-ACF8-F3F76151CAA3}" destId="{4847CD31-3205-47EF-B4D0-567664DBDC08}" srcOrd="0" destOrd="0" parTransId="{28042150-890B-4BB4-9C09-6A67CC3B7461}" sibTransId="{BD21EE33-0E56-40A9-9E39-0F0808DD3E9E}"/>
    <dgm:cxn modelId="{0C46D473-663A-43AD-93EA-14914DA67982}" srcId="{8EF15E54-A4CB-47BF-8C95-841788C85E20}" destId="{698E8B93-CC11-43B0-8421-AE476536B910}" srcOrd="4" destOrd="0" parTransId="{AC85C82E-40DC-4634-B1F3-2B28DDFE4A2A}" sibTransId="{033F6A32-2F8F-43A1-84E5-F22E81C0E5FC}"/>
    <dgm:cxn modelId="{BD87A878-9B17-4992-8B21-E0B0D0614827}" type="presOf" srcId="{698E8B93-CC11-43B0-8421-AE476536B910}" destId="{29FCAD90-7FA1-4814-87B4-30194E9EE61A}" srcOrd="0" destOrd="0" presId="urn:microsoft.com/office/officeart/2005/8/layout/hList3"/>
    <dgm:cxn modelId="{1D90B08E-85B1-4424-9FB9-1115E1A27711}" type="presOf" srcId="{F28436C6-A390-4E0A-A36C-79309B845532}" destId="{29FCAD90-7FA1-4814-87B4-30194E9EE61A}" srcOrd="0" destOrd="1" presId="urn:microsoft.com/office/officeart/2005/8/layout/hList3"/>
    <dgm:cxn modelId="{661F123B-9DAD-4EAC-891C-47E24E318A64}" type="presParOf" srcId="{7AAA6E33-64C1-4283-A59C-72E79FD5DC14}" destId="{8D12E896-034C-43ED-B364-24CFDE92DCE8}" srcOrd="0" destOrd="0" presId="urn:microsoft.com/office/officeart/2005/8/layout/hList3"/>
    <dgm:cxn modelId="{6E16503A-B852-4A07-8C6F-5144271B3744}" type="presParOf" srcId="{7AAA6E33-64C1-4283-A59C-72E79FD5DC14}" destId="{FE492562-9536-448E-A70C-FA093FC681C8}" srcOrd="1" destOrd="0" presId="urn:microsoft.com/office/officeart/2005/8/layout/hList3"/>
    <dgm:cxn modelId="{95ABF01B-07BD-4FD2-9C79-6AD2C2CAD80F}" type="presParOf" srcId="{FE492562-9536-448E-A70C-FA093FC681C8}" destId="{2650C953-6B24-489F-B5D8-2032E8F5FD38}" srcOrd="0" destOrd="0" presId="urn:microsoft.com/office/officeart/2005/8/layout/hList3"/>
    <dgm:cxn modelId="{EC59C067-8546-48C4-8CA0-9E4831130918}" type="presParOf" srcId="{FE492562-9536-448E-A70C-FA093FC681C8}" destId="{FCBAE00F-627D-453C-B2BD-01B7F1878490}" srcOrd="1" destOrd="0" presId="urn:microsoft.com/office/officeart/2005/8/layout/hList3"/>
    <dgm:cxn modelId="{4754630E-5D6D-4D7C-9FB2-B3D4D59BCE77}" type="presParOf" srcId="{FE492562-9536-448E-A70C-FA093FC681C8}" destId="{E3D13EFB-06FF-4BD6-8131-B49E1AC16C9C}" srcOrd="2" destOrd="0" presId="urn:microsoft.com/office/officeart/2005/8/layout/hList3"/>
    <dgm:cxn modelId="{442AFB70-05D1-4277-AD66-EE60E503F204}" type="presParOf" srcId="{FE492562-9536-448E-A70C-FA093FC681C8}" destId="{B2FDCB69-A98E-407A-A46D-C94314DE8073}" srcOrd="3" destOrd="0" presId="urn:microsoft.com/office/officeart/2005/8/layout/hList3"/>
    <dgm:cxn modelId="{914C9708-6E59-4C90-915A-D50FC104F794}" type="presParOf" srcId="{FE492562-9536-448E-A70C-FA093FC681C8}" destId="{29FCAD90-7FA1-4814-87B4-30194E9EE61A}" srcOrd="4" destOrd="0" presId="urn:microsoft.com/office/officeart/2005/8/layout/hList3"/>
    <dgm:cxn modelId="{8A7D7138-A74F-4E3E-9630-E15FE3CADC89}" type="presParOf" srcId="{7AAA6E33-64C1-4283-A59C-72E79FD5DC14}" destId="{F5F57C3D-2251-4606-B5CC-36AEBF0A03C3}"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E04F4B8-DEB7-40FA-BC9D-E5D4CBB2F92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4048182-B7BC-44E7-AE7F-45B99A3194B3}">
      <dgm:prSet custT="1"/>
      <dgm:spPr/>
      <dgm:t>
        <a:bodyPr/>
        <a:lstStyle/>
        <a:p>
          <a:pPr rtl="0"/>
          <a:r>
            <a:rPr lang="en-US" sz="2400" dirty="0" smtClean="0"/>
            <a:t>Generate task statements</a:t>
          </a:r>
          <a:endParaRPr lang="en-US" sz="2400" dirty="0"/>
        </a:p>
      </dgm:t>
    </dgm:pt>
    <dgm:pt modelId="{1BE07273-5E38-4A5E-B82D-99C169ADD509}" type="parTrans" cxnId="{F0FB17C6-D63B-4687-830B-5208C0C76B30}">
      <dgm:prSet/>
      <dgm:spPr/>
      <dgm:t>
        <a:bodyPr/>
        <a:lstStyle/>
        <a:p>
          <a:endParaRPr lang="en-US"/>
        </a:p>
      </dgm:t>
    </dgm:pt>
    <dgm:pt modelId="{EEEEBB75-BA64-4121-9C7A-62F21AB6BF67}" type="sibTrans" cxnId="{F0FB17C6-D63B-4687-830B-5208C0C76B30}">
      <dgm:prSet/>
      <dgm:spPr/>
      <dgm:t>
        <a:bodyPr/>
        <a:lstStyle/>
        <a:p>
          <a:endParaRPr lang="en-US"/>
        </a:p>
      </dgm:t>
    </dgm:pt>
    <dgm:pt modelId="{111BD64E-9593-40E1-AA28-43F69831A032}">
      <dgm:prSet custT="1"/>
      <dgm:spPr/>
      <dgm:t>
        <a:bodyPr/>
        <a:lstStyle/>
        <a:p>
          <a:pPr rtl="0"/>
          <a:r>
            <a:rPr lang="en-US" sz="2400" dirty="0" smtClean="0"/>
            <a:t>Rate task statements</a:t>
          </a:r>
          <a:endParaRPr lang="en-US" sz="2400" dirty="0"/>
        </a:p>
      </dgm:t>
    </dgm:pt>
    <dgm:pt modelId="{DEC3E8BA-12DE-422C-BE97-43FAAC829760}" type="parTrans" cxnId="{21C61C41-EFBD-4939-A378-2034F81DA1CA}">
      <dgm:prSet/>
      <dgm:spPr/>
      <dgm:t>
        <a:bodyPr/>
        <a:lstStyle/>
        <a:p>
          <a:endParaRPr lang="en-US"/>
        </a:p>
      </dgm:t>
    </dgm:pt>
    <dgm:pt modelId="{C4ECE3BA-6308-49A0-94D4-118B8FDE0CED}" type="sibTrans" cxnId="{21C61C41-EFBD-4939-A378-2034F81DA1CA}">
      <dgm:prSet/>
      <dgm:spPr/>
      <dgm:t>
        <a:bodyPr/>
        <a:lstStyle/>
        <a:p>
          <a:endParaRPr lang="en-US"/>
        </a:p>
      </dgm:t>
    </dgm:pt>
    <dgm:pt modelId="{9A378AA8-08FC-4BBB-9BC5-08CF203D8755}">
      <dgm:prSet custT="1"/>
      <dgm:spPr/>
      <dgm:t>
        <a:bodyPr/>
        <a:lstStyle/>
        <a:p>
          <a:pPr rtl="0"/>
          <a:r>
            <a:rPr lang="en-US" sz="2400" dirty="0" smtClean="0"/>
            <a:t>Identify essential tasks</a:t>
          </a:r>
          <a:endParaRPr lang="en-US" sz="2400" dirty="0"/>
        </a:p>
      </dgm:t>
    </dgm:pt>
    <dgm:pt modelId="{10A09007-C056-41C1-A8AD-21C2E4E27A45}" type="parTrans" cxnId="{9E9D095D-A409-4538-8C0C-36CD476428C8}">
      <dgm:prSet/>
      <dgm:spPr/>
      <dgm:t>
        <a:bodyPr/>
        <a:lstStyle/>
        <a:p>
          <a:endParaRPr lang="en-US"/>
        </a:p>
      </dgm:t>
    </dgm:pt>
    <dgm:pt modelId="{966E11FA-24C7-4704-B414-A01971D38A3C}" type="sibTrans" cxnId="{9E9D095D-A409-4538-8C0C-36CD476428C8}">
      <dgm:prSet/>
      <dgm:spPr/>
      <dgm:t>
        <a:bodyPr/>
        <a:lstStyle/>
        <a:p>
          <a:endParaRPr lang="en-US"/>
        </a:p>
      </dgm:t>
    </dgm:pt>
    <dgm:pt modelId="{5E2F2A13-2A73-4F44-AC14-5B312EAB60BC}" type="pres">
      <dgm:prSet presAssocID="{8E04F4B8-DEB7-40FA-BC9D-E5D4CBB2F92C}" presName="CompostProcess" presStyleCnt="0">
        <dgm:presLayoutVars>
          <dgm:dir/>
          <dgm:resizeHandles val="exact"/>
        </dgm:presLayoutVars>
      </dgm:prSet>
      <dgm:spPr/>
      <dgm:t>
        <a:bodyPr/>
        <a:lstStyle/>
        <a:p>
          <a:endParaRPr lang="en-US"/>
        </a:p>
      </dgm:t>
    </dgm:pt>
    <dgm:pt modelId="{1D1C4639-9D24-4A6F-B092-F5373A1727FB}" type="pres">
      <dgm:prSet presAssocID="{8E04F4B8-DEB7-40FA-BC9D-E5D4CBB2F92C}" presName="arrow" presStyleLbl="bgShp" presStyleIdx="0" presStyleCnt="1"/>
      <dgm:spPr/>
    </dgm:pt>
    <dgm:pt modelId="{708704E1-A65B-48E7-A4DE-4C5E4486FEB2}" type="pres">
      <dgm:prSet presAssocID="{8E04F4B8-DEB7-40FA-BC9D-E5D4CBB2F92C}" presName="linearProcess" presStyleCnt="0"/>
      <dgm:spPr/>
    </dgm:pt>
    <dgm:pt modelId="{8DDBB2F8-E5CF-48AB-B023-2C0733061CDA}" type="pres">
      <dgm:prSet presAssocID="{34048182-B7BC-44E7-AE7F-45B99A3194B3}" presName="textNode" presStyleLbl="node1" presStyleIdx="0" presStyleCnt="3">
        <dgm:presLayoutVars>
          <dgm:bulletEnabled val="1"/>
        </dgm:presLayoutVars>
      </dgm:prSet>
      <dgm:spPr/>
      <dgm:t>
        <a:bodyPr/>
        <a:lstStyle/>
        <a:p>
          <a:endParaRPr lang="en-US"/>
        </a:p>
      </dgm:t>
    </dgm:pt>
    <dgm:pt modelId="{A8CF0FEA-C412-4AD6-907E-5E5FBF3A9032}" type="pres">
      <dgm:prSet presAssocID="{EEEEBB75-BA64-4121-9C7A-62F21AB6BF67}" presName="sibTrans" presStyleCnt="0"/>
      <dgm:spPr/>
    </dgm:pt>
    <dgm:pt modelId="{4A23B5C3-27B7-4B06-8880-B7D5D0A434EA}" type="pres">
      <dgm:prSet presAssocID="{111BD64E-9593-40E1-AA28-43F69831A032}" presName="textNode" presStyleLbl="node1" presStyleIdx="1" presStyleCnt="3">
        <dgm:presLayoutVars>
          <dgm:bulletEnabled val="1"/>
        </dgm:presLayoutVars>
      </dgm:prSet>
      <dgm:spPr/>
      <dgm:t>
        <a:bodyPr/>
        <a:lstStyle/>
        <a:p>
          <a:endParaRPr lang="en-US"/>
        </a:p>
      </dgm:t>
    </dgm:pt>
    <dgm:pt modelId="{D9C41332-101C-4337-AEC6-DDDABFBB1BD3}" type="pres">
      <dgm:prSet presAssocID="{C4ECE3BA-6308-49A0-94D4-118B8FDE0CED}" presName="sibTrans" presStyleCnt="0"/>
      <dgm:spPr/>
    </dgm:pt>
    <dgm:pt modelId="{9169AC53-3421-4A42-8980-79D9FA0DF11F}" type="pres">
      <dgm:prSet presAssocID="{9A378AA8-08FC-4BBB-9BC5-08CF203D8755}" presName="textNode" presStyleLbl="node1" presStyleIdx="2" presStyleCnt="3">
        <dgm:presLayoutVars>
          <dgm:bulletEnabled val="1"/>
        </dgm:presLayoutVars>
      </dgm:prSet>
      <dgm:spPr/>
      <dgm:t>
        <a:bodyPr/>
        <a:lstStyle/>
        <a:p>
          <a:endParaRPr lang="en-US"/>
        </a:p>
      </dgm:t>
    </dgm:pt>
  </dgm:ptLst>
  <dgm:cxnLst>
    <dgm:cxn modelId="{9E9D095D-A409-4538-8C0C-36CD476428C8}" srcId="{8E04F4B8-DEB7-40FA-BC9D-E5D4CBB2F92C}" destId="{9A378AA8-08FC-4BBB-9BC5-08CF203D8755}" srcOrd="2" destOrd="0" parTransId="{10A09007-C056-41C1-A8AD-21C2E4E27A45}" sibTransId="{966E11FA-24C7-4704-B414-A01971D38A3C}"/>
    <dgm:cxn modelId="{D39FF141-8EC3-4970-B4D8-A5CDECE15231}" type="presOf" srcId="{8E04F4B8-DEB7-40FA-BC9D-E5D4CBB2F92C}" destId="{5E2F2A13-2A73-4F44-AC14-5B312EAB60BC}" srcOrd="0" destOrd="0" presId="urn:microsoft.com/office/officeart/2005/8/layout/hProcess9"/>
    <dgm:cxn modelId="{FDCCE949-489D-4FFD-97C9-01AECBB731CA}" type="presOf" srcId="{9A378AA8-08FC-4BBB-9BC5-08CF203D8755}" destId="{9169AC53-3421-4A42-8980-79D9FA0DF11F}" srcOrd="0" destOrd="0" presId="urn:microsoft.com/office/officeart/2005/8/layout/hProcess9"/>
    <dgm:cxn modelId="{F0FB17C6-D63B-4687-830B-5208C0C76B30}" srcId="{8E04F4B8-DEB7-40FA-BC9D-E5D4CBB2F92C}" destId="{34048182-B7BC-44E7-AE7F-45B99A3194B3}" srcOrd="0" destOrd="0" parTransId="{1BE07273-5E38-4A5E-B82D-99C169ADD509}" sibTransId="{EEEEBB75-BA64-4121-9C7A-62F21AB6BF67}"/>
    <dgm:cxn modelId="{21C61C41-EFBD-4939-A378-2034F81DA1CA}" srcId="{8E04F4B8-DEB7-40FA-BC9D-E5D4CBB2F92C}" destId="{111BD64E-9593-40E1-AA28-43F69831A032}" srcOrd="1" destOrd="0" parTransId="{DEC3E8BA-12DE-422C-BE97-43FAAC829760}" sibTransId="{C4ECE3BA-6308-49A0-94D4-118B8FDE0CED}"/>
    <dgm:cxn modelId="{4492E2F0-72E8-4125-B013-DB4A5A2B9B3A}" type="presOf" srcId="{111BD64E-9593-40E1-AA28-43F69831A032}" destId="{4A23B5C3-27B7-4B06-8880-B7D5D0A434EA}" srcOrd="0" destOrd="0" presId="urn:microsoft.com/office/officeart/2005/8/layout/hProcess9"/>
    <dgm:cxn modelId="{AC024771-5A42-40E2-8A9C-7F43E5201292}" type="presOf" srcId="{34048182-B7BC-44E7-AE7F-45B99A3194B3}" destId="{8DDBB2F8-E5CF-48AB-B023-2C0733061CDA}" srcOrd="0" destOrd="0" presId="urn:microsoft.com/office/officeart/2005/8/layout/hProcess9"/>
    <dgm:cxn modelId="{807B4CCF-6DB5-4B47-BD45-1DC8D1323013}" type="presParOf" srcId="{5E2F2A13-2A73-4F44-AC14-5B312EAB60BC}" destId="{1D1C4639-9D24-4A6F-B092-F5373A1727FB}" srcOrd="0" destOrd="0" presId="urn:microsoft.com/office/officeart/2005/8/layout/hProcess9"/>
    <dgm:cxn modelId="{BD9C7E34-AD78-449B-A157-13F9C23C7235}" type="presParOf" srcId="{5E2F2A13-2A73-4F44-AC14-5B312EAB60BC}" destId="{708704E1-A65B-48E7-A4DE-4C5E4486FEB2}" srcOrd="1" destOrd="0" presId="urn:microsoft.com/office/officeart/2005/8/layout/hProcess9"/>
    <dgm:cxn modelId="{F80C1385-A982-4553-B614-6637D235761F}" type="presParOf" srcId="{708704E1-A65B-48E7-A4DE-4C5E4486FEB2}" destId="{8DDBB2F8-E5CF-48AB-B023-2C0733061CDA}" srcOrd="0" destOrd="0" presId="urn:microsoft.com/office/officeart/2005/8/layout/hProcess9"/>
    <dgm:cxn modelId="{6CB1785F-95A4-4BFA-B25A-BCDF1198A80F}" type="presParOf" srcId="{708704E1-A65B-48E7-A4DE-4C5E4486FEB2}" destId="{A8CF0FEA-C412-4AD6-907E-5E5FBF3A9032}" srcOrd="1" destOrd="0" presId="urn:microsoft.com/office/officeart/2005/8/layout/hProcess9"/>
    <dgm:cxn modelId="{29040439-E552-4AAE-A24A-54C7063CE33D}" type="presParOf" srcId="{708704E1-A65B-48E7-A4DE-4C5E4486FEB2}" destId="{4A23B5C3-27B7-4B06-8880-B7D5D0A434EA}" srcOrd="2" destOrd="0" presId="urn:microsoft.com/office/officeart/2005/8/layout/hProcess9"/>
    <dgm:cxn modelId="{32DCAA5F-3A1D-44B6-8175-830577DDC814}" type="presParOf" srcId="{708704E1-A65B-48E7-A4DE-4C5E4486FEB2}" destId="{D9C41332-101C-4337-AEC6-DDDABFBB1BD3}" srcOrd="3" destOrd="0" presId="urn:microsoft.com/office/officeart/2005/8/layout/hProcess9"/>
    <dgm:cxn modelId="{ED7034CE-C719-4A5E-ADB0-405F25976A09}" type="presParOf" srcId="{708704E1-A65B-48E7-A4DE-4C5E4486FEB2}" destId="{9169AC53-3421-4A42-8980-79D9FA0DF11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5461F4F-FF9C-418B-AE65-B228CB97CFA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E4F054C-C448-4FF3-8D99-FB12AC0C30A8}">
      <dgm:prSet/>
      <dgm:spPr/>
      <dgm:t>
        <a:bodyPr/>
        <a:lstStyle/>
        <a:p>
          <a:pPr rtl="0"/>
          <a:r>
            <a:rPr lang="en-US" dirty="0" smtClean="0"/>
            <a:t>Understand the definition of a task</a:t>
          </a:r>
          <a:endParaRPr lang="en-US" dirty="0"/>
        </a:p>
      </dgm:t>
    </dgm:pt>
    <dgm:pt modelId="{3BD0A6E0-BCD3-4568-BDB2-7E6335CAC109}" type="parTrans" cxnId="{7EEAA811-6A7E-4681-8F1D-AD49ED2BFE1D}">
      <dgm:prSet/>
      <dgm:spPr/>
      <dgm:t>
        <a:bodyPr/>
        <a:lstStyle/>
        <a:p>
          <a:endParaRPr lang="en-US"/>
        </a:p>
      </dgm:t>
    </dgm:pt>
    <dgm:pt modelId="{FB0DD47E-B0EB-4C49-A892-A01B950077E0}" type="sibTrans" cxnId="{7EEAA811-6A7E-4681-8F1D-AD49ED2BFE1D}">
      <dgm:prSet/>
      <dgm:spPr/>
      <dgm:t>
        <a:bodyPr/>
        <a:lstStyle/>
        <a:p>
          <a:endParaRPr lang="en-US" dirty="0"/>
        </a:p>
      </dgm:t>
    </dgm:pt>
    <dgm:pt modelId="{12F8DE87-51CD-4DB4-9B51-3DBB0C1AACE9}">
      <dgm:prSet/>
      <dgm:spPr/>
      <dgm:t>
        <a:bodyPr/>
        <a:lstStyle/>
        <a:p>
          <a:pPr rtl="0"/>
          <a:r>
            <a:rPr lang="en-US" dirty="0" smtClean="0"/>
            <a:t>Be able to write an appropriate task statement</a:t>
          </a:r>
          <a:endParaRPr lang="en-US" dirty="0"/>
        </a:p>
      </dgm:t>
    </dgm:pt>
    <dgm:pt modelId="{46C0C820-128C-4E17-9454-3E9C315F8EC9}" type="parTrans" cxnId="{CF58FC59-067E-46F0-8E4E-0E6E5C7197D4}">
      <dgm:prSet/>
      <dgm:spPr/>
      <dgm:t>
        <a:bodyPr/>
        <a:lstStyle/>
        <a:p>
          <a:endParaRPr lang="en-US"/>
        </a:p>
      </dgm:t>
    </dgm:pt>
    <dgm:pt modelId="{2567221A-ADCB-4F6C-A8FD-968A6CDB3A72}" type="sibTrans" cxnId="{CF58FC59-067E-46F0-8E4E-0E6E5C7197D4}">
      <dgm:prSet/>
      <dgm:spPr/>
      <dgm:t>
        <a:bodyPr/>
        <a:lstStyle/>
        <a:p>
          <a:endParaRPr lang="en-US" dirty="0"/>
        </a:p>
      </dgm:t>
    </dgm:pt>
    <dgm:pt modelId="{F71E13D0-E615-4FB7-88E6-E0502B852F85}">
      <dgm:prSet/>
      <dgm:spPr/>
      <dgm:t>
        <a:bodyPr/>
        <a:lstStyle/>
        <a:p>
          <a:pPr rtl="0"/>
          <a:r>
            <a:rPr lang="en-US" dirty="0" smtClean="0"/>
            <a:t>Be able to accurately rate tasks statements on overall importance level</a:t>
          </a:r>
          <a:endParaRPr lang="en-US" dirty="0"/>
        </a:p>
      </dgm:t>
    </dgm:pt>
    <dgm:pt modelId="{6C7C6AC6-7F60-47D6-BA1F-15881B572885}" type="parTrans" cxnId="{55FAF646-A04F-4E33-8B20-C354C1A4DF4A}">
      <dgm:prSet/>
      <dgm:spPr/>
      <dgm:t>
        <a:bodyPr/>
        <a:lstStyle/>
        <a:p>
          <a:endParaRPr lang="en-US"/>
        </a:p>
      </dgm:t>
    </dgm:pt>
    <dgm:pt modelId="{57BB8209-2861-4FCF-BCDB-F0F28E7AD7F3}" type="sibTrans" cxnId="{55FAF646-A04F-4E33-8B20-C354C1A4DF4A}">
      <dgm:prSet/>
      <dgm:spPr/>
      <dgm:t>
        <a:bodyPr/>
        <a:lstStyle/>
        <a:p>
          <a:endParaRPr lang="en-US"/>
        </a:p>
      </dgm:t>
    </dgm:pt>
    <dgm:pt modelId="{7D7C9FBE-6331-4FCE-BD8E-D308A332E0DF}" type="pres">
      <dgm:prSet presAssocID="{15461F4F-FF9C-418B-AE65-B228CB97CFA7}" presName="CompostProcess" presStyleCnt="0">
        <dgm:presLayoutVars>
          <dgm:dir/>
          <dgm:resizeHandles val="exact"/>
        </dgm:presLayoutVars>
      </dgm:prSet>
      <dgm:spPr/>
      <dgm:t>
        <a:bodyPr/>
        <a:lstStyle/>
        <a:p>
          <a:endParaRPr lang="en-US"/>
        </a:p>
      </dgm:t>
    </dgm:pt>
    <dgm:pt modelId="{15CDC825-8845-40D7-8CB8-62A4A9154449}" type="pres">
      <dgm:prSet presAssocID="{15461F4F-FF9C-418B-AE65-B228CB97CFA7}" presName="arrow" presStyleLbl="bgShp" presStyleIdx="0" presStyleCnt="1"/>
      <dgm:spPr/>
    </dgm:pt>
    <dgm:pt modelId="{431F14AE-20B0-4BAC-B018-AD74C43A7F89}" type="pres">
      <dgm:prSet presAssocID="{15461F4F-FF9C-418B-AE65-B228CB97CFA7}" presName="linearProcess" presStyleCnt="0"/>
      <dgm:spPr/>
    </dgm:pt>
    <dgm:pt modelId="{D7A61117-69A6-4F08-99C2-8855A3189F1A}" type="pres">
      <dgm:prSet presAssocID="{EE4F054C-C448-4FF3-8D99-FB12AC0C30A8}" presName="textNode" presStyleLbl="node1" presStyleIdx="0" presStyleCnt="3">
        <dgm:presLayoutVars>
          <dgm:bulletEnabled val="1"/>
        </dgm:presLayoutVars>
      </dgm:prSet>
      <dgm:spPr/>
      <dgm:t>
        <a:bodyPr/>
        <a:lstStyle/>
        <a:p>
          <a:endParaRPr lang="en-US"/>
        </a:p>
      </dgm:t>
    </dgm:pt>
    <dgm:pt modelId="{67D359BF-62E8-4FAB-9C1D-9857253AF141}" type="pres">
      <dgm:prSet presAssocID="{FB0DD47E-B0EB-4C49-A892-A01B950077E0}" presName="sibTrans" presStyleCnt="0"/>
      <dgm:spPr/>
    </dgm:pt>
    <dgm:pt modelId="{BBEBB9A4-F825-4859-AEB4-911BD8608865}" type="pres">
      <dgm:prSet presAssocID="{12F8DE87-51CD-4DB4-9B51-3DBB0C1AACE9}" presName="textNode" presStyleLbl="node1" presStyleIdx="1" presStyleCnt="3">
        <dgm:presLayoutVars>
          <dgm:bulletEnabled val="1"/>
        </dgm:presLayoutVars>
      </dgm:prSet>
      <dgm:spPr/>
      <dgm:t>
        <a:bodyPr/>
        <a:lstStyle/>
        <a:p>
          <a:endParaRPr lang="en-US"/>
        </a:p>
      </dgm:t>
    </dgm:pt>
    <dgm:pt modelId="{CD6A403A-317B-4D47-81B4-17978646E01D}" type="pres">
      <dgm:prSet presAssocID="{2567221A-ADCB-4F6C-A8FD-968A6CDB3A72}" presName="sibTrans" presStyleCnt="0"/>
      <dgm:spPr/>
    </dgm:pt>
    <dgm:pt modelId="{173CF70B-D4D9-46F4-8F98-E9FD9BDB6ACA}" type="pres">
      <dgm:prSet presAssocID="{F71E13D0-E615-4FB7-88E6-E0502B852F85}" presName="textNode" presStyleLbl="node1" presStyleIdx="2" presStyleCnt="3">
        <dgm:presLayoutVars>
          <dgm:bulletEnabled val="1"/>
        </dgm:presLayoutVars>
      </dgm:prSet>
      <dgm:spPr/>
      <dgm:t>
        <a:bodyPr/>
        <a:lstStyle/>
        <a:p>
          <a:endParaRPr lang="en-US"/>
        </a:p>
      </dgm:t>
    </dgm:pt>
  </dgm:ptLst>
  <dgm:cxnLst>
    <dgm:cxn modelId="{7EEAA811-6A7E-4681-8F1D-AD49ED2BFE1D}" srcId="{15461F4F-FF9C-418B-AE65-B228CB97CFA7}" destId="{EE4F054C-C448-4FF3-8D99-FB12AC0C30A8}" srcOrd="0" destOrd="0" parTransId="{3BD0A6E0-BCD3-4568-BDB2-7E6335CAC109}" sibTransId="{FB0DD47E-B0EB-4C49-A892-A01B950077E0}"/>
    <dgm:cxn modelId="{CF58FC59-067E-46F0-8E4E-0E6E5C7197D4}" srcId="{15461F4F-FF9C-418B-AE65-B228CB97CFA7}" destId="{12F8DE87-51CD-4DB4-9B51-3DBB0C1AACE9}" srcOrd="1" destOrd="0" parTransId="{46C0C820-128C-4E17-9454-3E9C315F8EC9}" sibTransId="{2567221A-ADCB-4F6C-A8FD-968A6CDB3A72}"/>
    <dgm:cxn modelId="{3A370195-7C56-4F90-A391-E864C93F74B0}" type="presOf" srcId="{EE4F054C-C448-4FF3-8D99-FB12AC0C30A8}" destId="{D7A61117-69A6-4F08-99C2-8855A3189F1A}" srcOrd="0" destOrd="0" presId="urn:microsoft.com/office/officeart/2005/8/layout/hProcess9"/>
    <dgm:cxn modelId="{0536247F-AC57-4B5C-A519-FD052A56B97D}" type="presOf" srcId="{12F8DE87-51CD-4DB4-9B51-3DBB0C1AACE9}" destId="{BBEBB9A4-F825-4859-AEB4-911BD8608865}" srcOrd="0" destOrd="0" presId="urn:microsoft.com/office/officeart/2005/8/layout/hProcess9"/>
    <dgm:cxn modelId="{28FD3CF6-65EC-41D3-9488-3C675EAC5FEF}" type="presOf" srcId="{15461F4F-FF9C-418B-AE65-B228CB97CFA7}" destId="{7D7C9FBE-6331-4FCE-BD8E-D308A332E0DF}" srcOrd="0" destOrd="0" presId="urn:microsoft.com/office/officeart/2005/8/layout/hProcess9"/>
    <dgm:cxn modelId="{0A264810-C306-4B81-B664-C8C27FB66A65}" type="presOf" srcId="{F71E13D0-E615-4FB7-88E6-E0502B852F85}" destId="{173CF70B-D4D9-46F4-8F98-E9FD9BDB6ACA}" srcOrd="0" destOrd="0" presId="urn:microsoft.com/office/officeart/2005/8/layout/hProcess9"/>
    <dgm:cxn modelId="{55FAF646-A04F-4E33-8B20-C354C1A4DF4A}" srcId="{15461F4F-FF9C-418B-AE65-B228CB97CFA7}" destId="{F71E13D0-E615-4FB7-88E6-E0502B852F85}" srcOrd="2" destOrd="0" parTransId="{6C7C6AC6-7F60-47D6-BA1F-15881B572885}" sibTransId="{57BB8209-2861-4FCF-BCDB-F0F28E7AD7F3}"/>
    <dgm:cxn modelId="{A98834B7-258B-4C20-9369-21420C4DD4A4}" type="presParOf" srcId="{7D7C9FBE-6331-4FCE-BD8E-D308A332E0DF}" destId="{15CDC825-8845-40D7-8CB8-62A4A9154449}" srcOrd="0" destOrd="0" presId="urn:microsoft.com/office/officeart/2005/8/layout/hProcess9"/>
    <dgm:cxn modelId="{D5BFECBC-A1A5-44A5-9EB9-D0ADA60FCE1C}" type="presParOf" srcId="{7D7C9FBE-6331-4FCE-BD8E-D308A332E0DF}" destId="{431F14AE-20B0-4BAC-B018-AD74C43A7F89}" srcOrd="1" destOrd="0" presId="urn:microsoft.com/office/officeart/2005/8/layout/hProcess9"/>
    <dgm:cxn modelId="{6FB91D91-6C51-4420-A3C4-846D1FAD055B}" type="presParOf" srcId="{431F14AE-20B0-4BAC-B018-AD74C43A7F89}" destId="{D7A61117-69A6-4F08-99C2-8855A3189F1A}" srcOrd="0" destOrd="0" presId="urn:microsoft.com/office/officeart/2005/8/layout/hProcess9"/>
    <dgm:cxn modelId="{C02D3B5C-4299-411E-A6F3-F40CAEBC3069}" type="presParOf" srcId="{431F14AE-20B0-4BAC-B018-AD74C43A7F89}" destId="{67D359BF-62E8-4FAB-9C1D-9857253AF141}" srcOrd="1" destOrd="0" presId="urn:microsoft.com/office/officeart/2005/8/layout/hProcess9"/>
    <dgm:cxn modelId="{55BD14B2-0DDB-461E-8880-D2F295F7E0C8}" type="presParOf" srcId="{431F14AE-20B0-4BAC-B018-AD74C43A7F89}" destId="{BBEBB9A4-F825-4859-AEB4-911BD8608865}" srcOrd="2" destOrd="0" presId="urn:microsoft.com/office/officeart/2005/8/layout/hProcess9"/>
    <dgm:cxn modelId="{2D77829F-DA51-45B2-8255-9C932618C1CF}" type="presParOf" srcId="{431F14AE-20B0-4BAC-B018-AD74C43A7F89}" destId="{CD6A403A-317B-4D47-81B4-17978646E01D}" srcOrd="3" destOrd="0" presId="urn:microsoft.com/office/officeart/2005/8/layout/hProcess9"/>
    <dgm:cxn modelId="{B05BBE83-5DB5-4D0E-93B2-4098F03899D9}" type="presParOf" srcId="{431F14AE-20B0-4BAC-B018-AD74C43A7F89}" destId="{173CF70B-D4D9-46F4-8F98-E9FD9BDB6ACA}"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48C2059-9B7E-45CE-9F38-9573653D3CC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EF15E54-A4CB-47BF-8C95-841788C85E20}">
      <dgm:prSet custT="1"/>
      <dgm:spPr/>
      <dgm:t>
        <a:bodyPr/>
        <a:lstStyle/>
        <a:p>
          <a:pPr rtl="0"/>
          <a:r>
            <a:rPr lang="en-US" sz="2800" b="1" dirty="0" smtClean="0"/>
            <a:t>Focus SMEs on how it SHOULD be:</a:t>
          </a:r>
          <a:endParaRPr lang="en-US" sz="2800" b="1" dirty="0"/>
        </a:p>
      </dgm:t>
    </dgm:pt>
    <dgm:pt modelId="{7E14D8D9-4E53-4D80-ADCA-7978015EC370}" type="parTrans" cxnId="{D3ED7FDA-14DE-4D05-A1CB-195310B271B5}">
      <dgm:prSet/>
      <dgm:spPr/>
      <dgm:t>
        <a:bodyPr/>
        <a:lstStyle/>
        <a:p>
          <a:endParaRPr lang="en-US"/>
        </a:p>
      </dgm:t>
    </dgm:pt>
    <dgm:pt modelId="{B6D95039-F31B-478F-B3EE-BB32C795E16C}" type="sibTrans" cxnId="{D3ED7FDA-14DE-4D05-A1CB-195310B271B5}">
      <dgm:prSet/>
      <dgm:spPr/>
      <dgm:t>
        <a:bodyPr/>
        <a:lstStyle/>
        <a:p>
          <a:endParaRPr lang="en-US"/>
        </a:p>
      </dgm:t>
    </dgm:pt>
    <dgm:pt modelId="{78F93440-7514-4C2D-9024-C3FF8E0D6D35}">
      <dgm:prSet/>
      <dgm:spPr/>
      <dgm:t>
        <a:bodyPr/>
        <a:lstStyle/>
        <a:p>
          <a:pPr rtl="0"/>
          <a:r>
            <a:rPr lang="en-US" b="1" dirty="0" smtClean="0"/>
            <a:t>Full staffing levels</a:t>
          </a:r>
          <a:endParaRPr lang="en-US" b="1" dirty="0"/>
        </a:p>
      </dgm:t>
    </dgm:pt>
    <dgm:pt modelId="{40E1A0A3-03ED-4CA3-A874-2866E71E893A}" type="parTrans" cxnId="{03D2B155-6EB0-4276-B824-A9C252336DD8}">
      <dgm:prSet/>
      <dgm:spPr/>
      <dgm:t>
        <a:bodyPr/>
        <a:lstStyle/>
        <a:p>
          <a:endParaRPr lang="en-US"/>
        </a:p>
      </dgm:t>
    </dgm:pt>
    <dgm:pt modelId="{448F52EE-BB58-4B45-86BE-56458592CCC6}" type="sibTrans" cxnId="{03D2B155-6EB0-4276-B824-A9C252336DD8}">
      <dgm:prSet/>
      <dgm:spPr/>
      <dgm:t>
        <a:bodyPr/>
        <a:lstStyle/>
        <a:p>
          <a:endParaRPr lang="en-US"/>
        </a:p>
      </dgm:t>
    </dgm:pt>
    <dgm:pt modelId="{C02E6AE8-8D1F-4940-92F1-27F8D4211E15}">
      <dgm:prSet/>
      <dgm:spPr/>
      <dgm:t>
        <a:bodyPr/>
        <a:lstStyle/>
        <a:p>
          <a:pPr rtl="0"/>
          <a:r>
            <a:rPr lang="en-US" b="1" dirty="0" smtClean="0"/>
            <a:t>No one is working out of class</a:t>
          </a:r>
          <a:endParaRPr lang="en-US" b="1" dirty="0"/>
        </a:p>
      </dgm:t>
    </dgm:pt>
    <dgm:pt modelId="{4566A7F5-E1BA-42F8-8932-5C99C08CD2D7}" type="parTrans" cxnId="{8849A21A-E341-4DDA-B1FF-5D0785903CA1}">
      <dgm:prSet/>
      <dgm:spPr/>
      <dgm:t>
        <a:bodyPr/>
        <a:lstStyle/>
        <a:p>
          <a:endParaRPr lang="en-US"/>
        </a:p>
      </dgm:t>
    </dgm:pt>
    <dgm:pt modelId="{24880DCC-1220-40B8-A000-0ED647B36775}" type="sibTrans" cxnId="{8849A21A-E341-4DDA-B1FF-5D0785903CA1}">
      <dgm:prSet/>
      <dgm:spPr/>
      <dgm:t>
        <a:bodyPr/>
        <a:lstStyle/>
        <a:p>
          <a:endParaRPr lang="en-US"/>
        </a:p>
      </dgm:t>
    </dgm:pt>
    <dgm:pt modelId="{C747952A-879E-4506-B372-71C78E8E69B6}">
      <dgm:prSet/>
      <dgm:spPr/>
      <dgm:t>
        <a:bodyPr/>
        <a:lstStyle/>
        <a:p>
          <a:pPr rtl="0"/>
          <a:r>
            <a:rPr lang="en-US" b="0" dirty="0" smtClean="0"/>
            <a:t>What is appropriate for the class?</a:t>
          </a:r>
          <a:endParaRPr lang="en-US" b="0" dirty="0"/>
        </a:p>
      </dgm:t>
    </dgm:pt>
    <dgm:pt modelId="{87773648-4675-45A1-A261-4FD61F977C1C}" type="parTrans" cxnId="{B3AD8117-19F5-404A-8C2B-5F3E3F0B2433}">
      <dgm:prSet/>
      <dgm:spPr/>
      <dgm:t>
        <a:bodyPr/>
        <a:lstStyle/>
        <a:p>
          <a:endParaRPr lang="en-US"/>
        </a:p>
      </dgm:t>
    </dgm:pt>
    <dgm:pt modelId="{D1CF9F40-D5BB-43CD-884D-19B07669A45D}" type="sibTrans" cxnId="{B3AD8117-19F5-404A-8C2B-5F3E3F0B2433}">
      <dgm:prSet/>
      <dgm:spPr/>
      <dgm:t>
        <a:bodyPr/>
        <a:lstStyle/>
        <a:p>
          <a:endParaRPr lang="en-US"/>
        </a:p>
      </dgm:t>
    </dgm:pt>
    <dgm:pt modelId="{9A8DA92D-AA96-4780-B63E-BE3832F91985}">
      <dgm:prSet/>
      <dgm:spPr/>
      <dgm:t>
        <a:bodyPr/>
        <a:lstStyle/>
        <a:p>
          <a:pPr rtl="0"/>
          <a:r>
            <a:rPr lang="en-US" b="0" dirty="0" smtClean="0"/>
            <a:t>What is expected of </a:t>
          </a:r>
          <a:r>
            <a:rPr lang="en-US" b="0" u="sng" dirty="0" smtClean="0"/>
            <a:t>everyone</a:t>
          </a:r>
          <a:r>
            <a:rPr lang="en-US" b="0" dirty="0" smtClean="0"/>
            <a:t> in the class</a:t>
          </a:r>
          <a:r>
            <a:rPr lang="en-US" b="0" i="1" dirty="0" smtClean="0"/>
            <a:t>?</a:t>
          </a:r>
          <a:endParaRPr lang="en-US" b="0" dirty="0"/>
        </a:p>
      </dgm:t>
    </dgm:pt>
    <dgm:pt modelId="{349D75D4-2AB7-4FB6-B595-2AA9FA78EDFA}" type="parTrans" cxnId="{3F6A2EBB-D7D0-401B-8D7B-33580E792660}">
      <dgm:prSet/>
      <dgm:spPr/>
      <dgm:t>
        <a:bodyPr/>
        <a:lstStyle/>
        <a:p>
          <a:endParaRPr lang="en-US"/>
        </a:p>
      </dgm:t>
    </dgm:pt>
    <dgm:pt modelId="{80E69157-7CAD-4E1D-A143-8A032097387D}" type="sibTrans" cxnId="{3F6A2EBB-D7D0-401B-8D7B-33580E792660}">
      <dgm:prSet/>
      <dgm:spPr/>
      <dgm:t>
        <a:bodyPr/>
        <a:lstStyle/>
        <a:p>
          <a:endParaRPr lang="en-US"/>
        </a:p>
      </dgm:t>
    </dgm:pt>
    <dgm:pt modelId="{FC804592-0659-4D42-9304-2B14E4A03E7F}">
      <dgm:prSet/>
      <dgm:spPr/>
      <dgm:t>
        <a:bodyPr/>
        <a:lstStyle/>
        <a:p>
          <a:pPr rtl="0"/>
          <a:r>
            <a:rPr lang="en-US" b="0" dirty="0" smtClean="0"/>
            <a:t>What is expected of the valued (3 level) performer</a:t>
          </a:r>
          <a:r>
            <a:rPr lang="en-US" b="0" i="1" dirty="0" smtClean="0"/>
            <a:t>?</a:t>
          </a:r>
          <a:endParaRPr lang="en-US" b="0" i="1" dirty="0"/>
        </a:p>
      </dgm:t>
    </dgm:pt>
    <dgm:pt modelId="{50827DD4-4774-4DF2-9C5E-FF76F012A6D0}" type="parTrans" cxnId="{DF10AF7B-055D-43F1-BBDC-1E67FB1E1D7B}">
      <dgm:prSet/>
      <dgm:spPr/>
    </dgm:pt>
    <dgm:pt modelId="{62150C8B-20F0-48A2-82A8-A609B7AB776F}" type="sibTrans" cxnId="{DF10AF7B-055D-43F1-BBDC-1E67FB1E1D7B}">
      <dgm:prSet/>
      <dgm:spPr/>
    </dgm:pt>
    <dgm:pt modelId="{1CC5C63D-E35B-43A4-AD2D-C1948BB53983}">
      <dgm:prSet/>
      <dgm:spPr/>
      <dgm:t>
        <a:bodyPr/>
        <a:lstStyle/>
        <a:p>
          <a:pPr rtl="0"/>
          <a:r>
            <a:rPr lang="en-US" b="0" dirty="0" smtClean="0"/>
            <a:t>What do employees in this class do 90% of the time?</a:t>
          </a:r>
          <a:endParaRPr lang="en-US" b="0" dirty="0"/>
        </a:p>
      </dgm:t>
    </dgm:pt>
    <dgm:pt modelId="{315D9629-AAF5-4220-B39B-B36C804E44A6}" type="parTrans" cxnId="{0F436967-B117-4D1B-B2B6-FBABACE00DEA}">
      <dgm:prSet/>
      <dgm:spPr/>
    </dgm:pt>
    <dgm:pt modelId="{2B72035D-8E8D-4F32-8DE1-47FD4C7B00E9}" type="sibTrans" cxnId="{0F436967-B117-4D1B-B2B6-FBABACE00DEA}">
      <dgm:prSet/>
      <dgm:spPr/>
    </dgm:pt>
    <dgm:pt modelId="{EECD9B93-8E18-4CAA-B7D8-84527770034B}">
      <dgm:prSet/>
      <dgm:spPr/>
      <dgm:t>
        <a:bodyPr/>
        <a:lstStyle/>
        <a:p>
          <a:pPr rtl="0"/>
          <a:r>
            <a:rPr lang="en-US" b="0" dirty="0" smtClean="0"/>
            <a:t>What can we expect any employee in this class to be able to do, given sufficient training?</a:t>
          </a:r>
          <a:endParaRPr lang="en-US" b="0" dirty="0"/>
        </a:p>
      </dgm:t>
    </dgm:pt>
    <dgm:pt modelId="{9F06C183-4D5F-4E9B-9A9C-A8139C466369}" type="parTrans" cxnId="{0AF2931D-4388-4FE1-9A9E-C2258B487C89}">
      <dgm:prSet/>
      <dgm:spPr/>
    </dgm:pt>
    <dgm:pt modelId="{8F46EE25-9857-4646-A57D-EB5847B70949}" type="sibTrans" cxnId="{0AF2931D-4388-4FE1-9A9E-C2258B487C89}">
      <dgm:prSet/>
      <dgm:spPr/>
    </dgm:pt>
    <dgm:pt modelId="{E2C874CB-64C4-4C41-AB09-97EBCEFA05ED}" type="pres">
      <dgm:prSet presAssocID="{E48C2059-9B7E-45CE-9F38-9573653D3CC9}" presName="Name0" presStyleCnt="0">
        <dgm:presLayoutVars>
          <dgm:dir/>
          <dgm:animLvl val="lvl"/>
          <dgm:resizeHandles val="exact"/>
        </dgm:presLayoutVars>
      </dgm:prSet>
      <dgm:spPr/>
      <dgm:t>
        <a:bodyPr/>
        <a:lstStyle/>
        <a:p>
          <a:endParaRPr lang="en-US"/>
        </a:p>
      </dgm:t>
    </dgm:pt>
    <dgm:pt modelId="{DFEADDFB-99A4-4311-89F2-96390DE230F5}" type="pres">
      <dgm:prSet presAssocID="{8EF15E54-A4CB-47BF-8C95-841788C85E20}" presName="composite" presStyleCnt="0"/>
      <dgm:spPr/>
    </dgm:pt>
    <dgm:pt modelId="{E1446542-A415-48A7-8697-FEDDAE0FBCFC}" type="pres">
      <dgm:prSet presAssocID="{8EF15E54-A4CB-47BF-8C95-841788C85E20}" presName="parTx" presStyleLbl="alignNode1" presStyleIdx="0" presStyleCnt="1">
        <dgm:presLayoutVars>
          <dgm:chMax val="0"/>
          <dgm:chPref val="0"/>
          <dgm:bulletEnabled val="1"/>
        </dgm:presLayoutVars>
      </dgm:prSet>
      <dgm:spPr/>
      <dgm:t>
        <a:bodyPr/>
        <a:lstStyle/>
        <a:p>
          <a:endParaRPr lang="en-US"/>
        </a:p>
      </dgm:t>
    </dgm:pt>
    <dgm:pt modelId="{0436F41D-BF2E-4A10-B17F-CE24ADE07449}" type="pres">
      <dgm:prSet presAssocID="{8EF15E54-A4CB-47BF-8C95-841788C85E20}" presName="desTx" presStyleLbl="alignAccFollowNode1" presStyleIdx="0" presStyleCnt="1">
        <dgm:presLayoutVars>
          <dgm:bulletEnabled val="1"/>
        </dgm:presLayoutVars>
      </dgm:prSet>
      <dgm:spPr/>
      <dgm:t>
        <a:bodyPr/>
        <a:lstStyle/>
        <a:p>
          <a:endParaRPr lang="en-US"/>
        </a:p>
      </dgm:t>
    </dgm:pt>
  </dgm:ptLst>
  <dgm:cxnLst>
    <dgm:cxn modelId="{0F436967-B117-4D1B-B2B6-FBABACE00DEA}" srcId="{8EF15E54-A4CB-47BF-8C95-841788C85E20}" destId="{1CC5C63D-E35B-43A4-AD2D-C1948BB53983}" srcOrd="2" destOrd="0" parTransId="{315D9629-AAF5-4220-B39B-B36C804E44A6}" sibTransId="{2B72035D-8E8D-4F32-8DE1-47FD4C7B00E9}"/>
    <dgm:cxn modelId="{AE475474-9247-47E6-82B5-9AD735E11F93}" type="presOf" srcId="{78F93440-7514-4C2D-9024-C3FF8E0D6D35}" destId="{0436F41D-BF2E-4A10-B17F-CE24ADE07449}" srcOrd="0" destOrd="0" presId="urn:microsoft.com/office/officeart/2005/8/layout/hList1"/>
    <dgm:cxn modelId="{0B58DB79-C476-4621-9443-108B13DBCCAD}" type="presOf" srcId="{C02E6AE8-8D1F-4940-92F1-27F8D4211E15}" destId="{0436F41D-BF2E-4A10-B17F-CE24ADE07449}" srcOrd="0" destOrd="1" presId="urn:microsoft.com/office/officeart/2005/8/layout/hList1"/>
    <dgm:cxn modelId="{DF10AF7B-055D-43F1-BBDC-1E67FB1E1D7B}" srcId="{8EF15E54-A4CB-47BF-8C95-841788C85E20}" destId="{FC804592-0659-4D42-9304-2B14E4A03E7F}" srcOrd="6" destOrd="0" parTransId="{50827DD4-4774-4DF2-9C5E-FF76F012A6D0}" sibTransId="{62150C8B-20F0-48A2-82A8-A609B7AB776F}"/>
    <dgm:cxn modelId="{F3843E33-728D-4CCA-AAF4-30D40E840CF8}" type="presOf" srcId="{1CC5C63D-E35B-43A4-AD2D-C1948BB53983}" destId="{0436F41D-BF2E-4A10-B17F-CE24ADE07449}" srcOrd="0" destOrd="2" presId="urn:microsoft.com/office/officeart/2005/8/layout/hList1"/>
    <dgm:cxn modelId="{D41217F1-9ED0-4D7D-A058-3656568ADB6E}" type="presOf" srcId="{FC804592-0659-4D42-9304-2B14E4A03E7F}" destId="{0436F41D-BF2E-4A10-B17F-CE24ADE07449}" srcOrd="0" destOrd="6" presId="urn:microsoft.com/office/officeart/2005/8/layout/hList1"/>
    <dgm:cxn modelId="{D3ED7FDA-14DE-4D05-A1CB-195310B271B5}" srcId="{E48C2059-9B7E-45CE-9F38-9573653D3CC9}" destId="{8EF15E54-A4CB-47BF-8C95-841788C85E20}" srcOrd="0" destOrd="0" parTransId="{7E14D8D9-4E53-4D80-ADCA-7978015EC370}" sibTransId="{B6D95039-F31B-478F-B3EE-BB32C795E16C}"/>
    <dgm:cxn modelId="{03D2B155-6EB0-4276-B824-A9C252336DD8}" srcId="{8EF15E54-A4CB-47BF-8C95-841788C85E20}" destId="{78F93440-7514-4C2D-9024-C3FF8E0D6D35}" srcOrd="0" destOrd="0" parTransId="{40E1A0A3-03ED-4CA3-A874-2866E71E893A}" sibTransId="{448F52EE-BB58-4B45-86BE-56458592CCC6}"/>
    <dgm:cxn modelId="{8849A21A-E341-4DDA-B1FF-5D0785903CA1}" srcId="{8EF15E54-A4CB-47BF-8C95-841788C85E20}" destId="{C02E6AE8-8D1F-4940-92F1-27F8D4211E15}" srcOrd="1" destOrd="0" parTransId="{4566A7F5-E1BA-42F8-8932-5C99C08CD2D7}" sibTransId="{24880DCC-1220-40B8-A000-0ED647B36775}"/>
    <dgm:cxn modelId="{2FF175C9-31DC-4C07-9011-63DD2FCF41C5}" type="presOf" srcId="{E48C2059-9B7E-45CE-9F38-9573653D3CC9}" destId="{E2C874CB-64C4-4C41-AB09-97EBCEFA05ED}" srcOrd="0" destOrd="0" presId="urn:microsoft.com/office/officeart/2005/8/layout/hList1"/>
    <dgm:cxn modelId="{3F6A2EBB-D7D0-401B-8D7B-33580E792660}" srcId="{8EF15E54-A4CB-47BF-8C95-841788C85E20}" destId="{9A8DA92D-AA96-4780-B63E-BE3832F91985}" srcOrd="5" destOrd="0" parTransId="{349D75D4-2AB7-4FB6-B595-2AA9FA78EDFA}" sibTransId="{80E69157-7CAD-4E1D-A143-8A032097387D}"/>
    <dgm:cxn modelId="{BA4A0A8A-4318-4EDE-B15B-348DC18B3082}" type="presOf" srcId="{9A8DA92D-AA96-4780-B63E-BE3832F91985}" destId="{0436F41D-BF2E-4A10-B17F-CE24ADE07449}" srcOrd="0" destOrd="5" presId="urn:microsoft.com/office/officeart/2005/8/layout/hList1"/>
    <dgm:cxn modelId="{B3AD8117-19F5-404A-8C2B-5F3E3F0B2433}" srcId="{8EF15E54-A4CB-47BF-8C95-841788C85E20}" destId="{C747952A-879E-4506-B372-71C78E8E69B6}" srcOrd="4" destOrd="0" parTransId="{87773648-4675-45A1-A261-4FD61F977C1C}" sibTransId="{D1CF9F40-D5BB-43CD-884D-19B07669A45D}"/>
    <dgm:cxn modelId="{C274E488-FD54-4E76-96AE-C859F09FA4AD}" type="presOf" srcId="{8EF15E54-A4CB-47BF-8C95-841788C85E20}" destId="{E1446542-A415-48A7-8697-FEDDAE0FBCFC}" srcOrd="0" destOrd="0" presId="urn:microsoft.com/office/officeart/2005/8/layout/hList1"/>
    <dgm:cxn modelId="{75C34B93-1D59-4E4E-B2CA-9B729741C8EE}" type="presOf" srcId="{C747952A-879E-4506-B372-71C78E8E69B6}" destId="{0436F41D-BF2E-4A10-B17F-CE24ADE07449}" srcOrd="0" destOrd="4" presId="urn:microsoft.com/office/officeart/2005/8/layout/hList1"/>
    <dgm:cxn modelId="{0AF2931D-4388-4FE1-9A9E-C2258B487C89}" srcId="{8EF15E54-A4CB-47BF-8C95-841788C85E20}" destId="{EECD9B93-8E18-4CAA-B7D8-84527770034B}" srcOrd="3" destOrd="0" parTransId="{9F06C183-4D5F-4E9B-9A9C-A8139C466369}" sibTransId="{8F46EE25-9857-4646-A57D-EB5847B70949}"/>
    <dgm:cxn modelId="{CB23DB7C-29D6-4711-8576-A80152D1D3BE}" type="presOf" srcId="{EECD9B93-8E18-4CAA-B7D8-84527770034B}" destId="{0436F41D-BF2E-4A10-B17F-CE24ADE07449}" srcOrd="0" destOrd="3" presId="urn:microsoft.com/office/officeart/2005/8/layout/hList1"/>
    <dgm:cxn modelId="{CBA63206-589E-4855-BE1F-C9C2C54F0DCE}" type="presParOf" srcId="{E2C874CB-64C4-4C41-AB09-97EBCEFA05ED}" destId="{DFEADDFB-99A4-4311-89F2-96390DE230F5}" srcOrd="0" destOrd="0" presId="urn:microsoft.com/office/officeart/2005/8/layout/hList1"/>
    <dgm:cxn modelId="{2DBBBF53-4886-4006-A934-1DFD24EFFA44}" type="presParOf" srcId="{DFEADDFB-99A4-4311-89F2-96390DE230F5}" destId="{E1446542-A415-48A7-8697-FEDDAE0FBCFC}" srcOrd="0" destOrd="0" presId="urn:microsoft.com/office/officeart/2005/8/layout/hList1"/>
    <dgm:cxn modelId="{DD8A4305-4BA2-4D04-A5B5-1E996C331AD1}" type="presParOf" srcId="{DFEADDFB-99A4-4311-89F2-96390DE230F5}" destId="{0436F41D-BF2E-4A10-B17F-CE24ADE07449}"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C52C9B-013B-4B9E-B0F1-E837399AA98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A11DD04-49DC-483B-9D23-01A524EA94F6}">
      <dgm:prSet/>
      <dgm:spPr/>
      <dgm:t>
        <a:bodyPr/>
        <a:lstStyle/>
        <a:p>
          <a:pPr rtl="0"/>
          <a:r>
            <a:rPr lang="en-US" dirty="0" smtClean="0"/>
            <a:t>The Uniform Guidelines on Employee Selection Procedures (EEOC, 1978):</a:t>
          </a:r>
          <a:endParaRPr lang="en-US" dirty="0"/>
        </a:p>
      </dgm:t>
    </dgm:pt>
    <dgm:pt modelId="{DCB3504C-5104-4048-BA42-223C8B137991}" type="parTrans" cxnId="{1BFC5DF3-060E-4E20-8143-F0570366EA02}">
      <dgm:prSet/>
      <dgm:spPr/>
      <dgm:t>
        <a:bodyPr/>
        <a:lstStyle/>
        <a:p>
          <a:endParaRPr lang="en-US"/>
        </a:p>
      </dgm:t>
    </dgm:pt>
    <dgm:pt modelId="{9AAEF562-CA3A-4A68-B472-BD603A208352}" type="sibTrans" cxnId="{1BFC5DF3-060E-4E20-8143-F0570366EA02}">
      <dgm:prSet/>
      <dgm:spPr/>
      <dgm:t>
        <a:bodyPr/>
        <a:lstStyle/>
        <a:p>
          <a:endParaRPr lang="en-US"/>
        </a:p>
      </dgm:t>
    </dgm:pt>
    <dgm:pt modelId="{FA6E51CE-8BA0-45F8-99B1-7BDE7E56884B}">
      <dgm:prSet/>
      <dgm:spPr/>
      <dgm:t>
        <a:bodyPr/>
        <a:lstStyle/>
        <a:p>
          <a:pPr rtl="0"/>
          <a:r>
            <a:rPr lang="en-US" dirty="0" smtClean="0"/>
            <a:t>“Any validity study should be based upon a review of information about the job for which the selection procedure is to be used. The review should include a job analysis...”(60-3.14 - Section A.) </a:t>
          </a:r>
          <a:endParaRPr lang="en-US" dirty="0"/>
        </a:p>
      </dgm:t>
    </dgm:pt>
    <dgm:pt modelId="{B0DAEF94-5BDC-434B-88D9-1880B956B418}" type="parTrans" cxnId="{A8EC92AF-9A4F-4D24-8055-06D424A9ED5E}">
      <dgm:prSet/>
      <dgm:spPr/>
      <dgm:t>
        <a:bodyPr/>
        <a:lstStyle/>
        <a:p>
          <a:endParaRPr lang="en-US"/>
        </a:p>
      </dgm:t>
    </dgm:pt>
    <dgm:pt modelId="{66DCC6B6-ADD6-4416-9419-DD13A6B43E39}" type="sibTrans" cxnId="{A8EC92AF-9A4F-4D24-8055-06D424A9ED5E}">
      <dgm:prSet/>
      <dgm:spPr/>
      <dgm:t>
        <a:bodyPr/>
        <a:lstStyle/>
        <a:p>
          <a:endParaRPr lang="en-US"/>
        </a:p>
      </dgm:t>
    </dgm:pt>
    <dgm:pt modelId="{415EE426-2FC9-4EF5-90A6-D7062CB01373}">
      <dgm:prSet/>
      <dgm:spPr/>
      <dgm:t>
        <a:bodyPr/>
        <a:lstStyle/>
        <a:p>
          <a:pPr rtl="0"/>
          <a:r>
            <a:rPr lang="en-US" dirty="0" smtClean="0"/>
            <a:t>"Any job analysis should focus on the work behavior(s) and the tasks associated with them. If work behavior(s) are not observable, the job analysis should identify and analyze those aspects of the behavior(s) that can be observed and the observed work products. The work behavior(s) selected for measurement should be critical work behavior(s) and/or important work behavior(s) constituting most of the job." (60-3.14 - Section C.(2))</a:t>
          </a:r>
          <a:endParaRPr lang="en-US" dirty="0"/>
        </a:p>
      </dgm:t>
    </dgm:pt>
    <dgm:pt modelId="{36A737EF-5D24-46A2-A4BA-9F83921CBCE5}" type="parTrans" cxnId="{56CA5EEC-62A0-4CCD-B628-2CCA5C408744}">
      <dgm:prSet/>
      <dgm:spPr/>
      <dgm:t>
        <a:bodyPr/>
        <a:lstStyle/>
        <a:p>
          <a:endParaRPr lang="en-US"/>
        </a:p>
      </dgm:t>
    </dgm:pt>
    <dgm:pt modelId="{3DBBB771-78DE-4E44-BB29-AC904A3C6815}" type="sibTrans" cxnId="{56CA5EEC-62A0-4CCD-B628-2CCA5C408744}">
      <dgm:prSet/>
      <dgm:spPr/>
      <dgm:t>
        <a:bodyPr/>
        <a:lstStyle/>
        <a:p>
          <a:endParaRPr lang="en-US"/>
        </a:p>
      </dgm:t>
    </dgm:pt>
    <dgm:pt modelId="{3EB27D37-3D57-499F-9756-96C4BA0D545E}">
      <dgm:prSet/>
      <dgm:spPr/>
      <dgm:t>
        <a:bodyPr/>
        <a:lstStyle/>
        <a:p>
          <a:pPr rtl="0"/>
          <a:r>
            <a:rPr lang="en-US" i="1" dirty="0" smtClean="0"/>
            <a:t>Griggs v. Duke Power Company</a:t>
          </a:r>
          <a:r>
            <a:rPr lang="en-US" dirty="0" smtClean="0"/>
            <a:t> (1971), </a:t>
          </a:r>
          <a:r>
            <a:rPr lang="en-US" i="1" dirty="0" smtClean="0"/>
            <a:t>Albemarle v. Moody </a:t>
          </a:r>
          <a:r>
            <a:rPr lang="en-US" dirty="0" smtClean="0"/>
            <a:t>(1975), </a:t>
          </a:r>
          <a:r>
            <a:rPr lang="en-US" i="1" dirty="0" smtClean="0"/>
            <a:t>etc</a:t>
          </a:r>
          <a:r>
            <a:rPr lang="en-US" dirty="0" smtClean="0"/>
            <a:t>…</a:t>
          </a:r>
          <a:endParaRPr lang="en-US" dirty="0"/>
        </a:p>
      </dgm:t>
    </dgm:pt>
    <dgm:pt modelId="{266F42C5-685F-4225-B4DA-64BB3EA88C99}" type="parTrans" cxnId="{6D0B22EF-A48A-45B4-90BE-441533071494}">
      <dgm:prSet/>
      <dgm:spPr/>
      <dgm:t>
        <a:bodyPr/>
        <a:lstStyle/>
        <a:p>
          <a:endParaRPr lang="en-US"/>
        </a:p>
      </dgm:t>
    </dgm:pt>
    <dgm:pt modelId="{CCB2CFA0-EC11-4457-9054-B8639C1808B4}" type="sibTrans" cxnId="{6D0B22EF-A48A-45B4-90BE-441533071494}">
      <dgm:prSet/>
      <dgm:spPr/>
      <dgm:t>
        <a:bodyPr/>
        <a:lstStyle/>
        <a:p>
          <a:endParaRPr lang="en-US"/>
        </a:p>
      </dgm:t>
    </dgm:pt>
    <dgm:pt modelId="{217382B1-B145-4DDF-8FD9-DD04B7003D5D}">
      <dgm:prSet/>
      <dgm:spPr/>
      <dgm:t>
        <a:bodyPr/>
        <a:lstStyle/>
        <a:p>
          <a:pPr rtl="0"/>
          <a:r>
            <a:rPr lang="en-US" dirty="0" smtClean="0"/>
            <a:t>Supreme Court ruled that a company must establish the </a:t>
          </a:r>
          <a:r>
            <a:rPr lang="en-US" b="1" u="sng" dirty="0" smtClean="0"/>
            <a:t>job-relatedness</a:t>
          </a:r>
          <a:r>
            <a:rPr lang="en-US" dirty="0" smtClean="0"/>
            <a:t> of a selection/performance evaluation procedure</a:t>
          </a:r>
          <a:endParaRPr lang="en-US" dirty="0"/>
        </a:p>
      </dgm:t>
    </dgm:pt>
    <dgm:pt modelId="{D829ABFC-46D7-44A3-AA87-24A94DDD16E6}" type="parTrans" cxnId="{F96AD295-ABC2-4D1B-8525-BCA86DD357DF}">
      <dgm:prSet/>
      <dgm:spPr/>
      <dgm:t>
        <a:bodyPr/>
        <a:lstStyle/>
        <a:p>
          <a:endParaRPr lang="en-US"/>
        </a:p>
      </dgm:t>
    </dgm:pt>
    <dgm:pt modelId="{75757E95-1375-4B1C-90F7-89404EC9E61A}" type="sibTrans" cxnId="{F96AD295-ABC2-4D1B-8525-BCA86DD357DF}">
      <dgm:prSet/>
      <dgm:spPr/>
      <dgm:t>
        <a:bodyPr/>
        <a:lstStyle/>
        <a:p>
          <a:endParaRPr lang="en-US"/>
        </a:p>
      </dgm:t>
    </dgm:pt>
    <dgm:pt modelId="{F313D221-7D67-485E-9D25-6831C6D4A4CE}">
      <dgm:prSet/>
      <dgm:spPr/>
      <dgm:t>
        <a:bodyPr/>
        <a:lstStyle/>
        <a:p>
          <a:pPr rtl="0"/>
          <a:r>
            <a:rPr lang="en-US" dirty="0" smtClean="0"/>
            <a:t>Employment tests used in employment decisions that are not a reasonable measure of job performance are prohibited under Title VII of the Civil Rights Act.</a:t>
          </a:r>
          <a:endParaRPr lang="en-US" dirty="0"/>
        </a:p>
      </dgm:t>
    </dgm:pt>
    <dgm:pt modelId="{A29E3520-A91F-4C93-954E-84CB48277A62}" type="parTrans" cxnId="{439A0A4B-CE37-4814-934D-1A92ECB08DD4}">
      <dgm:prSet/>
      <dgm:spPr/>
      <dgm:t>
        <a:bodyPr/>
        <a:lstStyle/>
        <a:p>
          <a:endParaRPr lang="en-US"/>
        </a:p>
      </dgm:t>
    </dgm:pt>
    <dgm:pt modelId="{271D9410-342E-40CB-8EEF-E5FE780AD74D}" type="sibTrans" cxnId="{439A0A4B-CE37-4814-934D-1A92ECB08DD4}">
      <dgm:prSet/>
      <dgm:spPr/>
      <dgm:t>
        <a:bodyPr/>
        <a:lstStyle/>
        <a:p>
          <a:endParaRPr lang="en-US"/>
        </a:p>
      </dgm:t>
    </dgm:pt>
    <dgm:pt modelId="{9B64D9DD-4159-4AC0-B698-F4A4797BA324}">
      <dgm:prSet/>
      <dgm:spPr/>
      <dgm:t>
        <a:bodyPr/>
        <a:lstStyle/>
        <a:p>
          <a:pPr rtl="0"/>
          <a:r>
            <a:rPr lang="en-US" dirty="0" smtClean="0"/>
            <a:t>Tennessee Excellence,</a:t>
          </a:r>
        </a:p>
        <a:p>
          <a:r>
            <a:rPr lang="en-US" dirty="0" smtClean="0"/>
            <a:t>Accountability, and Management (“T.E.A.M.”) Act of 2012</a:t>
          </a:r>
          <a:endParaRPr lang="en-US" dirty="0"/>
        </a:p>
      </dgm:t>
    </dgm:pt>
    <dgm:pt modelId="{F2AF2BCA-AA81-41AE-823D-70C9A11D45ED}" type="parTrans" cxnId="{AE5D05AC-BABC-4E88-AB59-179D8456227E}">
      <dgm:prSet/>
      <dgm:spPr/>
      <dgm:t>
        <a:bodyPr/>
        <a:lstStyle/>
        <a:p>
          <a:endParaRPr lang="en-US"/>
        </a:p>
      </dgm:t>
    </dgm:pt>
    <dgm:pt modelId="{2E1BA28C-FF34-466F-BF30-BD46CA8EF06D}" type="sibTrans" cxnId="{AE5D05AC-BABC-4E88-AB59-179D8456227E}">
      <dgm:prSet/>
      <dgm:spPr/>
      <dgm:t>
        <a:bodyPr/>
        <a:lstStyle/>
        <a:p>
          <a:endParaRPr lang="en-US"/>
        </a:p>
      </dgm:t>
    </dgm:pt>
    <dgm:pt modelId="{B05A2EC2-C115-40B4-864D-C26E17DB613D}">
      <dgm:prSet/>
      <dgm:spPr/>
      <dgm:t>
        <a:bodyPr/>
        <a:lstStyle/>
        <a:p>
          <a:pPr rtl="0"/>
          <a:r>
            <a:rPr lang="en-US" b="0" dirty="0" smtClean="0"/>
            <a:t>“Whenever an appointing authority proposes to fill a position in the preferred service, the authority shall submit to the commissioner [of DOHR] a statement showing the position to be filled, the duties thereof, the official station, the minimum qualifications and preferred skill, abilities, competencies and knowledge of the person to be appointed.” (A.1 - Section 27)</a:t>
          </a:r>
          <a:endParaRPr lang="en-US" b="0" dirty="0"/>
        </a:p>
      </dgm:t>
    </dgm:pt>
    <dgm:pt modelId="{760869C7-9942-409B-9C96-FC8AA8DAF5C8}" type="parTrans" cxnId="{91C2B06B-C402-431C-A320-9264132821AE}">
      <dgm:prSet/>
      <dgm:spPr/>
      <dgm:t>
        <a:bodyPr/>
        <a:lstStyle/>
        <a:p>
          <a:endParaRPr lang="en-US"/>
        </a:p>
      </dgm:t>
    </dgm:pt>
    <dgm:pt modelId="{04B028C6-F9FC-44AD-8626-8B46C95F2943}" type="sibTrans" cxnId="{91C2B06B-C402-431C-A320-9264132821AE}">
      <dgm:prSet/>
      <dgm:spPr/>
      <dgm:t>
        <a:bodyPr/>
        <a:lstStyle/>
        <a:p>
          <a:endParaRPr lang="en-US"/>
        </a:p>
      </dgm:t>
    </dgm:pt>
    <dgm:pt modelId="{BDAB5133-EA2F-40C0-B88E-137680025688}">
      <dgm:prSet/>
      <dgm:spPr/>
      <dgm:t>
        <a:bodyPr/>
        <a:lstStyle/>
        <a:p>
          <a:pPr rtl="0"/>
          <a:r>
            <a:rPr lang="en-US" b="0" dirty="0" smtClean="0"/>
            <a:t>“The commissioner [of DOHR] shall prepare a classification plan that groups all positions in the preferred service in classes, based on the authority, duties, and responsibilities of each position. The classification plan must set forth, for each class of positions, the class title and a statement of the authority, duties, and responsibilities of the class.” (B - Section 12)</a:t>
          </a:r>
          <a:endParaRPr lang="en-US" b="0" dirty="0"/>
        </a:p>
      </dgm:t>
    </dgm:pt>
    <dgm:pt modelId="{3478461E-6F21-415F-ACCF-7494A1307E0B}" type="parTrans" cxnId="{4FA23408-22E4-4AAA-BE49-6296D1D2486A}">
      <dgm:prSet/>
      <dgm:spPr/>
      <dgm:t>
        <a:bodyPr/>
        <a:lstStyle/>
        <a:p>
          <a:endParaRPr lang="en-US"/>
        </a:p>
      </dgm:t>
    </dgm:pt>
    <dgm:pt modelId="{990A75CF-C6BA-44C1-A08F-B0DBDB1DA829}" type="sibTrans" cxnId="{4FA23408-22E4-4AAA-BE49-6296D1D2486A}">
      <dgm:prSet/>
      <dgm:spPr/>
      <dgm:t>
        <a:bodyPr/>
        <a:lstStyle/>
        <a:p>
          <a:endParaRPr lang="en-US"/>
        </a:p>
      </dgm:t>
    </dgm:pt>
    <dgm:pt modelId="{0AE9AF58-DDF2-49E0-9F23-C430B64D4265}" type="pres">
      <dgm:prSet presAssocID="{D2C52C9B-013B-4B9E-B0F1-E837399AA98D}" presName="Name0" presStyleCnt="0">
        <dgm:presLayoutVars>
          <dgm:dir/>
          <dgm:animLvl val="lvl"/>
          <dgm:resizeHandles val="exact"/>
        </dgm:presLayoutVars>
      </dgm:prSet>
      <dgm:spPr/>
      <dgm:t>
        <a:bodyPr/>
        <a:lstStyle/>
        <a:p>
          <a:endParaRPr lang="en-US"/>
        </a:p>
      </dgm:t>
    </dgm:pt>
    <dgm:pt modelId="{0B496825-5D3C-4138-B873-10A55C967C4C}" type="pres">
      <dgm:prSet presAssocID="{9B64D9DD-4159-4AC0-B698-F4A4797BA324}" presName="composite" presStyleCnt="0"/>
      <dgm:spPr/>
    </dgm:pt>
    <dgm:pt modelId="{C814B721-D5B7-4F74-B668-672647A6D25F}" type="pres">
      <dgm:prSet presAssocID="{9B64D9DD-4159-4AC0-B698-F4A4797BA324}" presName="parTx" presStyleLbl="alignNode1" presStyleIdx="0" presStyleCnt="3">
        <dgm:presLayoutVars>
          <dgm:chMax val="0"/>
          <dgm:chPref val="0"/>
          <dgm:bulletEnabled val="1"/>
        </dgm:presLayoutVars>
      </dgm:prSet>
      <dgm:spPr/>
      <dgm:t>
        <a:bodyPr/>
        <a:lstStyle/>
        <a:p>
          <a:endParaRPr lang="en-US"/>
        </a:p>
      </dgm:t>
    </dgm:pt>
    <dgm:pt modelId="{D6C9A09A-9B37-43AC-9ACC-4598034950A6}" type="pres">
      <dgm:prSet presAssocID="{9B64D9DD-4159-4AC0-B698-F4A4797BA324}" presName="desTx" presStyleLbl="alignAccFollowNode1" presStyleIdx="0" presStyleCnt="3">
        <dgm:presLayoutVars>
          <dgm:bulletEnabled val="1"/>
        </dgm:presLayoutVars>
      </dgm:prSet>
      <dgm:spPr/>
      <dgm:t>
        <a:bodyPr/>
        <a:lstStyle/>
        <a:p>
          <a:endParaRPr lang="en-US"/>
        </a:p>
      </dgm:t>
    </dgm:pt>
    <dgm:pt modelId="{B04B3BE4-5D2F-466A-A724-EE3F0BAC5B02}" type="pres">
      <dgm:prSet presAssocID="{2E1BA28C-FF34-466F-BF30-BD46CA8EF06D}" presName="space" presStyleCnt="0"/>
      <dgm:spPr/>
    </dgm:pt>
    <dgm:pt modelId="{D12BA1E1-F2A5-4317-B5D5-1618E5C57BE8}" type="pres">
      <dgm:prSet presAssocID="{AA11DD04-49DC-483B-9D23-01A524EA94F6}" presName="composite" presStyleCnt="0"/>
      <dgm:spPr/>
    </dgm:pt>
    <dgm:pt modelId="{643CEE84-AE4D-4C94-B4DE-DEFA31189095}" type="pres">
      <dgm:prSet presAssocID="{AA11DD04-49DC-483B-9D23-01A524EA94F6}" presName="parTx" presStyleLbl="alignNode1" presStyleIdx="1" presStyleCnt="3">
        <dgm:presLayoutVars>
          <dgm:chMax val="0"/>
          <dgm:chPref val="0"/>
          <dgm:bulletEnabled val="1"/>
        </dgm:presLayoutVars>
      </dgm:prSet>
      <dgm:spPr/>
      <dgm:t>
        <a:bodyPr/>
        <a:lstStyle/>
        <a:p>
          <a:endParaRPr lang="en-US"/>
        </a:p>
      </dgm:t>
    </dgm:pt>
    <dgm:pt modelId="{2BD9C957-529D-41A9-881A-9EE3BDEF087E}" type="pres">
      <dgm:prSet presAssocID="{AA11DD04-49DC-483B-9D23-01A524EA94F6}" presName="desTx" presStyleLbl="alignAccFollowNode1" presStyleIdx="1" presStyleCnt="3">
        <dgm:presLayoutVars>
          <dgm:bulletEnabled val="1"/>
        </dgm:presLayoutVars>
      </dgm:prSet>
      <dgm:spPr/>
      <dgm:t>
        <a:bodyPr/>
        <a:lstStyle/>
        <a:p>
          <a:endParaRPr lang="en-US"/>
        </a:p>
      </dgm:t>
    </dgm:pt>
    <dgm:pt modelId="{95625430-5D21-4F1A-BFF2-509F76DD5EEE}" type="pres">
      <dgm:prSet presAssocID="{9AAEF562-CA3A-4A68-B472-BD603A208352}" presName="space" presStyleCnt="0"/>
      <dgm:spPr/>
    </dgm:pt>
    <dgm:pt modelId="{40272A74-967F-4A27-90A0-6E428F00E8EE}" type="pres">
      <dgm:prSet presAssocID="{3EB27D37-3D57-499F-9756-96C4BA0D545E}" presName="composite" presStyleCnt="0"/>
      <dgm:spPr/>
    </dgm:pt>
    <dgm:pt modelId="{8315D5F7-C53C-47C2-A47C-6F382575F1F3}" type="pres">
      <dgm:prSet presAssocID="{3EB27D37-3D57-499F-9756-96C4BA0D545E}" presName="parTx" presStyleLbl="alignNode1" presStyleIdx="2" presStyleCnt="3">
        <dgm:presLayoutVars>
          <dgm:chMax val="0"/>
          <dgm:chPref val="0"/>
          <dgm:bulletEnabled val="1"/>
        </dgm:presLayoutVars>
      </dgm:prSet>
      <dgm:spPr/>
      <dgm:t>
        <a:bodyPr/>
        <a:lstStyle/>
        <a:p>
          <a:endParaRPr lang="en-US"/>
        </a:p>
      </dgm:t>
    </dgm:pt>
    <dgm:pt modelId="{EC1D2DD2-883C-4247-8EB2-25B1227A685E}" type="pres">
      <dgm:prSet presAssocID="{3EB27D37-3D57-499F-9756-96C4BA0D545E}" presName="desTx" presStyleLbl="alignAccFollowNode1" presStyleIdx="2" presStyleCnt="3">
        <dgm:presLayoutVars>
          <dgm:bulletEnabled val="1"/>
        </dgm:presLayoutVars>
      </dgm:prSet>
      <dgm:spPr/>
      <dgm:t>
        <a:bodyPr/>
        <a:lstStyle/>
        <a:p>
          <a:endParaRPr lang="en-US"/>
        </a:p>
      </dgm:t>
    </dgm:pt>
  </dgm:ptLst>
  <dgm:cxnLst>
    <dgm:cxn modelId="{5DEB738F-1E8C-4042-AA0C-245693E7A5D5}" type="presOf" srcId="{BDAB5133-EA2F-40C0-B88E-137680025688}" destId="{D6C9A09A-9B37-43AC-9ACC-4598034950A6}" srcOrd="0" destOrd="0" presId="urn:microsoft.com/office/officeart/2005/8/layout/hList1"/>
    <dgm:cxn modelId="{439A0A4B-CE37-4814-934D-1A92ECB08DD4}" srcId="{3EB27D37-3D57-499F-9756-96C4BA0D545E}" destId="{F313D221-7D67-485E-9D25-6831C6D4A4CE}" srcOrd="1" destOrd="0" parTransId="{A29E3520-A91F-4C93-954E-84CB48277A62}" sibTransId="{271D9410-342E-40CB-8EEF-E5FE780AD74D}"/>
    <dgm:cxn modelId="{A8EC92AF-9A4F-4D24-8055-06D424A9ED5E}" srcId="{AA11DD04-49DC-483B-9D23-01A524EA94F6}" destId="{FA6E51CE-8BA0-45F8-99B1-7BDE7E56884B}" srcOrd="0" destOrd="0" parTransId="{B0DAEF94-5BDC-434B-88D9-1880B956B418}" sibTransId="{66DCC6B6-ADD6-4416-9419-DD13A6B43E39}"/>
    <dgm:cxn modelId="{37C4C8C5-8120-4335-A1E4-418156485AF2}" type="presOf" srcId="{AA11DD04-49DC-483B-9D23-01A524EA94F6}" destId="{643CEE84-AE4D-4C94-B4DE-DEFA31189095}" srcOrd="0" destOrd="0" presId="urn:microsoft.com/office/officeart/2005/8/layout/hList1"/>
    <dgm:cxn modelId="{AE5D05AC-BABC-4E88-AB59-179D8456227E}" srcId="{D2C52C9B-013B-4B9E-B0F1-E837399AA98D}" destId="{9B64D9DD-4159-4AC0-B698-F4A4797BA324}" srcOrd="0" destOrd="0" parTransId="{F2AF2BCA-AA81-41AE-823D-70C9A11D45ED}" sibTransId="{2E1BA28C-FF34-466F-BF30-BD46CA8EF06D}"/>
    <dgm:cxn modelId="{AB960189-70CB-4FEB-A528-305A3249F46C}" type="presOf" srcId="{9B64D9DD-4159-4AC0-B698-F4A4797BA324}" destId="{C814B721-D5B7-4F74-B668-672647A6D25F}" srcOrd="0" destOrd="0" presId="urn:microsoft.com/office/officeart/2005/8/layout/hList1"/>
    <dgm:cxn modelId="{1AC6B57B-52AF-4C40-82C8-3E7A22A60139}" type="presOf" srcId="{217382B1-B145-4DDF-8FD9-DD04B7003D5D}" destId="{EC1D2DD2-883C-4247-8EB2-25B1227A685E}" srcOrd="0" destOrd="0" presId="urn:microsoft.com/office/officeart/2005/8/layout/hList1"/>
    <dgm:cxn modelId="{91C2B06B-C402-431C-A320-9264132821AE}" srcId="{9B64D9DD-4159-4AC0-B698-F4A4797BA324}" destId="{B05A2EC2-C115-40B4-864D-C26E17DB613D}" srcOrd="1" destOrd="0" parTransId="{760869C7-9942-409B-9C96-FC8AA8DAF5C8}" sibTransId="{04B028C6-F9FC-44AD-8626-8B46C95F2943}"/>
    <dgm:cxn modelId="{FA980D75-8EF4-446F-A792-E463A5C8B37E}" type="presOf" srcId="{D2C52C9B-013B-4B9E-B0F1-E837399AA98D}" destId="{0AE9AF58-DDF2-49E0-9F23-C430B64D4265}" srcOrd="0" destOrd="0" presId="urn:microsoft.com/office/officeart/2005/8/layout/hList1"/>
    <dgm:cxn modelId="{9F6001CC-F8FB-46E5-8589-36D071993D11}" type="presOf" srcId="{F313D221-7D67-485E-9D25-6831C6D4A4CE}" destId="{EC1D2DD2-883C-4247-8EB2-25B1227A685E}" srcOrd="0" destOrd="1" presId="urn:microsoft.com/office/officeart/2005/8/layout/hList1"/>
    <dgm:cxn modelId="{6D0B22EF-A48A-45B4-90BE-441533071494}" srcId="{D2C52C9B-013B-4B9E-B0F1-E837399AA98D}" destId="{3EB27D37-3D57-499F-9756-96C4BA0D545E}" srcOrd="2" destOrd="0" parTransId="{266F42C5-685F-4225-B4DA-64BB3EA88C99}" sibTransId="{CCB2CFA0-EC11-4457-9054-B8639C1808B4}"/>
    <dgm:cxn modelId="{F96AD295-ABC2-4D1B-8525-BCA86DD357DF}" srcId="{3EB27D37-3D57-499F-9756-96C4BA0D545E}" destId="{217382B1-B145-4DDF-8FD9-DD04B7003D5D}" srcOrd="0" destOrd="0" parTransId="{D829ABFC-46D7-44A3-AA87-24A94DDD16E6}" sibTransId="{75757E95-1375-4B1C-90F7-89404EC9E61A}"/>
    <dgm:cxn modelId="{89AF62B4-6F4C-4F7D-AD9F-7B4F27E2A4FE}" type="presOf" srcId="{FA6E51CE-8BA0-45F8-99B1-7BDE7E56884B}" destId="{2BD9C957-529D-41A9-881A-9EE3BDEF087E}" srcOrd="0" destOrd="0" presId="urn:microsoft.com/office/officeart/2005/8/layout/hList1"/>
    <dgm:cxn modelId="{4C1BB884-33B9-4F1D-BA28-BF8CA76B236F}" type="presOf" srcId="{3EB27D37-3D57-499F-9756-96C4BA0D545E}" destId="{8315D5F7-C53C-47C2-A47C-6F382575F1F3}" srcOrd="0" destOrd="0" presId="urn:microsoft.com/office/officeart/2005/8/layout/hList1"/>
    <dgm:cxn modelId="{995BB61B-3E1D-40F2-AE4E-216440DB6866}" type="presOf" srcId="{B05A2EC2-C115-40B4-864D-C26E17DB613D}" destId="{D6C9A09A-9B37-43AC-9ACC-4598034950A6}" srcOrd="0" destOrd="1" presId="urn:microsoft.com/office/officeart/2005/8/layout/hList1"/>
    <dgm:cxn modelId="{1BFC5DF3-060E-4E20-8143-F0570366EA02}" srcId="{D2C52C9B-013B-4B9E-B0F1-E837399AA98D}" destId="{AA11DD04-49DC-483B-9D23-01A524EA94F6}" srcOrd="1" destOrd="0" parTransId="{DCB3504C-5104-4048-BA42-223C8B137991}" sibTransId="{9AAEF562-CA3A-4A68-B472-BD603A208352}"/>
    <dgm:cxn modelId="{4FA23408-22E4-4AAA-BE49-6296D1D2486A}" srcId="{9B64D9DD-4159-4AC0-B698-F4A4797BA324}" destId="{BDAB5133-EA2F-40C0-B88E-137680025688}" srcOrd="0" destOrd="0" parTransId="{3478461E-6F21-415F-ACCF-7494A1307E0B}" sibTransId="{990A75CF-C6BA-44C1-A08F-B0DBDB1DA829}"/>
    <dgm:cxn modelId="{F14049A2-4C19-4A14-905C-C5A7B68B7C00}" type="presOf" srcId="{415EE426-2FC9-4EF5-90A6-D7062CB01373}" destId="{2BD9C957-529D-41A9-881A-9EE3BDEF087E}" srcOrd="0" destOrd="1" presId="urn:microsoft.com/office/officeart/2005/8/layout/hList1"/>
    <dgm:cxn modelId="{56CA5EEC-62A0-4CCD-B628-2CCA5C408744}" srcId="{AA11DD04-49DC-483B-9D23-01A524EA94F6}" destId="{415EE426-2FC9-4EF5-90A6-D7062CB01373}" srcOrd="1" destOrd="0" parTransId="{36A737EF-5D24-46A2-A4BA-9F83921CBCE5}" sibTransId="{3DBBB771-78DE-4E44-BB29-AC904A3C6815}"/>
    <dgm:cxn modelId="{3D55CE98-F1B3-418E-A9F8-4E1A94198031}" type="presParOf" srcId="{0AE9AF58-DDF2-49E0-9F23-C430B64D4265}" destId="{0B496825-5D3C-4138-B873-10A55C967C4C}" srcOrd="0" destOrd="0" presId="urn:microsoft.com/office/officeart/2005/8/layout/hList1"/>
    <dgm:cxn modelId="{47EE5FDD-3780-4C14-9823-DB474763F3DA}" type="presParOf" srcId="{0B496825-5D3C-4138-B873-10A55C967C4C}" destId="{C814B721-D5B7-4F74-B668-672647A6D25F}" srcOrd="0" destOrd="0" presId="urn:microsoft.com/office/officeart/2005/8/layout/hList1"/>
    <dgm:cxn modelId="{9D05C6D0-020A-48C5-AA9C-2D003D9DC117}" type="presParOf" srcId="{0B496825-5D3C-4138-B873-10A55C967C4C}" destId="{D6C9A09A-9B37-43AC-9ACC-4598034950A6}" srcOrd="1" destOrd="0" presId="urn:microsoft.com/office/officeart/2005/8/layout/hList1"/>
    <dgm:cxn modelId="{35ED5782-C5E2-4872-8487-3210B2A0CA06}" type="presParOf" srcId="{0AE9AF58-DDF2-49E0-9F23-C430B64D4265}" destId="{B04B3BE4-5D2F-466A-A724-EE3F0BAC5B02}" srcOrd="1" destOrd="0" presId="urn:microsoft.com/office/officeart/2005/8/layout/hList1"/>
    <dgm:cxn modelId="{EBECBBED-738E-4BFF-85CE-7344F3658036}" type="presParOf" srcId="{0AE9AF58-DDF2-49E0-9F23-C430B64D4265}" destId="{D12BA1E1-F2A5-4317-B5D5-1618E5C57BE8}" srcOrd="2" destOrd="0" presId="urn:microsoft.com/office/officeart/2005/8/layout/hList1"/>
    <dgm:cxn modelId="{04072DD1-9105-4232-92FC-FC50CFB1DE3E}" type="presParOf" srcId="{D12BA1E1-F2A5-4317-B5D5-1618E5C57BE8}" destId="{643CEE84-AE4D-4C94-B4DE-DEFA31189095}" srcOrd="0" destOrd="0" presId="urn:microsoft.com/office/officeart/2005/8/layout/hList1"/>
    <dgm:cxn modelId="{07C42310-9D27-45B0-A794-3EF18C4D30D9}" type="presParOf" srcId="{D12BA1E1-F2A5-4317-B5D5-1618E5C57BE8}" destId="{2BD9C957-529D-41A9-881A-9EE3BDEF087E}" srcOrd="1" destOrd="0" presId="urn:microsoft.com/office/officeart/2005/8/layout/hList1"/>
    <dgm:cxn modelId="{1F443AF6-4882-4601-94C0-89BB0732C932}" type="presParOf" srcId="{0AE9AF58-DDF2-49E0-9F23-C430B64D4265}" destId="{95625430-5D21-4F1A-BFF2-509F76DD5EEE}" srcOrd="3" destOrd="0" presId="urn:microsoft.com/office/officeart/2005/8/layout/hList1"/>
    <dgm:cxn modelId="{585C0896-A24E-4292-80DB-1DD068F5B78C}" type="presParOf" srcId="{0AE9AF58-DDF2-49E0-9F23-C430B64D4265}" destId="{40272A74-967F-4A27-90A0-6E428F00E8EE}" srcOrd="4" destOrd="0" presId="urn:microsoft.com/office/officeart/2005/8/layout/hList1"/>
    <dgm:cxn modelId="{76D76705-4B7E-4988-AFA4-CB018D6E4B9D}" type="presParOf" srcId="{40272A74-967F-4A27-90A0-6E428F00E8EE}" destId="{8315D5F7-C53C-47C2-A47C-6F382575F1F3}" srcOrd="0" destOrd="0" presId="urn:microsoft.com/office/officeart/2005/8/layout/hList1"/>
    <dgm:cxn modelId="{53322ED1-19F6-43AD-B18B-3DD76D6A391B}" type="presParOf" srcId="{40272A74-967F-4A27-90A0-6E428F00E8EE}" destId="{EC1D2DD2-883C-4247-8EB2-25B1227A685E}"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48C2059-9B7E-45CE-9F38-9573653D3CC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EF15E54-A4CB-47BF-8C95-841788C85E20}">
      <dgm:prSet custT="1"/>
      <dgm:spPr/>
      <dgm:t>
        <a:bodyPr/>
        <a:lstStyle/>
        <a:p>
          <a:pPr rtl="0"/>
          <a:r>
            <a:rPr lang="en-US" sz="2800" b="1" dirty="0" smtClean="0"/>
            <a:t>Focus SMEs on how it SHOULD be:</a:t>
          </a:r>
          <a:endParaRPr lang="en-US" sz="2800" b="1" dirty="0"/>
        </a:p>
      </dgm:t>
    </dgm:pt>
    <dgm:pt modelId="{7E14D8D9-4E53-4D80-ADCA-7978015EC370}" type="parTrans" cxnId="{D3ED7FDA-14DE-4D05-A1CB-195310B271B5}">
      <dgm:prSet/>
      <dgm:spPr/>
      <dgm:t>
        <a:bodyPr/>
        <a:lstStyle/>
        <a:p>
          <a:endParaRPr lang="en-US"/>
        </a:p>
      </dgm:t>
    </dgm:pt>
    <dgm:pt modelId="{B6D95039-F31B-478F-B3EE-BB32C795E16C}" type="sibTrans" cxnId="{D3ED7FDA-14DE-4D05-A1CB-195310B271B5}">
      <dgm:prSet/>
      <dgm:spPr/>
      <dgm:t>
        <a:bodyPr/>
        <a:lstStyle/>
        <a:p>
          <a:endParaRPr lang="en-US"/>
        </a:p>
      </dgm:t>
    </dgm:pt>
    <dgm:pt modelId="{B970CA02-5915-4BC2-ACF8-F3F76151CAA3}">
      <dgm:prSet custT="1"/>
      <dgm:spPr/>
      <dgm:t>
        <a:bodyPr/>
        <a:lstStyle/>
        <a:p>
          <a:pPr rtl="0"/>
          <a:r>
            <a:rPr lang="en-US" sz="1800" b="0" dirty="0" smtClean="0"/>
            <a:t>1 – Unacceptable Performance</a:t>
          </a:r>
          <a:endParaRPr lang="en-US" sz="1800" b="0" dirty="0"/>
        </a:p>
      </dgm:t>
    </dgm:pt>
    <dgm:pt modelId="{7425D492-AA51-4533-BE8C-D3ED17368B44}" type="parTrans" cxnId="{38C97CCB-75EE-4147-B2FF-111229D3F174}">
      <dgm:prSet/>
      <dgm:spPr/>
      <dgm:t>
        <a:bodyPr/>
        <a:lstStyle/>
        <a:p>
          <a:endParaRPr lang="en-US"/>
        </a:p>
      </dgm:t>
    </dgm:pt>
    <dgm:pt modelId="{E1AB2BDF-AF54-496C-BF28-A09661BB3FB8}" type="sibTrans" cxnId="{38C97CCB-75EE-4147-B2FF-111229D3F174}">
      <dgm:prSet/>
      <dgm:spPr/>
      <dgm:t>
        <a:bodyPr/>
        <a:lstStyle/>
        <a:p>
          <a:endParaRPr lang="en-US"/>
        </a:p>
      </dgm:t>
    </dgm:pt>
    <dgm:pt modelId="{88E5602F-08FD-45A7-A480-4692A72D060C}">
      <dgm:prSet custT="1"/>
      <dgm:spPr/>
      <dgm:t>
        <a:bodyPr/>
        <a:lstStyle/>
        <a:p>
          <a:pPr rtl="0"/>
          <a:r>
            <a:rPr lang="en-US" sz="1800" b="0" dirty="0" smtClean="0"/>
            <a:t>2 – Marginal Performance</a:t>
          </a:r>
          <a:endParaRPr lang="en-US" sz="1800" b="0" dirty="0"/>
        </a:p>
      </dgm:t>
    </dgm:pt>
    <dgm:pt modelId="{FF9D5BFA-89B8-4E37-8646-E53305080A47}" type="parTrans" cxnId="{1F7A3F55-26C4-4DF6-8547-DA96AF7BA2C1}">
      <dgm:prSet/>
      <dgm:spPr/>
      <dgm:t>
        <a:bodyPr/>
        <a:lstStyle/>
        <a:p>
          <a:endParaRPr lang="en-US"/>
        </a:p>
      </dgm:t>
    </dgm:pt>
    <dgm:pt modelId="{A2ABDC63-B85E-4ACE-915E-331B7504287B}" type="sibTrans" cxnId="{1F7A3F55-26C4-4DF6-8547-DA96AF7BA2C1}">
      <dgm:prSet/>
      <dgm:spPr/>
      <dgm:t>
        <a:bodyPr/>
        <a:lstStyle/>
        <a:p>
          <a:endParaRPr lang="en-US"/>
        </a:p>
      </dgm:t>
    </dgm:pt>
    <dgm:pt modelId="{A63CA7C9-9DBA-41F1-A7B5-901852530263}">
      <dgm:prSet custT="1"/>
      <dgm:spPr>
        <a:solidFill>
          <a:srgbClr val="FF0000"/>
        </a:solidFill>
      </dgm:spPr>
      <dgm:t>
        <a:bodyPr/>
        <a:lstStyle/>
        <a:p>
          <a:pPr rtl="0"/>
          <a:r>
            <a:rPr lang="en-US" sz="1800" b="1" i="0" u="sng" dirty="0" smtClean="0">
              <a:solidFill>
                <a:srgbClr val="FFFF00"/>
              </a:solidFill>
            </a:rPr>
            <a:t>3 – Valued Performance</a:t>
          </a:r>
          <a:endParaRPr lang="en-US" sz="1800" b="1" i="0" u="sng" dirty="0">
            <a:solidFill>
              <a:srgbClr val="FFFF00"/>
            </a:solidFill>
          </a:endParaRPr>
        </a:p>
      </dgm:t>
    </dgm:pt>
    <dgm:pt modelId="{812AFD98-3201-48BF-9ACD-68FDFA979E98}" type="parTrans" cxnId="{D0E53B94-5500-4B44-810E-294412818243}">
      <dgm:prSet/>
      <dgm:spPr/>
      <dgm:t>
        <a:bodyPr/>
        <a:lstStyle/>
        <a:p>
          <a:endParaRPr lang="en-US"/>
        </a:p>
      </dgm:t>
    </dgm:pt>
    <dgm:pt modelId="{8432799E-C0C6-41DF-AB3B-5012BD5730C0}" type="sibTrans" cxnId="{D0E53B94-5500-4B44-810E-294412818243}">
      <dgm:prSet/>
      <dgm:spPr/>
      <dgm:t>
        <a:bodyPr/>
        <a:lstStyle/>
        <a:p>
          <a:endParaRPr lang="en-US"/>
        </a:p>
      </dgm:t>
    </dgm:pt>
    <dgm:pt modelId="{9CFC3866-F116-4C6C-9F1B-6EF2FFAD29EB}">
      <dgm:prSet custT="1"/>
      <dgm:spPr/>
      <dgm:t>
        <a:bodyPr/>
        <a:lstStyle/>
        <a:p>
          <a:pPr rtl="0"/>
          <a:r>
            <a:rPr lang="en-US" sz="1800" b="0" dirty="0" smtClean="0"/>
            <a:t>4 – Advanced Performance</a:t>
          </a:r>
          <a:endParaRPr lang="en-US" sz="1800" b="0" dirty="0"/>
        </a:p>
      </dgm:t>
    </dgm:pt>
    <dgm:pt modelId="{F8CDCA9F-C570-49A2-A7E3-84704152D0E3}" type="parTrans" cxnId="{D988C9E5-3CD8-48E5-8219-DB79FD5CFC85}">
      <dgm:prSet/>
      <dgm:spPr/>
      <dgm:t>
        <a:bodyPr/>
        <a:lstStyle/>
        <a:p>
          <a:endParaRPr lang="en-US"/>
        </a:p>
      </dgm:t>
    </dgm:pt>
    <dgm:pt modelId="{D053E486-FCDB-4ECF-91DF-1BB2CF99E6B8}" type="sibTrans" cxnId="{D988C9E5-3CD8-48E5-8219-DB79FD5CFC85}">
      <dgm:prSet/>
      <dgm:spPr/>
      <dgm:t>
        <a:bodyPr/>
        <a:lstStyle/>
        <a:p>
          <a:endParaRPr lang="en-US"/>
        </a:p>
      </dgm:t>
    </dgm:pt>
    <dgm:pt modelId="{698E8B93-CC11-43B0-8421-AE476536B910}">
      <dgm:prSet custT="1"/>
      <dgm:spPr/>
      <dgm:t>
        <a:bodyPr/>
        <a:lstStyle/>
        <a:p>
          <a:pPr rtl="0"/>
          <a:r>
            <a:rPr lang="en-US" sz="1800" b="0" dirty="0" smtClean="0"/>
            <a:t>5 – Outstanding Performance</a:t>
          </a:r>
          <a:endParaRPr lang="en-US" sz="1800" b="0" dirty="0"/>
        </a:p>
      </dgm:t>
    </dgm:pt>
    <dgm:pt modelId="{AC85C82E-40DC-4634-B1F3-2B28DDFE4A2A}" type="parTrans" cxnId="{0C46D473-663A-43AD-93EA-14914DA67982}">
      <dgm:prSet/>
      <dgm:spPr/>
      <dgm:t>
        <a:bodyPr/>
        <a:lstStyle/>
        <a:p>
          <a:endParaRPr lang="en-US"/>
        </a:p>
      </dgm:t>
    </dgm:pt>
    <dgm:pt modelId="{033F6A32-2F8F-43A1-84E5-F22E81C0E5FC}" type="sibTrans" cxnId="{0C46D473-663A-43AD-93EA-14914DA67982}">
      <dgm:prSet/>
      <dgm:spPr/>
      <dgm:t>
        <a:bodyPr/>
        <a:lstStyle/>
        <a:p>
          <a:endParaRPr lang="en-US"/>
        </a:p>
      </dgm:t>
    </dgm:pt>
    <dgm:pt modelId="{4847CD31-3205-47EF-B4D0-567664DBDC08}">
      <dgm:prSet custT="1"/>
      <dgm:spPr/>
      <dgm:t>
        <a:bodyPr/>
        <a:lstStyle/>
        <a:p>
          <a:pPr rtl="0"/>
          <a:r>
            <a:rPr lang="en-US" sz="1800" b="0" i="1" dirty="0" smtClean="0"/>
            <a:t>Unsatisfactory Work outcom</a:t>
          </a:r>
          <a:r>
            <a:rPr lang="en-US" sz="1800" b="0" dirty="0" smtClean="0"/>
            <a:t>es</a:t>
          </a:r>
          <a:endParaRPr lang="en-US" sz="1800" b="0" dirty="0"/>
        </a:p>
      </dgm:t>
    </dgm:pt>
    <dgm:pt modelId="{28042150-890B-4BB4-9C09-6A67CC3B7461}" type="parTrans" cxnId="{10C01BC2-46D5-4F80-868F-874549FE2484}">
      <dgm:prSet/>
      <dgm:spPr/>
      <dgm:t>
        <a:bodyPr/>
        <a:lstStyle/>
        <a:p>
          <a:endParaRPr lang="en-US"/>
        </a:p>
      </dgm:t>
    </dgm:pt>
    <dgm:pt modelId="{BD21EE33-0E56-40A9-9E39-0F0808DD3E9E}" type="sibTrans" cxnId="{10C01BC2-46D5-4F80-868F-874549FE2484}">
      <dgm:prSet/>
      <dgm:spPr/>
      <dgm:t>
        <a:bodyPr/>
        <a:lstStyle/>
        <a:p>
          <a:endParaRPr lang="en-US"/>
        </a:p>
      </dgm:t>
    </dgm:pt>
    <dgm:pt modelId="{D66374CF-C626-421A-8583-9EFE9D9DF30A}">
      <dgm:prSet custT="1"/>
      <dgm:spPr/>
      <dgm:t>
        <a:bodyPr/>
        <a:lstStyle/>
        <a:p>
          <a:pPr rtl="0"/>
          <a:r>
            <a:rPr lang="en-US" sz="1800" b="0" i="1" dirty="0" smtClean="0"/>
            <a:t>Work outcomes consistently do not meet some stated expectations</a:t>
          </a:r>
          <a:endParaRPr lang="en-US" sz="1800" b="0" i="1" dirty="0"/>
        </a:p>
      </dgm:t>
    </dgm:pt>
    <dgm:pt modelId="{F0AD4C78-DD06-40C7-9133-EE14B783D389}" type="parTrans" cxnId="{F4618D4A-12CF-4E28-9CA8-1E73C85E3C23}">
      <dgm:prSet/>
      <dgm:spPr/>
      <dgm:t>
        <a:bodyPr/>
        <a:lstStyle/>
        <a:p>
          <a:endParaRPr lang="en-US"/>
        </a:p>
      </dgm:t>
    </dgm:pt>
    <dgm:pt modelId="{876AAFB3-0324-4D1C-996A-E15F0FBEA95C}" type="sibTrans" cxnId="{F4618D4A-12CF-4E28-9CA8-1E73C85E3C23}">
      <dgm:prSet/>
      <dgm:spPr/>
      <dgm:t>
        <a:bodyPr/>
        <a:lstStyle/>
        <a:p>
          <a:endParaRPr lang="en-US"/>
        </a:p>
      </dgm:t>
    </dgm:pt>
    <dgm:pt modelId="{95E2675F-471C-460F-AA8F-506E76778A1D}">
      <dgm:prSet custT="1"/>
      <dgm:spPr>
        <a:solidFill>
          <a:srgbClr val="FF0000"/>
        </a:solidFill>
      </dgm:spPr>
      <dgm:t>
        <a:bodyPr/>
        <a:lstStyle/>
        <a:p>
          <a:pPr rtl="0"/>
          <a:r>
            <a:rPr lang="en-US" sz="1800" b="1" i="1" u="sng" dirty="0" smtClean="0">
              <a:solidFill>
                <a:srgbClr val="FFFF00"/>
              </a:solidFill>
            </a:rPr>
            <a:t>Work outcomes consistently meet stated expected performance</a:t>
          </a:r>
          <a:endParaRPr lang="en-US" sz="1800" b="1" i="1" u="sng" dirty="0">
            <a:solidFill>
              <a:srgbClr val="FFFF00"/>
            </a:solidFill>
          </a:endParaRPr>
        </a:p>
      </dgm:t>
    </dgm:pt>
    <dgm:pt modelId="{8164E63B-491B-4625-992B-C486DB68EAAD}" type="parTrans" cxnId="{E6FCEE85-17F2-49C4-8322-0B3A91C37FF6}">
      <dgm:prSet/>
      <dgm:spPr/>
      <dgm:t>
        <a:bodyPr/>
        <a:lstStyle/>
        <a:p>
          <a:endParaRPr lang="en-US"/>
        </a:p>
      </dgm:t>
    </dgm:pt>
    <dgm:pt modelId="{7E2A7488-296F-4FF9-90CE-5B58E66758C6}" type="sibTrans" cxnId="{E6FCEE85-17F2-49C4-8322-0B3A91C37FF6}">
      <dgm:prSet/>
      <dgm:spPr/>
      <dgm:t>
        <a:bodyPr/>
        <a:lstStyle/>
        <a:p>
          <a:endParaRPr lang="en-US"/>
        </a:p>
      </dgm:t>
    </dgm:pt>
    <dgm:pt modelId="{DA894C8C-327D-42B4-B622-8A50654A3280}">
      <dgm:prSet custT="1"/>
      <dgm:spPr/>
      <dgm:t>
        <a:bodyPr/>
        <a:lstStyle/>
        <a:p>
          <a:pPr rtl="0"/>
          <a:r>
            <a:rPr lang="en-US" sz="1800" b="0" i="1" dirty="0" smtClean="0"/>
            <a:t>Work outcomes consistently meet and often exceed stated expected performance</a:t>
          </a:r>
          <a:endParaRPr lang="en-US" sz="1800" b="0" i="1" dirty="0"/>
        </a:p>
      </dgm:t>
    </dgm:pt>
    <dgm:pt modelId="{8658E857-4598-4ED0-85C2-112ADD6C0F6E}" type="parTrans" cxnId="{2A046242-E6D1-42B4-A7F6-9B4037D046A2}">
      <dgm:prSet/>
      <dgm:spPr/>
      <dgm:t>
        <a:bodyPr/>
        <a:lstStyle/>
        <a:p>
          <a:endParaRPr lang="en-US"/>
        </a:p>
      </dgm:t>
    </dgm:pt>
    <dgm:pt modelId="{5C06D948-E8F9-4BC8-BA6A-00B6314DD593}" type="sibTrans" cxnId="{2A046242-E6D1-42B4-A7F6-9B4037D046A2}">
      <dgm:prSet/>
      <dgm:spPr/>
      <dgm:t>
        <a:bodyPr/>
        <a:lstStyle/>
        <a:p>
          <a:endParaRPr lang="en-US"/>
        </a:p>
      </dgm:t>
    </dgm:pt>
    <dgm:pt modelId="{F28436C6-A390-4E0A-A36C-79309B845532}">
      <dgm:prSet custT="1"/>
      <dgm:spPr/>
      <dgm:t>
        <a:bodyPr/>
        <a:lstStyle/>
        <a:p>
          <a:pPr rtl="0"/>
          <a:r>
            <a:rPr lang="en-US" sz="1800" b="0" i="1" dirty="0" smtClean="0"/>
            <a:t>Work outcomes consistently exceed expected performance and affect measurable improvements in organizational performance</a:t>
          </a:r>
          <a:endParaRPr lang="en-US" sz="1800" b="0" i="1" dirty="0"/>
        </a:p>
      </dgm:t>
    </dgm:pt>
    <dgm:pt modelId="{4D726B5A-BA9E-4418-BDCE-4ECCF1C65750}" type="parTrans" cxnId="{DCF33FD1-C4F2-4846-ACBB-4C573EE8ED04}">
      <dgm:prSet/>
      <dgm:spPr/>
      <dgm:t>
        <a:bodyPr/>
        <a:lstStyle/>
        <a:p>
          <a:endParaRPr lang="en-US"/>
        </a:p>
      </dgm:t>
    </dgm:pt>
    <dgm:pt modelId="{984946F7-7C66-4E6F-AFDE-E260C317FA7B}" type="sibTrans" cxnId="{DCF33FD1-C4F2-4846-ACBB-4C573EE8ED04}">
      <dgm:prSet/>
      <dgm:spPr/>
      <dgm:t>
        <a:bodyPr/>
        <a:lstStyle/>
        <a:p>
          <a:endParaRPr lang="en-US"/>
        </a:p>
      </dgm:t>
    </dgm:pt>
    <dgm:pt modelId="{7AAA6E33-64C1-4283-A59C-72E79FD5DC14}" type="pres">
      <dgm:prSet presAssocID="{E48C2059-9B7E-45CE-9F38-9573653D3CC9}" presName="composite" presStyleCnt="0">
        <dgm:presLayoutVars>
          <dgm:chMax val="1"/>
          <dgm:dir/>
          <dgm:resizeHandles val="exact"/>
        </dgm:presLayoutVars>
      </dgm:prSet>
      <dgm:spPr/>
      <dgm:t>
        <a:bodyPr/>
        <a:lstStyle/>
        <a:p>
          <a:endParaRPr lang="en-US"/>
        </a:p>
      </dgm:t>
    </dgm:pt>
    <dgm:pt modelId="{8D12E896-034C-43ED-B364-24CFDE92DCE8}" type="pres">
      <dgm:prSet presAssocID="{8EF15E54-A4CB-47BF-8C95-841788C85E20}" presName="roof" presStyleLbl="dkBgShp" presStyleIdx="0" presStyleCnt="2"/>
      <dgm:spPr/>
      <dgm:t>
        <a:bodyPr/>
        <a:lstStyle/>
        <a:p>
          <a:endParaRPr lang="en-US"/>
        </a:p>
      </dgm:t>
    </dgm:pt>
    <dgm:pt modelId="{FE492562-9536-448E-A70C-FA093FC681C8}" type="pres">
      <dgm:prSet presAssocID="{8EF15E54-A4CB-47BF-8C95-841788C85E20}" presName="pillars" presStyleCnt="0"/>
      <dgm:spPr/>
    </dgm:pt>
    <dgm:pt modelId="{2650C953-6B24-489F-B5D8-2032E8F5FD38}" type="pres">
      <dgm:prSet presAssocID="{8EF15E54-A4CB-47BF-8C95-841788C85E20}" presName="pillar1" presStyleLbl="node1" presStyleIdx="0" presStyleCnt="5">
        <dgm:presLayoutVars>
          <dgm:bulletEnabled val="1"/>
        </dgm:presLayoutVars>
      </dgm:prSet>
      <dgm:spPr/>
      <dgm:t>
        <a:bodyPr/>
        <a:lstStyle/>
        <a:p>
          <a:endParaRPr lang="en-US"/>
        </a:p>
      </dgm:t>
    </dgm:pt>
    <dgm:pt modelId="{FCBAE00F-627D-453C-B2BD-01B7F1878490}" type="pres">
      <dgm:prSet presAssocID="{88E5602F-08FD-45A7-A480-4692A72D060C}" presName="pillarX" presStyleLbl="node1" presStyleIdx="1" presStyleCnt="5">
        <dgm:presLayoutVars>
          <dgm:bulletEnabled val="1"/>
        </dgm:presLayoutVars>
      </dgm:prSet>
      <dgm:spPr/>
      <dgm:t>
        <a:bodyPr/>
        <a:lstStyle/>
        <a:p>
          <a:endParaRPr lang="en-US"/>
        </a:p>
      </dgm:t>
    </dgm:pt>
    <dgm:pt modelId="{E3D13EFB-06FF-4BD6-8131-B49E1AC16C9C}" type="pres">
      <dgm:prSet presAssocID="{A63CA7C9-9DBA-41F1-A7B5-901852530263}" presName="pillarX" presStyleLbl="node1" presStyleIdx="2" presStyleCnt="5">
        <dgm:presLayoutVars>
          <dgm:bulletEnabled val="1"/>
        </dgm:presLayoutVars>
      </dgm:prSet>
      <dgm:spPr/>
      <dgm:t>
        <a:bodyPr/>
        <a:lstStyle/>
        <a:p>
          <a:endParaRPr lang="en-US"/>
        </a:p>
      </dgm:t>
    </dgm:pt>
    <dgm:pt modelId="{B2FDCB69-A98E-407A-A46D-C94314DE8073}" type="pres">
      <dgm:prSet presAssocID="{9CFC3866-F116-4C6C-9F1B-6EF2FFAD29EB}" presName="pillarX" presStyleLbl="node1" presStyleIdx="3" presStyleCnt="5">
        <dgm:presLayoutVars>
          <dgm:bulletEnabled val="1"/>
        </dgm:presLayoutVars>
      </dgm:prSet>
      <dgm:spPr/>
      <dgm:t>
        <a:bodyPr/>
        <a:lstStyle/>
        <a:p>
          <a:endParaRPr lang="en-US"/>
        </a:p>
      </dgm:t>
    </dgm:pt>
    <dgm:pt modelId="{29FCAD90-7FA1-4814-87B4-30194E9EE61A}" type="pres">
      <dgm:prSet presAssocID="{698E8B93-CC11-43B0-8421-AE476536B910}" presName="pillarX" presStyleLbl="node1" presStyleIdx="4" presStyleCnt="5">
        <dgm:presLayoutVars>
          <dgm:bulletEnabled val="1"/>
        </dgm:presLayoutVars>
      </dgm:prSet>
      <dgm:spPr/>
      <dgm:t>
        <a:bodyPr/>
        <a:lstStyle/>
        <a:p>
          <a:endParaRPr lang="en-US"/>
        </a:p>
      </dgm:t>
    </dgm:pt>
    <dgm:pt modelId="{F5F57C3D-2251-4606-B5CC-36AEBF0A03C3}" type="pres">
      <dgm:prSet presAssocID="{8EF15E54-A4CB-47BF-8C95-841788C85E20}" presName="base" presStyleLbl="dkBgShp" presStyleIdx="1" presStyleCnt="2"/>
      <dgm:spPr/>
    </dgm:pt>
  </dgm:ptLst>
  <dgm:cxnLst>
    <dgm:cxn modelId="{F4618D4A-12CF-4E28-9CA8-1E73C85E3C23}" srcId="{88E5602F-08FD-45A7-A480-4692A72D060C}" destId="{D66374CF-C626-421A-8583-9EFE9D9DF30A}" srcOrd="0" destOrd="0" parTransId="{F0AD4C78-DD06-40C7-9133-EE14B783D389}" sibTransId="{876AAFB3-0324-4D1C-996A-E15F0FBEA95C}"/>
    <dgm:cxn modelId="{DCF33FD1-C4F2-4846-ACBB-4C573EE8ED04}" srcId="{698E8B93-CC11-43B0-8421-AE476536B910}" destId="{F28436C6-A390-4E0A-A36C-79309B845532}" srcOrd="0" destOrd="0" parTransId="{4D726B5A-BA9E-4418-BDCE-4ECCF1C65750}" sibTransId="{984946F7-7C66-4E6F-AFDE-E260C317FA7B}"/>
    <dgm:cxn modelId="{2F0719B8-5DD7-4189-9E20-73E87271A4DB}" type="presOf" srcId="{698E8B93-CC11-43B0-8421-AE476536B910}" destId="{29FCAD90-7FA1-4814-87B4-30194E9EE61A}" srcOrd="0" destOrd="0" presId="urn:microsoft.com/office/officeart/2005/8/layout/hList3"/>
    <dgm:cxn modelId="{D988C9E5-3CD8-48E5-8219-DB79FD5CFC85}" srcId="{8EF15E54-A4CB-47BF-8C95-841788C85E20}" destId="{9CFC3866-F116-4C6C-9F1B-6EF2FFAD29EB}" srcOrd="3" destOrd="0" parTransId="{F8CDCA9F-C570-49A2-A7E3-84704152D0E3}" sibTransId="{D053E486-FCDB-4ECF-91DF-1BB2CF99E6B8}"/>
    <dgm:cxn modelId="{146EA8CD-B947-41A1-85A4-FA13F9DFE96A}" type="presOf" srcId="{D66374CF-C626-421A-8583-9EFE9D9DF30A}" destId="{FCBAE00F-627D-453C-B2BD-01B7F1878490}" srcOrd="0" destOrd="1" presId="urn:microsoft.com/office/officeart/2005/8/layout/hList3"/>
    <dgm:cxn modelId="{1F7A3F55-26C4-4DF6-8547-DA96AF7BA2C1}" srcId="{8EF15E54-A4CB-47BF-8C95-841788C85E20}" destId="{88E5602F-08FD-45A7-A480-4692A72D060C}" srcOrd="1" destOrd="0" parTransId="{FF9D5BFA-89B8-4E37-8646-E53305080A47}" sibTransId="{A2ABDC63-B85E-4ACE-915E-331B7504287B}"/>
    <dgm:cxn modelId="{110D2079-7303-487E-8AED-CDC32B78F0EC}" type="presOf" srcId="{F28436C6-A390-4E0A-A36C-79309B845532}" destId="{29FCAD90-7FA1-4814-87B4-30194E9EE61A}" srcOrd="0" destOrd="1" presId="urn:microsoft.com/office/officeart/2005/8/layout/hList3"/>
    <dgm:cxn modelId="{ED7C0367-0F14-47CF-AC0B-26DBABE3E62E}" type="presOf" srcId="{95E2675F-471C-460F-AA8F-506E76778A1D}" destId="{E3D13EFB-06FF-4BD6-8131-B49E1AC16C9C}" srcOrd="0" destOrd="1" presId="urn:microsoft.com/office/officeart/2005/8/layout/hList3"/>
    <dgm:cxn modelId="{F1C0F48C-87EA-45C2-A24D-1754D23F3BA2}" type="presOf" srcId="{88E5602F-08FD-45A7-A480-4692A72D060C}" destId="{FCBAE00F-627D-453C-B2BD-01B7F1878490}" srcOrd="0" destOrd="0" presId="urn:microsoft.com/office/officeart/2005/8/layout/hList3"/>
    <dgm:cxn modelId="{38C97CCB-75EE-4147-B2FF-111229D3F174}" srcId="{8EF15E54-A4CB-47BF-8C95-841788C85E20}" destId="{B970CA02-5915-4BC2-ACF8-F3F76151CAA3}" srcOrd="0" destOrd="0" parTransId="{7425D492-AA51-4533-BE8C-D3ED17368B44}" sibTransId="{E1AB2BDF-AF54-496C-BF28-A09661BB3FB8}"/>
    <dgm:cxn modelId="{0A55D24D-D2C8-4CA0-8C38-256030115757}" type="presOf" srcId="{9CFC3866-F116-4C6C-9F1B-6EF2FFAD29EB}" destId="{B2FDCB69-A98E-407A-A46D-C94314DE8073}" srcOrd="0" destOrd="0" presId="urn:microsoft.com/office/officeart/2005/8/layout/hList3"/>
    <dgm:cxn modelId="{6B39C8C4-8B14-4D08-87DF-D3046D47053C}" type="presOf" srcId="{E48C2059-9B7E-45CE-9F38-9573653D3CC9}" destId="{7AAA6E33-64C1-4283-A59C-72E79FD5DC14}" srcOrd="0" destOrd="0" presId="urn:microsoft.com/office/officeart/2005/8/layout/hList3"/>
    <dgm:cxn modelId="{857A297B-DD3A-4688-A0CA-A8A34EA9825A}" type="presOf" srcId="{DA894C8C-327D-42B4-B622-8A50654A3280}" destId="{B2FDCB69-A98E-407A-A46D-C94314DE8073}" srcOrd="0" destOrd="1" presId="urn:microsoft.com/office/officeart/2005/8/layout/hList3"/>
    <dgm:cxn modelId="{EB3840EB-3FF3-4249-BEBA-04D817D70F5D}" type="presOf" srcId="{B970CA02-5915-4BC2-ACF8-F3F76151CAA3}" destId="{2650C953-6B24-489F-B5D8-2032E8F5FD38}" srcOrd="0" destOrd="0" presId="urn:microsoft.com/office/officeart/2005/8/layout/hList3"/>
    <dgm:cxn modelId="{2A046242-E6D1-42B4-A7F6-9B4037D046A2}" srcId="{9CFC3866-F116-4C6C-9F1B-6EF2FFAD29EB}" destId="{DA894C8C-327D-42B4-B622-8A50654A3280}" srcOrd="0" destOrd="0" parTransId="{8658E857-4598-4ED0-85C2-112ADD6C0F6E}" sibTransId="{5C06D948-E8F9-4BC8-BA6A-00B6314DD593}"/>
    <dgm:cxn modelId="{E6FCEE85-17F2-49C4-8322-0B3A91C37FF6}" srcId="{A63CA7C9-9DBA-41F1-A7B5-901852530263}" destId="{95E2675F-471C-460F-AA8F-506E76778A1D}" srcOrd="0" destOrd="0" parTransId="{8164E63B-491B-4625-992B-C486DB68EAAD}" sibTransId="{7E2A7488-296F-4FF9-90CE-5B58E66758C6}"/>
    <dgm:cxn modelId="{D3ED7FDA-14DE-4D05-A1CB-195310B271B5}" srcId="{E48C2059-9B7E-45CE-9F38-9573653D3CC9}" destId="{8EF15E54-A4CB-47BF-8C95-841788C85E20}" srcOrd="0" destOrd="0" parTransId="{7E14D8D9-4E53-4D80-ADCA-7978015EC370}" sibTransId="{B6D95039-F31B-478F-B3EE-BB32C795E16C}"/>
    <dgm:cxn modelId="{D0E53B94-5500-4B44-810E-294412818243}" srcId="{8EF15E54-A4CB-47BF-8C95-841788C85E20}" destId="{A63CA7C9-9DBA-41F1-A7B5-901852530263}" srcOrd="2" destOrd="0" parTransId="{812AFD98-3201-48BF-9ACD-68FDFA979E98}" sibTransId="{8432799E-C0C6-41DF-AB3B-5012BD5730C0}"/>
    <dgm:cxn modelId="{CACCE60A-5A2B-445C-8F72-71680EDE82C1}" type="presOf" srcId="{A63CA7C9-9DBA-41F1-A7B5-901852530263}" destId="{E3D13EFB-06FF-4BD6-8131-B49E1AC16C9C}" srcOrd="0" destOrd="0" presId="urn:microsoft.com/office/officeart/2005/8/layout/hList3"/>
    <dgm:cxn modelId="{10C01BC2-46D5-4F80-868F-874549FE2484}" srcId="{B970CA02-5915-4BC2-ACF8-F3F76151CAA3}" destId="{4847CD31-3205-47EF-B4D0-567664DBDC08}" srcOrd="0" destOrd="0" parTransId="{28042150-890B-4BB4-9C09-6A67CC3B7461}" sibTransId="{BD21EE33-0E56-40A9-9E39-0F0808DD3E9E}"/>
    <dgm:cxn modelId="{4B1FD740-809E-4770-9D97-28169F5EB07D}" type="presOf" srcId="{8EF15E54-A4CB-47BF-8C95-841788C85E20}" destId="{8D12E896-034C-43ED-B364-24CFDE92DCE8}" srcOrd="0" destOrd="0" presId="urn:microsoft.com/office/officeart/2005/8/layout/hList3"/>
    <dgm:cxn modelId="{0C46D473-663A-43AD-93EA-14914DA67982}" srcId="{8EF15E54-A4CB-47BF-8C95-841788C85E20}" destId="{698E8B93-CC11-43B0-8421-AE476536B910}" srcOrd="4" destOrd="0" parTransId="{AC85C82E-40DC-4634-B1F3-2B28DDFE4A2A}" sibTransId="{033F6A32-2F8F-43A1-84E5-F22E81C0E5FC}"/>
    <dgm:cxn modelId="{1651BBFE-184C-4269-9B9F-075669CDF365}" type="presOf" srcId="{4847CD31-3205-47EF-B4D0-567664DBDC08}" destId="{2650C953-6B24-489F-B5D8-2032E8F5FD38}" srcOrd="0" destOrd="1" presId="urn:microsoft.com/office/officeart/2005/8/layout/hList3"/>
    <dgm:cxn modelId="{E2188728-71CA-4B64-925B-0B3159F88A3D}" type="presParOf" srcId="{7AAA6E33-64C1-4283-A59C-72E79FD5DC14}" destId="{8D12E896-034C-43ED-B364-24CFDE92DCE8}" srcOrd="0" destOrd="0" presId="urn:microsoft.com/office/officeart/2005/8/layout/hList3"/>
    <dgm:cxn modelId="{882BAF62-99B5-4649-931D-F15B8E0E3942}" type="presParOf" srcId="{7AAA6E33-64C1-4283-A59C-72E79FD5DC14}" destId="{FE492562-9536-448E-A70C-FA093FC681C8}" srcOrd="1" destOrd="0" presId="urn:microsoft.com/office/officeart/2005/8/layout/hList3"/>
    <dgm:cxn modelId="{3213CBBF-F110-4EDC-B743-A3489B055ABC}" type="presParOf" srcId="{FE492562-9536-448E-A70C-FA093FC681C8}" destId="{2650C953-6B24-489F-B5D8-2032E8F5FD38}" srcOrd="0" destOrd="0" presId="urn:microsoft.com/office/officeart/2005/8/layout/hList3"/>
    <dgm:cxn modelId="{746CC17A-8E52-4784-BFE1-001CF45224C6}" type="presParOf" srcId="{FE492562-9536-448E-A70C-FA093FC681C8}" destId="{FCBAE00F-627D-453C-B2BD-01B7F1878490}" srcOrd="1" destOrd="0" presId="urn:microsoft.com/office/officeart/2005/8/layout/hList3"/>
    <dgm:cxn modelId="{3F4066AB-5D1B-4933-9E99-B77761BDF9F2}" type="presParOf" srcId="{FE492562-9536-448E-A70C-FA093FC681C8}" destId="{E3D13EFB-06FF-4BD6-8131-B49E1AC16C9C}" srcOrd="2" destOrd="0" presId="urn:microsoft.com/office/officeart/2005/8/layout/hList3"/>
    <dgm:cxn modelId="{9A0C492C-4B09-4525-98F5-CA47D9C3665D}" type="presParOf" srcId="{FE492562-9536-448E-A70C-FA093FC681C8}" destId="{B2FDCB69-A98E-407A-A46D-C94314DE8073}" srcOrd="3" destOrd="0" presId="urn:microsoft.com/office/officeart/2005/8/layout/hList3"/>
    <dgm:cxn modelId="{F3A37E92-E232-4052-8310-DC4145618E7B}" type="presParOf" srcId="{FE492562-9536-448E-A70C-FA093FC681C8}" destId="{29FCAD90-7FA1-4814-87B4-30194E9EE61A}" srcOrd="4" destOrd="0" presId="urn:microsoft.com/office/officeart/2005/8/layout/hList3"/>
    <dgm:cxn modelId="{0FDDB5D3-8D40-4EFC-8B95-EF56E16FE8BC}" type="presParOf" srcId="{7AAA6E33-64C1-4283-A59C-72E79FD5DC14}" destId="{F5F57C3D-2251-4606-B5CC-36AEBF0A03C3}"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E0A9AF8-EF06-4364-8EB8-239DF273C9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43B2438-BD40-4B14-9125-6DFBEBD328A4}">
      <dgm:prSet/>
      <dgm:spPr/>
      <dgm:t>
        <a:bodyPr/>
        <a:lstStyle/>
        <a:p>
          <a:pPr rtl="0"/>
          <a:r>
            <a:rPr lang="en-US" dirty="0" smtClean="0"/>
            <a:t>As a group: </a:t>
          </a:r>
          <a:endParaRPr lang="en-US" dirty="0"/>
        </a:p>
      </dgm:t>
    </dgm:pt>
    <dgm:pt modelId="{82EE342B-94C4-4167-BCEA-6D85C614EE27}" type="parTrans" cxnId="{725A9D14-EC26-42BD-830A-31EFDFF393D7}">
      <dgm:prSet/>
      <dgm:spPr/>
      <dgm:t>
        <a:bodyPr/>
        <a:lstStyle/>
        <a:p>
          <a:endParaRPr lang="en-US"/>
        </a:p>
      </dgm:t>
    </dgm:pt>
    <dgm:pt modelId="{8865B877-9F67-4207-98C3-559F4E33ED1F}" type="sibTrans" cxnId="{725A9D14-EC26-42BD-830A-31EFDFF393D7}">
      <dgm:prSet/>
      <dgm:spPr/>
      <dgm:t>
        <a:bodyPr/>
        <a:lstStyle/>
        <a:p>
          <a:endParaRPr lang="en-US"/>
        </a:p>
      </dgm:t>
    </dgm:pt>
    <dgm:pt modelId="{5789E21D-D991-40D5-9493-3EA2B2CF80B2}">
      <dgm:prSet/>
      <dgm:spPr/>
      <dgm:t>
        <a:bodyPr/>
        <a:lstStyle/>
        <a:p>
          <a:pPr rtl="0"/>
          <a:r>
            <a:rPr lang="en-US" dirty="0" smtClean="0"/>
            <a:t>For each remaining relevant O*Net Functional Area, develop a list of tasks on the Task Statement Entry Form</a:t>
          </a:r>
          <a:endParaRPr lang="en-US" dirty="0"/>
        </a:p>
      </dgm:t>
    </dgm:pt>
    <dgm:pt modelId="{80878A89-CA1D-4E31-92ED-0237365F93A2}" type="parTrans" cxnId="{F0B0E411-CEE2-485E-B373-DC4D3D1B89CC}">
      <dgm:prSet/>
      <dgm:spPr/>
      <dgm:t>
        <a:bodyPr/>
        <a:lstStyle/>
        <a:p>
          <a:endParaRPr lang="en-US"/>
        </a:p>
      </dgm:t>
    </dgm:pt>
    <dgm:pt modelId="{150EB61B-E115-4ED8-9E2F-C0CED966D0D2}" type="sibTrans" cxnId="{F0B0E411-CEE2-485E-B373-DC4D3D1B89CC}">
      <dgm:prSet/>
      <dgm:spPr/>
      <dgm:t>
        <a:bodyPr/>
        <a:lstStyle/>
        <a:p>
          <a:endParaRPr lang="en-US"/>
        </a:p>
      </dgm:t>
    </dgm:pt>
    <dgm:pt modelId="{B33F3EF7-1210-45C5-AED0-52741F964EEF}">
      <dgm:prSet/>
      <dgm:spPr/>
      <dgm:t>
        <a:bodyPr/>
        <a:lstStyle/>
        <a:p>
          <a:pPr rtl="0"/>
          <a:r>
            <a:rPr lang="en-US" dirty="0" smtClean="0"/>
            <a:t>The final task list should have approximately 30-100 tasks sorted into O*Net Functional Areas.</a:t>
          </a:r>
          <a:endParaRPr lang="en-US" dirty="0"/>
        </a:p>
      </dgm:t>
    </dgm:pt>
    <dgm:pt modelId="{070233FB-D766-4AD5-9D2A-49785C9F5DC3}" type="parTrans" cxnId="{29E11B7C-6D5C-419A-8C76-079145EF9FE2}">
      <dgm:prSet/>
      <dgm:spPr/>
      <dgm:t>
        <a:bodyPr/>
        <a:lstStyle/>
        <a:p>
          <a:endParaRPr lang="en-US"/>
        </a:p>
      </dgm:t>
    </dgm:pt>
    <dgm:pt modelId="{492CB35E-6579-4C29-BF5E-BFB985AED2FD}" type="sibTrans" cxnId="{29E11B7C-6D5C-419A-8C76-079145EF9FE2}">
      <dgm:prSet/>
      <dgm:spPr/>
      <dgm:t>
        <a:bodyPr/>
        <a:lstStyle/>
        <a:p>
          <a:endParaRPr lang="en-US"/>
        </a:p>
      </dgm:t>
    </dgm:pt>
    <dgm:pt modelId="{2BE0F41A-A63F-4B7B-85AD-4195A42CD41D}">
      <dgm:prSet/>
      <dgm:spPr/>
      <dgm:t>
        <a:bodyPr/>
        <a:lstStyle/>
        <a:p>
          <a:pPr rtl="0"/>
          <a:r>
            <a:rPr lang="en-US" dirty="0" smtClean="0"/>
            <a:t>The number of O*Net Functional Areas used, and tasks included in them, varies by job.</a:t>
          </a:r>
          <a:endParaRPr lang="en-US" dirty="0"/>
        </a:p>
      </dgm:t>
    </dgm:pt>
    <dgm:pt modelId="{43FAEE6F-8749-49FC-BFCE-F8B73BC69C2B}" type="parTrans" cxnId="{82E26112-B845-4383-8A6C-002AAFF96034}">
      <dgm:prSet/>
      <dgm:spPr/>
      <dgm:t>
        <a:bodyPr/>
        <a:lstStyle/>
        <a:p>
          <a:endParaRPr lang="en-US"/>
        </a:p>
      </dgm:t>
    </dgm:pt>
    <dgm:pt modelId="{8430090F-5EC1-467D-B394-D6617066F5FC}" type="sibTrans" cxnId="{82E26112-B845-4383-8A6C-002AAFF96034}">
      <dgm:prSet/>
      <dgm:spPr/>
      <dgm:t>
        <a:bodyPr/>
        <a:lstStyle/>
        <a:p>
          <a:endParaRPr lang="en-US"/>
        </a:p>
      </dgm:t>
    </dgm:pt>
    <dgm:pt modelId="{CCFAEEE9-866E-4D04-A32E-2596F71DA8BA}">
      <dgm:prSet/>
      <dgm:spPr/>
      <dgm:t>
        <a:bodyPr/>
        <a:lstStyle/>
        <a:p>
          <a:pPr rtl="0"/>
          <a:r>
            <a:rPr lang="en-US" dirty="0" smtClean="0"/>
            <a:t>Define  ‘functional areas’ and ‘tasks’ and provide examples</a:t>
          </a:r>
          <a:endParaRPr lang="en-US" dirty="0"/>
        </a:p>
      </dgm:t>
    </dgm:pt>
    <dgm:pt modelId="{2D82FE12-63F7-4AC4-870F-27A2C54E6B43}" type="sibTrans" cxnId="{C719209D-28B0-4880-A07D-93FFF01539D2}">
      <dgm:prSet/>
      <dgm:spPr/>
      <dgm:t>
        <a:bodyPr/>
        <a:lstStyle/>
        <a:p>
          <a:endParaRPr lang="en-US"/>
        </a:p>
      </dgm:t>
    </dgm:pt>
    <dgm:pt modelId="{879DC771-E6C6-4E9F-85BF-E673BBFE18FB}" type="parTrans" cxnId="{C719209D-28B0-4880-A07D-93FFF01539D2}">
      <dgm:prSet/>
      <dgm:spPr/>
      <dgm:t>
        <a:bodyPr/>
        <a:lstStyle/>
        <a:p>
          <a:endParaRPr lang="en-US"/>
        </a:p>
      </dgm:t>
    </dgm:pt>
    <dgm:pt modelId="{3B3A2894-B8B0-463C-B7B9-0D616BF036EC}">
      <dgm:prSet/>
      <dgm:spPr/>
      <dgm:t>
        <a:bodyPr/>
        <a:lstStyle/>
        <a:p>
          <a:pPr rtl="0"/>
          <a:r>
            <a:rPr lang="en-US" dirty="0" smtClean="0"/>
            <a:t>Identify Objectives</a:t>
          </a:r>
          <a:endParaRPr lang="en-US" dirty="0"/>
        </a:p>
      </dgm:t>
    </dgm:pt>
    <dgm:pt modelId="{20A3B0C4-5B6F-45B3-A107-AA5E6E00A20A}">
      <dgm:prSet/>
      <dgm:spPr/>
      <dgm:t>
        <a:bodyPr/>
        <a:lstStyle/>
        <a:p>
          <a:pPr rtl="0"/>
          <a:r>
            <a:rPr lang="en-US" dirty="0" smtClean="0"/>
            <a:t>Identify analysts and SMEs</a:t>
          </a:r>
          <a:endParaRPr lang="en-US" dirty="0"/>
        </a:p>
      </dgm:t>
    </dgm:pt>
    <dgm:pt modelId="{98F48DFF-77EF-4B45-9F41-6A0E8EA38375}">
      <dgm:prSet/>
      <dgm:spPr/>
      <dgm:t>
        <a:bodyPr/>
        <a:lstStyle/>
        <a:p>
          <a:pPr rtl="0"/>
          <a:r>
            <a:rPr lang="en-US" dirty="0" smtClean="0"/>
            <a:t>Introductions</a:t>
          </a:r>
          <a:endParaRPr lang="en-US" dirty="0"/>
        </a:p>
      </dgm:t>
    </dgm:pt>
    <dgm:pt modelId="{78A66769-2060-419B-87EA-FD109B918903}" type="sibTrans" cxnId="{F50F0055-12AC-40B3-A7E0-2AF0817316B3}">
      <dgm:prSet/>
      <dgm:spPr/>
      <dgm:t>
        <a:bodyPr/>
        <a:lstStyle/>
        <a:p>
          <a:endParaRPr lang="en-US"/>
        </a:p>
      </dgm:t>
    </dgm:pt>
    <dgm:pt modelId="{E97EB502-EC45-4615-A0F9-391A50253A5C}" type="parTrans" cxnId="{F50F0055-12AC-40B3-A7E0-2AF0817316B3}">
      <dgm:prSet/>
      <dgm:spPr/>
      <dgm:t>
        <a:bodyPr/>
        <a:lstStyle/>
        <a:p>
          <a:endParaRPr lang="en-US"/>
        </a:p>
      </dgm:t>
    </dgm:pt>
    <dgm:pt modelId="{D19E7640-7737-47BA-A55C-2CC36D9D7DE2}" type="sibTrans" cxnId="{EDC9FD31-3193-4F60-BD0F-3711A353F232}">
      <dgm:prSet/>
      <dgm:spPr/>
      <dgm:t>
        <a:bodyPr/>
        <a:lstStyle/>
        <a:p>
          <a:endParaRPr lang="en-US"/>
        </a:p>
      </dgm:t>
    </dgm:pt>
    <dgm:pt modelId="{E5AD933D-9F3A-45DB-8681-E546D8938AD0}" type="parTrans" cxnId="{EDC9FD31-3193-4F60-BD0F-3711A353F232}">
      <dgm:prSet/>
      <dgm:spPr/>
      <dgm:t>
        <a:bodyPr/>
        <a:lstStyle/>
        <a:p>
          <a:endParaRPr lang="en-US"/>
        </a:p>
      </dgm:t>
    </dgm:pt>
    <dgm:pt modelId="{29ABDB90-2399-4F7F-9B85-3DD540231B09}" type="sibTrans" cxnId="{29A36663-FE16-4DDA-B628-00394A88F308}">
      <dgm:prSet/>
      <dgm:spPr/>
      <dgm:t>
        <a:bodyPr/>
        <a:lstStyle/>
        <a:p>
          <a:endParaRPr lang="en-US"/>
        </a:p>
      </dgm:t>
    </dgm:pt>
    <dgm:pt modelId="{FE945197-6819-41A5-835D-01654A967241}" type="parTrans" cxnId="{29A36663-FE16-4DDA-B628-00394A88F308}">
      <dgm:prSet/>
      <dgm:spPr/>
      <dgm:t>
        <a:bodyPr/>
        <a:lstStyle/>
        <a:p>
          <a:endParaRPr lang="en-US"/>
        </a:p>
      </dgm:t>
    </dgm:pt>
    <dgm:pt modelId="{5406C527-20AE-44F7-9040-66661705411F}">
      <dgm:prSet/>
      <dgm:spPr/>
      <dgm:t>
        <a:bodyPr/>
        <a:lstStyle/>
        <a:p>
          <a:pPr rtl="0"/>
          <a:r>
            <a:rPr lang="en-US" dirty="0" smtClean="0"/>
            <a:t>Remove/hide any O*Net Functional Areas that are not relevant to the job.</a:t>
          </a:r>
          <a:endParaRPr lang="en-US" dirty="0"/>
        </a:p>
      </dgm:t>
    </dgm:pt>
    <dgm:pt modelId="{B2335CF6-90E2-4D1D-A4B8-D110F1E1D11F}" type="parTrans" cxnId="{FB4B74DE-DC4D-4645-96E4-6DF17EBC0077}">
      <dgm:prSet/>
      <dgm:spPr/>
      <dgm:t>
        <a:bodyPr/>
        <a:lstStyle/>
        <a:p>
          <a:endParaRPr lang="en-US"/>
        </a:p>
      </dgm:t>
    </dgm:pt>
    <dgm:pt modelId="{4E565A34-EADD-4821-9C55-483DE443EF82}" type="sibTrans" cxnId="{FB4B74DE-DC4D-4645-96E4-6DF17EBC0077}">
      <dgm:prSet/>
      <dgm:spPr/>
      <dgm:t>
        <a:bodyPr/>
        <a:lstStyle/>
        <a:p>
          <a:endParaRPr lang="en-US"/>
        </a:p>
      </dgm:t>
    </dgm:pt>
    <dgm:pt modelId="{44E5A59C-560F-4737-B356-91E2D182BFD5}" type="pres">
      <dgm:prSet presAssocID="{2E0A9AF8-EF06-4364-8EB8-239DF273C957}" presName="linear" presStyleCnt="0">
        <dgm:presLayoutVars>
          <dgm:animLvl val="lvl"/>
          <dgm:resizeHandles val="exact"/>
        </dgm:presLayoutVars>
      </dgm:prSet>
      <dgm:spPr/>
      <dgm:t>
        <a:bodyPr/>
        <a:lstStyle/>
        <a:p>
          <a:endParaRPr lang="en-US"/>
        </a:p>
      </dgm:t>
    </dgm:pt>
    <dgm:pt modelId="{A272CD5A-E46C-42AC-ACBF-FC1CAB152451}" type="pres">
      <dgm:prSet presAssocID="{98F48DFF-77EF-4B45-9F41-6A0E8EA38375}" presName="parentText" presStyleLbl="node1" presStyleIdx="0" presStyleCnt="3">
        <dgm:presLayoutVars>
          <dgm:chMax val="0"/>
          <dgm:bulletEnabled val="1"/>
        </dgm:presLayoutVars>
      </dgm:prSet>
      <dgm:spPr/>
      <dgm:t>
        <a:bodyPr/>
        <a:lstStyle/>
        <a:p>
          <a:endParaRPr lang="en-US"/>
        </a:p>
      </dgm:t>
    </dgm:pt>
    <dgm:pt modelId="{2B3C83BB-9509-4ED3-8AB0-504475BC106A}" type="pres">
      <dgm:prSet presAssocID="{98F48DFF-77EF-4B45-9F41-6A0E8EA38375}" presName="childText" presStyleLbl="revTx" presStyleIdx="0" presStyleCnt="2">
        <dgm:presLayoutVars>
          <dgm:bulletEnabled val="1"/>
        </dgm:presLayoutVars>
      </dgm:prSet>
      <dgm:spPr/>
      <dgm:t>
        <a:bodyPr/>
        <a:lstStyle/>
        <a:p>
          <a:endParaRPr lang="en-US"/>
        </a:p>
      </dgm:t>
    </dgm:pt>
    <dgm:pt modelId="{F23651C3-BA30-454D-A7F6-A48767D48C7A}" type="pres">
      <dgm:prSet presAssocID="{CCFAEEE9-866E-4D04-A32E-2596F71DA8BA}" presName="parentText" presStyleLbl="node1" presStyleIdx="1" presStyleCnt="3">
        <dgm:presLayoutVars>
          <dgm:chMax val="0"/>
          <dgm:bulletEnabled val="1"/>
        </dgm:presLayoutVars>
      </dgm:prSet>
      <dgm:spPr/>
      <dgm:t>
        <a:bodyPr/>
        <a:lstStyle/>
        <a:p>
          <a:endParaRPr lang="en-US"/>
        </a:p>
      </dgm:t>
    </dgm:pt>
    <dgm:pt modelId="{7C7756D8-619E-458E-AE8C-D487A71D7DF8}" type="pres">
      <dgm:prSet presAssocID="{2D82FE12-63F7-4AC4-870F-27A2C54E6B43}" presName="spacer" presStyleCnt="0"/>
      <dgm:spPr/>
    </dgm:pt>
    <dgm:pt modelId="{8E693172-2617-4B5B-9F35-0AABCF1577CB}" type="pres">
      <dgm:prSet presAssocID="{743B2438-BD40-4B14-9125-6DFBEBD328A4}" presName="parentText" presStyleLbl="node1" presStyleIdx="2" presStyleCnt="3">
        <dgm:presLayoutVars>
          <dgm:chMax val="0"/>
          <dgm:bulletEnabled val="1"/>
        </dgm:presLayoutVars>
      </dgm:prSet>
      <dgm:spPr/>
      <dgm:t>
        <a:bodyPr/>
        <a:lstStyle/>
        <a:p>
          <a:endParaRPr lang="en-US"/>
        </a:p>
      </dgm:t>
    </dgm:pt>
    <dgm:pt modelId="{3B860BFD-D463-4C02-9198-8342D0032389}" type="pres">
      <dgm:prSet presAssocID="{743B2438-BD40-4B14-9125-6DFBEBD328A4}" presName="childText" presStyleLbl="revTx" presStyleIdx="1" presStyleCnt="2">
        <dgm:presLayoutVars>
          <dgm:bulletEnabled val="1"/>
        </dgm:presLayoutVars>
      </dgm:prSet>
      <dgm:spPr/>
      <dgm:t>
        <a:bodyPr/>
        <a:lstStyle/>
        <a:p>
          <a:endParaRPr lang="en-US"/>
        </a:p>
      </dgm:t>
    </dgm:pt>
  </dgm:ptLst>
  <dgm:cxnLst>
    <dgm:cxn modelId="{FA2BAA0C-6C0A-4AC0-A162-A5851C1205D6}" type="presOf" srcId="{2BE0F41A-A63F-4B7B-85AD-4195A42CD41D}" destId="{3B860BFD-D463-4C02-9198-8342D0032389}" srcOrd="0" destOrd="3" presId="urn:microsoft.com/office/officeart/2005/8/layout/vList2"/>
    <dgm:cxn modelId="{EDC9FD31-3193-4F60-BD0F-3711A353F232}" srcId="{98F48DFF-77EF-4B45-9F41-6A0E8EA38375}" destId="{3B3A2894-B8B0-463C-B7B9-0D616BF036EC}" srcOrd="1" destOrd="0" parTransId="{E5AD933D-9F3A-45DB-8681-E546D8938AD0}" sibTransId="{D19E7640-7737-47BA-A55C-2CC36D9D7DE2}"/>
    <dgm:cxn modelId="{29E11B7C-6D5C-419A-8C76-079145EF9FE2}" srcId="{743B2438-BD40-4B14-9125-6DFBEBD328A4}" destId="{B33F3EF7-1210-45C5-AED0-52741F964EEF}" srcOrd="2" destOrd="0" parTransId="{070233FB-D766-4AD5-9D2A-49785C9F5DC3}" sibTransId="{492CB35E-6579-4C29-BF5E-BFB985AED2FD}"/>
    <dgm:cxn modelId="{F0B0E411-CEE2-485E-B373-DC4D3D1B89CC}" srcId="{743B2438-BD40-4B14-9125-6DFBEBD328A4}" destId="{5789E21D-D991-40D5-9493-3EA2B2CF80B2}" srcOrd="1" destOrd="0" parTransId="{80878A89-CA1D-4E31-92ED-0237365F93A2}" sibTransId="{150EB61B-E115-4ED8-9E2F-C0CED966D0D2}"/>
    <dgm:cxn modelId="{F50F0055-12AC-40B3-A7E0-2AF0817316B3}" srcId="{2E0A9AF8-EF06-4364-8EB8-239DF273C957}" destId="{98F48DFF-77EF-4B45-9F41-6A0E8EA38375}" srcOrd="0" destOrd="0" parTransId="{E97EB502-EC45-4615-A0F9-391A50253A5C}" sibTransId="{78A66769-2060-419B-87EA-FD109B918903}"/>
    <dgm:cxn modelId="{7DA83FC3-4E01-4C24-B80C-3EE38B6EE2BE}" type="presOf" srcId="{20A3B0C4-5B6F-45B3-A107-AA5E6E00A20A}" destId="{2B3C83BB-9509-4ED3-8AB0-504475BC106A}" srcOrd="0" destOrd="0" presId="urn:microsoft.com/office/officeart/2005/8/layout/vList2"/>
    <dgm:cxn modelId="{2A21D02B-F046-4F76-9091-97EF68324798}" type="presOf" srcId="{743B2438-BD40-4B14-9125-6DFBEBD328A4}" destId="{8E693172-2617-4B5B-9F35-0AABCF1577CB}" srcOrd="0" destOrd="0" presId="urn:microsoft.com/office/officeart/2005/8/layout/vList2"/>
    <dgm:cxn modelId="{3C700186-54FC-42C0-B1B3-1BEE655CB7CB}" type="presOf" srcId="{5406C527-20AE-44F7-9040-66661705411F}" destId="{3B860BFD-D463-4C02-9198-8342D0032389}" srcOrd="0" destOrd="0" presId="urn:microsoft.com/office/officeart/2005/8/layout/vList2"/>
    <dgm:cxn modelId="{725A9D14-EC26-42BD-830A-31EFDFF393D7}" srcId="{2E0A9AF8-EF06-4364-8EB8-239DF273C957}" destId="{743B2438-BD40-4B14-9125-6DFBEBD328A4}" srcOrd="2" destOrd="0" parTransId="{82EE342B-94C4-4167-BCEA-6D85C614EE27}" sibTransId="{8865B877-9F67-4207-98C3-559F4E33ED1F}"/>
    <dgm:cxn modelId="{C719209D-28B0-4880-A07D-93FFF01539D2}" srcId="{2E0A9AF8-EF06-4364-8EB8-239DF273C957}" destId="{CCFAEEE9-866E-4D04-A32E-2596F71DA8BA}" srcOrd="1" destOrd="0" parTransId="{879DC771-E6C6-4E9F-85BF-E673BBFE18FB}" sibTransId="{2D82FE12-63F7-4AC4-870F-27A2C54E6B43}"/>
    <dgm:cxn modelId="{0FE02381-203C-4ABA-9E4C-C1077221B33B}" type="presOf" srcId="{CCFAEEE9-866E-4D04-A32E-2596F71DA8BA}" destId="{F23651C3-BA30-454D-A7F6-A48767D48C7A}" srcOrd="0" destOrd="0" presId="urn:microsoft.com/office/officeart/2005/8/layout/vList2"/>
    <dgm:cxn modelId="{82E26112-B845-4383-8A6C-002AAFF96034}" srcId="{743B2438-BD40-4B14-9125-6DFBEBD328A4}" destId="{2BE0F41A-A63F-4B7B-85AD-4195A42CD41D}" srcOrd="3" destOrd="0" parTransId="{43FAEE6F-8749-49FC-BFCE-F8B73BC69C2B}" sibTransId="{8430090F-5EC1-467D-B394-D6617066F5FC}"/>
    <dgm:cxn modelId="{FC7B5C23-E391-477B-9400-8943A9FD88CB}" type="presOf" srcId="{2E0A9AF8-EF06-4364-8EB8-239DF273C957}" destId="{44E5A59C-560F-4737-B356-91E2D182BFD5}" srcOrd="0" destOrd="0" presId="urn:microsoft.com/office/officeart/2005/8/layout/vList2"/>
    <dgm:cxn modelId="{29A36663-FE16-4DDA-B628-00394A88F308}" srcId="{98F48DFF-77EF-4B45-9F41-6A0E8EA38375}" destId="{20A3B0C4-5B6F-45B3-A107-AA5E6E00A20A}" srcOrd="0" destOrd="0" parTransId="{FE945197-6819-41A5-835D-01654A967241}" sibTransId="{29ABDB90-2399-4F7F-9B85-3DD540231B09}"/>
    <dgm:cxn modelId="{8F9224FA-DDAC-44C8-8610-F9C56AFAE395}" type="presOf" srcId="{B33F3EF7-1210-45C5-AED0-52741F964EEF}" destId="{3B860BFD-D463-4C02-9198-8342D0032389}" srcOrd="0" destOrd="2" presId="urn:microsoft.com/office/officeart/2005/8/layout/vList2"/>
    <dgm:cxn modelId="{7257F9EF-9FF5-45D1-BB14-96290BC9E2D0}" type="presOf" srcId="{3B3A2894-B8B0-463C-B7B9-0D616BF036EC}" destId="{2B3C83BB-9509-4ED3-8AB0-504475BC106A}" srcOrd="0" destOrd="1" presId="urn:microsoft.com/office/officeart/2005/8/layout/vList2"/>
    <dgm:cxn modelId="{FB4B74DE-DC4D-4645-96E4-6DF17EBC0077}" srcId="{743B2438-BD40-4B14-9125-6DFBEBD328A4}" destId="{5406C527-20AE-44F7-9040-66661705411F}" srcOrd="0" destOrd="0" parTransId="{B2335CF6-90E2-4D1D-A4B8-D110F1E1D11F}" sibTransId="{4E565A34-EADD-4821-9C55-483DE443EF82}"/>
    <dgm:cxn modelId="{D1F8F95C-9DA7-4722-B013-841617E2F202}" type="presOf" srcId="{5789E21D-D991-40D5-9493-3EA2B2CF80B2}" destId="{3B860BFD-D463-4C02-9198-8342D0032389}" srcOrd="0" destOrd="1" presId="urn:microsoft.com/office/officeart/2005/8/layout/vList2"/>
    <dgm:cxn modelId="{EA005502-2551-435D-83C5-C086F7147D99}" type="presOf" srcId="{98F48DFF-77EF-4B45-9F41-6A0E8EA38375}" destId="{A272CD5A-E46C-42AC-ACBF-FC1CAB152451}" srcOrd="0" destOrd="0" presId="urn:microsoft.com/office/officeart/2005/8/layout/vList2"/>
    <dgm:cxn modelId="{68F3309D-4329-4E10-BD3A-563EE51C5400}" type="presParOf" srcId="{44E5A59C-560F-4737-B356-91E2D182BFD5}" destId="{A272CD5A-E46C-42AC-ACBF-FC1CAB152451}" srcOrd="0" destOrd="0" presId="urn:microsoft.com/office/officeart/2005/8/layout/vList2"/>
    <dgm:cxn modelId="{BFB339B7-40A9-4438-9240-57F4ECCC93AF}" type="presParOf" srcId="{44E5A59C-560F-4737-B356-91E2D182BFD5}" destId="{2B3C83BB-9509-4ED3-8AB0-504475BC106A}" srcOrd="1" destOrd="0" presId="urn:microsoft.com/office/officeart/2005/8/layout/vList2"/>
    <dgm:cxn modelId="{2E0D8A14-AFEA-4907-90B6-DB7C835F4306}" type="presParOf" srcId="{44E5A59C-560F-4737-B356-91E2D182BFD5}" destId="{F23651C3-BA30-454D-A7F6-A48767D48C7A}" srcOrd="2" destOrd="0" presId="urn:microsoft.com/office/officeart/2005/8/layout/vList2"/>
    <dgm:cxn modelId="{FE72A210-3CB8-421F-A4AE-6560CC8CEBDC}" type="presParOf" srcId="{44E5A59C-560F-4737-B356-91E2D182BFD5}" destId="{7C7756D8-619E-458E-AE8C-D487A71D7DF8}" srcOrd="3" destOrd="0" presId="urn:microsoft.com/office/officeart/2005/8/layout/vList2"/>
    <dgm:cxn modelId="{978385AC-9827-4AB3-80C4-FF0315B4FF8C}" type="presParOf" srcId="{44E5A59C-560F-4737-B356-91E2D182BFD5}" destId="{8E693172-2617-4B5B-9F35-0AABCF1577CB}" srcOrd="4" destOrd="0" presId="urn:microsoft.com/office/officeart/2005/8/layout/vList2"/>
    <dgm:cxn modelId="{ECEBD8A8-5AD7-483A-A140-7C7EBC036A61}" type="presParOf" srcId="{44E5A59C-560F-4737-B356-91E2D182BFD5}" destId="{3B860BFD-D463-4C02-9198-8342D0032389}"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E0A9AF8-EF06-4364-8EB8-239DF273C9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43B2438-BD40-4B14-9125-6DFBEBD328A4}">
      <dgm:prSet/>
      <dgm:spPr/>
      <dgm:t>
        <a:bodyPr/>
        <a:lstStyle/>
        <a:p>
          <a:pPr rtl="0"/>
          <a:r>
            <a:rPr lang="en-US" dirty="0" smtClean="0"/>
            <a:t>As a group: </a:t>
          </a:r>
          <a:endParaRPr lang="en-US" dirty="0"/>
        </a:p>
      </dgm:t>
    </dgm:pt>
    <dgm:pt modelId="{82EE342B-94C4-4167-BCEA-6D85C614EE27}" type="parTrans" cxnId="{725A9D14-EC26-42BD-830A-31EFDFF393D7}">
      <dgm:prSet/>
      <dgm:spPr/>
      <dgm:t>
        <a:bodyPr/>
        <a:lstStyle/>
        <a:p>
          <a:endParaRPr lang="en-US"/>
        </a:p>
      </dgm:t>
    </dgm:pt>
    <dgm:pt modelId="{8865B877-9F67-4207-98C3-559F4E33ED1F}" type="sibTrans" cxnId="{725A9D14-EC26-42BD-830A-31EFDFF393D7}">
      <dgm:prSet/>
      <dgm:spPr/>
      <dgm:t>
        <a:bodyPr/>
        <a:lstStyle/>
        <a:p>
          <a:endParaRPr lang="en-US"/>
        </a:p>
      </dgm:t>
    </dgm:pt>
    <dgm:pt modelId="{5789E21D-D991-40D5-9493-3EA2B2CF80B2}">
      <dgm:prSet/>
      <dgm:spPr/>
      <dgm:t>
        <a:bodyPr/>
        <a:lstStyle/>
        <a:p>
          <a:pPr rtl="0"/>
          <a:r>
            <a:rPr lang="en-US" dirty="0" smtClean="0"/>
            <a:t>Take the </a:t>
          </a:r>
          <a:r>
            <a:rPr lang="en-US" b="1" u="sng" dirty="0" smtClean="0"/>
            <a:t>task statements</a:t>
          </a:r>
          <a:r>
            <a:rPr lang="en-US" b="0" u="none" dirty="0" smtClean="0"/>
            <a:t> and</a:t>
          </a:r>
          <a:r>
            <a:rPr lang="en-US" dirty="0" smtClean="0"/>
            <a:t> assign (copy/paste) them to the relevant O*Net Functional Area on Task Statement Entry Form.</a:t>
          </a:r>
          <a:endParaRPr lang="en-US" dirty="0"/>
        </a:p>
      </dgm:t>
    </dgm:pt>
    <dgm:pt modelId="{80878A89-CA1D-4E31-92ED-0237365F93A2}" type="parTrans" cxnId="{F0B0E411-CEE2-485E-B373-DC4D3D1B89CC}">
      <dgm:prSet/>
      <dgm:spPr/>
      <dgm:t>
        <a:bodyPr/>
        <a:lstStyle/>
        <a:p>
          <a:endParaRPr lang="en-US"/>
        </a:p>
      </dgm:t>
    </dgm:pt>
    <dgm:pt modelId="{150EB61B-E115-4ED8-9E2F-C0CED966D0D2}" type="sibTrans" cxnId="{F0B0E411-CEE2-485E-B373-DC4D3D1B89CC}">
      <dgm:prSet/>
      <dgm:spPr/>
      <dgm:t>
        <a:bodyPr/>
        <a:lstStyle/>
        <a:p>
          <a:endParaRPr lang="en-US"/>
        </a:p>
      </dgm:t>
    </dgm:pt>
    <dgm:pt modelId="{B33F3EF7-1210-45C5-AED0-52741F964EEF}">
      <dgm:prSet/>
      <dgm:spPr/>
      <dgm:t>
        <a:bodyPr/>
        <a:lstStyle/>
        <a:p>
          <a:pPr rtl="0"/>
          <a:r>
            <a:rPr lang="en-US" dirty="0" smtClean="0"/>
            <a:t>The final task list should have approximately 30-100 tasks sorted into O*Net Functional Areas.</a:t>
          </a:r>
          <a:endParaRPr lang="en-US" dirty="0"/>
        </a:p>
      </dgm:t>
    </dgm:pt>
    <dgm:pt modelId="{070233FB-D766-4AD5-9D2A-49785C9F5DC3}" type="parTrans" cxnId="{29E11B7C-6D5C-419A-8C76-079145EF9FE2}">
      <dgm:prSet/>
      <dgm:spPr/>
      <dgm:t>
        <a:bodyPr/>
        <a:lstStyle/>
        <a:p>
          <a:endParaRPr lang="en-US"/>
        </a:p>
      </dgm:t>
    </dgm:pt>
    <dgm:pt modelId="{492CB35E-6579-4C29-BF5E-BFB985AED2FD}" type="sibTrans" cxnId="{29E11B7C-6D5C-419A-8C76-079145EF9FE2}">
      <dgm:prSet/>
      <dgm:spPr/>
      <dgm:t>
        <a:bodyPr/>
        <a:lstStyle/>
        <a:p>
          <a:endParaRPr lang="en-US"/>
        </a:p>
      </dgm:t>
    </dgm:pt>
    <dgm:pt modelId="{2BE0F41A-A63F-4B7B-85AD-4195A42CD41D}">
      <dgm:prSet/>
      <dgm:spPr/>
      <dgm:t>
        <a:bodyPr/>
        <a:lstStyle/>
        <a:p>
          <a:pPr rtl="0"/>
          <a:r>
            <a:rPr lang="en-US" dirty="0" smtClean="0"/>
            <a:t>The number of O*Net Functional Areas used, and tasks included in them, varies by job.</a:t>
          </a:r>
          <a:endParaRPr lang="en-US" dirty="0"/>
        </a:p>
      </dgm:t>
    </dgm:pt>
    <dgm:pt modelId="{43FAEE6F-8749-49FC-BFCE-F8B73BC69C2B}" type="parTrans" cxnId="{82E26112-B845-4383-8A6C-002AAFF96034}">
      <dgm:prSet/>
      <dgm:spPr/>
      <dgm:t>
        <a:bodyPr/>
        <a:lstStyle/>
        <a:p>
          <a:endParaRPr lang="en-US"/>
        </a:p>
      </dgm:t>
    </dgm:pt>
    <dgm:pt modelId="{8430090F-5EC1-467D-B394-D6617066F5FC}" type="sibTrans" cxnId="{82E26112-B845-4383-8A6C-002AAFF96034}">
      <dgm:prSet/>
      <dgm:spPr/>
      <dgm:t>
        <a:bodyPr/>
        <a:lstStyle/>
        <a:p>
          <a:endParaRPr lang="en-US"/>
        </a:p>
      </dgm:t>
    </dgm:pt>
    <dgm:pt modelId="{02615DFF-A07C-4ED6-9C58-5856B6585F9F}">
      <dgm:prSet/>
      <dgm:spPr/>
      <dgm:t>
        <a:bodyPr/>
        <a:lstStyle/>
        <a:p>
          <a:pPr rtl="0"/>
          <a:r>
            <a:rPr lang="en-US" dirty="0" smtClean="0"/>
            <a:t>Generate a series of class-specific categories which describe the broad duties of the class in question.</a:t>
          </a:r>
          <a:endParaRPr lang="en-US" dirty="0"/>
        </a:p>
      </dgm:t>
    </dgm:pt>
    <dgm:pt modelId="{F471DC46-E54A-40EF-A247-B43120BC1823}" type="parTrans" cxnId="{F5B9F029-4CFC-48D2-8917-B6FB3E289660}">
      <dgm:prSet/>
      <dgm:spPr/>
      <dgm:t>
        <a:bodyPr/>
        <a:lstStyle/>
        <a:p>
          <a:endParaRPr lang="en-US"/>
        </a:p>
      </dgm:t>
    </dgm:pt>
    <dgm:pt modelId="{711F3E0E-0F94-4D57-9612-962A1DD408E5}" type="sibTrans" cxnId="{F5B9F029-4CFC-48D2-8917-B6FB3E289660}">
      <dgm:prSet/>
      <dgm:spPr/>
      <dgm:t>
        <a:bodyPr/>
        <a:lstStyle/>
        <a:p>
          <a:endParaRPr lang="en-US"/>
        </a:p>
      </dgm:t>
    </dgm:pt>
    <dgm:pt modelId="{FE691C33-6FE0-4DE1-9512-AAD5BAE1F7A2}">
      <dgm:prSet/>
      <dgm:spPr/>
      <dgm:t>
        <a:bodyPr/>
        <a:lstStyle/>
        <a:p>
          <a:pPr rtl="0"/>
          <a:r>
            <a:rPr lang="en-US" dirty="0" smtClean="0"/>
            <a:t>Brainstorm the tasks required to complete each of these duties in a separate document.</a:t>
          </a:r>
          <a:endParaRPr lang="en-US" dirty="0"/>
        </a:p>
      </dgm:t>
    </dgm:pt>
    <dgm:pt modelId="{F1107C06-0774-4247-979C-957B25AEB528}" type="parTrans" cxnId="{FEAD3221-7115-4B91-B576-8829E8AE5BCF}">
      <dgm:prSet/>
      <dgm:spPr/>
      <dgm:t>
        <a:bodyPr/>
        <a:lstStyle/>
        <a:p>
          <a:endParaRPr lang="en-US"/>
        </a:p>
      </dgm:t>
    </dgm:pt>
    <dgm:pt modelId="{9303FD7C-BCE9-4E4E-A339-F5CE398F026F}" type="sibTrans" cxnId="{FEAD3221-7115-4B91-B576-8829E8AE5BCF}">
      <dgm:prSet/>
      <dgm:spPr/>
      <dgm:t>
        <a:bodyPr/>
        <a:lstStyle/>
        <a:p>
          <a:endParaRPr lang="en-US"/>
        </a:p>
      </dgm:t>
    </dgm:pt>
    <dgm:pt modelId="{3F23DCCF-A9FE-47CF-8BBB-A88CED68AA90}">
      <dgm:prSet/>
      <dgm:spPr/>
      <dgm:t>
        <a:bodyPr/>
        <a:lstStyle/>
        <a:p>
          <a:pPr rtl="0"/>
          <a:r>
            <a:rPr lang="en-US" dirty="0" smtClean="0"/>
            <a:t>Introductions</a:t>
          </a:r>
          <a:endParaRPr lang="en-US" dirty="0"/>
        </a:p>
      </dgm:t>
    </dgm:pt>
    <dgm:pt modelId="{8513B62B-D8D8-4958-8E37-A2A086AD36EA}" type="parTrans" cxnId="{FAE07FEC-A874-472E-AD5A-A30994C80CA9}">
      <dgm:prSet/>
      <dgm:spPr/>
      <dgm:t>
        <a:bodyPr/>
        <a:lstStyle/>
        <a:p>
          <a:endParaRPr lang="en-US"/>
        </a:p>
      </dgm:t>
    </dgm:pt>
    <dgm:pt modelId="{DFE65BC1-7C81-4BC6-BB3E-978D8FEC9A77}" type="sibTrans" cxnId="{FAE07FEC-A874-472E-AD5A-A30994C80CA9}">
      <dgm:prSet/>
      <dgm:spPr/>
      <dgm:t>
        <a:bodyPr/>
        <a:lstStyle/>
        <a:p>
          <a:endParaRPr lang="en-US"/>
        </a:p>
      </dgm:t>
    </dgm:pt>
    <dgm:pt modelId="{3711F45B-9A79-4774-8272-5358DED72F03}">
      <dgm:prSet/>
      <dgm:spPr/>
      <dgm:t>
        <a:bodyPr/>
        <a:lstStyle/>
        <a:p>
          <a:pPr rtl="0"/>
          <a:r>
            <a:rPr lang="en-US" dirty="0" smtClean="0"/>
            <a:t>Identify analysts and SMEs</a:t>
          </a:r>
          <a:endParaRPr lang="en-US" dirty="0"/>
        </a:p>
      </dgm:t>
    </dgm:pt>
    <dgm:pt modelId="{34CE03BF-9D70-4FC2-B29D-EB2FC6299F2B}" type="parTrans" cxnId="{7DD5B14C-9854-43ED-BE34-7584EF895AD8}">
      <dgm:prSet/>
      <dgm:spPr/>
      <dgm:t>
        <a:bodyPr/>
        <a:lstStyle/>
        <a:p>
          <a:endParaRPr lang="en-US"/>
        </a:p>
      </dgm:t>
    </dgm:pt>
    <dgm:pt modelId="{52EFB6F4-0E32-4A13-830D-75E9EC14689A}" type="sibTrans" cxnId="{7DD5B14C-9854-43ED-BE34-7584EF895AD8}">
      <dgm:prSet/>
      <dgm:spPr/>
      <dgm:t>
        <a:bodyPr/>
        <a:lstStyle/>
        <a:p>
          <a:endParaRPr lang="en-US"/>
        </a:p>
      </dgm:t>
    </dgm:pt>
    <dgm:pt modelId="{91CFF49F-355A-460F-A17F-43D5F33E5FA6}">
      <dgm:prSet/>
      <dgm:spPr/>
      <dgm:t>
        <a:bodyPr/>
        <a:lstStyle/>
        <a:p>
          <a:pPr rtl="0"/>
          <a:r>
            <a:rPr lang="en-US" dirty="0" smtClean="0"/>
            <a:t>Identify Objectives</a:t>
          </a:r>
          <a:endParaRPr lang="en-US" dirty="0"/>
        </a:p>
      </dgm:t>
    </dgm:pt>
    <dgm:pt modelId="{2AC1A590-914F-4193-8776-76D5E20B1EA4}" type="parTrans" cxnId="{E9DED248-6C3B-4A18-93CB-AECE6EEDC28F}">
      <dgm:prSet/>
      <dgm:spPr/>
      <dgm:t>
        <a:bodyPr/>
        <a:lstStyle/>
        <a:p>
          <a:endParaRPr lang="en-US"/>
        </a:p>
      </dgm:t>
    </dgm:pt>
    <dgm:pt modelId="{BB41AC45-6F6E-4075-9EEF-909108F56EA2}" type="sibTrans" cxnId="{E9DED248-6C3B-4A18-93CB-AECE6EEDC28F}">
      <dgm:prSet/>
      <dgm:spPr/>
      <dgm:t>
        <a:bodyPr/>
        <a:lstStyle/>
        <a:p>
          <a:endParaRPr lang="en-US"/>
        </a:p>
      </dgm:t>
    </dgm:pt>
    <dgm:pt modelId="{1E82AB68-BBA3-40BE-92BA-DC9057D76297}">
      <dgm:prSet/>
      <dgm:spPr/>
      <dgm:t>
        <a:bodyPr/>
        <a:lstStyle/>
        <a:p>
          <a:pPr rtl="0"/>
          <a:r>
            <a:rPr lang="en-US" dirty="0" smtClean="0"/>
            <a:t>Define  ‘functional areas’ and ‘tasks’ and provide examples</a:t>
          </a:r>
          <a:endParaRPr lang="en-US" dirty="0"/>
        </a:p>
      </dgm:t>
    </dgm:pt>
    <dgm:pt modelId="{73438FC1-6303-4B12-99A4-0BB21A27499A}" type="parTrans" cxnId="{7010796F-F094-4CBD-BFFC-1D14163CB8A3}">
      <dgm:prSet/>
      <dgm:spPr/>
      <dgm:t>
        <a:bodyPr/>
        <a:lstStyle/>
        <a:p>
          <a:endParaRPr lang="en-US"/>
        </a:p>
      </dgm:t>
    </dgm:pt>
    <dgm:pt modelId="{22BA21F8-8C25-4805-B0C0-51AAF5DB2B1B}" type="sibTrans" cxnId="{7010796F-F094-4CBD-BFFC-1D14163CB8A3}">
      <dgm:prSet/>
      <dgm:spPr/>
      <dgm:t>
        <a:bodyPr/>
        <a:lstStyle/>
        <a:p>
          <a:endParaRPr lang="en-US"/>
        </a:p>
      </dgm:t>
    </dgm:pt>
    <dgm:pt modelId="{7AF9265A-4FDC-4ED2-9F2E-113576875F0C}">
      <dgm:prSet/>
      <dgm:spPr/>
      <dgm:t>
        <a:bodyPr/>
        <a:lstStyle/>
        <a:p>
          <a:pPr rtl="0"/>
          <a:r>
            <a:rPr lang="en-US" dirty="0" smtClean="0"/>
            <a:t>Remove any O*Net Functional Areas that are not relevant to the job.</a:t>
          </a:r>
          <a:endParaRPr lang="en-US" dirty="0"/>
        </a:p>
      </dgm:t>
    </dgm:pt>
    <dgm:pt modelId="{C9CA3981-13E4-415A-A18F-EFE4B24F8FD5}" type="parTrans" cxnId="{404AE576-BF25-4D5A-B44C-79E8A624B1FE}">
      <dgm:prSet/>
      <dgm:spPr/>
      <dgm:t>
        <a:bodyPr/>
        <a:lstStyle/>
        <a:p>
          <a:endParaRPr lang="en-US"/>
        </a:p>
      </dgm:t>
    </dgm:pt>
    <dgm:pt modelId="{71ADD1BA-A65D-4F3E-9528-579194152D2C}" type="sibTrans" cxnId="{404AE576-BF25-4D5A-B44C-79E8A624B1FE}">
      <dgm:prSet/>
      <dgm:spPr/>
      <dgm:t>
        <a:bodyPr/>
        <a:lstStyle/>
        <a:p>
          <a:endParaRPr lang="en-US"/>
        </a:p>
      </dgm:t>
    </dgm:pt>
    <dgm:pt modelId="{44E5A59C-560F-4737-B356-91E2D182BFD5}" type="pres">
      <dgm:prSet presAssocID="{2E0A9AF8-EF06-4364-8EB8-239DF273C957}" presName="linear" presStyleCnt="0">
        <dgm:presLayoutVars>
          <dgm:animLvl val="lvl"/>
          <dgm:resizeHandles val="exact"/>
        </dgm:presLayoutVars>
      </dgm:prSet>
      <dgm:spPr/>
      <dgm:t>
        <a:bodyPr/>
        <a:lstStyle/>
        <a:p>
          <a:endParaRPr lang="en-US"/>
        </a:p>
      </dgm:t>
    </dgm:pt>
    <dgm:pt modelId="{B5F1704E-A3C3-4654-B1F5-48A203D52C1B}" type="pres">
      <dgm:prSet presAssocID="{3F23DCCF-A9FE-47CF-8BBB-A88CED68AA90}" presName="parentText" presStyleLbl="node1" presStyleIdx="0" presStyleCnt="3">
        <dgm:presLayoutVars>
          <dgm:chMax val="0"/>
          <dgm:bulletEnabled val="1"/>
        </dgm:presLayoutVars>
      </dgm:prSet>
      <dgm:spPr/>
      <dgm:t>
        <a:bodyPr/>
        <a:lstStyle/>
        <a:p>
          <a:endParaRPr lang="en-US"/>
        </a:p>
      </dgm:t>
    </dgm:pt>
    <dgm:pt modelId="{D728A8B2-C11C-4615-BE92-4845FFAD3853}" type="pres">
      <dgm:prSet presAssocID="{3F23DCCF-A9FE-47CF-8BBB-A88CED68AA90}" presName="childText" presStyleLbl="revTx" presStyleIdx="0" presStyleCnt="2">
        <dgm:presLayoutVars>
          <dgm:bulletEnabled val="1"/>
        </dgm:presLayoutVars>
      </dgm:prSet>
      <dgm:spPr/>
      <dgm:t>
        <a:bodyPr/>
        <a:lstStyle/>
        <a:p>
          <a:endParaRPr lang="en-US"/>
        </a:p>
      </dgm:t>
    </dgm:pt>
    <dgm:pt modelId="{07B6836D-59E3-4561-9A76-F8DBDE88ECC4}" type="pres">
      <dgm:prSet presAssocID="{1E82AB68-BBA3-40BE-92BA-DC9057D76297}" presName="parentText" presStyleLbl="node1" presStyleIdx="1" presStyleCnt="3">
        <dgm:presLayoutVars>
          <dgm:chMax val="0"/>
          <dgm:bulletEnabled val="1"/>
        </dgm:presLayoutVars>
      </dgm:prSet>
      <dgm:spPr/>
      <dgm:t>
        <a:bodyPr/>
        <a:lstStyle/>
        <a:p>
          <a:endParaRPr lang="en-US"/>
        </a:p>
      </dgm:t>
    </dgm:pt>
    <dgm:pt modelId="{C6E92855-F90B-40C4-9DD7-AA023A3D2878}" type="pres">
      <dgm:prSet presAssocID="{22BA21F8-8C25-4805-B0C0-51AAF5DB2B1B}" presName="spacer" presStyleCnt="0"/>
      <dgm:spPr/>
    </dgm:pt>
    <dgm:pt modelId="{8E693172-2617-4B5B-9F35-0AABCF1577CB}" type="pres">
      <dgm:prSet presAssocID="{743B2438-BD40-4B14-9125-6DFBEBD328A4}" presName="parentText" presStyleLbl="node1" presStyleIdx="2" presStyleCnt="3">
        <dgm:presLayoutVars>
          <dgm:chMax val="0"/>
          <dgm:bulletEnabled val="1"/>
        </dgm:presLayoutVars>
      </dgm:prSet>
      <dgm:spPr/>
      <dgm:t>
        <a:bodyPr/>
        <a:lstStyle/>
        <a:p>
          <a:endParaRPr lang="en-US"/>
        </a:p>
      </dgm:t>
    </dgm:pt>
    <dgm:pt modelId="{3B860BFD-D463-4C02-9198-8342D0032389}" type="pres">
      <dgm:prSet presAssocID="{743B2438-BD40-4B14-9125-6DFBEBD328A4}" presName="childText" presStyleLbl="revTx" presStyleIdx="1" presStyleCnt="2">
        <dgm:presLayoutVars>
          <dgm:bulletEnabled val="1"/>
        </dgm:presLayoutVars>
      </dgm:prSet>
      <dgm:spPr/>
      <dgm:t>
        <a:bodyPr/>
        <a:lstStyle/>
        <a:p>
          <a:endParaRPr lang="en-US"/>
        </a:p>
      </dgm:t>
    </dgm:pt>
  </dgm:ptLst>
  <dgm:cxnLst>
    <dgm:cxn modelId="{EC1D54E9-A0F4-4D44-920F-43649214D78C}" type="presOf" srcId="{5789E21D-D991-40D5-9493-3EA2B2CF80B2}" destId="{3B860BFD-D463-4C02-9198-8342D0032389}" srcOrd="0" destOrd="2" presId="urn:microsoft.com/office/officeart/2005/8/layout/vList2"/>
    <dgm:cxn modelId="{6FDF743E-1B68-4E10-A0E7-E17B0FB1C4ED}" type="presOf" srcId="{2E0A9AF8-EF06-4364-8EB8-239DF273C957}" destId="{44E5A59C-560F-4737-B356-91E2D182BFD5}" srcOrd="0" destOrd="0" presId="urn:microsoft.com/office/officeart/2005/8/layout/vList2"/>
    <dgm:cxn modelId="{82E26112-B845-4383-8A6C-002AAFF96034}" srcId="{743B2438-BD40-4B14-9125-6DFBEBD328A4}" destId="{2BE0F41A-A63F-4B7B-85AD-4195A42CD41D}" srcOrd="5" destOrd="0" parTransId="{43FAEE6F-8749-49FC-BFCE-F8B73BC69C2B}" sibTransId="{8430090F-5EC1-467D-B394-D6617066F5FC}"/>
    <dgm:cxn modelId="{FEAD3221-7115-4B91-B576-8829E8AE5BCF}" srcId="{743B2438-BD40-4B14-9125-6DFBEBD328A4}" destId="{FE691C33-6FE0-4DE1-9512-AAD5BAE1F7A2}" srcOrd="1" destOrd="0" parTransId="{F1107C06-0774-4247-979C-957B25AEB528}" sibTransId="{9303FD7C-BCE9-4E4E-A339-F5CE398F026F}"/>
    <dgm:cxn modelId="{85060255-C1F3-4D52-AD6C-7DCCDF9D61D2}" type="presOf" srcId="{7AF9265A-4FDC-4ED2-9F2E-113576875F0C}" destId="{3B860BFD-D463-4C02-9198-8342D0032389}" srcOrd="0" destOrd="3" presId="urn:microsoft.com/office/officeart/2005/8/layout/vList2"/>
    <dgm:cxn modelId="{09BC1670-CDDA-48DA-A736-BE117613636D}" type="presOf" srcId="{3F23DCCF-A9FE-47CF-8BBB-A88CED68AA90}" destId="{B5F1704E-A3C3-4654-B1F5-48A203D52C1B}" srcOrd="0" destOrd="0" presId="urn:microsoft.com/office/officeart/2005/8/layout/vList2"/>
    <dgm:cxn modelId="{404AE576-BF25-4D5A-B44C-79E8A624B1FE}" srcId="{743B2438-BD40-4B14-9125-6DFBEBD328A4}" destId="{7AF9265A-4FDC-4ED2-9F2E-113576875F0C}" srcOrd="3" destOrd="0" parTransId="{C9CA3981-13E4-415A-A18F-EFE4B24F8FD5}" sibTransId="{71ADD1BA-A65D-4F3E-9528-579194152D2C}"/>
    <dgm:cxn modelId="{C309CB98-7197-4DC9-8C86-C441C08E3FC9}" type="presOf" srcId="{2BE0F41A-A63F-4B7B-85AD-4195A42CD41D}" destId="{3B860BFD-D463-4C02-9198-8342D0032389}" srcOrd="0" destOrd="5" presId="urn:microsoft.com/office/officeart/2005/8/layout/vList2"/>
    <dgm:cxn modelId="{7DD5B14C-9854-43ED-BE34-7584EF895AD8}" srcId="{3F23DCCF-A9FE-47CF-8BBB-A88CED68AA90}" destId="{3711F45B-9A79-4774-8272-5358DED72F03}" srcOrd="0" destOrd="0" parTransId="{34CE03BF-9D70-4FC2-B29D-EB2FC6299F2B}" sibTransId="{52EFB6F4-0E32-4A13-830D-75E9EC14689A}"/>
    <dgm:cxn modelId="{F5B9F029-4CFC-48D2-8917-B6FB3E289660}" srcId="{743B2438-BD40-4B14-9125-6DFBEBD328A4}" destId="{02615DFF-A07C-4ED6-9C58-5856B6585F9F}" srcOrd="0" destOrd="0" parTransId="{F471DC46-E54A-40EF-A247-B43120BC1823}" sibTransId="{711F3E0E-0F94-4D57-9612-962A1DD408E5}"/>
    <dgm:cxn modelId="{E9DED248-6C3B-4A18-93CB-AECE6EEDC28F}" srcId="{3F23DCCF-A9FE-47CF-8BBB-A88CED68AA90}" destId="{91CFF49F-355A-460F-A17F-43D5F33E5FA6}" srcOrd="1" destOrd="0" parTransId="{2AC1A590-914F-4193-8776-76D5E20B1EA4}" sibTransId="{BB41AC45-6F6E-4075-9EEF-909108F56EA2}"/>
    <dgm:cxn modelId="{29E11B7C-6D5C-419A-8C76-079145EF9FE2}" srcId="{743B2438-BD40-4B14-9125-6DFBEBD328A4}" destId="{B33F3EF7-1210-45C5-AED0-52741F964EEF}" srcOrd="4" destOrd="0" parTransId="{070233FB-D766-4AD5-9D2A-49785C9F5DC3}" sibTransId="{492CB35E-6579-4C29-BF5E-BFB985AED2FD}"/>
    <dgm:cxn modelId="{B5122336-C891-4C1F-B3E2-E101D430D796}" type="presOf" srcId="{FE691C33-6FE0-4DE1-9512-AAD5BAE1F7A2}" destId="{3B860BFD-D463-4C02-9198-8342D0032389}" srcOrd="0" destOrd="1" presId="urn:microsoft.com/office/officeart/2005/8/layout/vList2"/>
    <dgm:cxn modelId="{8A12D9C4-D323-4C3A-9C82-811CBCA43D85}" type="presOf" srcId="{91CFF49F-355A-460F-A17F-43D5F33E5FA6}" destId="{D728A8B2-C11C-4615-BE92-4845FFAD3853}" srcOrd="0" destOrd="1" presId="urn:microsoft.com/office/officeart/2005/8/layout/vList2"/>
    <dgm:cxn modelId="{C7E1D5FF-31F2-4899-BD21-C024DEBB6116}" type="presOf" srcId="{743B2438-BD40-4B14-9125-6DFBEBD328A4}" destId="{8E693172-2617-4B5B-9F35-0AABCF1577CB}" srcOrd="0" destOrd="0" presId="urn:microsoft.com/office/officeart/2005/8/layout/vList2"/>
    <dgm:cxn modelId="{FAE07FEC-A874-472E-AD5A-A30994C80CA9}" srcId="{2E0A9AF8-EF06-4364-8EB8-239DF273C957}" destId="{3F23DCCF-A9FE-47CF-8BBB-A88CED68AA90}" srcOrd="0" destOrd="0" parTransId="{8513B62B-D8D8-4958-8E37-A2A086AD36EA}" sibTransId="{DFE65BC1-7C81-4BC6-BB3E-978D8FEC9A77}"/>
    <dgm:cxn modelId="{725A9D14-EC26-42BD-830A-31EFDFF393D7}" srcId="{2E0A9AF8-EF06-4364-8EB8-239DF273C957}" destId="{743B2438-BD40-4B14-9125-6DFBEBD328A4}" srcOrd="2" destOrd="0" parTransId="{82EE342B-94C4-4167-BCEA-6D85C614EE27}" sibTransId="{8865B877-9F67-4207-98C3-559F4E33ED1F}"/>
    <dgm:cxn modelId="{43755B05-2850-425C-AC77-C113443D3E63}" type="presOf" srcId="{3711F45B-9A79-4774-8272-5358DED72F03}" destId="{D728A8B2-C11C-4615-BE92-4845FFAD3853}" srcOrd="0" destOrd="0" presId="urn:microsoft.com/office/officeart/2005/8/layout/vList2"/>
    <dgm:cxn modelId="{66084FD9-6A53-47B4-834C-A93A28B47721}" type="presOf" srcId="{B33F3EF7-1210-45C5-AED0-52741F964EEF}" destId="{3B860BFD-D463-4C02-9198-8342D0032389}" srcOrd="0" destOrd="4" presId="urn:microsoft.com/office/officeart/2005/8/layout/vList2"/>
    <dgm:cxn modelId="{F0B0E411-CEE2-485E-B373-DC4D3D1B89CC}" srcId="{743B2438-BD40-4B14-9125-6DFBEBD328A4}" destId="{5789E21D-D991-40D5-9493-3EA2B2CF80B2}" srcOrd="2" destOrd="0" parTransId="{80878A89-CA1D-4E31-92ED-0237365F93A2}" sibTransId="{150EB61B-E115-4ED8-9E2F-C0CED966D0D2}"/>
    <dgm:cxn modelId="{90F0719D-3B84-477E-8D5C-022E227AF431}" type="presOf" srcId="{02615DFF-A07C-4ED6-9C58-5856B6585F9F}" destId="{3B860BFD-D463-4C02-9198-8342D0032389}" srcOrd="0" destOrd="0" presId="urn:microsoft.com/office/officeart/2005/8/layout/vList2"/>
    <dgm:cxn modelId="{7010796F-F094-4CBD-BFFC-1D14163CB8A3}" srcId="{2E0A9AF8-EF06-4364-8EB8-239DF273C957}" destId="{1E82AB68-BBA3-40BE-92BA-DC9057D76297}" srcOrd="1" destOrd="0" parTransId="{73438FC1-6303-4B12-99A4-0BB21A27499A}" sibTransId="{22BA21F8-8C25-4805-B0C0-51AAF5DB2B1B}"/>
    <dgm:cxn modelId="{178D4467-FCC4-47C2-B722-A6CA6175E798}" type="presOf" srcId="{1E82AB68-BBA3-40BE-92BA-DC9057D76297}" destId="{07B6836D-59E3-4561-9A76-F8DBDE88ECC4}" srcOrd="0" destOrd="0" presId="urn:microsoft.com/office/officeart/2005/8/layout/vList2"/>
    <dgm:cxn modelId="{DE13D49E-071F-4FEE-8BE3-ED121C5A7D2F}" type="presParOf" srcId="{44E5A59C-560F-4737-B356-91E2D182BFD5}" destId="{B5F1704E-A3C3-4654-B1F5-48A203D52C1B}" srcOrd="0" destOrd="0" presId="urn:microsoft.com/office/officeart/2005/8/layout/vList2"/>
    <dgm:cxn modelId="{D52643FF-1AC8-4118-AC19-A9E391F5C0B2}" type="presParOf" srcId="{44E5A59C-560F-4737-B356-91E2D182BFD5}" destId="{D728A8B2-C11C-4615-BE92-4845FFAD3853}" srcOrd="1" destOrd="0" presId="urn:microsoft.com/office/officeart/2005/8/layout/vList2"/>
    <dgm:cxn modelId="{6B1158BA-1CD0-4548-9839-5272CC4877DE}" type="presParOf" srcId="{44E5A59C-560F-4737-B356-91E2D182BFD5}" destId="{07B6836D-59E3-4561-9A76-F8DBDE88ECC4}" srcOrd="2" destOrd="0" presId="urn:microsoft.com/office/officeart/2005/8/layout/vList2"/>
    <dgm:cxn modelId="{D4BAE861-47B0-46C0-A218-7EFF3F6D93A8}" type="presParOf" srcId="{44E5A59C-560F-4737-B356-91E2D182BFD5}" destId="{C6E92855-F90B-40C4-9DD7-AA023A3D2878}" srcOrd="3" destOrd="0" presId="urn:microsoft.com/office/officeart/2005/8/layout/vList2"/>
    <dgm:cxn modelId="{44468B52-E5E0-4BBC-9832-65BE9E77A0BE}" type="presParOf" srcId="{44E5A59C-560F-4737-B356-91E2D182BFD5}" destId="{8E693172-2617-4B5B-9F35-0AABCF1577CB}" srcOrd="4" destOrd="0" presId="urn:microsoft.com/office/officeart/2005/8/layout/vList2"/>
    <dgm:cxn modelId="{8FF2D3A4-B596-4D44-A97C-C9D845F28A99}" type="presParOf" srcId="{44E5A59C-560F-4737-B356-91E2D182BFD5}" destId="{3B860BFD-D463-4C02-9198-8342D0032389}"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F6D7C7D-B0F1-4EFF-A29C-A95177028BEB}"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n-US"/>
        </a:p>
      </dgm:t>
    </dgm:pt>
    <dgm:pt modelId="{8745017B-9254-492E-B90D-1FC9F1A2340F}">
      <dgm:prSet/>
      <dgm:spPr/>
      <dgm:t>
        <a:bodyPr/>
        <a:lstStyle/>
        <a:p>
          <a:pPr rtl="0"/>
          <a:r>
            <a:rPr lang="en-US" b="1" u="sng" dirty="0" smtClean="0"/>
            <a:t>Functional Area</a:t>
          </a:r>
          <a:endParaRPr lang="en-US" dirty="0"/>
        </a:p>
      </dgm:t>
    </dgm:pt>
    <dgm:pt modelId="{8774DBBE-49B2-47B2-8A58-D74591D3CA73}" type="parTrans" cxnId="{4E5E16AB-D014-48DC-9F09-3556D8B3342C}">
      <dgm:prSet/>
      <dgm:spPr/>
      <dgm:t>
        <a:bodyPr/>
        <a:lstStyle/>
        <a:p>
          <a:endParaRPr lang="en-US"/>
        </a:p>
      </dgm:t>
    </dgm:pt>
    <dgm:pt modelId="{F1F3573F-738E-4A3B-AE3C-5F7D03C80B9A}" type="sibTrans" cxnId="{4E5E16AB-D014-48DC-9F09-3556D8B3342C}">
      <dgm:prSet/>
      <dgm:spPr/>
      <dgm:t>
        <a:bodyPr/>
        <a:lstStyle/>
        <a:p>
          <a:endParaRPr lang="en-US"/>
        </a:p>
      </dgm:t>
    </dgm:pt>
    <dgm:pt modelId="{8D4AEFD7-7B9C-464C-A4D0-B50A6B52C4EC}">
      <dgm:prSet/>
      <dgm:spPr/>
      <dgm:t>
        <a:bodyPr/>
        <a:lstStyle/>
        <a:p>
          <a:pPr rtl="0"/>
          <a:r>
            <a:rPr lang="en-US" dirty="0" smtClean="0"/>
            <a:t>Based on the competencies needed to perform the tasks</a:t>
          </a:r>
          <a:endParaRPr lang="en-US" dirty="0"/>
        </a:p>
      </dgm:t>
    </dgm:pt>
    <dgm:pt modelId="{B7F38058-40AD-4A9A-8DA6-6C16912F265E}" type="parTrans" cxnId="{294E5810-E91E-491A-9AF7-CEBA8F1CFB9F}">
      <dgm:prSet/>
      <dgm:spPr/>
      <dgm:t>
        <a:bodyPr/>
        <a:lstStyle/>
        <a:p>
          <a:endParaRPr lang="en-US"/>
        </a:p>
      </dgm:t>
    </dgm:pt>
    <dgm:pt modelId="{F88524EB-2186-446C-9F85-3BA147DFD4CB}" type="sibTrans" cxnId="{294E5810-E91E-491A-9AF7-CEBA8F1CFB9F}">
      <dgm:prSet/>
      <dgm:spPr/>
      <dgm:t>
        <a:bodyPr/>
        <a:lstStyle/>
        <a:p>
          <a:endParaRPr lang="en-US"/>
        </a:p>
      </dgm:t>
    </dgm:pt>
    <dgm:pt modelId="{74B2E851-A3A7-4C21-8764-153B5DF8C2BE}">
      <dgm:prSet/>
      <dgm:spPr/>
      <dgm:t>
        <a:bodyPr/>
        <a:lstStyle/>
        <a:p>
          <a:pPr rtl="0"/>
          <a:r>
            <a:rPr lang="en-US" dirty="0" smtClean="0"/>
            <a:t>A categorical label given to a cluster of job duties or tasks which share the same set of Competencies/KSAs.</a:t>
          </a:r>
          <a:endParaRPr lang="en-US" dirty="0"/>
        </a:p>
      </dgm:t>
    </dgm:pt>
    <dgm:pt modelId="{C76D7F31-62A8-4D17-9C4C-65A418A02FC5}" type="parTrans" cxnId="{9E1A6E8C-B242-4461-842A-908848B1DB0D}">
      <dgm:prSet/>
      <dgm:spPr/>
      <dgm:t>
        <a:bodyPr/>
        <a:lstStyle/>
        <a:p>
          <a:endParaRPr lang="en-US"/>
        </a:p>
      </dgm:t>
    </dgm:pt>
    <dgm:pt modelId="{9CBD2F29-F529-47C9-A718-0DD08F6E86CC}" type="sibTrans" cxnId="{9E1A6E8C-B242-4461-842A-908848B1DB0D}">
      <dgm:prSet/>
      <dgm:spPr/>
      <dgm:t>
        <a:bodyPr/>
        <a:lstStyle/>
        <a:p>
          <a:endParaRPr lang="en-US"/>
        </a:p>
      </dgm:t>
    </dgm:pt>
    <dgm:pt modelId="{C3C608F7-3AC9-4EB2-8997-54AFC71B31E0}">
      <dgm:prSet/>
      <dgm:spPr/>
      <dgm:t>
        <a:bodyPr/>
        <a:lstStyle/>
        <a:p>
          <a:pPr rtl="0"/>
          <a:r>
            <a:rPr lang="en-US" dirty="0" smtClean="0"/>
            <a:t>Simplifies the establishment of job relatedness for Competencies/KSAs</a:t>
          </a:r>
          <a:endParaRPr lang="en-US" dirty="0"/>
        </a:p>
      </dgm:t>
    </dgm:pt>
    <dgm:pt modelId="{299AADF3-80F4-45E8-8C26-CA8F79B17C3E}" type="parTrans" cxnId="{55967CCE-806C-4152-910B-C68D7552E5E3}">
      <dgm:prSet/>
      <dgm:spPr/>
    </dgm:pt>
    <dgm:pt modelId="{08B0A3A8-1D6B-4903-A653-72C729C46D09}" type="sibTrans" cxnId="{55967CCE-806C-4152-910B-C68D7552E5E3}">
      <dgm:prSet/>
      <dgm:spPr/>
    </dgm:pt>
    <dgm:pt modelId="{64E43076-7DCE-4B68-98F6-CC4481338F4A}">
      <dgm:prSet/>
      <dgm:spPr/>
      <dgm:t>
        <a:bodyPr/>
        <a:lstStyle/>
        <a:p>
          <a:pPr rtl="0"/>
          <a:r>
            <a:rPr lang="en-US" dirty="0" smtClean="0"/>
            <a:t>Developed by the US Department of Labor for the O*Net System</a:t>
          </a:r>
          <a:endParaRPr lang="en-US" dirty="0"/>
        </a:p>
      </dgm:t>
    </dgm:pt>
    <dgm:pt modelId="{5D1E0B2C-BB77-42E8-AAEE-CAE3A4A93A27}" type="parTrans" cxnId="{FBFB1299-5D42-4EF4-92B5-F97EDE29972A}">
      <dgm:prSet/>
      <dgm:spPr/>
    </dgm:pt>
    <dgm:pt modelId="{943FCA62-FFCE-42D7-A6E4-911D4FCF3770}" type="sibTrans" cxnId="{FBFB1299-5D42-4EF4-92B5-F97EDE29972A}">
      <dgm:prSet/>
      <dgm:spPr/>
    </dgm:pt>
    <dgm:pt modelId="{4E80B69A-F29B-4A61-A97F-5A171536B9EA}" type="pres">
      <dgm:prSet presAssocID="{FF6D7C7D-B0F1-4EFF-A29C-A95177028BEB}" presName="composite" presStyleCnt="0">
        <dgm:presLayoutVars>
          <dgm:chMax val="1"/>
          <dgm:dir/>
          <dgm:resizeHandles val="exact"/>
        </dgm:presLayoutVars>
      </dgm:prSet>
      <dgm:spPr/>
      <dgm:t>
        <a:bodyPr/>
        <a:lstStyle/>
        <a:p>
          <a:endParaRPr lang="en-US"/>
        </a:p>
      </dgm:t>
    </dgm:pt>
    <dgm:pt modelId="{815F768E-C643-4FEF-955E-64C52C976C5B}" type="pres">
      <dgm:prSet presAssocID="{8745017B-9254-492E-B90D-1FC9F1A2340F}" presName="roof" presStyleLbl="dkBgShp" presStyleIdx="0" presStyleCnt="2"/>
      <dgm:spPr/>
      <dgm:t>
        <a:bodyPr/>
        <a:lstStyle/>
        <a:p>
          <a:endParaRPr lang="en-US"/>
        </a:p>
      </dgm:t>
    </dgm:pt>
    <dgm:pt modelId="{22420A81-1691-49A5-AF2C-B3C659545455}" type="pres">
      <dgm:prSet presAssocID="{8745017B-9254-492E-B90D-1FC9F1A2340F}" presName="pillars" presStyleCnt="0"/>
      <dgm:spPr/>
    </dgm:pt>
    <dgm:pt modelId="{D2A41F01-EB3C-40A2-B821-0F875D1C05BC}" type="pres">
      <dgm:prSet presAssocID="{8745017B-9254-492E-B90D-1FC9F1A2340F}" presName="pillar1" presStyleLbl="node1" presStyleIdx="0" presStyleCnt="4">
        <dgm:presLayoutVars>
          <dgm:bulletEnabled val="1"/>
        </dgm:presLayoutVars>
      </dgm:prSet>
      <dgm:spPr/>
      <dgm:t>
        <a:bodyPr/>
        <a:lstStyle/>
        <a:p>
          <a:endParaRPr lang="en-US"/>
        </a:p>
      </dgm:t>
    </dgm:pt>
    <dgm:pt modelId="{3C47D9B3-1942-4D08-8CEA-DD1D1CF843C6}" type="pres">
      <dgm:prSet presAssocID="{74B2E851-A3A7-4C21-8764-153B5DF8C2BE}" presName="pillarX" presStyleLbl="node1" presStyleIdx="1" presStyleCnt="4">
        <dgm:presLayoutVars>
          <dgm:bulletEnabled val="1"/>
        </dgm:presLayoutVars>
      </dgm:prSet>
      <dgm:spPr/>
      <dgm:t>
        <a:bodyPr/>
        <a:lstStyle/>
        <a:p>
          <a:endParaRPr lang="en-US"/>
        </a:p>
      </dgm:t>
    </dgm:pt>
    <dgm:pt modelId="{749F945D-A49D-42EE-A687-838EE6DC4A53}" type="pres">
      <dgm:prSet presAssocID="{8D4AEFD7-7B9C-464C-A4D0-B50A6B52C4EC}" presName="pillarX" presStyleLbl="node1" presStyleIdx="2" presStyleCnt="4">
        <dgm:presLayoutVars>
          <dgm:bulletEnabled val="1"/>
        </dgm:presLayoutVars>
      </dgm:prSet>
      <dgm:spPr/>
      <dgm:t>
        <a:bodyPr/>
        <a:lstStyle/>
        <a:p>
          <a:endParaRPr lang="en-US"/>
        </a:p>
      </dgm:t>
    </dgm:pt>
    <dgm:pt modelId="{97C5EA48-FFBB-4A89-A180-1A8155EFF842}" type="pres">
      <dgm:prSet presAssocID="{C3C608F7-3AC9-4EB2-8997-54AFC71B31E0}" presName="pillarX" presStyleLbl="node1" presStyleIdx="3" presStyleCnt="4">
        <dgm:presLayoutVars>
          <dgm:bulletEnabled val="1"/>
        </dgm:presLayoutVars>
      </dgm:prSet>
      <dgm:spPr/>
      <dgm:t>
        <a:bodyPr/>
        <a:lstStyle/>
        <a:p>
          <a:endParaRPr lang="en-US"/>
        </a:p>
      </dgm:t>
    </dgm:pt>
    <dgm:pt modelId="{C8AFA019-27E9-4A31-919B-2CAAFB18F4F0}" type="pres">
      <dgm:prSet presAssocID="{8745017B-9254-492E-B90D-1FC9F1A2340F}" presName="base" presStyleLbl="dkBgShp" presStyleIdx="1" presStyleCnt="2"/>
      <dgm:spPr/>
    </dgm:pt>
  </dgm:ptLst>
  <dgm:cxnLst>
    <dgm:cxn modelId="{9E1A6E8C-B242-4461-842A-908848B1DB0D}" srcId="{8745017B-9254-492E-B90D-1FC9F1A2340F}" destId="{74B2E851-A3A7-4C21-8764-153B5DF8C2BE}" srcOrd="1" destOrd="0" parTransId="{C76D7F31-62A8-4D17-9C4C-65A418A02FC5}" sibTransId="{9CBD2F29-F529-47C9-A718-0DD08F6E86CC}"/>
    <dgm:cxn modelId="{A9AB04A9-7F55-47AA-B769-C29D166F1383}" type="presOf" srcId="{C3C608F7-3AC9-4EB2-8997-54AFC71B31E0}" destId="{97C5EA48-FFBB-4A89-A180-1A8155EFF842}" srcOrd="0" destOrd="0" presId="urn:microsoft.com/office/officeart/2005/8/layout/hList3"/>
    <dgm:cxn modelId="{FDB84CD9-F331-4E52-8EC7-454C076F34EC}" type="presOf" srcId="{74B2E851-A3A7-4C21-8764-153B5DF8C2BE}" destId="{3C47D9B3-1942-4D08-8CEA-DD1D1CF843C6}" srcOrd="0" destOrd="0" presId="urn:microsoft.com/office/officeart/2005/8/layout/hList3"/>
    <dgm:cxn modelId="{5C24F75D-EDF3-4DCB-BDAF-8A08749760C0}" type="presOf" srcId="{8D4AEFD7-7B9C-464C-A4D0-B50A6B52C4EC}" destId="{749F945D-A49D-42EE-A687-838EE6DC4A53}" srcOrd="0" destOrd="0" presId="urn:microsoft.com/office/officeart/2005/8/layout/hList3"/>
    <dgm:cxn modelId="{55967CCE-806C-4152-910B-C68D7552E5E3}" srcId="{8745017B-9254-492E-B90D-1FC9F1A2340F}" destId="{C3C608F7-3AC9-4EB2-8997-54AFC71B31E0}" srcOrd="3" destOrd="0" parTransId="{299AADF3-80F4-45E8-8C26-CA8F79B17C3E}" sibTransId="{08B0A3A8-1D6B-4903-A653-72C729C46D09}"/>
    <dgm:cxn modelId="{4E5E16AB-D014-48DC-9F09-3556D8B3342C}" srcId="{FF6D7C7D-B0F1-4EFF-A29C-A95177028BEB}" destId="{8745017B-9254-492E-B90D-1FC9F1A2340F}" srcOrd="0" destOrd="0" parTransId="{8774DBBE-49B2-47B2-8A58-D74591D3CA73}" sibTransId="{F1F3573F-738E-4A3B-AE3C-5F7D03C80B9A}"/>
    <dgm:cxn modelId="{294E5810-E91E-491A-9AF7-CEBA8F1CFB9F}" srcId="{8745017B-9254-492E-B90D-1FC9F1A2340F}" destId="{8D4AEFD7-7B9C-464C-A4D0-B50A6B52C4EC}" srcOrd="2" destOrd="0" parTransId="{B7F38058-40AD-4A9A-8DA6-6C16912F265E}" sibTransId="{F88524EB-2186-446C-9F85-3BA147DFD4CB}"/>
    <dgm:cxn modelId="{EE6D4540-F39A-407F-853B-89BB2AF43593}" type="presOf" srcId="{FF6D7C7D-B0F1-4EFF-A29C-A95177028BEB}" destId="{4E80B69A-F29B-4A61-A97F-5A171536B9EA}" srcOrd="0" destOrd="0" presId="urn:microsoft.com/office/officeart/2005/8/layout/hList3"/>
    <dgm:cxn modelId="{FBFB1299-5D42-4EF4-92B5-F97EDE29972A}" srcId="{8745017B-9254-492E-B90D-1FC9F1A2340F}" destId="{64E43076-7DCE-4B68-98F6-CC4481338F4A}" srcOrd="0" destOrd="0" parTransId="{5D1E0B2C-BB77-42E8-AAEE-CAE3A4A93A27}" sibTransId="{943FCA62-FFCE-42D7-A6E4-911D4FCF3770}"/>
    <dgm:cxn modelId="{436D4483-C740-427B-8527-A0F3FE8BF4DE}" type="presOf" srcId="{64E43076-7DCE-4B68-98F6-CC4481338F4A}" destId="{D2A41F01-EB3C-40A2-B821-0F875D1C05BC}" srcOrd="0" destOrd="0" presId="urn:microsoft.com/office/officeart/2005/8/layout/hList3"/>
    <dgm:cxn modelId="{088EDB66-F273-4261-AE88-5EC9BAA5CFA1}" type="presOf" srcId="{8745017B-9254-492E-B90D-1FC9F1A2340F}" destId="{815F768E-C643-4FEF-955E-64C52C976C5B}" srcOrd="0" destOrd="0" presId="urn:microsoft.com/office/officeart/2005/8/layout/hList3"/>
    <dgm:cxn modelId="{0111CC8F-E95B-4F17-A7B3-3AE3EA4DDFBE}" type="presParOf" srcId="{4E80B69A-F29B-4A61-A97F-5A171536B9EA}" destId="{815F768E-C643-4FEF-955E-64C52C976C5B}" srcOrd="0" destOrd="0" presId="urn:microsoft.com/office/officeart/2005/8/layout/hList3"/>
    <dgm:cxn modelId="{C1EC6A91-194B-41AA-B66D-2969460E0F14}" type="presParOf" srcId="{4E80B69A-F29B-4A61-A97F-5A171536B9EA}" destId="{22420A81-1691-49A5-AF2C-B3C659545455}" srcOrd="1" destOrd="0" presId="urn:microsoft.com/office/officeart/2005/8/layout/hList3"/>
    <dgm:cxn modelId="{970D4DDD-2208-4F94-91A5-34E79D82091B}" type="presParOf" srcId="{22420A81-1691-49A5-AF2C-B3C659545455}" destId="{D2A41F01-EB3C-40A2-B821-0F875D1C05BC}" srcOrd="0" destOrd="0" presId="urn:microsoft.com/office/officeart/2005/8/layout/hList3"/>
    <dgm:cxn modelId="{41D5B988-2AC0-4768-BE40-101B675E7D4A}" type="presParOf" srcId="{22420A81-1691-49A5-AF2C-B3C659545455}" destId="{3C47D9B3-1942-4D08-8CEA-DD1D1CF843C6}" srcOrd="1" destOrd="0" presId="urn:microsoft.com/office/officeart/2005/8/layout/hList3"/>
    <dgm:cxn modelId="{94F08970-4C74-431B-94AC-7DD94EBD7099}" type="presParOf" srcId="{22420A81-1691-49A5-AF2C-B3C659545455}" destId="{749F945D-A49D-42EE-A687-838EE6DC4A53}" srcOrd="2" destOrd="0" presId="urn:microsoft.com/office/officeart/2005/8/layout/hList3"/>
    <dgm:cxn modelId="{D739F8AB-C404-4C2C-81A5-F80039006AF1}" type="presParOf" srcId="{22420A81-1691-49A5-AF2C-B3C659545455}" destId="{97C5EA48-FFBB-4A89-A180-1A8155EFF842}" srcOrd="3" destOrd="0" presId="urn:microsoft.com/office/officeart/2005/8/layout/hList3"/>
    <dgm:cxn modelId="{898AB2E8-8E0F-4BA2-9AFA-E326EDEC0663}" type="presParOf" srcId="{4E80B69A-F29B-4A61-A97F-5A171536B9EA}" destId="{C8AFA019-27E9-4A31-919B-2CAAFB18F4F0}"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F6D7C7D-B0F1-4EFF-A29C-A95177028BEB}"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828985E0-57D8-4E59-8A89-11AA1034CF80}">
      <dgm:prSet phldrT="[Text]"/>
      <dgm:spPr/>
      <dgm:t>
        <a:bodyPr/>
        <a:lstStyle/>
        <a:p>
          <a:r>
            <a:rPr lang="en-US" dirty="0" smtClean="0"/>
            <a:t>Class</a:t>
          </a:r>
          <a:endParaRPr lang="en-US" dirty="0"/>
        </a:p>
      </dgm:t>
    </dgm:pt>
    <dgm:pt modelId="{0FFBA1CC-000C-4F84-93AB-DAE23B633AA3}" type="parTrans" cxnId="{B06AD536-33EF-4F7F-82CE-EEB2FA2DC3A1}">
      <dgm:prSet/>
      <dgm:spPr/>
      <dgm:t>
        <a:bodyPr/>
        <a:lstStyle/>
        <a:p>
          <a:endParaRPr lang="en-US"/>
        </a:p>
      </dgm:t>
    </dgm:pt>
    <dgm:pt modelId="{B4568213-AF2C-4935-9150-A364DED716DB}" type="sibTrans" cxnId="{B06AD536-33EF-4F7F-82CE-EEB2FA2DC3A1}">
      <dgm:prSet/>
      <dgm:spPr/>
      <dgm:t>
        <a:bodyPr/>
        <a:lstStyle/>
        <a:p>
          <a:endParaRPr lang="en-US"/>
        </a:p>
      </dgm:t>
    </dgm:pt>
    <dgm:pt modelId="{63163E6E-62C0-47A2-A0B3-DA380D82DCE9}">
      <dgm:prSet phldrT="[Text]"/>
      <dgm:spPr/>
      <dgm:t>
        <a:bodyPr/>
        <a:lstStyle/>
        <a:p>
          <a:r>
            <a:rPr lang="en-US" dirty="0" smtClean="0"/>
            <a:t>Functional Area 1</a:t>
          </a:r>
          <a:endParaRPr lang="en-US" dirty="0"/>
        </a:p>
      </dgm:t>
    </dgm:pt>
    <dgm:pt modelId="{F4578247-CBEA-439E-9A17-A95F8379742A}" type="parTrans" cxnId="{B7866AF8-1215-406C-A1A1-2678B47FF184}">
      <dgm:prSet/>
      <dgm:spPr/>
      <dgm:t>
        <a:bodyPr/>
        <a:lstStyle/>
        <a:p>
          <a:endParaRPr lang="en-US" dirty="0"/>
        </a:p>
      </dgm:t>
    </dgm:pt>
    <dgm:pt modelId="{EC7A7DF8-845D-4E16-8DCF-B7C8BAFD7841}" type="sibTrans" cxnId="{B7866AF8-1215-406C-A1A1-2678B47FF184}">
      <dgm:prSet/>
      <dgm:spPr/>
      <dgm:t>
        <a:bodyPr/>
        <a:lstStyle/>
        <a:p>
          <a:endParaRPr lang="en-US"/>
        </a:p>
      </dgm:t>
    </dgm:pt>
    <dgm:pt modelId="{32800C02-9145-4473-95BA-F604354DF01E}">
      <dgm:prSet phldrT="[Text]"/>
      <dgm:spPr/>
      <dgm:t>
        <a:bodyPr/>
        <a:lstStyle/>
        <a:p>
          <a:r>
            <a:rPr lang="en-US" dirty="0" smtClean="0"/>
            <a:t>Functional Area 2</a:t>
          </a:r>
          <a:endParaRPr lang="en-US" dirty="0"/>
        </a:p>
      </dgm:t>
    </dgm:pt>
    <dgm:pt modelId="{2D723D00-B922-45AC-93BB-7AC5EF09B488}" type="parTrans" cxnId="{45D00649-EDA0-4400-A2F1-CD64980059C1}">
      <dgm:prSet/>
      <dgm:spPr/>
      <dgm:t>
        <a:bodyPr/>
        <a:lstStyle/>
        <a:p>
          <a:endParaRPr lang="en-US" dirty="0"/>
        </a:p>
      </dgm:t>
    </dgm:pt>
    <dgm:pt modelId="{B1DA837B-EF84-4FF3-9A20-7215B327BDBD}" type="sibTrans" cxnId="{45D00649-EDA0-4400-A2F1-CD64980059C1}">
      <dgm:prSet/>
      <dgm:spPr/>
      <dgm:t>
        <a:bodyPr/>
        <a:lstStyle/>
        <a:p>
          <a:endParaRPr lang="en-US"/>
        </a:p>
      </dgm:t>
    </dgm:pt>
    <dgm:pt modelId="{3E38517F-44E0-4FDA-B283-D903CD86AC15}">
      <dgm:prSet phldrT="[Text]"/>
      <dgm:spPr/>
      <dgm:t>
        <a:bodyPr/>
        <a:lstStyle/>
        <a:p>
          <a:r>
            <a:rPr lang="en-US" dirty="0" smtClean="0"/>
            <a:t>Task 1</a:t>
          </a:r>
          <a:endParaRPr lang="en-US" dirty="0"/>
        </a:p>
      </dgm:t>
    </dgm:pt>
    <dgm:pt modelId="{C174F840-EB3F-4DF1-AAB6-0E587E6579B8}" type="parTrans" cxnId="{F0DFF8AD-A5C9-44CC-B6D4-E518F6ADFF90}">
      <dgm:prSet/>
      <dgm:spPr/>
      <dgm:t>
        <a:bodyPr/>
        <a:lstStyle/>
        <a:p>
          <a:endParaRPr lang="en-US" dirty="0"/>
        </a:p>
      </dgm:t>
    </dgm:pt>
    <dgm:pt modelId="{A7B64126-443B-45D6-86B9-5AB7510C1880}" type="sibTrans" cxnId="{F0DFF8AD-A5C9-44CC-B6D4-E518F6ADFF90}">
      <dgm:prSet/>
      <dgm:spPr/>
      <dgm:t>
        <a:bodyPr/>
        <a:lstStyle/>
        <a:p>
          <a:endParaRPr lang="en-US"/>
        </a:p>
      </dgm:t>
    </dgm:pt>
    <dgm:pt modelId="{141833F1-EBA7-4303-9AD2-22B79041A38D}">
      <dgm:prSet phldrT="[Text]"/>
      <dgm:spPr/>
      <dgm:t>
        <a:bodyPr/>
        <a:lstStyle/>
        <a:p>
          <a:r>
            <a:rPr lang="en-US" dirty="0" smtClean="0"/>
            <a:t>Task 2</a:t>
          </a:r>
          <a:endParaRPr lang="en-US" dirty="0"/>
        </a:p>
      </dgm:t>
    </dgm:pt>
    <dgm:pt modelId="{CE8A88D8-5203-415D-9BDC-A799D4BFEC9B}" type="parTrans" cxnId="{64B768B3-4E99-489F-883A-4BBC3B4CE374}">
      <dgm:prSet/>
      <dgm:spPr/>
      <dgm:t>
        <a:bodyPr/>
        <a:lstStyle/>
        <a:p>
          <a:endParaRPr lang="en-US" dirty="0"/>
        </a:p>
      </dgm:t>
    </dgm:pt>
    <dgm:pt modelId="{3C42DC30-6724-4D7A-BAF8-C610BB9003F3}" type="sibTrans" cxnId="{64B768B3-4E99-489F-883A-4BBC3B4CE374}">
      <dgm:prSet/>
      <dgm:spPr/>
      <dgm:t>
        <a:bodyPr/>
        <a:lstStyle/>
        <a:p>
          <a:endParaRPr lang="en-US"/>
        </a:p>
      </dgm:t>
    </dgm:pt>
    <dgm:pt modelId="{8D865B29-9D09-459F-A697-C798D2DD5AF5}">
      <dgm:prSet phldrT="[Text]"/>
      <dgm:spPr/>
      <dgm:t>
        <a:bodyPr/>
        <a:lstStyle/>
        <a:p>
          <a:r>
            <a:rPr lang="en-US" dirty="0" smtClean="0"/>
            <a:t>Etc…</a:t>
          </a:r>
          <a:endParaRPr lang="en-US" dirty="0"/>
        </a:p>
      </dgm:t>
    </dgm:pt>
    <dgm:pt modelId="{AE595682-7A7F-4679-BE9B-CE2AE22209A9}" type="parTrans" cxnId="{A4C5B7CF-8316-418C-8F92-225309F2940D}">
      <dgm:prSet/>
      <dgm:spPr/>
      <dgm:t>
        <a:bodyPr/>
        <a:lstStyle/>
        <a:p>
          <a:endParaRPr lang="en-US" dirty="0"/>
        </a:p>
      </dgm:t>
    </dgm:pt>
    <dgm:pt modelId="{5343D4CE-3A6C-4CEB-8070-21E1B71B7276}" type="sibTrans" cxnId="{A4C5B7CF-8316-418C-8F92-225309F2940D}">
      <dgm:prSet/>
      <dgm:spPr/>
      <dgm:t>
        <a:bodyPr/>
        <a:lstStyle/>
        <a:p>
          <a:endParaRPr lang="en-US"/>
        </a:p>
      </dgm:t>
    </dgm:pt>
    <dgm:pt modelId="{2FF8DD63-8116-4462-B54F-C87630418C65}">
      <dgm:prSet phldrT="[Text]"/>
      <dgm:spPr/>
      <dgm:t>
        <a:bodyPr/>
        <a:lstStyle/>
        <a:p>
          <a:r>
            <a:rPr lang="en-US" dirty="0" smtClean="0"/>
            <a:t>Task 1</a:t>
          </a:r>
          <a:endParaRPr lang="en-US" dirty="0"/>
        </a:p>
      </dgm:t>
    </dgm:pt>
    <dgm:pt modelId="{459B3AE1-B857-4E2E-BAE4-A566FFAB77B3}" type="parTrans" cxnId="{7B5B1FE5-CC68-48CB-9A0C-7D332AEC295C}">
      <dgm:prSet/>
      <dgm:spPr/>
      <dgm:t>
        <a:bodyPr/>
        <a:lstStyle/>
        <a:p>
          <a:endParaRPr lang="en-US" dirty="0"/>
        </a:p>
      </dgm:t>
    </dgm:pt>
    <dgm:pt modelId="{219723DD-E658-424A-9809-A9D417761C17}" type="sibTrans" cxnId="{7B5B1FE5-CC68-48CB-9A0C-7D332AEC295C}">
      <dgm:prSet/>
      <dgm:spPr/>
      <dgm:t>
        <a:bodyPr/>
        <a:lstStyle/>
        <a:p>
          <a:endParaRPr lang="en-US"/>
        </a:p>
      </dgm:t>
    </dgm:pt>
    <dgm:pt modelId="{A8D00F7D-0F0B-4574-B171-2F0A4FAD8EED}">
      <dgm:prSet phldrT="[Text]"/>
      <dgm:spPr/>
      <dgm:t>
        <a:bodyPr/>
        <a:lstStyle/>
        <a:p>
          <a:r>
            <a:rPr lang="en-US" dirty="0" smtClean="0"/>
            <a:t>Task 2</a:t>
          </a:r>
          <a:endParaRPr lang="en-US" dirty="0"/>
        </a:p>
      </dgm:t>
    </dgm:pt>
    <dgm:pt modelId="{2AB98B74-9B36-483B-85BD-7C86572C3697}" type="parTrans" cxnId="{0C41F1A5-9D9D-46B3-8EED-BEA67FB186AB}">
      <dgm:prSet/>
      <dgm:spPr/>
      <dgm:t>
        <a:bodyPr/>
        <a:lstStyle/>
        <a:p>
          <a:endParaRPr lang="en-US" dirty="0"/>
        </a:p>
      </dgm:t>
    </dgm:pt>
    <dgm:pt modelId="{7F80A272-B699-45B8-B997-078521A91845}" type="sibTrans" cxnId="{0C41F1A5-9D9D-46B3-8EED-BEA67FB186AB}">
      <dgm:prSet/>
      <dgm:spPr/>
      <dgm:t>
        <a:bodyPr/>
        <a:lstStyle/>
        <a:p>
          <a:endParaRPr lang="en-US"/>
        </a:p>
      </dgm:t>
    </dgm:pt>
    <dgm:pt modelId="{95E7324A-96AF-4286-9A00-BA7AFE58568E}">
      <dgm:prSet phldrT="[Text]"/>
      <dgm:spPr/>
      <dgm:t>
        <a:bodyPr/>
        <a:lstStyle/>
        <a:p>
          <a:r>
            <a:rPr lang="en-US" dirty="0" smtClean="0"/>
            <a:t>Etc…</a:t>
          </a:r>
          <a:endParaRPr lang="en-US" dirty="0"/>
        </a:p>
      </dgm:t>
    </dgm:pt>
    <dgm:pt modelId="{948D7613-316B-48D2-A989-82CE4284E4E8}" type="parTrans" cxnId="{7DE1DAA5-3085-450C-A644-7645193E248B}">
      <dgm:prSet/>
      <dgm:spPr/>
      <dgm:t>
        <a:bodyPr/>
        <a:lstStyle/>
        <a:p>
          <a:endParaRPr lang="en-US" dirty="0"/>
        </a:p>
      </dgm:t>
    </dgm:pt>
    <dgm:pt modelId="{7DD9BC0C-6BA6-4A7B-BF0B-7B4A5B10ACDB}" type="sibTrans" cxnId="{7DE1DAA5-3085-450C-A644-7645193E248B}">
      <dgm:prSet/>
      <dgm:spPr/>
      <dgm:t>
        <a:bodyPr/>
        <a:lstStyle/>
        <a:p>
          <a:endParaRPr lang="en-US"/>
        </a:p>
      </dgm:t>
    </dgm:pt>
    <dgm:pt modelId="{7B2C3F32-3C36-4040-9854-AFB25508B5B7}">
      <dgm:prSet phldrT="[Text]"/>
      <dgm:spPr/>
      <dgm:t>
        <a:bodyPr/>
        <a:lstStyle/>
        <a:p>
          <a:r>
            <a:rPr lang="en-US" dirty="0" smtClean="0"/>
            <a:t>Etc…</a:t>
          </a:r>
          <a:endParaRPr lang="en-US" dirty="0"/>
        </a:p>
      </dgm:t>
    </dgm:pt>
    <dgm:pt modelId="{5F7CBAA8-3377-45EE-A492-B5EBA39C9A76}" type="parTrans" cxnId="{030E890A-4CA5-487D-8640-FB3B20ACF02D}">
      <dgm:prSet/>
      <dgm:spPr/>
      <dgm:t>
        <a:bodyPr/>
        <a:lstStyle/>
        <a:p>
          <a:endParaRPr lang="en-US" dirty="0"/>
        </a:p>
      </dgm:t>
    </dgm:pt>
    <dgm:pt modelId="{B8804C56-5F50-4850-965F-77FA24315D4B}" type="sibTrans" cxnId="{030E890A-4CA5-487D-8640-FB3B20ACF02D}">
      <dgm:prSet/>
      <dgm:spPr/>
      <dgm:t>
        <a:bodyPr/>
        <a:lstStyle/>
        <a:p>
          <a:endParaRPr lang="en-US"/>
        </a:p>
      </dgm:t>
    </dgm:pt>
    <dgm:pt modelId="{F3E455DB-E48C-4F7B-B1F3-94CD8CDABE85}" type="pres">
      <dgm:prSet presAssocID="{FF6D7C7D-B0F1-4EFF-A29C-A95177028BEB}" presName="hierChild1" presStyleCnt="0">
        <dgm:presLayoutVars>
          <dgm:orgChart val="1"/>
          <dgm:chPref val="1"/>
          <dgm:dir/>
          <dgm:animOne val="branch"/>
          <dgm:animLvl val="lvl"/>
          <dgm:resizeHandles/>
        </dgm:presLayoutVars>
      </dgm:prSet>
      <dgm:spPr/>
      <dgm:t>
        <a:bodyPr/>
        <a:lstStyle/>
        <a:p>
          <a:endParaRPr lang="en-US"/>
        </a:p>
      </dgm:t>
    </dgm:pt>
    <dgm:pt modelId="{ADA71BDC-F6C6-4C4F-9FA8-14E87E362B03}" type="pres">
      <dgm:prSet presAssocID="{828985E0-57D8-4E59-8A89-11AA1034CF80}" presName="hierRoot1" presStyleCnt="0">
        <dgm:presLayoutVars>
          <dgm:hierBranch val="init"/>
        </dgm:presLayoutVars>
      </dgm:prSet>
      <dgm:spPr/>
      <dgm:t>
        <a:bodyPr/>
        <a:lstStyle/>
        <a:p>
          <a:endParaRPr lang="en-US"/>
        </a:p>
      </dgm:t>
    </dgm:pt>
    <dgm:pt modelId="{750CFF1E-9C26-43C6-B853-54D6D03EC668}" type="pres">
      <dgm:prSet presAssocID="{828985E0-57D8-4E59-8A89-11AA1034CF80}" presName="rootComposite1" presStyleCnt="0"/>
      <dgm:spPr/>
      <dgm:t>
        <a:bodyPr/>
        <a:lstStyle/>
        <a:p>
          <a:endParaRPr lang="en-US"/>
        </a:p>
      </dgm:t>
    </dgm:pt>
    <dgm:pt modelId="{7CC1ABE9-92EB-4844-B008-D84ACF90C39E}" type="pres">
      <dgm:prSet presAssocID="{828985E0-57D8-4E59-8A89-11AA1034CF80}" presName="rootText1" presStyleLbl="node0" presStyleIdx="0" presStyleCnt="1">
        <dgm:presLayoutVars>
          <dgm:chPref val="3"/>
        </dgm:presLayoutVars>
      </dgm:prSet>
      <dgm:spPr/>
      <dgm:t>
        <a:bodyPr/>
        <a:lstStyle/>
        <a:p>
          <a:endParaRPr lang="en-US"/>
        </a:p>
      </dgm:t>
    </dgm:pt>
    <dgm:pt modelId="{9AF936ED-84FD-4E42-9751-D369EF4AE001}" type="pres">
      <dgm:prSet presAssocID="{828985E0-57D8-4E59-8A89-11AA1034CF80}" presName="rootConnector1" presStyleLbl="node1" presStyleIdx="0" presStyleCnt="0"/>
      <dgm:spPr/>
      <dgm:t>
        <a:bodyPr/>
        <a:lstStyle/>
        <a:p>
          <a:endParaRPr lang="en-US"/>
        </a:p>
      </dgm:t>
    </dgm:pt>
    <dgm:pt modelId="{5EED51A8-D6D9-45D8-AECA-107525535A58}" type="pres">
      <dgm:prSet presAssocID="{828985E0-57D8-4E59-8A89-11AA1034CF80}" presName="hierChild2" presStyleCnt="0"/>
      <dgm:spPr/>
      <dgm:t>
        <a:bodyPr/>
        <a:lstStyle/>
        <a:p>
          <a:endParaRPr lang="en-US"/>
        </a:p>
      </dgm:t>
    </dgm:pt>
    <dgm:pt modelId="{CFA65301-E642-4A7C-AABC-3AD9EE9C1033}" type="pres">
      <dgm:prSet presAssocID="{F4578247-CBEA-439E-9A17-A95F8379742A}" presName="Name37" presStyleLbl="parChTrans1D2" presStyleIdx="0" presStyleCnt="3"/>
      <dgm:spPr/>
      <dgm:t>
        <a:bodyPr/>
        <a:lstStyle/>
        <a:p>
          <a:endParaRPr lang="en-US"/>
        </a:p>
      </dgm:t>
    </dgm:pt>
    <dgm:pt modelId="{95794F99-B63C-4613-84BC-4DDE8B7FFA9D}" type="pres">
      <dgm:prSet presAssocID="{63163E6E-62C0-47A2-A0B3-DA380D82DCE9}" presName="hierRoot2" presStyleCnt="0">
        <dgm:presLayoutVars>
          <dgm:hierBranch val="init"/>
        </dgm:presLayoutVars>
      </dgm:prSet>
      <dgm:spPr/>
      <dgm:t>
        <a:bodyPr/>
        <a:lstStyle/>
        <a:p>
          <a:endParaRPr lang="en-US"/>
        </a:p>
      </dgm:t>
    </dgm:pt>
    <dgm:pt modelId="{F63148B4-5F25-42EB-A72C-3F515BDD27DE}" type="pres">
      <dgm:prSet presAssocID="{63163E6E-62C0-47A2-A0B3-DA380D82DCE9}" presName="rootComposite" presStyleCnt="0"/>
      <dgm:spPr/>
      <dgm:t>
        <a:bodyPr/>
        <a:lstStyle/>
        <a:p>
          <a:endParaRPr lang="en-US"/>
        </a:p>
      </dgm:t>
    </dgm:pt>
    <dgm:pt modelId="{5343242E-0B2B-49E4-92DC-9C04C9D74B65}" type="pres">
      <dgm:prSet presAssocID="{63163E6E-62C0-47A2-A0B3-DA380D82DCE9}" presName="rootText" presStyleLbl="node2" presStyleIdx="0" presStyleCnt="3">
        <dgm:presLayoutVars>
          <dgm:chPref val="3"/>
        </dgm:presLayoutVars>
      </dgm:prSet>
      <dgm:spPr/>
      <dgm:t>
        <a:bodyPr/>
        <a:lstStyle/>
        <a:p>
          <a:endParaRPr lang="en-US"/>
        </a:p>
      </dgm:t>
    </dgm:pt>
    <dgm:pt modelId="{39A9F41E-A5F9-472F-9E79-002621DC525C}" type="pres">
      <dgm:prSet presAssocID="{63163E6E-62C0-47A2-A0B3-DA380D82DCE9}" presName="rootConnector" presStyleLbl="node2" presStyleIdx="0" presStyleCnt="3"/>
      <dgm:spPr/>
      <dgm:t>
        <a:bodyPr/>
        <a:lstStyle/>
        <a:p>
          <a:endParaRPr lang="en-US"/>
        </a:p>
      </dgm:t>
    </dgm:pt>
    <dgm:pt modelId="{B3C2CAEE-7932-4A54-8E1C-99DC52DF3034}" type="pres">
      <dgm:prSet presAssocID="{63163E6E-62C0-47A2-A0B3-DA380D82DCE9}" presName="hierChild4" presStyleCnt="0"/>
      <dgm:spPr/>
      <dgm:t>
        <a:bodyPr/>
        <a:lstStyle/>
        <a:p>
          <a:endParaRPr lang="en-US"/>
        </a:p>
      </dgm:t>
    </dgm:pt>
    <dgm:pt modelId="{05AA30A3-8FBC-48F6-BB07-C2E9668AA145}" type="pres">
      <dgm:prSet presAssocID="{C174F840-EB3F-4DF1-AAB6-0E587E6579B8}" presName="Name37" presStyleLbl="parChTrans1D3" presStyleIdx="0" presStyleCnt="6"/>
      <dgm:spPr/>
      <dgm:t>
        <a:bodyPr/>
        <a:lstStyle/>
        <a:p>
          <a:endParaRPr lang="en-US"/>
        </a:p>
      </dgm:t>
    </dgm:pt>
    <dgm:pt modelId="{FFF4F82C-BC41-45B9-BB52-EF9B18700612}" type="pres">
      <dgm:prSet presAssocID="{3E38517F-44E0-4FDA-B283-D903CD86AC15}" presName="hierRoot2" presStyleCnt="0">
        <dgm:presLayoutVars>
          <dgm:hierBranch val="init"/>
        </dgm:presLayoutVars>
      </dgm:prSet>
      <dgm:spPr/>
      <dgm:t>
        <a:bodyPr/>
        <a:lstStyle/>
        <a:p>
          <a:endParaRPr lang="en-US"/>
        </a:p>
      </dgm:t>
    </dgm:pt>
    <dgm:pt modelId="{6C25F29F-E897-436B-A2CF-D37D91B8B2FF}" type="pres">
      <dgm:prSet presAssocID="{3E38517F-44E0-4FDA-B283-D903CD86AC15}" presName="rootComposite" presStyleCnt="0"/>
      <dgm:spPr/>
      <dgm:t>
        <a:bodyPr/>
        <a:lstStyle/>
        <a:p>
          <a:endParaRPr lang="en-US"/>
        </a:p>
      </dgm:t>
    </dgm:pt>
    <dgm:pt modelId="{EA839D59-3AD2-49EC-8ACD-151D140612FC}" type="pres">
      <dgm:prSet presAssocID="{3E38517F-44E0-4FDA-B283-D903CD86AC15}" presName="rootText" presStyleLbl="node3" presStyleIdx="0" presStyleCnt="6">
        <dgm:presLayoutVars>
          <dgm:chPref val="3"/>
        </dgm:presLayoutVars>
      </dgm:prSet>
      <dgm:spPr/>
      <dgm:t>
        <a:bodyPr/>
        <a:lstStyle/>
        <a:p>
          <a:endParaRPr lang="en-US"/>
        </a:p>
      </dgm:t>
    </dgm:pt>
    <dgm:pt modelId="{E97A85C3-8D57-4E4A-8DCD-CED08FCA82A1}" type="pres">
      <dgm:prSet presAssocID="{3E38517F-44E0-4FDA-B283-D903CD86AC15}" presName="rootConnector" presStyleLbl="node3" presStyleIdx="0" presStyleCnt="6"/>
      <dgm:spPr/>
      <dgm:t>
        <a:bodyPr/>
        <a:lstStyle/>
        <a:p>
          <a:endParaRPr lang="en-US"/>
        </a:p>
      </dgm:t>
    </dgm:pt>
    <dgm:pt modelId="{6253BA7D-A696-48E4-B667-0FAC61A0B0AA}" type="pres">
      <dgm:prSet presAssocID="{3E38517F-44E0-4FDA-B283-D903CD86AC15}" presName="hierChild4" presStyleCnt="0"/>
      <dgm:spPr/>
      <dgm:t>
        <a:bodyPr/>
        <a:lstStyle/>
        <a:p>
          <a:endParaRPr lang="en-US"/>
        </a:p>
      </dgm:t>
    </dgm:pt>
    <dgm:pt modelId="{895A28A6-A1E9-490B-B14C-0AFD532F5A24}" type="pres">
      <dgm:prSet presAssocID="{3E38517F-44E0-4FDA-B283-D903CD86AC15}" presName="hierChild5" presStyleCnt="0"/>
      <dgm:spPr/>
      <dgm:t>
        <a:bodyPr/>
        <a:lstStyle/>
        <a:p>
          <a:endParaRPr lang="en-US"/>
        </a:p>
      </dgm:t>
    </dgm:pt>
    <dgm:pt modelId="{854C3F34-2796-4B68-A036-F39BF15C0E2F}" type="pres">
      <dgm:prSet presAssocID="{CE8A88D8-5203-415D-9BDC-A799D4BFEC9B}" presName="Name37" presStyleLbl="parChTrans1D3" presStyleIdx="1" presStyleCnt="6"/>
      <dgm:spPr/>
      <dgm:t>
        <a:bodyPr/>
        <a:lstStyle/>
        <a:p>
          <a:endParaRPr lang="en-US"/>
        </a:p>
      </dgm:t>
    </dgm:pt>
    <dgm:pt modelId="{A61153DC-80CD-431C-9879-23E75365E6B0}" type="pres">
      <dgm:prSet presAssocID="{141833F1-EBA7-4303-9AD2-22B79041A38D}" presName="hierRoot2" presStyleCnt="0">
        <dgm:presLayoutVars>
          <dgm:hierBranch val="init"/>
        </dgm:presLayoutVars>
      </dgm:prSet>
      <dgm:spPr/>
      <dgm:t>
        <a:bodyPr/>
        <a:lstStyle/>
        <a:p>
          <a:endParaRPr lang="en-US"/>
        </a:p>
      </dgm:t>
    </dgm:pt>
    <dgm:pt modelId="{630716AE-E863-468F-B2D0-3DFC278228E9}" type="pres">
      <dgm:prSet presAssocID="{141833F1-EBA7-4303-9AD2-22B79041A38D}" presName="rootComposite" presStyleCnt="0"/>
      <dgm:spPr/>
      <dgm:t>
        <a:bodyPr/>
        <a:lstStyle/>
        <a:p>
          <a:endParaRPr lang="en-US"/>
        </a:p>
      </dgm:t>
    </dgm:pt>
    <dgm:pt modelId="{964CA97B-19F3-47A2-90D7-3DC3E7063753}" type="pres">
      <dgm:prSet presAssocID="{141833F1-EBA7-4303-9AD2-22B79041A38D}" presName="rootText" presStyleLbl="node3" presStyleIdx="1" presStyleCnt="6">
        <dgm:presLayoutVars>
          <dgm:chPref val="3"/>
        </dgm:presLayoutVars>
      </dgm:prSet>
      <dgm:spPr/>
      <dgm:t>
        <a:bodyPr/>
        <a:lstStyle/>
        <a:p>
          <a:endParaRPr lang="en-US"/>
        </a:p>
      </dgm:t>
    </dgm:pt>
    <dgm:pt modelId="{D4A9D4ED-813A-44D4-BFD5-AE0DBB67079C}" type="pres">
      <dgm:prSet presAssocID="{141833F1-EBA7-4303-9AD2-22B79041A38D}" presName="rootConnector" presStyleLbl="node3" presStyleIdx="1" presStyleCnt="6"/>
      <dgm:spPr/>
      <dgm:t>
        <a:bodyPr/>
        <a:lstStyle/>
        <a:p>
          <a:endParaRPr lang="en-US"/>
        </a:p>
      </dgm:t>
    </dgm:pt>
    <dgm:pt modelId="{88328171-738B-49BB-9EDA-2736710005AD}" type="pres">
      <dgm:prSet presAssocID="{141833F1-EBA7-4303-9AD2-22B79041A38D}" presName="hierChild4" presStyleCnt="0"/>
      <dgm:spPr/>
      <dgm:t>
        <a:bodyPr/>
        <a:lstStyle/>
        <a:p>
          <a:endParaRPr lang="en-US"/>
        </a:p>
      </dgm:t>
    </dgm:pt>
    <dgm:pt modelId="{0AA12E34-B7B7-4CF0-81CA-CE289F23EF1E}" type="pres">
      <dgm:prSet presAssocID="{141833F1-EBA7-4303-9AD2-22B79041A38D}" presName="hierChild5" presStyleCnt="0"/>
      <dgm:spPr/>
      <dgm:t>
        <a:bodyPr/>
        <a:lstStyle/>
        <a:p>
          <a:endParaRPr lang="en-US"/>
        </a:p>
      </dgm:t>
    </dgm:pt>
    <dgm:pt modelId="{BF10C36E-742C-4134-B3E0-C6BCCB7E397E}" type="pres">
      <dgm:prSet presAssocID="{AE595682-7A7F-4679-BE9B-CE2AE22209A9}" presName="Name37" presStyleLbl="parChTrans1D3" presStyleIdx="2" presStyleCnt="6"/>
      <dgm:spPr/>
      <dgm:t>
        <a:bodyPr/>
        <a:lstStyle/>
        <a:p>
          <a:endParaRPr lang="en-US"/>
        </a:p>
      </dgm:t>
    </dgm:pt>
    <dgm:pt modelId="{EADBAC94-4963-4803-8061-A9D54F181748}" type="pres">
      <dgm:prSet presAssocID="{8D865B29-9D09-459F-A697-C798D2DD5AF5}" presName="hierRoot2" presStyleCnt="0">
        <dgm:presLayoutVars>
          <dgm:hierBranch val="init"/>
        </dgm:presLayoutVars>
      </dgm:prSet>
      <dgm:spPr/>
      <dgm:t>
        <a:bodyPr/>
        <a:lstStyle/>
        <a:p>
          <a:endParaRPr lang="en-US"/>
        </a:p>
      </dgm:t>
    </dgm:pt>
    <dgm:pt modelId="{2C8FF746-E0B9-4AD0-AD12-7B41D3742C42}" type="pres">
      <dgm:prSet presAssocID="{8D865B29-9D09-459F-A697-C798D2DD5AF5}" presName="rootComposite" presStyleCnt="0"/>
      <dgm:spPr/>
      <dgm:t>
        <a:bodyPr/>
        <a:lstStyle/>
        <a:p>
          <a:endParaRPr lang="en-US"/>
        </a:p>
      </dgm:t>
    </dgm:pt>
    <dgm:pt modelId="{9DB8FDB0-4C7A-4824-A926-A984458CC3A1}" type="pres">
      <dgm:prSet presAssocID="{8D865B29-9D09-459F-A697-C798D2DD5AF5}" presName="rootText" presStyleLbl="node3" presStyleIdx="2" presStyleCnt="6">
        <dgm:presLayoutVars>
          <dgm:chPref val="3"/>
        </dgm:presLayoutVars>
      </dgm:prSet>
      <dgm:spPr/>
      <dgm:t>
        <a:bodyPr/>
        <a:lstStyle/>
        <a:p>
          <a:endParaRPr lang="en-US"/>
        </a:p>
      </dgm:t>
    </dgm:pt>
    <dgm:pt modelId="{6CDB7C22-1BFF-4ECE-A311-23B96ED0C499}" type="pres">
      <dgm:prSet presAssocID="{8D865B29-9D09-459F-A697-C798D2DD5AF5}" presName="rootConnector" presStyleLbl="node3" presStyleIdx="2" presStyleCnt="6"/>
      <dgm:spPr/>
      <dgm:t>
        <a:bodyPr/>
        <a:lstStyle/>
        <a:p>
          <a:endParaRPr lang="en-US"/>
        </a:p>
      </dgm:t>
    </dgm:pt>
    <dgm:pt modelId="{2E6D2C6C-A032-4CB3-B9B7-BCCFE3545D99}" type="pres">
      <dgm:prSet presAssocID="{8D865B29-9D09-459F-A697-C798D2DD5AF5}" presName="hierChild4" presStyleCnt="0"/>
      <dgm:spPr/>
      <dgm:t>
        <a:bodyPr/>
        <a:lstStyle/>
        <a:p>
          <a:endParaRPr lang="en-US"/>
        </a:p>
      </dgm:t>
    </dgm:pt>
    <dgm:pt modelId="{C8729993-3DD7-4527-B83D-0966E478D91E}" type="pres">
      <dgm:prSet presAssocID="{8D865B29-9D09-459F-A697-C798D2DD5AF5}" presName="hierChild5" presStyleCnt="0"/>
      <dgm:spPr/>
      <dgm:t>
        <a:bodyPr/>
        <a:lstStyle/>
        <a:p>
          <a:endParaRPr lang="en-US"/>
        </a:p>
      </dgm:t>
    </dgm:pt>
    <dgm:pt modelId="{4B048616-ADB7-4F38-A2B6-D7EF5CEAA637}" type="pres">
      <dgm:prSet presAssocID="{63163E6E-62C0-47A2-A0B3-DA380D82DCE9}" presName="hierChild5" presStyleCnt="0"/>
      <dgm:spPr/>
      <dgm:t>
        <a:bodyPr/>
        <a:lstStyle/>
        <a:p>
          <a:endParaRPr lang="en-US"/>
        </a:p>
      </dgm:t>
    </dgm:pt>
    <dgm:pt modelId="{FFE7187A-3F95-4E4B-8862-88FC4979C680}" type="pres">
      <dgm:prSet presAssocID="{2D723D00-B922-45AC-93BB-7AC5EF09B488}" presName="Name37" presStyleLbl="parChTrans1D2" presStyleIdx="1" presStyleCnt="3"/>
      <dgm:spPr/>
      <dgm:t>
        <a:bodyPr/>
        <a:lstStyle/>
        <a:p>
          <a:endParaRPr lang="en-US"/>
        </a:p>
      </dgm:t>
    </dgm:pt>
    <dgm:pt modelId="{7DA8A4F5-641A-40B1-87FF-855E77BF80C8}" type="pres">
      <dgm:prSet presAssocID="{32800C02-9145-4473-95BA-F604354DF01E}" presName="hierRoot2" presStyleCnt="0">
        <dgm:presLayoutVars>
          <dgm:hierBranch val="init"/>
        </dgm:presLayoutVars>
      </dgm:prSet>
      <dgm:spPr/>
      <dgm:t>
        <a:bodyPr/>
        <a:lstStyle/>
        <a:p>
          <a:endParaRPr lang="en-US"/>
        </a:p>
      </dgm:t>
    </dgm:pt>
    <dgm:pt modelId="{629A8B72-C695-47F9-9E1E-7D496BDD9EBC}" type="pres">
      <dgm:prSet presAssocID="{32800C02-9145-4473-95BA-F604354DF01E}" presName="rootComposite" presStyleCnt="0"/>
      <dgm:spPr/>
      <dgm:t>
        <a:bodyPr/>
        <a:lstStyle/>
        <a:p>
          <a:endParaRPr lang="en-US"/>
        </a:p>
      </dgm:t>
    </dgm:pt>
    <dgm:pt modelId="{803E3B89-ADBD-4AE0-95E2-FA70E9FD2B79}" type="pres">
      <dgm:prSet presAssocID="{32800C02-9145-4473-95BA-F604354DF01E}" presName="rootText" presStyleLbl="node2" presStyleIdx="1" presStyleCnt="3">
        <dgm:presLayoutVars>
          <dgm:chPref val="3"/>
        </dgm:presLayoutVars>
      </dgm:prSet>
      <dgm:spPr/>
      <dgm:t>
        <a:bodyPr/>
        <a:lstStyle/>
        <a:p>
          <a:endParaRPr lang="en-US"/>
        </a:p>
      </dgm:t>
    </dgm:pt>
    <dgm:pt modelId="{AD3FD048-D5ED-471A-9632-F4ABD14F0A84}" type="pres">
      <dgm:prSet presAssocID="{32800C02-9145-4473-95BA-F604354DF01E}" presName="rootConnector" presStyleLbl="node2" presStyleIdx="1" presStyleCnt="3"/>
      <dgm:spPr/>
      <dgm:t>
        <a:bodyPr/>
        <a:lstStyle/>
        <a:p>
          <a:endParaRPr lang="en-US"/>
        </a:p>
      </dgm:t>
    </dgm:pt>
    <dgm:pt modelId="{C331DCFC-7F8B-4785-A61D-9638891826CD}" type="pres">
      <dgm:prSet presAssocID="{32800C02-9145-4473-95BA-F604354DF01E}" presName="hierChild4" presStyleCnt="0"/>
      <dgm:spPr/>
      <dgm:t>
        <a:bodyPr/>
        <a:lstStyle/>
        <a:p>
          <a:endParaRPr lang="en-US"/>
        </a:p>
      </dgm:t>
    </dgm:pt>
    <dgm:pt modelId="{308754F3-E34A-4DCF-95A4-830E607A7EBC}" type="pres">
      <dgm:prSet presAssocID="{459B3AE1-B857-4E2E-BAE4-A566FFAB77B3}" presName="Name37" presStyleLbl="parChTrans1D3" presStyleIdx="3" presStyleCnt="6"/>
      <dgm:spPr/>
      <dgm:t>
        <a:bodyPr/>
        <a:lstStyle/>
        <a:p>
          <a:endParaRPr lang="en-US"/>
        </a:p>
      </dgm:t>
    </dgm:pt>
    <dgm:pt modelId="{742D6783-2FF4-4A7D-AE3C-5DCCD1BCD583}" type="pres">
      <dgm:prSet presAssocID="{2FF8DD63-8116-4462-B54F-C87630418C65}" presName="hierRoot2" presStyleCnt="0">
        <dgm:presLayoutVars>
          <dgm:hierBranch val="init"/>
        </dgm:presLayoutVars>
      </dgm:prSet>
      <dgm:spPr/>
      <dgm:t>
        <a:bodyPr/>
        <a:lstStyle/>
        <a:p>
          <a:endParaRPr lang="en-US"/>
        </a:p>
      </dgm:t>
    </dgm:pt>
    <dgm:pt modelId="{DEAC1011-2618-4453-8537-A2FFE3648104}" type="pres">
      <dgm:prSet presAssocID="{2FF8DD63-8116-4462-B54F-C87630418C65}" presName="rootComposite" presStyleCnt="0"/>
      <dgm:spPr/>
      <dgm:t>
        <a:bodyPr/>
        <a:lstStyle/>
        <a:p>
          <a:endParaRPr lang="en-US"/>
        </a:p>
      </dgm:t>
    </dgm:pt>
    <dgm:pt modelId="{9B519F57-1158-4D3F-9F60-5ED26EB401A1}" type="pres">
      <dgm:prSet presAssocID="{2FF8DD63-8116-4462-B54F-C87630418C65}" presName="rootText" presStyleLbl="node3" presStyleIdx="3" presStyleCnt="6">
        <dgm:presLayoutVars>
          <dgm:chPref val="3"/>
        </dgm:presLayoutVars>
      </dgm:prSet>
      <dgm:spPr/>
      <dgm:t>
        <a:bodyPr/>
        <a:lstStyle/>
        <a:p>
          <a:endParaRPr lang="en-US"/>
        </a:p>
      </dgm:t>
    </dgm:pt>
    <dgm:pt modelId="{53B3772D-EC22-47AF-8277-BDE2D5999C81}" type="pres">
      <dgm:prSet presAssocID="{2FF8DD63-8116-4462-B54F-C87630418C65}" presName="rootConnector" presStyleLbl="node3" presStyleIdx="3" presStyleCnt="6"/>
      <dgm:spPr/>
      <dgm:t>
        <a:bodyPr/>
        <a:lstStyle/>
        <a:p>
          <a:endParaRPr lang="en-US"/>
        </a:p>
      </dgm:t>
    </dgm:pt>
    <dgm:pt modelId="{06A67DAA-3C3C-46E2-95AE-951A1714BEE2}" type="pres">
      <dgm:prSet presAssocID="{2FF8DD63-8116-4462-B54F-C87630418C65}" presName="hierChild4" presStyleCnt="0"/>
      <dgm:spPr/>
      <dgm:t>
        <a:bodyPr/>
        <a:lstStyle/>
        <a:p>
          <a:endParaRPr lang="en-US"/>
        </a:p>
      </dgm:t>
    </dgm:pt>
    <dgm:pt modelId="{D6537546-0F47-44E4-8953-F0ED2D899CF1}" type="pres">
      <dgm:prSet presAssocID="{2FF8DD63-8116-4462-B54F-C87630418C65}" presName="hierChild5" presStyleCnt="0"/>
      <dgm:spPr/>
      <dgm:t>
        <a:bodyPr/>
        <a:lstStyle/>
        <a:p>
          <a:endParaRPr lang="en-US"/>
        </a:p>
      </dgm:t>
    </dgm:pt>
    <dgm:pt modelId="{2A1AEAC2-421C-4CDB-8B19-A01F1C76F8C4}" type="pres">
      <dgm:prSet presAssocID="{2AB98B74-9B36-483B-85BD-7C86572C3697}" presName="Name37" presStyleLbl="parChTrans1D3" presStyleIdx="4" presStyleCnt="6"/>
      <dgm:spPr/>
      <dgm:t>
        <a:bodyPr/>
        <a:lstStyle/>
        <a:p>
          <a:endParaRPr lang="en-US"/>
        </a:p>
      </dgm:t>
    </dgm:pt>
    <dgm:pt modelId="{2B72D8FD-A28F-42FC-9650-548B64A02F4A}" type="pres">
      <dgm:prSet presAssocID="{A8D00F7D-0F0B-4574-B171-2F0A4FAD8EED}" presName="hierRoot2" presStyleCnt="0">
        <dgm:presLayoutVars>
          <dgm:hierBranch val="init"/>
        </dgm:presLayoutVars>
      </dgm:prSet>
      <dgm:spPr/>
      <dgm:t>
        <a:bodyPr/>
        <a:lstStyle/>
        <a:p>
          <a:endParaRPr lang="en-US"/>
        </a:p>
      </dgm:t>
    </dgm:pt>
    <dgm:pt modelId="{C241A4D2-3B78-4FEB-B7C1-0D995BC9866E}" type="pres">
      <dgm:prSet presAssocID="{A8D00F7D-0F0B-4574-B171-2F0A4FAD8EED}" presName="rootComposite" presStyleCnt="0"/>
      <dgm:spPr/>
      <dgm:t>
        <a:bodyPr/>
        <a:lstStyle/>
        <a:p>
          <a:endParaRPr lang="en-US"/>
        </a:p>
      </dgm:t>
    </dgm:pt>
    <dgm:pt modelId="{0D8D8BC5-A67A-4FD1-9575-41522FB3B7A0}" type="pres">
      <dgm:prSet presAssocID="{A8D00F7D-0F0B-4574-B171-2F0A4FAD8EED}" presName="rootText" presStyleLbl="node3" presStyleIdx="4" presStyleCnt="6">
        <dgm:presLayoutVars>
          <dgm:chPref val="3"/>
        </dgm:presLayoutVars>
      </dgm:prSet>
      <dgm:spPr/>
      <dgm:t>
        <a:bodyPr/>
        <a:lstStyle/>
        <a:p>
          <a:endParaRPr lang="en-US"/>
        </a:p>
      </dgm:t>
    </dgm:pt>
    <dgm:pt modelId="{D022A1A3-0DB8-4214-863A-EA829A05FF49}" type="pres">
      <dgm:prSet presAssocID="{A8D00F7D-0F0B-4574-B171-2F0A4FAD8EED}" presName="rootConnector" presStyleLbl="node3" presStyleIdx="4" presStyleCnt="6"/>
      <dgm:spPr/>
      <dgm:t>
        <a:bodyPr/>
        <a:lstStyle/>
        <a:p>
          <a:endParaRPr lang="en-US"/>
        </a:p>
      </dgm:t>
    </dgm:pt>
    <dgm:pt modelId="{50C2B68C-0E4C-4ECB-A1F0-5D0C679F9F98}" type="pres">
      <dgm:prSet presAssocID="{A8D00F7D-0F0B-4574-B171-2F0A4FAD8EED}" presName="hierChild4" presStyleCnt="0"/>
      <dgm:spPr/>
      <dgm:t>
        <a:bodyPr/>
        <a:lstStyle/>
        <a:p>
          <a:endParaRPr lang="en-US"/>
        </a:p>
      </dgm:t>
    </dgm:pt>
    <dgm:pt modelId="{7DF725AA-57EF-4235-B0ED-0C697CEA4D0E}" type="pres">
      <dgm:prSet presAssocID="{A8D00F7D-0F0B-4574-B171-2F0A4FAD8EED}" presName="hierChild5" presStyleCnt="0"/>
      <dgm:spPr/>
      <dgm:t>
        <a:bodyPr/>
        <a:lstStyle/>
        <a:p>
          <a:endParaRPr lang="en-US"/>
        </a:p>
      </dgm:t>
    </dgm:pt>
    <dgm:pt modelId="{34947A03-6165-4C16-A34C-00A855C58B6E}" type="pres">
      <dgm:prSet presAssocID="{948D7613-316B-48D2-A989-82CE4284E4E8}" presName="Name37" presStyleLbl="parChTrans1D3" presStyleIdx="5" presStyleCnt="6"/>
      <dgm:spPr/>
      <dgm:t>
        <a:bodyPr/>
        <a:lstStyle/>
        <a:p>
          <a:endParaRPr lang="en-US"/>
        </a:p>
      </dgm:t>
    </dgm:pt>
    <dgm:pt modelId="{33A0C8C2-2658-4540-9134-7E8B3A35DB43}" type="pres">
      <dgm:prSet presAssocID="{95E7324A-96AF-4286-9A00-BA7AFE58568E}" presName="hierRoot2" presStyleCnt="0">
        <dgm:presLayoutVars>
          <dgm:hierBranch val="init"/>
        </dgm:presLayoutVars>
      </dgm:prSet>
      <dgm:spPr/>
      <dgm:t>
        <a:bodyPr/>
        <a:lstStyle/>
        <a:p>
          <a:endParaRPr lang="en-US"/>
        </a:p>
      </dgm:t>
    </dgm:pt>
    <dgm:pt modelId="{3F79E36E-795C-4EFE-8FA7-CD89D9925BEE}" type="pres">
      <dgm:prSet presAssocID="{95E7324A-96AF-4286-9A00-BA7AFE58568E}" presName="rootComposite" presStyleCnt="0"/>
      <dgm:spPr/>
      <dgm:t>
        <a:bodyPr/>
        <a:lstStyle/>
        <a:p>
          <a:endParaRPr lang="en-US"/>
        </a:p>
      </dgm:t>
    </dgm:pt>
    <dgm:pt modelId="{884324CB-01D4-414B-BA78-CE198331F58A}" type="pres">
      <dgm:prSet presAssocID="{95E7324A-96AF-4286-9A00-BA7AFE58568E}" presName="rootText" presStyleLbl="node3" presStyleIdx="5" presStyleCnt="6">
        <dgm:presLayoutVars>
          <dgm:chPref val="3"/>
        </dgm:presLayoutVars>
      </dgm:prSet>
      <dgm:spPr/>
      <dgm:t>
        <a:bodyPr/>
        <a:lstStyle/>
        <a:p>
          <a:endParaRPr lang="en-US"/>
        </a:p>
      </dgm:t>
    </dgm:pt>
    <dgm:pt modelId="{AC1989C3-5472-4F31-B098-22B5BD2E5DDD}" type="pres">
      <dgm:prSet presAssocID="{95E7324A-96AF-4286-9A00-BA7AFE58568E}" presName="rootConnector" presStyleLbl="node3" presStyleIdx="5" presStyleCnt="6"/>
      <dgm:spPr/>
      <dgm:t>
        <a:bodyPr/>
        <a:lstStyle/>
        <a:p>
          <a:endParaRPr lang="en-US"/>
        </a:p>
      </dgm:t>
    </dgm:pt>
    <dgm:pt modelId="{7CB42333-9594-42C7-9EE4-B4F5F5DB0FFE}" type="pres">
      <dgm:prSet presAssocID="{95E7324A-96AF-4286-9A00-BA7AFE58568E}" presName="hierChild4" presStyleCnt="0"/>
      <dgm:spPr/>
      <dgm:t>
        <a:bodyPr/>
        <a:lstStyle/>
        <a:p>
          <a:endParaRPr lang="en-US"/>
        </a:p>
      </dgm:t>
    </dgm:pt>
    <dgm:pt modelId="{6B02F593-2D40-462A-B2CD-2A81FF9FF5D9}" type="pres">
      <dgm:prSet presAssocID="{95E7324A-96AF-4286-9A00-BA7AFE58568E}" presName="hierChild5" presStyleCnt="0"/>
      <dgm:spPr/>
      <dgm:t>
        <a:bodyPr/>
        <a:lstStyle/>
        <a:p>
          <a:endParaRPr lang="en-US"/>
        </a:p>
      </dgm:t>
    </dgm:pt>
    <dgm:pt modelId="{AE3233FB-8DFA-4EE8-8AB1-6E4E7C863C54}" type="pres">
      <dgm:prSet presAssocID="{32800C02-9145-4473-95BA-F604354DF01E}" presName="hierChild5" presStyleCnt="0"/>
      <dgm:spPr/>
      <dgm:t>
        <a:bodyPr/>
        <a:lstStyle/>
        <a:p>
          <a:endParaRPr lang="en-US"/>
        </a:p>
      </dgm:t>
    </dgm:pt>
    <dgm:pt modelId="{D51FAE73-E2BC-474F-BA0A-F4D97E582266}" type="pres">
      <dgm:prSet presAssocID="{5F7CBAA8-3377-45EE-A492-B5EBA39C9A76}" presName="Name37" presStyleLbl="parChTrans1D2" presStyleIdx="2" presStyleCnt="3"/>
      <dgm:spPr/>
      <dgm:t>
        <a:bodyPr/>
        <a:lstStyle/>
        <a:p>
          <a:endParaRPr lang="en-US"/>
        </a:p>
      </dgm:t>
    </dgm:pt>
    <dgm:pt modelId="{A90F2369-BC6D-4701-979C-3FCA9895A786}" type="pres">
      <dgm:prSet presAssocID="{7B2C3F32-3C36-4040-9854-AFB25508B5B7}" presName="hierRoot2" presStyleCnt="0">
        <dgm:presLayoutVars>
          <dgm:hierBranch val="init"/>
        </dgm:presLayoutVars>
      </dgm:prSet>
      <dgm:spPr/>
      <dgm:t>
        <a:bodyPr/>
        <a:lstStyle/>
        <a:p>
          <a:endParaRPr lang="en-US"/>
        </a:p>
      </dgm:t>
    </dgm:pt>
    <dgm:pt modelId="{D97933DD-207F-4243-B336-B8F131FED9E4}" type="pres">
      <dgm:prSet presAssocID="{7B2C3F32-3C36-4040-9854-AFB25508B5B7}" presName="rootComposite" presStyleCnt="0"/>
      <dgm:spPr/>
      <dgm:t>
        <a:bodyPr/>
        <a:lstStyle/>
        <a:p>
          <a:endParaRPr lang="en-US"/>
        </a:p>
      </dgm:t>
    </dgm:pt>
    <dgm:pt modelId="{84B3A898-5229-4892-A2E2-B85AE0E38409}" type="pres">
      <dgm:prSet presAssocID="{7B2C3F32-3C36-4040-9854-AFB25508B5B7}" presName="rootText" presStyleLbl="node2" presStyleIdx="2" presStyleCnt="3">
        <dgm:presLayoutVars>
          <dgm:chPref val="3"/>
        </dgm:presLayoutVars>
      </dgm:prSet>
      <dgm:spPr/>
      <dgm:t>
        <a:bodyPr/>
        <a:lstStyle/>
        <a:p>
          <a:endParaRPr lang="en-US"/>
        </a:p>
      </dgm:t>
    </dgm:pt>
    <dgm:pt modelId="{26E00878-CB7D-49BD-8064-B2BDB7338283}" type="pres">
      <dgm:prSet presAssocID="{7B2C3F32-3C36-4040-9854-AFB25508B5B7}" presName="rootConnector" presStyleLbl="node2" presStyleIdx="2" presStyleCnt="3"/>
      <dgm:spPr/>
      <dgm:t>
        <a:bodyPr/>
        <a:lstStyle/>
        <a:p>
          <a:endParaRPr lang="en-US"/>
        </a:p>
      </dgm:t>
    </dgm:pt>
    <dgm:pt modelId="{ED8ADEF1-CA7A-4058-B1EA-8610F37CC8E0}" type="pres">
      <dgm:prSet presAssocID="{7B2C3F32-3C36-4040-9854-AFB25508B5B7}" presName="hierChild4" presStyleCnt="0"/>
      <dgm:spPr/>
      <dgm:t>
        <a:bodyPr/>
        <a:lstStyle/>
        <a:p>
          <a:endParaRPr lang="en-US"/>
        </a:p>
      </dgm:t>
    </dgm:pt>
    <dgm:pt modelId="{673A4AF1-F388-471D-8B7E-E5F6A49BFD86}" type="pres">
      <dgm:prSet presAssocID="{7B2C3F32-3C36-4040-9854-AFB25508B5B7}" presName="hierChild5" presStyleCnt="0"/>
      <dgm:spPr/>
      <dgm:t>
        <a:bodyPr/>
        <a:lstStyle/>
        <a:p>
          <a:endParaRPr lang="en-US"/>
        </a:p>
      </dgm:t>
    </dgm:pt>
    <dgm:pt modelId="{B0737A8C-4105-4199-9DEA-1E192F9F6BE0}" type="pres">
      <dgm:prSet presAssocID="{828985E0-57D8-4E59-8A89-11AA1034CF80}" presName="hierChild3" presStyleCnt="0"/>
      <dgm:spPr/>
      <dgm:t>
        <a:bodyPr/>
        <a:lstStyle/>
        <a:p>
          <a:endParaRPr lang="en-US"/>
        </a:p>
      </dgm:t>
    </dgm:pt>
  </dgm:ptLst>
  <dgm:cxnLst>
    <dgm:cxn modelId="{F0DFF8AD-A5C9-44CC-B6D4-E518F6ADFF90}" srcId="{63163E6E-62C0-47A2-A0B3-DA380D82DCE9}" destId="{3E38517F-44E0-4FDA-B283-D903CD86AC15}" srcOrd="0" destOrd="0" parTransId="{C174F840-EB3F-4DF1-AAB6-0E587E6579B8}" sibTransId="{A7B64126-443B-45D6-86B9-5AB7510C1880}"/>
    <dgm:cxn modelId="{EA0F9798-DC5D-4CB3-9737-8C325BBC8ADB}" type="presOf" srcId="{C174F840-EB3F-4DF1-AAB6-0E587E6579B8}" destId="{05AA30A3-8FBC-48F6-BB07-C2E9668AA145}" srcOrd="0" destOrd="0" presId="urn:microsoft.com/office/officeart/2005/8/layout/orgChart1"/>
    <dgm:cxn modelId="{B9B6982A-DD03-4472-9BE8-E7B799C6D65C}" type="presOf" srcId="{FF6D7C7D-B0F1-4EFF-A29C-A95177028BEB}" destId="{F3E455DB-E48C-4F7B-B1F3-94CD8CDABE85}" srcOrd="0" destOrd="0" presId="urn:microsoft.com/office/officeart/2005/8/layout/orgChart1"/>
    <dgm:cxn modelId="{7B5B1FE5-CC68-48CB-9A0C-7D332AEC295C}" srcId="{32800C02-9145-4473-95BA-F604354DF01E}" destId="{2FF8DD63-8116-4462-B54F-C87630418C65}" srcOrd="0" destOrd="0" parTransId="{459B3AE1-B857-4E2E-BAE4-A566FFAB77B3}" sibTransId="{219723DD-E658-424A-9809-A9D417761C17}"/>
    <dgm:cxn modelId="{C4554295-10F2-4B5B-B1D6-FB6FCF550AFF}" type="presOf" srcId="{2D723D00-B922-45AC-93BB-7AC5EF09B488}" destId="{FFE7187A-3F95-4E4B-8862-88FC4979C680}" srcOrd="0" destOrd="0" presId="urn:microsoft.com/office/officeart/2005/8/layout/orgChart1"/>
    <dgm:cxn modelId="{06E8BA2C-7CCD-46D9-9308-6199B07C49A7}" type="presOf" srcId="{8D865B29-9D09-459F-A697-C798D2DD5AF5}" destId="{9DB8FDB0-4C7A-4824-A926-A984458CC3A1}" srcOrd="0" destOrd="0" presId="urn:microsoft.com/office/officeart/2005/8/layout/orgChart1"/>
    <dgm:cxn modelId="{C63C464A-4403-40EB-9BA8-E9963F6480B4}" type="presOf" srcId="{8D865B29-9D09-459F-A697-C798D2DD5AF5}" destId="{6CDB7C22-1BFF-4ECE-A311-23B96ED0C499}" srcOrd="1" destOrd="0" presId="urn:microsoft.com/office/officeart/2005/8/layout/orgChart1"/>
    <dgm:cxn modelId="{D64ACF99-3CBD-473C-80CB-C399A71C252A}" type="presOf" srcId="{AE595682-7A7F-4679-BE9B-CE2AE22209A9}" destId="{BF10C36E-742C-4134-B3E0-C6BCCB7E397E}" srcOrd="0" destOrd="0" presId="urn:microsoft.com/office/officeart/2005/8/layout/orgChart1"/>
    <dgm:cxn modelId="{8C2D76BD-F605-4863-A225-5429C2B989E0}" type="presOf" srcId="{2FF8DD63-8116-4462-B54F-C87630418C65}" destId="{9B519F57-1158-4D3F-9F60-5ED26EB401A1}" srcOrd="0" destOrd="0" presId="urn:microsoft.com/office/officeart/2005/8/layout/orgChart1"/>
    <dgm:cxn modelId="{8486DEEC-04DF-489D-81BE-25421005BA68}" type="presOf" srcId="{A8D00F7D-0F0B-4574-B171-2F0A4FAD8EED}" destId="{0D8D8BC5-A67A-4FD1-9575-41522FB3B7A0}" srcOrd="0" destOrd="0" presId="urn:microsoft.com/office/officeart/2005/8/layout/orgChart1"/>
    <dgm:cxn modelId="{7DE1DAA5-3085-450C-A644-7645193E248B}" srcId="{32800C02-9145-4473-95BA-F604354DF01E}" destId="{95E7324A-96AF-4286-9A00-BA7AFE58568E}" srcOrd="2" destOrd="0" parTransId="{948D7613-316B-48D2-A989-82CE4284E4E8}" sibTransId="{7DD9BC0C-6BA6-4A7B-BF0B-7B4A5B10ACDB}"/>
    <dgm:cxn modelId="{3309D55F-D1F0-4A9F-A8FD-D12764AA3C48}" type="presOf" srcId="{141833F1-EBA7-4303-9AD2-22B79041A38D}" destId="{964CA97B-19F3-47A2-90D7-3DC3E7063753}" srcOrd="0" destOrd="0" presId="urn:microsoft.com/office/officeart/2005/8/layout/orgChart1"/>
    <dgm:cxn modelId="{05360ABF-8674-47B5-9FBA-7F8C77A35793}" type="presOf" srcId="{2AB98B74-9B36-483B-85BD-7C86572C3697}" destId="{2A1AEAC2-421C-4CDB-8B19-A01F1C76F8C4}" srcOrd="0" destOrd="0" presId="urn:microsoft.com/office/officeart/2005/8/layout/orgChart1"/>
    <dgm:cxn modelId="{A4C5B7CF-8316-418C-8F92-225309F2940D}" srcId="{63163E6E-62C0-47A2-A0B3-DA380D82DCE9}" destId="{8D865B29-9D09-459F-A697-C798D2DD5AF5}" srcOrd="2" destOrd="0" parTransId="{AE595682-7A7F-4679-BE9B-CE2AE22209A9}" sibTransId="{5343D4CE-3A6C-4CEB-8070-21E1B71B7276}"/>
    <dgm:cxn modelId="{818A1B9B-7667-461E-A5F0-1A1B619FD897}" type="presOf" srcId="{3E38517F-44E0-4FDA-B283-D903CD86AC15}" destId="{EA839D59-3AD2-49EC-8ACD-151D140612FC}" srcOrd="0" destOrd="0" presId="urn:microsoft.com/office/officeart/2005/8/layout/orgChart1"/>
    <dgm:cxn modelId="{36EC7483-0DC8-40B4-99C3-97925A12B86F}" type="presOf" srcId="{459B3AE1-B857-4E2E-BAE4-A566FFAB77B3}" destId="{308754F3-E34A-4DCF-95A4-830E607A7EBC}" srcOrd="0" destOrd="0" presId="urn:microsoft.com/office/officeart/2005/8/layout/orgChart1"/>
    <dgm:cxn modelId="{D773ABBD-FB67-46FF-BC04-1A9794A95D8F}" type="presOf" srcId="{141833F1-EBA7-4303-9AD2-22B79041A38D}" destId="{D4A9D4ED-813A-44D4-BFD5-AE0DBB67079C}" srcOrd="1" destOrd="0" presId="urn:microsoft.com/office/officeart/2005/8/layout/orgChart1"/>
    <dgm:cxn modelId="{64B768B3-4E99-489F-883A-4BBC3B4CE374}" srcId="{63163E6E-62C0-47A2-A0B3-DA380D82DCE9}" destId="{141833F1-EBA7-4303-9AD2-22B79041A38D}" srcOrd="1" destOrd="0" parTransId="{CE8A88D8-5203-415D-9BDC-A799D4BFEC9B}" sibTransId="{3C42DC30-6724-4D7A-BAF8-C610BB9003F3}"/>
    <dgm:cxn modelId="{1D3616A5-BF02-449E-B51E-6EC48DB3A1A4}" type="presOf" srcId="{F4578247-CBEA-439E-9A17-A95F8379742A}" destId="{CFA65301-E642-4A7C-AABC-3AD9EE9C1033}" srcOrd="0" destOrd="0" presId="urn:microsoft.com/office/officeart/2005/8/layout/orgChart1"/>
    <dgm:cxn modelId="{8062FFD0-237A-4CF3-AF1E-9DD9354EEBAD}" type="presOf" srcId="{95E7324A-96AF-4286-9A00-BA7AFE58568E}" destId="{AC1989C3-5472-4F31-B098-22B5BD2E5DDD}" srcOrd="1" destOrd="0" presId="urn:microsoft.com/office/officeart/2005/8/layout/orgChart1"/>
    <dgm:cxn modelId="{0035B64C-39EC-48FD-AD7E-5891123FBE38}" type="presOf" srcId="{32800C02-9145-4473-95BA-F604354DF01E}" destId="{AD3FD048-D5ED-471A-9632-F4ABD14F0A84}" srcOrd="1" destOrd="0" presId="urn:microsoft.com/office/officeart/2005/8/layout/orgChart1"/>
    <dgm:cxn modelId="{0B7AFA04-B3D2-4A96-A862-A901CED640F6}" type="presOf" srcId="{7B2C3F32-3C36-4040-9854-AFB25508B5B7}" destId="{84B3A898-5229-4892-A2E2-B85AE0E38409}" srcOrd="0" destOrd="0" presId="urn:microsoft.com/office/officeart/2005/8/layout/orgChart1"/>
    <dgm:cxn modelId="{3E794069-F3FB-4E50-A7E7-FB08C5F2389E}" type="presOf" srcId="{7B2C3F32-3C36-4040-9854-AFB25508B5B7}" destId="{26E00878-CB7D-49BD-8064-B2BDB7338283}" srcOrd="1" destOrd="0" presId="urn:microsoft.com/office/officeart/2005/8/layout/orgChart1"/>
    <dgm:cxn modelId="{7449BEDE-AB2C-4A02-A6A0-EC135D363011}" type="presOf" srcId="{3E38517F-44E0-4FDA-B283-D903CD86AC15}" destId="{E97A85C3-8D57-4E4A-8DCD-CED08FCA82A1}" srcOrd="1" destOrd="0" presId="urn:microsoft.com/office/officeart/2005/8/layout/orgChart1"/>
    <dgm:cxn modelId="{030E890A-4CA5-487D-8640-FB3B20ACF02D}" srcId="{828985E0-57D8-4E59-8A89-11AA1034CF80}" destId="{7B2C3F32-3C36-4040-9854-AFB25508B5B7}" srcOrd="2" destOrd="0" parTransId="{5F7CBAA8-3377-45EE-A492-B5EBA39C9A76}" sibTransId="{B8804C56-5F50-4850-965F-77FA24315D4B}"/>
    <dgm:cxn modelId="{957EA4BF-C057-4140-A4B4-6329BEFB87DA}" type="presOf" srcId="{32800C02-9145-4473-95BA-F604354DF01E}" destId="{803E3B89-ADBD-4AE0-95E2-FA70E9FD2B79}" srcOrd="0" destOrd="0" presId="urn:microsoft.com/office/officeart/2005/8/layout/orgChart1"/>
    <dgm:cxn modelId="{0C41F1A5-9D9D-46B3-8EED-BEA67FB186AB}" srcId="{32800C02-9145-4473-95BA-F604354DF01E}" destId="{A8D00F7D-0F0B-4574-B171-2F0A4FAD8EED}" srcOrd="1" destOrd="0" parTransId="{2AB98B74-9B36-483B-85BD-7C86572C3697}" sibTransId="{7F80A272-B699-45B8-B997-078521A91845}"/>
    <dgm:cxn modelId="{E99472BE-1482-49CF-9A1A-F9DB6BB44AC5}" type="presOf" srcId="{63163E6E-62C0-47A2-A0B3-DA380D82DCE9}" destId="{39A9F41E-A5F9-472F-9E79-002621DC525C}" srcOrd="1" destOrd="0" presId="urn:microsoft.com/office/officeart/2005/8/layout/orgChart1"/>
    <dgm:cxn modelId="{B06AD536-33EF-4F7F-82CE-EEB2FA2DC3A1}" srcId="{FF6D7C7D-B0F1-4EFF-A29C-A95177028BEB}" destId="{828985E0-57D8-4E59-8A89-11AA1034CF80}" srcOrd="0" destOrd="0" parTransId="{0FFBA1CC-000C-4F84-93AB-DAE23B633AA3}" sibTransId="{B4568213-AF2C-4935-9150-A364DED716DB}"/>
    <dgm:cxn modelId="{B5E634F6-F7BB-452F-8365-12BC60D8549D}" type="presOf" srcId="{CE8A88D8-5203-415D-9BDC-A799D4BFEC9B}" destId="{854C3F34-2796-4B68-A036-F39BF15C0E2F}" srcOrd="0" destOrd="0" presId="urn:microsoft.com/office/officeart/2005/8/layout/orgChart1"/>
    <dgm:cxn modelId="{DC0A5DCC-68F4-4F2C-91F9-19C0A1E6A432}" type="presOf" srcId="{95E7324A-96AF-4286-9A00-BA7AFE58568E}" destId="{884324CB-01D4-414B-BA78-CE198331F58A}" srcOrd="0" destOrd="0" presId="urn:microsoft.com/office/officeart/2005/8/layout/orgChart1"/>
    <dgm:cxn modelId="{AFE69EAB-90BD-4080-AB52-D0101E3C46BE}" type="presOf" srcId="{2FF8DD63-8116-4462-B54F-C87630418C65}" destId="{53B3772D-EC22-47AF-8277-BDE2D5999C81}" srcOrd="1" destOrd="0" presId="urn:microsoft.com/office/officeart/2005/8/layout/orgChart1"/>
    <dgm:cxn modelId="{E97AC036-7C3E-4B8F-96A1-22493B2A1871}" type="presOf" srcId="{828985E0-57D8-4E59-8A89-11AA1034CF80}" destId="{7CC1ABE9-92EB-4844-B008-D84ACF90C39E}" srcOrd="0" destOrd="0" presId="urn:microsoft.com/office/officeart/2005/8/layout/orgChart1"/>
    <dgm:cxn modelId="{24D8B7D3-D1FE-417B-AB7F-F4490F388EED}" type="presOf" srcId="{828985E0-57D8-4E59-8A89-11AA1034CF80}" destId="{9AF936ED-84FD-4E42-9751-D369EF4AE001}" srcOrd="1" destOrd="0" presId="urn:microsoft.com/office/officeart/2005/8/layout/orgChart1"/>
    <dgm:cxn modelId="{DCDDE903-4245-4DED-B9F5-71B153AA4FD9}" type="presOf" srcId="{63163E6E-62C0-47A2-A0B3-DA380D82DCE9}" destId="{5343242E-0B2B-49E4-92DC-9C04C9D74B65}" srcOrd="0" destOrd="0" presId="urn:microsoft.com/office/officeart/2005/8/layout/orgChart1"/>
    <dgm:cxn modelId="{45D00649-EDA0-4400-A2F1-CD64980059C1}" srcId="{828985E0-57D8-4E59-8A89-11AA1034CF80}" destId="{32800C02-9145-4473-95BA-F604354DF01E}" srcOrd="1" destOrd="0" parTransId="{2D723D00-B922-45AC-93BB-7AC5EF09B488}" sibTransId="{B1DA837B-EF84-4FF3-9A20-7215B327BDBD}"/>
    <dgm:cxn modelId="{B7866AF8-1215-406C-A1A1-2678B47FF184}" srcId="{828985E0-57D8-4E59-8A89-11AA1034CF80}" destId="{63163E6E-62C0-47A2-A0B3-DA380D82DCE9}" srcOrd="0" destOrd="0" parTransId="{F4578247-CBEA-439E-9A17-A95F8379742A}" sibTransId="{EC7A7DF8-845D-4E16-8DCF-B7C8BAFD7841}"/>
    <dgm:cxn modelId="{E49E4CDD-5EC4-4E53-8C3C-25CB31BD2381}" type="presOf" srcId="{5F7CBAA8-3377-45EE-A492-B5EBA39C9A76}" destId="{D51FAE73-E2BC-474F-BA0A-F4D97E582266}" srcOrd="0" destOrd="0" presId="urn:microsoft.com/office/officeart/2005/8/layout/orgChart1"/>
    <dgm:cxn modelId="{5E00E3AC-7595-4C3C-A5B8-7EAABD386750}" type="presOf" srcId="{948D7613-316B-48D2-A989-82CE4284E4E8}" destId="{34947A03-6165-4C16-A34C-00A855C58B6E}" srcOrd="0" destOrd="0" presId="urn:microsoft.com/office/officeart/2005/8/layout/orgChart1"/>
    <dgm:cxn modelId="{28143253-1F32-4D79-9621-1FFF89F49CF6}" type="presOf" srcId="{A8D00F7D-0F0B-4574-B171-2F0A4FAD8EED}" destId="{D022A1A3-0DB8-4214-863A-EA829A05FF49}" srcOrd="1" destOrd="0" presId="urn:microsoft.com/office/officeart/2005/8/layout/orgChart1"/>
    <dgm:cxn modelId="{90C56C2E-F3AF-4903-AA99-F938D51C5165}" type="presParOf" srcId="{F3E455DB-E48C-4F7B-B1F3-94CD8CDABE85}" destId="{ADA71BDC-F6C6-4C4F-9FA8-14E87E362B03}" srcOrd="0" destOrd="0" presId="urn:microsoft.com/office/officeart/2005/8/layout/orgChart1"/>
    <dgm:cxn modelId="{352F44CB-E53B-4AB0-880D-1C033E935D6D}" type="presParOf" srcId="{ADA71BDC-F6C6-4C4F-9FA8-14E87E362B03}" destId="{750CFF1E-9C26-43C6-B853-54D6D03EC668}" srcOrd="0" destOrd="0" presId="urn:microsoft.com/office/officeart/2005/8/layout/orgChart1"/>
    <dgm:cxn modelId="{030F60E6-C003-4AC2-95D8-5DAB4D5D0507}" type="presParOf" srcId="{750CFF1E-9C26-43C6-B853-54D6D03EC668}" destId="{7CC1ABE9-92EB-4844-B008-D84ACF90C39E}" srcOrd="0" destOrd="0" presId="urn:microsoft.com/office/officeart/2005/8/layout/orgChart1"/>
    <dgm:cxn modelId="{C9E7832A-3738-457D-94B9-9A2E09104F97}" type="presParOf" srcId="{750CFF1E-9C26-43C6-B853-54D6D03EC668}" destId="{9AF936ED-84FD-4E42-9751-D369EF4AE001}" srcOrd="1" destOrd="0" presId="urn:microsoft.com/office/officeart/2005/8/layout/orgChart1"/>
    <dgm:cxn modelId="{FE3A0C04-FB4A-4F78-A0E8-692BC3E05C5D}" type="presParOf" srcId="{ADA71BDC-F6C6-4C4F-9FA8-14E87E362B03}" destId="{5EED51A8-D6D9-45D8-AECA-107525535A58}" srcOrd="1" destOrd="0" presId="urn:microsoft.com/office/officeart/2005/8/layout/orgChart1"/>
    <dgm:cxn modelId="{7FC4AAB0-73E8-4381-84FF-96D3938393C6}" type="presParOf" srcId="{5EED51A8-D6D9-45D8-AECA-107525535A58}" destId="{CFA65301-E642-4A7C-AABC-3AD9EE9C1033}" srcOrd="0" destOrd="0" presId="urn:microsoft.com/office/officeart/2005/8/layout/orgChart1"/>
    <dgm:cxn modelId="{3D38A4BB-5364-4405-A2A8-AD915E8B1F3A}" type="presParOf" srcId="{5EED51A8-D6D9-45D8-AECA-107525535A58}" destId="{95794F99-B63C-4613-84BC-4DDE8B7FFA9D}" srcOrd="1" destOrd="0" presId="urn:microsoft.com/office/officeart/2005/8/layout/orgChart1"/>
    <dgm:cxn modelId="{7EC0CADE-DCB4-4D9A-A9E4-8D9419CA42D3}" type="presParOf" srcId="{95794F99-B63C-4613-84BC-4DDE8B7FFA9D}" destId="{F63148B4-5F25-42EB-A72C-3F515BDD27DE}" srcOrd="0" destOrd="0" presId="urn:microsoft.com/office/officeart/2005/8/layout/orgChart1"/>
    <dgm:cxn modelId="{E98F061A-0AE4-48CB-B39D-C8CC0576EAB4}" type="presParOf" srcId="{F63148B4-5F25-42EB-A72C-3F515BDD27DE}" destId="{5343242E-0B2B-49E4-92DC-9C04C9D74B65}" srcOrd="0" destOrd="0" presId="urn:microsoft.com/office/officeart/2005/8/layout/orgChart1"/>
    <dgm:cxn modelId="{014A6FF5-8249-4DB6-9452-7CA9574714D5}" type="presParOf" srcId="{F63148B4-5F25-42EB-A72C-3F515BDD27DE}" destId="{39A9F41E-A5F9-472F-9E79-002621DC525C}" srcOrd="1" destOrd="0" presId="urn:microsoft.com/office/officeart/2005/8/layout/orgChart1"/>
    <dgm:cxn modelId="{C7BFAC80-602A-4E5F-912B-8A29DF43E777}" type="presParOf" srcId="{95794F99-B63C-4613-84BC-4DDE8B7FFA9D}" destId="{B3C2CAEE-7932-4A54-8E1C-99DC52DF3034}" srcOrd="1" destOrd="0" presId="urn:microsoft.com/office/officeart/2005/8/layout/orgChart1"/>
    <dgm:cxn modelId="{5C6C3C94-A5FD-4E77-B58E-4F14CAA11A22}" type="presParOf" srcId="{B3C2CAEE-7932-4A54-8E1C-99DC52DF3034}" destId="{05AA30A3-8FBC-48F6-BB07-C2E9668AA145}" srcOrd="0" destOrd="0" presId="urn:microsoft.com/office/officeart/2005/8/layout/orgChart1"/>
    <dgm:cxn modelId="{6A649871-FF75-419C-893C-EE67CD542688}" type="presParOf" srcId="{B3C2CAEE-7932-4A54-8E1C-99DC52DF3034}" destId="{FFF4F82C-BC41-45B9-BB52-EF9B18700612}" srcOrd="1" destOrd="0" presId="urn:microsoft.com/office/officeart/2005/8/layout/orgChart1"/>
    <dgm:cxn modelId="{0F8B2C44-FF25-40D2-8248-B54A075EA8E0}" type="presParOf" srcId="{FFF4F82C-BC41-45B9-BB52-EF9B18700612}" destId="{6C25F29F-E897-436B-A2CF-D37D91B8B2FF}" srcOrd="0" destOrd="0" presId="urn:microsoft.com/office/officeart/2005/8/layout/orgChart1"/>
    <dgm:cxn modelId="{623048D5-8206-47AA-A977-48E2D042E198}" type="presParOf" srcId="{6C25F29F-E897-436B-A2CF-D37D91B8B2FF}" destId="{EA839D59-3AD2-49EC-8ACD-151D140612FC}" srcOrd="0" destOrd="0" presId="urn:microsoft.com/office/officeart/2005/8/layout/orgChart1"/>
    <dgm:cxn modelId="{B18C7CA0-5834-4804-B907-453ABDDCF7BB}" type="presParOf" srcId="{6C25F29F-E897-436B-A2CF-D37D91B8B2FF}" destId="{E97A85C3-8D57-4E4A-8DCD-CED08FCA82A1}" srcOrd="1" destOrd="0" presId="urn:microsoft.com/office/officeart/2005/8/layout/orgChart1"/>
    <dgm:cxn modelId="{566F24BE-5F9B-4639-B7E0-C99A12035333}" type="presParOf" srcId="{FFF4F82C-BC41-45B9-BB52-EF9B18700612}" destId="{6253BA7D-A696-48E4-B667-0FAC61A0B0AA}" srcOrd="1" destOrd="0" presId="urn:microsoft.com/office/officeart/2005/8/layout/orgChart1"/>
    <dgm:cxn modelId="{BEC69C4E-0C87-4251-B098-014EF61EFE68}" type="presParOf" srcId="{FFF4F82C-BC41-45B9-BB52-EF9B18700612}" destId="{895A28A6-A1E9-490B-B14C-0AFD532F5A24}" srcOrd="2" destOrd="0" presId="urn:microsoft.com/office/officeart/2005/8/layout/orgChart1"/>
    <dgm:cxn modelId="{F216E7F1-6F4F-447C-AFBF-2E933F8FB317}" type="presParOf" srcId="{B3C2CAEE-7932-4A54-8E1C-99DC52DF3034}" destId="{854C3F34-2796-4B68-A036-F39BF15C0E2F}" srcOrd="2" destOrd="0" presId="urn:microsoft.com/office/officeart/2005/8/layout/orgChart1"/>
    <dgm:cxn modelId="{BEF7FDA0-FB93-4B98-8889-9521A3CFEB97}" type="presParOf" srcId="{B3C2CAEE-7932-4A54-8E1C-99DC52DF3034}" destId="{A61153DC-80CD-431C-9879-23E75365E6B0}" srcOrd="3" destOrd="0" presId="urn:microsoft.com/office/officeart/2005/8/layout/orgChart1"/>
    <dgm:cxn modelId="{5E6C7116-3C16-4BE4-8ECD-AF7FD9A87253}" type="presParOf" srcId="{A61153DC-80CD-431C-9879-23E75365E6B0}" destId="{630716AE-E863-468F-B2D0-3DFC278228E9}" srcOrd="0" destOrd="0" presId="urn:microsoft.com/office/officeart/2005/8/layout/orgChart1"/>
    <dgm:cxn modelId="{55C4FFA4-29CD-4A93-994B-5AA33067C64D}" type="presParOf" srcId="{630716AE-E863-468F-B2D0-3DFC278228E9}" destId="{964CA97B-19F3-47A2-90D7-3DC3E7063753}" srcOrd="0" destOrd="0" presId="urn:microsoft.com/office/officeart/2005/8/layout/orgChart1"/>
    <dgm:cxn modelId="{8BDA1854-5B77-40F3-AA74-872644162E16}" type="presParOf" srcId="{630716AE-E863-468F-B2D0-3DFC278228E9}" destId="{D4A9D4ED-813A-44D4-BFD5-AE0DBB67079C}" srcOrd="1" destOrd="0" presId="urn:microsoft.com/office/officeart/2005/8/layout/orgChart1"/>
    <dgm:cxn modelId="{787DC91A-E596-4A25-8353-78C5783B10D4}" type="presParOf" srcId="{A61153DC-80CD-431C-9879-23E75365E6B0}" destId="{88328171-738B-49BB-9EDA-2736710005AD}" srcOrd="1" destOrd="0" presId="urn:microsoft.com/office/officeart/2005/8/layout/orgChart1"/>
    <dgm:cxn modelId="{2A7A58F3-84C0-4D89-BE33-1BF9208B183E}" type="presParOf" srcId="{A61153DC-80CD-431C-9879-23E75365E6B0}" destId="{0AA12E34-B7B7-4CF0-81CA-CE289F23EF1E}" srcOrd="2" destOrd="0" presId="urn:microsoft.com/office/officeart/2005/8/layout/orgChart1"/>
    <dgm:cxn modelId="{11374B81-13C7-460D-A665-28DBD4F51290}" type="presParOf" srcId="{B3C2CAEE-7932-4A54-8E1C-99DC52DF3034}" destId="{BF10C36E-742C-4134-B3E0-C6BCCB7E397E}" srcOrd="4" destOrd="0" presId="urn:microsoft.com/office/officeart/2005/8/layout/orgChart1"/>
    <dgm:cxn modelId="{E60A708E-D34F-409C-9B32-6446BC60F516}" type="presParOf" srcId="{B3C2CAEE-7932-4A54-8E1C-99DC52DF3034}" destId="{EADBAC94-4963-4803-8061-A9D54F181748}" srcOrd="5" destOrd="0" presId="urn:microsoft.com/office/officeart/2005/8/layout/orgChart1"/>
    <dgm:cxn modelId="{0ED8AE99-F75A-41A9-8631-A86B7BF7CC81}" type="presParOf" srcId="{EADBAC94-4963-4803-8061-A9D54F181748}" destId="{2C8FF746-E0B9-4AD0-AD12-7B41D3742C42}" srcOrd="0" destOrd="0" presId="urn:microsoft.com/office/officeart/2005/8/layout/orgChart1"/>
    <dgm:cxn modelId="{7B0E24D3-796D-48E5-8C1A-B8F83B23B35A}" type="presParOf" srcId="{2C8FF746-E0B9-4AD0-AD12-7B41D3742C42}" destId="{9DB8FDB0-4C7A-4824-A926-A984458CC3A1}" srcOrd="0" destOrd="0" presId="urn:microsoft.com/office/officeart/2005/8/layout/orgChart1"/>
    <dgm:cxn modelId="{F59F907F-60A2-4117-AD7C-83161E8C8A22}" type="presParOf" srcId="{2C8FF746-E0B9-4AD0-AD12-7B41D3742C42}" destId="{6CDB7C22-1BFF-4ECE-A311-23B96ED0C499}" srcOrd="1" destOrd="0" presId="urn:microsoft.com/office/officeart/2005/8/layout/orgChart1"/>
    <dgm:cxn modelId="{B93E46E0-B65A-494B-B324-F4712CC0976D}" type="presParOf" srcId="{EADBAC94-4963-4803-8061-A9D54F181748}" destId="{2E6D2C6C-A032-4CB3-B9B7-BCCFE3545D99}" srcOrd="1" destOrd="0" presId="urn:microsoft.com/office/officeart/2005/8/layout/orgChart1"/>
    <dgm:cxn modelId="{96CC529C-0423-4F8E-8902-F92A87205362}" type="presParOf" srcId="{EADBAC94-4963-4803-8061-A9D54F181748}" destId="{C8729993-3DD7-4527-B83D-0966E478D91E}" srcOrd="2" destOrd="0" presId="urn:microsoft.com/office/officeart/2005/8/layout/orgChart1"/>
    <dgm:cxn modelId="{20E24965-2F6D-4599-B220-BBB5EF592D02}" type="presParOf" srcId="{95794F99-B63C-4613-84BC-4DDE8B7FFA9D}" destId="{4B048616-ADB7-4F38-A2B6-D7EF5CEAA637}" srcOrd="2" destOrd="0" presId="urn:microsoft.com/office/officeart/2005/8/layout/orgChart1"/>
    <dgm:cxn modelId="{AFF3F1BC-CEB3-4DB4-BBDF-79DCB314CFCF}" type="presParOf" srcId="{5EED51A8-D6D9-45D8-AECA-107525535A58}" destId="{FFE7187A-3F95-4E4B-8862-88FC4979C680}" srcOrd="2" destOrd="0" presId="urn:microsoft.com/office/officeart/2005/8/layout/orgChart1"/>
    <dgm:cxn modelId="{10A122BF-C0F8-4EED-B8D3-A655D1B6CBE3}" type="presParOf" srcId="{5EED51A8-D6D9-45D8-AECA-107525535A58}" destId="{7DA8A4F5-641A-40B1-87FF-855E77BF80C8}" srcOrd="3" destOrd="0" presId="urn:microsoft.com/office/officeart/2005/8/layout/orgChart1"/>
    <dgm:cxn modelId="{12B05C46-4FBD-4267-BEC7-9DB9A18DB68A}" type="presParOf" srcId="{7DA8A4F5-641A-40B1-87FF-855E77BF80C8}" destId="{629A8B72-C695-47F9-9E1E-7D496BDD9EBC}" srcOrd="0" destOrd="0" presId="urn:microsoft.com/office/officeart/2005/8/layout/orgChart1"/>
    <dgm:cxn modelId="{2FC32FA2-E563-4C50-89E9-D086DF920618}" type="presParOf" srcId="{629A8B72-C695-47F9-9E1E-7D496BDD9EBC}" destId="{803E3B89-ADBD-4AE0-95E2-FA70E9FD2B79}" srcOrd="0" destOrd="0" presId="urn:microsoft.com/office/officeart/2005/8/layout/orgChart1"/>
    <dgm:cxn modelId="{021309E4-20DC-42D6-9103-1D0403136C54}" type="presParOf" srcId="{629A8B72-C695-47F9-9E1E-7D496BDD9EBC}" destId="{AD3FD048-D5ED-471A-9632-F4ABD14F0A84}" srcOrd="1" destOrd="0" presId="urn:microsoft.com/office/officeart/2005/8/layout/orgChart1"/>
    <dgm:cxn modelId="{039254E4-EDCC-477E-995D-744BE7EF0126}" type="presParOf" srcId="{7DA8A4F5-641A-40B1-87FF-855E77BF80C8}" destId="{C331DCFC-7F8B-4785-A61D-9638891826CD}" srcOrd="1" destOrd="0" presId="urn:microsoft.com/office/officeart/2005/8/layout/orgChart1"/>
    <dgm:cxn modelId="{210264A7-DC79-4238-BF5D-71029339C646}" type="presParOf" srcId="{C331DCFC-7F8B-4785-A61D-9638891826CD}" destId="{308754F3-E34A-4DCF-95A4-830E607A7EBC}" srcOrd="0" destOrd="0" presId="urn:microsoft.com/office/officeart/2005/8/layout/orgChart1"/>
    <dgm:cxn modelId="{80023185-2C87-4BBB-8150-FD0ECA8660A4}" type="presParOf" srcId="{C331DCFC-7F8B-4785-A61D-9638891826CD}" destId="{742D6783-2FF4-4A7D-AE3C-5DCCD1BCD583}" srcOrd="1" destOrd="0" presId="urn:microsoft.com/office/officeart/2005/8/layout/orgChart1"/>
    <dgm:cxn modelId="{43033225-BAA7-4A90-97B5-122EE8CEC610}" type="presParOf" srcId="{742D6783-2FF4-4A7D-AE3C-5DCCD1BCD583}" destId="{DEAC1011-2618-4453-8537-A2FFE3648104}" srcOrd="0" destOrd="0" presId="urn:microsoft.com/office/officeart/2005/8/layout/orgChart1"/>
    <dgm:cxn modelId="{D0CC4A4F-5AA8-4768-8F2C-C97CC2CA6A79}" type="presParOf" srcId="{DEAC1011-2618-4453-8537-A2FFE3648104}" destId="{9B519F57-1158-4D3F-9F60-5ED26EB401A1}" srcOrd="0" destOrd="0" presId="urn:microsoft.com/office/officeart/2005/8/layout/orgChart1"/>
    <dgm:cxn modelId="{67F0B964-ECCC-4303-B699-6AF20F6EBC98}" type="presParOf" srcId="{DEAC1011-2618-4453-8537-A2FFE3648104}" destId="{53B3772D-EC22-47AF-8277-BDE2D5999C81}" srcOrd="1" destOrd="0" presId="urn:microsoft.com/office/officeart/2005/8/layout/orgChart1"/>
    <dgm:cxn modelId="{B6FF8964-A159-4DA5-8159-0E1FBA53E87D}" type="presParOf" srcId="{742D6783-2FF4-4A7D-AE3C-5DCCD1BCD583}" destId="{06A67DAA-3C3C-46E2-95AE-951A1714BEE2}" srcOrd="1" destOrd="0" presId="urn:microsoft.com/office/officeart/2005/8/layout/orgChart1"/>
    <dgm:cxn modelId="{4836A014-3393-44DA-B3AB-5C063B7BD557}" type="presParOf" srcId="{742D6783-2FF4-4A7D-AE3C-5DCCD1BCD583}" destId="{D6537546-0F47-44E4-8953-F0ED2D899CF1}" srcOrd="2" destOrd="0" presId="urn:microsoft.com/office/officeart/2005/8/layout/orgChart1"/>
    <dgm:cxn modelId="{51955EBB-3DFC-442C-8E38-E4DBE4DA5135}" type="presParOf" srcId="{C331DCFC-7F8B-4785-A61D-9638891826CD}" destId="{2A1AEAC2-421C-4CDB-8B19-A01F1C76F8C4}" srcOrd="2" destOrd="0" presId="urn:microsoft.com/office/officeart/2005/8/layout/orgChart1"/>
    <dgm:cxn modelId="{EE81485C-DB45-4160-B770-BC11AE261F4E}" type="presParOf" srcId="{C331DCFC-7F8B-4785-A61D-9638891826CD}" destId="{2B72D8FD-A28F-42FC-9650-548B64A02F4A}" srcOrd="3" destOrd="0" presId="urn:microsoft.com/office/officeart/2005/8/layout/orgChart1"/>
    <dgm:cxn modelId="{9136F36B-4AE5-4098-9575-6705060C4369}" type="presParOf" srcId="{2B72D8FD-A28F-42FC-9650-548B64A02F4A}" destId="{C241A4D2-3B78-4FEB-B7C1-0D995BC9866E}" srcOrd="0" destOrd="0" presId="urn:microsoft.com/office/officeart/2005/8/layout/orgChart1"/>
    <dgm:cxn modelId="{DDBFD66E-05BF-4B0B-B6CE-34BBE8CCAE1F}" type="presParOf" srcId="{C241A4D2-3B78-4FEB-B7C1-0D995BC9866E}" destId="{0D8D8BC5-A67A-4FD1-9575-41522FB3B7A0}" srcOrd="0" destOrd="0" presId="urn:microsoft.com/office/officeart/2005/8/layout/orgChart1"/>
    <dgm:cxn modelId="{53255A63-97D4-44BA-8D54-3E62FD714292}" type="presParOf" srcId="{C241A4D2-3B78-4FEB-B7C1-0D995BC9866E}" destId="{D022A1A3-0DB8-4214-863A-EA829A05FF49}" srcOrd="1" destOrd="0" presId="urn:microsoft.com/office/officeart/2005/8/layout/orgChart1"/>
    <dgm:cxn modelId="{638096FB-5462-4475-8A3B-4C10838FFCDB}" type="presParOf" srcId="{2B72D8FD-A28F-42FC-9650-548B64A02F4A}" destId="{50C2B68C-0E4C-4ECB-A1F0-5D0C679F9F98}" srcOrd="1" destOrd="0" presId="urn:microsoft.com/office/officeart/2005/8/layout/orgChart1"/>
    <dgm:cxn modelId="{4A522060-A57B-46F9-A9D8-C54ACB260C9B}" type="presParOf" srcId="{2B72D8FD-A28F-42FC-9650-548B64A02F4A}" destId="{7DF725AA-57EF-4235-B0ED-0C697CEA4D0E}" srcOrd="2" destOrd="0" presId="urn:microsoft.com/office/officeart/2005/8/layout/orgChart1"/>
    <dgm:cxn modelId="{E4433335-790B-4882-8384-57F8EA1DC6B1}" type="presParOf" srcId="{C331DCFC-7F8B-4785-A61D-9638891826CD}" destId="{34947A03-6165-4C16-A34C-00A855C58B6E}" srcOrd="4" destOrd="0" presId="urn:microsoft.com/office/officeart/2005/8/layout/orgChart1"/>
    <dgm:cxn modelId="{7909E793-B8E9-44C4-B482-84696E015053}" type="presParOf" srcId="{C331DCFC-7F8B-4785-A61D-9638891826CD}" destId="{33A0C8C2-2658-4540-9134-7E8B3A35DB43}" srcOrd="5" destOrd="0" presId="urn:microsoft.com/office/officeart/2005/8/layout/orgChart1"/>
    <dgm:cxn modelId="{B5C25EBA-2CCA-4877-960C-1A8D37179145}" type="presParOf" srcId="{33A0C8C2-2658-4540-9134-7E8B3A35DB43}" destId="{3F79E36E-795C-4EFE-8FA7-CD89D9925BEE}" srcOrd="0" destOrd="0" presId="urn:microsoft.com/office/officeart/2005/8/layout/orgChart1"/>
    <dgm:cxn modelId="{E2A43DA5-5FAE-4ACA-8096-A2EC4280EE14}" type="presParOf" srcId="{3F79E36E-795C-4EFE-8FA7-CD89D9925BEE}" destId="{884324CB-01D4-414B-BA78-CE198331F58A}" srcOrd="0" destOrd="0" presId="urn:microsoft.com/office/officeart/2005/8/layout/orgChart1"/>
    <dgm:cxn modelId="{F513361C-80F7-4410-9300-69A46B563126}" type="presParOf" srcId="{3F79E36E-795C-4EFE-8FA7-CD89D9925BEE}" destId="{AC1989C3-5472-4F31-B098-22B5BD2E5DDD}" srcOrd="1" destOrd="0" presId="urn:microsoft.com/office/officeart/2005/8/layout/orgChart1"/>
    <dgm:cxn modelId="{35876153-C6E0-4037-A5DC-84166FC804F0}" type="presParOf" srcId="{33A0C8C2-2658-4540-9134-7E8B3A35DB43}" destId="{7CB42333-9594-42C7-9EE4-B4F5F5DB0FFE}" srcOrd="1" destOrd="0" presId="urn:microsoft.com/office/officeart/2005/8/layout/orgChart1"/>
    <dgm:cxn modelId="{36705DC2-3EDD-493D-B034-634D9B1D6BC4}" type="presParOf" srcId="{33A0C8C2-2658-4540-9134-7E8B3A35DB43}" destId="{6B02F593-2D40-462A-B2CD-2A81FF9FF5D9}" srcOrd="2" destOrd="0" presId="urn:microsoft.com/office/officeart/2005/8/layout/orgChart1"/>
    <dgm:cxn modelId="{1514CBC1-8BE9-42AF-96B6-7C36221A48C9}" type="presParOf" srcId="{7DA8A4F5-641A-40B1-87FF-855E77BF80C8}" destId="{AE3233FB-8DFA-4EE8-8AB1-6E4E7C863C54}" srcOrd="2" destOrd="0" presId="urn:microsoft.com/office/officeart/2005/8/layout/orgChart1"/>
    <dgm:cxn modelId="{B9177E67-3D41-4A23-9BE6-4C37C9B3216A}" type="presParOf" srcId="{5EED51A8-D6D9-45D8-AECA-107525535A58}" destId="{D51FAE73-E2BC-474F-BA0A-F4D97E582266}" srcOrd="4" destOrd="0" presId="urn:microsoft.com/office/officeart/2005/8/layout/orgChart1"/>
    <dgm:cxn modelId="{85DDF28D-C47B-4A07-84C7-A3C34A20D7BB}" type="presParOf" srcId="{5EED51A8-D6D9-45D8-AECA-107525535A58}" destId="{A90F2369-BC6D-4701-979C-3FCA9895A786}" srcOrd="5" destOrd="0" presId="urn:microsoft.com/office/officeart/2005/8/layout/orgChart1"/>
    <dgm:cxn modelId="{37A62CD3-2EE3-41B1-99A0-6CB9FF76AF3D}" type="presParOf" srcId="{A90F2369-BC6D-4701-979C-3FCA9895A786}" destId="{D97933DD-207F-4243-B336-B8F131FED9E4}" srcOrd="0" destOrd="0" presId="urn:microsoft.com/office/officeart/2005/8/layout/orgChart1"/>
    <dgm:cxn modelId="{2518BF81-BDD7-4C61-A9F1-BE4302A816E5}" type="presParOf" srcId="{D97933DD-207F-4243-B336-B8F131FED9E4}" destId="{84B3A898-5229-4892-A2E2-B85AE0E38409}" srcOrd="0" destOrd="0" presId="urn:microsoft.com/office/officeart/2005/8/layout/orgChart1"/>
    <dgm:cxn modelId="{297EBE17-688C-4632-A702-6BB2065DFE6E}" type="presParOf" srcId="{D97933DD-207F-4243-B336-B8F131FED9E4}" destId="{26E00878-CB7D-49BD-8064-B2BDB7338283}" srcOrd="1" destOrd="0" presId="urn:microsoft.com/office/officeart/2005/8/layout/orgChart1"/>
    <dgm:cxn modelId="{C4129577-1924-492A-902A-952AE2CF8B60}" type="presParOf" srcId="{A90F2369-BC6D-4701-979C-3FCA9895A786}" destId="{ED8ADEF1-CA7A-4058-B1EA-8610F37CC8E0}" srcOrd="1" destOrd="0" presId="urn:microsoft.com/office/officeart/2005/8/layout/orgChart1"/>
    <dgm:cxn modelId="{B9FA51C8-986D-466A-B491-C74BDFBA42FE}" type="presParOf" srcId="{A90F2369-BC6D-4701-979C-3FCA9895A786}" destId="{673A4AF1-F388-471D-8B7E-E5F6A49BFD86}" srcOrd="2" destOrd="0" presId="urn:microsoft.com/office/officeart/2005/8/layout/orgChart1"/>
    <dgm:cxn modelId="{4248A7FC-D3D1-4F8F-B833-5C7DD688260E}" type="presParOf" srcId="{ADA71BDC-F6C6-4C4F-9FA8-14E87E362B03}" destId="{B0737A8C-4105-4199-9DEA-1E192F9F6BE0}"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6C00B61-0B07-4F73-8DDA-C320ECD3EEF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704CE070-4B91-4970-BC9A-C8082F891D3A}">
      <dgm:prSet custT="1"/>
      <dgm:spPr/>
      <dgm:t>
        <a:bodyPr/>
        <a:lstStyle/>
        <a:p>
          <a:pPr rtl="0"/>
          <a:r>
            <a:rPr lang="en-US" sz="1800" b="1" dirty="0" smtClean="0"/>
            <a:t>Task statements should answer these questions:</a:t>
          </a:r>
          <a:endParaRPr lang="en-US" sz="1800" b="1" dirty="0"/>
        </a:p>
      </dgm:t>
    </dgm:pt>
    <dgm:pt modelId="{B9E9744E-9DCF-4D1B-92B6-18058307DE2A}" type="parTrans" cxnId="{E75FF31E-1DC6-441E-88A1-BD86D1667D1D}">
      <dgm:prSet/>
      <dgm:spPr/>
      <dgm:t>
        <a:bodyPr/>
        <a:lstStyle/>
        <a:p>
          <a:endParaRPr lang="en-US"/>
        </a:p>
      </dgm:t>
    </dgm:pt>
    <dgm:pt modelId="{AC71C512-638E-43A7-BDA8-193DC8573023}" type="sibTrans" cxnId="{E75FF31E-1DC6-441E-88A1-BD86D1667D1D}">
      <dgm:prSet/>
      <dgm:spPr/>
      <dgm:t>
        <a:bodyPr/>
        <a:lstStyle/>
        <a:p>
          <a:endParaRPr lang="en-US"/>
        </a:p>
      </dgm:t>
    </dgm:pt>
    <dgm:pt modelId="{D1E5C8BA-4071-4DE4-9731-64B86D88ABE8}">
      <dgm:prSet/>
      <dgm:spPr/>
      <dgm:t>
        <a:bodyPr/>
        <a:lstStyle/>
        <a:p>
          <a:pPr rtl="0"/>
          <a:r>
            <a:rPr lang="en-US" dirty="0" smtClean="0"/>
            <a:t>What action is being performed?</a:t>
          </a:r>
          <a:endParaRPr lang="en-US" dirty="0"/>
        </a:p>
      </dgm:t>
    </dgm:pt>
    <dgm:pt modelId="{B71130B3-4FFA-4B6F-B927-A4275656A408}" type="parTrans" cxnId="{801AAEAB-1589-4A03-A9E0-97C94CAACA33}">
      <dgm:prSet/>
      <dgm:spPr/>
      <dgm:t>
        <a:bodyPr/>
        <a:lstStyle/>
        <a:p>
          <a:endParaRPr lang="en-US"/>
        </a:p>
      </dgm:t>
    </dgm:pt>
    <dgm:pt modelId="{AC586970-D0F8-4945-84CD-96A369D2AB56}" type="sibTrans" cxnId="{801AAEAB-1589-4A03-A9E0-97C94CAACA33}">
      <dgm:prSet/>
      <dgm:spPr/>
      <dgm:t>
        <a:bodyPr/>
        <a:lstStyle/>
        <a:p>
          <a:endParaRPr lang="en-US"/>
        </a:p>
      </dgm:t>
    </dgm:pt>
    <dgm:pt modelId="{FBFB9AB4-F841-48DB-82D2-80C9F5F9EAF6}">
      <dgm:prSet/>
      <dgm:spPr/>
      <dgm:t>
        <a:bodyPr/>
        <a:lstStyle/>
        <a:p>
          <a:pPr rtl="0"/>
          <a:r>
            <a:rPr lang="en-US" dirty="0" smtClean="0"/>
            <a:t>To whom or what is the action being performed?</a:t>
          </a:r>
          <a:endParaRPr lang="en-US" dirty="0"/>
        </a:p>
      </dgm:t>
    </dgm:pt>
    <dgm:pt modelId="{0357ABA1-69A9-470A-94AD-9C6A98C67946}" type="parTrans" cxnId="{13DE2628-FE3E-428E-8B3C-AB8C4F93F474}">
      <dgm:prSet/>
      <dgm:spPr/>
      <dgm:t>
        <a:bodyPr/>
        <a:lstStyle/>
        <a:p>
          <a:endParaRPr lang="en-US"/>
        </a:p>
      </dgm:t>
    </dgm:pt>
    <dgm:pt modelId="{A6870DEC-9144-4C56-BC87-AEBAA4F4C1E1}" type="sibTrans" cxnId="{13DE2628-FE3E-428E-8B3C-AB8C4F93F474}">
      <dgm:prSet/>
      <dgm:spPr/>
      <dgm:t>
        <a:bodyPr/>
        <a:lstStyle/>
        <a:p>
          <a:endParaRPr lang="en-US"/>
        </a:p>
      </dgm:t>
    </dgm:pt>
    <dgm:pt modelId="{FEDD06EF-02CA-49B7-8B89-CFBB3415ABB1}">
      <dgm:prSet/>
      <dgm:spPr/>
      <dgm:t>
        <a:bodyPr/>
        <a:lstStyle/>
        <a:p>
          <a:pPr rtl="0"/>
          <a:r>
            <a:rPr lang="en-US" dirty="0" smtClean="0"/>
            <a:t>How the action is performed?</a:t>
          </a:r>
          <a:endParaRPr lang="en-US" dirty="0"/>
        </a:p>
      </dgm:t>
    </dgm:pt>
    <dgm:pt modelId="{BAAC3204-18E3-4AED-B5D8-4978C1352E5B}" type="parTrans" cxnId="{59B8C933-91C7-4AA0-B8C0-A61CC835FC2D}">
      <dgm:prSet/>
      <dgm:spPr/>
      <dgm:t>
        <a:bodyPr/>
        <a:lstStyle/>
        <a:p>
          <a:endParaRPr lang="en-US"/>
        </a:p>
      </dgm:t>
    </dgm:pt>
    <dgm:pt modelId="{3734D447-8081-4F18-83BB-210E19F1A06F}" type="sibTrans" cxnId="{59B8C933-91C7-4AA0-B8C0-A61CC835FC2D}">
      <dgm:prSet/>
      <dgm:spPr/>
      <dgm:t>
        <a:bodyPr/>
        <a:lstStyle/>
        <a:p>
          <a:endParaRPr lang="en-US"/>
        </a:p>
      </dgm:t>
    </dgm:pt>
    <dgm:pt modelId="{5A1012E4-2FCF-4EA8-884E-47CB244AF55E}">
      <dgm:prSet/>
      <dgm:spPr/>
      <dgm:t>
        <a:bodyPr/>
        <a:lstStyle/>
        <a:p>
          <a:pPr rtl="0"/>
          <a:r>
            <a:rPr lang="en-US" dirty="0" smtClean="0"/>
            <a:t>Why this action is taken (i.e., the purpose or expected output of the action?</a:t>
          </a:r>
          <a:endParaRPr lang="en-US" dirty="0"/>
        </a:p>
      </dgm:t>
    </dgm:pt>
    <dgm:pt modelId="{8C0D0DDC-69FD-4757-9EF7-72D944AB634D}" type="parTrans" cxnId="{5D42B74C-046D-474F-A2D8-F4E1FD97E4F4}">
      <dgm:prSet/>
      <dgm:spPr/>
      <dgm:t>
        <a:bodyPr/>
        <a:lstStyle/>
        <a:p>
          <a:endParaRPr lang="en-US"/>
        </a:p>
      </dgm:t>
    </dgm:pt>
    <dgm:pt modelId="{312E4697-5577-4E15-8B90-A22EB4925BE6}" type="sibTrans" cxnId="{5D42B74C-046D-474F-A2D8-F4E1FD97E4F4}">
      <dgm:prSet/>
      <dgm:spPr/>
      <dgm:t>
        <a:bodyPr/>
        <a:lstStyle/>
        <a:p>
          <a:endParaRPr lang="en-US"/>
        </a:p>
      </dgm:t>
    </dgm:pt>
    <dgm:pt modelId="{EF4CCC85-C84D-4A18-B565-A7021A0C0F17}">
      <dgm:prSet custT="1"/>
      <dgm:spPr/>
      <dgm:t>
        <a:bodyPr/>
        <a:lstStyle/>
        <a:p>
          <a:pPr rtl="0"/>
          <a:r>
            <a:rPr lang="en-US" sz="1800" b="1" dirty="0" smtClean="0"/>
            <a:t>Describes the basic units of work that are performed in a job:</a:t>
          </a:r>
          <a:endParaRPr lang="en-US" sz="1800" b="1" dirty="0"/>
        </a:p>
      </dgm:t>
    </dgm:pt>
    <dgm:pt modelId="{42B48145-9B90-48A7-9606-C6325955D6AC}" type="parTrans" cxnId="{FB8C68F5-0D89-479D-BAA7-13A1C60A84C3}">
      <dgm:prSet/>
      <dgm:spPr/>
      <dgm:t>
        <a:bodyPr/>
        <a:lstStyle/>
        <a:p>
          <a:endParaRPr lang="en-US"/>
        </a:p>
      </dgm:t>
    </dgm:pt>
    <dgm:pt modelId="{30CCC9AA-D134-469B-B1B5-672C344BAD68}" type="sibTrans" cxnId="{FB8C68F5-0D89-479D-BAA7-13A1C60A84C3}">
      <dgm:prSet/>
      <dgm:spPr/>
      <dgm:t>
        <a:bodyPr/>
        <a:lstStyle/>
        <a:p>
          <a:endParaRPr lang="en-US" dirty="0"/>
        </a:p>
      </dgm:t>
    </dgm:pt>
    <dgm:pt modelId="{196307AC-5F39-4096-8991-F726F414069A}">
      <dgm:prSet/>
      <dgm:spPr/>
      <dgm:t>
        <a:bodyPr/>
        <a:lstStyle/>
        <a:p>
          <a:pPr rtl="0"/>
          <a:r>
            <a:rPr lang="en-US" dirty="0" smtClean="0"/>
            <a:t>Starts with an Action Verb.</a:t>
          </a:r>
          <a:endParaRPr lang="en-US" dirty="0"/>
        </a:p>
      </dgm:t>
    </dgm:pt>
    <dgm:pt modelId="{ABAB3E95-FF19-47B5-BFEC-7F0D7E4E910C}" type="parTrans" cxnId="{537680A6-5A01-4410-924C-7839734CE2C6}">
      <dgm:prSet/>
      <dgm:spPr/>
      <dgm:t>
        <a:bodyPr/>
        <a:lstStyle/>
        <a:p>
          <a:endParaRPr lang="en-US"/>
        </a:p>
      </dgm:t>
    </dgm:pt>
    <dgm:pt modelId="{383F94E8-A873-4124-ABD0-2B679BDA3630}" type="sibTrans" cxnId="{537680A6-5A01-4410-924C-7839734CE2C6}">
      <dgm:prSet/>
      <dgm:spPr/>
      <dgm:t>
        <a:bodyPr/>
        <a:lstStyle/>
        <a:p>
          <a:endParaRPr lang="en-US"/>
        </a:p>
      </dgm:t>
    </dgm:pt>
    <dgm:pt modelId="{FC676FF8-6871-4696-9FF4-ED06E75D7E35}">
      <dgm:prSet/>
      <dgm:spPr/>
      <dgm:t>
        <a:bodyPr/>
        <a:lstStyle/>
        <a:p>
          <a:pPr rtl="0"/>
          <a:r>
            <a:rPr lang="en-US" dirty="0" smtClean="0"/>
            <a:t>Does not use abbreviations.</a:t>
          </a:r>
          <a:endParaRPr lang="en-US" dirty="0"/>
        </a:p>
      </dgm:t>
    </dgm:pt>
    <dgm:pt modelId="{A392187B-CA47-415E-A969-1F7E27396CBB}" type="parTrans" cxnId="{B2296759-B1E4-48E0-A1E2-087537FC0DD8}">
      <dgm:prSet/>
      <dgm:spPr/>
      <dgm:t>
        <a:bodyPr/>
        <a:lstStyle/>
        <a:p>
          <a:endParaRPr lang="en-US"/>
        </a:p>
      </dgm:t>
    </dgm:pt>
    <dgm:pt modelId="{6429E458-C639-4045-9510-610391FF2300}" type="sibTrans" cxnId="{B2296759-B1E4-48E0-A1E2-087537FC0DD8}">
      <dgm:prSet/>
      <dgm:spPr/>
      <dgm:t>
        <a:bodyPr/>
        <a:lstStyle/>
        <a:p>
          <a:endParaRPr lang="en-US"/>
        </a:p>
      </dgm:t>
    </dgm:pt>
    <dgm:pt modelId="{ADF31391-DF1C-40B8-AD34-361EEA05AED0}">
      <dgm:prSet/>
      <dgm:spPr/>
      <dgm:t>
        <a:bodyPr/>
        <a:lstStyle/>
        <a:p>
          <a:pPr rtl="0"/>
          <a:r>
            <a:rPr lang="en-US" dirty="0" smtClean="0"/>
            <a:t>Uses common, easily understood terms.</a:t>
          </a:r>
          <a:endParaRPr lang="en-US" dirty="0"/>
        </a:p>
      </dgm:t>
    </dgm:pt>
    <dgm:pt modelId="{61BF1E06-1250-4C76-95CE-04AD04FE7AB2}" type="parTrans" cxnId="{9AD8B362-5D19-48BF-9648-810E47312087}">
      <dgm:prSet/>
      <dgm:spPr/>
      <dgm:t>
        <a:bodyPr/>
        <a:lstStyle/>
        <a:p>
          <a:endParaRPr lang="en-US"/>
        </a:p>
      </dgm:t>
    </dgm:pt>
    <dgm:pt modelId="{9723F9D9-D823-4AA6-AD7E-8601E5E0984A}" type="sibTrans" cxnId="{9AD8B362-5D19-48BF-9648-810E47312087}">
      <dgm:prSet/>
      <dgm:spPr/>
      <dgm:t>
        <a:bodyPr/>
        <a:lstStyle/>
        <a:p>
          <a:endParaRPr lang="en-US"/>
        </a:p>
      </dgm:t>
    </dgm:pt>
    <dgm:pt modelId="{3DB1FD48-6994-49C8-96C9-B5DF5C94158C}">
      <dgm:prSet/>
      <dgm:spPr/>
      <dgm:t>
        <a:bodyPr/>
        <a:lstStyle/>
        <a:p>
          <a:pPr rtl="0"/>
          <a:r>
            <a:rPr lang="en-US" dirty="0" smtClean="0"/>
            <a:t>So clear that a person with no knowledge of the class will understand what is being done.</a:t>
          </a:r>
          <a:endParaRPr lang="en-US" dirty="0"/>
        </a:p>
      </dgm:t>
    </dgm:pt>
    <dgm:pt modelId="{84D1481E-F2C6-4B78-B455-BE280144166C}" type="parTrans" cxnId="{45992F4F-1ADA-44EA-B139-5559CF34616C}">
      <dgm:prSet/>
      <dgm:spPr/>
      <dgm:t>
        <a:bodyPr/>
        <a:lstStyle/>
        <a:p>
          <a:endParaRPr lang="en-US"/>
        </a:p>
      </dgm:t>
    </dgm:pt>
    <dgm:pt modelId="{9AE5974E-D978-4477-B1DC-8987FE45B2C5}" type="sibTrans" cxnId="{45992F4F-1ADA-44EA-B139-5559CF34616C}">
      <dgm:prSet/>
      <dgm:spPr/>
      <dgm:t>
        <a:bodyPr/>
        <a:lstStyle/>
        <a:p>
          <a:endParaRPr lang="en-US"/>
        </a:p>
      </dgm:t>
    </dgm:pt>
    <dgm:pt modelId="{7141B151-C52E-4C08-BDB1-EEBCAB9252B0}">
      <dgm:prSet/>
      <dgm:spPr/>
      <dgm:t>
        <a:bodyPr/>
        <a:lstStyle/>
        <a:p>
          <a:pPr rtl="0"/>
          <a:r>
            <a:rPr lang="en-US" dirty="0" smtClean="0"/>
            <a:t>Has a clear beginning, ending, and when completed achieves a goal.</a:t>
          </a:r>
          <a:endParaRPr lang="en-US" dirty="0"/>
        </a:p>
      </dgm:t>
    </dgm:pt>
    <dgm:pt modelId="{D1683CD5-BD19-40E4-ACC7-8B9A85F612F9}" type="parTrans" cxnId="{8FA19EBF-35DB-4AE2-B7E2-02A17C274FD9}">
      <dgm:prSet/>
      <dgm:spPr/>
      <dgm:t>
        <a:bodyPr/>
        <a:lstStyle/>
        <a:p>
          <a:endParaRPr lang="en-US"/>
        </a:p>
      </dgm:t>
    </dgm:pt>
    <dgm:pt modelId="{948E1293-97D6-4A69-BDAE-36DD35F1FE20}" type="sibTrans" cxnId="{8FA19EBF-35DB-4AE2-B7E2-02A17C274FD9}">
      <dgm:prSet/>
      <dgm:spPr/>
      <dgm:t>
        <a:bodyPr/>
        <a:lstStyle/>
        <a:p>
          <a:endParaRPr lang="en-US"/>
        </a:p>
      </dgm:t>
    </dgm:pt>
    <dgm:pt modelId="{B65E77DB-76D0-4ED8-A4CA-7F19E1D2BAB0}">
      <dgm:prSet/>
      <dgm:spPr/>
      <dgm:t>
        <a:bodyPr/>
        <a:lstStyle/>
        <a:p>
          <a:pPr rtl="0"/>
          <a:r>
            <a:rPr lang="en-US" dirty="0" smtClean="0"/>
            <a:t>Should identify an objectively measureable/operationally defined behavior.</a:t>
          </a:r>
          <a:endParaRPr lang="en-US" dirty="0"/>
        </a:p>
      </dgm:t>
    </dgm:pt>
    <dgm:pt modelId="{4A31AF0A-06D2-4639-A6C3-53F270B95749}" type="parTrans" cxnId="{CB68EB58-16DE-47F5-ABD0-FF6E786E73FD}">
      <dgm:prSet/>
      <dgm:spPr/>
      <dgm:t>
        <a:bodyPr/>
        <a:lstStyle/>
        <a:p>
          <a:endParaRPr lang="en-US"/>
        </a:p>
      </dgm:t>
    </dgm:pt>
    <dgm:pt modelId="{618FC76A-A41F-4C1C-A983-9758A1C27440}" type="sibTrans" cxnId="{CB68EB58-16DE-47F5-ABD0-FF6E786E73FD}">
      <dgm:prSet/>
      <dgm:spPr/>
      <dgm:t>
        <a:bodyPr/>
        <a:lstStyle/>
        <a:p>
          <a:endParaRPr lang="en-US"/>
        </a:p>
      </dgm:t>
    </dgm:pt>
    <dgm:pt modelId="{17F378DB-51DC-43FB-A2EA-2001C1B9F287}">
      <dgm:prSet/>
      <dgm:spPr/>
      <dgm:t>
        <a:bodyPr/>
        <a:lstStyle/>
        <a:p>
          <a:pPr rtl="0"/>
          <a:endParaRPr lang="en-US" dirty="0"/>
        </a:p>
      </dgm:t>
    </dgm:pt>
    <dgm:pt modelId="{8679BFEA-AA26-4467-9CCD-3EC88F253D0E}" type="parTrans" cxnId="{72F48F17-8210-4A68-970C-27966F228A9A}">
      <dgm:prSet/>
      <dgm:spPr/>
      <dgm:t>
        <a:bodyPr/>
        <a:lstStyle/>
        <a:p>
          <a:endParaRPr lang="en-US"/>
        </a:p>
      </dgm:t>
    </dgm:pt>
    <dgm:pt modelId="{1996D16B-2DED-4063-9EAF-FCCA5EC3A164}" type="sibTrans" cxnId="{72F48F17-8210-4A68-970C-27966F228A9A}">
      <dgm:prSet/>
      <dgm:spPr/>
      <dgm:t>
        <a:bodyPr/>
        <a:lstStyle/>
        <a:p>
          <a:endParaRPr lang="en-US"/>
        </a:p>
      </dgm:t>
    </dgm:pt>
    <dgm:pt modelId="{B5E02D0F-393B-4E64-9E54-6F9065E816AC}">
      <dgm:prSet/>
      <dgm:spPr/>
      <dgm:t>
        <a:bodyPr/>
        <a:lstStyle/>
        <a:p>
          <a:pPr rtl="0"/>
          <a:endParaRPr lang="en-US" dirty="0"/>
        </a:p>
      </dgm:t>
    </dgm:pt>
    <dgm:pt modelId="{73DA76A7-F797-4C4C-8964-EBFB79DA2679}" type="parTrans" cxnId="{6CF7F69A-F34C-451B-8C0F-081C0ADD6811}">
      <dgm:prSet/>
      <dgm:spPr/>
      <dgm:t>
        <a:bodyPr/>
        <a:lstStyle/>
        <a:p>
          <a:endParaRPr lang="en-US"/>
        </a:p>
      </dgm:t>
    </dgm:pt>
    <dgm:pt modelId="{11B6312E-E4D2-4040-AF77-71F2FDDBF2C8}" type="sibTrans" cxnId="{6CF7F69A-F34C-451B-8C0F-081C0ADD6811}">
      <dgm:prSet/>
      <dgm:spPr/>
      <dgm:t>
        <a:bodyPr/>
        <a:lstStyle/>
        <a:p>
          <a:endParaRPr lang="en-US"/>
        </a:p>
      </dgm:t>
    </dgm:pt>
    <dgm:pt modelId="{184A763B-6D08-46BF-9F05-548A088F0775}">
      <dgm:prSet/>
      <dgm:spPr/>
      <dgm:t>
        <a:bodyPr/>
        <a:lstStyle/>
        <a:p>
          <a:pPr rtl="0"/>
          <a:endParaRPr lang="en-US" dirty="0"/>
        </a:p>
      </dgm:t>
    </dgm:pt>
    <dgm:pt modelId="{0CBC083C-33E7-48E9-B294-788D548E2A1B}" type="parTrans" cxnId="{135C9A7D-4611-4E9D-9834-14D75C8C9B8B}">
      <dgm:prSet/>
      <dgm:spPr/>
      <dgm:t>
        <a:bodyPr/>
        <a:lstStyle/>
        <a:p>
          <a:endParaRPr lang="en-US"/>
        </a:p>
      </dgm:t>
    </dgm:pt>
    <dgm:pt modelId="{8D1EC7FD-AD9D-4B8F-B2D4-6CA7A2F89D25}" type="sibTrans" cxnId="{135C9A7D-4611-4E9D-9834-14D75C8C9B8B}">
      <dgm:prSet/>
      <dgm:spPr/>
      <dgm:t>
        <a:bodyPr/>
        <a:lstStyle/>
        <a:p>
          <a:endParaRPr lang="en-US"/>
        </a:p>
      </dgm:t>
    </dgm:pt>
    <dgm:pt modelId="{9B17B98B-D8BD-499B-871B-DD7A6E24B154}" type="pres">
      <dgm:prSet presAssocID="{46C00B61-0B07-4F73-8DDA-C320ECD3EEF0}" presName="linearFlow" presStyleCnt="0">
        <dgm:presLayoutVars>
          <dgm:dir/>
          <dgm:animLvl val="lvl"/>
          <dgm:resizeHandles val="exact"/>
        </dgm:presLayoutVars>
      </dgm:prSet>
      <dgm:spPr/>
      <dgm:t>
        <a:bodyPr/>
        <a:lstStyle/>
        <a:p>
          <a:endParaRPr lang="en-US"/>
        </a:p>
      </dgm:t>
    </dgm:pt>
    <dgm:pt modelId="{0D8A5E17-F37D-450A-AF9A-3F8047583BC7}" type="pres">
      <dgm:prSet presAssocID="{EF4CCC85-C84D-4A18-B565-A7021A0C0F17}" presName="composite" presStyleCnt="0"/>
      <dgm:spPr/>
    </dgm:pt>
    <dgm:pt modelId="{169C798E-C5B9-4925-8023-7C76B6077A94}" type="pres">
      <dgm:prSet presAssocID="{EF4CCC85-C84D-4A18-B565-A7021A0C0F17}" presName="parTx" presStyleLbl="node1" presStyleIdx="0" presStyleCnt="2">
        <dgm:presLayoutVars>
          <dgm:chMax val="0"/>
          <dgm:chPref val="0"/>
          <dgm:bulletEnabled val="1"/>
        </dgm:presLayoutVars>
      </dgm:prSet>
      <dgm:spPr/>
      <dgm:t>
        <a:bodyPr/>
        <a:lstStyle/>
        <a:p>
          <a:endParaRPr lang="en-US"/>
        </a:p>
      </dgm:t>
    </dgm:pt>
    <dgm:pt modelId="{09C2A89F-7CDF-4A2E-BC77-3DBAA91CCE1F}" type="pres">
      <dgm:prSet presAssocID="{EF4CCC85-C84D-4A18-B565-A7021A0C0F17}" presName="parSh" presStyleLbl="node1" presStyleIdx="0" presStyleCnt="2" custLinFactNeighborX="-112" custLinFactNeighborY="-4371"/>
      <dgm:spPr/>
      <dgm:t>
        <a:bodyPr/>
        <a:lstStyle/>
        <a:p>
          <a:endParaRPr lang="en-US"/>
        </a:p>
      </dgm:t>
    </dgm:pt>
    <dgm:pt modelId="{0C968B6D-58CE-454F-84FD-6BAA0C0910CD}" type="pres">
      <dgm:prSet presAssocID="{EF4CCC85-C84D-4A18-B565-A7021A0C0F17}" presName="desTx" presStyleLbl="fgAcc1" presStyleIdx="0" presStyleCnt="2" custScaleX="124098" custScaleY="83270" custLinFactNeighborX="3430" custLinFactNeighborY="-6634">
        <dgm:presLayoutVars>
          <dgm:bulletEnabled val="1"/>
        </dgm:presLayoutVars>
      </dgm:prSet>
      <dgm:spPr/>
      <dgm:t>
        <a:bodyPr/>
        <a:lstStyle/>
        <a:p>
          <a:endParaRPr lang="en-US"/>
        </a:p>
      </dgm:t>
    </dgm:pt>
    <dgm:pt modelId="{94FB0455-82B1-46D8-B53E-648F292600CB}" type="pres">
      <dgm:prSet presAssocID="{30CCC9AA-D134-469B-B1B5-672C344BAD68}" presName="sibTrans" presStyleLbl="sibTrans2D1" presStyleIdx="0" presStyleCnt="1"/>
      <dgm:spPr/>
      <dgm:t>
        <a:bodyPr/>
        <a:lstStyle/>
        <a:p>
          <a:endParaRPr lang="en-US"/>
        </a:p>
      </dgm:t>
    </dgm:pt>
    <dgm:pt modelId="{CE8B00AF-C8A3-49CC-A22C-5B311E596549}" type="pres">
      <dgm:prSet presAssocID="{30CCC9AA-D134-469B-B1B5-672C344BAD68}" presName="connTx" presStyleLbl="sibTrans2D1" presStyleIdx="0" presStyleCnt="1"/>
      <dgm:spPr/>
      <dgm:t>
        <a:bodyPr/>
        <a:lstStyle/>
        <a:p>
          <a:endParaRPr lang="en-US"/>
        </a:p>
      </dgm:t>
    </dgm:pt>
    <dgm:pt modelId="{1EAAF115-5E40-44FC-A4EE-02DE5369E0DD}" type="pres">
      <dgm:prSet presAssocID="{704CE070-4B91-4970-BC9A-C8082F891D3A}" presName="composite" presStyleCnt="0"/>
      <dgm:spPr/>
    </dgm:pt>
    <dgm:pt modelId="{F2164B5B-3D89-4BC8-B8D2-B943D5245DE8}" type="pres">
      <dgm:prSet presAssocID="{704CE070-4B91-4970-BC9A-C8082F891D3A}" presName="parTx" presStyleLbl="node1" presStyleIdx="0" presStyleCnt="2">
        <dgm:presLayoutVars>
          <dgm:chMax val="0"/>
          <dgm:chPref val="0"/>
          <dgm:bulletEnabled val="1"/>
        </dgm:presLayoutVars>
      </dgm:prSet>
      <dgm:spPr/>
      <dgm:t>
        <a:bodyPr/>
        <a:lstStyle/>
        <a:p>
          <a:endParaRPr lang="en-US"/>
        </a:p>
      </dgm:t>
    </dgm:pt>
    <dgm:pt modelId="{2755F379-9290-48D9-9967-E47930EB7662}" type="pres">
      <dgm:prSet presAssocID="{704CE070-4B91-4970-BC9A-C8082F891D3A}" presName="parSh" presStyleLbl="node1" presStyleIdx="1" presStyleCnt="2" custLinFactNeighborX="-2046" custLinFactNeighborY="-15962"/>
      <dgm:spPr/>
      <dgm:t>
        <a:bodyPr/>
        <a:lstStyle/>
        <a:p>
          <a:endParaRPr lang="en-US"/>
        </a:p>
      </dgm:t>
    </dgm:pt>
    <dgm:pt modelId="{B592E230-EDB1-46F5-A5B2-14A588CADFB5}" type="pres">
      <dgm:prSet presAssocID="{704CE070-4B91-4970-BC9A-C8082F891D3A}" presName="desTx" presStyleLbl="fgAcc1" presStyleIdx="1" presStyleCnt="2" custScaleX="123971" custScaleY="83334" custLinFactNeighborX="-1661" custLinFactNeighborY="-6586">
        <dgm:presLayoutVars>
          <dgm:bulletEnabled val="1"/>
        </dgm:presLayoutVars>
      </dgm:prSet>
      <dgm:spPr/>
      <dgm:t>
        <a:bodyPr/>
        <a:lstStyle/>
        <a:p>
          <a:endParaRPr lang="en-US"/>
        </a:p>
      </dgm:t>
    </dgm:pt>
  </dgm:ptLst>
  <dgm:cxnLst>
    <dgm:cxn modelId="{63D51806-567E-47B0-9291-0BE2CF7E3AC4}" type="presOf" srcId="{704CE070-4B91-4970-BC9A-C8082F891D3A}" destId="{2755F379-9290-48D9-9967-E47930EB7662}" srcOrd="1" destOrd="0" presId="urn:microsoft.com/office/officeart/2005/8/layout/process3"/>
    <dgm:cxn modelId="{56448024-2C3A-4413-A939-C589AA922D7B}" type="presOf" srcId="{B5E02D0F-393B-4E64-9E54-6F9065E816AC}" destId="{B592E230-EDB1-46F5-A5B2-14A588CADFB5}" srcOrd="0" destOrd="3" presId="urn:microsoft.com/office/officeart/2005/8/layout/process3"/>
    <dgm:cxn modelId="{801AAEAB-1589-4A03-A9E0-97C94CAACA33}" srcId="{704CE070-4B91-4970-BC9A-C8082F891D3A}" destId="{D1E5C8BA-4071-4DE4-9731-64B86D88ABE8}" srcOrd="0" destOrd="0" parTransId="{B71130B3-4FFA-4B6F-B927-A4275656A408}" sibTransId="{AC586970-D0F8-4945-84CD-96A369D2AB56}"/>
    <dgm:cxn modelId="{9AD8B362-5D19-48BF-9648-810E47312087}" srcId="{EF4CCC85-C84D-4A18-B565-A7021A0C0F17}" destId="{ADF31391-DF1C-40B8-AD34-361EEA05AED0}" srcOrd="3" destOrd="0" parTransId="{61BF1E06-1250-4C76-95CE-04AD04FE7AB2}" sibTransId="{9723F9D9-D823-4AA6-AD7E-8601E5E0984A}"/>
    <dgm:cxn modelId="{45D4D6C8-53F3-429A-903A-423EAC5AB21C}" type="presOf" srcId="{46C00B61-0B07-4F73-8DDA-C320ECD3EEF0}" destId="{9B17B98B-D8BD-499B-871B-DD7A6E24B154}" srcOrd="0" destOrd="0" presId="urn:microsoft.com/office/officeart/2005/8/layout/process3"/>
    <dgm:cxn modelId="{8FA19EBF-35DB-4AE2-B7E2-02A17C274FD9}" srcId="{EF4CCC85-C84D-4A18-B565-A7021A0C0F17}" destId="{7141B151-C52E-4C08-BDB1-EEBCAB9252B0}" srcOrd="1" destOrd="0" parTransId="{D1683CD5-BD19-40E4-ACC7-8B9A85F612F9}" sibTransId="{948E1293-97D6-4A69-BDAE-36DD35F1FE20}"/>
    <dgm:cxn modelId="{1E5C55E7-9ADD-4E9E-A374-1B506BD43461}" type="presOf" srcId="{30CCC9AA-D134-469B-B1B5-672C344BAD68}" destId="{CE8B00AF-C8A3-49CC-A22C-5B311E596549}" srcOrd="1" destOrd="0" presId="urn:microsoft.com/office/officeart/2005/8/layout/process3"/>
    <dgm:cxn modelId="{59B8C933-91C7-4AA0-B8C0-A61CC835FC2D}" srcId="{704CE070-4B91-4970-BC9A-C8082F891D3A}" destId="{FEDD06EF-02CA-49B7-8B89-CFBB3415ABB1}" srcOrd="4" destOrd="0" parTransId="{BAAC3204-18E3-4AED-B5D8-4978C1352E5B}" sibTransId="{3734D447-8081-4F18-83BB-210E19F1A06F}"/>
    <dgm:cxn modelId="{81C9003E-999F-4FF4-82D0-73E8DD12345A}" type="presOf" srcId="{B65E77DB-76D0-4ED8-A4CA-7F19E1D2BAB0}" destId="{0C968B6D-58CE-454F-84FD-6BAA0C0910CD}" srcOrd="0" destOrd="4" presId="urn:microsoft.com/office/officeart/2005/8/layout/process3"/>
    <dgm:cxn modelId="{135C9A7D-4611-4E9D-9834-14D75C8C9B8B}" srcId="{704CE070-4B91-4970-BC9A-C8082F891D3A}" destId="{184A763B-6D08-46BF-9F05-548A088F0775}" srcOrd="5" destOrd="0" parTransId="{0CBC083C-33E7-48E9-B294-788D548E2A1B}" sibTransId="{8D1EC7FD-AD9D-4B8F-B2D4-6CA7A2F89D25}"/>
    <dgm:cxn modelId="{F7C9985C-9C8A-41A5-9D78-E8403BDEF856}" type="presOf" srcId="{184A763B-6D08-46BF-9F05-548A088F0775}" destId="{B592E230-EDB1-46F5-A5B2-14A588CADFB5}" srcOrd="0" destOrd="5" presId="urn:microsoft.com/office/officeart/2005/8/layout/process3"/>
    <dgm:cxn modelId="{DDD5DE39-42C7-4EA9-A99C-BA19704C119D}" type="presOf" srcId="{7141B151-C52E-4C08-BDB1-EEBCAB9252B0}" destId="{0C968B6D-58CE-454F-84FD-6BAA0C0910CD}" srcOrd="0" destOrd="1" presId="urn:microsoft.com/office/officeart/2005/8/layout/process3"/>
    <dgm:cxn modelId="{537680A6-5A01-4410-924C-7839734CE2C6}" srcId="{EF4CCC85-C84D-4A18-B565-A7021A0C0F17}" destId="{196307AC-5F39-4096-8991-F726F414069A}" srcOrd="0" destOrd="0" parTransId="{ABAB3E95-FF19-47B5-BFEC-7F0D7E4E910C}" sibTransId="{383F94E8-A873-4124-ABD0-2B679BDA3630}"/>
    <dgm:cxn modelId="{FB8C68F5-0D89-479D-BAA7-13A1C60A84C3}" srcId="{46C00B61-0B07-4F73-8DDA-C320ECD3EEF0}" destId="{EF4CCC85-C84D-4A18-B565-A7021A0C0F17}" srcOrd="0" destOrd="0" parTransId="{42B48145-9B90-48A7-9606-C6325955D6AC}" sibTransId="{30CCC9AA-D134-469B-B1B5-672C344BAD68}"/>
    <dgm:cxn modelId="{C4872A2A-4ADB-4348-8134-F08174AC22A7}" type="presOf" srcId="{704CE070-4B91-4970-BC9A-C8082F891D3A}" destId="{F2164B5B-3D89-4BC8-B8D2-B943D5245DE8}" srcOrd="0" destOrd="0" presId="urn:microsoft.com/office/officeart/2005/8/layout/process3"/>
    <dgm:cxn modelId="{7C1B9900-FEB2-4887-8991-B0E8BA503178}" type="presOf" srcId="{D1E5C8BA-4071-4DE4-9731-64B86D88ABE8}" destId="{B592E230-EDB1-46F5-A5B2-14A588CADFB5}" srcOrd="0" destOrd="0" presId="urn:microsoft.com/office/officeart/2005/8/layout/process3"/>
    <dgm:cxn modelId="{45992F4F-1ADA-44EA-B139-5559CF34616C}" srcId="{EF4CCC85-C84D-4A18-B565-A7021A0C0F17}" destId="{3DB1FD48-6994-49C8-96C9-B5DF5C94158C}" srcOrd="5" destOrd="0" parTransId="{84D1481E-F2C6-4B78-B455-BE280144166C}" sibTransId="{9AE5974E-D978-4477-B1DC-8987FE45B2C5}"/>
    <dgm:cxn modelId="{5F36C54C-18CE-4F09-809B-58F10F2FF316}" type="presOf" srcId="{5A1012E4-2FCF-4EA8-884E-47CB244AF55E}" destId="{B592E230-EDB1-46F5-A5B2-14A588CADFB5}" srcOrd="0" destOrd="6" presId="urn:microsoft.com/office/officeart/2005/8/layout/process3"/>
    <dgm:cxn modelId="{3768D43E-9571-4B6D-AF83-6FD2DC5F94A4}" type="presOf" srcId="{30CCC9AA-D134-469B-B1B5-672C344BAD68}" destId="{94FB0455-82B1-46D8-B53E-648F292600CB}" srcOrd="0" destOrd="0" presId="urn:microsoft.com/office/officeart/2005/8/layout/process3"/>
    <dgm:cxn modelId="{6CF7F69A-F34C-451B-8C0F-081C0ADD6811}" srcId="{704CE070-4B91-4970-BC9A-C8082F891D3A}" destId="{B5E02D0F-393B-4E64-9E54-6F9065E816AC}" srcOrd="3" destOrd="0" parTransId="{73DA76A7-F797-4C4C-8964-EBFB79DA2679}" sibTransId="{11B6312E-E4D2-4040-AF77-71F2FDDBF2C8}"/>
    <dgm:cxn modelId="{B9ED5A9A-E8BE-4CDB-A710-72EEE6ADF029}" type="presOf" srcId="{17F378DB-51DC-43FB-A2EA-2001C1B9F287}" destId="{B592E230-EDB1-46F5-A5B2-14A588CADFB5}" srcOrd="0" destOrd="1" presId="urn:microsoft.com/office/officeart/2005/8/layout/process3"/>
    <dgm:cxn modelId="{CB68EB58-16DE-47F5-ABD0-FF6E786E73FD}" srcId="{EF4CCC85-C84D-4A18-B565-A7021A0C0F17}" destId="{B65E77DB-76D0-4ED8-A4CA-7F19E1D2BAB0}" srcOrd="4" destOrd="0" parTransId="{4A31AF0A-06D2-4639-A6C3-53F270B95749}" sibTransId="{618FC76A-A41F-4C1C-A983-9758A1C27440}"/>
    <dgm:cxn modelId="{03EEDCA3-B3DD-46A2-90E7-EE47D67342A7}" type="presOf" srcId="{ADF31391-DF1C-40B8-AD34-361EEA05AED0}" destId="{0C968B6D-58CE-454F-84FD-6BAA0C0910CD}" srcOrd="0" destOrd="3" presId="urn:microsoft.com/office/officeart/2005/8/layout/process3"/>
    <dgm:cxn modelId="{88C7233B-50E6-48C2-8127-A7985E1AA3DA}" type="presOf" srcId="{FEDD06EF-02CA-49B7-8B89-CFBB3415ABB1}" destId="{B592E230-EDB1-46F5-A5B2-14A588CADFB5}" srcOrd="0" destOrd="4" presId="urn:microsoft.com/office/officeart/2005/8/layout/process3"/>
    <dgm:cxn modelId="{9FE26538-5335-4E7E-9083-8FB0C139A490}" type="presOf" srcId="{EF4CCC85-C84D-4A18-B565-A7021A0C0F17}" destId="{169C798E-C5B9-4925-8023-7C76B6077A94}" srcOrd="0" destOrd="0" presId="urn:microsoft.com/office/officeart/2005/8/layout/process3"/>
    <dgm:cxn modelId="{72F48F17-8210-4A68-970C-27966F228A9A}" srcId="{704CE070-4B91-4970-BC9A-C8082F891D3A}" destId="{17F378DB-51DC-43FB-A2EA-2001C1B9F287}" srcOrd="1" destOrd="0" parTransId="{8679BFEA-AA26-4467-9CCD-3EC88F253D0E}" sibTransId="{1996D16B-2DED-4063-9EAF-FCCA5EC3A164}"/>
    <dgm:cxn modelId="{98590FB7-06C2-40C3-BD92-27319997A6BC}" type="presOf" srcId="{EF4CCC85-C84D-4A18-B565-A7021A0C0F17}" destId="{09C2A89F-7CDF-4A2E-BC77-3DBAA91CCE1F}" srcOrd="1" destOrd="0" presId="urn:microsoft.com/office/officeart/2005/8/layout/process3"/>
    <dgm:cxn modelId="{FC638F5E-953F-4F6E-B91C-3DCD3F352320}" type="presOf" srcId="{FBFB9AB4-F841-48DB-82D2-80C9F5F9EAF6}" destId="{B592E230-EDB1-46F5-A5B2-14A588CADFB5}" srcOrd="0" destOrd="2" presId="urn:microsoft.com/office/officeart/2005/8/layout/process3"/>
    <dgm:cxn modelId="{2129B661-EDD5-4E5B-BEE0-F4720ABC4CDA}" type="presOf" srcId="{196307AC-5F39-4096-8991-F726F414069A}" destId="{0C968B6D-58CE-454F-84FD-6BAA0C0910CD}" srcOrd="0" destOrd="0" presId="urn:microsoft.com/office/officeart/2005/8/layout/process3"/>
    <dgm:cxn modelId="{13DE2628-FE3E-428E-8B3C-AB8C4F93F474}" srcId="{704CE070-4B91-4970-BC9A-C8082F891D3A}" destId="{FBFB9AB4-F841-48DB-82D2-80C9F5F9EAF6}" srcOrd="2" destOrd="0" parTransId="{0357ABA1-69A9-470A-94AD-9C6A98C67946}" sibTransId="{A6870DEC-9144-4C56-BC87-AEBAA4F4C1E1}"/>
    <dgm:cxn modelId="{5E1F98CC-DBEA-44FD-A900-5FA72115BF18}" type="presOf" srcId="{FC676FF8-6871-4696-9FF4-ED06E75D7E35}" destId="{0C968B6D-58CE-454F-84FD-6BAA0C0910CD}" srcOrd="0" destOrd="2" presId="urn:microsoft.com/office/officeart/2005/8/layout/process3"/>
    <dgm:cxn modelId="{5D42B74C-046D-474F-A2D8-F4E1FD97E4F4}" srcId="{704CE070-4B91-4970-BC9A-C8082F891D3A}" destId="{5A1012E4-2FCF-4EA8-884E-47CB244AF55E}" srcOrd="6" destOrd="0" parTransId="{8C0D0DDC-69FD-4757-9EF7-72D944AB634D}" sibTransId="{312E4697-5577-4E15-8B90-A22EB4925BE6}"/>
    <dgm:cxn modelId="{35521F05-80CC-486E-AD3C-8B526E5B9DFD}" type="presOf" srcId="{3DB1FD48-6994-49C8-96C9-B5DF5C94158C}" destId="{0C968B6D-58CE-454F-84FD-6BAA0C0910CD}" srcOrd="0" destOrd="5" presId="urn:microsoft.com/office/officeart/2005/8/layout/process3"/>
    <dgm:cxn modelId="{B2296759-B1E4-48E0-A1E2-087537FC0DD8}" srcId="{EF4CCC85-C84D-4A18-B565-A7021A0C0F17}" destId="{FC676FF8-6871-4696-9FF4-ED06E75D7E35}" srcOrd="2" destOrd="0" parTransId="{A392187B-CA47-415E-A969-1F7E27396CBB}" sibTransId="{6429E458-C639-4045-9510-610391FF2300}"/>
    <dgm:cxn modelId="{E75FF31E-1DC6-441E-88A1-BD86D1667D1D}" srcId="{46C00B61-0B07-4F73-8DDA-C320ECD3EEF0}" destId="{704CE070-4B91-4970-BC9A-C8082F891D3A}" srcOrd="1" destOrd="0" parTransId="{B9E9744E-9DCF-4D1B-92B6-18058307DE2A}" sibTransId="{AC71C512-638E-43A7-BDA8-193DC8573023}"/>
    <dgm:cxn modelId="{05D909C8-E895-4F07-B0EE-3E0DEC12D1EC}" type="presParOf" srcId="{9B17B98B-D8BD-499B-871B-DD7A6E24B154}" destId="{0D8A5E17-F37D-450A-AF9A-3F8047583BC7}" srcOrd="0" destOrd="0" presId="urn:microsoft.com/office/officeart/2005/8/layout/process3"/>
    <dgm:cxn modelId="{96210D9E-E541-4933-A752-9A6471E66D44}" type="presParOf" srcId="{0D8A5E17-F37D-450A-AF9A-3F8047583BC7}" destId="{169C798E-C5B9-4925-8023-7C76B6077A94}" srcOrd="0" destOrd="0" presId="urn:microsoft.com/office/officeart/2005/8/layout/process3"/>
    <dgm:cxn modelId="{3F8AB021-C5A9-48CD-B5AD-EC605189974F}" type="presParOf" srcId="{0D8A5E17-F37D-450A-AF9A-3F8047583BC7}" destId="{09C2A89F-7CDF-4A2E-BC77-3DBAA91CCE1F}" srcOrd="1" destOrd="0" presId="urn:microsoft.com/office/officeart/2005/8/layout/process3"/>
    <dgm:cxn modelId="{25F5C5A0-6257-41B4-8AC6-B16BED95FA66}" type="presParOf" srcId="{0D8A5E17-F37D-450A-AF9A-3F8047583BC7}" destId="{0C968B6D-58CE-454F-84FD-6BAA0C0910CD}" srcOrd="2" destOrd="0" presId="urn:microsoft.com/office/officeart/2005/8/layout/process3"/>
    <dgm:cxn modelId="{61DCC05D-F09A-4CB0-8FAE-66DF1C9F9789}" type="presParOf" srcId="{9B17B98B-D8BD-499B-871B-DD7A6E24B154}" destId="{94FB0455-82B1-46D8-B53E-648F292600CB}" srcOrd="1" destOrd="0" presId="urn:microsoft.com/office/officeart/2005/8/layout/process3"/>
    <dgm:cxn modelId="{8B8F6C74-3406-4E95-A579-F92EC2D9BB72}" type="presParOf" srcId="{94FB0455-82B1-46D8-B53E-648F292600CB}" destId="{CE8B00AF-C8A3-49CC-A22C-5B311E596549}" srcOrd="0" destOrd="0" presId="urn:microsoft.com/office/officeart/2005/8/layout/process3"/>
    <dgm:cxn modelId="{AD096FAF-D677-4BAA-B396-62E4DC98B91F}" type="presParOf" srcId="{9B17B98B-D8BD-499B-871B-DD7A6E24B154}" destId="{1EAAF115-5E40-44FC-A4EE-02DE5369E0DD}" srcOrd="2" destOrd="0" presId="urn:microsoft.com/office/officeart/2005/8/layout/process3"/>
    <dgm:cxn modelId="{CFC55CFC-FA07-4CE0-90CE-B1EAC1B1D1CE}" type="presParOf" srcId="{1EAAF115-5E40-44FC-A4EE-02DE5369E0DD}" destId="{F2164B5B-3D89-4BC8-B8D2-B943D5245DE8}" srcOrd="0" destOrd="0" presId="urn:microsoft.com/office/officeart/2005/8/layout/process3"/>
    <dgm:cxn modelId="{5AB494E4-E78E-4353-94EE-42616F84DBBF}" type="presParOf" srcId="{1EAAF115-5E40-44FC-A4EE-02DE5369E0DD}" destId="{2755F379-9290-48D9-9967-E47930EB7662}" srcOrd="1" destOrd="0" presId="urn:microsoft.com/office/officeart/2005/8/layout/process3"/>
    <dgm:cxn modelId="{E29A87F8-F52C-46A1-A2D0-454B12477D85}" type="presParOf" srcId="{1EAAF115-5E40-44FC-A4EE-02DE5369E0DD}" destId="{B592E230-EDB1-46F5-A5B2-14A588CADFB5}"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42FFE9D2-6D20-4394-BC70-D0C832EE3981}" type="doc">
      <dgm:prSet loTypeId="urn:microsoft.com/office/officeart/2005/8/layout/hProcess9" loCatId="process" qsTypeId="urn:microsoft.com/office/officeart/2005/8/quickstyle/simple4" qsCatId="simple" csTypeId="urn:microsoft.com/office/officeart/2005/8/colors/colorful2" csCatId="colorful" phldr="1"/>
      <dgm:spPr/>
      <dgm:t>
        <a:bodyPr/>
        <a:lstStyle/>
        <a:p>
          <a:endParaRPr lang="en-US"/>
        </a:p>
      </dgm:t>
    </dgm:pt>
    <dgm:pt modelId="{F9697E8A-5493-490B-910A-038941640FA1}">
      <dgm:prSet/>
      <dgm:spPr/>
      <dgm:t>
        <a:bodyPr/>
        <a:lstStyle/>
        <a:p>
          <a:pPr rtl="0"/>
          <a:r>
            <a:rPr lang="en-US" b="1" i="1" u="none" dirty="0" smtClean="0">
              <a:solidFill>
                <a:srgbClr val="FFFF00"/>
              </a:solidFill>
            </a:rPr>
            <a:t>Monitors…</a:t>
          </a:r>
          <a:endParaRPr lang="en-US" b="1" i="1" u="none" dirty="0">
            <a:solidFill>
              <a:srgbClr val="FFFF00"/>
            </a:solidFill>
          </a:endParaRPr>
        </a:p>
      </dgm:t>
    </dgm:pt>
    <dgm:pt modelId="{AA74011C-8CA9-4839-94DF-584631611F1E}" type="parTrans" cxnId="{30168E0A-5BDE-4DDF-928C-217B67FA4E59}">
      <dgm:prSet/>
      <dgm:spPr/>
      <dgm:t>
        <a:bodyPr/>
        <a:lstStyle/>
        <a:p>
          <a:endParaRPr lang="en-US"/>
        </a:p>
      </dgm:t>
    </dgm:pt>
    <dgm:pt modelId="{3512E797-A9DA-4C08-8F2F-618ECC1D47FD}" type="sibTrans" cxnId="{30168E0A-5BDE-4DDF-928C-217B67FA4E59}">
      <dgm:prSet/>
      <dgm:spPr/>
      <dgm:t>
        <a:bodyPr/>
        <a:lstStyle/>
        <a:p>
          <a:endParaRPr lang="en-US"/>
        </a:p>
      </dgm:t>
    </dgm:pt>
    <dgm:pt modelId="{E1614C63-AAC6-4354-8316-CA70D15B3B4B}">
      <dgm:prSet/>
      <dgm:spPr/>
      <dgm:t>
        <a:bodyPr/>
        <a:lstStyle/>
        <a:p>
          <a:pPr rtl="0"/>
          <a:r>
            <a:rPr lang="en-US" b="1" i="1" u="none" dirty="0" smtClean="0">
              <a:solidFill>
                <a:srgbClr val="FFFF00"/>
              </a:solidFill>
            </a:rPr>
            <a:t>… the work environment…</a:t>
          </a:r>
          <a:endParaRPr lang="en-US" b="1" i="1" u="none" dirty="0">
            <a:solidFill>
              <a:srgbClr val="FFFF00"/>
            </a:solidFill>
          </a:endParaRPr>
        </a:p>
      </dgm:t>
    </dgm:pt>
    <dgm:pt modelId="{54EA90F5-B4A0-416F-9F06-67FCFB52E4AB}" type="parTrans" cxnId="{495B3CCD-C193-44E6-9736-303FC0C0CA9D}">
      <dgm:prSet/>
      <dgm:spPr/>
      <dgm:t>
        <a:bodyPr/>
        <a:lstStyle/>
        <a:p>
          <a:endParaRPr lang="en-US"/>
        </a:p>
      </dgm:t>
    </dgm:pt>
    <dgm:pt modelId="{A8B6FC52-6739-4D11-9F37-BD9D60A618E6}" type="sibTrans" cxnId="{495B3CCD-C193-44E6-9736-303FC0C0CA9D}">
      <dgm:prSet/>
      <dgm:spPr/>
      <dgm:t>
        <a:bodyPr/>
        <a:lstStyle/>
        <a:p>
          <a:endParaRPr lang="en-US"/>
        </a:p>
      </dgm:t>
    </dgm:pt>
    <dgm:pt modelId="{34B6DF5B-3726-4519-9C78-F2A820C33030}">
      <dgm:prSet/>
      <dgm:spPr/>
      <dgm:t>
        <a:bodyPr/>
        <a:lstStyle/>
        <a:p>
          <a:pPr rtl="0"/>
          <a:r>
            <a:rPr lang="en-US" b="1" i="1" u="none" dirty="0" smtClean="0">
              <a:solidFill>
                <a:srgbClr val="FFFF00"/>
              </a:solidFill>
            </a:rPr>
            <a:t>… visually and aurally…</a:t>
          </a:r>
          <a:endParaRPr lang="en-US" b="1" i="1" u="none" dirty="0">
            <a:solidFill>
              <a:srgbClr val="FFFF00"/>
            </a:solidFill>
          </a:endParaRPr>
        </a:p>
      </dgm:t>
    </dgm:pt>
    <dgm:pt modelId="{4BF5BE11-5139-416A-88AF-5A6681EB4DC7}" type="parTrans" cxnId="{BE7E508C-ED35-44F9-83D3-3EC55830CDE3}">
      <dgm:prSet/>
      <dgm:spPr/>
      <dgm:t>
        <a:bodyPr/>
        <a:lstStyle/>
        <a:p>
          <a:endParaRPr lang="en-US"/>
        </a:p>
      </dgm:t>
    </dgm:pt>
    <dgm:pt modelId="{DE42D3FA-6254-44E2-A185-3787CD71D7BE}" type="sibTrans" cxnId="{BE7E508C-ED35-44F9-83D3-3EC55830CDE3}">
      <dgm:prSet/>
      <dgm:spPr/>
      <dgm:t>
        <a:bodyPr/>
        <a:lstStyle/>
        <a:p>
          <a:endParaRPr lang="en-US"/>
        </a:p>
      </dgm:t>
    </dgm:pt>
    <dgm:pt modelId="{0875160B-719C-4E81-9CEC-28BA1363068A}">
      <dgm:prSet/>
      <dgm:spPr/>
      <dgm:t>
        <a:bodyPr/>
        <a:lstStyle/>
        <a:p>
          <a:pPr rtl="0"/>
          <a:r>
            <a:rPr lang="en-US" b="1" i="1" u="none" dirty="0" smtClean="0">
              <a:solidFill>
                <a:srgbClr val="FFFF00"/>
              </a:solidFill>
            </a:rPr>
            <a:t>… to ensure the safety of self and others.</a:t>
          </a:r>
          <a:endParaRPr lang="en-US" b="1" i="1" u="none" dirty="0">
            <a:solidFill>
              <a:srgbClr val="FFFF00"/>
            </a:solidFill>
          </a:endParaRPr>
        </a:p>
      </dgm:t>
    </dgm:pt>
    <dgm:pt modelId="{8C17B08F-320A-4274-A112-BD6057B1C6FE}" type="parTrans" cxnId="{7A709FB1-C47A-41CB-A421-E01E8B0B2181}">
      <dgm:prSet/>
      <dgm:spPr/>
      <dgm:t>
        <a:bodyPr/>
        <a:lstStyle/>
        <a:p>
          <a:endParaRPr lang="en-US"/>
        </a:p>
      </dgm:t>
    </dgm:pt>
    <dgm:pt modelId="{BD33A606-8308-4862-B3A6-80A41195FA76}" type="sibTrans" cxnId="{7A709FB1-C47A-41CB-A421-E01E8B0B2181}">
      <dgm:prSet/>
      <dgm:spPr/>
      <dgm:t>
        <a:bodyPr/>
        <a:lstStyle/>
        <a:p>
          <a:endParaRPr lang="en-US"/>
        </a:p>
      </dgm:t>
    </dgm:pt>
    <dgm:pt modelId="{9A168882-CF5E-493B-B2D8-45CAEF895164}">
      <dgm:prSet/>
      <dgm:spPr/>
      <dgm:t>
        <a:bodyPr/>
        <a:lstStyle/>
        <a:p>
          <a:pPr rtl="0"/>
          <a:r>
            <a:rPr lang="en-US" dirty="0" smtClean="0"/>
            <a:t>What action is being performed?</a:t>
          </a:r>
          <a:endParaRPr lang="en-US" dirty="0"/>
        </a:p>
      </dgm:t>
    </dgm:pt>
    <dgm:pt modelId="{675F5A18-4EA0-4598-BA8A-06EA0AE8FC97}" type="parTrans" cxnId="{A791A51B-62CC-4820-AD90-4B375D365ECB}">
      <dgm:prSet/>
      <dgm:spPr/>
      <dgm:t>
        <a:bodyPr/>
        <a:lstStyle/>
        <a:p>
          <a:endParaRPr lang="en-US"/>
        </a:p>
      </dgm:t>
    </dgm:pt>
    <dgm:pt modelId="{B4296F1E-BD26-4FF8-A5C6-70711A81C531}" type="sibTrans" cxnId="{A791A51B-62CC-4820-AD90-4B375D365ECB}">
      <dgm:prSet/>
      <dgm:spPr/>
      <dgm:t>
        <a:bodyPr/>
        <a:lstStyle/>
        <a:p>
          <a:endParaRPr lang="en-US"/>
        </a:p>
      </dgm:t>
    </dgm:pt>
    <dgm:pt modelId="{8C52EDDF-FB2A-484A-A42B-F3B1123882C8}">
      <dgm:prSet/>
      <dgm:spPr/>
      <dgm:t>
        <a:bodyPr/>
        <a:lstStyle/>
        <a:p>
          <a:pPr rtl="0"/>
          <a:r>
            <a:rPr lang="en-US" dirty="0" smtClean="0"/>
            <a:t>To whom or what is the action being performed ?</a:t>
          </a:r>
          <a:endParaRPr lang="en-US" dirty="0"/>
        </a:p>
      </dgm:t>
    </dgm:pt>
    <dgm:pt modelId="{683AD17C-E5FA-4A0B-B614-20D7BDD82B03}" type="parTrans" cxnId="{0801925E-B1BB-4740-881E-AA9EBDC6918A}">
      <dgm:prSet/>
      <dgm:spPr/>
      <dgm:t>
        <a:bodyPr/>
        <a:lstStyle/>
        <a:p>
          <a:endParaRPr lang="en-US"/>
        </a:p>
      </dgm:t>
    </dgm:pt>
    <dgm:pt modelId="{A7128440-62D6-45AF-B363-32430D1DF92C}" type="sibTrans" cxnId="{0801925E-B1BB-4740-881E-AA9EBDC6918A}">
      <dgm:prSet/>
      <dgm:spPr/>
      <dgm:t>
        <a:bodyPr/>
        <a:lstStyle/>
        <a:p>
          <a:endParaRPr lang="en-US"/>
        </a:p>
      </dgm:t>
    </dgm:pt>
    <dgm:pt modelId="{AF37F60F-85F0-448D-9938-4BAC648E7A6D}">
      <dgm:prSet/>
      <dgm:spPr/>
      <dgm:t>
        <a:bodyPr/>
        <a:lstStyle/>
        <a:p>
          <a:pPr rtl="0"/>
          <a:r>
            <a:rPr lang="en-US" dirty="0" smtClean="0"/>
            <a:t>How the action is performed?</a:t>
          </a:r>
          <a:endParaRPr lang="en-US" dirty="0"/>
        </a:p>
      </dgm:t>
    </dgm:pt>
    <dgm:pt modelId="{DE3B872C-27CA-47FD-8975-8BD68B650977}" type="parTrans" cxnId="{DB2DBF7E-45E8-41C6-8742-7D0C677561D2}">
      <dgm:prSet/>
      <dgm:spPr/>
      <dgm:t>
        <a:bodyPr/>
        <a:lstStyle/>
        <a:p>
          <a:endParaRPr lang="en-US"/>
        </a:p>
      </dgm:t>
    </dgm:pt>
    <dgm:pt modelId="{C741FFF7-AEB9-41F3-9EAD-A73065670356}" type="sibTrans" cxnId="{DB2DBF7E-45E8-41C6-8742-7D0C677561D2}">
      <dgm:prSet/>
      <dgm:spPr/>
      <dgm:t>
        <a:bodyPr/>
        <a:lstStyle/>
        <a:p>
          <a:endParaRPr lang="en-US"/>
        </a:p>
      </dgm:t>
    </dgm:pt>
    <dgm:pt modelId="{297F3337-C52D-44A6-BEED-A19AC4D12AC7}">
      <dgm:prSet/>
      <dgm:spPr/>
      <dgm:t>
        <a:bodyPr/>
        <a:lstStyle/>
        <a:p>
          <a:pPr rtl="0"/>
          <a:r>
            <a:rPr lang="en-US" dirty="0" smtClean="0"/>
            <a:t>Why this action is performed?</a:t>
          </a:r>
          <a:endParaRPr lang="en-US" dirty="0"/>
        </a:p>
      </dgm:t>
    </dgm:pt>
    <dgm:pt modelId="{7388F500-D11C-494D-B816-D2DDA4CD064A}" type="parTrans" cxnId="{09DDF3E4-9138-4FD5-8D35-7B6C70E15C9F}">
      <dgm:prSet/>
      <dgm:spPr/>
      <dgm:t>
        <a:bodyPr/>
        <a:lstStyle/>
        <a:p>
          <a:endParaRPr lang="en-US"/>
        </a:p>
      </dgm:t>
    </dgm:pt>
    <dgm:pt modelId="{21244467-759D-45A5-99F7-3B434CF8594B}" type="sibTrans" cxnId="{09DDF3E4-9138-4FD5-8D35-7B6C70E15C9F}">
      <dgm:prSet/>
      <dgm:spPr/>
      <dgm:t>
        <a:bodyPr/>
        <a:lstStyle/>
        <a:p>
          <a:endParaRPr lang="en-US"/>
        </a:p>
      </dgm:t>
    </dgm:pt>
    <dgm:pt modelId="{9D6A70EE-1F1B-4379-803C-345EE6148D4E}" type="pres">
      <dgm:prSet presAssocID="{42FFE9D2-6D20-4394-BC70-D0C832EE3981}" presName="CompostProcess" presStyleCnt="0">
        <dgm:presLayoutVars>
          <dgm:dir/>
          <dgm:resizeHandles val="exact"/>
        </dgm:presLayoutVars>
      </dgm:prSet>
      <dgm:spPr/>
      <dgm:t>
        <a:bodyPr/>
        <a:lstStyle/>
        <a:p>
          <a:endParaRPr lang="en-US"/>
        </a:p>
      </dgm:t>
    </dgm:pt>
    <dgm:pt modelId="{E9ACDD62-35FE-4AD1-9B97-FCC414211C1C}" type="pres">
      <dgm:prSet presAssocID="{42FFE9D2-6D20-4394-BC70-D0C832EE3981}" presName="arrow" presStyleLbl="bgShp" presStyleIdx="0" presStyleCnt="1"/>
      <dgm:spPr/>
    </dgm:pt>
    <dgm:pt modelId="{04436775-D99A-403F-A9C2-7197DAEBEF13}" type="pres">
      <dgm:prSet presAssocID="{42FFE9D2-6D20-4394-BC70-D0C832EE3981}" presName="linearProcess" presStyleCnt="0"/>
      <dgm:spPr/>
    </dgm:pt>
    <dgm:pt modelId="{8CBF9539-4D6D-422F-9B88-EC3E5B4EFC73}" type="pres">
      <dgm:prSet presAssocID="{F9697E8A-5493-490B-910A-038941640FA1}" presName="textNode" presStyleLbl="node1" presStyleIdx="0" presStyleCnt="4">
        <dgm:presLayoutVars>
          <dgm:bulletEnabled val="1"/>
        </dgm:presLayoutVars>
      </dgm:prSet>
      <dgm:spPr/>
      <dgm:t>
        <a:bodyPr/>
        <a:lstStyle/>
        <a:p>
          <a:endParaRPr lang="en-US"/>
        </a:p>
      </dgm:t>
    </dgm:pt>
    <dgm:pt modelId="{DA319D6B-993E-4DD2-8C6B-735986AB1030}" type="pres">
      <dgm:prSet presAssocID="{3512E797-A9DA-4C08-8F2F-618ECC1D47FD}" presName="sibTrans" presStyleCnt="0"/>
      <dgm:spPr/>
    </dgm:pt>
    <dgm:pt modelId="{2C3A6856-1D04-4C1A-A1EA-62B90CEA4C9C}" type="pres">
      <dgm:prSet presAssocID="{E1614C63-AAC6-4354-8316-CA70D15B3B4B}" presName="textNode" presStyleLbl="node1" presStyleIdx="1" presStyleCnt="4">
        <dgm:presLayoutVars>
          <dgm:bulletEnabled val="1"/>
        </dgm:presLayoutVars>
      </dgm:prSet>
      <dgm:spPr/>
      <dgm:t>
        <a:bodyPr/>
        <a:lstStyle/>
        <a:p>
          <a:endParaRPr lang="en-US"/>
        </a:p>
      </dgm:t>
    </dgm:pt>
    <dgm:pt modelId="{CD2921DC-BD0E-46FD-9777-907E989B0023}" type="pres">
      <dgm:prSet presAssocID="{A8B6FC52-6739-4D11-9F37-BD9D60A618E6}" presName="sibTrans" presStyleCnt="0"/>
      <dgm:spPr/>
    </dgm:pt>
    <dgm:pt modelId="{B8A08B40-FAB2-4854-BC57-45764513169A}" type="pres">
      <dgm:prSet presAssocID="{34B6DF5B-3726-4519-9C78-F2A820C33030}" presName="textNode" presStyleLbl="node1" presStyleIdx="2" presStyleCnt="4">
        <dgm:presLayoutVars>
          <dgm:bulletEnabled val="1"/>
        </dgm:presLayoutVars>
      </dgm:prSet>
      <dgm:spPr/>
      <dgm:t>
        <a:bodyPr/>
        <a:lstStyle/>
        <a:p>
          <a:endParaRPr lang="en-US"/>
        </a:p>
      </dgm:t>
    </dgm:pt>
    <dgm:pt modelId="{C9B290A3-F185-408F-AA8A-DC1D2AE399EC}" type="pres">
      <dgm:prSet presAssocID="{DE42D3FA-6254-44E2-A185-3787CD71D7BE}" presName="sibTrans" presStyleCnt="0"/>
      <dgm:spPr/>
    </dgm:pt>
    <dgm:pt modelId="{36375E3A-C425-4424-8CC6-0B00ECDAB08C}" type="pres">
      <dgm:prSet presAssocID="{0875160B-719C-4E81-9CEC-28BA1363068A}" presName="textNode" presStyleLbl="node1" presStyleIdx="3" presStyleCnt="4">
        <dgm:presLayoutVars>
          <dgm:bulletEnabled val="1"/>
        </dgm:presLayoutVars>
      </dgm:prSet>
      <dgm:spPr/>
      <dgm:t>
        <a:bodyPr/>
        <a:lstStyle/>
        <a:p>
          <a:endParaRPr lang="en-US"/>
        </a:p>
      </dgm:t>
    </dgm:pt>
  </dgm:ptLst>
  <dgm:cxnLst>
    <dgm:cxn modelId="{947BB223-E55A-4DBF-9A11-45669EC5A0AF}" type="presOf" srcId="{E1614C63-AAC6-4354-8316-CA70D15B3B4B}" destId="{2C3A6856-1D04-4C1A-A1EA-62B90CEA4C9C}" srcOrd="0" destOrd="0" presId="urn:microsoft.com/office/officeart/2005/8/layout/hProcess9"/>
    <dgm:cxn modelId="{495B3CCD-C193-44E6-9736-303FC0C0CA9D}" srcId="{42FFE9D2-6D20-4394-BC70-D0C832EE3981}" destId="{E1614C63-AAC6-4354-8316-CA70D15B3B4B}" srcOrd="1" destOrd="0" parTransId="{54EA90F5-B4A0-416F-9F06-67FCFB52E4AB}" sibTransId="{A8B6FC52-6739-4D11-9F37-BD9D60A618E6}"/>
    <dgm:cxn modelId="{1FF9D052-D1CB-4AE9-8ED9-88A1CD630393}" type="presOf" srcId="{9A168882-CF5E-493B-B2D8-45CAEF895164}" destId="{8CBF9539-4D6D-422F-9B88-EC3E5B4EFC73}" srcOrd="0" destOrd="1" presId="urn:microsoft.com/office/officeart/2005/8/layout/hProcess9"/>
    <dgm:cxn modelId="{30168E0A-5BDE-4DDF-928C-217B67FA4E59}" srcId="{42FFE9D2-6D20-4394-BC70-D0C832EE3981}" destId="{F9697E8A-5493-490B-910A-038941640FA1}" srcOrd="0" destOrd="0" parTransId="{AA74011C-8CA9-4839-94DF-584631611F1E}" sibTransId="{3512E797-A9DA-4C08-8F2F-618ECC1D47FD}"/>
    <dgm:cxn modelId="{4DA25BA1-1D0D-4173-9619-0378EB8A1C93}" type="presOf" srcId="{8C52EDDF-FB2A-484A-A42B-F3B1123882C8}" destId="{2C3A6856-1D04-4C1A-A1EA-62B90CEA4C9C}" srcOrd="0" destOrd="1" presId="urn:microsoft.com/office/officeart/2005/8/layout/hProcess9"/>
    <dgm:cxn modelId="{09DDF3E4-9138-4FD5-8D35-7B6C70E15C9F}" srcId="{0875160B-719C-4E81-9CEC-28BA1363068A}" destId="{297F3337-C52D-44A6-BEED-A19AC4D12AC7}" srcOrd="0" destOrd="0" parTransId="{7388F500-D11C-494D-B816-D2DDA4CD064A}" sibTransId="{21244467-759D-45A5-99F7-3B434CF8594B}"/>
    <dgm:cxn modelId="{BEABB434-8424-4864-B2EE-F0C568EA78B1}" type="presOf" srcId="{297F3337-C52D-44A6-BEED-A19AC4D12AC7}" destId="{36375E3A-C425-4424-8CC6-0B00ECDAB08C}" srcOrd="0" destOrd="1" presId="urn:microsoft.com/office/officeart/2005/8/layout/hProcess9"/>
    <dgm:cxn modelId="{BE7E508C-ED35-44F9-83D3-3EC55830CDE3}" srcId="{42FFE9D2-6D20-4394-BC70-D0C832EE3981}" destId="{34B6DF5B-3726-4519-9C78-F2A820C33030}" srcOrd="2" destOrd="0" parTransId="{4BF5BE11-5139-416A-88AF-5A6681EB4DC7}" sibTransId="{DE42D3FA-6254-44E2-A185-3787CD71D7BE}"/>
    <dgm:cxn modelId="{0801925E-B1BB-4740-881E-AA9EBDC6918A}" srcId="{E1614C63-AAC6-4354-8316-CA70D15B3B4B}" destId="{8C52EDDF-FB2A-484A-A42B-F3B1123882C8}" srcOrd="0" destOrd="0" parTransId="{683AD17C-E5FA-4A0B-B614-20D7BDD82B03}" sibTransId="{A7128440-62D6-45AF-B363-32430D1DF92C}"/>
    <dgm:cxn modelId="{D5CA30A4-117B-47AF-AA33-85FA21C06258}" type="presOf" srcId="{AF37F60F-85F0-448D-9938-4BAC648E7A6D}" destId="{B8A08B40-FAB2-4854-BC57-45764513169A}" srcOrd="0" destOrd="1" presId="urn:microsoft.com/office/officeart/2005/8/layout/hProcess9"/>
    <dgm:cxn modelId="{F5FFC2C0-3030-4274-B16D-9D4E40F0C1C5}" type="presOf" srcId="{34B6DF5B-3726-4519-9C78-F2A820C33030}" destId="{B8A08B40-FAB2-4854-BC57-45764513169A}" srcOrd="0" destOrd="0" presId="urn:microsoft.com/office/officeart/2005/8/layout/hProcess9"/>
    <dgm:cxn modelId="{006010BE-AEF4-4FD9-98B3-D03962637A86}" type="presOf" srcId="{42FFE9D2-6D20-4394-BC70-D0C832EE3981}" destId="{9D6A70EE-1F1B-4379-803C-345EE6148D4E}" srcOrd="0" destOrd="0" presId="urn:microsoft.com/office/officeart/2005/8/layout/hProcess9"/>
    <dgm:cxn modelId="{A791A51B-62CC-4820-AD90-4B375D365ECB}" srcId="{F9697E8A-5493-490B-910A-038941640FA1}" destId="{9A168882-CF5E-493B-B2D8-45CAEF895164}" srcOrd="0" destOrd="0" parTransId="{675F5A18-4EA0-4598-BA8A-06EA0AE8FC97}" sibTransId="{B4296F1E-BD26-4FF8-A5C6-70711A81C531}"/>
    <dgm:cxn modelId="{DB2DBF7E-45E8-41C6-8742-7D0C677561D2}" srcId="{34B6DF5B-3726-4519-9C78-F2A820C33030}" destId="{AF37F60F-85F0-448D-9938-4BAC648E7A6D}" srcOrd="0" destOrd="0" parTransId="{DE3B872C-27CA-47FD-8975-8BD68B650977}" sibTransId="{C741FFF7-AEB9-41F3-9EAD-A73065670356}"/>
    <dgm:cxn modelId="{7A709FB1-C47A-41CB-A421-E01E8B0B2181}" srcId="{42FFE9D2-6D20-4394-BC70-D0C832EE3981}" destId="{0875160B-719C-4E81-9CEC-28BA1363068A}" srcOrd="3" destOrd="0" parTransId="{8C17B08F-320A-4274-A112-BD6057B1C6FE}" sibTransId="{BD33A606-8308-4862-B3A6-80A41195FA76}"/>
    <dgm:cxn modelId="{EC8448DA-D88D-441B-9AEF-5756407C33C9}" type="presOf" srcId="{0875160B-719C-4E81-9CEC-28BA1363068A}" destId="{36375E3A-C425-4424-8CC6-0B00ECDAB08C}" srcOrd="0" destOrd="0" presId="urn:microsoft.com/office/officeart/2005/8/layout/hProcess9"/>
    <dgm:cxn modelId="{86FB281C-99B1-4D10-B60B-4CA0A453AAF3}" type="presOf" srcId="{F9697E8A-5493-490B-910A-038941640FA1}" destId="{8CBF9539-4D6D-422F-9B88-EC3E5B4EFC73}" srcOrd="0" destOrd="0" presId="urn:microsoft.com/office/officeart/2005/8/layout/hProcess9"/>
    <dgm:cxn modelId="{37C6E0FE-69DC-470E-9F16-A5A883CD902B}" type="presParOf" srcId="{9D6A70EE-1F1B-4379-803C-345EE6148D4E}" destId="{E9ACDD62-35FE-4AD1-9B97-FCC414211C1C}" srcOrd="0" destOrd="0" presId="urn:microsoft.com/office/officeart/2005/8/layout/hProcess9"/>
    <dgm:cxn modelId="{92754A03-43D2-4D7C-AD9B-6E3011641508}" type="presParOf" srcId="{9D6A70EE-1F1B-4379-803C-345EE6148D4E}" destId="{04436775-D99A-403F-A9C2-7197DAEBEF13}" srcOrd="1" destOrd="0" presId="urn:microsoft.com/office/officeart/2005/8/layout/hProcess9"/>
    <dgm:cxn modelId="{B9E22E3E-B133-4A2C-BC71-90580064038F}" type="presParOf" srcId="{04436775-D99A-403F-A9C2-7197DAEBEF13}" destId="{8CBF9539-4D6D-422F-9B88-EC3E5B4EFC73}" srcOrd="0" destOrd="0" presId="urn:microsoft.com/office/officeart/2005/8/layout/hProcess9"/>
    <dgm:cxn modelId="{FFC0B618-702A-4254-B0A2-E77D5CFC27C3}" type="presParOf" srcId="{04436775-D99A-403F-A9C2-7197DAEBEF13}" destId="{DA319D6B-993E-4DD2-8C6B-735986AB1030}" srcOrd="1" destOrd="0" presId="urn:microsoft.com/office/officeart/2005/8/layout/hProcess9"/>
    <dgm:cxn modelId="{98135BB2-ADC5-4766-B727-9CAAD7DDAB6A}" type="presParOf" srcId="{04436775-D99A-403F-A9C2-7197DAEBEF13}" destId="{2C3A6856-1D04-4C1A-A1EA-62B90CEA4C9C}" srcOrd="2" destOrd="0" presId="urn:microsoft.com/office/officeart/2005/8/layout/hProcess9"/>
    <dgm:cxn modelId="{F1AF03F4-F93C-4026-8BDE-221989856D14}" type="presParOf" srcId="{04436775-D99A-403F-A9C2-7197DAEBEF13}" destId="{CD2921DC-BD0E-46FD-9777-907E989B0023}" srcOrd="3" destOrd="0" presId="urn:microsoft.com/office/officeart/2005/8/layout/hProcess9"/>
    <dgm:cxn modelId="{FCA7E937-2B94-41EA-BF2C-1E6096FA8D5E}" type="presParOf" srcId="{04436775-D99A-403F-A9C2-7197DAEBEF13}" destId="{B8A08B40-FAB2-4854-BC57-45764513169A}" srcOrd="4" destOrd="0" presId="urn:microsoft.com/office/officeart/2005/8/layout/hProcess9"/>
    <dgm:cxn modelId="{25DEA155-8851-4BDA-84A3-DE4B9F41439C}" type="presParOf" srcId="{04436775-D99A-403F-A9C2-7197DAEBEF13}" destId="{C9B290A3-F185-408F-AA8A-DC1D2AE399EC}" srcOrd="5" destOrd="0" presId="urn:microsoft.com/office/officeart/2005/8/layout/hProcess9"/>
    <dgm:cxn modelId="{04DF140B-4FBC-4081-B561-2D52F48DC590}" type="presParOf" srcId="{04436775-D99A-403F-A9C2-7197DAEBEF13}" destId="{36375E3A-C425-4424-8CC6-0B00ECDAB08C}"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04759013-7003-4B6C-A583-C673FE16864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50F23A5-82F8-43F9-9093-4082F3EBDCD6}">
      <dgm:prSet custT="1"/>
      <dgm:spPr>
        <a:solidFill>
          <a:schemeClr val="accent1">
            <a:lumMod val="60000"/>
            <a:lumOff val="40000"/>
          </a:schemeClr>
        </a:solidFill>
      </dgm:spPr>
      <dgm:t>
        <a:bodyPr/>
        <a:lstStyle/>
        <a:p>
          <a:pPr rtl="0"/>
          <a:r>
            <a:rPr lang="en-US" sz="2800" b="1" dirty="0" smtClean="0"/>
            <a:t>Ok:</a:t>
          </a:r>
          <a:endParaRPr lang="en-US" sz="2800" dirty="0"/>
        </a:p>
      </dgm:t>
    </dgm:pt>
    <dgm:pt modelId="{C6F2B62C-4398-4588-96EA-520A13A3E60C}" type="parTrans" cxnId="{4800D9AB-3110-4FEB-AD63-89600A5DFD3E}">
      <dgm:prSet/>
      <dgm:spPr/>
      <dgm:t>
        <a:bodyPr/>
        <a:lstStyle/>
        <a:p>
          <a:endParaRPr lang="en-US" sz="2000"/>
        </a:p>
      </dgm:t>
    </dgm:pt>
    <dgm:pt modelId="{D92E1F58-5F00-4222-B632-A29587382C8E}" type="sibTrans" cxnId="{4800D9AB-3110-4FEB-AD63-89600A5DFD3E}">
      <dgm:prSet custT="1"/>
      <dgm:spPr/>
      <dgm:t>
        <a:bodyPr/>
        <a:lstStyle/>
        <a:p>
          <a:endParaRPr lang="en-US" sz="2000" dirty="0"/>
        </a:p>
      </dgm:t>
    </dgm:pt>
    <dgm:pt modelId="{FC6251B3-1910-4D14-B681-BFAFF27AC1A4}">
      <dgm:prSet custT="1"/>
      <dgm:spPr>
        <a:solidFill>
          <a:schemeClr val="accent1">
            <a:lumMod val="60000"/>
            <a:lumOff val="40000"/>
          </a:schemeClr>
        </a:solidFill>
      </dgm:spPr>
      <dgm:t>
        <a:bodyPr/>
        <a:lstStyle/>
        <a:p>
          <a:pPr rtl="0"/>
          <a:r>
            <a:rPr lang="en-US" sz="2000" dirty="0" smtClean="0"/>
            <a:t>Monitors work environment.</a:t>
          </a:r>
          <a:endParaRPr lang="en-US" sz="2000" dirty="0"/>
        </a:p>
      </dgm:t>
    </dgm:pt>
    <dgm:pt modelId="{9D41E5EC-61E7-419A-B064-85FD64C99AF8}" type="parTrans" cxnId="{A025F005-45B2-470E-9C19-1259C7EA1AC2}">
      <dgm:prSet/>
      <dgm:spPr/>
      <dgm:t>
        <a:bodyPr/>
        <a:lstStyle/>
        <a:p>
          <a:endParaRPr lang="en-US" sz="2000"/>
        </a:p>
      </dgm:t>
    </dgm:pt>
    <dgm:pt modelId="{AAA37F71-9478-47F6-93D9-98A646CD77AA}" type="sibTrans" cxnId="{A025F005-45B2-470E-9C19-1259C7EA1AC2}">
      <dgm:prSet/>
      <dgm:spPr/>
      <dgm:t>
        <a:bodyPr/>
        <a:lstStyle/>
        <a:p>
          <a:endParaRPr lang="en-US" sz="2000"/>
        </a:p>
      </dgm:t>
    </dgm:pt>
    <dgm:pt modelId="{B54B985D-BAB8-4317-892A-40F8AA20FD63}">
      <dgm:prSet custT="1"/>
      <dgm:spPr>
        <a:solidFill>
          <a:schemeClr val="accent1">
            <a:lumMod val="75000"/>
          </a:schemeClr>
        </a:solidFill>
      </dgm:spPr>
      <dgm:t>
        <a:bodyPr/>
        <a:lstStyle/>
        <a:p>
          <a:pPr rtl="0"/>
          <a:r>
            <a:rPr lang="en-US" sz="2800" b="1" dirty="0" smtClean="0"/>
            <a:t>Better:</a:t>
          </a:r>
          <a:endParaRPr lang="en-US" sz="2800" dirty="0"/>
        </a:p>
      </dgm:t>
    </dgm:pt>
    <dgm:pt modelId="{923BD614-6876-4C07-A5CD-87E5799BEEE7}" type="parTrans" cxnId="{37C7189D-DB1E-4B5F-B050-D34C34BC5B13}">
      <dgm:prSet/>
      <dgm:spPr/>
      <dgm:t>
        <a:bodyPr/>
        <a:lstStyle/>
        <a:p>
          <a:endParaRPr lang="en-US" sz="2000"/>
        </a:p>
      </dgm:t>
    </dgm:pt>
    <dgm:pt modelId="{A9AFF416-9895-4B94-9510-39E174D0CD9F}" type="sibTrans" cxnId="{37C7189D-DB1E-4B5F-B050-D34C34BC5B13}">
      <dgm:prSet custT="1"/>
      <dgm:spPr/>
      <dgm:t>
        <a:bodyPr/>
        <a:lstStyle/>
        <a:p>
          <a:endParaRPr lang="en-US" sz="2000" dirty="0"/>
        </a:p>
      </dgm:t>
    </dgm:pt>
    <dgm:pt modelId="{F3C59318-131A-4087-B1DD-79303312D293}">
      <dgm:prSet custT="1"/>
      <dgm:spPr>
        <a:solidFill>
          <a:schemeClr val="accent1">
            <a:lumMod val="75000"/>
          </a:schemeClr>
        </a:solidFill>
      </dgm:spPr>
      <dgm:t>
        <a:bodyPr/>
        <a:lstStyle/>
        <a:p>
          <a:pPr rtl="0"/>
          <a:r>
            <a:rPr lang="en-US" sz="2000" dirty="0" smtClean="0"/>
            <a:t>Monitors work environment visually and aurally.</a:t>
          </a:r>
          <a:endParaRPr lang="en-US" sz="2000" dirty="0"/>
        </a:p>
      </dgm:t>
    </dgm:pt>
    <dgm:pt modelId="{5473E9D4-AB78-43B3-B7EC-860236CBC7A2}" type="parTrans" cxnId="{03CCC4C0-4132-4D6E-AD09-4E49E02CB337}">
      <dgm:prSet/>
      <dgm:spPr/>
      <dgm:t>
        <a:bodyPr/>
        <a:lstStyle/>
        <a:p>
          <a:endParaRPr lang="en-US" sz="2000"/>
        </a:p>
      </dgm:t>
    </dgm:pt>
    <dgm:pt modelId="{BE3A3A24-3058-4D1B-AC5B-C83FF5E610C4}" type="sibTrans" cxnId="{03CCC4C0-4132-4D6E-AD09-4E49E02CB337}">
      <dgm:prSet/>
      <dgm:spPr/>
      <dgm:t>
        <a:bodyPr/>
        <a:lstStyle/>
        <a:p>
          <a:endParaRPr lang="en-US" sz="2000"/>
        </a:p>
      </dgm:t>
    </dgm:pt>
    <dgm:pt modelId="{7FE4FC8F-CC7D-4E54-A3F7-2C662F042227}">
      <dgm:prSet custT="1"/>
      <dgm:spPr>
        <a:solidFill>
          <a:schemeClr val="accent1">
            <a:lumMod val="50000"/>
          </a:schemeClr>
        </a:solidFill>
      </dgm:spPr>
      <dgm:t>
        <a:bodyPr/>
        <a:lstStyle/>
        <a:p>
          <a:pPr rtl="0"/>
          <a:r>
            <a:rPr lang="en-US" sz="2800" b="1" dirty="0" smtClean="0"/>
            <a:t>Best:</a:t>
          </a:r>
          <a:endParaRPr lang="en-US" sz="2800" dirty="0"/>
        </a:p>
      </dgm:t>
    </dgm:pt>
    <dgm:pt modelId="{6BB35FD4-70F1-4E21-98D1-4F06E82B0055}" type="parTrans" cxnId="{75C48C39-DC16-4D3E-942E-4FFF06C2B22E}">
      <dgm:prSet/>
      <dgm:spPr/>
      <dgm:t>
        <a:bodyPr/>
        <a:lstStyle/>
        <a:p>
          <a:endParaRPr lang="en-US" sz="2000"/>
        </a:p>
      </dgm:t>
    </dgm:pt>
    <dgm:pt modelId="{D1AA0B48-66FE-4365-A9C8-45F8494C29CB}" type="sibTrans" cxnId="{75C48C39-DC16-4D3E-942E-4FFF06C2B22E}">
      <dgm:prSet/>
      <dgm:spPr/>
      <dgm:t>
        <a:bodyPr/>
        <a:lstStyle/>
        <a:p>
          <a:endParaRPr lang="en-US" sz="2000"/>
        </a:p>
      </dgm:t>
    </dgm:pt>
    <dgm:pt modelId="{8935FB01-6481-42A6-8CC4-25988D7D71D6}">
      <dgm:prSet custT="1"/>
      <dgm:spPr>
        <a:solidFill>
          <a:schemeClr val="accent1">
            <a:lumMod val="50000"/>
          </a:schemeClr>
        </a:solidFill>
      </dgm:spPr>
      <dgm:t>
        <a:bodyPr/>
        <a:lstStyle/>
        <a:p>
          <a:pPr rtl="0"/>
          <a:r>
            <a:rPr lang="en-US" sz="2000" dirty="0" smtClean="0"/>
            <a:t>Monitors work environment visually and aurally to ensure the safety of self and others.</a:t>
          </a:r>
          <a:endParaRPr lang="en-US" sz="2000" dirty="0"/>
        </a:p>
      </dgm:t>
    </dgm:pt>
    <dgm:pt modelId="{2B0C17D6-1454-479F-BE19-B711BC0D6D73}" type="parTrans" cxnId="{104BA5DF-0E30-4F57-90B9-D12F3A3FBB93}">
      <dgm:prSet/>
      <dgm:spPr/>
      <dgm:t>
        <a:bodyPr/>
        <a:lstStyle/>
        <a:p>
          <a:endParaRPr lang="en-US" sz="2000"/>
        </a:p>
      </dgm:t>
    </dgm:pt>
    <dgm:pt modelId="{B01C0D1B-316F-4545-A088-E1E5166A7AC1}" type="sibTrans" cxnId="{104BA5DF-0E30-4F57-90B9-D12F3A3FBB93}">
      <dgm:prSet/>
      <dgm:spPr/>
      <dgm:t>
        <a:bodyPr/>
        <a:lstStyle/>
        <a:p>
          <a:endParaRPr lang="en-US" sz="2000"/>
        </a:p>
      </dgm:t>
    </dgm:pt>
    <dgm:pt modelId="{B412AE0A-5ADA-4E31-9FE3-FC023BEEF876}">
      <dgm:prSet custT="1"/>
      <dgm:spPr>
        <a:solidFill>
          <a:schemeClr val="accent1">
            <a:lumMod val="75000"/>
          </a:schemeClr>
        </a:solidFill>
      </dgm:spPr>
      <dgm:t>
        <a:bodyPr/>
        <a:lstStyle/>
        <a:p>
          <a:pPr rtl="0"/>
          <a:r>
            <a:rPr lang="en-US" sz="2000" dirty="0" smtClean="0"/>
            <a:t>Monitors work environment to ensure the safety of self and others.</a:t>
          </a:r>
          <a:endParaRPr lang="en-US" sz="2000" dirty="0"/>
        </a:p>
      </dgm:t>
    </dgm:pt>
    <dgm:pt modelId="{302EC6C0-7172-4A1D-BF45-51479DF5FBEA}" type="parTrans" cxnId="{82232E32-1AC9-4E49-B86F-4D7CD9E0F7CA}">
      <dgm:prSet/>
      <dgm:spPr/>
      <dgm:t>
        <a:bodyPr/>
        <a:lstStyle/>
        <a:p>
          <a:endParaRPr lang="en-US" sz="2000"/>
        </a:p>
      </dgm:t>
    </dgm:pt>
    <dgm:pt modelId="{D27357E0-E3D9-49CC-9D07-228B4141612B}" type="sibTrans" cxnId="{82232E32-1AC9-4E49-B86F-4D7CD9E0F7CA}">
      <dgm:prSet/>
      <dgm:spPr/>
      <dgm:t>
        <a:bodyPr/>
        <a:lstStyle/>
        <a:p>
          <a:endParaRPr lang="en-US" sz="2000"/>
        </a:p>
      </dgm:t>
    </dgm:pt>
    <dgm:pt modelId="{CE39E77D-C89A-4801-873B-F5F5CA0D2CEB}" type="pres">
      <dgm:prSet presAssocID="{04759013-7003-4B6C-A583-C673FE168649}" presName="outerComposite" presStyleCnt="0">
        <dgm:presLayoutVars>
          <dgm:chMax val="5"/>
          <dgm:dir/>
          <dgm:resizeHandles val="exact"/>
        </dgm:presLayoutVars>
      </dgm:prSet>
      <dgm:spPr/>
      <dgm:t>
        <a:bodyPr/>
        <a:lstStyle/>
        <a:p>
          <a:endParaRPr lang="en-US"/>
        </a:p>
      </dgm:t>
    </dgm:pt>
    <dgm:pt modelId="{1583E1A5-3360-4422-8C84-6B65E346DA6B}" type="pres">
      <dgm:prSet presAssocID="{04759013-7003-4B6C-A583-C673FE168649}" presName="dummyMaxCanvas" presStyleCnt="0">
        <dgm:presLayoutVars/>
      </dgm:prSet>
      <dgm:spPr/>
    </dgm:pt>
    <dgm:pt modelId="{C8D30C0E-03FE-49EF-A1AE-2E45BC85BC20}" type="pres">
      <dgm:prSet presAssocID="{04759013-7003-4B6C-A583-C673FE168649}" presName="ThreeNodes_1" presStyleLbl="node1" presStyleIdx="0" presStyleCnt="3">
        <dgm:presLayoutVars>
          <dgm:bulletEnabled val="1"/>
        </dgm:presLayoutVars>
      </dgm:prSet>
      <dgm:spPr/>
      <dgm:t>
        <a:bodyPr/>
        <a:lstStyle/>
        <a:p>
          <a:endParaRPr lang="en-US"/>
        </a:p>
      </dgm:t>
    </dgm:pt>
    <dgm:pt modelId="{94EF162C-31AF-4D5D-B6CC-76889246C5D6}" type="pres">
      <dgm:prSet presAssocID="{04759013-7003-4B6C-A583-C673FE168649}" presName="ThreeNodes_2" presStyleLbl="node1" presStyleIdx="1" presStyleCnt="3" custScaleY="111111">
        <dgm:presLayoutVars>
          <dgm:bulletEnabled val="1"/>
        </dgm:presLayoutVars>
      </dgm:prSet>
      <dgm:spPr/>
      <dgm:t>
        <a:bodyPr/>
        <a:lstStyle/>
        <a:p>
          <a:endParaRPr lang="en-US"/>
        </a:p>
      </dgm:t>
    </dgm:pt>
    <dgm:pt modelId="{B7D1337A-F4EC-4F65-B30F-1BAA022F0106}" type="pres">
      <dgm:prSet presAssocID="{04759013-7003-4B6C-A583-C673FE168649}" presName="ThreeNodes_3" presStyleLbl="node1" presStyleIdx="2" presStyleCnt="3">
        <dgm:presLayoutVars>
          <dgm:bulletEnabled val="1"/>
        </dgm:presLayoutVars>
      </dgm:prSet>
      <dgm:spPr/>
      <dgm:t>
        <a:bodyPr/>
        <a:lstStyle/>
        <a:p>
          <a:endParaRPr lang="en-US"/>
        </a:p>
      </dgm:t>
    </dgm:pt>
    <dgm:pt modelId="{6857B4F8-E52D-4B03-BE31-9ED79B169B75}" type="pres">
      <dgm:prSet presAssocID="{04759013-7003-4B6C-A583-C673FE168649}" presName="ThreeConn_1-2" presStyleLbl="fgAccFollowNode1" presStyleIdx="0" presStyleCnt="2">
        <dgm:presLayoutVars>
          <dgm:bulletEnabled val="1"/>
        </dgm:presLayoutVars>
      </dgm:prSet>
      <dgm:spPr/>
      <dgm:t>
        <a:bodyPr/>
        <a:lstStyle/>
        <a:p>
          <a:endParaRPr lang="en-US"/>
        </a:p>
      </dgm:t>
    </dgm:pt>
    <dgm:pt modelId="{7BC61104-2E33-460F-99B2-06CC3EA3FFE4}" type="pres">
      <dgm:prSet presAssocID="{04759013-7003-4B6C-A583-C673FE168649}" presName="ThreeConn_2-3" presStyleLbl="fgAccFollowNode1" presStyleIdx="1" presStyleCnt="2">
        <dgm:presLayoutVars>
          <dgm:bulletEnabled val="1"/>
        </dgm:presLayoutVars>
      </dgm:prSet>
      <dgm:spPr/>
      <dgm:t>
        <a:bodyPr/>
        <a:lstStyle/>
        <a:p>
          <a:endParaRPr lang="en-US"/>
        </a:p>
      </dgm:t>
    </dgm:pt>
    <dgm:pt modelId="{B0757C4D-8990-4146-B4B3-07DACC7784BA}" type="pres">
      <dgm:prSet presAssocID="{04759013-7003-4B6C-A583-C673FE168649}" presName="ThreeNodes_1_text" presStyleLbl="node1" presStyleIdx="2" presStyleCnt="3">
        <dgm:presLayoutVars>
          <dgm:bulletEnabled val="1"/>
        </dgm:presLayoutVars>
      </dgm:prSet>
      <dgm:spPr/>
      <dgm:t>
        <a:bodyPr/>
        <a:lstStyle/>
        <a:p>
          <a:endParaRPr lang="en-US"/>
        </a:p>
      </dgm:t>
    </dgm:pt>
    <dgm:pt modelId="{7A067D7D-9AD0-415F-BB18-55C10510770B}" type="pres">
      <dgm:prSet presAssocID="{04759013-7003-4B6C-A583-C673FE168649}" presName="ThreeNodes_2_text" presStyleLbl="node1" presStyleIdx="2" presStyleCnt="3">
        <dgm:presLayoutVars>
          <dgm:bulletEnabled val="1"/>
        </dgm:presLayoutVars>
      </dgm:prSet>
      <dgm:spPr/>
      <dgm:t>
        <a:bodyPr/>
        <a:lstStyle/>
        <a:p>
          <a:endParaRPr lang="en-US"/>
        </a:p>
      </dgm:t>
    </dgm:pt>
    <dgm:pt modelId="{B445EAFA-2C47-448F-84EB-490E62FDE562}" type="pres">
      <dgm:prSet presAssocID="{04759013-7003-4B6C-A583-C673FE168649}" presName="ThreeNodes_3_text" presStyleLbl="node1" presStyleIdx="2" presStyleCnt="3">
        <dgm:presLayoutVars>
          <dgm:bulletEnabled val="1"/>
        </dgm:presLayoutVars>
      </dgm:prSet>
      <dgm:spPr/>
      <dgm:t>
        <a:bodyPr/>
        <a:lstStyle/>
        <a:p>
          <a:endParaRPr lang="en-US"/>
        </a:p>
      </dgm:t>
    </dgm:pt>
  </dgm:ptLst>
  <dgm:cxnLst>
    <dgm:cxn modelId="{7976FD5E-0098-45DE-89DC-4574291ABCFA}" type="presOf" srcId="{8935FB01-6481-42A6-8CC4-25988D7D71D6}" destId="{B7D1337A-F4EC-4F65-B30F-1BAA022F0106}" srcOrd="0" destOrd="1" presId="urn:microsoft.com/office/officeart/2005/8/layout/vProcess5"/>
    <dgm:cxn modelId="{29D45AA4-988E-4D47-AB66-921D912EB4B3}" type="presOf" srcId="{7FE4FC8F-CC7D-4E54-A3F7-2C662F042227}" destId="{B7D1337A-F4EC-4F65-B30F-1BAA022F0106}" srcOrd="0" destOrd="0" presId="urn:microsoft.com/office/officeart/2005/8/layout/vProcess5"/>
    <dgm:cxn modelId="{535ED13D-3D5C-48FA-8786-9CF16852C5DE}" type="presOf" srcId="{F3C59318-131A-4087-B1DD-79303312D293}" destId="{94EF162C-31AF-4D5D-B6CC-76889246C5D6}" srcOrd="0" destOrd="1" presId="urn:microsoft.com/office/officeart/2005/8/layout/vProcess5"/>
    <dgm:cxn modelId="{74904F3A-9EEB-42C4-98BB-D0770CDA8344}" type="presOf" srcId="{650F23A5-82F8-43F9-9093-4082F3EBDCD6}" destId="{C8D30C0E-03FE-49EF-A1AE-2E45BC85BC20}" srcOrd="0" destOrd="0" presId="urn:microsoft.com/office/officeart/2005/8/layout/vProcess5"/>
    <dgm:cxn modelId="{4800D9AB-3110-4FEB-AD63-89600A5DFD3E}" srcId="{04759013-7003-4B6C-A583-C673FE168649}" destId="{650F23A5-82F8-43F9-9093-4082F3EBDCD6}" srcOrd="0" destOrd="0" parTransId="{C6F2B62C-4398-4588-96EA-520A13A3E60C}" sibTransId="{D92E1F58-5F00-4222-B632-A29587382C8E}"/>
    <dgm:cxn modelId="{03CCC4C0-4132-4D6E-AD09-4E49E02CB337}" srcId="{B54B985D-BAB8-4317-892A-40F8AA20FD63}" destId="{F3C59318-131A-4087-B1DD-79303312D293}" srcOrd="0" destOrd="0" parTransId="{5473E9D4-AB78-43B3-B7EC-860236CBC7A2}" sibTransId="{BE3A3A24-3058-4D1B-AC5B-C83FF5E610C4}"/>
    <dgm:cxn modelId="{3EB90B57-3987-4A78-9E47-A7A88A47DCFF}" type="presOf" srcId="{F3C59318-131A-4087-B1DD-79303312D293}" destId="{7A067D7D-9AD0-415F-BB18-55C10510770B}" srcOrd="1" destOrd="1" presId="urn:microsoft.com/office/officeart/2005/8/layout/vProcess5"/>
    <dgm:cxn modelId="{75C48C39-DC16-4D3E-942E-4FFF06C2B22E}" srcId="{04759013-7003-4B6C-A583-C673FE168649}" destId="{7FE4FC8F-CC7D-4E54-A3F7-2C662F042227}" srcOrd="2" destOrd="0" parTransId="{6BB35FD4-70F1-4E21-98D1-4F06E82B0055}" sibTransId="{D1AA0B48-66FE-4365-A9C8-45F8494C29CB}"/>
    <dgm:cxn modelId="{A025F005-45B2-470E-9C19-1259C7EA1AC2}" srcId="{650F23A5-82F8-43F9-9093-4082F3EBDCD6}" destId="{FC6251B3-1910-4D14-B681-BFAFF27AC1A4}" srcOrd="0" destOrd="0" parTransId="{9D41E5EC-61E7-419A-B064-85FD64C99AF8}" sibTransId="{AAA37F71-9478-47F6-93D9-98A646CD77AA}"/>
    <dgm:cxn modelId="{33CFED21-6EDC-4E1E-8D3A-341E8B85D574}" type="presOf" srcId="{B412AE0A-5ADA-4E31-9FE3-FC023BEEF876}" destId="{7A067D7D-9AD0-415F-BB18-55C10510770B}" srcOrd="1" destOrd="2" presId="urn:microsoft.com/office/officeart/2005/8/layout/vProcess5"/>
    <dgm:cxn modelId="{37C7189D-DB1E-4B5F-B050-D34C34BC5B13}" srcId="{04759013-7003-4B6C-A583-C673FE168649}" destId="{B54B985D-BAB8-4317-892A-40F8AA20FD63}" srcOrd="1" destOrd="0" parTransId="{923BD614-6876-4C07-A5CD-87E5799BEEE7}" sibTransId="{A9AFF416-9895-4B94-9510-39E174D0CD9F}"/>
    <dgm:cxn modelId="{82232E32-1AC9-4E49-B86F-4D7CD9E0F7CA}" srcId="{B54B985D-BAB8-4317-892A-40F8AA20FD63}" destId="{B412AE0A-5ADA-4E31-9FE3-FC023BEEF876}" srcOrd="1" destOrd="0" parTransId="{302EC6C0-7172-4A1D-BF45-51479DF5FBEA}" sibTransId="{D27357E0-E3D9-49CC-9D07-228B4141612B}"/>
    <dgm:cxn modelId="{84E535BB-6186-4616-9FE9-8F7FCFEB4CBC}" type="presOf" srcId="{650F23A5-82F8-43F9-9093-4082F3EBDCD6}" destId="{B0757C4D-8990-4146-B4B3-07DACC7784BA}" srcOrd="1" destOrd="0" presId="urn:microsoft.com/office/officeart/2005/8/layout/vProcess5"/>
    <dgm:cxn modelId="{29878CAF-A9D5-4976-B934-855E6C7B9DBB}" type="presOf" srcId="{FC6251B3-1910-4D14-B681-BFAFF27AC1A4}" destId="{B0757C4D-8990-4146-B4B3-07DACC7784BA}" srcOrd="1" destOrd="1" presId="urn:microsoft.com/office/officeart/2005/8/layout/vProcess5"/>
    <dgm:cxn modelId="{FBE5C344-CF9A-4523-A684-0715FC6537AF}" type="presOf" srcId="{D92E1F58-5F00-4222-B632-A29587382C8E}" destId="{6857B4F8-E52D-4B03-BE31-9ED79B169B75}" srcOrd="0" destOrd="0" presId="urn:microsoft.com/office/officeart/2005/8/layout/vProcess5"/>
    <dgm:cxn modelId="{E27AC5F4-9EF0-4311-BB52-9A7C71CC579E}" type="presOf" srcId="{B412AE0A-5ADA-4E31-9FE3-FC023BEEF876}" destId="{94EF162C-31AF-4D5D-B6CC-76889246C5D6}" srcOrd="0" destOrd="2" presId="urn:microsoft.com/office/officeart/2005/8/layout/vProcess5"/>
    <dgm:cxn modelId="{EFDAB3D3-7C6F-45BB-AAF0-980002CF1E31}" type="presOf" srcId="{7FE4FC8F-CC7D-4E54-A3F7-2C662F042227}" destId="{B445EAFA-2C47-448F-84EB-490E62FDE562}" srcOrd="1" destOrd="0" presId="urn:microsoft.com/office/officeart/2005/8/layout/vProcess5"/>
    <dgm:cxn modelId="{D2340B38-E7B3-4092-BBD5-7F7BDD3CD87A}" type="presOf" srcId="{04759013-7003-4B6C-A583-C673FE168649}" destId="{CE39E77D-C89A-4801-873B-F5F5CA0D2CEB}" srcOrd="0" destOrd="0" presId="urn:microsoft.com/office/officeart/2005/8/layout/vProcess5"/>
    <dgm:cxn modelId="{61D0C16B-219D-4F66-8BB8-9E55EBF7CE18}" type="presOf" srcId="{B54B985D-BAB8-4317-892A-40F8AA20FD63}" destId="{7A067D7D-9AD0-415F-BB18-55C10510770B}" srcOrd="1" destOrd="0" presId="urn:microsoft.com/office/officeart/2005/8/layout/vProcess5"/>
    <dgm:cxn modelId="{B1370139-20A5-41EB-A270-6B1F1C4D32E6}" type="presOf" srcId="{A9AFF416-9895-4B94-9510-39E174D0CD9F}" destId="{7BC61104-2E33-460F-99B2-06CC3EA3FFE4}" srcOrd="0" destOrd="0" presId="urn:microsoft.com/office/officeart/2005/8/layout/vProcess5"/>
    <dgm:cxn modelId="{104BA5DF-0E30-4F57-90B9-D12F3A3FBB93}" srcId="{7FE4FC8F-CC7D-4E54-A3F7-2C662F042227}" destId="{8935FB01-6481-42A6-8CC4-25988D7D71D6}" srcOrd="0" destOrd="0" parTransId="{2B0C17D6-1454-479F-BE19-B711BC0D6D73}" sibTransId="{B01C0D1B-316F-4545-A088-E1E5166A7AC1}"/>
    <dgm:cxn modelId="{F536F23F-5C36-496D-B3D7-9EBBE8DDE105}" type="presOf" srcId="{8935FB01-6481-42A6-8CC4-25988D7D71D6}" destId="{B445EAFA-2C47-448F-84EB-490E62FDE562}" srcOrd="1" destOrd="1" presId="urn:microsoft.com/office/officeart/2005/8/layout/vProcess5"/>
    <dgm:cxn modelId="{D30B9FA3-D0D6-44FF-AE5D-6D6FC83110DC}" type="presOf" srcId="{FC6251B3-1910-4D14-B681-BFAFF27AC1A4}" destId="{C8D30C0E-03FE-49EF-A1AE-2E45BC85BC20}" srcOrd="0" destOrd="1" presId="urn:microsoft.com/office/officeart/2005/8/layout/vProcess5"/>
    <dgm:cxn modelId="{72976353-6CFF-43DE-B2F2-F08A46D2ED10}" type="presOf" srcId="{B54B985D-BAB8-4317-892A-40F8AA20FD63}" destId="{94EF162C-31AF-4D5D-B6CC-76889246C5D6}" srcOrd="0" destOrd="0" presId="urn:microsoft.com/office/officeart/2005/8/layout/vProcess5"/>
    <dgm:cxn modelId="{DEB5AEE0-66A0-4A9A-A8C9-7A867F43DAB6}" type="presParOf" srcId="{CE39E77D-C89A-4801-873B-F5F5CA0D2CEB}" destId="{1583E1A5-3360-4422-8C84-6B65E346DA6B}" srcOrd="0" destOrd="0" presId="urn:microsoft.com/office/officeart/2005/8/layout/vProcess5"/>
    <dgm:cxn modelId="{C52A5AEB-77E1-4FD3-A005-B1BB91CF0ABF}" type="presParOf" srcId="{CE39E77D-C89A-4801-873B-F5F5CA0D2CEB}" destId="{C8D30C0E-03FE-49EF-A1AE-2E45BC85BC20}" srcOrd="1" destOrd="0" presId="urn:microsoft.com/office/officeart/2005/8/layout/vProcess5"/>
    <dgm:cxn modelId="{429CE3DB-8ECB-4F40-9C6D-28C31BF29069}" type="presParOf" srcId="{CE39E77D-C89A-4801-873B-F5F5CA0D2CEB}" destId="{94EF162C-31AF-4D5D-B6CC-76889246C5D6}" srcOrd="2" destOrd="0" presId="urn:microsoft.com/office/officeart/2005/8/layout/vProcess5"/>
    <dgm:cxn modelId="{0FF7FF17-6F79-4D37-BAE9-4650CC69C7DA}" type="presParOf" srcId="{CE39E77D-C89A-4801-873B-F5F5CA0D2CEB}" destId="{B7D1337A-F4EC-4F65-B30F-1BAA022F0106}" srcOrd="3" destOrd="0" presId="urn:microsoft.com/office/officeart/2005/8/layout/vProcess5"/>
    <dgm:cxn modelId="{35D0CE2D-F91D-42E1-9FB9-728C86BFE142}" type="presParOf" srcId="{CE39E77D-C89A-4801-873B-F5F5CA0D2CEB}" destId="{6857B4F8-E52D-4B03-BE31-9ED79B169B75}" srcOrd="4" destOrd="0" presId="urn:microsoft.com/office/officeart/2005/8/layout/vProcess5"/>
    <dgm:cxn modelId="{0815DB65-59F7-4E26-93B0-497651733513}" type="presParOf" srcId="{CE39E77D-C89A-4801-873B-F5F5CA0D2CEB}" destId="{7BC61104-2E33-460F-99B2-06CC3EA3FFE4}" srcOrd="5" destOrd="0" presId="urn:microsoft.com/office/officeart/2005/8/layout/vProcess5"/>
    <dgm:cxn modelId="{4F363FF4-1424-4C20-A227-6D6AF37F5CFF}" type="presParOf" srcId="{CE39E77D-C89A-4801-873B-F5F5CA0D2CEB}" destId="{B0757C4D-8990-4146-B4B3-07DACC7784BA}" srcOrd="6" destOrd="0" presId="urn:microsoft.com/office/officeart/2005/8/layout/vProcess5"/>
    <dgm:cxn modelId="{F24BFA3C-DCDB-444A-989A-8AC686669463}" type="presParOf" srcId="{CE39E77D-C89A-4801-873B-F5F5CA0D2CEB}" destId="{7A067D7D-9AD0-415F-BB18-55C10510770B}" srcOrd="7" destOrd="0" presId="urn:microsoft.com/office/officeart/2005/8/layout/vProcess5"/>
    <dgm:cxn modelId="{11DBEC21-45A2-4098-9140-6ED8D19A0538}" type="presParOf" srcId="{CE39E77D-C89A-4801-873B-F5F5CA0D2CEB}" destId="{B445EAFA-2C47-448F-84EB-490E62FDE562}"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0E68CD01-0399-4450-BD01-58675A68FC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28B7898-E8D0-40F4-8035-DE32CBF369A9}">
      <dgm:prSet/>
      <dgm:spPr/>
      <dgm:t>
        <a:bodyPr/>
        <a:lstStyle/>
        <a:p>
          <a:pPr rtl="0"/>
          <a:r>
            <a:rPr lang="en-US" dirty="0" smtClean="0"/>
            <a:t>As a group: Final review of task statement list</a:t>
          </a:r>
          <a:endParaRPr lang="en-US" dirty="0"/>
        </a:p>
      </dgm:t>
    </dgm:pt>
    <dgm:pt modelId="{FC653F4A-14AE-49B1-979A-ADB1400ABD55}" type="parTrans" cxnId="{F2E7DF7E-246B-4FAE-B2B4-B10CC654A6E0}">
      <dgm:prSet/>
      <dgm:spPr/>
      <dgm:t>
        <a:bodyPr/>
        <a:lstStyle/>
        <a:p>
          <a:endParaRPr lang="en-US"/>
        </a:p>
      </dgm:t>
    </dgm:pt>
    <dgm:pt modelId="{FD82DB94-7A3F-4DBF-907F-7D6B3A4AD60B}" type="sibTrans" cxnId="{F2E7DF7E-246B-4FAE-B2B4-B10CC654A6E0}">
      <dgm:prSet/>
      <dgm:spPr/>
      <dgm:t>
        <a:bodyPr/>
        <a:lstStyle/>
        <a:p>
          <a:endParaRPr lang="en-US"/>
        </a:p>
      </dgm:t>
    </dgm:pt>
    <dgm:pt modelId="{74A5D6FE-8C46-4CC5-8CB9-6225C481D1C3}">
      <dgm:prSet/>
      <dgm:spPr/>
      <dgm:t>
        <a:bodyPr/>
        <a:lstStyle/>
        <a:p>
          <a:pPr rtl="0"/>
          <a:r>
            <a:rPr lang="en-US" dirty="0" smtClean="0"/>
            <a:t>Is task okay as is?</a:t>
          </a:r>
          <a:endParaRPr lang="en-US" dirty="0"/>
        </a:p>
      </dgm:t>
    </dgm:pt>
    <dgm:pt modelId="{2721CBD4-F124-4FE2-BFEE-B949269C55DC}" type="parTrans" cxnId="{7B716C1D-18E3-49FC-8080-47198F0178A5}">
      <dgm:prSet/>
      <dgm:spPr/>
      <dgm:t>
        <a:bodyPr/>
        <a:lstStyle/>
        <a:p>
          <a:endParaRPr lang="en-US"/>
        </a:p>
      </dgm:t>
    </dgm:pt>
    <dgm:pt modelId="{FFDC3868-8D4B-4D30-BF0D-37496013CA0C}" type="sibTrans" cxnId="{7B716C1D-18E3-49FC-8080-47198F0178A5}">
      <dgm:prSet/>
      <dgm:spPr/>
      <dgm:t>
        <a:bodyPr/>
        <a:lstStyle/>
        <a:p>
          <a:endParaRPr lang="en-US"/>
        </a:p>
      </dgm:t>
    </dgm:pt>
    <dgm:pt modelId="{1336EE1E-0AD0-4E56-97FB-44589CE82035}">
      <dgm:prSet/>
      <dgm:spPr/>
      <dgm:t>
        <a:bodyPr/>
        <a:lstStyle/>
        <a:p>
          <a:pPr rtl="0"/>
          <a:r>
            <a:rPr lang="en-US" dirty="0" smtClean="0"/>
            <a:t>Combine with other tasks?</a:t>
          </a:r>
          <a:endParaRPr lang="en-US" dirty="0"/>
        </a:p>
      </dgm:t>
    </dgm:pt>
    <dgm:pt modelId="{FFA6F0C8-ABFD-4D66-95DC-ACD6D923F442}" type="parTrans" cxnId="{A2534508-3FF3-4BB2-9F9B-D4B2F7CE50FC}">
      <dgm:prSet/>
      <dgm:spPr/>
      <dgm:t>
        <a:bodyPr/>
        <a:lstStyle/>
        <a:p>
          <a:endParaRPr lang="en-US"/>
        </a:p>
      </dgm:t>
    </dgm:pt>
    <dgm:pt modelId="{6A1E602B-4C74-4B76-A98B-57CCBE47CBD5}" type="sibTrans" cxnId="{A2534508-3FF3-4BB2-9F9B-D4B2F7CE50FC}">
      <dgm:prSet/>
      <dgm:spPr/>
      <dgm:t>
        <a:bodyPr/>
        <a:lstStyle/>
        <a:p>
          <a:endParaRPr lang="en-US"/>
        </a:p>
      </dgm:t>
    </dgm:pt>
    <dgm:pt modelId="{787C915C-35F9-44F7-8572-C184208A0FF9}">
      <dgm:prSet/>
      <dgm:spPr/>
      <dgm:t>
        <a:bodyPr/>
        <a:lstStyle/>
        <a:p>
          <a:pPr rtl="0"/>
          <a:r>
            <a:rPr lang="en-US" dirty="0" smtClean="0"/>
            <a:t>Separate into two tasks?</a:t>
          </a:r>
          <a:endParaRPr lang="en-US" dirty="0"/>
        </a:p>
      </dgm:t>
    </dgm:pt>
    <dgm:pt modelId="{82BA5CD0-EDD9-429A-AEEF-19292C193F7D}" type="parTrans" cxnId="{30DD1C64-45DD-4DD3-887C-875698C1DB85}">
      <dgm:prSet/>
      <dgm:spPr/>
      <dgm:t>
        <a:bodyPr/>
        <a:lstStyle/>
        <a:p>
          <a:endParaRPr lang="en-US"/>
        </a:p>
      </dgm:t>
    </dgm:pt>
    <dgm:pt modelId="{22DD6B55-BC66-4340-A1EB-3DF8D53A7CD3}" type="sibTrans" cxnId="{30DD1C64-45DD-4DD3-887C-875698C1DB85}">
      <dgm:prSet/>
      <dgm:spPr/>
      <dgm:t>
        <a:bodyPr/>
        <a:lstStyle/>
        <a:p>
          <a:endParaRPr lang="en-US"/>
        </a:p>
      </dgm:t>
    </dgm:pt>
    <dgm:pt modelId="{AD475946-6AD7-4F04-9DD9-DB1C89B417BD}">
      <dgm:prSet/>
      <dgm:spPr/>
      <dgm:t>
        <a:bodyPr/>
        <a:lstStyle/>
        <a:p>
          <a:pPr rtl="0"/>
          <a:r>
            <a:rPr lang="en-US" dirty="0" smtClean="0"/>
            <a:t>Add additional tasks?</a:t>
          </a:r>
          <a:endParaRPr lang="en-US" dirty="0"/>
        </a:p>
      </dgm:t>
    </dgm:pt>
    <dgm:pt modelId="{B76BECD4-3B14-423B-80D5-B7D44E0361A3}" type="parTrans" cxnId="{84FE9FD0-316A-4FF5-9A57-1FC0BE95BA1B}">
      <dgm:prSet/>
      <dgm:spPr/>
      <dgm:t>
        <a:bodyPr/>
        <a:lstStyle/>
        <a:p>
          <a:endParaRPr lang="en-US"/>
        </a:p>
      </dgm:t>
    </dgm:pt>
    <dgm:pt modelId="{561F8F2F-95DE-4542-B8CB-5B002AF17CC1}" type="sibTrans" cxnId="{84FE9FD0-316A-4FF5-9A57-1FC0BE95BA1B}">
      <dgm:prSet/>
      <dgm:spPr/>
      <dgm:t>
        <a:bodyPr/>
        <a:lstStyle/>
        <a:p>
          <a:endParaRPr lang="en-US"/>
        </a:p>
      </dgm:t>
    </dgm:pt>
    <dgm:pt modelId="{ABA237C3-68DB-4ABA-BAE1-9226B3A5875A}">
      <dgm:prSet/>
      <dgm:spPr/>
      <dgm:t>
        <a:bodyPr/>
        <a:lstStyle/>
        <a:p>
          <a:pPr rtl="0"/>
          <a:r>
            <a:rPr lang="en-US" dirty="0" smtClean="0"/>
            <a:t>Explain difficulty and criticality scales and essential job functions</a:t>
          </a:r>
          <a:endParaRPr lang="en-US" dirty="0"/>
        </a:p>
      </dgm:t>
    </dgm:pt>
    <dgm:pt modelId="{94E322AC-4154-4B0C-AB31-46941E58A5BE}" type="parTrans" cxnId="{7286DEA5-8B25-4300-81ED-AED3E4F7DF69}">
      <dgm:prSet/>
      <dgm:spPr/>
      <dgm:t>
        <a:bodyPr/>
        <a:lstStyle/>
        <a:p>
          <a:endParaRPr lang="en-US"/>
        </a:p>
      </dgm:t>
    </dgm:pt>
    <dgm:pt modelId="{01C86B08-C1E6-47E1-87F4-A405A24CB7F3}" type="sibTrans" cxnId="{7286DEA5-8B25-4300-81ED-AED3E4F7DF69}">
      <dgm:prSet/>
      <dgm:spPr/>
      <dgm:t>
        <a:bodyPr/>
        <a:lstStyle/>
        <a:p>
          <a:endParaRPr lang="en-US"/>
        </a:p>
      </dgm:t>
    </dgm:pt>
    <dgm:pt modelId="{2A37DFC2-9B1F-4798-8E53-7634E7D928DB}">
      <dgm:prSet/>
      <dgm:spPr/>
      <dgm:t>
        <a:bodyPr/>
        <a:lstStyle/>
        <a:p>
          <a:pPr rtl="0"/>
          <a:r>
            <a:rPr lang="en-US" dirty="0" smtClean="0"/>
            <a:t>Individually: SMEs rate task statements on both scales</a:t>
          </a:r>
          <a:endParaRPr lang="en-US" dirty="0"/>
        </a:p>
      </dgm:t>
    </dgm:pt>
    <dgm:pt modelId="{43E5D5AF-85B0-4B1B-BE38-5B1C6D1DA33F}" type="parTrans" cxnId="{0104FCBD-31DF-4D18-8E85-0701BA36090C}">
      <dgm:prSet/>
      <dgm:spPr/>
      <dgm:t>
        <a:bodyPr/>
        <a:lstStyle/>
        <a:p>
          <a:endParaRPr lang="en-US"/>
        </a:p>
      </dgm:t>
    </dgm:pt>
    <dgm:pt modelId="{D30A4E8F-F60B-45D5-9EB5-5F4DE2B8783E}" type="sibTrans" cxnId="{0104FCBD-31DF-4D18-8E85-0701BA36090C}">
      <dgm:prSet/>
      <dgm:spPr/>
      <dgm:t>
        <a:bodyPr/>
        <a:lstStyle/>
        <a:p>
          <a:endParaRPr lang="en-US"/>
        </a:p>
      </dgm:t>
    </dgm:pt>
    <dgm:pt modelId="{DC990C74-92D6-4551-9F44-CF994562A297}">
      <dgm:prSet/>
      <dgm:spPr/>
      <dgm:t>
        <a:bodyPr/>
        <a:lstStyle/>
        <a:p>
          <a:pPr rtl="0"/>
          <a:r>
            <a:rPr lang="en-US" dirty="0" smtClean="0"/>
            <a:t>Individually: SMEs identify essential tasks</a:t>
          </a:r>
          <a:endParaRPr lang="en-US" dirty="0"/>
        </a:p>
      </dgm:t>
    </dgm:pt>
    <dgm:pt modelId="{35ECB147-40E0-468E-BB63-08084A5A16A2}" type="parTrans" cxnId="{C5FBE210-2FC2-4BA8-81F8-38AEFED89311}">
      <dgm:prSet/>
      <dgm:spPr/>
      <dgm:t>
        <a:bodyPr/>
        <a:lstStyle/>
        <a:p>
          <a:endParaRPr lang="en-US"/>
        </a:p>
      </dgm:t>
    </dgm:pt>
    <dgm:pt modelId="{3A89E6FB-1A83-40BE-906D-D1A4CC12C50F}" type="sibTrans" cxnId="{C5FBE210-2FC2-4BA8-81F8-38AEFED89311}">
      <dgm:prSet/>
      <dgm:spPr/>
      <dgm:t>
        <a:bodyPr/>
        <a:lstStyle/>
        <a:p>
          <a:endParaRPr lang="en-US"/>
        </a:p>
      </dgm:t>
    </dgm:pt>
    <dgm:pt modelId="{54E49868-F622-4CCA-97B9-ACB8F8D5DCA9}" type="pres">
      <dgm:prSet presAssocID="{0E68CD01-0399-4450-BD01-58675A68FC61}" presName="linear" presStyleCnt="0">
        <dgm:presLayoutVars>
          <dgm:animLvl val="lvl"/>
          <dgm:resizeHandles val="exact"/>
        </dgm:presLayoutVars>
      </dgm:prSet>
      <dgm:spPr/>
      <dgm:t>
        <a:bodyPr/>
        <a:lstStyle/>
        <a:p>
          <a:endParaRPr lang="en-US"/>
        </a:p>
      </dgm:t>
    </dgm:pt>
    <dgm:pt modelId="{9B0FFA2C-DFD5-4EA4-8FD9-CB80E4C8AD1F}" type="pres">
      <dgm:prSet presAssocID="{A28B7898-E8D0-40F4-8035-DE32CBF369A9}" presName="parentText" presStyleLbl="node1" presStyleIdx="0" presStyleCnt="4">
        <dgm:presLayoutVars>
          <dgm:chMax val="0"/>
          <dgm:bulletEnabled val="1"/>
        </dgm:presLayoutVars>
      </dgm:prSet>
      <dgm:spPr/>
      <dgm:t>
        <a:bodyPr/>
        <a:lstStyle/>
        <a:p>
          <a:endParaRPr lang="en-US"/>
        </a:p>
      </dgm:t>
    </dgm:pt>
    <dgm:pt modelId="{98849334-E17A-46BA-98CE-2C693072142E}" type="pres">
      <dgm:prSet presAssocID="{A28B7898-E8D0-40F4-8035-DE32CBF369A9}" presName="childText" presStyleLbl="revTx" presStyleIdx="0" presStyleCnt="1">
        <dgm:presLayoutVars>
          <dgm:bulletEnabled val="1"/>
        </dgm:presLayoutVars>
      </dgm:prSet>
      <dgm:spPr/>
      <dgm:t>
        <a:bodyPr/>
        <a:lstStyle/>
        <a:p>
          <a:endParaRPr lang="en-US"/>
        </a:p>
      </dgm:t>
    </dgm:pt>
    <dgm:pt modelId="{FA446102-887C-46F1-868E-A3B50012F2C5}" type="pres">
      <dgm:prSet presAssocID="{ABA237C3-68DB-4ABA-BAE1-9226B3A5875A}" presName="parentText" presStyleLbl="node1" presStyleIdx="1" presStyleCnt="4">
        <dgm:presLayoutVars>
          <dgm:chMax val="0"/>
          <dgm:bulletEnabled val="1"/>
        </dgm:presLayoutVars>
      </dgm:prSet>
      <dgm:spPr/>
      <dgm:t>
        <a:bodyPr/>
        <a:lstStyle/>
        <a:p>
          <a:endParaRPr lang="en-US"/>
        </a:p>
      </dgm:t>
    </dgm:pt>
    <dgm:pt modelId="{8B322038-D5DC-44ED-A1A7-4099B5E0F231}" type="pres">
      <dgm:prSet presAssocID="{01C86B08-C1E6-47E1-87F4-A405A24CB7F3}" presName="spacer" presStyleCnt="0"/>
      <dgm:spPr/>
    </dgm:pt>
    <dgm:pt modelId="{58E6D812-0CDF-4E95-BACF-84F19521C879}" type="pres">
      <dgm:prSet presAssocID="{2A37DFC2-9B1F-4798-8E53-7634E7D928DB}" presName="parentText" presStyleLbl="node1" presStyleIdx="2" presStyleCnt="4">
        <dgm:presLayoutVars>
          <dgm:chMax val="0"/>
          <dgm:bulletEnabled val="1"/>
        </dgm:presLayoutVars>
      </dgm:prSet>
      <dgm:spPr/>
      <dgm:t>
        <a:bodyPr/>
        <a:lstStyle/>
        <a:p>
          <a:endParaRPr lang="en-US"/>
        </a:p>
      </dgm:t>
    </dgm:pt>
    <dgm:pt modelId="{A3888E81-E950-42D4-B760-023CE84CF45A}" type="pres">
      <dgm:prSet presAssocID="{D30A4E8F-F60B-45D5-9EB5-5F4DE2B8783E}" presName="spacer" presStyleCnt="0"/>
      <dgm:spPr/>
    </dgm:pt>
    <dgm:pt modelId="{E01CE3BD-7E4A-4690-8F8C-E52E2D44440D}" type="pres">
      <dgm:prSet presAssocID="{DC990C74-92D6-4551-9F44-CF994562A297}" presName="parentText" presStyleLbl="node1" presStyleIdx="3" presStyleCnt="4">
        <dgm:presLayoutVars>
          <dgm:chMax val="0"/>
          <dgm:bulletEnabled val="1"/>
        </dgm:presLayoutVars>
      </dgm:prSet>
      <dgm:spPr/>
      <dgm:t>
        <a:bodyPr/>
        <a:lstStyle/>
        <a:p>
          <a:endParaRPr lang="en-US"/>
        </a:p>
      </dgm:t>
    </dgm:pt>
  </dgm:ptLst>
  <dgm:cxnLst>
    <dgm:cxn modelId="{A2534508-3FF3-4BB2-9F9B-D4B2F7CE50FC}" srcId="{A28B7898-E8D0-40F4-8035-DE32CBF369A9}" destId="{1336EE1E-0AD0-4E56-97FB-44589CE82035}" srcOrd="1" destOrd="0" parTransId="{FFA6F0C8-ABFD-4D66-95DC-ACD6D923F442}" sibTransId="{6A1E602B-4C74-4B76-A98B-57CCBE47CBD5}"/>
    <dgm:cxn modelId="{F2E7DF7E-246B-4FAE-B2B4-B10CC654A6E0}" srcId="{0E68CD01-0399-4450-BD01-58675A68FC61}" destId="{A28B7898-E8D0-40F4-8035-DE32CBF369A9}" srcOrd="0" destOrd="0" parTransId="{FC653F4A-14AE-49B1-979A-ADB1400ABD55}" sibTransId="{FD82DB94-7A3F-4DBF-907F-7D6B3A4AD60B}"/>
    <dgm:cxn modelId="{8C12C9D9-511C-4D2A-9A16-5C5E307EA9CB}" type="presOf" srcId="{ABA237C3-68DB-4ABA-BAE1-9226B3A5875A}" destId="{FA446102-887C-46F1-868E-A3B50012F2C5}" srcOrd="0" destOrd="0" presId="urn:microsoft.com/office/officeart/2005/8/layout/vList2"/>
    <dgm:cxn modelId="{5E98A248-DECD-46C3-B910-20CF13A2912C}" type="presOf" srcId="{A28B7898-E8D0-40F4-8035-DE32CBF369A9}" destId="{9B0FFA2C-DFD5-4EA4-8FD9-CB80E4C8AD1F}" srcOrd="0" destOrd="0" presId="urn:microsoft.com/office/officeart/2005/8/layout/vList2"/>
    <dgm:cxn modelId="{84FE9FD0-316A-4FF5-9A57-1FC0BE95BA1B}" srcId="{A28B7898-E8D0-40F4-8035-DE32CBF369A9}" destId="{AD475946-6AD7-4F04-9DD9-DB1C89B417BD}" srcOrd="3" destOrd="0" parTransId="{B76BECD4-3B14-423B-80D5-B7D44E0361A3}" sibTransId="{561F8F2F-95DE-4542-B8CB-5B002AF17CC1}"/>
    <dgm:cxn modelId="{82290C18-1B20-426A-B0F5-8E158AE86386}" type="presOf" srcId="{0E68CD01-0399-4450-BD01-58675A68FC61}" destId="{54E49868-F622-4CCA-97B9-ACB8F8D5DCA9}" srcOrd="0" destOrd="0" presId="urn:microsoft.com/office/officeart/2005/8/layout/vList2"/>
    <dgm:cxn modelId="{7286DEA5-8B25-4300-81ED-AED3E4F7DF69}" srcId="{0E68CD01-0399-4450-BD01-58675A68FC61}" destId="{ABA237C3-68DB-4ABA-BAE1-9226B3A5875A}" srcOrd="1" destOrd="0" parTransId="{94E322AC-4154-4B0C-AB31-46941E58A5BE}" sibTransId="{01C86B08-C1E6-47E1-87F4-A405A24CB7F3}"/>
    <dgm:cxn modelId="{7F36C2CD-B746-4F32-9EE5-0EC4E30BE009}" type="presOf" srcId="{2A37DFC2-9B1F-4798-8E53-7634E7D928DB}" destId="{58E6D812-0CDF-4E95-BACF-84F19521C879}" srcOrd="0" destOrd="0" presId="urn:microsoft.com/office/officeart/2005/8/layout/vList2"/>
    <dgm:cxn modelId="{C5FBE210-2FC2-4BA8-81F8-38AEFED89311}" srcId="{0E68CD01-0399-4450-BD01-58675A68FC61}" destId="{DC990C74-92D6-4551-9F44-CF994562A297}" srcOrd="3" destOrd="0" parTransId="{35ECB147-40E0-468E-BB63-08084A5A16A2}" sibTransId="{3A89E6FB-1A83-40BE-906D-D1A4CC12C50F}"/>
    <dgm:cxn modelId="{D860138D-BB14-43C2-B309-DB94BE6149F7}" type="presOf" srcId="{787C915C-35F9-44F7-8572-C184208A0FF9}" destId="{98849334-E17A-46BA-98CE-2C693072142E}" srcOrd="0" destOrd="2" presId="urn:microsoft.com/office/officeart/2005/8/layout/vList2"/>
    <dgm:cxn modelId="{26ED7B93-CB6E-4026-BBBA-451EBBEA1581}" type="presOf" srcId="{1336EE1E-0AD0-4E56-97FB-44589CE82035}" destId="{98849334-E17A-46BA-98CE-2C693072142E}" srcOrd="0" destOrd="1" presId="urn:microsoft.com/office/officeart/2005/8/layout/vList2"/>
    <dgm:cxn modelId="{4E4658AA-1F67-4B29-AA03-D62173B6CC0B}" type="presOf" srcId="{AD475946-6AD7-4F04-9DD9-DB1C89B417BD}" destId="{98849334-E17A-46BA-98CE-2C693072142E}" srcOrd="0" destOrd="3" presId="urn:microsoft.com/office/officeart/2005/8/layout/vList2"/>
    <dgm:cxn modelId="{8B5D7334-B151-48AB-ACE5-C042FA0D0172}" type="presOf" srcId="{DC990C74-92D6-4551-9F44-CF994562A297}" destId="{E01CE3BD-7E4A-4690-8F8C-E52E2D44440D}" srcOrd="0" destOrd="0" presId="urn:microsoft.com/office/officeart/2005/8/layout/vList2"/>
    <dgm:cxn modelId="{0104FCBD-31DF-4D18-8E85-0701BA36090C}" srcId="{0E68CD01-0399-4450-BD01-58675A68FC61}" destId="{2A37DFC2-9B1F-4798-8E53-7634E7D928DB}" srcOrd="2" destOrd="0" parTransId="{43E5D5AF-85B0-4B1B-BE38-5B1C6D1DA33F}" sibTransId="{D30A4E8F-F60B-45D5-9EB5-5F4DE2B8783E}"/>
    <dgm:cxn modelId="{30DD1C64-45DD-4DD3-887C-875698C1DB85}" srcId="{A28B7898-E8D0-40F4-8035-DE32CBF369A9}" destId="{787C915C-35F9-44F7-8572-C184208A0FF9}" srcOrd="2" destOrd="0" parTransId="{82BA5CD0-EDD9-429A-AEEF-19292C193F7D}" sibTransId="{22DD6B55-BC66-4340-A1EB-3DF8D53A7CD3}"/>
    <dgm:cxn modelId="{7B716C1D-18E3-49FC-8080-47198F0178A5}" srcId="{A28B7898-E8D0-40F4-8035-DE32CBF369A9}" destId="{74A5D6FE-8C46-4CC5-8CB9-6225C481D1C3}" srcOrd="0" destOrd="0" parTransId="{2721CBD4-F124-4FE2-BFEE-B949269C55DC}" sibTransId="{FFDC3868-8D4B-4D30-BF0D-37496013CA0C}"/>
    <dgm:cxn modelId="{90E63220-A7DC-408F-9EF3-E3BC4281F65A}" type="presOf" srcId="{74A5D6FE-8C46-4CC5-8CB9-6225C481D1C3}" destId="{98849334-E17A-46BA-98CE-2C693072142E}" srcOrd="0" destOrd="0" presId="urn:microsoft.com/office/officeart/2005/8/layout/vList2"/>
    <dgm:cxn modelId="{C7030218-D3D8-4BC3-B2EE-F87491399467}" type="presParOf" srcId="{54E49868-F622-4CCA-97B9-ACB8F8D5DCA9}" destId="{9B0FFA2C-DFD5-4EA4-8FD9-CB80E4C8AD1F}" srcOrd="0" destOrd="0" presId="urn:microsoft.com/office/officeart/2005/8/layout/vList2"/>
    <dgm:cxn modelId="{B1752286-2FDA-4DEF-A76F-8576D8683FA8}" type="presParOf" srcId="{54E49868-F622-4CCA-97B9-ACB8F8D5DCA9}" destId="{98849334-E17A-46BA-98CE-2C693072142E}" srcOrd="1" destOrd="0" presId="urn:microsoft.com/office/officeart/2005/8/layout/vList2"/>
    <dgm:cxn modelId="{9EBE962D-6E76-4CE1-A754-1A879A140D1B}" type="presParOf" srcId="{54E49868-F622-4CCA-97B9-ACB8F8D5DCA9}" destId="{FA446102-887C-46F1-868E-A3B50012F2C5}" srcOrd="2" destOrd="0" presId="urn:microsoft.com/office/officeart/2005/8/layout/vList2"/>
    <dgm:cxn modelId="{61F383BC-D192-4749-B1AA-E356610D0C6B}" type="presParOf" srcId="{54E49868-F622-4CCA-97B9-ACB8F8D5DCA9}" destId="{8B322038-D5DC-44ED-A1A7-4099B5E0F231}" srcOrd="3" destOrd="0" presId="urn:microsoft.com/office/officeart/2005/8/layout/vList2"/>
    <dgm:cxn modelId="{0028FEBC-379B-42DF-9D2C-757389957EA7}" type="presParOf" srcId="{54E49868-F622-4CCA-97B9-ACB8F8D5DCA9}" destId="{58E6D812-0CDF-4E95-BACF-84F19521C879}" srcOrd="4" destOrd="0" presId="urn:microsoft.com/office/officeart/2005/8/layout/vList2"/>
    <dgm:cxn modelId="{5745B16A-6D2E-41DB-A1D4-12A4104276EB}" type="presParOf" srcId="{54E49868-F622-4CCA-97B9-ACB8F8D5DCA9}" destId="{A3888E81-E950-42D4-B760-023CE84CF45A}" srcOrd="5" destOrd="0" presId="urn:microsoft.com/office/officeart/2005/8/layout/vList2"/>
    <dgm:cxn modelId="{BFF01283-0FC6-48FD-9C40-E44E52D76EBD}" type="presParOf" srcId="{54E49868-F622-4CCA-97B9-ACB8F8D5DCA9}" destId="{E01CE3BD-7E4A-4690-8F8C-E52E2D44440D}"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DC98A1C9-046D-43E9-B4F7-AC1474B67C6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0573863-BEF8-4B17-8B27-B02918D7BE64}">
      <dgm:prSet/>
      <dgm:spPr/>
      <dgm:t>
        <a:bodyPr/>
        <a:lstStyle/>
        <a:p>
          <a:pPr rtl="0"/>
          <a:r>
            <a:rPr lang="en-US" u="sng" dirty="0" smtClean="0"/>
            <a:t>Task Difficulty:</a:t>
          </a:r>
          <a:r>
            <a:rPr lang="en-US" dirty="0" smtClean="0"/>
            <a:t> Difficulty in doing a task correctly relative to all other tasks within a single job</a:t>
          </a:r>
          <a:endParaRPr lang="en-US" dirty="0"/>
        </a:p>
      </dgm:t>
    </dgm:pt>
    <dgm:pt modelId="{FBE9503F-9590-4172-A189-2895484C5AA0}" type="parTrans" cxnId="{23BCE360-E4C2-463B-8F9D-BDBCF873C6AB}">
      <dgm:prSet/>
      <dgm:spPr/>
      <dgm:t>
        <a:bodyPr/>
        <a:lstStyle/>
        <a:p>
          <a:endParaRPr lang="en-US"/>
        </a:p>
      </dgm:t>
    </dgm:pt>
    <dgm:pt modelId="{6F91C078-EDE7-4AB5-8FA4-D0E2CD76365E}" type="sibTrans" cxnId="{23BCE360-E4C2-463B-8F9D-BDBCF873C6AB}">
      <dgm:prSet/>
      <dgm:spPr/>
      <dgm:t>
        <a:bodyPr/>
        <a:lstStyle/>
        <a:p>
          <a:endParaRPr lang="en-US"/>
        </a:p>
      </dgm:t>
    </dgm:pt>
    <dgm:pt modelId="{DE62AEA5-2063-429C-82CE-8D1895BAB0BF}">
      <dgm:prSet/>
      <dgm:spPr/>
      <dgm:t>
        <a:bodyPr/>
        <a:lstStyle/>
        <a:p>
          <a:pPr rtl="0"/>
          <a:r>
            <a:rPr lang="en-US" dirty="0" smtClean="0"/>
            <a:t>1 = One of the easiest of all tasks</a:t>
          </a:r>
          <a:endParaRPr lang="en-US" dirty="0"/>
        </a:p>
      </dgm:t>
    </dgm:pt>
    <dgm:pt modelId="{525A16DF-3EEF-4A45-B4FA-A13ADEE05F62}" type="parTrans" cxnId="{FF75F47C-0E46-4F26-B619-A2F892D4577C}">
      <dgm:prSet/>
      <dgm:spPr/>
      <dgm:t>
        <a:bodyPr/>
        <a:lstStyle/>
        <a:p>
          <a:endParaRPr lang="en-US"/>
        </a:p>
      </dgm:t>
    </dgm:pt>
    <dgm:pt modelId="{637E5EE8-7A30-4434-B375-5CC128C79590}" type="sibTrans" cxnId="{FF75F47C-0E46-4F26-B619-A2F892D4577C}">
      <dgm:prSet/>
      <dgm:spPr/>
      <dgm:t>
        <a:bodyPr/>
        <a:lstStyle/>
        <a:p>
          <a:endParaRPr lang="en-US"/>
        </a:p>
      </dgm:t>
    </dgm:pt>
    <dgm:pt modelId="{D635FB9A-7BFA-4A83-B8B8-7A2ED2A22AF7}">
      <dgm:prSet/>
      <dgm:spPr/>
      <dgm:t>
        <a:bodyPr/>
        <a:lstStyle/>
        <a:p>
          <a:pPr rtl="0"/>
          <a:r>
            <a:rPr lang="en-US" dirty="0" smtClean="0"/>
            <a:t>2 = Considerably easier than most tasks</a:t>
          </a:r>
          <a:endParaRPr lang="en-US" dirty="0"/>
        </a:p>
      </dgm:t>
    </dgm:pt>
    <dgm:pt modelId="{3EF35330-C56D-4EDA-891B-7936DC9DF8B8}" type="parTrans" cxnId="{20D748D1-E0BB-4E69-AFB9-994DC2F65871}">
      <dgm:prSet/>
      <dgm:spPr/>
      <dgm:t>
        <a:bodyPr/>
        <a:lstStyle/>
        <a:p>
          <a:endParaRPr lang="en-US"/>
        </a:p>
      </dgm:t>
    </dgm:pt>
    <dgm:pt modelId="{36C30A3C-01A4-4366-9BA6-35B8046C6B17}" type="sibTrans" cxnId="{20D748D1-E0BB-4E69-AFB9-994DC2F65871}">
      <dgm:prSet/>
      <dgm:spPr/>
      <dgm:t>
        <a:bodyPr/>
        <a:lstStyle/>
        <a:p>
          <a:endParaRPr lang="en-US"/>
        </a:p>
      </dgm:t>
    </dgm:pt>
    <dgm:pt modelId="{A2990F23-80EA-4773-B2CB-EF3652485918}">
      <dgm:prSet/>
      <dgm:spPr/>
      <dgm:t>
        <a:bodyPr/>
        <a:lstStyle/>
        <a:p>
          <a:pPr rtl="0"/>
          <a:r>
            <a:rPr lang="en-US" dirty="0" smtClean="0"/>
            <a:t>3 = Easier than most tasks performed</a:t>
          </a:r>
          <a:endParaRPr lang="en-US" dirty="0"/>
        </a:p>
      </dgm:t>
    </dgm:pt>
    <dgm:pt modelId="{7523F312-368E-40BF-981F-719BD4A82DE9}" type="parTrans" cxnId="{2E569753-7716-42EA-833F-C345FD67ECC9}">
      <dgm:prSet/>
      <dgm:spPr/>
      <dgm:t>
        <a:bodyPr/>
        <a:lstStyle/>
        <a:p>
          <a:endParaRPr lang="en-US"/>
        </a:p>
      </dgm:t>
    </dgm:pt>
    <dgm:pt modelId="{6F0E09B7-0233-437E-A94E-FD6E3CEFAFC0}" type="sibTrans" cxnId="{2E569753-7716-42EA-833F-C345FD67ECC9}">
      <dgm:prSet/>
      <dgm:spPr/>
      <dgm:t>
        <a:bodyPr/>
        <a:lstStyle/>
        <a:p>
          <a:endParaRPr lang="en-US"/>
        </a:p>
      </dgm:t>
    </dgm:pt>
    <dgm:pt modelId="{3DB3429C-593D-43C0-B460-4F69B8AC5A7D}">
      <dgm:prSet/>
      <dgm:spPr/>
      <dgm:t>
        <a:bodyPr/>
        <a:lstStyle/>
        <a:p>
          <a:pPr rtl="0"/>
          <a:r>
            <a:rPr lang="en-US" dirty="0" smtClean="0"/>
            <a:t>4 = Approximately half of tasks are difficult, half less</a:t>
          </a:r>
          <a:endParaRPr lang="en-US" dirty="0"/>
        </a:p>
      </dgm:t>
    </dgm:pt>
    <dgm:pt modelId="{1408F5B7-1DFA-406F-9F9D-497E1253E89F}" type="parTrans" cxnId="{F3B17DD2-C932-4AB8-A0B7-F101F890975E}">
      <dgm:prSet/>
      <dgm:spPr/>
      <dgm:t>
        <a:bodyPr/>
        <a:lstStyle/>
        <a:p>
          <a:endParaRPr lang="en-US"/>
        </a:p>
      </dgm:t>
    </dgm:pt>
    <dgm:pt modelId="{3BF7BE18-F584-4BD5-8A52-971C8A39A73C}" type="sibTrans" cxnId="{F3B17DD2-C932-4AB8-A0B7-F101F890975E}">
      <dgm:prSet/>
      <dgm:spPr/>
      <dgm:t>
        <a:bodyPr/>
        <a:lstStyle/>
        <a:p>
          <a:endParaRPr lang="en-US"/>
        </a:p>
      </dgm:t>
    </dgm:pt>
    <dgm:pt modelId="{C0A770C0-34F1-4AB3-995B-2AC97F98FE80}">
      <dgm:prSet/>
      <dgm:spPr/>
      <dgm:t>
        <a:bodyPr/>
        <a:lstStyle/>
        <a:p>
          <a:pPr rtl="0"/>
          <a:r>
            <a:rPr lang="en-US" dirty="0" smtClean="0"/>
            <a:t>5 = Harder than most tasks performed </a:t>
          </a:r>
          <a:endParaRPr lang="en-US" dirty="0"/>
        </a:p>
      </dgm:t>
    </dgm:pt>
    <dgm:pt modelId="{F609B4B2-DDAB-4045-84BB-218CD8C3F52C}" type="parTrans" cxnId="{3F30E26F-2AD1-47C4-9C40-D3359A64FEB2}">
      <dgm:prSet/>
      <dgm:spPr/>
      <dgm:t>
        <a:bodyPr/>
        <a:lstStyle/>
        <a:p>
          <a:endParaRPr lang="en-US"/>
        </a:p>
      </dgm:t>
    </dgm:pt>
    <dgm:pt modelId="{09A9917F-1148-46DC-9ACB-8D663E230A0C}" type="sibTrans" cxnId="{3F30E26F-2AD1-47C4-9C40-D3359A64FEB2}">
      <dgm:prSet/>
      <dgm:spPr/>
      <dgm:t>
        <a:bodyPr/>
        <a:lstStyle/>
        <a:p>
          <a:endParaRPr lang="en-US"/>
        </a:p>
      </dgm:t>
    </dgm:pt>
    <dgm:pt modelId="{4BF76765-B7B7-4F6E-BB53-674BAB9A3BA6}">
      <dgm:prSet/>
      <dgm:spPr/>
      <dgm:t>
        <a:bodyPr/>
        <a:lstStyle/>
        <a:p>
          <a:pPr rtl="0"/>
          <a:r>
            <a:rPr lang="en-US" dirty="0" smtClean="0"/>
            <a:t>6 = Considerably harder than most tasks performed</a:t>
          </a:r>
          <a:endParaRPr lang="en-US" dirty="0"/>
        </a:p>
      </dgm:t>
    </dgm:pt>
    <dgm:pt modelId="{99E8D76D-B98E-4F7D-8AE0-322F11B28F11}" type="parTrans" cxnId="{A9493D25-81B4-4C25-B827-3814B28C3628}">
      <dgm:prSet/>
      <dgm:spPr/>
      <dgm:t>
        <a:bodyPr/>
        <a:lstStyle/>
        <a:p>
          <a:endParaRPr lang="en-US"/>
        </a:p>
      </dgm:t>
    </dgm:pt>
    <dgm:pt modelId="{0C9B2485-B711-4C43-8F27-9801956C66BD}" type="sibTrans" cxnId="{A9493D25-81B4-4C25-B827-3814B28C3628}">
      <dgm:prSet/>
      <dgm:spPr/>
      <dgm:t>
        <a:bodyPr/>
        <a:lstStyle/>
        <a:p>
          <a:endParaRPr lang="en-US"/>
        </a:p>
      </dgm:t>
    </dgm:pt>
    <dgm:pt modelId="{B46D05F5-6362-4F9C-AFCD-D62642F3B4D5}">
      <dgm:prSet/>
      <dgm:spPr/>
      <dgm:t>
        <a:bodyPr/>
        <a:lstStyle/>
        <a:p>
          <a:pPr rtl="0"/>
          <a:r>
            <a:rPr lang="en-US" dirty="0" smtClean="0"/>
            <a:t>7 = One of the most difficult of all tasks</a:t>
          </a:r>
          <a:endParaRPr lang="en-US" dirty="0"/>
        </a:p>
      </dgm:t>
    </dgm:pt>
    <dgm:pt modelId="{8E1EFF2D-50D7-4DF4-A2A6-BE012D7A8506}" type="parTrans" cxnId="{64F86B2F-FFFA-4FAF-8BD6-DC6A06B11D39}">
      <dgm:prSet/>
      <dgm:spPr/>
      <dgm:t>
        <a:bodyPr/>
        <a:lstStyle/>
        <a:p>
          <a:endParaRPr lang="en-US"/>
        </a:p>
      </dgm:t>
    </dgm:pt>
    <dgm:pt modelId="{DC80086E-4FF0-4486-A69F-F430BF4D2390}" type="sibTrans" cxnId="{64F86B2F-FFFA-4FAF-8BD6-DC6A06B11D39}">
      <dgm:prSet/>
      <dgm:spPr/>
      <dgm:t>
        <a:bodyPr/>
        <a:lstStyle/>
        <a:p>
          <a:endParaRPr lang="en-US"/>
        </a:p>
      </dgm:t>
    </dgm:pt>
    <dgm:pt modelId="{B2D73930-13A3-4B93-93F6-45259128B0D4}">
      <dgm:prSet/>
      <dgm:spPr/>
      <dgm:t>
        <a:bodyPr/>
        <a:lstStyle/>
        <a:p>
          <a:pPr rtl="0"/>
          <a:r>
            <a:rPr lang="en-US" u="sng" dirty="0" smtClean="0"/>
            <a:t>Task Criticality/Consequence of Error:</a:t>
          </a:r>
          <a:r>
            <a:rPr lang="en-US" dirty="0" smtClean="0"/>
            <a:t> The degree to which an incorrect performance would result in negative consequences </a:t>
          </a:r>
          <a:endParaRPr lang="en-US" dirty="0"/>
        </a:p>
      </dgm:t>
    </dgm:pt>
    <dgm:pt modelId="{71437BE5-2925-4324-9555-BC081EE67008}" type="parTrans" cxnId="{D97F07B8-EB48-40FB-802B-3426F7B61FEA}">
      <dgm:prSet/>
      <dgm:spPr/>
      <dgm:t>
        <a:bodyPr/>
        <a:lstStyle/>
        <a:p>
          <a:endParaRPr lang="en-US"/>
        </a:p>
      </dgm:t>
    </dgm:pt>
    <dgm:pt modelId="{AF404E9B-9EE9-493E-B6A7-B4F7B4EE391B}" type="sibTrans" cxnId="{D97F07B8-EB48-40FB-802B-3426F7B61FEA}">
      <dgm:prSet/>
      <dgm:spPr/>
      <dgm:t>
        <a:bodyPr/>
        <a:lstStyle/>
        <a:p>
          <a:endParaRPr lang="en-US"/>
        </a:p>
      </dgm:t>
    </dgm:pt>
    <dgm:pt modelId="{490CE9D4-FE89-43EA-85BE-8596ACC38FF0}">
      <dgm:prSet/>
      <dgm:spPr/>
      <dgm:t>
        <a:bodyPr/>
        <a:lstStyle/>
        <a:p>
          <a:pPr rtl="0"/>
          <a:r>
            <a:rPr lang="en-US" dirty="0" smtClean="0"/>
            <a:t>1 = Consequences of error are not at all important</a:t>
          </a:r>
          <a:endParaRPr lang="en-US" dirty="0"/>
        </a:p>
      </dgm:t>
    </dgm:pt>
    <dgm:pt modelId="{4724D4B5-8F78-49B2-9E2F-068BE4E722B9}" type="parTrans" cxnId="{770BFB98-E0FA-49EB-A612-465F86F32FE7}">
      <dgm:prSet/>
      <dgm:spPr/>
      <dgm:t>
        <a:bodyPr/>
        <a:lstStyle/>
        <a:p>
          <a:endParaRPr lang="en-US"/>
        </a:p>
      </dgm:t>
    </dgm:pt>
    <dgm:pt modelId="{69D7BF38-3316-4831-92FC-68DC3498A92C}" type="sibTrans" cxnId="{770BFB98-E0FA-49EB-A612-465F86F32FE7}">
      <dgm:prSet/>
      <dgm:spPr/>
      <dgm:t>
        <a:bodyPr/>
        <a:lstStyle/>
        <a:p>
          <a:endParaRPr lang="en-US"/>
        </a:p>
      </dgm:t>
    </dgm:pt>
    <dgm:pt modelId="{F5167663-2061-43E4-BDCB-42D24DB3CB12}">
      <dgm:prSet/>
      <dgm:spPr/>
      <dgm:t>
        <a:bodyPr/>
        <a:lstStyle/>
        <a:p>
          <a:pPr rtl="0"/>
          <a:r>
            <a:rPr lang="en-US" dirty="0" smtClean="0"/>
            <a:t>2 = Consequences of error are of little importance</a:t>
          </a:r>
          <a:endParaRPr lang="en-US" dirty="0"/>
        </a:p>
      </dgm:t>
    </dgm:pt>
    <dgm:pt modelId="{9949EA8D-22B9-433A-996E-D4E70261B4F9}" type="parTrans" cxnId="{47EE68DF-D101-4F9D-AC6C-A3BA0110F140}">
      <dgm:prSet/>
      <dgm:spPr/>
      <dgm:t>
        <a:bodyPr/>
        <a:lstStyle/>
        <a:p>
          <a:endParaRPr lang="en-US"/>
        </a:p>
      </dgm:t>
    </dgm:pt>
    <dgm:pt modelId="{0748C827-780E-4452-9318-C71D6550346C}" type="sibTrans" cxnId="{47EE68DF-D101-4F9D-AC6C-A3BA0110F140}">
      <dgm:prSet/>
      <dgm:spPr/>
      <dgm:t>
        <a:bodyPr/>
        <a:lstStyle/>
        <a:p>
          <a:endParaRPr lang="en-US"/>
        </a:p>
      </dgm:t>
    </dgm:pt>
    <dgm:pt modelId="{F014B041-0E1E-4FD4-9C96-15AA17703748}">
      <dgm:prSet/>
      <dgm:spPr/>
      <dgm:t>
        <a:bodyPr/>
        <a:lstStyle/>
        <a:p>
          <a:pPr rtl="0"/>
          <a:r>
            <a:rPr lang="en-US" dirty="0" smtClean="0"/>
            <a:t>3 = Consequences of error are of some importance</a:t>
          </a:r>
          <a:endParaRPr lang="en-US" dirty="0"/>
        </a:p>
      </dgm:t>
    </dgm:pt>
    <dgm:pt modelId="{89D1DD65-6642-41AF-86B5-328529975F8B}" type="parTrans" cxnId="{D4DF92CE-F63A-453E-9E87-4EB4BC0A4C6A}">
      <dgm:prSet/>
      <dgm:spPr/>
      <dgm:t>
        <a:bodyPr/>
        <a:lstStyle/>
        <a:p>
          <a:endParaRPr lang="en-US"/>
        </a:p>
      </dgm:t>
    </dgm:pt>
    <dgm:pt modelId="{68FBB6F7-C479-4D06-BC79-26B03FFD4C08}" type="sibTrans" cxnId="{D4DF92CE-F63A-453E-9E87-4EB4BC0A4C6A}">
      <dgm:prSet/>
      <dgm:spPr/>
      <dgm:t>
        <a:bodyPr/>
        <a:lstStyle/>
        <a:p>
          <a:endParaRPr lang="en-US"/>
        </a:p>
      </dgm:t>
    </dgm:pt>
    <dgm:pt modelId="{4399E341-D5FC-4A28-BC86-DE914DCBE29A}">
      <dgm:prSet/>
      <dgm:spPr/>
      <dgm:t>
        <a:bodyPr/>
        <a:lstStyle/>
        <a:p>
          <a:pPr rtl="0"/>
          <a:r>
            <a:rPr lang="en-US" dirty="0" smtClean="0"/>
            <a:t>4 = Consequences of error are moderately important</a:t>
          </a:r>
          <a:endParaRPr lang="en-US" dirty="0"/>
        </a:p>
      </dgm:t>
    </dgm:pt>
    <dgm:pt modelId="{E2599E09-EBB8-4CA4-99B3-E645F30A3167}" type="parTrans" cxnId="{3960BAB5-E8DA-4B76-85F9-E7AF4173603E}">
      <dgm:prSet/>
      <dgm:spPr/>
      <dgm:t>
        <a:bodyPr/>
        <a:lstStyle/>
        <a:p>
          <a:endParaRPr lang="en-US"/>
        </a:p>
      </dgm:t>
    </dgm:pt>
    <dgm:pt modelId="{65C9FD7D-EE67-4390-9038-0E20589767B4}" type="sibTrans" cxnId="{3960BAB5-E8DA-4B76-85F9-E7AF4173603E}">
      <dgm:prSet/>
      <dgm:spPr/>
      <dgm:t>
        <a:bodyPr/>
        <a:lstStyle/>
        <a:p>
          <a:endParaRPr lang="en-US"/>
        </a:p>
      </dgm:t>
    </dgm:pt>
    <dgm:pt modelId="{B1FF5A54-BF81-4B75-A426-11FC52582945}">
      <dgm:prSet/>
      <dgm:spPr/>
      <dgm:t>
        <a:bodyPr/>
        <a:lstStyle/>
        <a:p>
          <a:pPr rtl="0"/>
          <a:r>
            <a:rPr lang="en-US" dirty="0" smtClean="0"/>
            <a:t>5 = Consequences of error are important</a:t>
          </a:r>
          <a:endParaRPr lang="en-US" dirty="0"/>
        </a:p>
      </dgm:t>
    </dgm:pt>
    <dgm:pt modelId="{A3EDAC9C-DFD6-4154-AB9D-064113087F9B}" type="parTrans" cxnId="{36BFB17D-E25A-4184-8C24-786B77AC5E48}">
      <dgm:prSet/>
      <dgm:spPr/>
      <dgm:t>
        <a:bodyPr/>
        <a:lstStyle/>
        <a:p>
          <a:endParaRPr lang="en-US"/>
        </a:p>
      </dgm:t>
    </dgm:pt>
    <dgm:pt modelId="{91ED4756-B558-4061-8F0D-82471BA2871A}" type="sibTrans" cxnId="{36BFB17D-E25A-4184-8C24-786B77AC5E48}">
      <dgm:prSet/>
      <dgm:spPr/>
      <dgm:t>
        <a:bodyPr/>
        <a:lstStyle/>
        <a:p>
          <a:endParaRPr lang="en-US"/>
        </a:p>
      </dgm:t>
    </dgm:pt>
    <dgm:pt modelId="{F66AC99A-91E6-47FB-8D2C-58B9856C8C37}">
      <dgm:prSet/>
      <dgm:spPr/>
      <dgm:t>
        <a:bodyPr/>
        <a:lstStyle/>
        <a:p>
          <a:pPr rtl="0"/>
          <a:r>
            <a:rPr lang="en-US" dirty="0" smtClean="0"/>
            <a:t>6 = Consequences of error are very important</a:t>
          </a:r>
          <a:endParaRPr lang="en-US" dirty="0"/>
        </a:p>
      </dgm:t>
    </dgm:pt>
    <dgm:pt modelId="{EC8FB542-5C66-4301-B1C1-093F240C7D31}" type="parTrans" cxnId="{5D265504-839D-4891-B8B4-A291A273C8E5}">
      <dgm:prSet/>
      <dgm:spPr/>
      <dgm:t>
        <a:bodyPr/>
        <a:lstStyle/>
        <a:p>
          <a:endParaRPr lang="en-US"/>
        </a:p>
      </dgm:t>
    </dgm:pt>
    <dgm:pt modelId="{D2550A50-FBB5-4CC4-9F78-9E71CCAA54AA}" type="sibTrans" cxnId="{5D265504-839D-4891-B8B4-A291A273C8E5}">
      <dgm:prSet/>
      <dgm:spPr/>
      <dgm:t>
        <a:bodyPr/>
        <a:lstStyle/>
        <a:p>
          <a:endParaRPr lang="en-US"/>
        </a:p>
      </dgm:t>
    </dgm:pt>
    <dgm:pt modelId="{34206E4A-13B9-45B6-9847-CB99F16217E9}">
      <dgm:prSet/>
      <dgm:spPr/>
      <dgm:t>
        <a:bodyPr/>
        <a:lstStyle/>
        <a:p>
          <a:pPr rtl="0"/>
          <a:r>
            <a:rPr lang="en-US" dirty="0" smtClean="0"/>
            <a:t>7 = Consequences of error are extremely important</a:t>
          </a:r>
          <a:endParaRPr lang="en-US" dirty="0"/>
        </a:p>
      </dgm:t>
    </dgm:pt>
    <dgm:pt modelId="{50BA058C-E28C-451C-B8F7-BD090E99BE6B}" type="parTrans" cxnId="{299BD3BC-CD77-4154-990F-664C08F0DA68}">
      <dgm:prSet/>
      <dgm:spPr/>
      <dgm:t>
        <a:bodyPr/>
        <a:lstStyle/>
        <a:p>
          <a:endParaRPr lang="en-US"/>
        </a:p>
      </dgm:t>
    </dgm:pt>
    <dgm:pt modelId="{7677E244-050B-4286-BE05-25F99E934C95}" type="sibTrans" cxnId="{299BD3BC-CD77-4154-990F-664C08F0DA68}">
      <dgm:prSet/>
      <dgm:spPr/>
      <dgm:t>
        <a:bodyPr/>
        <a:lstStyle/>
        <a:p>
          <a:endParaRPr lang="en-US"/>
        </a:p>
      </dgm:t>
    </dgm:pt>
    <dgm:pt modelId="{F3FCBE98-9445-4706-9739-94862834A9CF}" type="pres">
      <dgm:prSet presAssocID="{DC98A1C9-046D-43E9-B4F7-AC1474B67C6A}" presName="Name0" presStyleCnt="0">
        <dgm:presLayoutVars>
          <dgm:dir/>
          <dgm:animLvl val="lvl"/>
          <dgm:resizeHandles val="exact"/>
        </dgm:presLayoutVars>
      </dgm:prSet>
      <dgm:spPr/>
      <dgm:t>
        <a:bodyPr/>
        <a:lstStyle/>
        <a:p>
          <a:endParaRPr lang="en-US"/>
        </a:p>
      </dgm:t>
    </dgm:pt>
    <dgm:pt modelId="{766D3F92-A746-476E-9992-21DFD01A43BE}" type="pres">
      <dgm:prSet presAssocID="{60573863-BEF8-4B17-8B27-B02918D7BE64}" presName="composite" presStyleCnt="0"/>
      <dgm:spPr/>
    </dgm:pt>
    <dgm:pt modelId="{797CC446-82E0-426D-8C7B-B1010401C28A}" type="pres">
      <dgm:prSet presAssocID="{60573863-BEF8-4B17-8B27-B02918D7BE64}" presName="parTx" presStyleLbl="alignNode1" presStyleIdx="0" presStyleCnt="2">
        <dgm:presLayoutVars>
          <dgm:chMax val="0"/>
          <dgm:chPref val="0"/>
          <dgm:bulletEnabled val="1"/>
        </dgm:presLayoutVars>
      </dgm:prSet>
      <dgm:spPr/>
      <dgm:t>
        <a:bodyPr/>
        <a:lstStyle/>
        <a:p>
          <a:endParaRPr lang="en-US"/>
        </a:p>
      </dgm:t>
    </dgm:pt>
    <dgm:pt modelId="{32B3C042-28D5-43B5-AD09-1BBF7D49EC4C}" type="pres">
      <dgm:prSet presAssocID="{60573863-BEF8-4B17-8B27-B02918D7BE64}" presName="desTx" presStyleLbl="alignAccFollowNode1" presStyleIdx="0" presStyleCnt="2" custLinFactNeighborX="-1" custLinFactNeighborY="-158">
        <dgm:presLayoutVars>
          <dgm:bulletEnabled val="1"/>
        </dgm:presLayoutVars>
      </dgm:prSet>
      <dgm:spPr/>
      <dgm:t>
        <a:bodyPr/>
        <a:lstStyle/>
        <a:p>
          <a:endParaRPr lang="en-US"/>
        </a:p>
      </dgm:t>
    </dgm:pt>
    <dgm:pt modelId="{2877E04F-3114-4A95-98D8-73501B3FA4B3}" type="pres">
      <dgm:prSet presAssocID="{6F91C078-EDE7-4AB5-8FA4-D0E2CD76365E}" presName="space" presStyleCnt="0"/>
      <dgm:spPr/>
    </dgm:pt>
    <dgm:pt modelId="{D2DAB303-4372-45CB-A812-079D47772BB0}" type="pres">
      <dgm:prSet presAssocID="{B2D73930-13A3-4B93-93F6-45259128B0D4}" presName="composite" presStyleCnt="0"/>
      <dgm:spPr/>
    </dgm:pt>
    <dgm:pt modelId="{4487C933-4BCE-41C4-A451-D81120838BCE}" type="pres">
      <dgm:prSet presAssocID="{B2D73930-13A3-4B93-93F6-45259128B0D4}" presName="parTx" presStyleLbl="alignNode1" presStyleIdx="1" presStyleCnt="2">
        <dgm:presLayoutVars>
          <dgm:chMax val="0"/>
          <dgm:chPref val="0"/>
          <dgm:bulletEnabled val="1"/>
        </dgm:presLayoutVars>
      </dgm:prSet>
      <dgm:spPr/>
      <dgm:t>
        <a:bodyPr/>
        <a:lstStyle/>
        <a:p>
          <a:endParaRPr lang="en-US"/>
        </a:p>
      </dgm:t>
    </dgm:pt>
    <dgm:pt modelId="{A2AEBDC6-5AFC-44A6-B9BC-6F359A9E407E}" type="pres">
      <dgm:prSet presAssocID="{B2D73930-13A3-4B93-93F6-45259128B0D4}" presName="desTx" presStyleLbl="alignAccFollowNode1" presStyleIdx="1" presStyleCnt="2">
        <dgm:presLayoutVars>
          <dgm:bulletEnabled val="1"/>
        </dgm:presLayoutVars>
      </dgm:prSet>
      <dgm:spPr/>
      <dgm:t>
        <a:bodyPr/>
        <a:lstStyle/>
        <a:p>
          <a:endParaRPr lang="en-US"/>
        </a:p>
      </dgm:t>
    </dgm:pt>
  </dgm:ptLst>
  <dgm:cxnLst>
    <dgm:cxn modelId="{47EE68DF-D101-4F9D-AC6C-A3BA0110F140}" srcId="{B2D73930-13A3-4B93-93F6-45259128B0D4}" destId="{F5167663-2061-43E4-BDCB-42D24DB3CB12}" srcOrd="1" destOrd="0" parTransId="{9949EA8D-22B9-433A-996E-D4E70261B4F9}" sibTransId="{0748C827-780E-4452-9318-C71D6550346C}"/>
    <dgm:cxn modelId="{8399F92A-C391-456A-B987-CA2A68DD3A12}" type="presOf" srcId="{DE62AEA5-2063-429C-82CE-8D1895BAB0BF}" destId="{32B3C042-28D5-43B5-AD09-1BBF7D49EC4C}" srcOrd="0" destOrd="0" presId="urn:microsoft.com/office/officeart/2005/8/layout/hList1"/>
    <dgm:cxn modelId="{299BD3BC-CD77-4154-990F-664C08F0DA68}" srcId="{B2D73930-13A3-4B93-93F6-45259128B0D4}" destId="{34206E4A-13B9-45B6-9847-CB99F16217E9}" srcOrd="6" destOrd="0" parTransId="{50BA058C-E28C-451C-B8F7-BD090E99BE6B}" sibTransId="{7677E244-050B-4286-BE05-25F99E934C95}"/>
    <dgm:cxn modelId="{95156861-4FCB-4C6E-A9A9-7BC396ECB96D}" type="presOf" srcId="{C0A770C0-34F1-4AB3-995B-2AC97F98FE80}" destId="{32B3C042-28D5-43B5-AD09-1BBF7D49EC4C}" srcOrd="0" destOrd="4" presId="urn:microsoft.com/office/officeart/2005/8/layout/hList1"/>
    <dgm:cxn modelId="{64F86B2F-FFFA-4FAF-8BD6-DC6A06B11D39}" srcId="{60573863-BEF8-4B17-8B27-B02918D7BE64}" destId="{B46D05F5-6362-4F9C-AFCD-D62642F3B4D5}" srcOrd="6" destOrd="0" parTransId="{8E1EFF2D-50D7-4DF4-A2A6-BE012D7A8506}" sibTransId="{DC80086E-4FF0-4486-A69F-F430BF4D2390}"/>
    <dgm:cxn modelId="{F3B17DD2-C932-4AB8-A0B7-F101F890975E}" srcId="{60573863-BEF8-4B17-8B27-B02918D7BE64}" destId="{3DB3429C-593D-43C0-B460-4F69B8AC5A7D}" srcOrd="3" destOrd="0" parTransId="{1408F5B7-1DFA-406F-9F9D-497E1253E89F}" sibTransId="{3BF7BE18-F584-4BD5-8A52-971C8A39A73C}"/>
    <dgm:cxn modelId="{36BFB17D-E25A-4184-8C24-786B77AC5E48}" srcId="{B2D73930-13A3-4B93-93F6-45259128B0D4}" destId="{B1FF5A54-BF81-4B75-A426-11FC52582945}" srcOrd="4" destOrd="0" parTransId="{A3EDAC9C-DFD6-4154-AB9D-064113087F9B}" sibTransId="{91ED4756-B558-4061-8F0D-82471BA2871A}"/>
    <dgm:cxn modelId="{3960BAB5-E8DA-4B76-85F9-E7AF4173603E}" srcId="{B2D73930-13A3-4B93-93F6-45259128B0D4}" destId="{4399E341-D5FC-4A28-BC86-DE914DCBE29A}" srcOrd="3" destOrd="0" parTransId="{E2599E09-EBB8-4CA4-99B3-E645F30A3167}" sibTransId="{65C9FD7D-EE67-4390-9038-0E20589767B4}"/>
    <dgm:cxn modelId="{770BFB98-E0FA-49EB-A612-465F86F32FE7}" srcId="{B2D73930-13A3-4B93-93F6-45259128B0D4}" destId="{490CE9D4-FE89-43EA-85BE-8596ACC38FF0}" srcOrd="0" destOrd="0" parTransId="{4724D4B5-8F78-49B2-9E2F-068BE4E722B9}" sibTransId="{69D7BF38-3316-4831-92FC-68DC3498A92C}"/>
    <dgm:cxn modelId="{84194696-6F70-4962-A460-ED3840221A14}" type="presOf" srcId="{34206E4A-13B9-45B6-9847-CB99F16217E9}" destId="{A2AEBDC6-5AFC-44A6-B9BC-6F359A9E407E}" srcOrd="0" destOrd="6" presId="urn:microsoft.com/office/officeart/2005/8/layout/hList1"/>
    <dgm:cxn modelId="{D4DF92CE-F63A-453E-9E87-4EB4BC0A4C6A}" srcId="{B2D73930-13A3-4B93-93F6-45259128B0D4}" destId="{F014B041-0E1E-4FD4-9C96-15AA17703748}" srcOrd="2" destOrd="0" parTransId="{89D1DD65-6642-41AF-86B5-328529975F8B}" sibTransId="{68FBB6F7-C479-4D06-BC79-26B03FFD4C08}"/>
    <dgm:cxn modelId="{EA5C0B26-960A-4875-B490-59A934E3F443}" type="presOf" srcId="{4399E341-D5FC-4A28-BC86-DE914DCBE29A}" destId="{A2AEBDC6-5AFC-44A6-B9BC-6F359A9E407E}" srcOrd="0" destOrd="3" presId="urn:microsoft.com/office/officeart/2005/8/layout/hList1"/>
    <dgm:cxn modelId="{936168D0-FEE7-4B29-A6F6-6E97B303F1D8}" type="presOf" srcId="{B2D73930-13A3-4B93-93F6-45259128B0D4}" destId="{4487C933-4BCE-41C4-A451-D81120838BCE}" srcOrd="0" destOrd="0" presId="urn:microsoft.com/office/officeart/2005/8/layout/hList1"/>
    <dgm:cxn modelId="{FF75F47C-0E46-4F26-B619-A2F892D4577C}" srcId="{60573863-BEF8-4B17-8B27-B02918D7BE64}" destId="{DE62AEA5-2063-429C-82CE-8D1895BAB0BF}" srcOrd="0" destOrd="0" parTransId="{525A16DF-3EEF-4A45-B4FA-A13ADEE05F62}" sibTransId="{637E5EE8-7A30-4434-B375-5CC128C79590}"/>
    <dgm:cxn modelId="{3F30E26F-2AD1-47C4-9C40-D3359A64FEB2}" srcId="{60573863-BEF8-4B17-8B27-B02918D7BE64}" destId="{C0A770C0-34F1-4AB3-995B-2AC97F98FE80}" srcOrd="4" destOrd="0" parTransId="{F609B4B2-DDAB-4045-84BB-218CD8C3F52C}" sibTransId="{09A9917F-1148-46DC-9ACB-8D663E230A0C}"/>
    <dgm:cxn modelId="{D4AB0BF7-4E31-4C33-8B26-945D8DFFC875}" type="presOf" srcId="{DC98A1C9-046D-43E9-B4F7-AC1474B67C6A}" destId="{F3FCBE98-9445-4706-9739-94862834A9CF}" srcOrd="0" destOrd="0" presId="urn:microsoft.com/office/officeart/2005/8/layout/hList1"/>
    <dgm:cxn modelId="{20D748D1-E0BB-4E69-AFB9-994DC2F65871}" srcId="{60573863-BEF8-4B17-8B27-B02918D7BE64}" destId="{D635FB9A-7BFA-4A83-B8B8-7A2ED2A22AF7}" srcOrd="1" destOrd="0" parTransId="{3EF35330-C56D-4EDA-891B-7936DC9DF8B8}" sibTransId="{36C30A3C-01A4-4366-9BA6-35B8046C6B17}"/>
    <dgm:cxn modelId="{6A428FB1-C8AB-4064-87A9-36596E0C3E2A}" type="presOf" srcId="{F5167663-2061-43E4-BDCB-42D24DB3CB12}" destId="{A2AEBDC6-5AFC-44A6-B9BC-6F359A9E407E}" srcOrd="0" destOrd="1" presId="urn:microsoft.com/office/officeart/2005/8/layout/hList1"/>
    <dgm:cxn modelId="{BB97F0C2-DB5B-4FE1-A99A-C3751ADCC4CC}" type="presOf" srcId="{B1FF5A54-BF81-4B75-A426-11FC52582945}" destId="{A2AEBDC6-5AFC-44A6-B9BC-6F359A9E407E}" srcOrd="0" destOrd="4" presId="urn:microsoft.com/office/officeart/2005/8/layout/hList1"/>
    <dgm:cxn modelId="{2E569753-7716-42EA-833F-C345FD67ECC9}" srcId="{60573863-BEF8-4B17-8B27-B02918D7BE64}" destId="{A2990F23-80EA-4773-B2CB-EF3652485918}" srcOrd="2" destOrd="0" parTransId="{7523F312-368E-40BF-981F-719BD4A82DE9}" sibTransId="{6F0E09B7-0233-437E-A94E-FD6E3CEFAFC0}"/>
    <dgm:cxn modelId="{6873B0BC-22C6-4534-9437-8F8218309F6C}" type="presOf" srcId="{B46D05F5-6362-4F9C-AFCD-D62642F3B4D5}" destId="{32B3C042-28D5-43B5-AD09-1BBF7D49EC4C}" srcOrd="0" destOrd="6" presId="urn:microsoft.com/office/officeart/2005/8/layout/hList1"/>
    <dgm:cxn modelId="{D97F07B8-EB48-40FB-802B-3426F7B61FEA}" srcId="{DC98A1C9-046D-43E9-B4F7-AC1474B67C6A}" destId="{B2D73930-13A3-4B93-93F6-45259128B0D4}" srcOrd="1" destOrd="0" parTransId="{71437BE5-2925-4324-9555-BC081EE67008}" sibTransId="{AF404E9B-9EE9-493E-B6A7-B4F7B4EE391B}"/>
    <dgm:cxn modelId="{39E3A89B-B6FC-4171-9A1B-FFBDCCBF66BA}" type="presOf" srcId="{F014B041-0E1E-4FD4-9C96-15AA17703748}" destId="{A2AEBDC6-5AFC-44A6-B9BC-6F359A9E407E}" srcOrd="0" destOrd="2" presId="urn:microsoft.com/office/officeart/2005/8/layout/hList1"/>
    <dgm:cxn modelId="{17D79DA5-268C-4379-AAD3-072ABBC1AD30}" type="presOf" srcId="{A2990F23-80EA-4773-B2CB-EF3652485918}" destId="{32B3C042-28D5-43B5-AD09-1BBF7D49EC4C}" srcOrd="0" destOrd="2" presId="urn:microsoft.com/office/officeart/2005/8/layout/hList1"/>
    <dgm:cxn modelId="{B4964335-1099-42F2-80F1-71F31C3E7E11}" type="presOf" srcId="{F66AC99A-91E6-47FB-8D2C-58B9856C8C37}" destId="{A2AEBDC6-5AFC-44A6-B9BC-6F359A9E407E}" srcOrd="0" destOrd="5" presId="urn:microsoft.com/office/officeart/2005/8/layout/hList1"/>
    <dgm:cxn modelId="{A9493D25-81B4-4C25-B827-3814B28C3628}" srcId="{60573863-BEF8-4B17-8B27-B02918D7BE64}" destId="{4BF76765-B7B7-4F6E-BB53-674BAB9A3BA6}" srcOrd="5" destOrd="0" parTransId="{99E8D76D-B98E-4F7D-8AE0-322F11B28F11}" sibTransId="{0C9B2485-B711-4C43-8F27-9801956C66BD}"/>
    <dgm:cxn modelId="{1D8CFF21-6717-466F-B49E-E4335B521530}" type="presOf" srcId="{490CE9D4-FE89-43EA-85BE-8596ACC38FF0}" destId="{A2AEBDC6-5AFC-44A6-B9BC-6F359A9E407E}" srcOrd="0" destOrd="0" presId="urn:microsoft.com/office/officeart/2005/8/layout/hList1"/>
    <dgm:cxn modelId="{5D265504-839D-4891-B8B4-A291A273C8E5}" srcId="{B2D73930-13A3-4B93-93F6-45259128B0D4}" destId="{F66AC99A-91E6-47FB-8D2C-58B9856C8C37}" srcOrd="5" destOrd="0" parTransId="{EC8FB542-5C66-4301-B1C1-093F240C7D31}" sibTransId="{D2550A50-FBB5-4CC4-9F78-9E71CCAA54AA}"/>
    <dgm:cxn modelId="{FE0BD177-4B4D-4DCE-84FE-0ECD5A5FD165}" type="presOf" srcId="{D635FB9A-7BFA-4A83-B8B8-7A2ED2A22AF7}" destId="{32B3C042-28D5-43B5-AD09-1BBF7D49EC4C}" srcOrd="0" destOrd="1" presId="urn:microsoft.com/office/officeart/2005/8/layout/hList1"/>
    <dgm:cxn modelId="{23BCE360-E4C2-463B-8F9D-BDBCF873C6AB}" srcId="{DC98A1C9-046D-43E9-B4F7-AC1474B67C6A}" destId="{60573863-BEF8-4B17-8B27-B02918D7BE64}" srcOrd="0" destOrd="0" parTransId="{FBE9503F-9590-4172-A189-2895484C5AA0}" sibTransId="{6F91C078-EDE7-4AB5-8FA4-D0E2CD76365E}"/>
    <dgm:cxn modelId="{59FD4F74-3CA0-4D36-9165-6BC9489C78E9}" type="presOf" srcId="{4BF76765-B7B7-4F6E-BB53-674BAB9A3BA6}" destId="{32B3C042-28D5-43B5-AD09-1BBF7D49EC4C}" srcOrd="0" destOrd="5" presId="urn:microsoft.com/office/officeart/2005/8/layout/hList1"/>
    <dgm:cxn modelId="{D373EF9C-F79C-4217-B9B5-A049545ECC21}" type="presOf" srcId="{60573863-BEF8-4B17-8B27-B02918D7BE64}" destId="{797CC446-82E0-426D-8C7B-B1010401C28A}" srcOrd="0" destOrd="0" presId="urn:microsoft.com/office/officeart/2005/8/layout/hList1"/>
    <dgm:cxn modelId="{3862F091-48DF-4793-9E23-53E1C0DB308F}" type="presOf" srcId="{3DB3429C-593D-43C0-B460-4F69B8AC5A7D}" destId="{32B3C042-28D5-43B5-AD09-1BBF7D49EC4C}" srcOrd="0" destOrd="3" presId="urn:microsoft.com/office/officeart/2005/8/layout/hList1"/>
    <dgm:cxn modelId="{EAF05248-CD65-4862-BC32-A970D7C7B46F}" type="presParOf" srcId="{F3FCBE98-9445-4706-9739-94862834A9CF}" destId="{766D3F92-A746-476E-9992-21DFD01A43BE}" srcOrd="0" destOrd="0" presId="urn:microsoft.com/office/officeart/2005/8/layout/hList1"/>
    <dgm:cxn modelId="{4A3D7D9C-7874-4452-8565-9A2F122C0243}" type="presParOf" srcId="{766D3F92-A746-476E-9992-21DFD01A43BE}" destId="{797CC446-82E0-426D-8C7B-B1010401C28A}" srcOrd="0" destOrd="0" presId="urn:microsoft.com/office/officeart/2005/8/layout/hList1"/>
    <dgm:cxn modelId="{87759991-583B-4D1A-9C75-1F2B6703BAFB}" type="presParOf" srcId="{766D3F92-A746-476E-9992-21DFD01A43BE}" destId="{32B3C042-28D5-43B5-AD09-1BBF7D49EC4C}" srcOrd="1" destOrd="0" presId="urn:microsoft.com/office/officeart/2005/8/layout/hList1"/>
    <dgm:cxn modelId="{2000857E-FB38-40FA-AF47-6C153ACD401C}" type="presParOf" srcId="{F3FCBE98-9445-4706-9739-94862834A9CF}" destId="{2877E04F-3114-4A95-98D8-73501B3FA4B3}" srcOrd="1" destOrd="0" presId="urn:microsoft.com/office/officeart/2005/8/layout/hList1"/>
    <dgm:cxn modelId="{E2D35165-CC4B-4447-8E35-7A2B3163F28E}" type="presParOf" srcId="{F3FCBE98-9445-4706-9739-94862834A9CF}" destId="{D2DAB303-4372-45CB-A812-079D47772BB0}" srcOrd="2" destOrd="0" presId="urn:microsoft.com/office/officeart/2005/8/layout/hList1"/>
    <dgm:cxn modelId="{712E6D4A-DD6B-4B4C-95C5-6A99A6A5B559}" type="presParOf" srcId="{D2DAB303-4372-45CB-A812-079D47772BB0}" destId="{4487C933-4BCE-41C4-A451-D81120838BCE}" srcOrd="0" destOrd="0" presId="urn:microsoft.com/office/officeart/2005/8/layout/hList1"/>
    <dgm:cxn modelId="{C925253F-DF49-4E79-929D-A29D4C987FD0}" type="presParOf" srcId="{D2DAB303-4372-45CB-A812-079D47772BB0}" destId="{A2AEBDC6-5AFC-44A6-B9BC-6F359A9E407E}"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CFDE5C-0914-424F-9F80-64065AC8D5D6}"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D676FFE0-A2DE-4E95-93DE-E6F9E5C742D3}">
      <dgm:prSet/>
      <dgm:spPr/>
      <dgm:t>
        <a:bodyPr/>
        <a:lstStyle/>
        <a:p>
          <a:pPr rtl="0"/>
          <a:r>
            <a:rPr lang="en-US" dirty="0" smtClean="0"/>
            <a:t>Civil Rights Acts (1964, 1972, 1991)</a:t>
          </a:r>
          <a:endParaRPr lang="en-US" dirty="0"/>
        </a:p>
      </dgm:t>
    </dgm:pt>
    <dgm:pt modelId="{E243DEA8-BFA2-4749-A107-3B29EB690ABD}" type="parTrans" cxnId="{938F105D-7B53-4512-89F7-5CDE88F6BDFF}">
      <dgm:prSet/>
      <dgm:spPr/>
      <dgm:t>
        <a:bodyPr/>
        <a:lstStyle/>
        <a:p>
          <a:endParaRPr lang="en-US"/>
        </a:p>
      </dgm:t>
    </dgm:pt>
    <dgm:pt modelId="{75289E18-5BFB-48AF-A5CF-000DABC71AE0}" type="sibTrans" cxnId="{938F105D-7B53-4512-89F7-5CDE88F6BDFF}">
      <dgm:prSet/>
      <dgm:spPr/>
      <dgm:t>
        <a:bodyPr/>
        <a:lstStyle/>
        <a:p>
          <a:endParaRPr lang="en-US"/>
        </a:p>
      </dgm:t>
    </dgm:pt>
    <dgm:pt modelId="{92864472-A9CE-44D7-BDEB-89682544D961}">
      <dgm:prSet/>
      <dgm:spPr/>
      <dgm:t>
        <a:bodyPr/>
        <a:lstStyle/>
        <a:p>
          <a:pPr rtl="0"/>
          <a:r>
            <a:rPr lang="en-US" dirty="0" smtClean="0"/>
            <a:t>Prohibit employers from discriminating on the basis of</a:t>
          </a:r>
          <a:endParaRPr lang="en-US" dirty="0"/>
        </a:p>
      </dgm:t>
    </dgm:pt>
    <dgm:pt modelId="{91ABAAB1-BD16-4174-B9A6-12DDC8139E24}" type="parTrans" cxnId="{A8CE7EA3-0C55-476F-BB48-378ED1C168A2}">
      <dgm:prSet/>
      <dgm:spPr/>
      <dgm:t>
        <a:bodyPr/>
        <a:lstStyle/>
        <a:p>
          <a:endParaRPr lang="en-US"/>
        </a:p>
      </dgm:t>
    </dgm:pt>
    <dgm:pt modelId="{75C88C58-9638-49BA-A7B6-E2694616D4F6}" type="sibTrans" cxnId="{A8CE7EA3-0C55-476F-BB48-378ED1C168A2}">
      <dgm:prSet/>
      <dgm:spPr/>
      <dgm:t>
        <a:bodyPr/>
        <a:lstStyle/>
        <a:p>
          <a:endParaRPr lang="en-US"/>
        </a:p>
      </dgm:t>
    </dgm:pt>
    <dgm:pt modelId="{4A95E669-5532-4ECB-9F2B-D9AD28CC5B57}">
      <dgm:prSet/>
      <dgm:spPr/>
      <dgm:t>
        <a:bodyPr/>
        <a:lstStyle/>
        <a:p>
          <a:pPr rtl="0"/>
          <a:r>
            <a:rPr lang="en-US" i="1" dirty="0" smtClean="0"/>
            <a:t>Race</a:t>
          </a:r>
          <a:endParaRPr lang="en-US" i="1" dirty="0"/>
        </a:p>
      </dgm:t>
    </dgm:pt>
    <dgm:pt modelId="{F1889C1B-A816-4ED6-B2BB-73536B18C93B}" type="parTrans" cxnId="{E62E5DC5-1E98-44F4-8192-DD0AE9A25D1A}">
      <dgm:prSet/>
      <dgm:spPr/>
      <dgm:t>
        <a:bodyPr/>
        <a:lstStyle/>
        <a:p>
          <a:endParaRPr lang="en-US"/>
        </a:p>
      </dgm:t>
    </dgm:pt>
    <dgm:pt modelId="{875C0C05-E98B-41EC-8D0C-20DE2977DF81}" type="sibTrans" cxnId="{E62E5DC5-1E98-44F4-8192-DD0AE9A25D1A}">
      <dgm:prSet/>
      <dgm:spPr/>
      <dgm:t>
        <a:bodyPr/>
        <a:lstStyle/>
        <a:p>
          <a:endParaRPr lang="en-US"/>
        </a:p>
      </dgm:t>
    </dgm:pt>
    <dgm:pt modelId="{0974D3E6-CEED-4B8C-91AB-E9FC630223D6}">
      <dgm:prSet/>
      <dgm:spPr/>
      <dgm:t>
        <a:bodyPr/>
        <a:lstStyle/>
        <a:p>
          <a:pPr rtl="0"/>
          <a:r>
            <a:rPr lang="en-US" i="1" dirty="0" smtClean="0"/>
            <a:t>Color</a:t>
          </a:r>
          <a:endParaRPr lang="en-US" i="1" dirty="0"/>
        </a:p>
      </dgm:t>
    </dgm:pt>
    <dgm:pt modelId="{D7349891-7A5A-4049-8629-003BD8049F5F}" type="parTrans" cxnId="{C83E6156-10B1-4834-ABFD-4BF98A961029}">
      <dgm:prSet/>
      <dgm:spPr/>
      <dgm:t>
        <a:bodyPr/>
        <a:lstStyle/>
        <a:p>
          <a:endParaRPr lang="en-US"/>
        </a:p>
      </dgm:t>
    </dgm:pt>
    <dgm:pt modelId="{FC7044E5-BD64-40AB-A13C-780BB581E650}" type="sibTrans" cxnId="{C83E6156-10B1-4834-ABFD-4BF98A961029}">
      <dgm:prSet/>
      <dgm:spPr/>
      <dgm:t>
        <a:bodyPr/>
        <a:lstStyle/>
        <a:p>
          <a:endParaRPr lang="en-US"/>
        </a:p>
      </dgm:t>
    </dgm:pt>
    <dgm:pt modelId="{6F5A99DB-E233-47C8-A474-D8AE803D9CD1}">
      <dgm:prSet/>
      <dgm:spPr/>
      <dgm:t>
        <a:bodyPr/>
        <a:lstStyle/>
        <a:p>
          <a:pPr rtl="0"/>
          <a:r>
            <a:rPr lang="en-US" i="1" dirty="0" smtClean="0"/>
            <a:t>Sex</a:t>
          </a:r>
          <a:endParaRPr lang="en-US" i="1" dirty="0"/>
        </a:p>
      </dgm:t>
    </dgm:pt>
    <dgm:pt modelId="{6EFA0556-D6C9-46BF-B407-78501E5D1664}" type="parTrans" cxnId="{606D4177-7166-4479-BB8C-2D41EE3C0D49}">
      <dgm:prSet/>
      <dgm:spPr/>
      <dgm:t>
        <a:bodyPr/>
        <a:lstStyle/>
        <a:p>
          <a:endParaRPr lang="en-US"/>
        </a:p>
      </dgm:t>
    </dgm:pt>
    <dgm:pt modelId="{68B34C1C-4F8C-497C-BF77-1B7A1E7EF637}" type="sibTrans" cxnId="{606D4177-7166-4479-BB8C-2D41EE3C0D49}">
      <dgm:prSet/>
      <dgm:spPr/>
      <dgm:t>
        <a:bodyPr/>
        <a:lstStyle/>
        <a:p>
          <a:endParaRPr lang="en-US"/>
        </a:p>
      </dgm:t>
    </dgm:pt>
    <dgm:pt modelId="{26449183-F422-4BBB-95AA-4105F336B9F1}">
      <dgm:prSet/>
      <dgm:spPr/>
      <dgm:t>
        <a:bodyPr/>
        <a:lstStyle/>
        <a:p>
          <a:pPr rtl="0"/>
          <a:r>
            <a:rPr lang="en-US" i="1" dirty="0" smtClean="0"/>
            <a:t>Religion</a:t>
          </a:r>
          <a:endParaRPr lang="en-US" i="1" dirty="0"/>
        </a:p>
      </dgm:t>
    </dgm:pt>
    <dgm:pt modelId="{AA55F525-A499-4B2F-A107-6898FF08D806}" type="parTrans" cxnId="{A2D4C830-71F5-46D8-A8E7-0153D780E0FC}">
      <dgm:prSet/>
      <dgm:spPr/>
      <dgm:t>
        <a:bodyPr/>
        <a:lstStyle/>
        <a:p>
          <a:endParaRPr lang="en-US"/>
        </a:p>
      </dgm:t>
    </dgm:pt>
    <dgm:pt modelId="{F17EBA63-E6B9-41D8-8E1A-7A45E5E0EDDC}" type="sibTrans" cxnId="{A2D4C830-71F5-46D8-A8E7-0153D780E0FC}">
      <dgm:prSet/>
      <dgm:spPr/>
      <dgm:t>
        <a:bodyPr/>
        <a:lstStyle/>
        <a:p>
          <a:endParaRPr lang="en-US"/>
        </a:p>
      </dgm:t>
    </dgm:pt>
    <dgm:pt modelId="{CE219E1D-88BB-4C1C-A389-B94F237FEC3E}">
      <dgm:prSet/>
      <dgm:spPr/>
      <dgm:t>
        <a:bodyPr/>
        <a:lstStyle/>
        <a:p>
          <a:pPr rtl="0"/>
          <a:r>
            <a:rPr lang="en-US" i="1" dirty="0" smtClean="0"/>
            <a:t>National Origin</a:t>
          </a:r>
          <a:endParaRPr lang="en-US" i="1" dirty="0"/>
        </a:p>
      </dgm:t>
    </dgm:pt>
    <dgm:pt modelId="{C8975F68-4A92-41D9-9452-CF099909DB74}" type="parTrans" cxnId="{5B97C25A-7F8B-481F-87D7-940294D45583}">
      <dgm:prSet/>
      <dgm:spPr/>
      <dgm:t>
        <a:bodyPr/>
        <a:lstStyle/>
        <a:p>
          <a:endParaRPr lang="en-US"/>
        </a:p>
      </dgm:t>
    </dgm:pt>
    <dgm:pt modelId="{592715C1-C85F-4278-84B2-D6984A25F160}" type="sibTrans" cxnId="{5B97C25A-7F8B-481F-87D7-940294D45583}">
      <dgm:prSet/>
      <dgm:spPr/>
      <dgm:t>
        <a:bodyPr/>
        <a:lstStyle/>
        <a:p>
          <a:endParaRPr lang="en-US"/>
        </a:p>
      </dgm:t>
    </dgm:pt>
    <dgm:pt modelId="{F9861C48-4F34-4956-BAE6-2E56B3686709}">
      <dgm:prSet/>
      <dgm:spPr/>
      <dgm:t>
        <a:bodyPr/>
        <a:lstStyle/>
        <a:p>
          <a:pPr rtl="0"/>
          <a:r>
            <a:rPr lang="en-US" dirty="0" smtClean="0"/>
            <a:t>Uniformed Services Employment and Reemployment Rights Act (USERRA)</a:t>
          </a:r>
          <a:endParaRPr lang="en-US" dirty="0"/>
        </a:p>
      </dgm:t>
    </dgm:pt>
    <dgm:pt modelId="{574D0692-29D9-4A82-B320-7955BAA4F2A4}" type="parTrans" cxnId="{D3687867-9BDC-4A6D-890A-C0D0ABBF1236}">
      <dgm:prSet/>
      <dgm:spPr/>
      <dgm:t>
        <a:bodyPr/>
        <a:lstStyle/>
        <a:p>
          <a:endParaRPr lang="en-US"/>
        </a:p>
      </dgm:t>
    </dgm:pt>
    <dgm:pt modelId="{1E0E6A1C-8B0B-4ABC-ABFB-0770CB7AC544}" type="sibTrans" cxnId="{D3687867-9BDC-4A6D-890A-C0D0ABBF1236}">
      <dgm:prSet/>
      <dgm:spPr/>
      <dgm:t>
        <a:bodyPr/>
        <a:lstStyle/>
        <a:p>
          <a:endParaRPr lang="en-US"/>
        </a:p>
      </dgm:t>
    </dgm:pt>
    <dgm:pt modelId="{967D727F-087A-4DF3-8B90-72E79FBFFEFB}">
      <dgm:prSet/>
      <dgm:spPr/>
      <dgm:t>
        <a:bodyPr/>
        <a:lstStyle/>
        <a:p>
          <a:pPr rtl="0"/>
          <a:r>
            <a:rPr lang="en-US" dirty="0" smtClean="0"/>
            <a:t>Prohibits employers from discriminating on the basis of veteran status, including </a:t>
          </a:r>
          <a:endParaRPr lang="en-US" dirty="0"/>
        </a:p>
      </dgm:t>
    </dgm:pt>
    <dgm:pt modelId="{A60CD47E-53CB-4963-91DC-170863398557}" type="parTrans" cxnId="{FDBE54B8-AD64-43CE-BE54-F8B95A29159F}">
      <dgm:prSet/>
      <dgm:spPr/>
      <dgm:t>
        <a:bodyPr/>
        <a:lstStyle/>
        <a:p>
          <a:endParaRPr lang="en-US"/>
        </a:p>
      </dgm:t>
    </dgm:pt>
    <dgm:pt modelId="{8866B167-7E9E-4BA9-A259-B755BD6DB269}" type="sibTrans" cxnId="{FDBE54B8-AD64-43CE-BE54-F8B95A29159F}">
      <dgm:prSet/>
      <dgm:spPr/>
      <dgm:t>
        <a:bodyPr/>
        <a:lstStyle/>
        <a:p>
          <a:endParaRPr lang="en-US"/>
        </a:p>
      </dgm:t>
    </dgm:pt>
    <dgm:pt modelId="{26E41124-2BEC-42A0-ABF1-706994A973D7}">
      <dgm:prSet/>
      <dgm:spPr/>
      <dgm:t>
        <a:bodyPr/>
        <a:lstStyle/>
        <a:p>
          <a:pPr rtl="0"/>
          <a:r>
            <a:rPr lang="en-US" i="1" dirty="0" smtClean="0"/>
            <a:t>Past and present members of the uniformed services and applicants to the uniformed services</a:t>
          </a:r>
          <a:endParaRPr lang="en-US" i="1" dirty="0"/>
        </a:p>
      </dgm:t>
    </dgm:pt>
    <dgm:pt modelId="{B628E179-5EA5-4AD7-8000-D9749558F3CB}" type="parTrans" cxnId="{99887583-A171-4D36-8825-375E5C674ADE}">
      <dgm:prSet/>
      <dgm:spPr/>
      <dgm:t>
        <a:bodyPr/>
        <a:lstStyle/>
        <a:p>
          <a:endParaRPr lang="en-US"/>
        </a:p>
      </dgm:t>
    </dgm:pt>
    <dgm:pt modelId="{F6F97687-2C34-4E90-BC61-57C0E44E34B4}" type="sibTrans" cxnId="{99887583-A171-4D36-8825-375E5C674ADE}">
      <dgm:prSet/>
      <dgm:spPr/>
      <dgm:t>
        <a:bodyPr/>
        <a:lstStyle/>
        <a:p>
          <a:endParaRPr lang="en-US"/>
        </a:p>
      </dgm:t>
    </dgm:pt>
    <dgm:pt modelId="{BD4FBD09-CCE4-4E6E-9125-6F8DCF4665AD}">
      <dgm:prSet/>
      <dgm:spPr/>
      <dgm:t>
        <a:bodyPr/>
        <a:lstStyle/>
        <a:p>
          <a:pPr rtl="0"/>
          <a:r>
            <a:rPr lang="en-US" i="1" dirty="0" smtClean="0"/>
            <a:t>Qualified special disabled veterans,</a:t>
          </a:r>
          <a:endParaRPr lang="en-US" i="1" dirty="0"/>
        </a:p>
      </dgm:t>
    </dgm:pt>
    <dgm:pt modelId="{7906CD28-8CC7-4C9B-9CA2-374C05AA8E50}" type="parTrans" cxnId="{24E3B1F3-3677-4EE1-863F-83CAEF314FDC}">
      <dgm:prSet/>
      <dgm:spPr/>
      <dgm:t>
        <a:bodyPr/>
        <a:lstStyle/>
        <a:p>
          <a:endParaRPr lang="en-US"/>
        </a:p>
      </dgm:t>
    </dgm:pt>
    <dgm:pt modelId="{53F9E199-F5C4-442F-B6D8-FF0E309F8116}" type="sibTrans" cxnId="{24E3B1F3-3677-4EE1-863F-83CAEF314FDC}">
      <dgm:prSet/>
      <dgm:spPr/>
      <dgm:t>
        <a:bodyPr/>
        <a:lstStyle/>
        <a:p>
          <a:endParaRPr lang="en-US"/>
        </a:p>
      </dgm:t>
    </dgm:pt>
    <dgm:pt modelId="{FF0C2936-280C-493C-8D89-F6701D35C192}">
      <dgm:prSet/>
      <dgm:spPr/>
      <dgm:t>
        <a:bodyPr/>
        <a:lstStyle/>
        <a:p>
          <a:pPr rtl="0"/>
          <a:r>
            <a:rPr lang="en-US" i="1" dirty="0" smtClean="0"/>
            <a:t>Vietnam era veterans,</a:t>
          </a:r>
          <a:endParaRPr lang="en-US" i="1" dirty="0"/>
        </a:p>
      </dgm:t>
    </dgm:pt>
    <dgm:pt modelId="{67B04C68-41CA-4FD8-ABCD-3FA46A1FBA02}" type="parTrans" cxnId="{53CE088D-4BA6-46F1-8AB3-215B835496CD}">
      <dgm:prSet/>
      <dgm:spPr/>
      <dgm:t>
        <a:bodyPr/>
        <a:lstStyle/>
        <a:p>
          <a:endParaRPr lang="en-US"/>
        </a:p>
      </dgm:t>
    </dgm:pt>
    <dgm:pt modelId="{F927689A-FC5D-470F-8F51-E3ECE59972DF}" type="sibTrans" cxnId="{53CE088D-4BA6-46F1-8AB3-215B835496CD}">
      <dgm:prSet/>
      <dgm:spPr/>
      <dgm:t>
        <a:bodyPr/>
        <a:lstStyle/>
        <a:p>
          <a:endParaRPr lang="en-US"/>
        </a:p>
      </dgm:t>
    </dgm:pt>
    <dgm:pt modelId="{F6407D04-0F95-4334-BE9B-BBD3681951E9}">
      <dgm:prSet/>
      <dgm:spPr/>
      <dgm:t>
        <a:bodyPr/>
        <a:lstStyle/>
        <a:p>
          <a:pPr rtl="0"/>
          <a:r>
            <a:rPr lang="en-US" i="1" dirty="0" smtClean="0"/>
            <a:t>Recently separated veterans,</a:t>
          </a:r>
          <a:endParaRPr lang="en-US" i="1" dirty="0"/>
        </a:p>
      </dgm:t>
    </dgm:pt>
    <dgm:pt modelId="{FD262D72-658F-4000-A025-D0E8D9F841CB}" type="parTrans" cxnId="{607F1BBA-3837-4B08-B254-80762969D4CB}">
      <dgm:prSet/>
      <dgm:spPr/>
      <dgm:t>
        <a:bodyPr/>
        <a:lstStyle/>
        <a:p>
          <a:endParaRPr lang="en-US"/>
        </a:p>
      </dgm:t>
    </dgm:pt>
    <dgm:pt modelId="{2A8CF6AE-8BC8-4E27-B926-8E3D59336509}" type="sibTrans" cxnId="{607F1BBA-3837-4B08-B254-80762969D4CB}">
      <dgm:prSet/>
      <dgm:spPr/>
      <dgm:t>
        <a:bodyPr/>
        <a:lstStyle/>
        <a:p>
          <a:endParaRPr lang="en-US"/>
        </a:p>
      </dgm:t>
    </dgm:pt>
    <dgm:pt modelId="{E9FF81BE-6E42-49B2-AA06-05ADB3B6AD58}">
      <dgm:prSet/>
      <dgm:spPr/>
      <dgm:t>
        <a:bodyPr/>
        <a:lstStyle/>
        <a:p>
          <a:pPr rtl="0"/>
          <a:r>
            <a:rPr lang="en-US" i="1" dirty="0" smtClean="0"/>
            <a:t>Veterans who served on active duty during a war or in a campaign or expedition for which a campaign badge has been authorized</a:t>
          </a:r>
          <a:endParaRPr lang="en-US" i="1" dirty="0"/>
        </a:p>
      </dgm:t>
    </dgm:pt>
    <dgm:pt modelId="{F5F44538-3353-4999-A6FB-314F73CBC846}" type="parTrans" cxnId="{F3C2C69D-AF12-49BC-9389-681F49809383}">
      <dgm:prSet/>
      <dgm:spPr/>
      <dgm:t>
        <a:bodyPr/>
        <a:lstStyle/>
        <a:p>
          <a:endParaRPr lang="en-US"/>
        </a:p>
      </dgm:t>
    </dgm:pt>
    <dgm:pt modelId="{56D631A0-285B-4852-9708-D1AD43FD1AF3}" type="sibTrans" cxnId="{F3C2C69D-AF12-49BC-9389-681F49809383}">
      <dgm:prSet/>
      <dgm:spPr/>
      <dgm:t>
        <a:bodyPr/>
        <a:lstStyle/>
        <a:p>
          <a:endParaRPr lang="en-US"/>
        </a:p>
      </dgm:t>
    </dgm:pt>
    <dgm:pt modelId="{A6A66C9C-B071-4CBD-B2F6-2BF7904636AE}">
      <dgm:prSet/>
      <dgm:spPr/>
      <dgm:t>
        <a:bodyPr/>
        <a:lstStyle/>
        <a:p>
          <a:pPr rtl="0"/>
          <a:r>
            <a:rPr lang="en-US" dirty="0" smtClean="0"/>
            <a:t>Age Discrimination in Employment Act (1967)</a:t>
          </a:r>
          <a:endParaRPr lang="en-US" dirty="0"/>
        </a:p>
      </dgm:t>
    </dgm:pt>
    <dgm:pt modelId="{AAD49EB7-D0E2-46E3-BCDB-8C36172B6CF7}" type="parTrans" cxnId="{A594E066-9130-4140-8E28-68526E693C57}">
      <dgm:prSet/>
      <dgm:spPr/>
      <dgm:t>
        <a:bodyPr/>
        <a:lstStyle/>
        <a:p>
          <a:endParaRPr lang="en-US"/>
        </a:p>
      </dgm:t>
    </dgm:pt>
    <dgm:pt modelId="{DD2D2471-2091-4568-97B8-D80DB1013824}" type="sibTrans" cxnId="{A594E066-9130-4140-8E28-68526E693C57}">
      <dgm:prSet/>
      <dgm:spPr/>
      <dgm:t>
        <a:bodyPr/>
        <a:lstStyle/>
        <a:p>
          <a:endParaRPr lang="en-US"/>
        </a:p>
      </dgm:t>
    </dgm:pt>
    <dgm:pt modelId="{76B36BFD-5F69-406C-8AAE-7D78C70948C8}">
      <dgm:prSet/>
      <dgm:spPr/>
      <dgm:t>
        <a:bodyPr/>
        <a:lstStyle/>
        <a:p>
          <a:pPr rtl="0"/>
          <a:r>
            <a:rPr lang="en-US" dirty="0" smtClean="0"/>
            <a:t>Prohibits employers from discriminating against people </a:t>
          </a:r>
          <a:r>
            <a:rPr lang="en-US" i="1" dirty="0" smtClean="0"/>
            <a:t>40 years of age and older</a:t>
          </a:r>
          <a:r>
            <a:rPr lang="en-US" dirty="0" smtClean="0"/>
            <a:t>.</a:t>
          </a:r>
          <a:endParaRPr lang="en-US" dirty="0"/>
        </a:p>
      </dgm:t>
    </dgm:pt>
    <dgm:pt modelId="{9BB6F6EB-4B12-47B9-BF25-F3C711FE7CED}" type="parTrans" cxnId="{2EC83F59-A4F0-4468-96B7-C9F4459B3369}">
      <dgm:prSet/>
      <dgm:spPr/>
      <dgm:t>
        <a:bodyPr/>
        <a:lstStyle/>
        <a:p>
          <a:endParaRPr lang="en-US"/>
        </a:p>
      </dgm:t>
    </dgm:pt>
    <dgm:pt modelId="{B3A866CC-DF83-44B1-B8D8-42DE7805A4B7}" type="sibTrans" cxnId="{2EC83F59-A4F0-4468-96B7-C9F4459B3369}">
      <dgm:prSet/>
      <dgm:spPr/>
      <dgm:t>
        <a:bodyPr/>
        <a:lstStyle/>
        <a:p>
          <a:endParaRPr lang="en-US"/>
        </a:p>
      </dgm:t>
    </dgm:pt>
    <dgm:pt modelId="{7201E487-5472-486B-9D93-2F19D42ADDAA}" type="pres">
      <dgm:prSet presAssocID="{9ACFDE5C-0914-424F-9F80-64065AC8D5D6}" presName="Name0" presStyleCnt="0">
        <dgm:presLayoutVars>
          <dgm:dir/>
          <dgm:animLvl val="lvl"/>
          <dgm:resizeHandles val="exact"/>
        </dgm:presLayoutVars>
      </dgm:prSet>
      <dgm:spPr/>
      <dgm:t>
        <a:bodyPr/>
        <a:lstStyle/>
        <a:p>
          <a:endParaRPr lang="en-US"/>
        </a:p>
      </dgm:t>
    </dgm:pt>
    <dgm:pt modelId="{8DD3EF60-A710-43EF-BEBB-88B201A65115}" type="pres">
      <dgm:prSet presAssocID="{D676FFE0-A2DE-4E95-93DE-E6F9E5C742D3}" presName="composite" presStyleCnt="0"/>
      <dgm:spPr/>
    </dgm:pt>
    <dgm:pt modelId="{9CD0AD44-A7AA-4847-A34D-A9172F8608E9}" type="pres">
      <dgm:prSet presAssocID="{D676FFE0-A2DE-4E95-93DE-E6F9E5C742D3}" presName="parTx" presStyleLbl="alignNode1" presStyleIdx="0" presStyleCnt="3">
        <dgm:presLayoutVars>
          <dgm:chMax val="0"/>
          <dgm:chPref val="0"/>
          <dgm:bulletEnabled val="1"/>
        </dgm:presLayoutVars>
      </dgm:prSet>
      <dgm:spPr/>
      <dgm:t>
        <a:bodyPr/>
        <a:lstStyle/>
        <a:p>
          <a:endParaRPr lang="en-US"/>
        </a:p>
      </dgm:t>
    </dgm:pt>
    <dgm:pt modelId="{08AB56C1-6263-4C98-8033-5AB7FF3622E6}" type="pres">
      <dgm:prSet presAssocID="{D676FFE0-A2DE-4E95-93DE-E6F9E5C742D3}" presName="desTx" presStyleLbl="alignAccFollowNode1" presStyleIdx="0" presStyleCnt="3">
        <dgm:presLayoutVars>
          <dgm:bulletEnabled val="1"/>
        </dgm:presLayoutVars>
      </dgm:prSet>
      <dgm:spPr/>
      <dgm:t>
        <a:bodyPr/>
        <a:lstStyle/>
        <a:p>
          <a:endParaRPr lang="en-US"/>
        </a:p>
      </dgm:t>
    </dgm:pt>
    <dgm:pt modelId="{942757E4-60C7-458A-8C14-C71918BAFC68}" type="pres">
      <dgm:prSet presAssocID="{75289E18-5BFB-48AF-A5CF-000DABC71AE0}" presName="space" presStyleCnt="0"/>
      <dgm:spPr/>
    </dgm:pt>
    <dgm:pt modelId="{21F0AD90-A87B-4A82-881E-8F83BB201A05}" type="pres">
      <dgm:prSet presAssocID="{F9861C48-4F34-4956-BAE6-2E56B3686709}" presName="composite" presStyleCnt="0"/>
      <dgm:spPr/>
    </dgm:pt>
    <dgm:pt modelId="{CBB06EE0-ED33-4B8F-A432-D1F727115A92}" type="pres">
      <dgm:prSet presAssocID="{F9861C48-4F34-4956-BAE6-2E56B3686709}" presName="parTx" presStyleLbl="alignNode1" presStyleIdx="1" presStyleCnt="3">
        <dgm:presLayoutVars>
          <dgm:chMax val="0"/>
          <dgm:chPref val="0"/>
          <dgm:bulletEnabled val="1"/>
        </dgm:presLayoutVars>
      </dgm:prSet>
      <dgm:spPr/>
      <dgm:t>
        <a:bodyPr/>
        <a:lstStyle/>
        <a:p>
          <a:endParaRPr lang="en-US"/>
        </a:p>
      </dgm:t>
    </dgm:pt>
    <dgm:pt modelId="{DE2C8C22-1D81-4E89-8712-B8BABFFB7DC2}" type="pres">
      <dgm:prSet presAssocID="{F9861C48-4F34-4956-BAE6-2E56B3686709}" presName="desTx" presStyleLbl="alignAccFollowNode1" presStyleIdx="1" presStyleCnt="3">
        <dgm:presLayoutVars>
          <dgm:bulletEnabled val="1"/>
        </dgm:presLayoutVars>
      </dgm:prSet>
      <dgm:spPr/>
      <dgm:t>
        <a:bodyPr/>
        <a:lstStyle/>
        <a:p>
          <a:endParaRPr lang="en-US"/>
        </a:p>
      </dgm:t>
    </dgm:pt>
    <dgm:pt modelId="{30817DC8-2039-40AD-A2D9-B0FECB319F60}" type="pres">
      <dgm:prSet presAssocID="{1E0E6A1C-8B0B-4ABC-ABFB-0770CB7AC544}" presName="space" presStyleCnt="0"/>
      <dgm:spPr/>
    </dgm:pt>
    <dgm:pt modelId="{0CE561BB-5C45-4DBC-AFDA-81CFAE5EDF30}" type="pres">
      <dgm:prSet presAssocID="{A6A66C9C-B071-4CBD-B2F6-2BF7904636AE}" presName="composite" presStyleCnt="0"/>
      <dgm:spPr/>
    </dgm:pt>
    <dgm:pt modelId="{C612C8C7-158F-447D-971C-D4B50FBB8FF3}" type="pres">
      <dgm:prSet presAssocID="{A6A66C9C-B071-4CBD-B2F6-2BF7904636AE}" presName="parTx" presStyleLbl="alignNode1" presStyleIdx="2" presStyleCnt="3">
        <dgm:presLayoutVars>
          <dgm:chMax val="0"/>
          <dgm:chPref val="0"/>
          <dgm:bulletEnabled val="1"/>
        </dgm:presLayoutVars>
      </dgm:prSet>
      <dgm:spPr/>
      <dgm:t>
        <a:bodyPr/>
        <a:lstStyle/>
        <a:p>
          <a:endParaRPr lang="en-US"/>
        </a:p>
      </dgm:t>
    </dgm:pt>
    <dgm:pt modelId="{CD572FB6-65D3-4093-9B88-E75C05F12CFA}" type="pres">
      <dgm:prSet presAssocID="{A6A66C9C-B071-4CBD-B2F6-2BF7904636AE}" presName="desTx" presStyleLbl="alignAccFollowNode1" presStyleIdx="2" presStyleCnt="3">
        <dgm:presLayoutVars>
          <dgm:bulletEnabled val="1"/>
        </dgm:presLayoutVars>
      </dgm:prSet>
      <dgm:spPr/>
      <dgm:t>
        <a:bodyPr/>
        <a:lstStyle/>
        <a:p>
          <a:endParaRPr lang="en-US"/>
        </a:p>
      </dgm:t>
    </dgm:pt>
  </dgm:ptLst>
  <dgm:cxnLst>
    <dgm:cxn modelId="{2A1A73AA-364D-4A68-9C37-4072640F4E6D}" type="presOf" srcId="{9ACFDE5C-0914-424F-9F80-64065AC8D5D6}" destId="{7201E487-5472-486B-9D93-2F19D42ADDAA}" srcOrd="0" destOrd="0" presId="urn:microsoft.com/office/officeart/2005/8/layout/hList1"/>
    <dgm:cxn modelId="{C83E6156-10B1-4834-ABFD-4BF98A961029}" srcId="{92864472-A9CE-44D7-BDEB-89682544D961}" destId="{0974D3E6-CEED-4B8C-91AB-E9FC630223D6}" srcOrd="1" destOrd="0" parTransId="{D7349891-7A5A-4049-8629-003BD8049F5F}" sibTransId="{FC7044E5-BD64-40AB-A13C-780BB581E650}"/>
    <dgm:cxn modelId="{EBA808E7-ED6C-4720-B8F5-8568216E8237}" type="presOf" srcId="{26449183-F422-4BBB-95AA-4105F336B9F1}" destId="{08AB56C1-6263-4C98-8033-5AB7FF3622E6}" srcOrd="0" destOrd="4" presId="urn:microsoft.com/office/officeart/2005/8/layout/hList1"/>
    <dgm:cxn modelId="{606D4177-7166-4479-BB8C-2D41EE3C0D49}" srcId="{92864472-A9CE-44D7-BDEB-89682544D961}" destId="{6F5A99DB-E233-47C8-A474-D8AE803D9CD1}" srcOrd="2" destOrd="0" parTransId="{6EFA0556-D6C9-46BF-B407-78501E5D1664}" sibTransId="{68B34C1C-4F8C-497C-BF77-1B7A1E7EF637}"/>
    <dgm:cxn modelId="{8BC12EC8-8B1A-452D-B2F9-41195C9E5DB9}" type="presOf" srcId="{92864472-A9CE-44D7-BDEB-89682544D961}" destId="{08AB56C1-6263-4C98-8033-5AB7FF3622E6}" srcOrd="0" destOrd="0" presId="urn:microsoft.com/office/officeart/2005/8/layout/hList1"/>
    <dgm:cxn modelId="{FDBE54B8-AD64-43CE-BE54-F8B95A29159F}" srcId="{F9861C48-4F34-4956-BAE6-2E56B3686709}" destId="{967D727F-087A-4DF3-8B90-72E79FBFFEFB}" srcOrd="0" destOrd="0" parTransId="{A60CD47E-53CB-4963-91DC-170863398557}" sibTransId="{8866B167-7E9E-4BA9-A259-B755BD6DB269}"/>
    <dgm:cxn modelId="{F3C2C69D-AF12-49BC-9389-681F49809383}" srcId="{967D727F-087A-4DF3-8B90-72E79FBFFEFB}" destId="{E9FF81BE-6E42-49B2-AA06-05ADB3B6AD58}" srcOrd="4" destOrd="0" parTransId="{F5F44538-3353-4999-A6FB-314F73CBC846}" sibTransId="{56D631A0-285B-4852-9708-D1AD43FD1AF3}"/>
    <dgm:cxn modelId="{99887583-A171-4D36-8825-375E5C674ADE}" srcId="{967D727F-087A-4DF3-8B90-72E79FBFFEFB}" destId="{26E41124-2BEC-42A0-ABF1-706994A973D7}" srcOrd="0" destOrd="0" parTransId="{B628E179-5EA5-4AD7-8000-D9749558F3CB}" sibTransId="{F6F97687-2C34-4E90-BC61-57C0E44E34B4}"/>
    <dgm:cxn modelId="{53CE088D-4BA6-46F1-8AB3-215B835496CD}" srcId="{967D727F-087A-4DF3-8B90-72E79FBFFEFB}" destId="{FF0C2936-280C-493C-8D89-F6701D35C192}" srcOrd="2" destOrd="0" parTransId="{67B04C68-41CA-4FD8-ABCD-3FA46A1FBA02}" sibTransId="{F927689A-FC5D-470F-8F51-E3ECE59972DF}"/>
    <dgm:cxn modelId="{A2D4C830-71F5-46D8-A8E7-0153D780E0FC}" srcId="{92864472-A9CE-44D7-BDEB-89682544D961}" destId="{26449183-F422-4BBB-95AA-4105F336B9F1}" srcOrd="3" destOrd="0" parTransId="{AA55F525-A499-4B2F-A107-6898FF08D806}" sibTransId="{F17EBA63-E6B9-41D8-8E1A-7A45E5E0EDDC}"/>
    <dgm:cxn modelId="{21145457-DDAB-4DE6-9D22-0751CD0DD2E7}" type="presOf" srcId="{FF0C2936-280C-493C-8D89-F6701D35C192}" destId="{DE2C8C22-1D81-4E89-8712-B8BABFFB7DC2}" srcOrd="0" destOrd="3" presId="urn:microsoft.com/office/officeart/2005/8/layout/hList1"/>
    <dgm:cxn modelId="{2EC83F59-A4F0-4468-96B7-C9F4459B3369}" srcId="{A6A66C9C-B071-4CBD-B2F6-2BF7904636AE}" destId="{76B36BFD-5F69-406C-8AAE-7D78C70948C8}" srcOrd="0" destOrd="0" parTransId="{9BB6F6EB-4B12-47B9-BF25-F3C711FE7CED}" sibTransId="{B3A866CC-DF83-44B1-B8D8-42DE7805A4B7}"/>
    <dgm:cxn modelId="{5B97C25A-7F8B-481F-87D7-940294D45583}" srcId="{92864472-A9CE-44D7-BDEB-89682544D961}" destId="{CE219E1D-88BB-4C1C-A389-B94F237FEC3E}" srcOrd="4" destOrd="0" parTransId="{C8975F68-4A92-41D9-9452-CF099909DB74}" sibTransId="{592715C1-C85F-4278-84B2-D6984A25F160}"/>
    <dgm:cxn modelId="{938F105D-7B53-4512-89F7-5CDE88F6BDFF}" srcId="{9ACFDE5C-0914-424F-9F80-64065AC8D5D6}" destId="{D676FFE0-A2DE-4E95-93DE-E6F9E5C742D3}" srcOrd="0" destOrd="0" parTransId="{E243DEA8-BFA2-4749-A107-3B29EB690ABD}" sibTransId="{75289E18-5BFB-48AF-A5CF-000DABC71AE0}"/>
    <dgm:cxn modelId="{22BF3D88-A372-4AD2-BB8C-4D8A984B0E7D}" type="presOf" srcId="{E9FF81BE-6E42-49B2-AA06-05ADB3B6AD58}" destId="{DE2C8C22-1D81-4E89-8712-B8BABFFB7DC2}" srcOrd="0" destOrd="5" presId="urn:microsoft.com/office/officeart/2005/8/layout/hList1"/>
    <dgm:cxn modelId="{607F1BBA-3837-4B08-B254-80762969D4CB}" srcId="{967D727F-087A-4DF3-8B90-72E79FBFFEFB}" destId="{F6407D04-0F95-4334-BE9B-BBD3681951E9}" srcOrd="3" destOrd="0" parTransId="{FD262D72-658F-4000-A025-D0E8D9F841CB}" sibTransId="{2A8CF6AE-8BC8-4E27-B926-8E3D59336509}"/>
    <dgm:cxn modelId="{D49C2EF2-32E5-44A7-87AC-6963AFA23B93}" type="presOf" srcId="{76B36BFD-5F69-406C-8AAE-7D78C70948C8}" destId="{CD572FB6-65D3-4093-9B88-E75C05F12CFA}" srcOrd="0" destOrd="0" presId="urn:microsoft.com/office/officeart/2005/8/layout/hList1"/>
    <dgm:cxn modelId="{7D0B1142-63F5-444A-BE1F-A3BF8D802D09}" type="presOf" srcId="{6F5A99DB-E233-47C8-A474-D8AE803D9CD1}" destId="{08AB56C1-6263-4C98-8033-5AB7FF3622E6}" srcOrd="0" destOrd="3" presId="urn:microsoft.com/office/officeart/2005/8/layout/hList1"/>
    <dgm:cxn modelId="{EF943770-3245-430A-8DCC-1BC4549F9D93}" type="presOf" srcId="{F9861C48-4F34-4956-BAE6-2E56B3686709}" destId="{CBB06EE0-ED33-4B8F-A432-D1F727115A92}" srcOrd="0" destOrd="0" presId="urn:microsoft.com/office/officeart/2005/8/layout/hList1"/>
    <dgm:cxn modelId="{E62E5DC5-1E98-44F4-8192-DD0AE9A25D1A}" srcId="{92864472-A9CE-44D7-BDEB-89682544D961}" destId="{4A95E669-5532-4ECB-9F2B-D9AD28CC5B57}" srcOrd="0" destOrd="0" parTransId="{F1889C1B-A816-4ED6-B2BB-73536B18C93B}" sibTransId="{875C0C05-E98B-41EC-8D0C-20DE2977DF81}"/>
    <dgm:cxn modelId="{A594E066-9130-4140-8E28-68526E693C57}" srcId="{9ACFDE5C-0914-424F-9F80-64065AC8D5D6}" destId="{A6A66C9C-B071-4CBD-B2F6-2BF7904636AE}" srcOrd="2" destOrd="0" parTransId="{AAD49EB7-D0E2-46E3-BCDB-8C36172B6CF7}" sibTransId="{DD2D2471-2091-4568-97B8-D80DB1013824}"/>
    <dgm:cxn modelId="{11B5B560-337D-4533-880D-D924C8F4ACB6}" type="presOf" srcId="{BD4FBD09-CCE4-4E6E-9125-6F8DCF4665AD}" destId="{DE2C8C22-1D81-4E89-8712-B8BABFFB7DC2}" srcOrd="0" destOrd="2" presId="urn:microsoft.com/office/officeart/2005/8/layout/hList1"/>
    <dgm:cxn modelId="{BBC9167C-5259-46E4-9A5E-0073AD51CC8A}" type="presOf" srcId="{A6A66C9C-B071-4CBD-B2F6-2BF7904636AE}" destId="{C612C8C7-158F-447D-971C-D4B50FBB8FF3}" srcOrd="0" destOrd="0" presId="urn:microsoft.com/office/officeart/2005/8/layout/hList1"/>
    <dgm:cxn modelId="{A8CE7EA3-0C55-476F-BB48-378ED1C168A2}" srcId="{D676FFE0-A2DE-4E95-93DE-E6F9E5C742D3}" destId="{92864472-A9CE-44D7-BDEB-89682544D961}" srcOrd="0" destOrd="0" parTransId="{91ABAAB1-BD16-4174-B9A6-12DDC8139E24}" sibTransId="{75C88C58-9638-49BA-A7B6-E2694616D4F6}"/>
    <dgm:cxn modelId="{F195021F-16AB-412B-B08A-F2565C968D47}" type="presOf" srcId="{26E41124-2BEC-42A0-ABF1-706994A973D7}" destId="{DE2C8C22-1D81-4E89-8712-B8BABFFB7DC2}" srcOrd="0" destOrd="1" presId="urn:microsoft.com/office/officeart/2005/8/layout/hList1"/>
    <dgm:cxn modelId="{45D1586A-9D61-4BFC-A9E6-A0D525B64574}" type="presOf" srcId="{967D727F-087A-4DF3-8B90-72E79FBFFEFB}" destId="{DE2C8C22-1D81-4E89-8712-B8BABFFB7DC2}" srcOrd="0" destOrd="0" presId="urn:microsoft.com/office/officeart/2005/8/layout/hList1"/>
    <dgm:cxn modelId="{2C4D7E54-DA34-4E54-812B-C12836B0F531}" type="presOf" srcId="{4A95E669-5532-4ECB-9F2B-D9AD28CC5B57}" destId="{08AB56C1-6263-4C98-8033-5AB7FF3622E6}" srcOrd="0" destOrd="1" presId="urn:microsoft.com/office/officeart/2005/8/layout/hList1"/>
    <dgm:cxn modelId="{D3687867-9BDC-4A6D-890A-C0D0ABBF1236}" srcId="{9ACFDE5C-0914-424F-9F80-64065AC8D5D6}" destId="{F9861C48-4F34-4956-BAE6-2E56B3686709}" srcOrd="1" destOrd="0" parTransId="{574D0692-29D9-4A82-B320-7955BAA4F2A4}" sibTransId="{1E0E6A1C-8B0B-4ABC-ABFB-0770CB7AC544}"/>
    <dgm:cxn modelId="{24E3B1F3-3677-4EE1-863F-83CAEF314FDC}" srcId="{967D727F-087A-4DF3-8B90-72E79FBFFEFB}" destId="{BD4FBD09-CCE4-4E6E-9125-6F8DCF4665AD}" srcOrd="1" destOrd="0" parTransId="{7906CD28-8CC7-4C9B-9CA2-374C05AA8E50}" sibTransId="{53F9E199-F5C4-442F-B6D8-FF0E309F8116}"/>
    <dgm:cxn modelId="{DBB9EF4C-78A0-4D27-A3B1-488DA93917BF}" type="presOf" srcId="{0974D3E6-CEED-4B8C-91AB-E9FC630223D6}" destId="{08AB56C1-6263-4C98-8033-5AB7FF3622E6}" srcOrd="0" destOrd="2" presId="urn:microsoft.com/office/officeart/2005/8/layout/hList1"/>
    <dgm:cxn modelId="{079CE02A-963C-4789-9D1F-CC61BEB0347A}" type="presOf" srcId="{F6407D04-0F95-4334-BE9B-BBD3681951E9}" destId="{DE2C8C22-1D81-4E89-8712-B8BABFFB7DC2}" srcOrd="0" destOrd="4" presId="urn:microsoft.com/office/officeart/2005/8/layout/hList1"/>
    <dgm:cxn modelId="{4E1AB979-A9D2-4031-8240-40EB8152EC31}" type="presOf" srcId="{D676FFE0-A2DE-4E95-93DE-E6F9E5C742D3}" destId="{9CD0AD44-A7AA-4847-A34D-A9172F8608E9}" srcOrd="0" destOrd="0" presId="urn:microsoft.com/office/officeart/2005/8/layout/hList1"/>
    <dgm:cxn modelId="{C873F7FE-5606-41C2-B8DE-DB582C5406DE}" type="presOf" srcId="{CE219E1D-88BB-4C1C-A389-B94F237FEC3E}" destId="{08AB56C1-6263-4C98-8033-5AB7FF3622E6}" srcOrd="0" destOrd="5" presId="urn:microsoft.com/office/officeart/2005/8/layout/hList1"/>
    <dgm:cxn modelId="{AA0F6ACC-04EC-40DF-B89D-F708F7E3A614}" type="presParOf" srcId="{7201E487-5472-486B-9D93-2F19D42ADDAA}" destId="{8DD3EF60-A710-43EF-BEBB-88B201A65115}" srcOrd="0" destOrd="0" presId="urn:microsoft.com/office/officeart/2005/8/layout/hList1"/>
    <dgm:cxn modelId="{33660BC8-1BC1-4E06-BBAF-30DBCDE40AC8}" type="presParOf" srcId="{8DD3EF60-A710-43EF-BEBB-88B201A65115}" destId="{9CD0AD44-A7AA-4847-A34D-A9172F8608E9}" srcOrd="0" destOrd="0" presId="urn:microsoft.com/office/officeart/2005/8/layout/hList1"/>
    <dgm:cxn modelId="{F26E8C79-7B57-4F91-A344-D6AF3591735D}" type="presParOf" srcId="{8DD3EF60-A710-43EF-BEBB-88B201A65115}" destId="{08AB56C1-6263-4C98-8033-5AB7FF3622E6}" srcOrd="1" destOrd="0" presId="urn:microsoft.com/office/officeart/2005/8/layout/hList1"/>
    <dgm:cxn modelId="{8A103396-85CC-41B2-A26D-B0E32CEBFF2E}" type="presParOf" srcId="{7201E487-5472-486B-9D93-2F19D42ADDAA}" destId="{942757E4-60C7-458A-8C14-C71918BAFC68}" srcOrd="1" destOrd="0" presId="urn:microsoft.com/office/officeart/2005/8/layout/hList1"/>
    <dgm:cxn modelId="{B6C13562-B7AF-4EAF-AF25-8967FD64AE11}" type="presParOf" srcId="{7201E487-5472-486B-9D93-2F19D42ADDAA}" destId="{21F0AD90-A87B-4A82-881E-8F83BB201A05}" srcOrd="2" destOrd="0" presId="urn:microsoft.com/office/officeart/2005/8/layout/hList1"/>
    <dgm:cxn modelId="{4464F94A-C414-409D-B1AC-69BE6FBB3248}" type="presParOf" srcId="{21F0AD90-A87B-4A82-881E-8F83BB201A05}" destId="{CBB06EE0-ED33-4B8F-A432-D1F727115A92}" srcOrd="0" destOrd="0" presId="urn:microsoft.com/office/officeart/2005/8/layout/hList1"/>
    <dgm:cxn modelId="{576BCCBF-14AD-4CB0-B1ED-33216DD775FC}" type="presParOf" srcId="{21F0AD90-A87B-4A82-881E-8F83BB201A05}" destId="{DE2C8C22-1D81-4E89-8712-B8BABFFB7DC2}" srcOrd="1" destOrd="0" presId="urn:microsoft.com/office/officeart/2005/8/layout/hList1"/>
    <dgm:cxn modelId="{9F94EBBB-CC79-4B46-9585-B8A3EFDD807F}" type="presParOf" srcId="{7201E487-5472-486B-9D93-2F19D42ADDAA}" destId="{30817DC8-2039-40AD-A2D9-B0FECB319F60}" srcOrd="3" destOrd="0" presId="urn:microsoft.com/office/officeart/2005/8/layout/hList1"/>
    <dgm:cxn modelId="{3B9565F6-67ED-42EB-8113-BD459DBE6DB1}" type="presParOf" srcId="{7201E487-5472-486B-9D93-2F19D42ADDAA}" destId="{0CE561BB-5C45-4DBC-AFDA-81CFAE5EDF30}" srcOrd="4" destOrd="0" presId="urn:microsoft.com/office/officeart/2005/8/layout/hList1"/>
    <dgm:cxn modelId="{2A6354DA-8DD2-494B-BF1D-C7BDEE05BFB9}" type="presParOf" srcId="{0CE561BB-5C45-4DBC-AFDA-81CFAE5EDF30}" destId="{C612C8C7-158F-447D-971C-D4B50FBB8FF3}" srcOrd="0" destOrd="0" presId="urn:microsoft.com/office/officeart/2005/8/layout/hList1"/>
    <dgm:cxn modelId="{DD3A8E99-06E8-4FAD-AF20-627BBBD10D5E}" type="presParOf" srcId="{0CE561BB-5C45-4DBC-AFDA-81CFAE5EDF30}" destId="{CD572FB6-65D3-4093-9B88-E75C05F12CF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336C2B2-82AB-4759-AA18-CEED9D4E94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3A063A-7582-4B77-A0B8-E35984773832}">
      <dgm:prSet/>
      <dgm:spPr/>
      <dgm:t>
        <a:bodyPr/>
        <a:lstStyle/>
        <a:p>
          <a:pPr rtl="0"/>
          <a:r>
            <a:rPr lang="en-US" dirty="0" smtClean="0"/>
            <a:t>What is an essential task?</a:t>
          </a:r>
          <a:endParaRPr lang="en-US" dirty="0"/>
        </a:p>
      </dgm:t>
    </dgm:pt>
    <dgm:pt modelId="{C04F9227-5E68-4652-9BB8-22B706F1450F}" type="parTrans" cxnId="{1255C7DB-2BF5-4099-BA09-D62D2021A306}">
      <dgm:prSet/>
      <dgm:spPr/>
      <dgm:t>
        <a:bodyPr/>
        <a:lstStyle/>
        <a:p>
          <a:endParaRPr lang="en-US"/>
        </a:p>
      </dgm:t>
    </dgm:pt>
    <dgm:pt modelId="{AE1951E3-6721-4300-B870-0C42E6F8E119}" type="sibTrans" cxnId="{1255C7DB-2BF5-4099-BA09-D62D2021A306}">
      <dgm:prSet/>
      <dgm:spPr/>
      <dgm:t>
        <a:bodyPr/>
        <a:lstStyle/>
        <a:p>
          <a:endParaRPr lang="en-US"/>
        </a:p>
      </dgm:t>
    </dgm:pt>
    <dgm:pt modelId="{0407D18E-CC5A-4EDE-BC9C-273AD1BE3A55}">
      <dgm:prSet/>
      <dgm:spPr/>
      <dgm:t>
        <a:bodyPr/>
        <a:lstStyle/>
        <a:p>
          <a:pPr rtl="0"/>
          <a:r>
            <a:rPr lang="en-US" dirty="0" smtClean="0"/>
            <a:t>Position exists to perform the task</a:t>
          </a:r>
          <a:endParaRPr lang="en-US" dirty="0"/>
        </a:p>
      </dgm:t>
    </dgm:pt>
    <dgm:pt modelId="{B16D3C1D-2120-4F21-B80D-EFD15D07226D}" type="parTrans" cxnId="{CA0832C1-D577-4499-ABFE-6F5871A105AB}">
      <dgm:prSet/>
      <dgm:spPr/>
      <dgm:t>
        <a:bodyPr/>
        <a:lstStyle/>
        <a:p>
          <a:endParaRPr lang="en-US"/>
        </a:p>
      </dgm:t>
    </dgm:pt>
    <dgm:pt modelId="{9CC22C50-7A17-4A3A-AC8E-38EB855D314C}" type="sibTrans" cxnId="{CA0832C1-D577-4499-ABFE-6F5871A105AB}">
      <dgm:prSet/>
      <dgm:spPr/>
      <dgm:t>
        <a:bodyPr/>
        <a:lstStyle/>
        <a:p>
          <a:endParaRPr lang="en-US"/>
        </a:p>
      </dgm:t>
    </dgm:pt>
    <dgm:pt modelId="{27A30FB1-FC67-48E5-B3A9-78C37B6B5A12}">
      <dgm:prSet/>
      <dgm:spPr/>
      <dgm:t>
        <a:bodyPr/>
        <a:lstStyle/>
        <a:p>
          <a:pPr rtl="0"/>
          <a:r>
            <a:rPr lang="en-US" dirty="0" smtClean="0"/>
            <a:t>Few/No other employees can perform the task</a:t>
          </a:r>
          <a:endParaRPr lang="en-US" dirty="0"/>
        </a:p>
      </dgm:t>
    </dgm:pt>
    <dgm:pt modelId="{A4E18B57-5AD6-424A-A3C5-EBB7D22B0051}" type="parTrans" cxnId="{DA5F8AF0-B649-4437-9800-51C5E0B5A072}">
      <dgm:prSet/>
      <dgm:spPr/>
      <dgm:t>
        <a:bodyPr/>
        <a:lstStyle/>
        <a:p>
          <a:endParaRPr lang="en-US"/>
        </a:p>
      </dgm:t>
    </dgm:pt>
    <dgm:pt modelId="{C5877C60-86B1-4D30-9E13-012A3E363934}" type="sibTrans" cxnId="{DA5F8AF0-B649-4437-9800-51C5E0B5A072}">
      <dgm:prSet/>
      <dgm:spPr/>
      <dgm:t>
        <a:bodyPr/>
        <a:lstStyle/>
        <a:p>
          <a:endParaRPr lang="en-US"/>
        </a:p>
      </dgm:t>
    </dgm:pt>
    <dgm:pt modelId="{9CA46D25-446F-4498-B52A-F2F18BF8A7F5}">
      <dgm:prSet/>
      <dgm:spPr/>
      <dgm:t>
        <a:bodyPr/>
        <a:lstStyle/>
        <a:p>
          <a:pPr rtl="0"/>
          <a:r>
            <a:rPr lang="en-US" dirty="0" smtClean="0"/>
            <a:t>Task is highly specialized and employee hired possesses these specialized skills to perform it</a:t>
          </a:r>
          <a:endParaRPr lang="en-US" dirty="0"/>
        </a:p>
      </dgm:t>
    </dgm:pt>
    <dgm:pt modelId="{59018935-DA2F-4AE9-B262-9BEF3F80FF75}" type="parTrans" cxnId="{DDBDB6E7-303A-47DB-A1B3-06BAC4715D55}">
      <dgm:prSet/>
      <dgm:spPr/>
      <dgm:t>
        <a:bodyPr/>
        <a:lstStyle/>
        <a:p>
          <a:endParaRPr lang="en-US"/>
        </a:p>
      </dgm:t>
    </dgm:pt>
    <dgm:pt modelId="{9130A91B-ECEF-4BD0-B198-816F06DBE3DD}" type="sibTrans" cxnId="{DDBDB6E7-303A-47DB-A1B3-06BAC4715D55}">
      <dgm:prSet/>
      <dgm:spPr/>
      <dgm:t>
        <a:bodyPr/>
        <a:lstStyle/>
        <a:p>
          <a:endParaRPr lang="en-US"/>
        </a:p>
      </dgm:t>
    </dgm:pt>
    <dgm:pt modelId="{AC221328-4311-40E3-8646-D12C464F6DDF}">
      <dgm:prSet/>
      <dgm:spPr/>
      <dgm:t>
        <a:bodyPr/>
        <a:lstStyle/>
        <a:p>
          <a:pPr rtl="0"/>
          <a:r>
            <a:rPr lang="en-US" dirty="0" smtClean="0"/>
            <a:t>Examples of essential tasks</a:t>
          </a:r>
          <a:endParaRPr lang="en-US" dirty="0"/>
        </a:p>
      </dgm:t>
    </dgm:pt>
    <dgm:pt modelId="{89BD35E5-4ECD-4A10-AC95-4D44E3123C75}" type="parTrans" cxnId="{5243751C-F797-4B97-BD4B-1791E1B73F85}">
      <dgm:prSet/>
      <dgm:spPr/>
      <dgm:t>
        <a:bodyPr/>
        <a:lstStyle/>
        <a:p>
          <a:endParaRPr lang="en-US"/>
        </a:p>
      </dgm:t>
    </dgm:pt>
    <dgm:pt modelId="{5F96AC50-F155-4F81-8572-53FF4DCA6099}" type="sibTrans" cxnId="{5243751C-F797-4B97-BD4B-1791E1B73F85}">
      <dgm:prSet/>
      <dgm:spPr/>
      <dgm:t>
        <a:bodyPr/>
        <a:lstStyle/>
        <a:p>
          <a:endParaRPr lang="en-US"/>
        </a:p>
      </dgm:t>
    </dgm:pt>
    <dgm:pt modelId="{C1371206-B74B-4487-B8A6-A5E463361F07}">
      <dgm:prSet/>
      <dgm:spPr/>
      <dgm:t>
        <a:bodyPr/>
        <a:lstStyle/>
        <a:p>
          <a:pPr rtl="0"/>
          <a:r>
            <a:rPr lang="en-US" dirty="0" smtClean="0"/>
            <a:t>Proofreader: Reads manuscripts to locate and fix typing errors</a:t>
          </a:r>
          <a:endParaRPr lang="en-US" dirty="0"/>
        </a:p>
      </dgm:t>
    </dgm:pt>
    <dgm:pt modelId="{A6252DF4-4515-498A-AD6D-A2CE116E4742}" type="parTrans" cxnId="{B345E9F8-E90E-4279-80DD-2E1681F66E0D}">
      <dgm:prSet/>
      <dgm:spPr/>
      <dgm:t>
        <a:bodyPr/>
        <a:lstStyle/>
        <a:p>
          <a:endParaRPr lang="en-US"/>
        </a:p>
      </dgm:t>
    </dgm:pt>
    <dgm:pt modelId="{13B89204-4210-4A95-A36A-169FDF9ADEDB}" type="sibTrans" cxnId="{B345E9F8-E90E-4279-80DD-2E1681F66E0D}">
      <dgm:prSet/>
      <dgm:spPr/>
      <dgm:t>
        <a:bodyPr/>
        <a:lstStyle/>
        <a:p>
          <a:endParaRPr lang="en-US"/>
        </a:p>
      </dgm:t>
    </dgm:pt>
    <dgm:pt modelId="{B921137E-CA31-4413-9D7D-3C470659BF02}">
      <dgm:prSet/>
      <dgm:spPr/>
      <dgm:t>
        <a:bodyPr/>
        <a:lstStyle/>
        <a:p>
          <a:pPr rtl="0"/>
          <a:r>
            <a:rPr lang="en-US" dirty="0" smtClean="0"/>
            <a:t>Dentist: Takes X-rays of patients’ teeth</a:t>
          </a:r>
          <a:endParaRPr lang="en-US" dirty="0"/>
        </a:p>
      </dgm:t>
    </dgm:pt>
    <dgm:pt modelId="{F7C87804-D793-4D4C-BB3C-3BD016CEEAC1}" type="parTrans" cxnId="{B5107F2A-ABAE-4105-BD05-7131AD85B7FB}">
      <dgm:prSet/>
      <dgm:spPr/>
      <dgm:t>
        <a:bodyPr/>
        <a:lstStyle/>
        <a:p>
          <a:endParaRPr lang="en-US"/>
        </a:p>
      </dgm:t>
    </dgm:pt>
    <dgm:pt modelId="{5CE32A24-D953-47F9-8122-869B5514E868}" type="sibTrans" cxnId="{B5107F2A-ABAE-4105-BD05-7131AD85B7FB}">
      <dgm:prSet/>
      <dgm:spPr/>
      <dgm:t>
        <a:bodyPr/>
        <a:lstStyle/>
        <a:p>
          <a:endParaRPr lang="en-US"/>
        </a:p>
      </dgm:t>
    </dgm:pt>
    <dgm:pt modelId="{414789DD-F894-4C84-B291-BD3B53790C68}">
      <dgm:prSet/>
      <dgm:spPr/>
      <dgm:t>
        <a:bodyPr/>
        <a:lstStyle/>
        <a:p>
          <a:pPr rtl="0"/>
          <a:r>
            <a:rPr lang="en-US" dirty="0" smtClean="0"/>
            <a:t>Court reporter: Takes notes in courtroom using a stenographer machine or laptop</a:t>
          </a:r>
          <a:endParaRPr lang="en-US" i="1" dirty="0"/>
        </a:p>
      </dgm:t>
    </dgm:pt>
    <dgm:pt modelId="{1E96DE41-745C-4DF3-9103-033114B1DB7F}" type="parTrans" cxnId="{2413D8FA-5FE3-4F2A-85DE-7697A45B9301}">
      <dgm:prSet/>
      <dgm:spPr/>
      <dgm:t>
        <a:bodyPr/>
        <a:lstStyle/>
        <a:p>
          <a:endParaRPr lang="en-US"/>
        </a:p>
      </dgm:t>
    </dgm:pt>
    <dgm:pt modelId="{094059C6-E126-45EC-9108-10A585017357}" type="sibTrans" cxnId="{2413D8FA-5FE3-4F2A-85DE-7697A45B9301}">
      <dgm:prSet/>
      <dgm:spPr/>
      <dgm:t>
        <a:bodyPr/>
        <a:lstStyle/>
        <a:p>
          <a:endParaRPr lang="en-US"/>
        </a:p>
      </dgm:t>
    </dgm:pt>
    <dgm:pt modelId="{86ADB7D5-9E31-4A98-962A-92E703F64355}" type="pres">
      <dgm:prSet presAssocID="{8336C2B2-82AB-4759-AA18-CEED9D4E945B}" presName="linear" presStyleCnt="0">
        <dgm:presLayoutVars>
          <dgm:animLvl val="lvl"/>
          <dgm:resizeHandles val="exact"/>
        </dgm:presLayoutVars>
      </dgm:prSet>
      <dgm:spPr/>
      <dgm:t>
        <a:bodyPr/>
        <a:lstStyle/>
        <a:p>
          <a:endParaRPr lang="en-US"/>
        </a:p>
      </dgm:t>
    </dgm:pt>
    <dgm:pt modelId="{6173ED4E-A11A-4626-9C88-134693CA3F7F}" type="pres">
      <dgm:prSet presAssocID="{273A063A-7582-4B77-A0B8-E35984773832}" presName="parentText" presStyleLbl="node1" presStyleIdx="0" presStyleCnt="2">
        <dgm:presLayoutVars>
          <dgm:chMax val="0"/>
          <dgm:bulletEnabled val="1"/>
        </dgm:presLayoutVars>
      </dgm:prSet>
      <dgm:spPr/>
      <dgm:t>
        <a:bodyPr/>
        <a:lstStyle/>
        <a:p>
          <a:endParaRPr lang="en-US"/>
        </a:p>
      </dgm:t>
    </dgm:pt>
    <dgm:pt modelId="{5D50DCF1-F70D-4432-8650-FB31EA4C7AC7}" type="pres">
      <dgm:prSet presAssocID="{273A063A-7582-4B77-A0B8-E35984773832}" presName="childText" presStyleLbl="revTx" presStyleIdx="0" presStyleCnt="2">
        <dgm:presLayoutVars>
          <dgm:bulletEnabled val="1"/>
        </dgm:presLayoutVars>
      </dgm:prSet>
      <dgm:spPr/>
      <dgm:t>
        <a:bodyPr/>
        <a:lstStyle/>
        <a:p>
          <a:endParaRPr lang="en-US"/>
        </a:p>
      </dgm:t>
    </dgm:pt>
    <dgm:pt modelId="{71330C69-D84C-4195-AFF0-C00E3CC4AC58}" type="pres">
      <dgm:prSet presAssocID="{AC221328-4311-40E3-8646-D12C464F6DDF}" presName="parentText" presStyleLbl="node1" presStyleIdx="1" presStyleCnt="2">
        <dgm:presLayoutVars>
          <dgm:chMax val="0"/>
          <dgm:bulletEnabled val="1"/>
        </dgm:presLayoutVars>
      </dgm:prSet>
      <dgm:spPr/>
      <dgm:t>
        <a:bodyPr/>
        <a:lstStyle/>
        <a:p>
          <a:endParaRPr lang="en-US"/>
        </a:p>
      </dgm:t>
    </dgm:pt>
    <dgm:pt modelId="{DAF053EC-0F11-4AD3-8868-6B9CF023B78B}" type="pres">
      <dgm:prSet presAssocID="{AC221328-4311-40E3-8646-D12C464F6DDF}" presName="childText" presStyleLbl="revTx" presStyleIdx="1" presStyleCnt="2">
        <dgm:presLayoutVars>
          <dgm:bulletEnabled val="1"/>
        </dgm:presLayoutVars>
      </dgm:prSet>
      <dgm:spPr/>
      <dgm:t>
        <a:bodyPr/>
        <a:lstStyle/>
        <a:p>
          <a:endParaRPr lang="en-US"/>
        </a:p>
      </dgm:t>
    </dgm:pt>
  </dgm:ptLst>
  <dgm:cxnLst>
    <dgm:cxn modelId="{7454B256-249A-47C8-811E-0321F186C1AD}" type="presOf" srcId="{27A30FB1-FC67-48E5-B3A9-78C37B6B5A12}" destId="{5D50DCF1-F70D-4432-8650-FB31EA4C7AC7}" srcOrd="0" destOrd="1" presId="urn:microsoft.com/office/officeart/2005/8/layout/vList2"/>
    <dgm:cxn modelId="{B5107F2A-ABAE-4105-BD05-7131AD85B7FB}" srcId="{AC221328-4311-40E3-8646-D12C464F6DDF}" destId="{B921137E-CA31-4413-9D7D-3C470659BF02}" srcOrd="1" destOrd="0" parTransId="{F7C87804-D793-4D4C-BB3C-3BD016CEEAC1}" sibTransId="{5CE32A24-D953-47F9-8122-869B5514E868}"/>
    <dgm:cxn modelId="{CA0832C1-D577-4499-ABFE-6F5871A105AB}" srcId="{273A063A-7582-4B77-A0B8-E35984773832}" destId="{0407D18E-CC5A-4EDE-BC9C-273AD1BE3A55}" srcOrd="0" destOrd="0" parTransId="{B16D3C1D-2120-4F21-B80D-EFD15D07226D}" sibTransId="{9CC22C50-7A17-4A3A-AC8E-38EB855D314C}"/>
    <dgm:cxn modelId="{DDBDB6E7-303A-47DB-A1B3-06BAC4715D55}" srcId="{273A063A-7582-4B77-A0B8-E35984773832}" destId="{9CA46D25-446F-4498-B52A-F2F18BF8A7F5}" srcOrd="2" destOrd="0" parTransId="{59018935-DA2F-4AE9-B262-9BEF3F80FF75}" sibTransId="{9130A91B-ECEF-4BD0-B198-816F06DBE3DD}"/>
    <dgm:cxn modelId="{6CAB2E23-7FEE-4D68-B965-B42710AF5A0B}" type="presOf" srcId="{9CA46D25-446F-4498-B52A-F2F18BF8A7F5}" destId="{5D50DCF1-F70D-4432-8650-FB31EA4C7AC7}" srcOrd="0" destOrd="2" presId="urn:microsoft.com/office/officeart/2005/8/layout/vList2"/>
    <dgm:cxn modelId="{45E96F82-5AA7-4E58-95FD-FF5C3DD5F9E1}" type="presOf" srcId="{AC221328-4311-40E3-8646-D12C464F6DDF}" destId="{71330C69-D84C-4195-AFF0-C00E3CC4AC58}" srcOrd="0" destOrd="0" presId="urn:microsoft.com/office/officeart/2005/8/layout/vList2"/>
    <dgm:cxn modelId="{B345E9F8-E90E-4279-80DD-2E1681F66E0D}" srcId="{AC221328-4311-40E3-8646-D12C464F6DDF}" destId="{C1371206-B74B-4487-B8A6-A5E463361F07}" srcOrd="0" destOrd="0" parTransId="{A6252DF4-4515-498A-AD6D-A2CE116E4742}" sibTransId="{13B89204-4210-4A95-A36A-169FDF9ADEDB}"/>
    <dgm:cxn modelId="{B6C2CCBB-5055-4035-B0E4-55C21495E261}" type="presOf" srcId="{0407D18E-CC5A-4EDE-BC9C-273AD1BE3A55}" destId="{5D50DCF1-F70D-4432-8650-FB31EA4C7AC7}" srcOrd="0" destOrd="0" presId="urn:microsoft.com/office/officeart/2005/8/layout/vList2"/>
    <dgm:cxn modelId="{561F1B14-27F4-4A70-8A24-1208A76D6709}" type="presOf" srcId="{273A063A-7582-4B77-A0B8-E35984773832}" destId="{6173ED4E-A11A-4626-9C88-134693CA3F7F}" srcOrd="0" destOrd="0" presId="urn:microsoft.com/office/officeart/2005/8/layout/vList2"/>
    <dgm:cxn modelId="{81F63FDC-091E-4744-B345-99F1F82ACDCD}" type="presOf" srcId="{8336C2B2-82AB-4759-AA18-CEED9D4E945B}" destId="{86ADB7D5-9E31-4A98-962A-92E703F64355}" srcOrd="0" destOrd="0" presId="urn:microsoft.com/office/officeart/2005/8/layout/vList2"/>
    <dgm:cxn modelId="{DA5F8AF0-B649-4437-9800-51C5E0B5A072}" srcId="{273A063A-7582-4B77-A0B8-E35984773832}" destId="{27A30FB1-FC67-48E5-B3A9-78C37B6B5A12}" srcOrd="1" destOrd="0" parTransId="{A4E18B57-5AD6-424A-A3C5-EBB7D22B0051}" sibTransId="{C5877C60-86B1-4D30-9E13-012A3E363934}"/>
    <dgm:cxn modelId="{8EBEC9D6-4C5E-4692-82FD-96E6E2BBA65E}" type="presOf" srcId="{414789DD-F894-4C84-B291-BD3B53790C68}" destId="{DAF053EC-0F11-4AD3-8868-6B9CF023B78B}" srcOrd="0" destOrd="2" presId="urn:microsoft.com/office/officeart/2005/8/layout/vList2"/>
    <dgm:cxn modelId="{2E7CB342-8282-4976-9586-112AD5844DCD}" type="presOf" srcId="{C1371206-B74B-4487-B8A6-A5E463361F07}" destId="{DAF053EC-0F11-4AD3-8868-6B9CF023B78B}" srcOrd="0" destOrd="0" presId="urn:microsoft.com/office/officeart/2005/8/layout/vList2"/>
    <dgm:cxn modelId="{03C9D699-9AE2-4124-A51D-966E410ACD4E}" type="presOf" srcId="{B921137E-CA31-4413-9D7D-3C470659BF02}" destId="{DAF053EC-0F11-4AD3-8868-6B9CF023B78B}" srcOrd="0" destOrd="1" presId="urn:microsoft.com/office/officeart/2005/8/layout/vList2"/>
    <dgm:cxn modelId="{2413D8FA-5FE3-4F2A-85DE-7697A45B9301}" srcId="{AC221328-4311-40E3-8646-D12C464F6DDF}" destId="{414789DD-F894-4C84-B291-BD3B53790C68}" srcOrd="2" destOrd="0" parTransId="{1E96DE41-745C-4DF3-9103-033114B1DB7F}" sibTransId="{094059C6-E126-45EC-9108-10A585017357}"/>
    <dgm:cxn modelId="{1255C7DB-2BF5-4099-BA09-D62D2021A306}" srcId="{8336C2B2-82AB-4759-AA18-CEED9D4E945B}" destId="{273A063A-7582-4B77-A0B8-E35984773832}" srcOrd="0" destOrd="0" parTransId="{C04F9227-5E68-4652-9BB8-22B706F1450F}" sibTransId="{AE1951E3-6721-4300-B870-0C42E6F8E119}"/>
    <dgm:cxn modelId="{5243751C-F797-4B97-BD4B-1791E1B73F85}" srcId="{8336C2B2-82AB-4759-AA18-CEED9D4E945B}" destId="{AC221328-4311-40E3-8646-D12C464F6DDF}" srcOrd="1" destOrd="0" parTransId="{89BD35E5-4ECD-4A10-AC95-4D44E3123C75}" sibTransId="{5F96AC50-F155-4F81-8572-53FF4DCA6099}"/>
    <dgm:cxn modelId="{51A12BB2-7223-41D7-BC72-5B44E0063B40}" type="presParOf" srcId="{86ADB7D5-9E31-4A98-962A-92E703F64355}" destId="{6173ED4E-A11A-4626-9C88-134693CA3F7F}" srcOrd="0" destOrd="0" presId="urn:microsoft.com/office/officeart/2005/8/layout/vList2"/>
    <dgm:cxn modelId="{B2122E82-279D-4D01-9F04-B173F6555CDD}" type="presParOf" srcId="{86ADB7D5-9E31-4A98-962A-92E703F64355}" destId="{5D50DCF1-F70D-4432-8650-FB31EA4C7AC7}" srcOrd="1" destOrd="0" presId="urn:microsoft.com/office/officeart/2005/8/layout/vList2"/>
    <dgm:cxn modelId="{054496C4-46E9-443E-B5B6-6892D86956E0}" type="presParOf" srcId="{86ADB7D5-9E31-4A98-962A-92E703F64355}" destId="{71330C69-D84C-4195-AFF0-C00E3CC4AC58}" srcOrd="2" destOrd="0" presId="urn:microsoft.com/office/officeart/2005/8/layout/vList2"/>
    <dgm:cxn modelId="{CA2C8197-4C99-4E29-86DF-24E6D8CC3A63}" type="presParOf" srcId="{86ADB7D5-9E31-4A98-962A-92E703F64355}" destId="{DAF053EC-0F11-4AD3-8868-6B9CF023B78B}"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2E0A9AF8-EF06-4364-8EB8-239DF273C9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1BF7ED-6EA3-45FE-9CFE-E2A5DCFA80B1}">
      <dgm:prSet/>
      <dgm:spPr/>
      <dgm:t>
        <a:bodyPr/>
        <a:lstStyle/>
        <a:p>
          <a:r>
            <a:rPr lang="en-US" dirty="0" smtClean="0"/>
            <a:t>Individually: </a:t>
          </a:r>
        </a:p>
      </dgm:t>
    </dgm:pt>
    <dgm:pt modelId="{949BC2BB-B623-4583-9BF0-AB4D48B663DB}" type="parTrans" cxnId="{E9CBD25F-71F3-41B7-B2EF-E463B0D8E43D}">
      <dgm:prSet/>
      <dgm:spPr/>
      <dgm:t>
        <a:bodyPr/>
        <a:lstStyle/>
        <a:p>
          <a:endParaRPr lang="en-US"/>
        </a:p>
      </dgm:t>
    </dgm:pt>
    <dgm:pt modelId="{B39D9FF9-47F9-4BCB-9027-B4769452E1E9}" type="sibTrans" cxnId="{E9CBD25F-71F3-41B7-B2EF-E463B0D8E43D}">
      <dgm:prSet/>
      <dgm:spPr/>
      <dgm:t>
        <a:bodyPr/>
        <a:lstStyle/>
        <a:p>
          <a:endParaRPr lang="en-US"/>
        </a:p>
      </dgm:t>
    </dgm:pt>
    <dgm:pt modelId="{F6B86A35-5C2E-49E7-984F-C0ACCE593147}">
      <dgm:prSet/>
      <dgm:spPr/>
      <dgm:t>
        <a:bodyPr/>
        <a:lstStyle/>
        <a:p>
          <a:r>
            <a:rPr lang="en-US" dirty="0" smtClean="0"/>
            <a:t>Go through the Task List and select the 10 essential tasks </a:t>
          </a:r>
          <a:r>
            <a:rPr lang="en-US" i="0" dirty="0" smtClean="0">
              <a:solidFill>
                <a:schemeClr val="tx1"/>
              </a:solidFill>
            </a:rPr>
            <a:t>which are the </a:t>
          </a:r>
          <a:r>
            <a:rPr lang="en-US" b="1" i="0" u="sng" dirty="0" smtClean="0">
              <a:solidFill>
                <a:schemeClr val="tx1"/>
              </a:solidFill>
            </a:rPr>
            <a:t>MOST CRITICAL</a:t>
          </a:r>
          <a:r>
            <a:rPr lang="en-US" i="0" dirty="0" smtClean="0">
              <a:solidFill>
                <a:schemeClr val="tx1"/>
              </a:solidFill>
            </a:rPr>
            <a:t> to job performance in the given class.</a:t>
          </a:r>
          <a:endParaRPr lang="en-US" dirty="0" smtClean="0"/>
        </a:p>
      </dgm:t>
    </dgm:pt>
    <dgm:pt modelId="{C43238A2-9A9B-4D79-B767-82D99DE09A2C}" type="parTrans" cxnId="{163A2324-70B8-42EB-AC4F-3FC33AE57033}">
      <dgm:prSet/>
      <dgm:spPr/>
      <dgm:t>
        <a:bodyPr/>
        <a:lstStyle/>
        <a:p>
          <a:endParaRPr lang="en-US"/>
        </a:p>
      </dgm:t>
    </dgm:pt>
    <dgm:pt modelId="{686CD1FC-4E84-4C03-86AF-627EAEA346C5}" type="sibTrans" cxnId="{163A2324-70B8-42EB-AC4F-3FC33AE57033}">
      <dgm:prSet/>
      <dgm:spPr/>
      <dgm:t>
        <a:bodyPr/>
        <a:lstStyle/>
        <a:p>
          <a:endParaRPr lang="en-US"/>
        </a:p>
      </dgm:t>
    </dgm:pt>
    <dgm:pt modelId="{8A7F9704-27C8-4A01-B45C-03E0A4D378F8}">
      <dgm:prSet/>
      <dgm:spPr/>
      <dgm:t>
        <a:bodyPr/>
        <a:lstStyle/>
        <a:p>
          <a:r>
            <a:rPr lang="en-US" b="1" i="1" dirty="0" smtClean="0">
              <a:solidFill>
                <a:srgbClr val="FF0000"/>
              </a:solidFill>
            </a:rPr>
            <a:t>PLEASE SELECT NO MORE THAN 10!</a:t>
          </a:r>
          <a:endParaRPr lang="en-US" i="1" dirty="0" smtClean="0">
            <a:solidFill>
              <a:srgbClr val="FF0000"/>
            </a:solidFill>
          </a:endParaRPr>
        </a:p>
      </dgm:t>
    </dgm:pt>
    <dgm:pt modelId="{0C7A1956-E351-4221-9DD3-8F4B7E8D39AA}" type="parTrans" cxnId="{2C50493C-1EA4-43B2-894A-6FD526947636}">
      <dgm:prSet/>
      <dgm:spPr/>
    </dgm:pt>
    <dgm:pt modelId="{4353C1E4-A179-49F2-ADB8-7AE26DC3EC3F}" type="sibTrans" cxnId="{2C50493C-1EA4-43B2-894A-6FD526947636}">
      <dgm:prSet/>
      <dgm:spPr/>
    </dgm:pt>
    <dgm:pt modelId="{44E5A59C-560F-4737-B356-91E2D182BFD5}" type="pres">
      <dgm:prSet presAssocID="{2E0A9AF8-EF06-4364-8EB8-239DF273C957}" presName="linear" presStyleCnt="0">
        <dgm:presLayoutVars>
          <dgm:animLvl val="lvl"/>
          <dgm:resizeHandles val="exact"/>
        </dgm:presLayoutVars>
      </dgm:prSet>
      <dgm:spPr/>
      <dgm:t>
        <a:bodyPr/>
        <a:lstStyle/>
        <a:p>
          <a:endParaRPr lang="en-US"/>
        </a:p>
      </dgm:t>
    </dgm:pt>
    <dgm:pt modelId="{ADA76419-E8BF-4C6D-8903-EFCAF0FA85A4}" type="pres">
      <dgm:prSet presAssocID="{881BF7ED-6EA3-45FE-9CFE-E2A5DCFA80B1}" presName="parentText" presStyleLbl="node1" presStyleIdx="0" presStyleCnt="1">
        <dgm:presLayoutVars>
          <dgm:chMax val="0"/>
          <dgm:bulletEnabled val="1"/>
        </dgm:presLayoutVars>
      </dgm:prSet>
      <dgm:spPr/>
      <dgm:t>
        <a:bodyPr/>
        <a:lstStyle/>
        <a:p>
          <a:endParaRPr lang="en-US"/>
        </a:p>
      </dgm:t>
    </dgm:pt>
    <dgm:pt modelId="{5E448D88-FAEC-4131-86A6-843B36304E54}" type="pres">
      <dgm:prSet presAssocID="{881BF7ED-6EA3-45FE-9CFE-E2A5DCFA80B1}" presName="childText" presStyleLbl="revTx" presStyleIdx="0" presStyleCnt="1">
        <dgm:presLayoutVars>
          <dgm:bulletEnabled val="1"/>
        </dgm:presLayoutVars>
      </dgm:prSet>
      <dgm:spPr/>
      <dgm:t>
        <a:bodyPr/>
        <a:lstStyle/>
        <a:p>
          <a:endParaRPr lang="en-US"/>
        </a:p>
      </dgm:t>
    </dgm:pt>
  </dgm:ptLst>
  <dgm:cxnLst>
    <dgm:cxn modelId="{DC40CD41-D80C-4EC9-9374-502F5FE4FF70}" type="presOf" srcId="{F6B86A35-5C2E-49E7-984F-C0ACCE593147}" destId="{5E448D88-FAEC-4131-86A6-843B36304E54}" srcOrd="0" destOrd="0" presId="urn:microsoft.com/office/officeart/2005/8/layout/vList2"/>
    <dgm:cxn modelId="{2AA8E9FD-E5FD-464B-8B80-5FA3D1ED8042}" type="presOf" srcId="{881BF7ED-6EA3-45FE-9CFE-E2A5DCFA80B1}" destId="{ADA76419-E8BF-4C6D-8903-EFCAF0FA85A4}" srcOrd="0" destOrd="0" presId="urn:microsoft.com/office/officeart/2005/8/layout/vList2"/>
    <dgm:cxn modelId="{48D74460-1627-4ADF-B7F3-85F5A758251A}" type="presOf" srcId="{8A7F9704-27C8-4A01-B45C-03E0A4D378F8}" destId="{5E448D88-FAEC-4131-86A6-843B36304E54}" srcOrd="0" destOrd="1" presId="urn:microsoft.com/office/officeart/2005/8/layout/vList2"/>
    <dgm:cxn modelId="{2C50493C-1EA4-43B2-894A-6FD526947636}" srcId="{881BF7ED-6EA3-45FE-9CFE-E2A5DCFA80B1}" destId="{8A7F9704-27C8-4A01-B45C-03E0A4D378F8}" srcOrd="1" destOrd="0" parTransId="{0C7A1956-E351-4221-9DD3-8F4B7E8D39AA}" sibTransId="{4353C1E4-A179-49F2-ADB8-7AE26DC3EC3F}"/>
    <dgm:cxn modelId="{6A541B8D-354C-4E27-AACA-93169173198A}" type="presOf" srcId="{2E0A9AF8-EF06-4364-8EB8-239DF273C957}" destId="{44E5A59C-560F-4737-B356-91E2D182BFD5}" srcOrd="0" destOrd="0" presId="urn:microsoft.com/office/officeart/2005/8/layout/vList2"/>
    <dgm:cxn modelId="{E9CBD25F-71F3-41B7-B2EF-E463B0D8E43D}" srcId="{2E0A9AF8-EF06-4364-8EB8-239DF273C957}" destId="{881BF7ED-6EA3-45FE-9CFE-E2A5DCFA80B1}" srcOrd="0" destOrd="0" parTransId="{949BC2BB-B623-4583-9BF0-AB4D48B663DB}" sibTransId="{B39D9FF9-47F9-4BCB-9027-B4769452E1E9}"/>
    <dgm:cxn modelId="{163A2324-70B8-42EB-AC4F-3FC33AE57033}" srcId="{881BF7ED-6EA3-45FE-9CFE-E2A5DCFA80B1}" destId="{F6B86A35-5C2E-49E7-984F-C0ACCE593147}" srcOrd="0" destOrd="0" parTransId="{C43238A2-9A9B-4D79-B767-82D99DE09A2C}" sibTransId="{686CD1FC-4E84-4C03-86AF-627EAEA346C5}"/>
    <dgm:cxn modelId="{08960751-F2C0-443F-82CE-1702E2A1F1D8}" type="presParOf" srcId="{44E5A59C-560F-4737-B356-91E2D182BFD5}" destId="{ADA76419-E8BF-4C6D-8903-EFCAF0FA85A4}" srcOrd="0" destOrd="0" presId="urn:microsoft.com/office/officeart/2005/8/layout/vList2"/>
    <dgm:cxn modelId="{D09C82D9-F783-4210-ABC9-9EF4BA948A94}" type="presParOf" srcId="{44E5A59C-560F-4737-B356-91E2D182BFD5}" destId="{5E448D88-FAEC-4131-86A6-843B36304E54}"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AF95F854-4C6A-4A58-ABD6-B91FA898C8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31E671-1FF7-41B4-85BE-24510C4E9EFF}">
      <dgm:prSet/>
      <dgm:spPr/>
      <dgm:t>
        <a:bodyPr/>
        <a:lstStyle/>
        <a:p>
          <a:pPr rtl="0"/>
          <a:r>
            <a:rPr lang="en-US" dirty="0" smtClean="0"/>
            <a:t>Compute task importance value:</a:t>
          </a:r>
          <a:endParaRPr lang="en-US" dirty="0"/>
        </a:p>
      </dgm:t>
    </dgm:pt>
    <dgm:pt modelId="{1AC5B275-4225-4DDF-B4EC-7E8C4394D554}" type="parTrans" cxnId="{A8BA6220-80BD-4736-806A-790E66793E57}">
      <dgm:prSet/>
      <dgm:spPr/>
      <dgm:t>
        <a:bodyPr/>
        <a:lstStyle/>
        <a:p>
          <a:endParaRPr lang="en-US"/>
        </a:p>
      </dgm:t>
    </dgm:pt>
    <dgm:pt modelId="{467AD389-8A9A-40BF-B81C-3476CC0EFCA0}" type="sibTrans" cxnId="{A8BA6220-80BD-4736-806A-790E66793E57}">
      <dgm:prSet/>
      <dgm:spPr/>
      <dgm:t>
        <a:bodyPr/>
        <a:lstStyle/>
        <a:p>
          <a:endParaRPr lang="en-US"/>
        </a:p>
      </dgm:t>
    </dgm:pt>
    <dgm:pt modelId="{1EBCDFD1-03DA-4774-803E-C403538C5BC9}">
      <dgm:prSet/>
      <dgm:spPr/>
      <dgm:t>
        <a:bodyPr/>
        <a:lstStyle/>
        <a:p>
          <a:pPr rtl="0"/>
          <a:r>
            <a:rPr lang="en-US" dirty="0" smtClean="0"/>
            <a:t>Calculate overall average of individual SME difficulty ratings</a:t>
          </a:r>
          <a:endParaRPr lang="en-US" dirty="0"/>
        </a:p>
      </dgm:t>
    </dgm:pt>
    <dgm:pt modelId="{60C9118B-08EB-4C97-9ED0-FD396B3B64B1}" type="parTrans" cxnId="{C2DDBE92-BDE2-46F4-B374-8D9A6CB6A799}">
      <dgm:prSet/>
      <dgm:spPr/>
      <dgm:t>
        <a:bodyPr/>
        <a:lstStyle/>
        <a:p>
          <a:endParaRPr lang="en-US"/>
        </a:p>
      </dgm:t>
    </dgm:pt>
    <dgm:pt modelId="{54C52E4B-3220-40D8-A145-7ECE5993ADCE}" type="sibTrans" cxnId="{C2DDBE92-BDE2-46F4-B374-8D9A6CB6A799}">
      <dgm:prSet/>
      <dgm:spPr/>
      <dgm:t>
        <a:bodyPr/>
        <a:lstStyle/>
        <a:p>
          <a:endParaRPr lang="en-US"/>
        </a:p>
      </dgm:t>
    </dgm:pt>
    <dgm:pt modelId="{F51AD003-BAE5-4A5C-977D-1C0FF3C5F4C5}">
      <dgm:prSet/>
      <dgm:spPr/>
      <dgm:t>
        <a:bodyPr/>
        <a:lstStyle/>
        <a:p>
          <a:pPr rtl="0"/>
          <a:r>
            <a:rPr lang="en-US" dirty="0" smtClean="0"/>
            <a:t>Calculate overall average of individual SME criticality ratings</a:t>
          </a:r>
          <a:endParaRPr lang="en-US" dirty="0"/>
        </a:p>
      </dgm:t>
    </dgm:pt>
    <dgm:pt modelId="{46056A41-BDB7-4E43-A11D-D8DAAB2C9A6C}" type="parTrans" cxnId="{C873AFB9-8F5C-4DBC-A573-948EE3D7ED00}">
      <dgm:prSet/>
      <dgm:spPr/>
      <dgm:t>
        <a:bodyPr/>
        <a:lstStyle/>
        <a:p>
          <a:endParaRPr lang="en-US"/>
        </a:p>
      </dgm:t>
    </dgm:pt>
    <dgm:pt modelId="{BBA5D1E5-EB7A-4DB6-9B30-86FF600678A2}" type="sibTrans" cxnId="{C873AFB9-8F5C-4DBC-A573-948EE3D7ED00}">
      <dgm:prSet/>
      <dgm:spPr/>
      <dgm:t>
        <a:bodyPr/>
        <a:lstStyle/>
        <a:p>
          <a:endParaRPr lang="en-US"/>
        </a:p>
      </dgm:t>
    </dgm:pt>
    <dgm:pt modelId="{B1A4A937-DD34-4CEF-8A42-C63E06A70641}">
      <dgm:prSet/>
      <dgm:spPr/>
      <dgm:t>
        <a:bodyPr/>
        <a:lstStyle/>
        <a:p>
          <a:pPr rtl="0"/>
          <a:r>
            <a:rPr lang="en-US" dirty="0" smtClean="0"/>
            <a:t>Organize Tasks from most to least important within each functional area</a:t>
          </a:r>
          <a:endParaRPr lang="en-US" dirty="0"/>
        </a:p>
      </dgm:t>
    </dgm:pt>
    <dgm:pt modelId="{3B696FC7-C056-4FF9-9B7F-B66EE174DC33}" type="parTrans" cxnId="{607F36DD-6F55-462B-AC77-D92C09F4B80D}">
      <dgm:prSet/>
      <dgm:spPr/>
      <dgm:t>
        <a:bodyPr/>
        <a:lstStyle/>
        <a:p>
          <a:endParaRPr lang="en-US"/>
        </a:p>
      </dgm:t>
    </dgm:pt>
    <dgm:pt modelId="{722AD967-7954-4BC0-9359-6E141B3E26A3}" type="sibTrans" cxnId="{607F36DD-6F55-462B-AC77-D92C09F4B80D}">
      <dgm:prSet/>
      <dgm:spPr/>
      <dgm:t>
        <a:bodyPr/>
        <a:lstStyle/>
        <a:p>
          <a:endParaRPr lang="en-US"/>
        </a:p>
      </dgm:t>
    </dgm:pt>
    <dgm:pt modelId="{56310690-D75C-4E03-A2D0-906A84501729}">
      <dgm:prSet/>
      <dgm:spPr/>
      <dgm:t>
        <a:bodyPr/>
        <a:lstStyle/>
        <a:p>
          <a:pPr rtl="0"/>
          <a:r>
            <a:rPr lang="en-US" dirty="0" smtClean="0"/>
            <a:t>Task Importance =  Average Difficulty + Average Criticality</a:t>
          </a:r>
          <a:endParaRPr lang="en-US" dirty="0"/>
        </a:p>
      </dgm:t>
    </dgm:pt>
    <dgm:pt modelId="{73260BCD-7195-4023-BCD8-792FD4DAC7B3}" type="parTrans" cxnId="{2330654E-2B1D-49FB-98B2-4B34A44F7BE6}">
      <dgm:prSet/>
      <dgm:spPr/>
    </dgm:pt>
    <dgm:pt modelId="{5D623316-1027-4A14-BBD8-0C9FD2F62716}" type="sibTrans" cxnId="{2330654E-2B1D-49FB-98B2-4B34A44F7BE6}">
      <dgm:prSet/>
      <dgm:spPr/>
    </dgm:pt>
    <dgm:pt modelId="{2AD903F5-CF69-4E79-ABD7-F9374871FA37}">
      <dgm:prSet/>
      <dgm:spPr/>
      <dgm:t>
        <a:bodyPr/>
        <a:lstStyle/>
        <a:p>
          <a:pPr rtl="0"/>
          <a:r>
            <a:rPr lang="en-US" dirty="0" smtClean="0"/>
            <a:t>Organize Functional Areas and Tasks</a:t>
          </a:r>
          <a:endParaRPr lang="en-US" dirty="0"/>
        </a:p>
      </dgm:t>
    </dgm:pt>
    <dgm:pt modelId="{0CC6C84C-7FCD-48E2-872A-8EA28CEF7027}" type="parTrans" cxnId="{644FE220-AF6C-4D39-A71E-C1D4325BE241}">
      <dgm:prSet/>
      <dgm:spPr/>
    </dgm:pt>
    <dgm:pt modelId="{AE99A774-C2C2-42AF-8FE8-C7F3DD55F12E}" type="sibTrans" cxnId="{644FE220-AF6C-4D39-A71E-C1D4325BE241}">
      <dgm:prSet/>
      <dgm:spPr/>
    </dgm:pt>
    <dgm:pt modelId="{6C79B850-5310-49F7-A3AC-E58E7D40A2CD}">
      <dgm:prSet/>
      <dgm:spPr/>
      <dgm:t>
        <a:bodyPr/>
        <a:lstStyle/>
        <a:p>
          <a:pPr rtl="0"/>
          <a:r>
            <a:rPr lang="en-US" dirty="0" smtClean="0"/>
            <a:t>Organize functional areas from most to least important</a:t>
          </a:r>
          <a:endParaRPr lang="en-US" dirty="0"/>
        </a:p>
      </dgm:t>
    </dgm:pt>
    <dgm:pt modelId="{31DEA41F-38B0-4587-B4B3-2DED594524F3}" type="parTrans" cxnId="{7E0B0240-C6C0-43FA-ACA1-5359A35FB7FF}">
      <dgm:prSet/>
      <dgm:spPr/>
    </dgm:pt>
    <dgm:pt modelId="{72B75D1A-B8AF-4AFA-8611-EC8946909EB3}" type="sibTrans" cxnId="{7E0B0240-C6C0-43FA-ACA1-5359A35FB7FF}">
      <dgm:prSet/>
      <dgm:spPr/>
    </dgm:pt>
    <dgm:pt modelId="{184167CA-5428-48AB-8FF3-E41CB7AEB629}">
      <dgm:prSet/>
      <dgm:spPr/>
      <dgm:t>
        <a:bodyPr/>
        <a:lstStyle/>
        <a:p>
          <a:pPr rtl="0"/>
          <a:r>
            <a:rPr lang="en-US" dirty="0" smtClean="0"/>
            <a:t>For each Functional Area:</a:t>
          </a:r>
          <a:endParaRPr lang="en-US" dirty="0"/>
        </a:p>
      </dgm:t>
    </dgm:pt>
    <dgm:pt modelId="{3BDE6A45-18DA-4898-81C3-4CB0D33EF170}" type="parTrans" cxnId="{E2C890A8-C336-471B-BB4E-CAD33544329B}">
      <dgm:prSet/>
      <dgm:spPr/>
    </dgm:pt>
    <dgm:pt modelId="{A1A0F580-2FEE-44D3-AC8E-23C34FD055E8}" type="sibTrans" cxnId="{E2C890A8-C336-471B-BB4E-CAD33544329B}">
      <dgm:prSet/>
      <dgm:spPr/>
    </dgm:pt>
    <dgm:pt modelId="{D0A48E23-C3B4-4EFF-A217-97E95F26B43A}">
      <dgm:prSet/>
      <dgm:spPr/>
      <dgm:t>
        <a:bodyPr/>
        <a:lstStyle/>
        <a:p>
          <a:pPr rtl="0"/>
          <a:r>
            <a:rPr lang="en-US" dirty="0" smtClean="0"/>
            <a:t>For each Task Statement:</a:t>
          </a:r>
          <a:endParaRPr lang="en-US" dirty="0"/>
        </a:p>
      </dgm:t>
    </dgm:pt>
    <dgm:pt modelId="{D0B4450B-7C5E-424E-A497-10898218BDBB}" type="parTrans" cxnId="{9230E2D1-F371-4B6D-9892-20504B19D1EE}">
      <dgm:prSet/>
      <dgm:spPr/>
    </dgm:pt>
    <dgm:pt modelId="{6D5AB8A1-9F30-464E-AA5B-27B07DD14C23}" type="sibTrans" cxnId="{9230E2D1-F371-4B6D-9892-20504B19D1EE}">
      <dgm:prSet/>
      <dgm:spPr/>
    </dgm:pt>
    <dgm:pt modelId="{3988614A-557C-4E00-AF09-B8563C764F08}">
      <dgm:prSet/>
      <dgm:spPr/>
      <dgm:t>
        <a:bodyPr/>
        <a:lstStyle/>
        <a:p>
          <a:pPr rtl="0"/>
          <a:r>
            <a:rPr lang="en-US" dirty="0" smtClean="0"/>
            <a:t>Functional Area Importance = Average Task Importance for tasks in the Functional Area</a:t>
          </a:r>
          <a:endParaRPr lang="en-US" dirty="0"/>
        </a:p>
      </dgm:t>
    </dgm:pt>
    <dgm:pt modelId="{E1BF89FB-3722-4111-8534-1B838B389780}" type="parTrans" cxnId="{BD19B9D8-D75A-481E-A547-830EC2D038D7}">
      <dgm:prSet/>
      <dgm:spPr/>
    </dgm:pt>
    <dgm:pt modelId="{040D6339-4E3C-43F7-BFF7-CE63314E9F63}" type="sibTrans" cxnId="{BD19B9D8-D75A-481E-A547-830EC2D038D7}">
      <dgm:prSet/>
      <dgm:spPr/>
    </dgm:pt>
    <dgm:pt modelId="{D8CFBD1C-0273-4E04-A155-F32B964A486D}" type="pres">
      <dgm:prSet presAssocID="{AF95F854-4C6A-4A58-ABD6-B91FA898C8E1}" presName="linear" presStyleCnt="0">
        <dgm:presLayoutVars>
          <dgm:dir/>
          <dgm:animLvl val="lvl"/>
          <dgm:resizeHandles val="exact"/>
        </dgm:presLayoutVars>
      </dgm:prSet>
      <dgm:spPr/>
      <dgm:t>
        <a:bodyPr/>
        <a:lstStyle/>
        <a:p>
          <a:endParaRPr lang="en-US"/>
        </a:p>
      </dgm:t>
    </dgm:pt>
    <dgm:pt modelId="{E8142324-6F10-45B1-BA72-D0EB675CC111}" type="pres">
      <dgm:prSet presAssocID="{8431E671-1FF7-41B4-85BE-24510C4E9EFF}" presName="parentLin" presStyleCnt="0"/>
      <dgm:spPr/>
    </dgm:pt>
    <dgm:pt modelId="{A2B5E3C8-F6C1-4919-A5C7-7A25677999FF}" type="pres">
      <dgm:prSet presAssocID="{8431E671-1FF7-41B4-85BE-24510C4E9EFF}" presName="parentLeftMargin" presStyleLbl="node1" presStyleIdx="0" presStyleCnt="2"/>
      <dgm:spPr/>
      <dgm:t>
        <a:bodyPr/>
        <a:lstStyle/>
        <a:p>
          <a:endParaRPr lang="en-US"/>
        </a:p>
      </dgm:t>
    </dgm:pt>
    <dgm:pt modelId="{782CE3F8-FCD1-4264-9CE9-0968B2DC2B0A}" type="pres">
      <dgm:prSet presAssocID="{8431E671-1FF7-41B4-85BE-24510C4E9EFF}" presName="parentText" presStyleLbl="node1" presStyleIdx="0" presStyleCnt="2">
        <dgm:presLayoutVars>
          <dgm:chMax val="0"/>
          <dgm:bulletEnabled val="1"/>
        </dgm:presLayoutVars>
      </dgm:prSet>
      <dgm:spPr/>
      <dgm:t>
        <a:bodyPr/>
        <a:lstStyle/>
        <a:p>
          <a:endParaRPr lang="en-US"/>
        </a:p>
      </dgm:t>
    </dgm:pt>
    <dgm:pt modelId="{112B0FDB-6F20-4471-B883-EE4FD6F13878}" type="pres">
      <dgm:prSet presAssocID="{8431E671-1FF7-41B4-85BE-24510C4E9EFF}" presName="negativeSpace" presStyleCnt="0"/>
      <dgm:spPr/>
    </dgm:pt>
    <dgm:pt modelId="{8DD1666C-78E7-431E-8859-1FB1A00D8471}" type="pres">
      <dgm:prSet presAssocID="{8431E671-1FF7-41B4-85BE-24510C4E9EFF}" presName="childText" presStyleLbl="conFgAcc1" presStyleIdx="0" presStyleCnt="2">
        <dgm:presLayoutVars>
          <dgm:bulletEnabled val="1"/>
        </dgm:presLayoutVars>
      </dgm:prSet>
      <dgm:spPr/>
      <dgm:t>
        <a:bodyPr/>
        <a:lstStyle/>
        <a:p>
          <a:endParaRPr lang="en-US"/>
        </a:p>
      </dgm:t>
    </dgm:pt>
    <dgm:pt modelId="{E0482532-363C-4115-A4EA-13031FEAA2CF}" type="pres">
      <dgm:prSet presAssocID="{467AD389-8A9A-40BF-B81C-3476CC0EFCA0}" presName="spaceBetweenRectangles" presStyleCnt="0"/>
      <dgm:spPr/>
    </dgm:pt>
    <dgm:pt modelId="{30127ABC-E7B1-41BF-A4D4-B59422BF426B}" type="pres">
      <dgm:prSet presAssocID="{2AD903F5-CF69-4E79-ABD7-F9374871FA37}" presName="parentLin" presStyleCnt="0"/>
      <dgm:spPr/>
    </dgm:pt>
    <dgm:pt modelId="{83B3A72D-F351-48D0-A1B1-573502257F5B}" type="pres">
      <dgm:prSet presAssocID="{2AD903F5-CF69-4E79-ABD7-F9374871FA37}" presName="parentLeftMargin" presStyleLbl="node1" presStyleIdx="0" presStyleCnt="2"/>
      <dgm:spPr/>
      <dgm:t>
        <a:bodyPr/>
        <a:lstStyle/>
        <a:p>
          <a:endParaRPr lang="en-US"/>
        </a:p>
      </dgm:t>
    </dgm:pt>
    <dgm:pt modelId="{008FAAC4-8F2B-468A-8580-028CEA398C97}" type="pres">
      <dgm:prSet presAssocID="{2AD903F5-CF69-4E79-ABD7-F9374871FA37}" presName="parentText" presStyleLbl="node1" presStyleIdx="1" presStyleCnt="2">
        <dgm:presLayoutVars>
          <dgm:chMax val="0"/>
          <dgm:bulletEnabled val="1"/>
        </dgm:presLayoutVars>
      </dgm:prSet>
      <dgm:spPr/>
      <dgm:t>
        <a:bodyPr/>
        <a:lstStyle/>
        <a:p>
          <a:endParaRPr lang="en-US"/>
        </a:p>
      </dgm:t>
    </dgm:pt>
    <dgm:pt modelId="{2494F10A-3B61-4088-8F42-DE055AD81CCC}" type="pres">
      <dgm:prSet presAssocID="{2AD903F5-CF69-4E79-ABD7-F9374871FA37}" presName="negativeSpace" presStyleCnt="0"/>
      <dgm:spPr/>
    </dgm:pt>
    <dgm:pt modelId="{A8E3B162-9B30-45CF-9012-063FD25FF9F5}" type="pres">
      <dgm:prSet presAssocID="{2AD903F5-CF69-4E79-ABD7-F9374871FA37}" presName="childText" presStyleLbl="conFgAcc1" presStyleIdx="1" presStyleCnt="2">
        <dgm:presLayoutVars>
          <dgm:bulletEnabled val="1"/>
        </dgm:presLayoutVars>
      </dgm:prSet>
      <dgm:spPr/>
      <dgm:t>
        <a:bodyPr/>
        <a:lstStyle/>
        <a:p>
          <a:endParaRPr lang="en-US"/>
        </a:p>
      </dgm:t>
    </dgm:pt>
  </dgm:ptLst>
  <dgm:cxnLst>
    <dgm:cxn modelId="{7E0B0240-C6C0-43FA-ACA1-5359A35FB7FF}" srcId="{2AD903F5-CF69-4E79-ABD7-F9374871FA37}" destId="{6C79B850-5310-49F7-A3AC-E58E7D40A2CD}" srcOrd="0" destOrd="0" parTransId="{31DEA41F-38B0-4587-B4B3-2DED594524F3}" sibTransId="{72B75D1A-B8AF-4AFA-8611-EC8946909EB3}"/>
    <dgm:cxn modelId="{BD19B9D8-D75A-481E-A547-830EC2D038D7}" srcId="{184167CA-5428-48AB-8FF3-E41CB7AEB629}" destId="{3988614A-557C-4E00-AF09-B8563C764F08}" srcOrd="0" destOrd="0" parTransId="{E1BF89FB-3722-4111-8534-1B838B389780}" sibTransId="{040D6339-4E3C-43F7-BFF7-CE63314E9F63}"/>
    <dgm:cxn modelId="{698A729A-4D8B-4F13-A29F-DAC3A836A5D8}" type="presOf" srcId="{8431E671-1FF7-41B4-85BE-24510C4E9EFF}" destId="{782CE3F8-FCD1-4264-9CE9-0968B2DC2B0A}" srcOrd="1" destOrd="0" presId="urn:microsoft.com/office/officeart/2005/8/layout/list1"/>
    <dgm:cxn modelId="{A1C3419E-F4D2-4028-84AE-7789A0CE1319}" type="presOf" srcId="{8431E671-1FF7-41B4-85BE-24510C4E9EFF}" destId="{A2B5E3C8-F6C1-4919-A5C7-7A25677999FF}" srcOrd="0" destOrd="0" presId="urn:microsoft.com/office/officeart/2005/8/layout/list1"/>
    <dgm:cxn modelId="{E2C890A8-C336-471B-BB4E-CAD33544329B}" srcId="{8431E671-1FF7-41B4-85BE-24510C4E9EFF}" destId="{184167CA-5428-48AB-8FF3-E41CB7AEB629}" srcOrd="1" destOrd="0" parTransId="{3BDE6A45-18DA-4898-81C3-4CB0D33EF170}" sibTransId="{A1A0F580-2FEE-44D3-AC8E-23C34FD055E8}"/>
    <dgm:cxn modelId="{2330654E-2B1D-49FB-98B2-4B34A44F7BE6}" srcId="{D0A48E23-C3B4-4EFF-A217-97E95F26B43A}" destId="{56310690-D75C-4E03-A2D0-906A84501729}" srcOrd="2" destOrd="0" parTransId="{73260BCD-7195-4023-BCD8-792FD4DAC7B3}" sibTransId="{5D623316-1027-4A14-BBD8-0C9FD2F62716}"/>
    <dgm:cxn modelId="{5453567E-0C81-4EA0-A847-A42D661DA9F7}" type="presOf" srcId="{F51AD003-BAE5-4A5C-977D-1C0FF3C5F4C5}" destId="{8DD1666C-78E7-431E-8859-1FB1A00D8471}" srcOrd="0" destOrd="2" presId="urn:microsoft.com/office/officeart/2005/8/layout/list1"/>
    <dgm:cxn modelId="{9230E2D1-F371-4B6D-9892-20504B19D1EE}" srcId="{8431E671-1FF7-41B4-85BE-24510C4E9EFF}" destId="{D0A48E23-C3B4-4EFF-A217-97E95F26B43A}" srcOrd="0" destOrd="0" parTransId="{D0B4450B-7C5E-424E-A497-10898218BDBB}" sibTransId="{6D5AB8A1-9F30-464E-AA5B-27B07DD14C23}"/>
    <dgm:cxn modelId="{0C7D466D-6859-41F3-9C51-75238026FBE4}" type="presOf" srcId="{3988614A-557C-4E00-AF09-B8563C764F08}" destId="{8DD1666C-78E7-431E-8859-1FB1A00D8471}" srcOrd="0" destOrd="5" presId="urn:microsoft.com/office/officeart/2005/8/layout/list1"/>
    <dgm:cxn modelId="{5EBE3A56-218F-4B32-A626-27FAC39069B4}" type="presOf" srcId="{D0A48E23-C3B4-4EFF-A217-97E95F26B43A}" destId="{8DD1666C-78E7-431E-8859-1FB1A00D8471}" srcOrd="0" destOrd="0" presId="urn:microsoft.com/office/officeart/2005/8/layout/list1"/>
    <dgm:cxn modelId="{6DF09EA5-8512-41D4-9092-77618DC3DBDA}" type="presOf" srcId="{6C79B850-5310-49F7-A3AC-E58E7D40A2CD}" destId="{A8E3B162-9B30-45CF-9012-063FD25FF9F5}" srcOrd="0" destOrd="0" presId="urn:microsoft.com/office/officeart/2005/8/layout/list1"/>
    <dgm:cxn modelId="{81A1C9E0-C7BD-4DCD-9D6B-0B5409E1BB74}" type="presOf" srcId="{1EBCDFD1-03DA-4774-803E-C403538C5BC9}" destId="{8DD1666C-78E7-431E-8859-1FB1A00D8471}" srcOrd="0" destOrd="1" presId="urn:microsoft.com/office/officeart/2005/8/layout/list1"/>
    <dgm:cxn modelId="{BC08D520-EA50-41E6-BE1F-35D79793C270}" type="presOf" srcId="{AF95F854-4C6A-4A58-ABD6-B91FA898C8E1}" destId="{D8CFBD1C-0273-4E04-A155-F32B964A486D}" srcOrd="0" destOrd="0" presId="urn:microsoft.com/office/officeart/2005/8/layout/list1"/>
    <dgm:cxn modelId="{644FE220-AF6C-4D39-A71E-C1D4325BE241}" srcId="{AF95F854-4C6A-4A58-ABD6-B91FA898C8E1}" destId="{2AD903F5-CF69-4E79-ABD7-F9374871FA37}" srcOrd="1" destOrd="0" parTransId="{0CC6C84C-7FCD-48E2-872A-8EA28CEF7027}" sibTransId="{AE99A774-C2C2-42AF-8FE8-C7F3DD55F12E}"/>
    <dgm:cxn modelId="{C2DDBE92-BDE2-46F4-B374-8D9A6CB6A799}" srcId="{D0A48E23-C3B4-4EFF-A217-97E95F26B43A}" destId="{1EBCDFD1-03DA-4774-803E-C403538C5BC9}" srcOrd="0" destOrd="0" parTransId="{60C9118B-08EB-4C97-9ED0-FD396B3B64B1}" sibTransId="{54C52E4B-3220-40D8-A145-7ECE5993ADCE}"/>
    <dgm:cxn modelId="{05538A18-4A5C-466F-AE48-F2C847BB901E}" type="presOf" srcId="{56310690-D75C-4E03-A2D0-906A84501729}" destId="{8DD1666C-78E7-431E-8859-1FB1A00D8471}" srcOrd="0" destOrd="3" presId="urn:microsoft.com/office/officeart/2005/8/layout/list1"/>
    <dgm:cxn modelId="{C6E5710E-D222-4436-8670-BBBFB47D25DB}" type="presOf" srcId="{2AD903F5-CF69-4E79-ABD7-F9374871FA37}" destId="{008FAAC4-8F2B-468A-8580-028CEA398C97}" srcOrd="1" destOrd="0" presId="urn:microsoft.com/office/officeart/2005/8/layout/list1"/>
    <dgm:cxn modelId="{5410135E-67C7-4DE2-874F-093DB92FA2EA}" type="presOf" srcId="{2AD903F5-CF69-4E79-ABD7-F9374871FA37}" destId="{83B3A72D-F351-48D0-A1B1-573502257F5B}" srcOrd="0" destOrd="0" presId="urn:microsoft.com/office/officeart/2005/8/layout/list1"/>
    <dgm:cxn modelId="{C873AFB9-8F5C-4DBC-A573-948EE3D7ED00}" srcId="{D0A48E23-C3B4-4EFF-A217-97E95F26B43A}" destId="{F51AD003-BAE5-4A5C-977D-1C0FF3C5F4C5}" srcOrd="1" destOrd="0" parTransId="{46056A41-BDB7-4E43-A11D-D8DAAB2C9A6C}" sibTransId="{BBA5D1E5-EB7A-4DB6-9B30-86FF600678A2}"/>
    <dgm:cxn modelId="{607F36DD-6F55-462B-AC77-D92C09F4B80D}" srcId="{2AD903F5-CF69-4E79-ABD7-F9374871FA37}" destId="{B1A4A937-DD34-4CEF-8A42-C63E06A70641}" srcOrd="1" destOrd="0" parTransId="{3B696FC7-C056-4FF9-9B7F-B66EE174DC33}" sibTransId="{722AD967-7954-4BC0-9359-6E141B3E26A3}"/>
    <dgm:cxn modelId="{F3760484-DA4D-46F8-BA8D-16AA14CCAB36}" type="presOf" srcId="{B1A4A937-DD34-4CEF-8A42-C63E06A70641}" destId="{A8E3B162-9B30-45CF-9012-063FD25FF9F5}" srcOrd="0" destOrd="1" presId="urn:microsoft.com/office/officeart/2005/8/layout/list1"/>
    <dgm:cxn modelId="{A8BA6220-80BD-4736-806A-790E66793E57}" srcId="{AF95F854-4C6A-4A58-ABD6-B91FA898C8E1}" destId="{8431E671-1FF7-41B4-85BE-24510C4E9EFF}" srcOrd="0" destOrd="0" parTransId="{1AC5B275-4225-4DDF-B4EC-7E8C4394D554}" sibTransId="{467AD389-8A9A-40BF-B81C-3476CC0EFCA0}"/>
    <dgm:cxn modelId="{66296D93-D3EB-4EE3-B786-719406677544}" type="presOf" srcId="{184167CA-5428-48AB-8FF3-E41CB7AEB629}" destId="{8DD1666C-78E7-431E-8859-1FB1A00D8471}" srcOrd="0" destOrd="4" presId="urn:microsoft.com/office/officeart/2005/8/layout/list1"/>
    <dgm:cxn modelId="{C620DBAF-B185-41B4-9167-44E0AD16B4A8}" type="presParOf" srcId="{D8CFBD1C-0273-4E04-A155-F32B964A486D}" destId="{E8142324-6F10-45B1-BA72-D0EB675CC111}" srcOrd="0" destOrd="0" presId="urn:microsoft.com/office/officeart/2005/8/layout/list1"/>
    <dgm:cxn modelId="{671FAEA4-DD79-49D5-835F-F9558AD2BB1C}" type="presParOf" srcId="{E8142324-6F10-45B1-BA72-D0EB675CC111}" destId="{A2B5E3C8-F6C1-4919-A5C7-7A25677999FF}" srcOrd="0" destOrd="0" presId="urn:microsoft.com/office/officeart/2005/8/layout/list1"/>
    <dgm:cxn modelId="{A2B0342B-48D5-429B-A16C-49BB87594568}" type="presParOf" srcId="{E8142324-6F10-45B1-BA72-D0EB675CC111}" destId="{782CE3F8-FCD1-4264-9CE9-0968B2DC2B0A}" srcOrd="1" destOrd="0" presId="urn:microsoft.com/office/officeart/2005/8/layout/list1"/>
    <dgm:cxn modelId="{6584F526-8552-4CCA-9392-03DB377A7BB6}" type="presParOf" srcId="{D8CFBD1C-0273-4E04-A155-F32B964A486D}" destId="{112B0FDB-6F20-4471-B883-EE4FD6F13878}" srcOrd="1" destOrd="0" presId="urn:microsoft.com/office/officeart/2005/8/layout/list1"/>
    <dgm:cxn modelId="{B23E20A4-63FE-4BAC-9FB5-28EB336B09D9}" type="presParOf" srcId="{D8CFBD1C-0273-4E04-A155-F32B964A486D}" destId="{8DD1666C-78E7-431E-8859-1FB1A00D8471}" srcOrd="2" destOrd="0" presId="urn:microsoft.com/office/officeart/2005/8/layout/list1"/>
    <dgm:cxn modelId="{1F6D6498-02E5-4FAB-9D48-7CA56ABC2C74}" type="presParOf" srcId="{D8CFBD1C-0273-4E04-A155-F32B964A486D}" destId="{E0482532-363C-4115-A4EA-13031FEAA2CF}" srcOrd="3" destOrd="0" presId="urn:microsoft.com/office/officeart/2005/8/layout/list1"/>
    <dgm:cxn modelId="{B5B2DDDF-6E63-4423-ADED-33494F1E3B74}" type="presParOf" srcId="{D8CFBD1C-0273-4E04-A155-F32B964A486D}" destId="{30127ABC-E7B1-41BF-A4D4-B59422BF426B}" srcOrd="4" destOrd="0" presId="urn:microsoft.com/office/officeart/2005/8/layout/list1"/>
    <dgm:cxn modelId="{A7F6BAE3-E0A5-48EB-8611-EC927E896181}" type="presParOf" srcId="{30127ABC-E7B1-41BF-A4D4-B59422BF426B}" destId="{83B3A72D-F351-48D0-A1B1-573502257F5B}" srcOrd="0" destOrd="0" presId="urn:microsoft.com/office/officeart/2005/8/layout/list1"/>
    <dgm:cxn modelId="{F0FA90B6-14B0-41A9-B2B7-0863ED435E7E}" type="presParOf" srcId="{30127ABC-E7B1-41BF-A4D4-B59422BF426B}" destId="{008FAAC4-8F2B-468A-8580-028CEA398C97}" srcOrd="1" destOrd="0" presId="urn:microsoft.com/office/officeart/2005/8/layout/list1"/>
    <dgm:cxn modelId="{F1718D3C-FAB1-4123-9D64-B7DCE030D97D}" type="presParOf" srcId="{D8CFBD1C-0273-4E04-A155-F32B964A486D}" destId="{2494F10A-3B61-4088-8F42-DE055AD81CCC}" srcOrd="5" destOrd="0" presId="urn:microsoft.com/office/officeart/2005/8/layout/list1"/>
    <dgm:cxn modelId="{86C317BE-2ED7-42E6-83B0-1B975B43226B}" type="presParOf" srcId="{D8CFBD1C-0273-4E04-A155-F32B964A486D}" destId="{A8E3B162-9B30-45CF-9012-063FD25FF9F5}"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B31D13F-75F6-464D-8D8F-C8113C81D4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A63F158-D64D-4D96-9578-2B6B82C6450B}">
      <dgm:prSet/>
      <dgm:spPr/>
      <dgm:t>
        <a:bodyPr/>
        <a:lstStyle/>
        <a:p>
          <a:pPr rtl="0"/>
          <a:r>
            <a:rPr lang="en-US" dirty="0" smtClean="0"/>
            <a:t>Begin development of class specification</a:t>
          </a:r>
          <a:endParaRPr lang="en-US" dirty="0"/>
        </a:p>
      </dgm:t>
    </dgm:pt>
    <dgm:pt modelId="{EA7FE0B4-90B4-4602-808E-F3CD987A21E7}" type="parTrans" cxnId="{386494E0-784A-4EE3-85B8-6D86998C3E58}">
      <dgm:prSet/>
      <dgm:spPr/>
      <dgm:t>
        <a:bodyPr/>
        <a:lstStyle/>
        <a:p>
          <a:endParaRPr lang="en-US"/>
        </a:p>
      </dgm:t>
    </dgm:pt>
    <dgm:pt modelId="{E9065EF2-0B2A-453F-9761-F7EA27954DD3}" type="sibTrans" cxnId="{386494E0-784A-4EE3-85B8-6D86998C3E58}">
      <dgm:prSet/>
      <dgm:spPr/>
      <dgm:t>
        <a:bodyPr/>
        <a:lstStyle/>
        <a:p>
          <a:endParaRPr lang="en-US"/>
        </a:p>
      </dgm:t>
    </dgm:pt>
    <dgm:pt modelId="{47466A36-753D-4F7A-B256-0FF7D089A39D}">
      <dgm:prSet/>
      <dgm:spPr/>
      <dgm:t>
        <a:bodyPr/>
        <a:lstStyle/>
        <a:p>
          <a:pPr rtl="0"/>
          <a:r>
            <a:rPr lang="en-US" i="1" dirty="0" smtClean="0"/>
            <a:t>Class title</a:t>
          </a:r>
          <a:endParaRPr lang="en-US" i="1" dirty="0"/>
        </a:p>
      </dgm:t>
    </dgm:pt>
    <dgm:pt modelId="{16496F9D-7DDF-46EE-AD8F-9650F7942BD2}" type="parTrans" cxnId="{29AB17C2-F4BC-4794-846F-D0FB804ADE1C}">
      <dgm:prSet/>
      <dgm:spPr/>
      <dgm:t>
        <a:bodyPr/>
        <a:lstStyle/>
        <a:p>
          <a:endParaRPr lang="en-US"/>
        </a:p>
      </dgm:t>
    </dgm:pt>
    <dgm:pt modelId="{65C44F4C-8060-43B4-8399-F963FCE89B07}" type="sibTrans" cxnId="{29AB17C2-F4BC-4794-846F-D0FB804ADE1C}">
      <dgm:prSet/>
      <dgm:spPr/>
      <dgm:t>
        <a:bodyPr/>
        <a:lstStyle/>
        <a:p>
          <a:endParaRPr lang="en-US"/>
        </a:p>
      </dgm:t>
    </dgm:pt>
    <dgm:pt modelId="{62B90AE4-5BC6-4606-8A82-343D9CAD8771}">
      <dgm:prSet/>
      <dgm:spPr/>
      <dgm:t>
        <a:bodyPr/>
        <a:lstStyle/>
        <a:p>
          <a:pPr rtl="0"/>
          <a:r>
            <a:rPr lang="en-US" dirty="0" smtClean="0"/>
            <a:t>Summary</a:t>
          </a:r>
          <a:endParaRPr lang="en-US" dirty="0"/>
        </a:p>
      </dgm:t>
    </dgm:pt>
    <dgm:pt modelId="{94D47D36-581C-47F2-8D54-5DDCD91147BC}" type="parTrans" cxnId="{09D3D71A-0ACF-4316-AF18-E8058DCEF430}">
      <dgm:prSet/>
      <dgm:spPr/>
      <dgm:t>
        <a:bodyPr/>
        <a:lstStyle/>
        <a:p>
          <a:endParaRPr lang="en-US"/>
        </a:p>
      </dgm:t>
    </dgm:pt>
    <dgm:pt modelId="{2B7EDE61-CAFE-4347-9612-3DBEA93EFD69}" type="sibTrans" cxnId="{09D3D71A-0ACF-4316-AF18-E8058DCEF430}">
      <dgm:prSet/>
      <dgm:spPr/>
      <dgm:t>
        <a:bodyPr/>
        <a:lstStyle/>
        <a:p>
          <a:endParaRPr lang="en-US"/>
        </a:p>
      </dgm:t>
    </dgm:pt>
    <dgm:pt modelId="{4B949980-3722-49CE-B305-B6327C90CD42}">
      <dgm:prSet/>
      <dgm:spPr/>
      <dgm:t>
        <a:bodyPr/>
        <a:lstStyle/>
        <a:p>
          <a:pPr rtl="0"/>
          <a:r>
            <a:rPr lang="en-US" dirty="0" smtClean="0"/>
            <a:t>Distinguishing Features</a:t>
          </a:r>
          <a:endParaRPr lang="en-US" dirty="0"/>
        </a:p>
      </dgm:t>
    </dgm:pt>
    <dgm:pt modelId="{A3B8C76B-AD15-481F-81D4-D1A3AEC8682B}" type="parTrans" cxnId="{327196AC-2B6A-45D3-9A8C-CD22305E1D93}">
      <dgm:prSet/>
      <dgm:spPr/>
      <dgm:t>
        <a:bodyPr/>
        <a:lstStyle/>
        <a:p>
          <a:endParaRPr lang="en-US"/>
        </a:p>
      </dgm:t>
    </dgm:pt>
    <dgm:pt modelId="{A4D23FA2-C3BB-4113-95AC-D3E6F635CB0F}" type="sibTrans" cxnId="{327196AC-2B6A-45D3-9A8C-CD22305E1D93}">
      <dgm:prSet/>
      <dgm:spPr/>
      <dgm:t>
        <a:bodyPr/>
        <a:lstStyle/>
        <a:p>
          <a:endParaRPr lang="en-US"/>
        </a:p>
      </dgm:t>
    </dgm:pt>
    <dgm:pt modelId="{9E402FF2-5388-4212-80A1-B86D045366EE}">
      <dgm:prSet/>
      <dgm:spPr/>
      <dgm:t>
        <a:bodyPr/>
        <a:lstStyle/>
        <a:p>
          <a:pPr rtl="0"/>
          <a:r>
            <a:rPr lang="en-US" dirty="0" smtClean="0"/>
            <a:t>Work Activities</a:t>
          </a:r>
          <a:endParaRPr lang="en-US" dirty="0"/>
        </a:p>
      </dgm:t>
    </dgm:pt>
    <dgm:pt modelId="{D7D8FCAD-CBA9-47BA-8F25-732D94BB93C7}" type="parTrans" cxnId="{6733456C-6AC5-4F22-AE8A-558A12E46072}">
      <dgm:prSet/>
      <dgm:spPr/>
      <dgm:t>
        <a:bodyPr/>
        <a:lstStyle/>
        <a:p>
          <a:endParaRPr lang="en-US"/>
        </a:p>
      </dgm:t>
    </dgm:pt>
    <dgm:pt modelId="{55AF7D01-3A84-40E6-B8FF-D30B124BD8C6}" type="sibTrans" cxnId="{6733456C-6AC5-4F22-AE8A-558A12E46072}">
      <dgm:prSet/>
      <dgm:spPr/>
      <dgm:t>
        <a:bodyPr/>
        <a:lstStyle/>
        <a:p>
          <a:endParaRPr lang="en-US"/>
        </a:p>
      </dgm:t>
    </dgm:pt>
    <dgm:pt modelId="{0137F05C-E29C-414D-A631-7F6CBFC91F93}">
      <dgm:prSet/>
      <dgm:spPr/>
      <dgm:t>
        <a:bodyPr/>
        <a:lstStyle/>
        <a:p>
          <a:pPr rtl="0"/>
          <a:r>
            <a:rPr lang="en-US" i="1" dirty="0" smtClean="0"/>
            <a:t>Abbreviation</a:t>
          </a:r>
          <a:endParaRPr lang="en-US" i="1" dirty="0"/>
        </a:p>
      </dgm:t>
    </dgm:pt>
    <dgm:pt modelId="{37BDF1EF-9C96-4731-935D-E0F3F62D9CC8}" type="parTrans" cxnId="{17BCE116-9A17-4BC4-8D74-F047649497FB}">
      <dgm:prSet/>
      <dgm:spPr/>
      <dgm:t>
        <a:bodyPr/>
        <a:lstStyle/>
        <a:p>
          <a:endParaRPr lang="en-US"/>
        </a:p>
      </dgm:t>
    </dgm:pt>
    <dgm:pt modelId="{BB51FA93-C479-4CEE-B92E-0FA92B19FD7B}" type="sibTrans" cxnId="{17BCE116-9A17-4BC4-8D74-F047649497FB}">
      <dgm:prSet/>
      <dgm:spPr/>
      <dgm:t>
        <a:bodyPr/>
        <a:lstStyle/>
        <a:p>
          <a:endParaRPr lang="en-US"/>
        </a:p>
      </dgm:t>
    </dgm:pt>
    <dgm:pt modelId="{5BC89B8C-A3C8-4B58-8D70-FB3A8A56C323}">
      <dgm:prSet/>
      <dgm:spPr/>
      <dgm:t>
        <a:bodyPr/>
        <a:lstStyle/>
        <a:p>
          <a:pPr rtl="0"/>
          <a:r>
            <a:rPr lang="en-US" i="1" dirty="0" smtClean="0"/>
            <a:t>Class Code</a:t>
          </a:r>
          <a:endParaRPr lang="en-US" i="1" dirty="0"/>
        </a:p>
      </dgm:t>
    </dgm:pt>
    <dgm:pt modelId="{BE98E50A-C1FA-4D77-89BE-1BD49E5A0A3E}" type="parTrans" cxnId="{F2226A56-3211-45A9-8505-A1DF118181DA}">
      <dgm:prSet/>
      <dgm:spPr/>
      <dgm:t>
        <a:bodyPr/>
        <a:lstStyle/>
        <a:p>
          <a:endParaRPr lang="en-US"/>
        </a:p>
      </dgm:t>
    </dgm:pt>
    <dgm:pt modelId="{C943C994-D0B9-4949-8608-25126C1235F2}" type="sibTrans" cxnId="{F2226A56-3211-45A9-8505-A1DF118181DA}">
      <dgm:prSet/>
      <dgm:spPr/>
      <dgm:t>
        <a:bodyPr/>
        <a:lstStyle/>
        <a:p>
          <a:endParaRPr lang="en-US"/>
        </a:p>
      </dgm:t>
    </dgm:pt>
    <dgm:pt modelId="{65B77356-9BD0-447C-AD5C-EB4A80717AA5}">
      <dgm:prSet/>
      <dgm:spPr/>
      <dgm:t>
        <a:bodyPr/>
        <a:lstStyle/>
        <a:p>
          <a:pPr rtl="0"/>
          <a:r>
            <a:rPr lang="en-US" i="1" dirty="0" smtClean="0"/>
            <a:t>Analyst</a:t>
          </a:r>
          <a:endParaRPr lang="en-US" i="1" dirty="0"/>
        </a:p>
      </dgm:t>
    </dgm:pt>
    <dgm:pt modelId="{7F4D201C-DC8B-41BE-8523-CE642C7FECD6}" type="parTrans" cxnId="{B914DBDE-D035-4DF2-AB93-D320A9877A0A}">
      <dgm:prSet/>
      <dgm:spPr/>
      <dgm:t>
        <a:bodyPr/>
        <a:lstStyle/>
        <a:p>
          <a:endParaRPr lang="en-US"/>
        </a:p>
      </dgm:t>
    </dgm:pt>
    <dgm:pt modelId="{B6E415A6-FEF2-4F88-AAEB-FBBED4A428FA}" type="sibTrans" cxnId="{B914DBDE-D035-4DF2-AB93-D320A9877A0A}">
      <dgm:prSet/>
      <dgm:spPr/>
      <dgm:t>
        <a:bodyPr/>
        <a:lstStyle/>
        <a:p>
          <a:endParaRPr lang="en-US"/>
        </a:p>
      </dgm:t>
    </dgm:pt>
    <dgm:pt modelId="{3CF72578-0C47-4278-B762-49CF15CB5D61}">
      <dgm:prSet/>
      <dgm:spPr/>
      <dgm:t>
        <a:bodyPr/>
        <a:lstStyle/>
        <a:p>
          <a:pPr rtl="0"/>
          <a:r>
            <a:rPr lang="en-US" dirty="0" smtClean="0"/>
            <a:t>Specification Header</a:t>
          </a:r>
          <a:endParaRPr lang="en-US" dirty="0"/>
        </a:p>
      </dgm:t>
    </dgm:pt>
    <dgm:pt modelId="{C59B121B-897A-48F3-BBF3-62A380191EC0}" type="parTrans" cxnId="{B9145966-A1BF-499F-8E99-4CE9450AD2A5}">
      <dgm:prSet/>
      <dgm:spPr/>
      <dgm:t>
        <a:bodyPr/>
        <a:lstStyle/>
        <a:p>
          <a:endParaRPr lang="en-US"/>
        </a:p>
      </dgm:t>
    </dgm:pt>
    <dgm:pt modelId="{B7FE9A2B-E3CA-4E9B-BB65-99F476FD87EE}" type="sibTrans" cxnId="{B9145966-A1BF-499F-8E99-4CE9450AD2A5}">
      <dgm:prSet/>
      <dgm:spPr/>
      <dgm:t>
        <a:bodyPr/>
        <a:lstStyle/>
        <a:p>
          <a:endParaRPr lang="en-US"/>
        </a:p>
      </dgm:t>
    </dgm:pt>
    <dgm:pt modelId="{EE61387E-6E6E-493D-BB38-09B9816FC922}">
      <dgm:prSet/>
      <dgm:spPr/>
      <dgm:t>
        <a:bodyPr/>
        <a:lstStyle/>
        <a:p>
          <a:pPr rtl="0"/>
          <a:r>
            <a:rPr lang="en-US" dirty="0" smtClean="0"/>
            <a:t>Tools and Equipment Used</a:t>
          </a:r>
          <a:endParaRPr lang="en-US" dirty="0"/>
        </a:p>
      </dgm:t>
    </dgm:pt>
    <dgm:pt modelId="{D515389B-91C8-4274-9B33-4B6530F94764}" type="parTrans" cxnId="{8EF1C076-E20D-4B62-8BE5-17B6B336D94E}">
      <dgm:prSet/>
      <dgm:spPr/>
      <dgm:t>
        <a:bodyPr/>
        <a:lstStyle/>
        <a:p>
          <a:endParaRPr lang="en-US"/>
        </a:p>
      </dgm:t>
    </dgm:pt>
    <dgm:pt modelId="{E22C2424-EC0A-4C95-A10B-8310B4CA0C6A}" type="sibTrans" cxnId="{8EF1C076-E20D-4B62-8BE5-17B6B336D94E}">
      <dgm:prSet/>
      <dgm:spPr/>
      <dgm:t>
        <a:bodyPr/>
        <a:lstStyle/>
        <a:p>
          <a:endParaRPr lang="en-US"/>
        </a:p>
      </dgm:t>
    </dgm:pt>
    <dgm:pt modelId="{102A1681-377B-4B74-BADC-1A1D999E9EBB}" type="pres">
      <dgm:prSet presAssocID="{2B31D13F-75F6-464D-8D8F-C8113C81D438}" presName="linear" presStyleCnt="0">
        <dgm:presLayoutVars>
          <dgm:animLvl val="lvl"/>
          <dgm:resizeHandles val="exact"/>
        </dgm:presLayoutVars>
      </dgm:prSet>
      <dgm:spPr/>
      <dgm:t>
        <a:bodyPr/>
        <a:lstStyle/>
        <a:p>
          <a:endParaRPr lang="en-US"/>
        </a:p>
      </dgm:t>
    </dgm:pt>
    <dgm:pt modelId="{6C636C96-687B-4B25-915A-C91DDF3C6091}" type="pres">
      <dgm:prSet presAssocID="{1A63F158-D64D-4D96-9578-2B6B82C6450B}" presName="parentText" presStyleLbl="node1" presStyleIdx="0" presStyleCnt="1">
        <dgm:presLayoutVars>
          <dgm:chMax val="0"/>
          <dgm:bulletEnabled val="1"/>
        </dgm:presLayoutVars>
      </dgm:prSet>
      <dgm:spPr/>
      <dgm:t>
        <a:bodyPr/>
        <a:lstStyle/>
        <a:p>
          <a:endParaRPr lang="en-US"/>
        </a:p>
      </dgm:t>
    </dgm:pt>
    <dgm:pt modelId="{7657BEB0-1630-4836-9D84-15B64329ED4C}" type="pres">
      <dgm:prSet presAssocID="{1A63F158-D64D-4D96-9578-2B6B82C6450B}" presName="childText" presStyleLbl="revTx" presStyleIdx="0" presStyleCnt="1">
        <dgm:presLayoutVars>
          <dgm:bulletEnabled val="1"/>
        </dgm:presLayoutVars>
      </dgm:prSet>
      <dgm:spPr/>
      <dgm:t>
        <a:bodyPr/>
        <a:lstStyle/>
        <a:p>
          <a:endParaRPr lang="en-US"/>
        </a:p>
      </dgm:t>
    </dgm:pt>
  </dgm:ptLst>
  <dgm:cxnLst>
    <dgm:cxn modelId="{9E42A58E-9A2D-4C48-8E26-7583AE6F3D90}" type="presOf" srcId="{2B31D13F-75F6-464D-8D8F-C8113C81D438}" destId="{102A1681-377B-4B74-BADC-1A1D999E9EBB}" srcOrd="0" destOrd="0" presId="urn:microsoft.com/office/officeart/2005/8/layout/vList2"/>
    <dgm:cxn modelId="{B9145966-A1BF-499F-8E99-4CE9450AD2A5}" srcId="{1A63F158-D64D-4D96-9578-2B6B82C6450B}" destId="{3CF72578-0C47-4278-B762-49CF15CB5D61}" srcOrd="0" destOrd="0" parTransId="{C59B121B-897A-48F3-BBF3-62A380191EC0}" sibTransId="{B7FE9A2B-E3CA-4E9B-BB65-99F476FD87EE}"/>
    <dgm:cxn modelId="{D1370A42-78F9-4672-B202-B5047B499D28}" type="presOf" srcId="{47466A36-753D-4F7A-B256-0FF7D089A39D}" destId="{7657BEB0-1630-4836-9D84-15B64329ED4C}" srcOrd="0" destOrd="1" presId="urn:microsoft.com/office/officeart/2005/8/layout/vList2"/>
    <dgm:cxn modelId="{D50F1971-F920-4FD6-814B-5A1B93E69311}" type="presOf" srcId="{65B77356-9BD0-447C-AD5C-EB4A80717AA5}" destId="{7657BEB0-1630-4836-9D84-15B64329ED4C}" srcOrd="0" destOrd="4" presId="urn:microsoft.com/office/officeart/2005/8/layout/vList2"/>
    <dgm:cxn modelId="{8EF1C076-E20D-4B62-8BE5-17B6B336D94E}" srcId="{1A63F158-D64D-4D96-9578-2B6B82C6450B}" destId="{EE61387E-6E6E-493D-BB38-09B9816FC922}" srcOrd="4" destOrd="0" parTransId="{D515389B-91C8-4274-9B33-4B6530F94764}" sibTransId="{E22C2424-EC0A-4C95-A10B-8310B4CA0C6A}"/>
    <dgm:cxn modelId="{B914DBDE-D035-4DF2-AB93-D320A9877A0A}" srcId="{3CF72578-0C47-4278-B762-49CF15CB5D61}" destId="{65B77356-9BD0-447C-AD5C-EB4A80717AA5}" srcOrd="3" destOrd="0" parTransId="{7F4D201C-DC8B-41BE-8523-CE642C7FECD6}" sibTransId="{B6E415A6-FEF2-4F88-AAEB-FBBED4A428FA}"/>
    <dgm:cxn modelId="{09D3D71A-0ACF-4316-AF18-E8058DCEF430}" srcId="{1A63F158-D64D-4D96-9578-2B6B82C6450B}" destId="{62B90AE4-5BC6-4606-8A82-343D9CAD8771}" srcOrd="1" destOrd="0" parTransId="{94D47D36-581C-47F2-8D54-5DDCD91147BC}" sibTransId="{2B7EDE61-CAFE-4347-9612-3DBEA93EFD69}"/>
    <dgm:cxn modelId="{29AB17C2-F4BC-4794-846F-D0FB804ADE1C}" srcId="{3CF72578-0C47-4278-B762-49CF15CB5D61}" destId="{47466A36-753D-4F7A-B256-0FF7D089A39D}" srcOrd="0" destOrd="0" parTransId="{16496F9D-7DDF-46EE-AD8F-9650F7942BD2}" sibTransId="{65C44F4C-8060-43B4-8399-F963FCE89B07}"/>
    <dgm:cxn modelId="{65C0653C-83FB-4EDC-9221-74B868980AA8}" type="presOf" srcId="{5BC89B8C-A3C8-4B58-8D70-FB3A8A56C323}" destId="{7657BEB0-1630-4836-9D84-15B64329ED4C}" srcOrd="0" destOrd="3" presId="urn:microsoft.com/office/officeart/2005/8/layout/vList2"/>
    <dgm:cxn modelId="{E2CFE8CE-FB75-4307-A2D0-7D94C95B620B}" type="presOf" srcId="{4B949980-3722-49CE-B305-B6327C90CD42}" destId="{7657BEB0-1630-4836-9D84-15B64329ED4C}" srcOrd="0" destOrd="6" presId="urn:microsoft.com/office/officeart/2005/8/layout/vList2"/>
    <dgm:cxn modelId="{6733456C-6AC5-4F22-AE8A-558A12E46072}" srcId="{1A63F158-D64D-4D96-9578-2B6B82C6450B}" destId="{9E402FF2-5388-4212-80A1-B86D045366EE}" srcOrd="3" destOrd="0" parTransId="{D7D8FCAD-CBA9-47BA-8F25-732D94BB93C7}" sibTransId="{55AF7D01-3A84-40E6-B8FF-D30B124BD8C6}"/>
    <dgm:cxn modelId="{3E2AA8DB-A826-4F1D-8F3C-01ADB617C397}" type="presOf" srcId="{1A63F158-D64D-4D96-9578-2B6B82C6450B}" destId="{6C636C96-687B-4B25-915A-C91DDF3C6091}" srcOrd="0" destOrd="0" presId="urn:microsoft.com/office/officeart/2005/8/layout/vList2"/>
    <dgm:cxn modelId="{B1977F4E-347D-4AE2-B17E-8517514398F1}" type="presOf" srcId="{0137F05C-E29C-414D-A631-7F6CBFC91F93}" destId="{7657BEB0-1630-4836-9D84-15B64329ED4C}" srcOrd="0" destOrd="2" presId="urn:microsoft.com/office/officeart/2005/8/layout/vList2"/>
    <dgm:cxn modelId="{C7F55493-8359-4663-9CAC-67A8744F6F40}" type="presOf" srcId="{EE61387E-6E6E-493D-BB38-09B9816FC922}" destId="{7657BEB0-1630-4836-9D84-15B64329ED4C}" srcOrd="0" destOrd="8" presId="urn:microsoft.com/office/officeart/2005/8/layout/vList2"/>
    <dgm:cxn modelId="{17BCE116-9A17-4BC4-8D74-F047649497FB}" srcId="{3CF72578-0C47-4278-B762-49CF15CB5D61}" destId="{0137F05C-E29C-414D-A631-7F6CBFC91F93}" srcOrd="1" destOrd="0" parTransId="{37BDF1EF-9C96-4731-935D-E0F3F62D9CC8}" sibTransId="{BB51FA93-C479-4CEE-B92E-0FA92B19FD7B}"/>
    <dgm:cxn modelId="{386494E0-784A-4EE3-85B8-6D86998C3E58}" srcId="{2B31D13F-75F6-464D-8D8F-C8113C81D438}" destId="{1A63F158-D64D-4D96-9578-2B6B82C6450B}" srcOrd="0" destOrd="0" parTransId="{EA7FE0B4-90B4-4602-808E-F3CD987A21E7}" sibTransId="{E9065EF2-0B2A-453F-9761-F7EA27954DD3}"/>
    <dgm:cxn modelId="{048EE0D9-65F0-4379-BF7E-600AA4501330}" type="presOf" srcId="{3CF72578-0C47-4278-B762-49CF15CB5D61}" destId="{7657BEB0-1630-4836-9D84-15B64329ED4C}" srcOrd="0" destOrd="0" presId="urn:microsoft.com/office/officeart/2005/8/layout/vList2"/>
    <dgm:cxn modelId="{D3CB16FC-8FDF-4753-A25B-A95677A33E74}" type="presOf" srcId="{9E402FF2-5388-4212-80A1-B86D045366EE}" destId="{7657BEB0-1630-4836-9D84-15B64329ED4C}" srcOrd="0" destOrd="7" presId="urn:microsoft.com/office/officeart/2005/8/layout/vList2"/>
    <dgm:cxn modelId="{4969AAE6-5D37-4331-B7E3-30680522DFFB}" type="presOf" srcId="{62B90AE4-5BC6-4606-8A82-343D9CAD8771}" destId="{7657BEB0-1630-4836-9D84-15B64329ED4C}" srcOrd="0" destOrd="5" presId="urn:microsoft.com/office/officeart/2005/8/layout/vList2"/>
    <dgm:cxn modelId="{F2226A56-3211-45A9-8505-A1DF118181DA}" srcId="{3CF72578-0C47-4278-B762-49CF15CB5D61}" destId="{5BC89B8C-A3C8-4B58-8D70-FB3A8A56C323}" srcOrd="2" destOrd="0" parTransId="{BE98E50A-C1FA-4D77-89BE-1BD49E5A0A3E}" sibTransId="{C943C994-D0B9-4949-8608-25126C1235F2}"/>
    <dgm:cxn modelId="{327196AC-2B6A-45D3-9A8C-CD22305E1D93}" srcId="{1A63F158-D64D-4D96-9578-2B6B82C6450B}" destId="{4B949980-3722-49CE-B305-B6327C90CD42}" srcOrd="2" destOrd="0" parTransId="{A3B8C76B-AD15-481F-81D4-D1A3AEC8682B}" sibTransId="{A4D23FA2-C3BB-4113-95AC-D3E6F635CB0F}"/>
    <dgm:cxn modelId="{9B8D61B8-98D8-46F2-9866-AEDDE0728356}" type="presParOf" srcId="{102A1681-377B-4B74-BADC-1A1D999E9EBB}" destId="{6C636C96-687B-4B25-915A-C91DDF3C6091}" srcOrd="0" destOrd="0" presId="urn:microsoft.com/office/officeart/2005/8/layout/vList2"/>
    <dgm:cxn modelId="{2E83EA76-BF32-48B3-990A-FF4D4594B739}" type="presParOf" srcId="{102A1681-377B-4B74-BADC-1A1D999E9EBB}" destId="{7657BEB0-1630-4836-9D84-15B64329ED4C}"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0864E7A-6D75-4C0A-9953-52D2152028D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8546887-0DF3-4BE0-BF5B-8A93D5884C79}">
      <dgm:prSet/>
      <dgm:spPr/>
      <dgm:t>
        <a:bodyPr/>
        <a:lstStyle/>
        <a:p>
          <a:pPr rtl="0"/>
          <a:r>
            <a:rPr lang="en-US" dirty="0" smtClean="0"/>
            <a:t>Infer Competencies/KSAs from task statements</a:t>
          </a:r>
          <a:endParaRPr lang="en-US" dirty="0"/>
        </a:p>
      </dgm:t>
    </dgm:pt>
    <dgm:pt modelId="{F7AD778E-C4E3-4B89-A3DF-EACD0B187030}" type="parTrans" cxnId="{2978E78D-C03F-4863-82D7-41B2E8A51AC4}">
      <dgm:prSet/>
      <dgm:spPr/>
      <dgm:t>
        <a:bodyPr/>
        <a:lstStyle/>
        <a:p>
          <a:endParaRPr lang="en-US"/>
        </a:p>
      </dgm:t>
    </dgm:pt>
    <dgm:pt modelId="{D16FAB08-05C6-462F-B9AF-95E14221DB99}" type="sibTrans" cxnId="{2978E78D-C03F-4863-82D7-41B2E8A51AC4}">
      <dgm:prSet/>
      <dgm:spPr/>
      <dgm:t>
        <a:bodyPr/>
        <a:lstStyle/>
        <a:p>
          <a:endParaRPr lang="en-US"/>
        </a:p>
      </dgm:t>
    </dgm:pt>
    <dgm:pt modelId="{92EEE788-4C54-4E3C-8C83-67AEE2D26513}">
      <dgm:prSet/>
      <dgm:spPr/>
      <dgm:t>
        <a:bodyPr/>
        <a:lstStyle/>
        <a:p>
          <a:pPr rtl="0"/>
          <a:r>
            <a:rPr lang="en-US" dirty="0" smtClean="0"/>
            <a:t>Rate Competencies/KSAs</a:t>
          </a:r>
          <a:endParaRPr lang="en-US" dirty="0"/>
        </a:p>
      </dgm:t>
    </dgm:pt>
    <dgm:pt modelId="{B5429B6F-359C-4CB2-983E-50C70B1AA83C}" type="parTrans" cxnId="{9FFA96DA-8209-4540-92F2-CB6DE220729C}">
      <dgm:prSet/>
      <dgm:spPr/>
      <dgm:t>
        <a:bodyPr/>
        <a:lstStyle/>
        <a:p>
          <a:endParaRPr lang="en-US"/>
        </a:p>
      </dgm:t>
    </dgm:pt>
    <dgm:pt modelId="{29E9A190-0615-4036-A323-374B4E3CC247}" type="sibTrans" cxnId="{9FFA96DA-8209-4540-92F2-CB6DE220729C}">
      <dgm:prSet/>
      <dgm:spPr/>
      <dgm:t>
        <a:bodyPr/>
        <a:lstStyle/>
        <a:p>
          <a:endParaRPr lang="en-US"/>
        </a:p>
      </dgm:t>
    </dgm:pt>
    <dgm:pt modelId="{DDD91F3D-AFF7-45EA-BD11-FBB9818946EB}">
      <dgm:prSet/>
      <dgm:spPr/>
      <dgm:t>
        <a:bodyPr/>
        <a:lstStyle/>
        <a:p>
          <a:pPr rtl="0"/>
          <a:r>
            <a:rPr lang="en-US" dirty="0" smtClean="0"/>
            <a:t>Determine education and experience levels (</a:t>
          </a:r>
          <a:r>
            <a:rPr lang="en-US" i="1" dirty="0" smtClean="0"/>
            <a:t>optional</a:t>
          </a:r>
          <a:r>
            <a:rPr lang="en-US" i="0" dirty="0" smtClean="0"/>
            <a:t>)</a:t>
          </a:r>
          <a:endParaRPr lang="en-US" dirty="0"/>
        </a:p>
      </dgm:t>
    </dgm:pt>
    <dgm:pt modelId="{8BE385F8-80BD-4B12-A136-2D21A66912CE}" type="parTrans" cxnId="{0E359466-2275-4E8B-96FB-1E7000F63734}">
      <dgm:prSet/>
      <dgm:spPr/>
      <dgm:t>
        <a:bodyPr/>
        <a:lstStyle/>
        <a:p>
          <a:endParaRPr lang="en-US"/>
        </a:p>
      </dgm:t>
    </dgm:pt>
    <dgm:pt modelId="{D3701973-8EE0-4568-9EF7-DE2F09CBCEF5}" type="sibTrans" cxnId="{0E359466-2275-4E8B-96FB-1E7000F63734}">
      <dgm:prSet/>
      <dgm:spPr/>
      <dgm:t>
        <a:bodyPr/>
        <a:lstStyle/>
        <a:p>
          <a:endParaRPr lang="en-US"/>
        </a:p>
      </dgm:t>
    </dgm:pt>
    <dgm:pt modelId="{0DDA1232-7CF3-458A-ACCA-69CF824E26BD}" type="pres">
      <dgm:prSet presAssocID="{70864E7A-6D75-4C0A-9953-52D2152028D6}" presName="CompostProcess" presStyleCnt="0">
        <dgm:presLayoutVars>
          <dgm:dir/>
          <dgm:resizeHandles val="exact"/>
        </dgm:presLayoutVars>
      </dgm:prSet>
      <dgm:spPr/>
      <dgm:t>
        <a:bodyPr/>
        <a:lstStyle/>
        <a:p>
          <a:endParaRPr lang="en-US"/>
        </a:p>
      </dgm:t>
    </dgm:pt>
    <dgm:pt modelId="{21228B75-0EF3-4C62-8FB3-F9A57457F6D5}" type="pres">
      <dgm:prSet presAssocID="{70864E7A-6D75-4C0A-9953-52D2152028D6}" presName="arrow" presStyleLbl="bgShp" presStyleIdx="0" presStyleCnt="1"/>
      <dgm:spPr/>
    </dgm:pt>
    <dgm:pt modelId="{A007520B-E443-43F4-A516-5417A8AB112D}" type="pres">
      <dgm:prSet presAssocID="{70864E7A-6D75-4C0A-9953-52D2152028D6}" presName="linearProcess" presStyleCnt="0"/>
      <dgm:spPr/>
    </dgm:pt>
    <dgm:pt modelId="{1AB4B055-59D1-4C43-AA65-269A2A0FA081}" type="pres">
      <dgm:prSet presAssocID="{58546887-0DF3-4BE0-BF5B-8A93D5884C79}" presName="textNode" presStyleLbl="node1" presStyleIdx="0" presStyleCnt="3">
        <dgm:presLayoutVars>
          <dgm:bulletEnabled val="1"/>
        </dgm:presLayoutVars>
      </dgm:prSet>
      <dgm:spPr/>
      <dgm:t>
        <a:bodyPr/>
        <a:lstStyle/>
        <a:p>
          <a:endParaRPr lang="en-US"/>
        </a:p>
      </dgm:t>
    </dgm:pt>
    <dgm:pt modelId="{C328A46C-A8FF-4A04-9A05-84E0C9D1F48C}" type="pres">
      <dgm:prSet presAssocID="{D16FAB08-05C6-462F-B9AF-95E14221DB99}" presName="sibTrans" presStyleCnt="0"/>
      <dgm:spPr/>
    </dgm:pt>
    <dgm:pt modelId="{B93FE32D-62C0-4671-B685-ACBE4A448CCE}" type="pres">
      <dgm:prSet presAssocID="{92EEE788-4C54-4E3C-8C83-67AEE2D26513}" presName="textNode" presStyleLbl="node1" presStyleIdx="1" presStyleCnt="3">
        <dgm:presLayoutVars>
          <dgm:bulletEnabled val="1"/>
        </dgm:presLayoutVars>
      </dgm:prSet>
      <dgm:spPr/>
      <dgm:t>
        <a:bodyPr/>
        <a:lstStyle/>
        <a:p>
          <a:endParaRPr lang="en-US"/>
        </a:p>
      </dgm:t>
    </dgm:pt>
    <dgm:pt modelId="{06E67666-031F-4D7C-AD9D-F709A315F3EE}" type="pres">
      <dgm:prSet presAssocID="{29E9A190-0615-4036-A323-374B4E3CC247}" presName="sibTrans" presStyleCnt="0"/>
      <dgm:spPr/>
    </dgm:pt>
    <dgm:pt modelId="{66D972FE-F1A1-480A-9D55-810E01FFE3F6}" type="pres">
      <dgm:prSet presAssocID="{DDD91F3D-AFF7-45EA-BD11-FBB9818946EB}" presName="textNode" presStyleLbl="node1" presStyleIdx="2" presStyleCnt="3">
        <dgm:presLayoutVars>
          <dgm:bulletEnabled val="1"/>
        </dgm:presLayoutVars>
      </dgm:prSet>
      <dgm:spPr/>
      <dgm:t>
        <a:bodyPr/>
        <a:lstStyle/>
        <a:p>
          <a:endParaRPr lang="en-US"/>
        </a:p>
      </dgm:t>
    </dgm:pt>
  </dgm:ptLst>
  <dgm:cxnLst>
    <dgm:cxn modelId="{4C75126B-7D53-45B1-A9CE-13D63DE5CED0}" type="presOf" srcId="{58546887-0DF3-4BE0-BF5B-8A93D5884C79}" destId="{1AB4B055-59D1-4C43-AA65-269A2A0FA081}" srcOrd="0" destOrd="0" presId="urn:microsoft.com/office/officeart/2005/8/layout/hProcess9"/>
    <dgm:cxn modelId="{E3BF1C64-6D33-45A5-BDDE-DC773CD38116}" type="presOf" srcId="{92EEE788-4C54-4E3C-8C83-67AEE2D26513}" destId="{B93FE32D-62C0-4671-B685-ACBE4A448CCE}" srcOrd="0" destOrd="0" presId="urn:microsoft.com/office/officeart/2005/8/layout/hProcess9"/>
    <dgm:cxn modelId="{2978E78D-C03F-4863-82D7-41B2E8A51AC4}" srcId="{70864E7A-6D75-4C0A-9953-52D2152028D6}" destId="{58546887-0DF3-4BE0-BF5B-8A93D5884C79}" srcOrd="0" destOrd="0" parTransId="{F7AD778E-C4E3-4B89-A3DF-EACD0B187030}" sibTransId="{D16FAB08-05C6-462F-B9AF-95E14221DB99}"/>
    <dgm:cxn modelId="{074CD1D5-CF8F-4314-A719-01138006BA32}" type="presOf" srcId="{70864E7A-6D75-4C0A-9953-52D2152028D6}" destId="{0DDA1232-7CF3-458A-ACCA-69CF824E26BD}" srcOrd="0" destOrd="0" presId="urn:microsoft.com/office/officeart/2005/8/layout/hProcess9"/>
    <dgm:cxn modelId="{9FFA96DA-8209-4540-92F2-CB6DE220729C}" srcId="{70864E7A-6D75-4C0A-9953-52D2152028D6}" destId="{92EEE788-4C54-4E3C-8C83-67AEE2D26513}" srcOrd="1" destOrd="0" parTransId="{B5429B6F-359C-4CB2-983E-50C70B1AA83C}" sibTransId="{29E9A190-0615-4036-A323-374B4E3CC247}"/>
    <dgm:cxn modelId="{FB249806-0F3C-47F1-B088-EAE1C2E6B877}" type="presOf" srcId="{DDD91F3D-AFF7-45EA-BD11-FBB9818946EB}" destId="{66D972FE-F1A1-480A-9D55-810E01FFE3F6}" srcOrd="0" destOrd="0" presId="urn:microsoft.com/office/officeart/2005/8/layout/hProcess9"/>
    <dgm:cxn modelId="{0E359466-2275-4E8B-96FB-1E7000F63734}" srcId="{70864E7A-6D75-4C0A-9953-52D2152028D6}" destId="{DDD91F3D-AFF7-45EA-BD11-FBB9818946EB}" srcOrd="2" destOrd="0" parTransId="{8BE385F8-80BD-4B12-A136-2D21A66912CE}" sibTransId="{D3701973-8EE0-4568-9EF7-DE2F09CBCEF5}"/>
    <dgm:cxn modelId="{D8EA13BD-66E5-4FAA-AD1C-BE0665A120B2}" type="presParOf" srcId="{0DDA1232-7CF3-458A-ACCA-69CF824E26BD}" destId="{21228B75-0EF3-4C62-8FB3-F9A57457F6D5}" srcOrd="0" destOrd="0" presId="urn:microsoft.com/office/officeart/2005/8/layout/hProcess9"/>
    <dgm:cxn modelId="{6DAE4629-B896-4443-BD54-14FE9BB8862E}" type="presParOf" srcId="{0DDA1232-7CF3-458A-ACCA-69CF824E26BD}" destId="{A007520B-E443-43F4-A516-5417A8AB112D}" srcOrd="1" destOrd="0" presId="urn:microsoft.com/office/officeart/2005/8/layout/hProcess9"/>
    <dgm:cxn modelId="{87C4984E-50E5-4AA6-93F2-18E37C0C7455}" type="presParOf" srcId="{A007520B-E443-43F4-A516-5417A8AB112D}" destId="{1AB4B055-59D1-4C43-AA65-269A2A0FA081}" srcOrd="0" destOrd="0" presId="urn:microsoft.com/office/officeart/2005/8/layout/hProcess9"/>
    <dgm:cxn modelId="{94457047-695F-4845-BC6C-3760DF920D7A}" type="presParOf" srcId="{A007520B-E443-43F4-A516-5417A8AB112D}" destId="{C328A46C-A8FF-4A04-9A05-84E0C9D1F48C}" srcOrd="1" destOrd="0" presId="urn:microsoft.com/office/officeart/2005/8/layout/hProcess9"/>
    <dgm:cxn modelId="{200CC3A9-9C4E-4D40-8F4E-5C53E679A4A1}" type="presParOf" srcId="{A007520B-E443-43F4-A516-5417A8AB112D}" destId="{B93FE32D-62C0-4671-B685-ACBE4A448CCE}" srcOrd="2" destOrd="0" presId="urn:microsoft.com/office/officeart/2005/8/layout/hProcess9"/>
    <dgm:cxn modelId="{14BEB400-6AB3-4705-B1F5-95D007B12233}" type="presParOf" srcId="{A007520B-E443-43F4-A516-5417A8AB112D}" destId="{06E67666-031F-4D7C-AD9D-F709A315F3EE}" srcOrd="3" destOrd="0" presId="urn:microsoft.com/office/officeart/2005/8/layout/hProcess9"/>
    <dgm:cxn modelId="{1103EDEB-043F-490C-A10C-E5B281DDCCA8}" type="presParOf" srcId="{A007520B-E443-43F4-A516-5417A8AB112D}" destId="{66D972FE-F1A1-480A-9D55-810E01FFE3F6}"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189B3CDB-1B95-4647-95E5-D5980A2A2DF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2E732C2-CA93-4F74-BE31-58840C316ADA}">
      <dgm:prSet/>
      <dgm:spPr/>
      <dgm:t>
        <a:bodyPr/>
        <a:lstStyle/>
        <a:p>
          <a:pPr rtl="0"/>
          <a:r>
            <a:rPr lang="en-US" dirty="0" smtClean="0"/>
            <a:t>Understand the difference between a Competency and a KSA (knowledge, skill, ability)</a:t>
          </a:r>
          <a:endParaRPr lang="en-US" dirty="0"/>
        </a:p>
      </dgm:t>
    </dgm:pt>
    <dgm:pt modelId="{EE34A5DC-EF1E-40F5-829F-3951CE81E125}" type="parTrans" cxnId="{AA621985-7A85-44FC-9C73-43D30F55326C}">
      <dgm:prSet/>
      <dgm:spPr/>
      <dgm:t>
        <a:bodyPr/>
        <a:lstStyle/>
        <a:p>
          <a:endParaRPr lang="en-US"/>
        </a:p>
      </dgm:t>
    </dgm:pt>
    <dgm:pt modelId="{BF30A6E8-A233-421E-8A83-FA16AE34B26B}" type="sibTrans" cxnId="{AA621985-7A85-44FC-9C73-43D30F55326C}">
      <dgm:prSet/>
      <dgm:spPr/>
      <dgm:t>
        <a:bodyPr/>
        <a:lstStyle/>
        <a:p>
          <a:endParaRPr lang="en-US" dirty="0"/>
        </a:p>
      </dgm:t>
    </dgm:pt>
    <dgm:pt modelId="{3252C99C-2507-4430-A752-B00AFCF589D2}">
      <dgm:prSet/>
      <dgm:spPr/>
      <dgm:t>
        <a:bodyPr/>
        <a:lstStyle/>
        <a:p>
          <a:pPr rtl="0"/>
          <a:r>
            <a:rPr lang="en-US" dirty="0" smtClean="0"/>
            <a:t>Be able to generate or choose appropriate competencies for the job under review</a:t>
          </a:r>
          <a:endParaRPr lang="en-US" dirty="0"/>
        </a:p>
      </dgm:t>
    </dgm:pt>
    <dgm:pt modelId="{D6CBAC8B-98C8-4FD1-B23F-D0D97904F60E}" type="parTrans" cxnId="{FABAAFB0-0CE3-4997-8644-D89EC442A42E}">
      <dgm:prSet/>
      <dgm:spPr/>
      <dgm:t>
        <a:bodyPr/>
        <a:lstStyle/>
        <a:p>
          <a:endParaRPr lang="en-US"/>
        </a:p>
      </dgm:t>
    </dgm:pt>
    <dgm:pt modelId="{2F7CC384-2AD1-4E09-BE3D-EB91FEC8C3E9}" type="sibTrans" cxnId="{FABAAFB0-0CE3-4997-8644-D89EC442A42E}">
      <dgm:prSet/>
      <dgm:spPr/>
      <dgm:t>
        <a:bodyPr/>
        <a:lstStyle/>
        <a:p>
          <a:endParaRPr lang="en-US" dirty="0"/>
        </a:p>
      </dgm:t>
    </dgm:pt>
    <dgm:pt modelId="{08D8BD1F-431B-4786-93D7-C458C1175E9D}">
      <dgm:prSet/>
      <dgm:spPr/>
      <dgm:t>
        <a:bodyPr/>
        <a:lstStyle/>
        <a:p>
          <a:pPr rtl="0"/>
          <a:r>
            <a:rPr lang="en-US" dirty="0" smtClean="0"/>
            <a:t>Be able to accurately rate competencies on level of importance </a:t>
          </a:r>
          <a:endParaRPr lang="en-US" dirty="0"/>
        </a:p>
      </dgm:t>
    </dgm:pt>
    <dgm:pt modelId="{87D41F65-FECD-4EDD-95C2-C79F4A32CE01}" type="parTrans" cxnId="{26E7C38E-69CA-4FE2-B86B-FEE32D94A4B5}">
      <dgm:prSet/>
      <dgm:spPr/>
      <dgm:t>
        <a:bodyPr/>
        <a:lstStyle/>
        <a:p>
          <a:endParaRPr lang="en-US"/>
        </a:p>
      </dgm:t>
    </dgm:pt>
    <dgm:pt modelId="{B5476F8D-A157-4893-B8D6-8BEB82607490}" type="sibTrans" cxnId="{26E7C38E-69CA-4FE2-B86B-FEE32D94A4B5}">
      <dgm:prSet/>
      <dgm:spPr/>
      <dgm:t>
        <a:bodyPr/>
        <a:lstStyle/>
        <a:p>
          <a:endParaRPr lang="en-US"/>
        </a:p>
      </dgm:t>
    </dgm:pt>
    <dgm:pt modelId="{712700A1-52F4-46F4-9086-B5B330D2ECB7}" type="pres">
      <dgm:prSet presAssocID="{189B3CDB-1B95-4647-95E5-D5980A2A2DF5}" presName="CompostProcess" presStyleCnt="0">
        <dgm:presLayoutVars>
          <dgm:dir/>
          <dgm:resizeHandles val="exact"/>
        </dgm:presLayoutVars>
      </dgm:prSet>
      <dgm:spPr/>
      <dgm:t>
        <a:bodyPr/>
        <a:lstStyle/>
        <a:p>
          <a:endParaRPr lang="en-US"/>
        </a:p>
      </dgm:t>
    </dgm:pt>
    <dgm:pt modelId="{E587E309-CC57-414F-9C4B-7DD7D60FED23}" type="pres">
      <dgm:prSet presAssocID="{189B3CDB-1B95-4647-95E5-D5980A2A2DF5}" presName="arrow" presStyleLbl="bgShp" presStyleIdx="0" presStyleCnt="1"/>
      <dgm:spPr/>
    </dgm:pt>
    <dgm:pt modelId="{9E9DFB1B-7627-415A-8D26-7A8EED83D144}" type="pres">
      <dgm:prSet presAssocID="{189B3CDB-1B95-4647-95E5-D5980A2A2DF5}" presName="linearProcess" presStyleCnt="0"/>
      <dgm:spPr/>
    </dgm:pt>
    <dgm:pt modelId="{A1C2BDE0-B00C-473E-81EF-74E2BCF83746}" type="pres">
      <dgm:prSet presAssocID="{12E732C2-CA93-4F74-BE31-58840C316ADA}" presName="textNode" presStyleLbl="node1" presStyleIdx="0" presStyleCnt="3">
        <dgm:presLayoutVars>
          <dgm:bulletEnabled val="1"/>
        </dgm:presLayoutVars>
      </dgm:prSet>
      <dgm:spPr/>
      <dgm:t>
        <a:bodyPr/>
        <a:lstStyle/>
        <a:p>
          <a:endParaRPr lang="en-US"/>
        </a:p>
      </dgm:t>
    </dgm:pt>
    <dgm:pt modelId="{02F5D61B-F3F9-4544-A75B-59A1D87CCF93}" type="pres">
      <dgm:prSet presAssocID="{BF30A6E8-A233-421E-8A83-FA16AE34B26B}" presName="sibTrans" presStyleCnt="0"/>
      <dgm:spPr/>
    </dgm:pt>
    <dgm:pt modelId="{ED9EBB2D-FC60-467C-A2A5-692F792AFE33}" type="pres">
      <dgm:prSet presAssocID="{3252C99C-2507-4430-A752-B00AFCF589D2}" presName="textNode" presStyleLbl="node1" presStyleIdx="1" presStyleCnt="3">
        <dgm:presLayoutVars>
          <dgm:bulletEnabled val="1"/>
        </dgm:presLayoutVars>
      </dgm:prSet>
      <dgm:spPr/>
      <dgm:t>
        <a:bodyPr/>
        <a:lstStyle/>
        <a:p>
          <a:endParaRPr lang="en-US"/>
        </a:p>
      </dgm:t>
    </dgm:pt>
    <dgm:pt modelId="{0E1EE7CD-98DD-4286-9122-AE05CEBE67C7}" type="pres">
      <dgm:prSet presAssocID="{2F7CC384-2AD1-4E09-BE3D-EB91FEC8C3E9}" presName="sibTrans" presStyleCnt="0"/>
      <dgm:spPr/>
    </dgm:pt>
    <dgm:pt modelId="{05BD0963-9EB7-48D9-B412-72BB7303533E}" type="pres">
      <dgm:prSet presAssocID="{08D8BD1F-431B-4786-93D7-C458C1175E9D}" presName="textNode" presStyleLbl="node1" presStyleIdx="2" presStyleCnt="3">
        <dgm:presLayoutVars>
          <dgm:bulletEnabled val="1"/>
        </dgm:presLayoutVars>
      </dgm:prSet>
      <dgm:spPr/>
      <dgm:t>
        <a:bodyPr/>
        <a:lstStyle/>
        <a:p>
          <a:endParaRPr lang="en-US"/>
        </a:p>
      </dgm:t>
    </dgm:pt>
  </dgm:ptLst>
  <dgm:cxnLst>
    <dgm:cxn modelId="{FBCF8BAB-734E-4D70-8C6B-5EB18CF23FB5}" type="presOf" srcId="{08D8BD1F-431B-4786-93D7-C458C1175E9D}" destId="{05BD0963-9EB7-48D9-B412-72BB7303533E}" srcOrd="0" destOrd="0" presId="urn:microsoft.com/office/officeart/2005/8/layout/hProcess9"/>
    <dgm:cxn modelId="{A9D8EE3A-2CD1-49F6-95F6-6FE0A21496F3}" type="presOf" srcId="{189B3CDB-1B95-4647-95E5-D5980A2A2DF5}" destId="{712700A1-52F4-46F4-9086-B5B330D2ECB7}" srcOrd="0" destOrd="0" presId="urn:microsoft.com/office/officeart/2005/8/layout/hProcess9"/>
    <dgm:cxn modelId="{26E7C38E-69CA-4FE2-B86B-FEE32D94A4B5}" srcId="{189B3CDB-1B95-4647-95E5-D5980A2A2DF5}" destId="{08D8BD1F-431B-4786-93D7-C458C1175E9D}" srcOrd="2" destOrd="0" parTransId="{87D41F65-FECD-4EDD-95C2-C79F4A32CE01}" sibTransId="{B5476F8D-A157-4893-B8D6-8BEB82607490}"/>
    <dgm:cxn modelId="{1A5F8638-4325-47AC-BA66-0DDE9F8F3279}" type="presOf" srcId="{12E732C2-CA93-4F74-BE31-58840C316ADA}" destId="{A1C2BDE0-B00C-473E-81EF-74E2BCF83746}" srcOrd="0" destOrd="0" presId="urn:microsoft.com/office/officeart/2005/8/layout/hProcess9"/>
    <dgm:cxn modelId="{FABAAFB0-0CE3-4997-8644-D89EC442A42E}" srcId="{189B3CDB-1B95-4647-95E5-D5980A2A2DF5}" destId="{3252C99C-2507-4430-A752-B00AFCF589D2}" srcOrd="1" destOrd="0" parTransId="{D6CBAC8B-98C8-4FD1-B23F-D0D97904F60E}" sibTransId="{2F7CC384-2AD1-4E09-BE3D-EB91FEC8C3E9}"/>
    <dgm:cxn modelId="{BAD61575-2B2D-4D94-B29A-31B6C073A91A}" type="presOf" srcId="{3252C99C-2507-4430-A752-B00AFCF589D2}" destId="{ED9EBB2D-FC60-467C-A2A5-692F792AFE33}" srcOrd="0" destOrd="0" presId="urn:microsoft.com/office/officeart/2005/8/layout/hProcess9"/>
    <dgm:cxn modelId="{AA621985-7A85-44FC-9C73-43D30F55326C}" srcId="{189B3CDB-1B95-4647-95E5-D5980A2A2DF5}" destId="{12E732C2-CA93-4F74-BE31-58840C316ADA}" srcOrd="0" destOrd="0" parTransId="{EE34A5DC-EF1E-40F5-829F-3951CE81E125}" sibTransId="{BF30A6E8-A233-421E-8A83-FA16AE34B26B}"/>
    <dgm:cxn modelId="{B8F8D8B7-C959-4356-8B0D-00E890AA4C1E}" type="presParOf" srcId="{712700A1-52F4-46F4-9086-B5B330D2ECB7}" destId="{E587E309-CC57-414F-9C4B-7DD7D60FED23}" srcOrd="0" destOrd="0" presId="urn:microsoft.com/office/officeart/2005/8/layout/hProcess9"/>
    <dgm:cxn modelId="{B52ED4C7-E4D0-4626-887E-C7A2883D7AF1}" type="presParOf" srcId="{712700A1-52F4-46F4-9086-B5B330D2ECB7}" destId="{9E9DFB1B-7627-415A-8D26-7A8EED83D144}" srcOrd="1" destOrd="0" presId="urn:microsoft.com/office/officeart/2005/8/layout/hProcess9"/>
    <dgm:cxn modelId="{B8D8974C-2281-4EC9-98CA-397B01DEAF56}" type="presParOf" srcId="{9E9DFB1B-7627-415A-8D26-7A8EED83D144}" destId="{A1C2BDE0-B00C-473E-81EF-74E2BCF83746}" srcOrd="0" destOrd="0" presId="urn:microsoft.com/office/officeart/2005/8/layout/hProcess9"/>
    <dgm:cxn modelId="{FE06950A-3138-407D-9B20-21D09045B244}" type="presParOf" srcId="{9E9DFB1B-7627-415A-8D26-7A8EED83D144}" destId="{02F5D61B-F3F9-4544-A75B-59A1D87CCF93}" srcOrd="1" destOrd="0" presId="urn:microsoft.com/office/officeart/2005/8/layout/hProcess9"/>
    <dgm:cxn modelId="{72881649-0752-4772-BA21-73AA7713361B}" type="presParOf" srcId="{9E9DFB1B-7627-415A-8D26-7A8EED83D144}" destId="{ED9EBB2D-FC60-467C-A2A5-692F792AFE33}" srcOrd="2" destOrd="0" presId="urn:microsoft.com/office/officeart/2005/8/layout/hProcess9"/>
    <dgm:cxn modelId="{217EF7E2-7E46-40DF-A7FD-58C12BE29D53}" type="presParOf" srcId="{9E9DFB1B-7627-415A-8D26-7A8EED83D144}" destId="{0E1EE7CD-98DD-4286-9122-AE05CEBE67C7}" srcOrd="3" destOrd="0" presId="urn:microsoft.com/office/officeart/2005/8/layout/hProcess9"/>
    <dgm:cxn modelId="{4ABA9C51-FE3E-4D51-A797-B42B755090BB}" type="presParOf" srcId="{9E9DFB1B-7627-415A-8D26-7A8EED83D144}" destId="{05BD0963-9EB7-48D9-B412-72BB7303533E}"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E48C2059-9B7E-45CE-9F38-9573653D3CC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EF15E54-A4CB-47BF-8C95-841788C85E20}">
      <dgm:prSet custT="1"/>
      <dgm:spPr/>
      <dgm:t>
        <a:bodyPr/>
        <a:lstStyle/>
        <a:p>
          <a:pPr rtl="0"/>
          <a:r>
            <a:rPr lang="en-US" sz="2800" b="1" dirty="0" smtClean="0"/>
            <a:t>Focus SMEs on how it SHOULD be:</a:t>
          </a:r>
          <a:endParaRPr lang="en-US" sz="2800" b="1" dirty="0"/>
        </a:p>
      </dgm:t>
    </dgm:pt>
    <dgm:pt modelId="{7E14D8D9-4E53-4D80-ADCA-7978015EC370}" type="parTrans" cxnId="{D3ED7FDA-14DE-4D05-A1CB-195310B271B5}">
      <dgm:prSet/>
      <dgm:spPr/>
      <dgm:t>
        <a:bodyPr/>
        <a:lstStyle/>
        <a:p>
          <a:endParaRPr lang="en-US"/>
        </a:p>
      </dgm:t>
    </dgm:pt>
    <dgm:pt modelId="{B6D95039-F31B-478F-B3EE-BB32C795E16C}" type="sibTrans" cxnId="{D3ED7FDA-14DE-4D05-A1CB-195310B271B5}">
      <dgm:prSet/>
      <dgm:spPr/>
      <dgm:t>
        <a:bodyPr/>
        <a:lstStyle/>
        <a:p>
          <a:endParaRPr lang="en-US"/>
        </a:p>
      </dgm:t>
    </dgm:pt>
    <dgm:pt modelId="{78F93440-7514-4C2D-9024-C3FF8E0D6D35}">
      <dgm:prSet/>
      <dgm:spPr/>
      <dgm:t>
        <a:bodyPr/>
        <a:lstStyle/>
        <a:p>
          <a:pPr rtl="0"/>
          <a:r>
            <a:rPr lang="en-US" b="1" dirty="0" smtClean="0"/>
            <a:t>Full staffing levels</a:t>
          </a:r>
          <a:endParaRPr lang="en-US" b="1" dirty="0"/>
        </a:p>
      </dgm:t>
    </dgm:pt>
    <dgm:pt modelId="{40E1A0A3-03ED-4CA3-A874-2866E71E893A}" type="parTrans" cxnId="{03D2B155-6EB0-4276-B824-A9C252336DD8}">
      <dgm:prSet/>
      <dgm:spPr/>
      <dgm:t>
        <a:bodyPr/>
        <a:lstStyle/>
        <a:p>
          <a:endParaRPr lang="en-US"/>
        </a:p>
      </dgm:t>
    </dgm:pt>
    <dgm:pt modelId="{448F52EE-BB58-4B45-86BE-56458592CCC6}" type="sibTrans" cxnId="{03D2B155-6EB0-4276-B824-A9C252336DD8}">
      <dgm:prSet/>
      <dgm:spPr/>
      <dgm:t>
        <a:bodyPr/>
        <a:lstStyle/>
        <a:p>
          <a:endParaRPr lang="en-US"/>
        </a:p>
      </dgm:t>
    </dgm:pt>
    <dgm:pt modelId="{C02E6AE8-8D1F-4940-92F1-27F8D4211E15}">
      <dgm:prSet/>
      <dgm:spPr/>
      <dgm:t>
        <a:bodyPr/>
        <a:lstStyle/>
        <a:p>
          <a:pPr rtl="0"/>
          <a:r>
            <a:rPr lang="en-US" b="1" dirty="0" smtClean="0"/>
            <a:t>No one is working out of class</a:t>
          </a:r>
          <a:endParaRPr lang="en-US" b="1" dirty="0"/>
        </a:p>
      </dgm:t>
    </dgm:pt>
    <dgm:pt modelId="{4566A7F5-E1BA-42F8-8932-5C99C08CD2D7}" type="parTrans" cxnId="{8849A21A-E341-4DDA-B1FF-5D0785903CA1}">
      <dgm:prSet/>
      <dgm:spPr/>
      <dgm:t>
        <a:bodyPr/>
        <a:lstStyle/>
        <a:p>
          <a:endParaRPr lang="en-US"/>
        </a:p>
      </dgm:t>
    </dgm:pt>
    <dgm:pt modelId="{24880DCC-1220-40B8-A000-0ED647B36775}" type="sibTrans" cxnId="{8849A21A-E341-4DDA-B1FF-5D0785903CA1}">
      <dgm:prSet/>
      <dgm:spPr/>
      <dgm:t>
        <a:bodyPr/>
        <a:lstStyle/>
        <a:p>
          <a:endParaRPr lang="en-US"/>
        </a:p>
      </dgm:t>
    </dgm:pt>
    <dgm:pt modelId="{C747952A-879E-4506-B372-71C78E8E69B6}">
      <dgm:prSet/>
      <dgm:spPr/>
      <dgm:t>
        <a:bodyPr/>
        <a:lstStyle/>
        <a:p>
          <a:pPr rtl="0"/>
          <a:r>
            <a:rPr lang="en-US" b="0" dirty="0" smtClean="0"/>
            <a:t>What is appropriate for the class?</a:t>
          </a:r>
          <a:endParaRPr lang="en-US" b="0" dirty="0"/>
        </a:p>
      </dgm:t>
    </dgm:pt>
    <dgm:pt modelId="{87773648-4675-45A1-A261-4FD61F977C1C}" type="parTrans" cxnId="{B3AD8117-19F5-404A-8C2B-5F3E3F0B2433}">
      <dgm:prSet/>
      <dgm:spPr/>
      <dgm:t>
        <a:bodyPr/>
        <a:lstStyle/>
        <a:p>
          <a:endParaRPr lang="en-US"/>
        </a:p>
      </dgm:t>
    </dgm:pt>
    <dgm:pt modelId="{D1CF9F40-D5BB-43CD-884D-19B07669A45D}" type="sibTrans" cxnId="{B3AD8117-19F5-404A-8C2B-5F3E3F0B2433}">
      <dgm:prSet/>
      <dgm:spPr/>
      <dgm:t>
        <a:bodyPr/>
        <a:lstStyle/>
        <a:p>
          <a:endParaRPr lang="en-US"/>
        </a:p>
      </dgm:t>
    </dgm:pt>
    <dgm:pt modelId="{9A8DA92D-AA96-4780-B63E-BE3832F91985}">
      <dgm:prSet/>
      <dgm:spPr/>
      <dgm:t>
        <a:bodyPr/>
        <a:lstStyle/>
        <a:p>
          <a:pPr rtl="0"/>
          <a:r>
            <a:rPr lang="en-US" b="0" dirty="0" smtClean="0"/>
            <a:t>What is expected of </a:t>
          </a:r>
          <a:r>
            <a:rPr lang="en-US" b="0" u="sng" dirty="0" smtClean="0"/>
            <a:t>everyone</a:t>
          </a:r>
          <a:r>
            <a:rPr lang="en-US" b="0" dirty="0" smtClean="0"/>
            <a:t> in the class</a:t>
          </a:r>
          <a:r>
            <a:rPr lang="en-US" b="0" i="1" dirty="0" smtClean="0"/>
            <a:t>?</a:t>
          </a:r>
          <a:endParaRPr lang="en-US" b="0" dirty="0"/>
        </a:p>
      </dgm:t>
    </dgm:pt>
    <dgm:pt modelId="{349D75D4-2AB7-4FB6-B595-2AA9FA78EDFA}" type="parTrans" cxnId="{3F6A2EBB-D7D0-401B-8D7B-33580E792660}">
      <dgm:prSet/>
      <dgm:spPr/>
      <dgm:t>
        <a:bodyPr/>
        <a:lstStyle/>
        <a:p>
          <a:endParaRPr lang="en-US"/>
        </a:p>
      </dgm:t>
    </dgm:pt>
    <dgm:pt modelId="{80E69157-7CAD-4E1D-A143-8A032097387D}" type="sibTrans" cxnId="{3F6A2EBB-D7D0-401B-8D7B-33580E792660}">
      <dgm:prSet/>
      <dgm:spPr/>
      <dgm:t>
        <a:bodyPr/>
        <a:lstStyle/>
        <a:p>
          <a:endParaRPr lang="en-US"/>
        </a:p>
      </dgm:t>
    </dgm:pt>
    <dgm:pt modelId="{FC804592-0659-4D42-9304-2B14E4A03E7F}">
      <dgm:prSet/>
      <dgm:spPr/>
      <dgm:t>
        <a:bodyPr/>
        <a:lstStyle/>
        <a:p>
          <a:pPr rtl="0"/>
          <a:r>
            <a:rPr lang="en-US" b="0" dirty="0" smtClean="0"/>
            <a:t>What is expected of the valued (3 level) performer</a:t>
          </a:r>
          <a:r>
            <a:rPr lang="en-US" b="0" i="1" dirty="0" smtClean="0"/>
            <a:t>?</a:t>
          </a:r>
          <a:endParaRPr lang="en-US" b="0" i="1" dirty="0"/>
        </a:p>
      </dgm:t>
    </dgm:pt>
    <dgm:pt modelId="{50827DD4-4774-4DF2-9C5E-FF76F012A6D0}" type="parTrans" cxnId="{DF10AF7B-055D-43F1-BBDC-1E67FB1E1D7B}">
      <dgm:prSet/>
      <dgm:spPr/>
    </dgm:pt>
    <dgm:pt modelId="{62150C8B-20F0-48A2-82A8-A609B7AB776F}" type="sibTrans" cxnId="{DF10AF7B-055D-43F1-BBDC-1E67FB1E1D7B}">
      <dgm:prSet/>
      <dgm:spPr/>
    </dgm:pt>
    <dgm:pt modelId="{886DEEF0-BA5F-49E2-BE3A-2BBDB1D31CCE}">
      <dgm:prSet/>
      <dgm:spPr/>
      <dgm:t>
        <a:bodyPr/>
        <a:lstStyle/>
        <a:p>
          <a:pPr rtl="0"/>
          <a:r>
            <a:rPr lang="en-US" b="0" dirty="0" smtClean="0"/>
            <a:t>What can an employee in this class be realistically expected to possess coming off the street?</a:t>
          </a:r>
          <a:endParaRPr lang="en-US" b="0" dirty="0"/>
        </a:p>
      </dgm:t>
    </dgm:pt>
    <dgm:pt modelId="{A5B76993-C6C5-4A41-860A-895037C67FB5}" type="parTrans" cxnId="{6B600EEB-7533-40A9-B0F5-0132D3B7864C}">
      <dgm:prSet/>
      <dgm:spPr/>
    </dgm:pt>
    <dgm:pt modelId="{09D5742D-8AE9-4B3C-8A44-254DEAF0412A}" type="sibTrans" cxnId="{6B600EEB-7533-40A9-B0F5-0132D3B7864C}">
      <dgm:prSet/>
      <dgm:spPr/>
    </dgm:pt>
    <dgm:pt modelId="{52E36737-843E-48D8-BC12-E68794416B04}">
      <dgm:prSet/>
      <dgm:spPr/>
      <dgm:t>
        <a:bodyPr/>
        <a:lstStyle/>
        <a:p>
          <a:pPr rtl="0"/>
          <a:r>
            <a:rPr lang="en-US" b="0" dirty="0" smtClean="0"/>
            <a:t>What can an employee in this class be realistically expected to develop during the 12 month probationary period?</a:t>
          </a:r>
          <a:endParaRPr lang="en-US" b="0" dirty="0"/>
        </a:p>
      </dgm:t>
    </dgm:pt>
    <dgm:pt modelId="{393929F2-455E-4FB7-8C6C-06F757A32DB9}" type="parTrans" cxnId="{129064EE-E26A-4A66-AA92-8883F21B5DEE}">
      <dgm:prSet/>
      <dgm:spPr/>
    </dgm:pt>
    <dgm:pt modelId="{0FE41C3E-E20F-4EE7-A47A-079D08225F07}" type="sibTrans" cxnId="{129064EE-E26A-4A66-AA92-8883F21B5DEE}">
      <dgm:prSet/>
      <dgm:spPr/>
    </dgm:pt>
    <dgm:pt modelId="{E2C874CB-64C4-4C41-AB09-97EBCEFA05ED}" type="pres">
      <dgm:prSet presAssocID="{E48C2059-9B7E-45CE-9F38-9573653D3CC9}" presName="Name0" presStyleCnt="0">
        <dgm:presLayoutVars>
          <dgm:dir/>
          <dgm:animLvl val="lvl"/>
          <dgm:resizeHandles val="exact"/>
        </dgm:presLayoutVars>
      </dgm:prSet>
      <dgm:spPr/>
      <dgm:t>
        <a:bodyPr/>
        <a:lstStyle/>
        <a:p>
          <a:endParaRPr lang="en-US"/>
        </a:p>
      </dgm:t>
    </dgm:pt>
    <dgm:pt modelId="{DFEADDFB-99A4-4311-89F2-96390DE230F5}" type="pres">
      <dgm:prSet presAssocID="{8EF15E54-A4CB-47BF-8C95-841788C85E20}" presName="composite" presStyleCnt="0"/>
      <dgm:spPr/>
    </dgm:pt>
    <dgm:pt modelId="{E1446542-A415-48A7-8697-FEDDAE0FBCFC}" type="pres">
      <dgm:prSet presAssocID="{8EF15E54-A4CB-47BF-8C95-841788C85E20}" presName="parTx" presStyleLbl="alignNode1" presStyleIdx="0" presStyleCnt="1">
        <dgm:presLayoutVars>
          <dgm:chMax val="0"/>
          <dgm:chPref val="0"/>
          <dgm:bulletEnabled val="1"/>
        </dgm:presLayoutVars>
      </dgm:prSet>
      <dgm:spPr/>
      <dgm:t>
        <a:bodyPr/>
        <a:lstStyle/>
        <a:p>
          <a:endParaRPr lang="en-US"/>
        </a:p>
      </dgm:t>
    </dgm:pt>
    <dgm:pt modelId="{0436F41D-BF2E-4A10-B17F-CE24ADE07449}" type="pres">
      <dgm:prSet presAssocID="{8EF15E54-A4CB-47BF-8C95-841788C85E20}" presName="desTx" presStyleLbl="alignAccFollowNode1" presStyleIdx="0" presStyleCnt="1">
        <dgm:presLayoutVars>
          <dgm:bulletEnabled val="1"/>
        </dgm:presLayoutVars>
      </dgm:prSet>
      <dgm:spPr/>
      <dgm:t>
        <a:bodyPr/>
        <a:lstStyle/>
        <a:p>
          <a:endParaRPr lang="en-US"/>
        </a:p>
      </dgm:t>
    </dgm:pt>
  </dgm:ptLst>
  <dgm:cxnLst>
    <dgm:cxn modelId="{DF10AF7B-055D-43F1-BBDC-1E67FB1E1D7B}" srcId="{8EF15E54-A4CB-47BF-8C95-841788C85E20}" destId="{FC804592-0659-4D42-9304-2B14E4A03E7F}" srcOrd="6" destOrd="0" parTransId="{50827DD4-4774-4DF2-9C5E-FF76F012A6D0}" sibTransId="{62150C8B-20F0-48A2-82A8-A609B7AB776F}"/>
    <dgm:cxn modelId="{6B600EEB-7533-40A9-B0F5-0132D3B7864C}" srcId="{8EF15E54-A4CB-47BF-8C95-841788C85E20}" destId="{886DEEF0-BA5F-49E2-BE3A-2BBDB1D31CCE}" srcOrd="2" destOrd="0" parTransId="{A5B76993-C6C5-4A41-860A-895037C67FB5}" sibTransId="{09D5742D-8AE9-4B3C-8A44-254DEAF0412A}"/>
    <dgm:cxn modelId="{39C47467-0BC4-4F39-8284-4BCCEDE4DF08}" type="presOf" srcId="{E48C2059-9B7E-45CE-9F38-9573653D3CC9}" destId="{E2C874CB-64C4-4C41-AB09-97EBCEFA05ED}" srcOrd="0" destOrd="0" presId="urn:microsoft.com/office/officeart/2005/8/layout/hList1"/>
    <dgm:cxn modelId="{F6644F5E-C173-4B27-BED0-3C1E21D48AFE}" type="presOf" srcId="{C02E6AE8-8D1F-4940-92F1-27F8D4211E15}" destId="{0436F41D-BF2E-4A10-B17F-CE24ADE07449}" srcOrd="0" destOrd="1" presId="urn:microsoft.com/office/officeart/2005/8/layout/hList1"/>
    <dgm:cxn modelId="{9F47FD72-37BC-489E-A1D6-B4C45F3F4339}" type="presOf" srcId="{52E36737-843E-48D8-BC12-E68794416B04}" destId="{0436F41D-BF2E-4A10-B17F-CE24ADE07449}" srcOrd="0" destOrd="3" presId="urn:microsoft.com/office/officeart/2005/8/layout/hList1"/>
    <dgm:cxn modelId="{9382213F-D8D4-4DAC-BA79-F021F10F8D90}" type="presOf" srcId="{78F93440-7514-4C2D-9024-C3FF8E0D6D35}" destId="{0436F41D-BF2E-4A10-B17F-CE24ADE07449}" srcOrd="0" destOrd="0" presId="urn:microsoft.com/office/officeart/2005/8/layout/hList1"/>
    <dgm:cxn modelId="{03D2B155-6EB0-4276-B824-A9C252336DD8}" srcId="{8EF15E54-A4CB-47BF-8C95-841788C85E20}" destId="{78F93440-7514-4C2D-9024-C3FF8E0D6D35}" srcOrd="0" destOrd="0" parTransId="{40E1A0A3-03ED-4CA3-A874-2866E71E893A}" sibTransId="{448F52EE-BB58-4B45-86BE-56458592CCC6}"/>
    <dgm:cxn modelId="{8849A21A-E341-4DDA-B1FF-5D0785903CA1}" srcId="{8EF15E54-A4CB-47BF-8C95-841788C85E20}" destId="{C02E6AE8-8D1F-4940-92F1-27F8D4211E15}" srcOrd="1" destOrd="0" parTransId="{4566A7F5-E1BA-42F8-8932-5C99C08CD2D7}" sibTransId="{24880DCC-1220-40B8-A000-0ED647B36775}"/>
    <dgm:cxn modelId="{D3ED7FDA-14DE-4D05-A1CB-195310B271B5}" srcId="{E48C2059-9B7E-45CE-9F38-9573653D3CC9}" destId="{8EF15E54-A4CB-47BF-8C95-841788C85E20}" srcOrd="0" destOrd="0" parTransId="{7E14D8D9-4E53-4D80-ADCA-7978015EC370}" sibTransId="{B6D95039-F31B-478F-B3EE-BB32C795E16C}"/>
    <dgm:cxn modelId="{3F6A2EBB-D7D0-401B-8D7B-33580E792660}" srcId="{8EF15E54-A4CB-47BF-8C95-841788C85E20}" destId="{9A8DA92D-AA96-4780-B63E-BE3832F91985}" srcOrd="5" destOrd="0" parTransId="{349D75D4-2AB7-4FB6-B595-2AA9FA78EDFA}" sibTransId="{80E69157-7CAD-4E1D-A143-8A032097387D}"/>
    <dgm:cxn modelId="{FF3B1468-D106-4346-A21F-44C87C26F1EB}" type="presOf" srcId="{8EF15E54-A4CB-47BF-8C95-841788C85E20}" destId="{E1446542-A415-48A7-8697-FEDDAE0FBCFC}" srcOrd="0" destOrd="0" presId="urn:microsoft.com/office/officeart/2005/8/layout/hList1"/>
    <dgm:cxn modelId="{620FCBEB-B81C-484E-9B44-1ECE2657BDEE}" type="presOf" srcId="{9A8DA92D-AA96-4780-B63E-BE3832F91985}" destId="{0436F41D-BF2E-4A10-B17F-CE24ADE07449}" srcOrd="0" destOrd="5" presId="urn:microsoft.com/office/officeart/2005/8/layout/hList1"/>
    <dgm:cxn modelId="{B3AD8117-19F5-404A-8C2B-5F3E3F0B2433}" srcId="{8EF15E54-A4CB-47BF-8C95-841788C85E20}" destId="{C747952A-879E-4506-B372-71C78E8E69B6}" srcOrd="4" destOrd="0" parTransId="{87773648-4675-45A1-A261-4FD61F977C1C}" sibTransId="{D1CF9F40-D5BB-43CD-884D-19B07669A45D}"/>
    <dgm:cxn modelId="{EA7F347E-0116-43F2-AD1C-181B24770998}" type="presOf" srcId="{FC804592-0659-4D42-9304-2B14E4A03E7F}" destId="{0436F41D-BF2E-4A10-B17F-CE24ADE07449}" srcOrd="0" destOrd="6" presId="urn:microsoft.com/office/officeart/2005/8/layout/hList1"/>
    <dgm:cxn modelId="{E661F205-DBFB-4ED2-A7C1-A74A1DAE6421}" type="presOf" srcId="{886DEEF0-BA5F-49E2-BE3A-2BBDB1D31CCE}" destId="{0436F41D-BF2E-4A10-B17F-CE24ADE07449}" srcOrd="0" destOrd="2" presId="urn:microsoft.com/office/officeart/2005/8/layout/hList1"/>
    <dgm:cxn modelId="{129064EE-E26A-4A66-AA92-8883F21B5DEE}" srcId="{8EF15E54-A4CB-47BF-8C95-841788C85E20}" destId="{52E36737-843E-48D8-BC12-E68794416B04}" srcOrd="3" destOrd="0" parTransId="{393929F2-455E-4FB7-8C6C-06F757A32DB9}" sibTransId="{0FE41C3E-E20F-4EE7-A47A-079D08225F07}"/>
    <dgm:cxn modelId="{E269B514-3193-4CF3-A5D6-1A299A55BF29}" type="presOf" srcId="{C747952A-879E-4506-B372-71C78E8E69B6}" destId="{0436F41D-BF2E-4A10-B17F-CE24ADE07449}" srcOrd="0" destOrd="4" presId="urn:microsoft.com/office/officeart/2005/8/layout/hList1"/>
    <dgm:cxn modelId="{58A1F8BF-EB57-4277-AE14-B562DCDD5EC9}" type="presParOf" srcId="{E2C874CB-64C4-4C41-AB09-97EBCEFA05ED}" destId="{DFEADDFB-99A4-4311-89F2-96390DE230F5}" srcOrd="0" destOrd="0" presId="urn:microsoft.com/office/officeart/2005/8/layout/hList1"/>
    <dgm:cxn modelId="{FBC5F3FD-17D7-46FE-A0FC-8EA35F3C7000}" type="presParOf" srcId="{DFEADDFB-99A4-4311-89F2-96390DE230F5}" destId="{E1446542-A415-48A7-8697-FEDDAE0FBCFC}" srcOrd="0" destOrd="0" presId="urn:microsoft.com/office/officeart/2005/8/layout/hList1"/>
    <dgm:cxn modelId="{F796BD55-65A4-4BDC-9096-4E0C8815ED06}" type="presParOf" srcId="{DFEADDFB-99A4-4311-89F2-96390DE230F5}" destId="{0436F41D-BF2E-4A10-B17F-CE24ADE07449}"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E48C2059-9B7E-45CE-9F38-9573653D3CC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EF15E54-A4CB-47BF-8C95-841788C85E20}">
      <dgm:prSet custT="1"/>
      <dgm:spPr/>
      <dgm:t>
        <a:bodyPr/>
        <a:lstStyle/>
        <a:p>
          <a:pPr rtl="0"/>
          <a:r>
            <a:rPr lang="en-US" sz="2800" b="1" dirty="0" smtClean="0"/>
            <a:t>Focus SMEs on how it SHOULD be:</a:t>
          </a:r>
          <a:endParaRPr lang="en-US" sz="2800" b="1" dirty="0"/>
        </a:p>
      </dgm:t>
    </dgm:pt>
    <dgm:pt modelId="{7E14D8D9-4E53-4D80-ADCA-7978015EC370}" type="parTrans" cxnId="{D3ED7FDA-14DE-4D05-A1CB-195310B271B5}">
      <dgm:prSet/>
      <dgm:spPr/>
      <dgm:t>
        <a:bodyPr/>
        <a:lstStyle/>
        <a:p>
          <a:endParaRPr lang="en-US"/>
        </a:p>
      </dgm:t>
    </dgm:pt>
    <dgm:pt modelId="{B6D95039-F31B-478F-B3EE-BB32C795E16C}" type="sibTrans" cxnId="{D3ED7FDA-14DE-4D05-A1CB-195310B271B5}">
      <dgm:prSet/>
      <dgm:spPr/>
      <dgm:t>
        <a:bodyPr/>
        <a:lstStyle/>
        <a:p>
          <a:endParaRPr lang="en-US"/>
        </a:p>
      </dgm:t>
    </dgm:pt>
    <dgm:pt modelId="{B970CA02-5915-4BC2-ACF8-F3F76151CAA3}">
      <dgm:prSet custT="1"/>
      <dgm:spPr/>
      <dgm:t>
        <a:bodyPr/>
        <a:lstStyle/>
        <a:p>
          <a:pPr rtl="0"/>
          <a:r>
            <a:rPr lang="en-US" sz="1800" b="0" dirty="0" smtClean="0"/>
            <a:t>1 – Unacceptable Performance</a:t>
          </a:r>
          <a:endParaRPr lang="en-US" sz="1800" b="0" dirty="0"/>
        </a:p>
      </dgm:t>
    </dgm:pt>
    <dgm:pt modelId="{7425D492-AA51-4533-BE8C-D3ED17368B44}" type="parTrans" cxnId="{38C97CCB-75EE-4147-B2FF-111229D3F174}">
      <dgm:prSet/>
      <dgm:spPr/>
      <dgm:t>
        <a:bodyPr/>
        <a:lstStyle/>
        <a:p>
          <a:endParaRPr lang="en-US"/>
        </a:p>
      </dgm:t>
    </dgm:pt>
    <dgm:pt modelId="{E1AB2BDF-AF54-496C-BF28-A09661BB3FB8}" type="sibTrans" cxnId="{38C97CCB-75EE-4147-B2FF-111229D3F174}">
      <dgm:prSet/>
      <dgm:spPr/>
      <dgm:t>
        <a:bodyPr/>
        <a:lstStyle/>
        <a:p>
          <a:endParaRPr lang="en-US"/>
        </a:p>
      </dgm:t>
    </dgm:pt>
    <dgm:pt modelId="{88E5602F-08FD-45A7-A480-4692A72D060C}">
      <dgm:prSet custT="1"/>
      <dgm:spPr/>
      <dgm:t>
        <a:bodyPr/>
        <a:lstStyle/>
        <a:p>
          <a:pPr rtl="0"/>
          <a:r>
            <a:rPr lang="en-US" sz="1800" b="0" dirty="0" smtClean="0"/>
            <a:t>2 – Marginal Performance</a:t>
          </a:r>
          <a:endParaRPr lang="en-US" sz="1800" b="0" dirty="0"/>
        </a:p>
      </dgm:t>
    </dgm:pt>
    <dgm:pt modelId="{FF9D5BFA-89B8-4E37-8646-E53305080A47}" type="parTrans" cxnId="{1F7A3F55-26C4-4DF6-8547-DA96AF7BA2C1}">
      <dgm:prSet/>
      <dgm:spPr/>
      <dgm:t>
        <a:bodyPr/>
        <a:lstStyle/>
        <a:p>
          <a:endParaRPr lang="en-US"/>
        </a:p>
      </dgm:t>
    </dgm:pt>
    <dgm:pt modelId="{A2ABDC63-B85E-4ACE-915E-331B7504287B}" type="sibTrans" cxnId="{1F7A3F55-26C4-4DF6-8547-DA96AF7BA2C1}">
      <dgm:prSet/>
      <dgm:spPr/>
      <dgm:t>
        <a:bodyPr/>
        <a:lstStyle/>
        <a:p>
          <a:endParaRPr lang="en-US"/>
        </a:p>
      </dgm:t>
    </dgm:pt>
    <dgm:pt modelId="{A63CA7C9-9DBA-41F1-A7B5-901852530263}">
      <dgm:prSet custT="1"/>
      <dgm:spPr>
        <a:solidFill>
          <a:srgbClr val="FF0000"/>
        </a:solidFill>
      </dgm:spPr>
      <dgm:t>
        <a:bodyPr/>
        <a:lstStyle/>
        <a:p>
          <a:pPr rtl="0"/>
          <a:r>
            <a:rPr lang="en-US" sz="1800" b="1" i="0" u="sng" dirty="0" smtClean="0">
              <a:solidFill>
                <a:srgbClr val="FFFF00"/>
              </a:solidFill>
            </a:rPr>
            <a:t>3 – Valued Performance</a:t>
          </a:r>
          <a:endParaRPr lang="en-US" sz="1800" b="1" i="0" u="sng" dirty="0">
            <a:solidFill>
              <a:srgbClr val="FFFF00"/>
            </a:solidFill>
          </a:endParaRPr>
        </a:p>
      </dgm:t>
    </dgm:pt>
    <dgm:pt modelId="{812AFD98-3201-48BF-9ACD-68FDFA979E98}" type="parTrans" cxnId="{D0E53B94-5500-4B44-810E-294412818243}">
      <dgm:prSet/>
      <dgm:spPr/>
      <dgm:t>
        <a:bodyPr/>
        <a:lstStyle/>
        <a:p>
          <a:endParaRPr lang="en-US"/>
        </a:p>
      </dgm:t>
    </dgm:pt>
    <dgm:pt modelId="{8432799E-C0C6-41DF-AB3B-5012BD5730C0}" type="sibTrans" cxnId="{D0E53B94-5500-4B44-810E-294412818243}">
      <dgm:prSet/>
      <dgm:spPr/>
      <dgm:t>
        <a:bodyPr/>
        <a:lstStyle/>
        <a:p>
          <a:endParaRPr lang="en-US"/>
        </a:p>
      </dgm:t>
    </dgm:pt>
    <dgm:pt modelId="{9CFC3866-F116-4C6C-9F1B-6EF2FFAD29EB}">
      <dgm:prSet custT="1"/>
      <dgm:spPr/>
      <dgm:t>
        <a:bodyPr/>
        <a:lstStyle/>
        <a:p>
          <a:pPr rtl="0"/>
          <a:r>
            <a:rPr lang="en-US" sz="1800" b="0" dirty="0" smtClean="0"/>
            <a:t>4 – Advanced Performance</a:t>
          </a:r>
          <a:endParaRPr lang="en-US" sz="1800" b="0" dirty="0"/>
        </a:p>
      </dgm:t>
    </dgm:pt>
    <dgm:pt modelId="{F8CDCA9F-C570-49A2-A7E3-84704152D0E3}" type="parTrans" cxnId="{D988C9E5-3CD8-48E5-8219-DB79FD5CFC85}">
      <dgm:prSet/>
      <dgm:spPr/>
      <dgm:t>
        <a:bodyPr/>
        <a:lstStyle/>
        <a:p>
          <a:endParaRPr lang="en-US"/>
        </a:p>
      </dgm:t>
    </dgm:pt>
    <dgm:pt modelId="{D053E486-FCDB-4ECF-91DF-1BB2CF99E6B8}" type="sibTrans" cxnId="{D988C9E5-3CD8-48E5-8219-DB79FD5CFC85}">
      <dgm:prSet/>
      <dgm:spPr/>
      <dgm:t>
        <a:bodyPr/>
        <a:lstStyle/>
        <a:p>
          <a:endParaRPr lang="en-US"/>
        </a:p>
      </dgm:t>
    </dgm:pt>
    <dgm:pt modelId="{698E8B93-CC11-43B0-8421-AE476536B910}">
      <dgm:prSet custT="1"/>
      <dgm:spPr/>
      <dgm:t>
        <a:bodyPr/>
        <a:lstStyle/>
        <a:p>
          <a:pPr rtl="0"/>
          <a:r>
            <a:rPr lang="en-US" sz="1800" b="0" dirty="0" smtClean="0"/>
            <a:t>5 – Outstanding Performance</a:t>
          </a:r>
          <a:endParaRPr lang="en-US" sz="1800" b="0" dirty="0"/>
        </a:p>
      </dgm:t>
    </dgm:pt>
    <dgm:pt modelId="{AC85C82E-40DC-4634-B1F3-2B28DDFE4A2A}" type="parTrans" cxnId="{0C46D473-663A-43AD-93EA-14914DA67982}">
      <dgm:prSet/>
      <dgm:spPr/>
      <dgm:t>
        <a:bodyPr/>
        <a:lstStyle/>
        <a:p>
          <a:endParaRPr lang="en-US"/>
        </a:p>
      </dgm:t>
    </dgm:pt>
    <dgm:pt modelId="{033F6A32-2F8F-43A1-84E5-F22E81C0E5FC}" type="sibTrans" cxnId="{0C46D473-663A-43AD-93EA-14914DA67982}">
      <dgm:prSet/>
      <dgm:spPr/>
      <dgm:t>
        <a:bodyPr/>
        <a:lstStyle/>
        <a:p>
          <a:endParaRPr lang="en-US"/>
        </a:p>
      </dgm:t>
    </dgm:pt>
    <dgm:pt modelId="{4847CD31-3205-47EF-B4D0-567664DBDC08}">
      <dgm:prSet custT="1"/>
      <dgm:spPr/>
      <dgm:t>
        <a:bodyPr/>
        <a:lstStyle/>
        <a:p>
          <a:pPr rtl="0"/>
          <a:r>
            <a:rPr lang="en-US" sz="1800" b="0" i="1" dirty="0" smtClean="0"/>
            <a:t>Unsatisfactory Work outcom</a:t>
          </a:r>
          <a:r>
            <a:rPr lang="en-US" sz="1800" b="0" dirty="0" smtClean="0"/>
            <a:t>es</a:t>
          </a:r>
          <a:endParaRPr lang="en-US" sz="1800" b="0" dirty="0"/>
        </a:p>
      </dgm:t>
    </dgm:pt>
    <dgm:pt modelId="{28042150-890B-4BB4-9C09-6A67CC3B7461}" type="parTrans" cxnId="{10C01BC2-46D5-4F80-868F-874549FE2484}">
      <dgm:prSet/>
      <dgm:spPr/>
      <dgm:t>
        <a:bodyPr/>
        <a:lstStyle/>
        <a:p>
          <a:endParaRPr lang="en-US"/>
        </a:p>
      </dgm:t>
    </dgm:pt>
    <dgm:pt modelId="{BD21EE33-0E56-40A9-9E39-0F0808DD3E9E}" type="sibTrans" cxnId="{10C01BC2-46D5-4F80-868F-874549FE2484}">
      <dgm:prSet/>
      <dgm:spPr/>
      <dgm:t>
        <a:bodyPr/>
        <a:lstStyle/>
        <a:p>
          <a:endParaRPr lang="en-US"/>
        </a:p>
      </dgm:t>
    </dgm:pt>
    <dgm:pt modelId="{D66374CF-C626-421A-8583-9EFE9D9DF30A}">
      <dgm:prSet custT="1"/>
      <dgm:spPr/>
      <dgm:t>
        <a:bodyPr/>
        <a:lstStyle/>
        <a:p>
          <a:pPr rtl="0"/>
          <a:r>
            <a:rPr lang="en-US" sz="1800" b="0" i="1" dirty="0" smtClean="0"/>
            <a:t>Work outcomes consistently do not meet some stated expectations</a:t>
          </a:r>
          <a:endParaRPr lang="en-US" sz="1800" b="0" i="1" dirty="0"/>
        </a:p>
      </dgm:t>
    </dgm:pt>
    <dgm:pt modelId="{F0AD4C78-DD06-40C7-9133-EE14B783D389}" type="parTrans" cxnId="{F4618D4A-12CF-4E28-9CA8-1E73C85E3C23}">
      <dgm:prSet/>
      <dgm:spPr/>
      <dgm:t>
        <a:bodyPr/>
        <a:lstStyle/>
        <a:p>
          <a:endParaRPr lang="en-US"/>
        </a:p>
      </dgm:t>
    </dgm:pt>
    <dgm:pt modelId="{876AAFB3-0324-4D1C-996A-E15F0FBEA95C}" type="sibTrans" cxnId="{F4618D4A-12CF-4E28-9CA8-1E73C85E3C23}">
      <dgm:prSet/>
      <dgm:spPr/>
      <dgm:t>
        <a:bodyPr/>
        <a:lstStyle/>
        <a:p>
          <a:endParaRPr lang="en-US"/>
        </a:p>
      </dgm:t>
    </dgm:pt>
    <dgm:pt modelId="{95E2675F-471C-460F-AA8F-506E76778A1D}">
      <dgm:prSet custT="1"/>
      <dgm:spPr>
        <a:solidFill>
          <a:srgbClr val="FF0000"/>
        </a:solidFill>
      </dgm:spPr>
      <dgm:t>
        <a:bodyPr/>
        <a:lstStyle/>
        <a:p>
          <a:pPr rtl="0"/>
          <a:r>
            <a:rPr lang="en-US" sz="1800" b="1" i="1" u="sng" dirty="0" smtClean="0">
              <a:solidFill>
                <a:srgbClr val="FFFF00"/>
              </a:solidFill>
            </a:rPr>
            <a:t>Work outcomes consistently meet stated expected performance</a:t>
          </a:r>
          <a:endParaRPr lang="en-US" sz="1800" b="1" i="1" u="sng" dirty="0">
            <a:solidFill>
              <a:srgbClr val="FFFF00"/>
            </a:solidFill>
          </a:endParaRPr>
        </a:p>
      </dgm:t>
    </dgm:pt>
    <dgm:pt modelId="{8164E63B-491B-4625-992B-C486DB68EAAD}" type="parTrans" cxnId="{E6FCEE85-17F2-49C4-8322-0B3A91C37FF6}">
      <dgm:prSet/>
      <dgm:spPr/>
      <dgm:t>
        <a:bodyPr/>
        <a:lstStyle/>
        <a:p>
          <a:endParaRPr lang="en-US"/>
        </a:p>
      </dgm:t>
    </dgm:pt>
    <dgm:pt modelId="{7E2A7488-296F-4FF9-90CE-5B58E66758C6}" type="sibTrans" cxnId="{E6FCEE85-17F2-49C4-8322-0B3A91C37FF6}">
      <dgm:prSet/>
      <dgm:spPr/>
      <dgm:t>
        <a:bodyPr/>
        <a:lstStyle/>
        <a:p>
          <a:endParaRPr lang="en-US"/>
        </a:p>
      </dgm:t>
    </dgm:pt>
    <dgm:pt modelId="{DA894C8C-327D-42B4-B622-8A50654A3280}">
      <dgm:prSet custT="1"/>
      <dgm:spPr/>
      <dgm:t>
        <a:bodyPr/>
        <a:lstStyle/>
        <a:p>
          <a:pPr rtl="0"/>
          <a:r>
            <a:rPr lang="en-US" sz="1800" b="0" i="1" dirty="0" smtClean="0"/>
            <a:t>Work outcomes consistently meet and often exceed stated expected performance</a:t>
          </a:r>
          <a:endParaRPr lang="en-US" sz="1800" b="0" i="1" dirty="0"/>
        </a:p>
      </dgm:t>
    </dgm:pt>
    <dgm:pt modelId="{8658E857-4598-4ED0-85C2-112ADD6C0F6E}" type="parTrans" cxnId="{2A046242-E6D1-42B4-A7F6-9B4037D046A2}">
      <dgm:prSet/>
      <dgm:spPr/>
      <dgm:t>
        <a:bodyPr/>
        <a:lstStyle/>
        <a:p>
          <a:endParaRPr lang="en-US"/>
        </a:p>
      </dgm:t>
    </dgm:pt>
    <dgm:pt modelId="{5C06D948-E8F9-4BC8-BA6A-00B6314DD593}" type="sibTrans" cxnId="{2A046242-E6D1-42B4-A7F6-9B4037D046A2}">
      <dgm:prSet/>
      <dgm:spPr/>
      <dgm:t>
        <a:bodyPr/>
        <a:lstStyle/>
        <a:p>
          <a:endParaRPr lang="en-US"/>
        </a:p>
      </dgm:t>
    </dgm:pt>
    <dgm:pt modelId="{F28436C6-A390-4E0A-A36C-79309B845532}">
      <dgm:prSet custT="1"/>
      <dgm:spPr/>
      <dgm:t>
        <a:bodyPr/>
        <a:lstStyle/>
        <a:p>
          <a:pPr rtl="0"/>
          <a:r>
            <a:rPr lang="en-US" sz="1800" b="0" i="1" dirty="0" smtClean="0"/>
            <a:t>Work outcomes consistently exceed expected performance and affect measurable improvements in organizational performance</a:t>
          </a:r>
          <a:endParaRPr lang="en-US" sz="1800" b="0" i="1" dirty="0"/>
        </a:p>
      </dgm:t>
    </dgm:pt>
    <dgm:pt modelId="{4D726B5A-BA9E-4418-BDCE-4ECCF1C65750}" type="parTrans" cxnId="{DCF33FD1-C4F2-4846-ACBB-4C573EE8ED04}">
      <dgm:prSet/>
      <dgm:spPr/>
      <dgm:t>
        <a:bodyPr/>
        <a:lstStyle/>
        <a:p>
          <a:endParaRPr lang="en-US"/>
        </a:p>
      </dgm:t>
    </dgm:pt>
    <dgm:pt modelId="{984946F7-7C66-4E6F-AFDE-E260C317FA7B}" type="sibTrans" cxnId="{DCF33FD1-C4F2-4846-ACBB-4C573EE8ED04}">
      <dgm:prSet/>
      <dgm:spPr/>
      <dgm:t>
        <a:bodyPr/>
        <a:lstStyle/>
        <a:p>
          <a:endParaRPr lang="en-US"/>
        </a:p>
      </dgm:t>
    </dgm:pt>
    <dgm:pt modelId="{7AAA6E33-64C1-4283-A59C-72E79FD5DC14}" type="pres">
      <dgm:prSet presAssocID="{E48C2059-9B7E-45CE-9F38-9573653D3CC9}" presName="composite" presStyleCnt="0">
        <dgm:presLayoutVars>
          <dgm:chMax val="1"/>
          <dgm:dir/>
          <dgm:resizeHandles val="exact"/>
        </dgm:presLayoutVars>
      </dgm:prSet>
      <dgm:spPr/>
      <dgm:t>
        <a:bodyPr/>
        <a:lstStyle/>
        <a:p>
          <a:endParaRPr lang="en-US"/>
        </a:p>
      </dgm:t>
    </dgm:pt>
    <dgm:pt modelId="{8D12E896-034C-43ED-B364-24CFDE92DCE8}" type="pres">
      <dgm:prSet presAssocID="{8EF15E54-A4CB-47BF-8C95-841788C85E20}" presName="roof" presStyleLbl="dkBgShp" presStyleIdx="0" presStyleCnt="2"/>
      <dgm:spPr/>
      <dgm:t>
        <a:bodyPr/>
        <a:lstStyle/>
        <a:p>
          <a:endParaRPr lang="en-US"/>
        </a:p>
      </dgm:t>
    </dgm:pt>
    <dgm:pt modelId="{FE492562-9536-448E-A70C-FA093FC681C8}" type="pres">
      <dgm:prSet presAssocID="{8EF15E54-A4CB-47BF-8C95-841788C85E20}" presName="pillars" presStyleCnt="0"/>
      <dgm:spPr/>
    </dgm:pt>
    <dgm:pt modelId="{2650C953-6B24-489F-B5D8-2032E8F5FD38}" type="pres">
      <dgm:prSet presAssocID="{8EF15E54-A4CB-47BF-8C95-841788C85E20}" presName="pillar1" presStyleLbl="node1" presStyleIdx="0" presStyleCnt="5">
        <dgm:presLayoutVars>
          <dgm:bulletEnabled val="1"/>
        </dgm:presLayoutVars>
      </dgm:prSet>
      <dgm:spPr/>
      <dgm:t>
        <a:bodyPr/>
        <a:lstStyle/>
        <a:p>
          <a:endParaRPr lang="en-US"/>
        </a:p>
      </dgm:t>
    </dgm:pt>
    <dgm:pt modelId="{FCBAE00F-627D-453C-B2BD-01B7F1878490}" type="pres">
      <dgm:prSet presAssocID="{88E5602F-08FD-45A7-A480-4692A72D060C}" presName="pillarX" presStyleLbl="node1" presStyleIdx="1" presStyleCnt="5">
        <dgm:presLayoutVars>
          <dgm:bulletEnabled val="1"/>
        </dgm:presLayoutVars>
      </dgm:prSet>
      <dgm:spPr/>
      <dgm:t>
        <a:bodyPr/>
        <a:lstStyle/>
        <a:p>
          <a:endParaRPr lang="en-US"/>
        </a:p>
      </dgm:t>
    </dgm:pt>
    <dgm:pt modelId="{E3D13EFB-06FF-4BD6-8131-B49E1AC16C9C}" type="pres">
      <dgm:prSet presAssocID="{A63CA7C9-9DBA-41F1-A7B5-901852530263}" presName="pillarX" presStyleLbl="node1" presStyleIdx="2" presStyleCnt="5">
        <dgm:presLayoutVars>
          <dgm:bulletEnabled val="1"/>
        </dgm:presLayoutVars>
      </dgm:prSet>
      <dgm:spPr/>
      <dgm:t>
        <a:bodyPr/>
        <a:lstStyle/>
        <a:p>
          <a:endParaRPr lang="en-US"/>
        </a:p>
      </dgm:t>
    </dgm:pt>
    <dgm:pt modelId="{B2FDCB69-A98E-407A-A46D-C94314DE8073}" type="pres">
      <dgm:prSet presAssocID="{9CFC3866-F116-4C6C-9F1B-6EF2FFAD29EB}" presName="pillarX" presStyleLbl="node1" presStyleIdx="3" presStyleCnt="5">
        <dgm:presLayoutVars>
          <dgm:bulletEnabled val="1"/>
        </dgm:presLayoutVars>
      </dgm:prSet>
      <dgm:spPr/>
      <dgm:t>
        <a:bodyPr/>
        <a:lstStyle/>
        <a:p>
          <a:endParaRPr lang="en-US"/>
        </a:p>
      </dgm:t>
    </dgm:pt>
    <dgm:pt modelId="{29FCAD90-7FA1-4814-87B4-30194E9EE61A}" type="pres">
      <dgm:prSet presAssocID="{698E8B93-CC11-43B0-8421-AE476536B910}" presName="pillarX" presStyleLbl="node1" presStyleIdx="4" presStyleCnt="5">
        <dgm:presLayoutVars>
          <dgm:bulletEnabled val="1"/>
        </dgm:presLayoutVars>
      </dgm:prSet>
      <dgm:spPr/>
      <dgm:t>
        <a:bodyPr/>
        <a:lstStyle/>
        <a:p>
          <a:endParaRPr lang="en-US"/>
        </a:p>
      </dgm:t>
    </dgm:pt>
    <dgm:pt modelId="{F5F57C3D-2251-4606-B5CC-36AEBF0A03C3}" type="pres">
      <dgm:prSet presAssocID="{8EF15E54-A4CB-47BF-8C95-841788C85E20}" presName="base" presStyleLbl="dkBgShp" presStyleIdx="1" presStyleCnt="2"/>
      <dgm:spPr/>
    </dgm:pt>
  </dgm:ptLst>
  <dgm:cxnLst>
    <dgm:cxn modelId="{F4618D4A-12CF-4E28-9CA8-1E73C85E3C23}" srcId="{88E5602F-08FD-45A7-A480-4692A72D060C}" destId="{D66374CF-C626-421A-8583-9EFE9D9DF30A}" srcOrd="0" destOrd="0" parTransId="{F0AD4C78-DD06-40C7-9133-EE14B783D389}" sibTransId="{876AAFB3-0324-4D1C-996A-E15F0FBEA95C}"/>
    <dgm:cxn modelId="{55D77DF4-5999-443B-8BDC-097AF6EF9473}" type="presOf" srcId="{B970CA02-5915-4BC2-ACF8-F3F76151CAA3}" destId="{2650C953-6B24-489F-B5D8-2032E8F5FD38}" srcOrd="0" destOrd="0" presId="urn:microsoft.com/office/officeart/2005/8/layout/hList3"/>
    <dgm:cxn modelId="{DCF33FD1-C4F2-4846-ACBB-4C573EE8ED04}" srcId="{698E8B93-CC11-43B0-8421-AE476536B910}" destId="{F28436C6-A390-4E0A-A36C-79309B845532}" srcOrd="0" destOrd="0" parTransId="{4D726B5A-BA9E-4418-BDCE-4ECCF1C65750}" sibTransId="{984946F7-7C66-4E6F-AFDE-E260C317FA7B}"/>
    <dgm:cxn modelId="{D988C9E5-3CD8-48E5-8219-DB79FD5CFC85}" srcId="{8EF15E54-A4CB-47BF-8C95-841788C85E20}" destId="{9CFC3866-F116-4C6C-9F1B-6EF2FFAD29EB}" srcOrd="3" destOrd="0" parTransId="{F8CDCA9F-C570-49A2-A7E3-84704152D0E3}" sibTransId="{D053E486-FCDB-4ECF-91DF-1BB2CF99E6B8}"/>
    <dgm:cxn modelId="{1F7A3F55-26C4-4DF6-8547-DA96AF7BA2C1}" srcId="{8EF15E54-A4CB-47BF-8C95-841788C85E20}" destId="{88E5602F-08FD-45A7-A480-4692A72D060C}" srcOrd="1" destOrd="0" parTransId="{FF9D5BFA-89B8-4E37-8646-E53305080A47}" sibTransId="{A2ABDC63-B85E-4ACE-915E-331B7504287B}"/>
    <dgm:cxn modelId="{0BA55877-7EE4-472A-A753-8234BA2603DF}" type="presOf" srcId="{95E2675F-471C-460F-AA8F-506E76778A1D}" destId="{E3D13EFB-06FF-4BD6-8131-B49E1AC16C9C}" srcOrd="0" destOrd="1" presId="urn:microsoft.com/office/officeart/2005/8/layout/hList3"/>
    <dgm:cxn modelId="{5C1C32EB-63B3-477E-BF1F-5E45556790E1}" type="presOf" srcId="{F28436C6-A390-4E0A-A36C-79309B845532}" destId="{29FCAD90-7FA1-4814-87B4-30194E9EE61A}" srcOrd="0" destOrd="1" presId="urn:microsoft.com/office/officeart/2005/8/layout/hList3"/>
    <dgm:cxn modelId="{1F0E750F-AB81-4781-B957-0819B7BEBFCE}" type="presOf" srcId="{DA894C8C-327D-42B4-B622-8A50654A3280}" destId="{B2FDCB69-A98E-407A-A46D-C94314DE8073}" srcOrd="0" destOrd="1" presId="urn:microsoft.com/office/officeart/2005/8/layout/hList3"/>
    <dgm:cxn modelId="{9C28879C-B58B-47B3-84A0-87C360FE3CD8}" type="presOf" srcId="{88E5602F-08FD-45A7-A480-4692A72D060C}" destId="{FCBAE00F-627D-453C-B2BD-01B7F1878490}" srcOrd="0" destOrd="0" presId="urn:microsoft.com/office/officeart/2005/8/layout/hList3"/>
    <dgm:cxn modelId="{38C97CCB-75EE-4147-B2FF-111229D3F174}" srcId="{8EF15E54-A4CB-47BF-8C95-841788C85E20}" destId="{B970CA02-5915-4BC2-ACF8-F3F76151CAA3}" srcOrd="0" destOrd="0" parTransId="{7425D492-AA51-4533-BE8C-D3ED17368B44}" sibTransId="{E1AB2BDF-AF54-496C-BF28-A09661BB3FB8}"/>
    <dgm:cxn modelId="{30D58C02-A249-4E11-B780-F40F4DD0C267}" type="presOf" srcId="{4847CD31-3205-47EF-B4D0-567664DBDC08}" destId="{2650C953-6B24-489F-B5D8-2032E8F5FD38}" srcOrd="0" destOrd="1" presId="urn:microsoft.com/office/officeart/2005/8/layout/hList3"/>
    <dgm:cxn modelId="{5453A670-6059-4262-90D1-213E27CCB9AE}" type="presOf" srcId="{9CFC3866-F116-4C6C-9F1B-6EF2FFAD29EB}" destId="{B2FDCB69-A98E-407A-A46D-C94314DE8073}" srcOrd="0" destOrd="0" presId="urn:microsoft.com/office/officeart/2005/8/layout/hList3"/>
    <dgm:cxn modelId="{21E7942B-F345-47A4-9ACC-D98C30D607B1}" type="presOf" srcId="{E48C2059-9B7E-45CE-9F38-9573653D3CC9}" destId="{7AAA6E33-64C1-4283-A59C-72E79FD5DC14}" srcOrd="0" destOrd="0" presId="urn:microsoft.com/office/officeart/2005/8/layout/hList3"/>
    <dgm:cxn modelId="{2A046242-E6D1-42B4-A7F6-9B4037D046A2}" srcId="{9CFC3866-F116-4C6C-9F1B-6EF2FFAD29EB}" destId="{DA894C8C-327D-42B4-B622-8A50654A3280}" srcOrd="0" destOrd="0" parTransId="{8658E857-4598-4ED0-85C2-112ADD6C0F6E}" sibTransId="{5C06D948-E8F9-4BC8-BA6A-00B6314DD593}"/>
    <dgm:cxn modelId="{E6FCEE85-17F2-49C4-8322-0B3A91C37FF6}" srcId="{A63CA7C9-9DBA-41F1-A7B5-901852530263}" destId="{95E2675F-471C-460F-AA8F-506E76778A1D}" srcOrd="0" destOrd="0" parTransId="{8164E63B-491B-4625-992B-C486DB68EAAD}" sibTransId="{7E2A7488-296F-4FF9-90CE-5B58E66758C6}"/>
    <dgm:cxn modelId="{CDC93916-38D1-4736-A9CA-95F91E726179}" type="presOf" srcId="{698E8B93-CC11-43B0-8421-AE476536B910}" destId="{29FCAD90-7FA1-4814-87B4-30194E9EE61A}" srcOrd="0" destOrd="0" presId="urn:microsoft.com/office/officeart/2005/8/layout/hList3"/>
    <dgm:cxn modelId="{D3ED7FDA-14DE-4D05-A1CB-195310B271B5}" srcId="{E48C2059-9B7E-45CE-9F38-9573653D3CC9}" destId="{8EF15E54-A4CB-47BF-8C95-841788C85E20}" srcOrd="0" destOrd="0" parTransId="{7E14D8D9-4E53-4D80-ADCA-7978015EC370}" sibTransId="{B6D95039-F31B-478F-B3EE-BB32C795E16C}"/>
    <dgm:cxn modelId="{D0E53B94-5500-4B44-810E-294412818243}" srcId="{8EF15E54-A4CB-47BF-8C95-841788C85E20}" destId="{A63CA7C9-9DBA-41F1-A7B5-901852530263}" srcOrd="2" destOrd="0" parTransId="{812AFD98-3201-48BF-9ACD-68FDFA979E98}" sibTransId="{8432799E-C0C6-41DF-AB3B-5012BD5730C0}"/>
    <dgm:cxn modelId="{10C01BC2-46D5-4F80-868F-874549FE2484}" srcId="{B970CA02-5915-4BC2-ACF8-F3F76151CAA3}" destId="{4847CD31-3205-47EF-B4D0-567664DBDC08}" srcOrd="0" destOrd="0" parTransId="{28042150-890B-4BB4-9C09-6A67CC3B7461}" sibTransId="{BD21EE33-0E56-40A9-9E39-0F0808DD3E9E}"/>
    <dgm:cxn modelId="{8403EA28-DD7D-4456-A05E-8B533D6C534F}" type="presOf" srcId="{D66374CF-C626-421A-8583-9EFE9D9DF30A}" destId="{FCBAE00F-627D-453C-B2BD-01B7F1878490}" srcOrd="0" destOrd="1" presId="urn:microsoft.com/office/officeart/2005/8/layout/hList3"/>
    <dgm:cxn modelId="{331565FC-FE82-4787-84EF-0AA9FBA4176F}" type="presOf" srcId="{A63CA7C9-9DBA-41F1-A7B5-901852530263}" destId="{E3D13EFB-06FF-4BD6-8131-B49E1AC16C9C}" srcOrd="0" destOrd="0" presId="urn:microsoft.com/office/officeart/2005/8/layout/hList3"/>
    <dgm:cxn modelId="{0C46D473-663A-43AD-93EA-14914DA67982}" srcId="{8EF15E54-A4CB-47BF-8C95-841788C85E20}" destId="{698E8B93-CC11-43B0-8421-AE476536B910}" srcOrd="4" destOrd="0" parTransId="{AC85C82E-40DC-4634-B1F3-2B28DDFE4A2A}" sibTransId="{033F6A32-2F8F-43A1-84E5-F22E81C0E5FC}"/>
    <dgm:cxn modelId="{C515D926-1598-408B-BA0F-5C0019AE9CAB}" type="presOf" srcId="{8EF15E54-A4CB-47BF-8C95-841788C85E20}" destId="{8D12E896-034C-43ED-B364-24CFDE92DCE8}" srcOrd="0" destOrd="0" presId="urn:microsoft.com/office/officeart/2005/8/layout/hList3"/>
    <dgm:cxn modelId="{84CDB393-753F-45CA-B456-385DC9385B1C}" type="presParOf" srcId="{7AAA6E33-64C1-4283-A59C-72E79FD5DC14}" destId="{8D12E896-034C-43ED-B364-24CFDE92DCE8}" srcOrd="0" destOrd="0" presId="urn:microsoft.com/office/officeart/2005/8/layout/hList3"/>
    <dgm:cxn modelId="{7D37F523-6181-41E9-A6C5-9F5A68962CF4}" type="presParOf" srcId="{7AAA6E33-64C1-4283-A59C-72E79FD5DC14}" destId="{FE492562-9536-448E-A70C-FA093FC681C8}" srcOrd="1" destOrd="0" presId="urn:microsoft.com/office/officeart/2005/8/layout/hList3"/>
    <dgm:cxn modelId="{25881EEE-A09B-47D7-A907-D8EC3B78B7E7}" type="presParOf" srcId="{FE492562-9536-448E-A70C-FA093FC681C8}" destId="{2650C953-6B24-489F-B5D8-2032E8F5FD38}" srcOrd="0" destOrd="0" presId="urn:microsoft.com/office/officeart/2005/8/layout/hList3"/>
    <dgm:cxn modelId="{3AEC952C-D195-4C45-9B60-37862BB28AB3}" type="presParOf" srcId="{FE492562-9536-448E-A70C-FA093FC681C8}" destId="{FCBAE00F-627D-453C-B2BD-01B7F1878490}" srcOrd="1" destOrd="0" presId="urn:microsoft.com/office/officeart/2005/8/layout/hList3"/>
    <dgm:cxn modelId="{DEA4A94D-C21F-4B7E-BFD7-888DD1EDE074}" type="presParOf" srcId="{FE492562-9536-448E-A70C-FA093FC681C8}" destId="{E3D13EFB-06FF-4BD6-8131-B49E1AC16C9C}" srcOrd="2" destOrd="0" presId="urn:microsoft.com/office/officeart/2005/8/layout/hList3"/>
    <dgm:cxn modelId="{867D1BFC-790B-4603-9DD5-8F248F0B6DCF}" type="presParOf" srcId="{FE492562-9536-448E-A70C-FA093FC681C8}" destId="{B2FDCB69-A98E-407A-A46D-C94314DE8073}" srcOrd="3" destOrd="0" presId="urn:microsoft.com/office/officeart/2005/8/layout/hList3"/>
    <dgm:cxn modelId="{66B67460-60C2-4856-A30A-77E59F9DD865}" type="presParOf" srcId="{FE492562-9536-448E-A70C-FA093FC681C8}" destId="{29FCAD90-7FA1-4814-87B4-30194E9EE61A}" srcOrd="4" destOrd="0" presId="urn:microsoft.com/office/officeart/2005/8/layout/hList3"/>
    <dgm:cxn modelId="{372FA229-72F9-4776-8876-7FE1696E9C2E}" type="presParOf" srcId="{7AAA6E33-64C1-4283-A59C-72E79FD5DC14}" destId="{F5F57C3D-2251-4606-B5CC-36AEBF0A03C3}"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2E0A9AF8-EF06-4364-8EB8-239DF273C9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8F48DFF-77EF-4B45-9F41-6A0E8EA38375}">
      <dgm:prSet/>
      <dgm:spPr/>
      <dgm:t>
        <a:bodyPr/>
        <a:lstStyle/>
        <a:p>
          <a:pPr rtl="0"/>
          <a:r>
            <a:rPr lang="en-US" dirty="0" smtClean="0"/>
            <a:t>Introductions</a:t>
          </a:r>
          <a:endParaRPr lang="en-US" dirty="0"/>
        </a:p>
      </dgm:t>
    </dgm:pt>
    <dgm:pt modelId="{E97EB502-EC45-4615-A0F9-391A50253A5C}" type="parTrans" cxnId="{F50F0055-12AC-40B3-A7E0-2AF0817316B3}">
      <dgm:prSet/>
      <dgm:spPr/>
      <dgm:t>
        <a:bodyPr/>
        <a:lstStyle/>
        <a:p>
          <a:endParaRPr lang="en-US"/>
        </a:p>
      </dgm:t>
    </dgm:pt>
    <dgm:pt modelId="{78A66769-2060-419B-87EA-FD109B918903}" type="sibTrans" cxnId="{F50F0055-12AC-40B3-A7E0-2AF0817316B3}">
      <dgm:prSet/>
      <dgm:spPr/>
      <dgm:t>
        <a:bodyPr/>
        <a:lstStyle/>
        <a:p>
          <a:endParaRPr lang="en-US"/>
        </a:p>
      </dgm:t>
    </dgm:pt>
    <dgm:pt modelId="{20A3B0C4-5B6F-45B3-A107-AA5E6E00A20A}">
      <dgm:prSet/>
      <dgm:spPr/>
      <dgm:t>
        <a:bodyPr/>
        <a:lstStyle/>
        <a:p>
          <a:pPr rtl="0"/>
          <a:r>
            <a:rPr lang="en-US" dirty="0" smtClean="0"/>
            <a:t>Identify analysts and SMEs (</a:t>
          </a:r>
          <a:r>
            <a:rPr lang="en-US" i="1" dirty="0" smtClean="0"/>
            <a:t>optional</a:t>
          </a:r>
          <a:r>
            <a:rPr lang="en-US" dirty="0" smtClean="0"/>
            <a:t>)</a:t>
          </a:r>
          <a:endParaRPr lang="en-US" dirty="0"/>
        </a:p>
      </dgm:t>
    </dgm:pt>
    <dgm:pt modelId="{FE945197-6819-41A5-835D-01654A967241}" type="parTrans" cxnId="{29A36663-FE16-4DDA-B628-00394A88F308}">
      <dgm:prSet/>
      <dgm:spPr/>
      <dgm:t>
        <a:bodyPr/>
        <a:lstStyle/>
        <a:p>
          <a:endParaRPr lang="en-US"/>
        </a:p>
      </dgm:t>
    </dgm:pt>
    <dgm:pt modelId="{29ABDB90-2399-4F7F-9B85-3DD540231B09}" type="sibTrans" cxnId="{29A36663-FE16-4DDA-B628-00394A88F308}">
      <dgm:prSet/>
      <dgm:spPr/>
      <dgm:t>
        <a:bodyPr/>
        <a:lstStyle/>
        <a:p>
          <a:endParaRPr lang="en-US"/>
        </a:p>
      </dgm:t>
    </dgm:pt>
    <dgm:pt modelId="{3B3A2894-B8B0-463C-B7B9-0D616BF036EC}">
      <dgm:prSet/>
      <dgm:spPr/>
      <dgm:t>
        <a:bodyPr/>
        <a:lstStyle/>
        <a:p>
          <a:pPr rtl="0"/>
          <a:r>
            <a:rPr lang="en-US" dirty="0" smtClean="0"/>
            <a:t>Identify Objectives</a:t>
          </a:r>
          <a:endParaRPr lang="en-US" dirty="0"/>
        </a:p>
      </dgm:t>
    </dgm:pt>
    <dgm:pt modelId="{E5AD933D-9F3A-45DB-8681-E546D8938AD0}" type="parTrans" cxnId="{EDC9FD31-3193-4F60-BD0F-3711A353F232}">
      <dgm:prSet/>
      <dgm:spPr/>
      <dgm:t>
        <a:bodyPr/>
        <a:lstStyle/>
        <a:p>
          <a:endParaRPr lang="en-US"/>
        </a:p>
      </dgm:t>
    </dgm:pt>
    <dgm:pt modelId="{D19E7640-7737-47BA-A55C-2CC36D9D7DE2}" type="sibTrans" cxnId="{EDC9FD31-3193-4F60-BD0F-3711A353F232}">
      <dgm:prSet/>
      <dgm:spPr/>
      <dgm:t>
        <a:bodyPr/>
        <a:lstStyle/>
        <a:p>
          <a:endParaRPr lang="en-US"/>
        </a:p>
      </dgm:t>
    </dgm:pt>
    <dgm:pt modelId="{CCFAEEE9-866E-4D04-A32E-2596F71DA8BA}">
      <dgm:prSet/>
      <dgm:spPr/>
      <dgm:t>
        <a:bodyPr/>
        <a:lstStyle/>
        <a:p>
          <a:pPr rtl="0"/>
          <a:r>
            <a:rPr lang="en-US" dirty="0" smtClean="0"/>
            <a:t>Define Competencies and provide examples</a:t>
          </a:r>
          <a:endParaRPr lang="en-US" dirty="0"/>
        </a:p>
      </dgm:t>
    </dgm:pt>
    <dgm:pt modelId="{879DC771-E6C6-4E9F-85BF-E673BBFE18FB}" type="parTrans" cxnId="{C719209D-28B0-4880-A07D-93FFF01539D2}">
      <dgm:prSet/>
      <dgm:spPr/>
      <dgm:t>
        <a:bodyPr/>
        <a:lstStyle/>
        <a:p>
          <a:endParaRPr lang="en-US"/>
        </a:p>
      </dgm:t>
    </dgm:pt>
    <dgm:pt modelId="{2D82FE12-63F7-4AC4-870F-27A2C54E6B43}" type="sibTrans" cxnId="{C719209D-28B0-4880-A07D-93FFF01539D2}">
      <dgm:prSet/>
      <dgm:spPr/>
      <dgm:t>
        <a:bodyPr/>
        <a:lstStyle/>
        <a:p>
          <a:endParaRPr lang="en-US"/>
        </a:p>
      </dgm:t>
    </dgm:pt>
    <dgm:pt modelId="{2F07817E-4713-44E8-95BE-9EEAB2400FE5}">
      <dgm:prSet/>
      <dgm:spPr/>
      <dgm:t>
        <a:bodyPr/>
        <a:lstStyle/>
        <a:p>
          <a:pPr rtl="0"/>
          <a:r>
            <a:rPr lang="en-US" b="0" i="0" dirty="0" smtClean="0"/>
            <a:t>BRIEF</a:t>
          </a:r>
          <a:r>
            <a:rPr lang="en-US" dirty="0" smtClean="0"/>
            <a:t> Review of task statements from SME Meeting # 1</a:t>
          </a:r>
          <a:endParaRPr lang="en-US" dirty="0"/>
        </a:p>
      </dgm:t>
    </dgm:pt>
    <dgm:pt modelId="{4780E73E-373C-4403-BC9F-A1FF739F3908}" type="parTrans" cxnId="{CAB4D98D-EBC3-40A9-BECB-DA4F036EA70B}">
      <dgm:prSet/>
      <dgm:spPr/>
      <dgm:t>
        <a:bodyPr/>
        <a:lstStyle/>
        <a:p>
          <a:endParaRPr lang="en-US"/>
        </a:p>
      </dgm:t>
    </dgm:pt>
    <dgm:pt modelId="{A7525F0B-E3ED-4740-8039-4A090C9B4F2B}" type="sibTrans" cxnId="{CAB4D98D-EBC3-40A9-BECB-DA4F036EA70B}">
      <dgm:prSet/>
      <dgm:spPr/>
      <dgm:t>
        <a:bodyPr/>
        <a:lstStyle/>
        <a:p>
          <a:endParaRPr lang="en-US"/>
        </a:p>
      </dgm:t>
    </dgm:pt>
    <dgm:pt modelId="{DACD01E0-464E-4037-8557-D65F7C96ABE2}">
      <dgm:prSet/>
      <dgm:spPr/>
      <dgm:t>
        <a:bodyPr/>
        <a:lstStyle/>
        <a:p>
          <a:r>
            <a:rPr lang="en-US" dirty="0" smtClean="0"/>
            <a:t>Explain Competencies vs. KSAs</a:t>
          </a:r>
        </a:p>
      </dgm:t>
    </dgm:pt>
    <dgm:pt modelId="{ED3920C2-46A9-4F8B-850F-9F0F55FEC80B}" type="parTrans" cxnId="{7A10FC13-517F-473B-ABDC-7ED543E738A8}">
      <dgm:prSet/>
      <dgm:spPr/>
      <dgm:t>
        <a:bodyPr/>
        <a:lstStyle/>
        <a:p>
          <a:endParaRPr lang="en-US"/>
        </a:p>
      </dgm:t>
    </dgm:pt>
    <dgm:pt modelId="{5F5E138A-4FB0-4D06-AE47-569F7F72885D}" type="sibTrans" cxnId="{7A10FC13-517F-473B-ABDC-7ED543E738A8}">
      <dgm:prSet/>
      <dgm:spPr/>
      <dgm:t>
        <a:bodyPr/>
        <a:lstStyle/>
        <a:p>
          <a:endParaRPr lang="en-US"/>
        </a:p>
      </dgm:t>
    </dgm:pt>
    <dgm:pt modelId="{E8A066A9-FC9B-4ED7-B865-0204D8DD20C2}">
      <dgm:prSet/>
      <dgm:spPr/>
      <dgm:t>
        <a:bodyPr/>
        <a:lstStyle/>
        <a:p>
          <a:pPr rtl="0"/>
          <a:r>
            <a:rPr lang="en-US" dirty="0" smtClean="0"/>
            <a:t>Define KSAs and provide examples</a:t>
          </a:r>
        </a:p>
      </dgm:t>
    </dgm:pt>
    <dgm:pt modelId="{C6219E92-7D8A-4B36-B7DC-A01FD8417A3B}" type="parTrans" cxnId="{B2ECCB38-608F-4351-85D5-6717FBDF4A19}">
      <dgm:prSet/>
      <dgm:spPr/>
      <dgm:t>
        <a:bodyPr/>
        <a:lstStyle/>
        <a:p>
          <a:endParaRPr lang="en-US"/>
        </a:p>
      </dgm:t>
    </dgm:pt>
    <dgm:pt modelId="{35ABED43-BF20-4F32-AE7C-1F5758D78894}" type="sibTrans" cxnId="{B2ECCB38-608F-4351-85D5-6717FBDF4A19}">
      <dgm:prSet/>
      <dgm:spPr/>
      <dgm:t>
        <a:bodyPr/>
        <a:lstStyle/>
        <a:p>
          <a:endParaRPr lang="en-US"/>
        </a:p>
      </dgm:t>
    </dgm:pt>
    <dgm:pt modelId="{3E92A6D7-4D22-4321-A93D-293CCC22D1FA}">
      <dgm:prSet/>
      <dgm:spPr/>
      <dgm:t>
        <a:bodyPr/>
        <a:lstStyle/>
        <a:p>
          <a:r>
            <a:rPr lang="en-US" dirty="0" smtClean="0"/>
            <a:t>Explain KSAs</a:t>
          </a:r>
        </a:p>
      </dgm:t>
    </dgm:pt>
    <dgm:pt modelId="{2B2EC437-CDDB-4E58-82CD-CFC520F25466}" type="parTrans" cxnId="{E32390DE-8356-4119-BCE4-2294AF6F7A12}">
      <dgm:prSet/>
      <dgm:spPr/>
      <dgm:t>
        <a:bodyPr/>
        <a:lstStyle/>
        <a:p>
          <a:endParaRPr lang="en-US"/>
        </a:p>
      </dgm:t>
    </dgm:pt>
    <dgm:pt modelId="{9270F309-B0A7-49CD-84AA-BEBCC1014E0E}" type="sibTrans" cxnId="{E32390DE-8356-4119-BCE4-2294AF6F7A12}">
      <dgm:prSet/>
      <dgm:spPr/>
      <dgm:t>
        <a:bodyPr/>
        <a:lstStyle/>
        <a:p>
          <a:endParaRPr lang="en-US"/>
        </a:p>
      </dgm:t>
    </dgm:pt>
    <dgm:pt modelId="{2410D0AE-F6EF-4D25-8FF3-CECAE96189A1}">
      <dgm:prSet/>
      <dgm:spPr/>
      <dgm:t>
        <a:bodyPr/>
        <a:lstStyle/>
        <a:p>
          <a:r>
            <a:rPr lang="en-US" dirty="0" smtClean="0"/>
            <a:t>Explain broad vs. specific KSAs</a:t>
          </a:r>
        </a:p>
      </dgm:t>
    </dgm:pt>
    <dgm:pt modelId="{30D9B432-0465-412B-B4DB-1DF675CB8FDF}" type="parTrans" cxnId="{72AF493E-955B-4D06-B5B7-9A101DE10C21}">
      <dgm:prSet/>
      <dgm:spPr/>
      <dgm:t>
        <a:bodyPr/>
        <a:lstStyle/>
        <a:p>
          <a:endParaRPr lang="en-US"/>
        </a:p>
      </dgm:t>
    </dgm:pt>
    <dgm:pt modelId="{CA59FE8B-982F-4012-B3F5-185869B634E4}" type="sibTrans" cxnId="{72AF493E-955B-4D06-B5B7-9A101DE10C21}">
      <dgm:prSet/>
      <dgm:spPr/>
      <dgm:t>
        <a:bodyPr/>
        <a:lstStyle/>
        <a:p>
          <a:endParaRPr lang="en-US"/>
        </a:p>
      </dgm:t>
    </dgm:pt>
    <dgm:pt modelId="{44E5A59C-560F-4737-B356-91E2D182BFD5}" type="pres">
      <dgm:prSet presAssocID="{2E0A9AF8-EF06-4364-8EB8-239DF273C957}" presName="linear" presStyleCnt="0">
        <dgm:presLayoutVars>
          <dgm:animLvl val="lvl"/>
          <dgm:resizeHandles val="exact"/>
        </dgm:presLayoutVars>
      </dgm:prSet>
      <dgm:spPr/>
      <dgm:t>
        <a:bodyPr/>
        <a:lstStyle/>
        <a:p>
          <a:endParaRPr lang="en-US"/>
        </a:p>
      </dgm:t>
    </dgm:pt>
    <dgm:pt modelId="{A272CD5A-E46C-42AC-ACBF-FC1CAB152451}" type="pres">
      <dgm:prSet presAssocID="{98F48DFF-77EF-4B45-9F41-6A0E8EA38375}" presName="parentText" presStyleLbl="node1" presStyleIdx="0" presStyleCnt="4">
        <dgm:presLayoutVars>
          <dgm:chMax val="0"/>
          <dgm:bulletEnabled val="1"/>
        </dgm:presLayoutVars>
      </dgm:prSet>
      <dgm:spPr/>
      <dgm:t>
        <a:bodyPr/>
        <a:lstStyle/>
        <a:p>
          <a:endParaRPr lang="en-US"/>
        </a:p>
      </dgm:t>
    </dgm:pt>
    <dgm:pt modelId="{2B3C83BB-9509-4ED3-8AB0-504475BC106A}" type="pres">
      <dgm:prSet presAssocID="{98F48DFF-77EF-4B45-9F41-6A0E8EA38375}" presName="childText" presStyleLbl="revTx" presStyleIdx="0" presStyleCnt="3">
        <dgm:presLayoutVars>
          <dgm:bulletEnabled val="1"/>
        </dgm:presLayoutVars>
      </dgm:prSet>
      <dgm:spPr/>
      <dgm:t>
        <a:bodyPr/>
        <a:lstStyle/>
        <a:p>
          <a:endParaRPr lang="en-US"/>
        </a:p>
      </dgm:t>
    </dgm:pt>
    <dgm:pt modelId="{2D06B028-F69C-4615-A09C-D714A15471E7}" type="pres">
      <dgm:prSet presAssocID="{2F07817E-4713-44E8-95BE-9EEAB2400FE5}" presName="parentText" presStyleLbl="node1" presStyleIdx="1" presStyleCnt="4">
        <dgm:presLayoutVars>
          <dgm:chMax val="0"/>
          <dgm:bulletEnabled val="1"/>
        </dgm:presLayoutVars>
      </dgm:prSet>
      <dgm:spPr/>
      <dgm:t>
        <a:bodyPr/>
        <a:lstStyle/>
        <a:p>
          <a:endParaRPr lang="en-US"/>
        </a:p>
      </dgm:t>
    </dgm:pt>
    <dgm:pt modelId="{9EC37E24-D5B3-476D-992D-E51C1054D294}" type="pres">
      <dgm:prSet presAssocID="{A7525F0B-E3ED-4740-8039-4A090C9B4F2B}" presName="spacer" presStyleCnt="0"/>
      <dgm:spPr/>
    </dgm:pt>
    <dgm:pt modelId="{F23651C3-BA30-454D-A7F6-A48767D48C7A}" type="pres">
      <dgm:prSet presAssocID="{CCFAEEE9-866E-4D04-A32E-2596F71DA8BA}" presName="parentText" presStyleLbl="node1" presStyleIdx="2" presStyleCnt="4">
        <dgm:presLayoutVars>
          <dgm:chMax val="0"/>
          <dgm:bulletEnabled val="1"/>
        </dgm:presLayoutVars>
      </dgm:prSet>
      <dgm:spPr/>
      <dgm:t>
        <a:bodyPr/>
        <a:lstStyle/>
        <a:p>
          <a:endParaRPr lang="en-US"/>
        </a:p>
      </dgm:t>
    </dgm:pt>
    <dgm:pt modelId="{CF7FF4F1-3942-4A82-8DFC-81FEF6A11FEE}" type="pres">
      <dgm:prSet presAssocID="{CCFAEEE9-866E-4D04-A32E-2596F71DA8BA}" presName="childText" presStyleLbl="revTx" presStyleIdx="1" presStyleCnt="3">
        <dgm:presLayoutVars>
          <dgm:bulletEnabled val="1"/>
        </dgm:presLayoutVars>
      </dgm:prSet>
      <dgm:spPr/>
      <dgm:t>
        <a:bodyPr/>
        <a:lstStyle/>
        <a:p>
          <a:endParaRPr lang="en-US"/>
        </a:p>
      </dgm:t>
    </dgm:pt>
    <dgm:pt modelId="{E1C16DD4-9035-461F-8C4C-957B8AA4AFFB}" type="pres">
      <dgm:prSet presAssocID="{E8A066A9-FC9B-4ED7-B865-0204D8DD20C2}" presName="parentText" presStyleLbl="node1" presStyleIdx="3" presStyleCnt="4">
        <dgm:presLayoutVars>
          <dgm:chMax val="0"/>
          <dgm:bulletEnabled val="1"/>
        </dgm:presLayoutVars>
      </dgm:prSet>
      <dgm:spPr/>
      <dgm:t>
        <a:bodyPr/>
        <a:lstStyle/>
        <a:p>
          <a:endParaRPr lang="en-US"/>
        </a:p>
      </dgm:t>
    </dgm:pt>
    <dgm:pt modelId="{EEB4AEE4-6023-49EC-B5C7-0AC61266235E}" type="pres">
      <dgm:prSet presAssocID="{E8A066A9-FC9B-4ED7-B865-0204D8DD20C2}" presName="childText" presStyleLbl="revTx" presStyleIdx="2" presStyleCnt="3">
        <dgm:presLayoutVars>
          <dgm:bulletEnabled val="1"/>
        </dgm:presLayoutVars>
      </dgm:prSet>
      <dgm:spPr/>
      <dgm:t>
        <a:bodyPr/>
        <a:lstStyle/>
        <a:p>
          <a:endParaRPr lang="en-US"/>
        </a:p>
      </dgm:t>
    </dgm:pt>
  </dgm:ptLst>
  <dgm:cxnLst>
    <dgm:cxn modelId="{597A7BC6-6F79-4DE2-ACD7-6CAEBCAEF097}" type="presOf" srcId="{2410D0AE-F6EF-4D25-8FF3-CECAE96189A1}" destId="{EEB4AEE4-6023-49EC-B5C7-0AC61266235E}" srcOrd="0" destOrd="1" presId="urn:microsoft.com/office/officeart/2005/8/layout/vList2"/>
    <dgm:cxn modelId="{CAB4D98D-EBC3-40A9-BECB-DA4F036EA70B}" srcId="{2E0A9AF8-EF06-4364-8EB8-239DF273C957}" destId="{2F07817E-4713-44E8-95BE-9EEAB2400FE5}" srcOrd="1" destOrd="0" parTransId="{4780E73E-373C-4403-BC9F-A1FF739F3908}" sibTransId="{A7525F0B-E3ED-4740-8039-4A090C9B4F2B}"/>
    <dgm:cxn modelId="{F50F0055-12AC-40B3-A7E0-2AF0817316B3}" srcId="{2E0A9AF8-EF06-4364-8EB8-239DF273C957}" destId="{98F48DFF-77EF-4B45-9F41-6A0E8EA38375}" srcOrd="0" destOrd="0" parTransId="{E97EB502-EC45-4615-A0F9-391A50253A5C}" sibTransId="{78A66769-2060-419B-87EA-FD109B918903}"/>
    <dgm:cxn modelId="{C719209D-28B0-4880-A07D-93FFF01539D2}" srcId="{2E0A9AF8-EF06-4364-8EB8-239DF273C957}" destId="{CCFAEEE9-866E-4D04-A32E-2596F71DA8BA}" srcOrd="2" destOrd="0" parTransId="{879DC771-E6C6-4E9F-85BF-E673BBFE18FB}" sibTransId="{2D82FE12-63F7-4AC4-870F-27A2C54E6B43}"/>
    <dgm:cxn modelId="{07EB4E61-21A7-4002-A20A-07258F2E4245}" type="presOf" srcId="{DACD01E0-464E-4037-8557-D65F7C96ABE2}" destId="{CF7FF4F1-3942-4A82-8DFC-81FEF6A11FEE}" srcOrd="0" destOrd="0" presId="urn:microsoft.com/office/officeart/2005/8/layout/vList2"/>
    <dgm:cxn modelId="{4ECAA550-B1D8-4C38-AA3A-606EFA2EA922}" type="presOf" srcId="{3B3A2894-B8B0-463C-B7B9-0D616BF036EC}" destId="{2B3C83BB-9509-4ED3-8AB0-504475BC106A}" srcOrd="0" destOrd="1" presId="urn:microsoft.com/office/officeart/2005/8/layout/vList2"/>
    <dgm:cxn modelId="{30617E3B-F5FA-4D71-A930-217B78CB2226}" type="presOf" srcId="{20A3B0C4-5B6F-45B3-A107-AA5E6E00A20A}" destId="{2B3C83BB-9509-4ED3-8AB0-504475BC106A}" srcOrd="0" destOrd="0" presId="urn:microsoft.com/office/officeart/2005/8/layout/vList2"/>
    <dgm:cxn modelId="{E32390DE-8356-4119-BCE4-2294AF6F7A12}" srcId="{E8A066A9-FC9B-4ED7-B865-0204D8DD20C2}" destId="{3E92A6D7-4D22-4321-A93D-293CCC22D1FA}" srcOrd="0" destOrd="0" parTransId="{2B2EC437-CDDB-4E58-82CD-CFC520F25466}" sibTransId="{9270F309-B0A7-49CD-84AA-BEBCC1014E0E}"/>
    <dgm:cxn modelId="{33B3DA75-7B9F-41D6-8B2A-BF359E540BE1}" type="presOf" srcId="{2E0A9AF8-EF06-4364-8EB8-239DF273C957}" destId="{44E5A59C-560F-4737-B356-91E2D182BFD5}" srcOrd="0" destOrd="0" presId="urn:microsoft.com/office/officeart/2005/8/layout/vList2"/>
    <dgm:cxn modelId="{13BE2F0A-F1E7-4B4D-ACC7-DB22949CCE1B}" type="presOf" srcId="{2F07817E-4713-44E8-95BE-9EEAB2400FE5}" destId="{2D06B028-F69C-4615-A09C-D714A15471E7}" srcOrd="0" destOrd="0" presId="urn:microsoft.com/office/officeart/2005/8/layout/vList2"/>
    <dgm:cxn modelId="{7A10FC13-517F-473B-ABDC-7ED543E738A8}" srcId="{CCFAEEE9-866E-4D04-A32E-2596F71DA8BA}" destId="{DACD01E0-464E-4037-8557-D65F7C96ABE2}" srcOrd="0" destOrd="0" parTransId="{ED3920C2-46A9-4F8B-850F-9F0F55FEC80B}" sibTransId="{5F5E138A-4FB0-4D06-AE47-569F7F72885D}"/>
    <dgm:cxn modelId="{99CD8C70-BF11-43F2-901E-187AFC8A176E}" type="presOf" srcId="{3E92A6D7-4D22-4321-A93D-293CCC22D1FA}" destId="{EEB4AEE4-6023-49EC-B5C7-0AC61266235E}" srcOrd="0" destOrd="0" presId="urn:microsoft.com/office/officeart/2005/8/layout/vList2"/>
    <dgm:cxn modelId="{EDC9FD31-3193-4F60-BD0F-3711A353F232}" srcId="{98F48DFF-77EF-4B45-9F41-6A0E8EA38375}" destId="{3B3A2894-B8B0-463C-B7B9-0D616BF036EC}" srcOrd="1" destOrd="0" parTransId="{E5AD933D-9F3A-45DB-8681-E546D8938AD0}" sibTransId="{D19E7640-7737-47BA-A55C-2CC36D9D7DE2}"/>
    <dgm:cxn modelId="{72AF493E-955B-4D06-B5B7-9A101DE10C21}" srcId="{E8A066A9-FC9B-4ED7-B865-0204D8DD20C2}" destId="{2410D0AE-F6EF-4D25-8FF3-CECAE96189A1}" srcOrd="1" destOrd="0" parTransId="{30D9B432-0465-412B-B4DB-1DF675CB8FDF}" sibTransId="{CA59FE8B-982F-4012-B3F5-185869B634E4}"/>
    <dgm:cxn modelId="{29A36663-FE16-4DDA-B628-00394A88F308}" srcId="{98F48DFF-77EF-4B45-9F41-6A0E8EA38375}" destId="{20A3B0C4-5B6F-45B3-A107-AA5E6E00A20A}" srcOrd="0" destOrd="0" parTransId="{FE945197-6819-41A5-835D-01654A967241}" sibTransId="{29ABDB90-2399-4F7F-9B85-3DD540231B09}"/>
    <dgm:cxn modelId="{C2CC76C6-7C5B-42E8-9D01-199247301082}" type="presOf" srcId="{CCFAEEE9-866E-4D04-A32E-2596F71DA8BA}" destId="{F23651C3-BA30-454D-A7F6-A48767D48C7A}" srcOrd="0" destOrd="0" presId="urn:microsoft.com/office/officeart/2005/8/layout/vList2"/>
    <dgm:cxn modelId="{B2ECCB38-608F-4351-85D5-6717FBDF4A19}" srcId="{2E0A9AF8-EF06-4364-8EB8-239DF273C957}" destId="{E8A066A9-FC9B-4ED7-B865-0204D8DD20C2}" srcOrd="3" destOrd="0" parTransId="{C6219E92-7D8A-4B36-B7DC-A01FD8417A3B}" sibTransId="{35ABED43-BF20-4F32-AE7C-1F5758D78894}"/>
    <dgm:cxn modelId="{1F036577-EAEF-457F-8A38-4733678606D1}" type="presOf" srcId="{98F48DFF-77EF-4B45-9F41-6A0E8EA38375}" destId="{A272CD5A-E46C-42AC-ACBF-FC1CAB152451}" srcOrd="0" destOrd="0" presId="urn:microsoft.com/office/officeart/2005/8/layout/vList2"/>
    <dgm:cxn modelId="{866B7DAD-7C47-4F1F-9B6D-6DCCB5E8543F}" type="presOf" srcId="{E8A066A9-FC9B-4ED7-B865-0204D8DD20C2}" destId="{E1C16DD4-9035-461F-8C4C-957B8AA4AFFB}" srcOrd="0" destOrd="0" presId="urn:microsoft.com/office/officeart/2005/8/layout/vList2"/>
    <dgm:cxn modelId="{68C68832-F170-4F59-8FD0-F83F239914AD}" type="presParOf" srcId="{44E5A59C-560F-4737-B356-91E2D182BFD5}" destId="{A272CD5A-E46C-42AC-ACBF-FC1CAB152451}" srcOrd="0" destOrd="0" presId="urn:microsoft.com/office/officeart/2005/8/layout/vList2"/>
    <dgm:cxn modelId="{F0CD4F1F-ED69-4E34-84CA-14969D84CE3F}" type="presParOf" srcId="{44E5A59C-560F-4737-B356-91E2D182BFD5}" destId="{2B3C83BB-9509-4ED3-8AB0-504475BC106A}" srcOrd="1" destOrd="0" presId="urn:microsoft.com/office/officeart/2005/8/layout/vList2"/>
    <dgm:cxn modelId="{D71198C9-C893-4461-A4E7-4133707FA404}" type="presParOf" srcId="{44E5A59C-560F-4737-B356-91E2D182BFD5}" destId="{2D06B028-F69C-4615-A09C-D714A15471E7}" srcOrd="2" destOrd="0" presId="urn:microsoft.com/office/officeart/2005/8/layout/vList2"/>
    <dgm:cxn modelId="{F81A02B9-0186-48FC-A7C0-8AAF8706F20E}" type="presParOf" srcId="{44E5A59C-560F-4737-B356-91E2D182BFD5}" destId="{9EC37E24-D5B3-476D-992D-E51C1054D294}" srcOrd="3" destOrd="0" presId="urn:microsoft.com/office/officeart/2005/8/layout/vList2"/>
    <dgm:cxn modelId="{637C8511-0BB5-4183-AEC5-1B9134A55011}" type="presParOf" srcId="{44E5A59C-560F-4737-B356-91E2D182BFD5}" destId="{F23651C3-BA30-454D-A7F6-A48767D48C7A}" srcOrd="4" destOrd="0" presId="urn:microsoft.com/office/officeart/2005/8/layout/vList2"/>
    <dgm:cxn modelId="{63568BB1-2335-4F32-BFBE-E805DE037F38}" type="presParOf" srcId="{44E5A59C-560F-4737-B356-91E2D182BFD5}" destId="{CF7FF4F1-3942-4A82-8DFC-81FEF6A11FEE}" srcOrd="5" destOrd="0" presId="urn:microsoft.com/office/officeart/2005/8/layout/vList2"/>
    <dgm:cxn modelId="{4B6A23A8-7535-47B8-8105-3A68B46E06AC}" type="presParOf" srcId="{44E5A59C-560F-4737-B356-91E2D182BFD5}" destId="{E1C16DD4-9035-461F-8C4C-957B8AA4AFFB}" srcOrd="6" destOrd="0" presId="urn:microsoft.com/office/officeart/2005/8/layout/vList2"/>
    <dgm:cxn modelId="{2E39B706-8F3E-4012-93E1-BC3AA8F8C605}" type="presParOf" srcId="{44E5A59C-560F-4737-B356-91E2D182BFD5}" destId="{EEB4AEE4-6023-49EC-B5C7-0AC61266235E}"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2E0A9AF8-EF06-4364-8EB8-239DF273C9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1BF7ED-6EA3-45FE-9CFE-E2A5DCFA80B1}">
      <dgm:prSet/>
      <dgm:spPr/>
      <dgm:t>
        <a:bodyPr/>
        <a:lstStyle/>
        <a:p>
          <a:r>
            <a:rPr lang="en-US" dirty="0" smtClean="0"/>
            <a:t>As a group: </a:t>
          </a:r>
        </a:p>
      </dgm:t>
    </dgm:pt>
    <dgm:pt modelId="{949BC2BB-B623-4583-9BF0-AB4D48B663DB}" type="parTrans" cxnId="{E9CBD25F-71F3-41B7-B2EF-E463B0D8E43D}">
      <dgm:prSet/>
      <dgm:spPr/>
      <dgm:t>
        <a:bodyPr/>
        <a:lstStyle/>
        <a:p>
          <a:endParaRPr lang="en-US"/>
        </a:p>
      </dgm:t>
    </dgm:pt>
    <dgm:pt modelId="{B39D9FF9-47F9-4BCB-9027-B4769452E1E9}" type="sibTrans" cxnId="{E9CBD25F-71F3-41B7-B2EF-E463B0D8E43D}">
      <dgm:prSet/>
      <dgm:spPr/>
      <dgm:t>
        <a:bodyPr/>
        <a:lstStyle/>
        <a:p>
          <a:endParaRPr lang="en-US"/>
        </a:p>
      </dgm:t>
    </dgm:pt>
    <dgm:pt modelId="{F6B86A35-5C2E-49E7-984F-C0ACCE593147}">
      <dgm:prSet/>
      <dgm:spPr/>
      <dgm:t>
        <a:bodyPr/>
        <a:lstStyle/>
        <a:p>
          <a:r>
            <a:rPr lang="en-US" dirty="0" smtClean="0"/>
            <a:t>Go through the Competency List and select 10 </a:t>
          </a:r>
          <a:r>
            <a:rPr lang="en-US" b="1" i="1" u="sng" dirty="0" smtClean="0"/>
            <a:t>job-related</a:t>
          </a:r>
          <a:r>
            <a:rPr lang="en-US" dirty="0" smtClean="0"/>
            <a:t> Competencies to include on the first tab of the Competency Entry Form.</a:t>
          </a:r>
        </a:p>
      </dgm:t>
    </dgm:pt>
    <dgm:pt modelId="{C43238A2-9A9B-4D79-B767-82D99DE09A2C}" type="parTrans" cxnId="{163A2324-70B8-42EB-AC4F-3FC33AE57033}">
      <dgm:prSet/>
      <dgm:spPr/>
      <dgm:t>
        <a:bodyPr/>
        <a:lstStyle/>
        <a:p>
          <a:endParaRPr lang="en-US"/>
        </a:p>
      </dgm:t>
    </dgm:pt>
    <dgm:pt modelId="{686CD1FC-4E84-4C03-86AF-627EAEA346C5}" type="sibTrans" cxnId="{163A2324-70B8-42EB-AC4F-3FC33AE57033}">
      <dgm:prSet/>
      <dgm:spPr/>
      <dgm:t>
        <a:bodyPr/>
        <a:lstStyle/>
        <a:p>
          <a:endParaRPr lang="en-US"/>
        </a:p>
      </dgm:t>
    </dgm:pt>
    <dgm:pt modelId="{8E357AC1-E156-493F-AB34-89BFCEC7A24A}">
      <dgm:prSet/>
      <dgm:spPr/>
      <dgm:t>
        <a:bodyPr/>
        <a:lstStyle/>
        <a:p>
          <a:r>
            <a:rPr lang="en-US" i="0" dirty="0" smtClean="0">
              <a:solidFill>
                <a:schemeClr val="tx1"/>
              </a:solidFill>
            </a:rPr>
            <a:t>Select only the top 10 Competencies which are the BEST predictors of job performance in the given class.</a:t>
          </a:r>
          <a:endParaRPr lang="en-US" i="1" dirty="0" smtClean="0">
            <a:solidFill>
              <a:srgbClr val="FF0000"/>
            </a:solidFill>
          </a:endParaRPr>
        </a:p>
      </dgm:t>
    </dgm:pt>
    <dgm:pt modelId="{7951FE9D-1A29-41D0-813A-EF024B4A79C2}" type="parTrans" cxnId="{2066A4E9-879B-49DF-AD16-7D38E095837A}">
      <dgm:prSet/>
      <dgm:spPr/>
    </dgm:pt>
    <dgm:pt modelId="{BA972FA3-69BA-4AA1-8BE1-D88E66665AA7}" type="sibTrans" cxnId="{2066A4E9-879B-49DF-AD16-7D38E095837A}">
      <dgm:prSet/>
      <dgm:spPr/>
    </dgm:pt>
    <dgm:pt modelId="{8A7F9704-27C8-4A01-B45C-03E0A4D378F8}">
      <dgm:prSet/>
      <dgm:spPr/>
      <dgm:t>
        <a:bodyPr/>
        <a:lstStyle/>
        <a:p>
          <a:r>
            <a:rPr lang="en-US" b="1" i="1" dirty="0" smtClean="0">
              <a:solidFill>
                <a:srgbClr val="FF0000"/>
              </a:solidFill>
            </a:rPr>
            <a:t>YOU MAY SELECT NO MORE THAN 10!</a:t>
          </a:r>
          <a:endParaRPr lang="en-US" i="1" dirty="0" smtClean="0">
            <a:solidFill>
              <a:srgbClr val="FF0000"/>
            </a:solidFill>
          </a:endParaRPr>
        </a:p>
      </dgm:t>
    </dgm:pt>
    <dgm:pt modelId="{0C7A1956-E351-4221-9DD3-8F4B7E8D39AA}" type="parTrans" cxnId="{2C50493C-1EA4-43B2-894A-6FD526947636}">
      <dgm:prSet/>
      <dgm:spPr/>
    </dgm:pt>
    <dgm:pt modelId="{4353C1E4-A179-49F2-ADB8-7AE26DC3EC3F}" type="sibTrans" cxnId="{2C50493C-1EA4-43B2-894A-6FD526947636}">
      <dgm:prSet/>
      <dgm:spPr/>
    </dgm:pt>
    <dgm:pt modelId="{44E5A59C-560F-4737-B356-91E2D182BFD5}" type="pres">
      <dgm:prSet presAssocID="{2E0A9AF8-EF06-4364-8EB8-239DF273C957}" presName="linear" presStyleCnt="0">
        <dgm:presLayoutVars>
          <dgm:animLvl val="lvl"/>
          <dgm:resizeHandles val="exact"/>
        </dgm:presLayoutVars>
      </dgm:prSet>
      <dgm:spPr/>
      <dgm:t>
        <a:bodyPr/>
        <a:lstStyle/>
        <a:p>
          <a:endParaRPr lang="en-US"/>
        </a:p>
      </dgm:t>
    </dgm:pt>
    <dgm:pt modelId="{ADA76419-E8BF-4C6D-8903-EFCAF0FA85A4}" type="pres">
      <dgm:prSet presAssocID="{881BF7ED-6EA3-45FE-9CFE-E2A5DCFA80B1}" presName="parentText" presStyleLbl="node1" presStyleIdx="0" presStyleCnt="1">
        <dgm:presLayoutVars>
          <dgm:chMax val="0"/>
          <dgm:bulletEnabled val="1"/>
        </dgm:presLayoutVars>
      </dgm:prSet>
      <dgm:spPr/>
      <dgm:t>
        <a:bodyPr/>
        <a:lstStyle/>
        <a:p>
          <a:endParaRPr lang="en-US"/>
        </a:p>
      </dgm:t>
    </dgm:pt>
    <dgm:pt modelId="{5E448D88-FAEC-4131-86A6-843B36304E54}" type="pres">
      <dgm:prSet presAssocID="{881BF7ED-6EA3-45FE-9CFE-E2A5DCFA80B1}" presName="childText" presStyleLbl="revTx" presStyleIdx="0" presStyleCnt="1">
        <dgm:presLayoutVars>
          <dgm:bulletEnabled val="1"/>
        </dgm:presLayoutVars>
      </dgm:prSet>
      <dgm:spPr/>
      <dgm:t>
        <a:bodyPr/>
        <a:lstStyle/>
        <a:p>
          <a:endParaRPr lang="en-US"/>
        </a:p>
      </dgm:t>
    </dgm:pt>
  </dgm:ptLst>
  <dgm:cxnLst>
    <dgm:cxn modelId="{2066A4E9-879B-49DF-AD16-7D38E095837A}" srcId="{881BF7ED-6EA3-45FE-9CFE-E2A5DCFA80B1}" destId="{8E357AC1-E156-493F-AB34-89BFCEC7A24A}" srcOrd="1" destOrd="0" parTransId="{7951FE9D-1A29-41D0-813A-EF024B4A79C2}" sibTransId="{BA972FA3-69BA-4AA1-8BE1-D88E66665AA7}"/>
    <dgm:cxn modelId="{6C9DA4F0-91C3-4540-9EB4-C0332A78A1AC}" type="presOf" srcId="{8A7F9704-27C8-4A01-B45C-03E0A4D378F8}" destId="{5E448D88-FAEC-4131-86A6-843B36304E54}" srcOrd="0" destOrd="2" presId="urn:microsoft.com/office/officeart/2005/8/layout/vList2"/>
    <dgm:cxn modelId="{2C50493C-1EA4-43B2-894A-6FD526947636}" srcId="{881BF7ED-6EA3-45FE-9CFE-E2A5DCFA80B1}" destId="{8A7F9704-27C8-4A01-B45C-03E0A4D378F8}" srcOrd="2" destOrd="0" parTransId="{0C7A1956-E351-4221-9DD3-8F4B7E8D39AA}" sibTransId="{4353C1E4-A179-49F2-ADB8-7AE26DC3EC3F}"/>
    <dgm:cxn modelId="{130CD2FC-2EBB-4C62-93BC-9F45F16A133B}" type="presOf" srcId="{8E357AC1-E156-493F-AB34-89BFCEC7A24A}" destId="{5E448D88-FAEC-4131-86A6-843B36304E54}" srcOrd="0" destOrd="1" presId="urn:microsoft.com/office/officeart/2005/8/layout/vList2"/>
    <dgm:cxn modelId="{315C8D0D-73F6-4733-AD71-3B8E0D7DE127}" type="presOf" srcId="{2E0A9AF8-EF06-4364-8EB8-239DF273C957}" destId="{44E5A59C-560F-4737-B356-91E2D182BFD5}" srcOrd="0" destOrd="0" presId="urn:microsoft.com/office/officeart/2005/8/layout/vList2"/>
    <dgm:cxn modelId="{E9CBD25F-71F3-41B7-B2EF-E463B0D8E43D}" srcId="{2E0A9AF8-EF06-4364-8EB8-239DF273C957}" destId="{881BF7ED-6EA3-45FE-9CFE-E2A5DCFA80B1}" srcOrd="0" destOrd="0" parTransId="{949BC2BB-B623-4583-9BF0-AB4D48B663DB}" sibTransId="{B39D9FF9-47F9-4BCB-9027-B4769452E1E9}"/>
    <dgm:cxn modelId="{45C46582-9EB7-4666-8A1B-52076DF483C3}" type="presOf" srcId="{F6B86A35-5C2E-49E7-984F-C0ACCE593147}" destId="{5E448D88-FAEC-4131-86A6-843B36304E54}" srcOrd="0" destOrd="0" presId="urn:microsoft.com/office/officeart/2005/8/layout/vList2"/>
    <dgm:cxn modelId="{163A2324-70B8-42EB-AC4F-3FC33AE57033}" srcId="{881BF7ED-6EA3-45FE-9CFE-E2A5DCFA80B1}" destId="{F6B86A35-5C2E-49E7-984F-C0ACCE593147}" srcOrd="0" destOrd="0" parTransId="{C43238A2-9A9B-4D79-B767-82D99DE09A2C}" sibTransId="{686CD1FC-4E84-4C03-86AF-627EAEA346C5}"/>
    <dgm:cxn modelId="{ED9F5815-9D36-44B4-A130-D6EAD3E4A0BC}" type="presOf" srcId="{881BF7ED-6EA3-45FE-9CFE-E2A5DCFA80B1}" destId="{ADA76419-E8BF-4C6D-8903-EFCAF0FA85A4}" srcOrd="0" destOrd="0" presId="urn:microsoft.com/office/officeart/2005/8/layout/vList2"/>
    <dgm:cxn modelId="{992513D6-1FC1-4C06-8E53-9D63B147828C}" type="presParOf" srcId="{44E5A59C-560F-4737-B356-91E2D182BFD5}" destId="{ADA76419-E8BF-4C6D-8903-EFCAF0FA85A4}" srcOrd="0" destOrd="0" presId="urn:microsoft.com/office/officeart/2005/8/layout/vList2"/>
    <dgm:cxn modelId="{7D540B73-D4AE-496E-96AF-DFE58162A21D}" type="presParOf" srcId="{44E5A59C-560F-4737-B356-91E2D182BFD5}" destId="{5E448D88-FAEC-4131-86A6-843B36304E54}"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869464-C73C-4961-ADDE-0BB5D67965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3F3A285-F300-4D43-8313-600D79D64DE6}">
      <dgm:prSet/>
      <dgm:spPr/>
      <dgm:t>
        <a:bodyPr/>
        <a:lstStyle/>
        <a:p>
          <a:pPr rtl="0"/>
          <a:r>
            <a:rPr lang="en-US" dirty="0" smtClean="0"/>
            <a:t>Americans with Disabilities Act of 1990</a:t>
          </a:r>
          <a:endParaRPr lang="en-US" dirty="0"/>
        </a:p>
      </dgm:t>
    </dgm:pt>
    <dgm:pt modelId="{90C8694B-D648-40CA-86B0-133DF60B2F16}" type="parTrans" cxnId="{BE8FF1FE-B297-4EF9-B52C-61817A8B63EA}">
      <dgm:prSet/>
      <dgm:spPr/>
      <dgm:t>
        <a:bodyPr/>
        <a:lstStyle/>
        <a:p>
          <a:endParaRPr lang="en-US"/>
        </a:p>
      </dgm:t>
    </dgm:pt>
    <dgm:pt modelId="{F9783E3E-E756-4E5E-8924-D6EE1C56497A}" type="sibTrans" cxnId="{BE8FF1FE-B297-4EF9-B52C-61817A8B63EA}">
      <dgm:prSet/>
      <dgm:spPr/>
      <dgm:t>
        <a:bodyPr/>
        <a:lstStyle/>
        <a:p>
          <a:endParaRPr lang="en-US"/>
        </a:p>
      </dgm:t>
    </dgm:pt>
    <dgm:pt modelId="{1F946CE7-646F-4D98-B5C3-ABB86C876617}">
      <dgm:prSet/>
      <dgm:spPr/>
      <dgm:t>
        <a:bodyPr/>
        <a:lstStyle/>
        <a:p>
          <a:pPr rtl="0"/>
          <a:r>
            <a:rPr lang="en-US" dirty="0" smtClean="0"/>
            <a:t>Prohibits employers from discriminating against </a:t>
          </a:r>
          <a:r>
            <a:rPr lang="en-US" i="1" dirty="0" smtClean="0"/>
            <a:t>qualified people with disabilities</a:t>
          </a:r>
          <a:r>
            <a:rPr lang="en-US" dirty="0" smtClean="0"/>
            <a:t>.</a:t>
          </a:r>
          <a:endParaRPr lang="en-US" dirty="0"/>
        </a:p>
      </dgm:t>
    </dgm:pt>
    <dgm:pt modelId="{24ECF9E4-0F53-4BE2-A9B1-FF1BF88EBAEE}" type="parTrans" cxnId="{FDC47F4D-2FBE-4F0D-9918-BD849C66C230}">
      <dgm:prSet/>
      <dgm:spPr/>
      <dgm:t>
        <a:bodyPr/>
        <a:lstStyle/>
        <a:p>
          <a:endParaRPr lang="en-US"/>
        </a:p>
      </dgm:t>
    </dgm:pt>
    <dgm:pt modelId="{9E421114-4A03-4F08-B8AB-31444C10013B}" type="sibTrans" cxnId="{FDC47F4D-2FBE-4F0D-9918-BD849C66C230}">
      <dgm:prSet/>
      <dgm:spPr/>
      <dgm:t>
        <a:bodyPr/>
        <a:lstStyle/>
        <a:p>
          <a:endParaRPr lang="en-US"/>
        </a:p>
      </dgm:t>
    </dgm:pt>
    <dgm:pt modelId="{807961FB-25ED-427A-AA24-AFF51729922F}">
      <dgm:prSet/>
      <dgm:spPr/>
      <dgm:t>
        <a:bodyPr/>
        <a:lstStyle/>
        <a:p>
          <a:pPr rtl="0"/>
          <a:r>
            <a:rPr lang="en-US" dirty="0" smtClean="0"/>
            <a:t>A qualified individual with a disability is a person who, with or without reasonable accommodation, can successfully complete the essential functions of the job.</a:t>
          </a:r>
          <a:endParaRPr lang="en-US" dirty="0"/>
        </a:p>
      </dgm:t>
    </dgm:pt>
    <dgm:pt modelId="{BFB8DA03-AB61-424F-AB3E-33C1468428D9}" type="parTrans" cxnId="{CA9DA347-64C3-4ADD-8FC2-914325A4312C}">
      <dgm:prSet/>
      <dgm:spPr/>
      <dgm:t>
        <a:bodyPr/>
        <a:lstStyle/>
        <a:p>
          <a:endParaRPr lang="en-US"/>
        </a:p>
      </dgm:t>
    </dgm:pt>
    <dgm:pt modelId="{DC0E2A8D-A090-4E87-9BD7-95EDC93E7CB8}" type="sibTrans" cxnId="{CA9DA347-64C3-4ADD-8FC2-914325A4312C}">
      <dgm:prSet/>
      <dgm:spPr/>
      <dgm:t>
        <a:bodyPr/>
        <a:lstStyle/>
        <a:p>
          <a:endParaRPr lang="en-US"/>
        </a:p>
      </dgm:t>
    </dgm:pt>
    <dgm:pt modelId="{3CA246B4-6F25-4797-903A-D8C4202199C4}">
      <dgm:prSet/>
      <dgm:spPr/>
      <dgm:t>
        <a:bodyPr/>
        <a:lstStyle/>
        <a:p>
          <a:pPr rtl="0"/>
          <a:r>
            <a:rPr lang="en-US" dirty="0" smtClean="0"/>
            <a:t>Disabilities are broadly defined as both physical and mental impairments that limit a major life activity of the person.</a:t>
          </a:r>
          <a:endParaRPr lang="en-US" dirty="0"/>
        </a:p>
      </dgm:t>
    </dgm:pt>
    <dgm:pt modelId="{279AA20F-98C0-4C82-BC59-7665DFC79E69}" type="parTrans" cxnId="{407D1778-2768-4053-941A-48AF42EF46FB}">
      <dgm:prSet/>
      <dgm:spPr/>
      <dgm:t>
        <a:bodyPr/>
        <a:lstStyle/>
        <a:p>
          <a:endParaRPr lang="en-US"/>
        </a:p>
      </dgm:t>
    </dgm:pt>
    <dgm:pt modelId="{550DE529-633C-4B52-BCB2-CCCBBF27C20F}" type="sibTrans" cxnId="{407D1778-2768-4053-941A-48AF42EF46FB}">
      <dgm:prSet/>
      <dgm:spPr/>
      <dgm:t>
        <a:bodyPr/>
        <a:lstStyle/>
        <a:p>
          <a:endParaRPr lang="en-US"/>
        </a:p>
      </dgm:t>
    </dgm:pt>
    <dgm:pt modelId="{CAB8FD87-9BEF-4D85-842A-7032AFF42B6D}">
      <dgm:prSet/>
      <dgm:spPr/>
      <dgm:t>
        <a:bodyPr/>
        <a:lstStyle/>
        <a:p>
          <a:pPr rtl="0"/>
          <a:r>
            <a:rPr lang="en-US" dirty="0" smtClean="0"/>
            <a:t>Requires employers to make reasonable accommodations for qualified people with disabilities unless they result in undue hardships for the employer.</a:t>
          </a:r>
          <a:endParaRPr lang="en-US" dirty="0"/>
        </a:p>
      </dgm:t>
    </dgm:pt>
    <dgm:pt modelId="{D597CC36-2DE1-4C8E-9809-D10904140701}" type="parTrans" cxnId="{71D571F3-41E3-45FC-9AFB-99ACACCFB5C9}">
      <dgm:prSet/>
      <dgm:spPr/>
      <dgm:t>
        <a:bodyPr/>
        <a:lstStyle/>
        <a:p>
          <a:endParaRPr lang="en-US"/>
        </a:p>
      </dgm:t>
    </dgm:pt>
    <dgm:pt modelId="{5878B0E3-1601-4872-8F1C-F0E52B26492D}" type="sibTrans" cxnId="{71D571F3-41E3-45FC-9AFB-99ACACCFB5C9}">
      <dgm:prSet/>
      <dgm:spPr/>
      <dgm:t>
        <a:bodyPr/>
        <a:lstStyle/>
        <a:p>
          <a:endParaRPr lang="en-US"/>
        </a:p>
      </dgm:t>
    </dgm:pt>
    <dgm:pt modelId="{B1419F6C-8EFB-49D6-99A1-3E5DD2C20AD6}">
      <dgm:prSet/>
      <dgm:spPr/>
      <dgm:t>
        <a:bodyPr/>
        <a:lstStyle/>
        <a:p>
          <a:pPr rtl="0"/>
          <a:r>
            <a:rPr lang="en-US" dirty="0" smtClean="0"/>
            <a:t>Equal Pay Act (1963)</a:t>
          </a:r>
          <a:endParaRPr lang="en-US" dirty="0"/>
        </a:p>
      </dgm:t>
    </dgm:pt>
    <dgm:pt modelId="{1307B6F0-DFE0-4CB7-ACCA-1A89BDA7D3D7}" type="parTrans" cxnId="{0B1EE20A-8B94-4602-B607-D3BCCF981099}">
      <dgm:prSet/>
      <dgm:spPr/>
      <dgm:t>
        <a:bodyPr/>
        <a:lstStyle/>
        <a:p>
          <a:endParaRPr lang="en-US"/>
        </a:p>
      </dgm:t>
    </dgm:pt>
    <dgm:pt modelId="{4D9DEF3C-9351-4C46-8FE3-423ABD6067BF}" type="sibTrans" cxnId="{0B1EE20A-8B94-4602-B607-D3BCCF981099}">
      <dgm:prSet/>
      <dgm:spPr/>
      <dgm:t>
        <a:bodyPr/>
        <a:lstStyle/>
        <a:p>
          <a:endParaRPr lang="en-US"/>
        </a:p>
      </dgm:t>
    </dgm:pt>
    <dgm:pt modelId="{2B0B804F-90F9-4DD6-9D50-7C3C6BE1B507}">
      <dgm:prSet/>
      <dgm:spPr/>
      <dgm:t>
        <a:bodyPr/>
        <a:lstStyle/>
        <a:p>
          <a:pPr rtl="0"/>
          <a:r>
            <a:rPr lang="en-US" dirty="0" smtClean="0"/>
            <a:t>Requires employers to pay men and women the same salary for the same job, i.e. equal pay for equal work.</a:t>
          </a:r>
          <a:endParaRPr lang="en-US" dirty="0"/>
        </a:p>
      </dgm:t>
    </dgm:pt>
    <dgm:pt modelId="{B7A4CCE2-7722-4422-9371-06274C8348FE}" type="parTrans" cxnId="{61D1EEC4-390E-4E9C-9463-03FD0528442D}">
      <dgm:prSet/>
      <dgm:spPr/>
      <dgm:t>
        <a:bodyPr/>
        <a:lstStyle/>
        <a:p>
          <a:endParaRPr lang="en-US"/>
        </a:p>
      </dgm:t>
    </dgm:pt>
    <dgm:pt modelId="{FA192DFB-8870-4555-8D9B-E89A0068EAED}" type="sibTrans" cxnId="{61D1EEC4-390E-4E9C-9463-03FD0528442D}">
      <dgm:prSet/>
      <dgm:spPr/>
      <dgm:t>
        <a:bodyPr/>
        <a:lstStyle/>
        <a:p>
          <a:endParaRPr lang="en-US"/>
        </a:p>
      </dgm:t>
    </dgm:pt>
    <dgm:pt modelId="{78218B1E-A833-46E5-AB8E-FA57AF7E5779}">
      <dgm:prSet/>
      <dgm:spPr/>
      <dgm:t>
        <a:bodyPr/>
        <a:lstStyle/>
        <a:p>
          <a:pPr rtl="0"/>
          <a:r>
            <a:rPr lang="en-US" dirty="0" smtClean="0"/>
            <a:t>Equal work means that the job requires equal skill, effort, and responsibility, and is performed under similar working conditions</a:t>
          </a:r>
          <a:endParaRPr lang="en-US" dirty="0"/>
        </a:p>
      </dgm:t>
    </dgm:pt>
    <dgm:pt modelId="{496C8ADD-3A67-4547-BFCF-A0B338B6132B}" type="parTrans" cxnId="{C74B5010-E9B6-4E34-9989-EB1312337359}">
      <dgm:prSet/>
      <dgm:spPr/>
      <dgm:t>
        <a:bodyPr/>
        <a:lstStyle/>
        <a:p>
          <a:endParaRPr lang="en-US"/>
        </a:p>
      </dgm:t>
    </dgm:pt>
    <dgm:pt modelId="{AFD13114-7538-4FF8-833B-8CB188634E67}" type="sibTrans" cxnId="{C74B5010-E9B6-4E34-9989-EB1312337359}">
      <dgm:prSet/>
      <dgm:spPr/>
      <dgm:t>
        <a:bodyPr/>
        <a:lstStyle/>
        <a:p>
          <a:endParaRPr lang="en-US"/>
        </a:p>
      </dgm:t>
    </dgm:pt>
    <dgm:pt modelId="{6D31F4DF-8147-4D9C-B06C-A2C8BC0AEB7A}">
      <dgm:prSet/>
      <dgm:spPr/>
      <dgm:t>
        <a:bodyPr/>
        <a:lstStyle/>
        <a:p>
          <a:pPr rtl="0"/>
          <a:r>
            <a:rPr lang="en-US" dirty="0" smtClean="0"/>
            <a:t>Pay differences are only allowed for:</a:t>
          </a:r>
          <a:endParaRPr lang="en-US" dirty="0"/>
        </a:p>
      </dgm:t>
    </dgm:pt>
    <dgm:pt modelId="{F812D4BC-F701-489E-B042-95487C76E469}" type="parTrans" cxnId="{96058E17-04BC-4868-94B0-D876087E88E3}">
      <dgm:prSet/>
      <dgm:spPr/>
      <dgm:t>
        <a:bodyPr/>
        <a:lstStyle/>
        <a:p>
          <a:endParaRPr lang="en-US"/>
        </a:p>
      </dgm:t>
    </dgm:pt>
    <dgm:pt modelId="{AE6D95FE-0C24-466C-AC60-EAD62FE60D4E}" type="sibTrans" cxnId="{96058E17-04BC-4868-94B0-D876087E88E3}">
      <dgm:prSet/>
      <dgm:spPr/>
      <dgm:t>
        <a:bodyPr/>
        <a:lstStyle/>
        <a:p>
          <a:endParaRPr lang="en-US"/>
        </a:p>
      </dgm:t>
    </dgm:pt>
    <dgm:pt modelId="{81B0373B-2E99-4C74-91BE-9464A407ECE8}">
      <dgm:prSet/>
      <dgm:spPr/>
      <dgm:t>
        <a:bodyPr/>
        <a:lstStyle/>
        <a:p>
          <a:pPr rtl="0"/>
          <a:r>
            <a:rPr lang="en-US" i="1" dirty="0" smtClean="0"/>
            <a:t>A seniority system</a:t>
          </a:r>
          <a:endParaRPr lang="en-US" i="1" dirty="0"/>
        </a:p>
      </dgm:t>
    </dgm:pt>
    <dgm:pt modelId="{86B3B2E4-120B-43E8-AE4E-27635016DAE2}" type="parTrans" cxnId="{3104A665-90DE-4FBE-A219-ABE69731A3B3}">
      <dgm:prSet/>
      <dgm:spPr/>
      <dgm:t>
        <a:bodyPr/>
        <a:lstStyle/>
        <a:p>
          <a:endParaRPr lang="en-US"/>
        </a:p>
      </dgm:t>
    </dgm:pt>
    <dgm:pt modelId="{AECED79D-46FD-42FD-8796-FF1CB27CF428}" type="sibTrans" cxnId="{3104A665-90DE-4FBE-A219-ABE69731A3B3}">
      <dgm:prSet/>
      <dgm:spPr/>
      <dgm:t>
        <a:bodyPr/>
        <a:lstStyle/>
        <a:p>
          <a:endParaRPr lang="en-US"/>
        </a:p>
      </dgm:t>
    </dgm:pt>
    <dgm:pt modelId="{9D506B99-22C2-4131-BC09-9E27F2BAF4F3}">
      <dgm:prSet/>
      <dgm:spPr/>
      <dgm:t>
        <a:bodyPr/>
        <a:lstStyle/>
        <a:p>
          <a:pPr rtl="0"/>
          <a:r>
            <a:rPr lang="en-US" i="1" dirty="0" smtClean="0"/>
            <a:t>A merit system</a:t>
          </a:r>
          <a:endParaRPr lang="en-US" i="1" dirty="0"/>
        </a:p>
      </dgm:t>
    </dgm:pt>
    <dgm:pt modelId="{EAC054D0-7B4B-4A06-AD9B-25A918817FC0}" type="parTrans" cxnId="{8204214F-966C-452C-981E-F32622975C52}">
      <dgm:prSet/>
      <dgm:spPr/>
      <dgm:t>
        <a:bodyPr/>
        <a:lstStyle/>
        <a:p>
          <a:endParaRPr lang="en-US"/>
        </a:p>
      </dgm:t>
    </dgm:pt>
    <dgm:pt modelId="{4B9CCF7C-1E35-48D1-B2E5-810B4A7C6C64}" type="sibTrans" cxnId="{8204214F-966C-452C-981E-F32622975C52}">
      <dgm:prSet/>
      <dgm:spPr/>
      <dgm:t>
        <a:bodyPr/>
        <a:lstStyle/>
        <a:p>
          <a:endParaRPr lang="en-US"/>
        </a:p>
      </dgm:t>
    </dgm:pt>
    <dgm:pt modelId="{DBA74717-FB9A-486B-9AE4-94139303B6DD}">
      <dgm:prSet/>
      <dgm:spPr/>
      <dgm:t>
        <a:bodyPr/>
        <a:lstStyle/>
        <a:p>
          <a:pPr rtl="0"/>
          <a:r>
            <a:rPr lang="en-US" i="1" dirty="0" smtClean="0"/>
            <a:t>A system which measures earnings by quantity or quality of production</a:t>
          </a:r>
          <a:endParaRPr lang="en-US" i="1" dirty="0"/>
        </a:p>
      </dgm:t>
    </dgm:pt>
    <dgm:pt modelId="{A8D31268-F5B8-41A4-B7A7-065F57ED09DD}" type="parTrans" cxnId="{D8B1F853-0FA0-4E74-A66D-487E6323FA4A}">
      <dgm:prSet/>
      <dgm:spPr/>
      <dgm:t>
        <a:bodyPr/>
        <a:lstStyle/>
        <a:p>
          <a:endParaRPr lang="en-US"/>
        </a:p>
      </dgm:t>
    </dgm:pt>
    <dgm:pt modelId="{81BE6530-3931-42ED-8D29-5235C53417CB}" type="sibTrans" cxnId="{D8B1F853-0FA0-4E74-A66D-487E6323FA4A}">
      <dgm:prSet/>
      <dgm:spPr/>
      <dgm:t>
        <a:bodyPr/>
        <a:lstStyle/>
        <a:p>
          <a:endParaRPr lang="en-US"/>
        </a:p>
      </dgm:t>
    </dgm:pt>
    <dgm:pt modelId="{135BDC69-6104-4553-9B2D-1323F758367D}">
      <dgm:prSet/>
      <dgm:spPr/>
      <dgm:t>
        <a:bodyPr/>
        <a:lstStyle/>
        <a:p>
          <a:pPr rtl="0"/>
          <a:r>
            <a:rPr lang="en-US" i="1" dirty="0" smtClean="0"/>
            <a:t>A differential based on any other factor other than sex</a:t>
          </a:r>
          <a:endParaRPr lang="en-US" i="1" dirty="0"/>
        </a:p>
      </dgm:t>
    </dgm:pt>
    <dgm:pt modelId="{E71F5932-303A-4274-B79B-17BC6C150A32}" type="parTrans" cxnId="{25CCC54B-21E1-414C-8522-45AC5B15395B}">
      <dgm:prSet/>
      <dgm:spPr/>
      <dgm:t>
        <a:bodyPr/>
        <a:lstStyle/>
        <a:p>
          <a:endParaRPr lang="en-US"/>
        </a:p>
      </dgm:t>
    </dgm:pt>
    <dgm:pt modelId="{15673BD8-D9B7-49DB-92A5-4C840965F515}" type="sibTrans" cxnId="{25CCC54B-21E1-414C-8522-45AC5B15395B}">
      <dgm:prSet/>
      <dgm:spPr/>
      <dgm:t>
        <a:bodyPr/>
        <a:lstStyle/>
        <a:p>
          <a:endParaRPr lang="en-US"/>
        </a:p>
      </dgm:t>
    </dgm:pt>
    <dgm:pt modelId="{857C4C04-B80D-4DE4-9B09-D7C0FA74A1F2}" type="pres">
      <dgm:prSet presAssocID="{97869464-C73C-4961-ADDE-0BB5D679653B}" presName="Name0" presStyleCnt="0">
        <dgm:presLayoutVars>
          <dgm:dir/>
          <dgm:animLvl val="lvl"/>
          <dgm:resizeHandles val="exact"/>
        </dgm:presLayoutVars>
      </dgm:prSet>
      <dgm:spPr/>
      <dgm:t>
        <a:bodyPr/>
        <a:lstStyle/>
        <a:p>
          <a:endParaRPr lang="en-US"/>
        </a:p>
      </dgm:t>
    </dgm:pt>
    <dgm:pt modelId="{25537498-24E1-4194-88C5-52A2222B5951}" type="pres">
      <dgm:prSet presAssocID="{73F3A285-F300-4D43-8313-600D79D64DE6}" presName="composite" presStyleCnt="0"/>
      <dgm:spPr/>
    </dgm:pt>
    <dgm:pt modelId="{0AB63660-3C76-4524-9545-22D317E39484}" type="pres">
      <dgm:prSet presAssocID="{73F3A285-F300-4D43-8313-600D79D64DE6}" presName="parTx" presStyleLbl="alignNode1" presStyleIdx="0" presStyleCnt="2">
        <dgm:presLayoutVars>
          <dgm:chMax val="0"/>
          <dgm:chPref val="0"/>
          <dgm:bulletEnabled val="1"/>
        </dgm:presLayoutVars>
      </dgm:prSet>
      <dgm:spPr/>
      <dgm:t>
        <a:bodyPr/>
        <a:lstStyle/>
        <a:p>
          <a:endParaRPr lang="en-US"/>
        </a:p>
      </dgm:t>
    </dgm:pt>
    <dgm:pt modelId="{2758DAA5-6E70-40F0-B1B9-93409178D09D}" type="pres">
      <dgm:prSet presAssocID="{73F3A285-F300-4D43-8313-600D79D64DE6}" presName="desTx" presStyleLbl="alignAccFollowNode1" presStyleIdx="0" presStyleCnt="2">
        <dgm:presLayoutVars>
          <dgm:bulletEnabled val="1"/>
        </dgm:presLayoutVars>
      </dgm:prSet>
      <dgm:spPr/>
      <dgm:t>
        <a:bodyPr/>
        <a:lstStyle/>
        <a:p>
          <a:endParaRPr lang="en-US"/>
        </a:p>
      </dgm:t>
    </dgm:pt>
    <dgm:pt modelId="{7C8DDE6F-7D2E-4689-A77F-9DB71E37A830}" type="pres">
      <dgm:prSet presAssocID="{F9783E3E-E756-4E5E-8924-D6EE1C56497A}" presName="space" presStyleCnt="0"/>
      <dgm:spPr/>
    </dgm:pt>
    <dgm:pt modelId="{30BB3180-9076-4F8B-8E7D-424E175A0462}" type="pres">
      <dgm:prSet presAssocID="{B1419F6C-8EFB-49D6-99A1-3E5DD2C20AD6}" presName="composite" presStyleCnt="0"/>
      <dgm:spPr/>
    </dgm:pt>
    <dgm:pt modelId="{0B670D03-2F96-4758-8188-F32B5BC3739D}" type="pres">
      <dgm:prSet presAssocID="{B1419F6C-8EFB-49D6-99A1-3E5DD2C20AD6}" presName="parTx" presStyleLbl="alignNode1" presStyleIdx="1" presStyleCnt="2">
        <dgm:presLayoutVars>
          <dgm:chMax val="0"/>
          <dgm:chPref val="0"/>
          <dgm:bulletEnabled val="1"/>
        </dgm:presLayoutVars>
      </dgm:prSet>
      <dgm:spPr/>
      <dgm:t>
        <a:bodyPr/>
        <a:lstStyle/>
        <a:p>
          <a:endParaRPr lang="en-US"/>
        </a:p>
      </dgm:t>
    </dgm:pt>
    <dgm:pt modelId="{8397A292-B290-4844-9B0E-1BAB32460F14}" type="pres">
      <dgm:prSet presAssocID="{B1419F6C-8EFB-49D6-99A1-3E5DD2C20AD6}" presName="desTx" presStyleLbl="alignAccFollowNode1" presStyleIdx="1" presStyleCnt="2" custLinFactNeighborX="1392" custLinFactNeighborY="126">
        <dgm:presLayoutVars>
          <dgm:bulletEnabled val="1"/>
        </dgm:presLayoutVars>
      </dgm:prSet>
      <dgm:spPr/>
      <dgm:t>
        <a:bodyPr/>
        <a:lstStyle/>
        <a:p>
          <a:endParaRPr lang="en-US"/>
        </a:p>
      </dgm:t>
    </dgm:pt>
  </dgm:ptLst>
  <dgm:cxnLst>
    <dgm:cxn modelId="{71D571F3-41E3-45FC-9AFB-99ACACCFB5C9}" srcId="{73F3A285-F300-4D43-8313-600D79D64DE6}" destId="{CAB8FD87-9BEF-4D85-842A-7032AFF42B6D}" srcOrd="3" destOrd="0" parTransId="{D597CC36-2DE1-4C8E-9809-D10904140701}" sibTransId="{5878B0E3-1601-4872-8F1C-F0E52B26492D}"/>
    <dgm:cxn modelId="{CA9DA347-64C3-4ADD-8FC2-914325A4312C}" srcId="{73F3A285-F300-4D43-8313-600D79D64DE6}" destId="{807961FB-25ED-427A-AA24-AFF51729922F}" srcOrd="1" destOrd="0" parTransId="{BFB8DA03-AB61-424F-AB3E-33C1468428D9}" sibTransId="{DC0E2A8D-A090-4E87-9BD7-95EDC93E7CB8}"/>
    <dgm:cxn modelId="{9192FA95-F513-4E5C-B953-3E8D003714FE}" type="presOf" srcId="{2B0B804F-90F9-4DD6-9D50-7C3C6BE1B507}" destId="{8397A292-B290-4844-9B0E-1BAB32460F14}" srcOrd="0" destOrd="0" presId="urn:microsoft.com/office/officeart/2005/8/layout/hList1"/>
    <dgm:cxn modelId="{62C168A3-A7B9-4FBB-BC90-7AC6A99F0B55}" type="presOf" srcId="{78218B1E-A833-46E5-AB8E-FA57AF7E5779}" destId="{8397A292-B290-4844-9B0E-1BAB32460F14}" srcOrd="0" destOrd="1" presId="urn:microsoft.com/office/officeart/2005/8/layout/hList1"/>
    <dgm:cxn modelId="{407D1778-2768-4053-941A-48AF42EF46FB}" srcId="{73F3A285-F300-4D43-8313-600D79D64DE6}" destId="{3CA246B4-6F25-4797-903A-D8C4202199C4}" srcOrd="2" destOrd="0" parTransId="{279AA20F-98C0-4C82-BC59-7665DFC79E69}" sibTransId="{550DE529-633C-4B52-BCB2-CCCBBF27C20F}"/>
    <dgm:cxn modelId="{958D1F21-5DF2-4CC9-ACD2-38B1914885D8}" type="presOf" srcId="{1F946CE7-646F-4D98-B5C3-ABB86C876617}" destId="{2758DAA5-6E70-40F0-B1B9-93409178D09D}" srcOrd="0" destOrd="0" presId="urn:microsoft.com/office/officeart/2005/8/layout/hList1"/>
    <dgm:cxn modelId="{61D1EEC4-390E-4E9C-9463-03FD0528442D}" srcId="{B1419F6C-8EFB-49D6-99A1-3E5DD2C20AD6}" destId="{2B0B804F-90F9-4DD6-9D50-7C3C6BE1B507}" srcOrd="0" destOrd="0" parTransId="{B7A4CCE2-7722-4422-9371-06274C8348FE}" sibTransId="{FA192DFB-8870-4555-8D9B-E89A0068EAED}"/>
    <dgm:cxn modelId="{FCA0B027-8B90-43DE-BD20-59263238174A}" type="presOf" srcId="{B1419F6C-8EFB-49D6-99A1-3E5DD2C20AD6}" destId="{0B670D03-2F96-4758-8188-F32B5BC3739D}" srcOrd="0" destOrd="0" presId="urn:microsoft.com/office/officeart/2005/8/layout/hList1"/>
    <dgm:cxn modelId="{8204214F-966C-452C-981E-F32622975C52}" srcId="{6D31F4DF-8147-4D9C-B06C-A2C8BC0AEB7A}" destId="{9D506B99-22C2-4131-BC09-9E27F2BAF4F3}" srcOrd="1" destOrd="0" parTransId="{EAC054D0-7B4B-4A06-AD9B-25A918817FC0}" sibTransId="{4B9CCF7C-1E35-48D1-B2E5-810B4A7C6C64}"/>
    <dgm:cxn modelId="{C74B5010-E9B6-4E34-9989-EB1312337359}" srcId="{B1419F6C-8EFB-49D6-99A1-3E5DD2C20AD6}" destId="{78218B1E-A833-46E5-AB8E-FA57AF7E5779}" srcOrd="1" destOrd="0" parTransId="{496C8ADD-3A67-4547-BFCF-A0B338B6132B}" sibTransId="{AFD13114-7538-4FF8-833B-8CB188634E67}"/>
    <dgm:cxn modelId="{2F7C1D43-4F84-4595-B0CC-F9DF5AD325E6}" type="presOf" srcId="{DBA74717-FB9A-486B-9AE4-94139303B6DD}" destId="{8397A292-B290-4844-9B0E-1BAB32460F14}" srcOrd="0" destOrd="5" presId="urn:microsoft.com/office/officeart/2005/8/layout/hList1"/>
    <dgm:cxn modelId="{3AD78086-A308-4269-8427-DD840C3DF6EE}" type="presOf" srcId="{CAB8FD87-9BEF-4D85-842A-7032AFF42B6D}" destId="{2758DAA5-6E70-40F0-B1B9-93409178D09D}" srcOrd="0" destOrd="3" presId="urn:microsoft.com/office/officeart/2005/8/layout/hList1"/>
    <dgm:cxn modelId="{7B31329C-330B-44FF-A37A-EF064529C1C6}" type="presOf" srcId="{9D506B99-22C2-4131-BC09-9E27F2BAF4F3}" destId="{8397A292-B290-4844-9B0E-1BAB32460F14}" srcOrd="0" destOrd="4" presId="urn:microsoft.com/office/officeart/2005/8/layout/hList1"/>
    <dgm:cxn modelId="{D8B1F853-0FA0-4E74-A66D-487E6323FA4A}" srcId="{6D31F4DF-8147-4D9C-B06C-A2C8BC0AEB7A}" destId="{DBA74717-FB9A-486B-9AE4-94139303B6DD}" srcOrd="2" destOrd="0" parTransId="{A8D31268-F5B8-41A4-B7A7-065F57ED09DD}" sibTransId="{81BE6530-3931-42ED-8D29-5235C53417CB}"/>
    <dgm:cxn modelId="{D681BFEF-8DAF-4D2A-BDAC-2430D84D5E51}" type="presOf" srcId="{3CA246B4-6F25-4797-903A-D8C4202199C4}" destId="{2758DAA5-6E70-40F0-B1B9-93409178D09D}" srcOrd="0" destOrd="2" presId="urn:microsoft.com/office/officeart/2005/8/layout/hList1"/>
    <dgm:cxn modelId="{6E3D81B4-D720-4DE7-9911-BCD301BA4717}" type="presOf" srcId="{73F3A285-F300-4D43-8313-600D79D64DE6}" destId="{0AB63660-3C76-4524-9545-22D317E39484}" srcOrd="0" destOrd="0" presId="urn:microsoft.com/office/officeart/2005/8/layout/hList1"/>
    <dgm:cxn modelId="{BC295C9C-AB04-408A-BFB7-2705D249A757}" type="presOf" srcId="{807961FB-25ED-427A-AA24-AFF51729922F}" destId="{2758DAA5-6E70-40F0-B1B9-93409178D09D}" srcOrd="0" destOrd="1" presId="urn:microsoft.com/office/officeart/2005/8/layout/hList1"/>
    <dgm:cxn modelId="{FDC47F4D-2FBE-4F0D-9918-BD849C66C230}" srcId="{73F3A285-F300-4D43-8313-600D79D64DE6}" destId="{1F946CE7-646F-4D98-B5C3-ABB86C876617}" srcOrd="0" destOrd="0" parTransId="{24ECF9E4-0F53-4BE2-A9B1-FF1BF88EBAEE}" sibTransId="{9E421114-4A03-4F08-B8AB-31444C10013B}"/>
    <dgm:cxn modelId="{430AB647-4580-47F0-A87F-C3A92283951F}" type="presOf" srcId="{81B0373B-2E99-4C74-91BE-9464A407ECE8}" destId="{8397A292-B290-4844-9B0E-1BAB32460F14}" srcOrd="0" destOrd="3" presId="urn:microsoft.com/office/officeart/2005/8/layout/hList1"/>
    <dgm:cxn modelId="{F4DA0B03-C478-450E-9062-3FC027B948E4}" type="presOf" srcId="{135BDC69-6104-4553-9B2D-1323F758367D}" destId="{8397A292-B290-4844-9B0E-1BAB32460F14}" srcOrd="0" destOrd="6" presId="urn:microsoft.com/office/officeart/2005/8/layout/hList1"/>
    <dgm:cxn modelId="{75AD8E69-CD36-428C-B310-73E166C958F2}" type="presOf" srcId="{6D31F4DF-8147-4D9C-B06C-A2C8BC0AEB7A}" destId="{8397A292-B290-4844-9B0E-1BAB32460F14}" srcOrd="0" destOrd="2" presId="urn:microsoft.com/office/officeart/2005/8/layout/hList1"/>
    <dgm:cxn modelId="{3104A665-90DE-4FBE-A219-ABE69731A3B3}" srcId="{6D31F4DF-8147-4D9C-B06C-A2C8BC0AEB7A}" destId="{81B0373B-2E99-4C74-91BE-9464A407ECE8}" srcOrd="0" destOrd="0" parTransId="{86B3B2E4-120B-43E8-AE4E-27635016DAE2}" sibTransId="{AECED79D-46FD-42FD-8796-FF1CB27CF428}"/>
    <dgm:cxn modelId="{0B1EE20A-8B94-4602-B607-D3BCCF981099}" srcId="{97869464-C73C-4961-ADDE-0BB5D679653B}" destId="{B1419F6C-8EFB-49D6-99A1-3E5DD2C20AD6}" srcOrd="1" destOrd="0" parTransId="{1307B6F0-DFE0-4CB7-ACCA-1A89BDA7D3D7}" sibTransId="{4D9DEF3C-9351-4C46-8FE3-423ABD6067BF}"/>
    <dgm:cxn modelId="{25CCC54B-21E1-414C-8522-45AC5B15395B}" srcId="{6D31F4DF-8147-4D9C-B06C-A2C8BC0AEB7A}" destId="{135BDC69-6104-4553-9B2D-1323F758367D}" srcOrd="3" destOrd="0" parTransId="{E71F5932-303A-4274-B79B-17BC6C150A32}" sibTransId="{15673BD8-D9B7-49DB-92A5-4C840965F515}"/>
    <dgm:cxn modelId="{4DD0B776-089A-49AC-B871-5801EF01D409}" type="presOf" srcId="{97869464-C73C-4961-ADDE-0BB5D679653B}" destId="{857C4C04-B80D-4DE4-9B09-D7C0FA74A1F2}" srcOrd="0" destOrd="0" presId="urn:microsoft.com/office/officeart/2005/8/layout/hList1"/>
    <dgm:cxn modelId="{BE8FF1FE-B297-4EF9-B52C-61817A8B63EA}" srcId="{97869464-C73C-4961-ADDE-0BB5D679653B}" destId="{73F3A285-F300-4D43-8313-600D79D64DE6}" srcOrd="0" destOrd="0" parTransId="{90C8694B-D648-40CA-86B0-133DF60B2F16}" sibTransId="{F9783E3E-E756-4E5E-8924-D6EE1C56497A}"/>
    <dgm:cxn modelId="{96058E17-04BC-4868-94B0-D876087E88E3}" srcId="{B1419F6C-8EFB-49D6-99A1-3E5DD2C20AD6}" destId="{6D31F4DF-8147-4D9C-B06C-A2C8BC0AEB7A}" srcOrd="2" destOrd="0" parTransId="{F812D4BC-F701-489E-B042-95487C76E469}" sibTransId="{AE6D95FE-0C24-466C-AC60-EAD62FE60D4E}"/>
    <dgm:cxn modelId="{9CF741D0-B061-4640-A1EE-DB122487BBE3}" type="presParOf" srcId="{857C4C04-B80D-4DE4-9B09-D7C0FA74A1F2}" destId="{25537498-24E1-4194-88C5-52A2222B5951}" srcOrd="0" destOrd="0" presId="urn:microsoft.com/office/officeart/2005/8/layout/hList1"/>
    <dgm:cxn modelId="{7CAF1FD6-4D18-484D-A914-717AE60C10E9}" type="presParOf" srcId="{25537498-24E1-4194-88C5-52A2222B5951}" destId="{0AB63660-3C76-4524-9545-22D317E39484}" srcOrd="0" destOrd="0" presId="urn:microsoft.com/office/officeart/2005/8/layout/hList1"/>
    <dgm:cxn modelId="{791C9706-A37D-40F5-9326-580915EFD937}" type="presParOf" srcId="{25537498-24E1-4194-88C5-52A2222B5951}" destId="{2758DAA5-6E70-40F0-B1B9-93409178D09D}" srcOrd="1" destOrd="0" presId="urn:microsoft.com/office/officeart/2005/8/layout/hList1"/>
    <dgm:cxn modelId="{DB4FFEC4-4BC1-47E6-BA34-098DB6399245}" type="presParOf" srcId="{857C4C04-B80D-4DE4-9B09-D7C0FA74A1F2}" destId="{7C8DDE6F-7D2E-4689-A77F-9DB71E37A830}" srcOrd="1" destOrd="0" presId="urn:microsoft.com/office/officeart/2005/8/layout/hList1"/>
    <dgm:cxn modelId="{63B331AF-802E-4EFE-A617-8F3CE0DFCF3E}" type="presParOf" srcId="{857C4C04-B80D-4DE4-9B09-D7C0FA74A1F2}" destId="{30BB3180-9076-4F8B-8E7D-424E175A0462}" srcOrd="2" destOrd="0" presId="urn:microsoft.com/office/officeart/2005/8/layout/hList1"/>
    <dgm:cxn modelId="{F003980B-13D3-45AE-8008-D751C729E135}" type="presParOf" srcId="{30BB3180-9076-4F8B-8E7D-424E175A0462}" destId="{0B670D03-2F96-4758-8188-F32B5BC3739D}" srcOrd="0" destOrd="0" presId="urn:microsoft.com/office/officeart/2005/8/layout/hList1"/>
    <dgm:cxn modelId="{0539D36F-DA46-48D9-8307-9BD3CEB01847}" type="presParOf" srcId="{30BB3180-9076-4F8B-8E7D-424E175A0462}" destId="{8397A292-B290-4844-9B0E-1BAB32460F1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2E0A9AF8-EF06-4364-8EB8-239DF273C9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1BF7ED-6EA3-45FE-9CFE-E2A5DCFA80B1}">
      <dgm:prSet/>
      <dgm:spPr/>
      <dgm:t>
        <a:bodyPr/>
        <a:lstStyle/>
        <a:p>
          <a:r>
            <a:rPr lang="en-US" dirty="0" smtClean="0"/>
            <a:t>As a group: </a:t>
          </a:r>
        </a:p>
      </dgm:t>
    </dgm:pt>
    <dgm:pt modelId="{949BC2BB-B623-4583-9BF0-AB4D48B663DB}" type="parTrans" cxnId="{E9CBD25F-71F3-41B7-B2EF-E463B0D8E43D}">
      <dgm:prSet/>
      <dgm:spPr/>
      <dgm:t>
        <a:bodyPr/>
        <a:lstStyle/>
        <a:p>
          <a:endParaRPr lang="en-US"/>
        </a:p>
      </dgm:t>
    </dgm:pt>
    <dgm:pt modelId="{B39D9FF9-47F9-4BCB-9027-B4769452E1E9}" type="sibTrans" cxnId="{E9CBD25F-71F3-41B7-B2EF-E463B0D8E43D}">
      <dgm:prSet/>
      <dgm:spPr/>
      <dgm:t>
        <a:bodyPr/>
        <a:lstStyle/>
        <a:p>
          <a:endParaRPr lang="en-US"/>
        </a:p>
      </dgm:t>
    </dgm:pt>
    <dgm:pt modelId="{F6B86A35-5C2E-49E7-984F-C0ACCE593147}">
      <dgm:prSet/>
      <dgm:spPr/>
      <dgm:t>
        <a:bodyPr/>
        <a:lstStyle/>
        <a:p>
          <a:r>
            <a:rPr lang="en-US" dirty="0" smtClean="0"/>
            <a:t>Go back through the list and develop more specific KSAs as appropriate by re-writing the broad KSAs on the second tab of the Competency Entry Form.</a:t>
          </a:r>
        </a:p>
      </dgm:t>
    </dgm:pt>
    <dgm:pt modelId="{C43238A2-9A9B-4D79-B767-82D99DE09A2C}" type="parTrans" cxnId="{163A2324-70B8-42EB-AC4F-3FC33AE57033}">
      <dgm:prSet/>
      <dgm:spPr/>
      <dgm:t>
        <a:bodyPr/>
        <a:lstStyle/>
        <a:p>
          <a:endParaRPr lang="en-US"/>
        </a:p>
      </dgm:t>
    </dgm:pt>
    <dgm:pt modelId="{686CD1FC-4E84-4C03-86AF-627EAEA346C5}" type="sibTrans" cxnId="{163A2324-70B8-42EB-AC4F-3FC33AE57033}">
      <dgm:prSet/>
      <dgm:spPr/>
      <dgm:t>
        <a:bodyPr/>
        <a:lstStyle/>
        <a:p>
          <a:endParaRPr lang="en-US"/>
        </a:p>
      </dgm:t>
    </dgm:pt>
    <dgm:pt modelId="{AED21F38-9053-4C34-B7E6-A8F6323C820D}">
      <dgm:prSet/>
      <dgm:spPr/>
      <dgm:t>
        <a:bodyPr/>
        <a:lstStyle/>
        <a:p>
          <a:r>
            <a:rPr lang="en-US" dirty="0" smtClean="0"/>
            <a:t>The number of job-related KSAs varies by job.</a:t>
          </a:r>
        </a:p>
      </dgm:t>
    </dgm:pt>
    <dgm:pt modelId="{B9D8349F-AFBE-469B-811A-9D64F61E13F6}" type="parTrans" cxnId="{DAD42A6E-8C0C-43C2-9C67-E0A1ED23C9FC}">
      <dgm:prSet/>
      <dgm:spPr/>
      <dgm:t>
        <a:bodyPr/>
        <a:lstStyle/>
        <a:p>
          <a:endParaRPr lang="en-US"/>
        </a:p>
      </dgm:t>
    </dgm:pt>
    <dgm:pt modelId="{A7316F47-E949-43B4-967A-872E513EC7F6}" type="sibTrans" cxnId="{DAD42A6E-8C0C-43C2-9C67-E0A1ED23C9FC}">
      <dgm:prSet/>
      <dgm:spPr/>
      <dgm:t>
        <a:bodyPr/>
        <a:lstStyle/>
        <a:p>
          <a:endParaRPr lang="en-US"/>
        </a:p>
      </dgm:t>
    </dgm:pt>
    <dgm:pt modelId="{02D8743D-7A04-47A6-8CE4-15091CC56A66}">
      <dgm:prSet/>
      <dgm:spPr/>
      <dgm:t>
        <a:bodyPr/>
        <a:lstStyle/>
        <a:p>
          <a:r>
            <a:rPr lang="en-US" dirty="0" smtClean="0"/>
            <a:t>Go through the KSA List and select approx. 15 - 25 broad, </a:t>
          </a:r>
          <a:r>
            <a:rPr lang="en-US" b="1" i="1" u="sng" dirty="0" smtClean="0"/>
            <a:t>job-related</a:t>
          </a:r>
          <a:r>
            <a:rPr lang="en-US" dirty="0" smtClean="0"/>
            <a:t> KSAs to include on the Competency Entry Form.</a:t>
          </a:r>
        </a:p>
      </dgm:t>
    </dgm:pt>
    <dgm:pt modelId="{4EFE7ABF-C052-43B8-90AD-88E922B22AB4}" type="parTrans" cxnId="{471417BB-AD20-4476-846F-5C2C3B5DCDFC}">
      <dgm:prSet/>
      <dgm:spPr/>
    </dgm:pt>
    <dgm:pt modelId="{9C718707-693B-4BDC-B194-4B21E04731A4}" type="sibTrans" cxnId="{471417BB-AD20-4476-846F-5C2C3B5DCDFC}">
      <dgm:prSet/>
      <dgm:spPr/>
    </dgm:pt>
    <dgm:pt modelId="{D95160C7-9998-4C33-AC3C-B039E9A95EE1}">
      <dgm:prSet/>
      <dgm:spPr/>
      <dgm:t>
        <a:bodyPr/>
        <a:lstStyle/>
        <a:p>
          <a:r>
            <a:rPr lang="en-US" i="0" dirty="0" smtClean="0">
              <a:solidFill>
                <a:schemeClr val="tx1"/>
              </a:solidFill>
            </a:rPr>
            <a:t>Select only the those KSAs which are the BEST predictors of job performance in the given class.</a:t>
          </a:r>
          <a:endParaRPr lang="en-US" dirty="0" smtClean="0"/>
        </a:p>
      </dgm:t>
    </dgm:pt>
    <dgm:pt modelId="{F68A04B1-9250-4489-BE33-F970004C4B13}" type="parTrans" cxnId="{8066763C-DE72-4447-B788-73DFD50C39C2}">
      <dgm:prSet/>
      <dgm:spPr/>
    </dgm:pt>
    <dgm:pt modelId="{7D7388A8-0312-4D8A-AEBD-FD8ABF8DC11F}" type="sibTrans" cxnId="{8066763C-DE72-4447-B788-73DFD50C39C2}">
      <dgm:prSet/>
      <dgm:spPr/>
    </dgm:pt>
    <dgm:pt modelId="{44E5A59C-560F-4737-B356-91E2D182BFD5}" type="pres">
      <dgm:prSet presAssocID="{2E0A9AF8-EF06-4364-8EB8-239DF273C957}" presName="linear" presStyleCnt="0">
        <dgm:presLayoutVars>
          <dgm:animLvl val="lvl"/>
          <dgm:resizeHandles val="exact"/>
        </dgm:presLayoutVars>
      </dgm:prSet>
      <dgm:spPr/>
      <dgm:t>
        <a:bodyPr/>
        <a:lstStyle/>
        <a:p>
          <a:endParaRPr lang="en-US"/>
        </a:p>
      </dgm:t>
    </dgm:pt>
    <dgm:pt modelId="{ADA76419-E8BF-4C6D-8903-EFCAF0FA85A4}" type="pres">
      <dgm:prSet presAssocID="{881BF7ED-6EA3-45FE-9CFE-E2A5DCFA80B1}" presName="parentText" presStyleLbl="node1" presStyleIdx="0" presStyleCnt="1">
        <dgm:presLayoutVars>
          <dgm:chMax val="0"/>
          <dgm:bulletEnabled val="1"/>
        </dgm:presLayoutVars>
      </dgm:prSet>
      <dgm:spPr/>
      <dgm:t>
        <a:bodyPr/>
        <a:lstStyle/>
        <a:p>
          <a:endParaRPr lang="en-US"/>
        </a:p>
      </dgm:t>
    </dgm:pt>
    <dgm:pt modelId="{5E448D88-FAEC-4131-86A6-843B36304E54}" type="pres">
      <dgm:prSet presAssocID="{881BF7ED-6EA3-45FE-9CFE-E2A5DCFA80B1}" presName="childText" presStyleLbl="revTx" presStyleIdx="0" presStyleCnt="1">
        <dgm:presLayoutVars>
          <dgm:bulletEnabled val="1"/>
        </dgm:presLayoutVars>
      </dgm:prSet>
      <dgm:spPr/>
      <dgm:t>
        <a:bodyPr/>
        <a:lstStyle/>
        <a:p>
          <a:endParaRPr lang="en-US"/>
        </a:p>
      </dgm:t>
    </dgm:pt>
  </dgm:ptLst>
  <dgm:cxnLst>
    <dgm:cxn modelId="{DAD42A6E-8C0C-43C2-9C67-E0A1ED23C9FC}" srcId="{881BF7ED-6EA3-45FE-9CFE-E2A5DCFA80B1}" destId="{AED21F38-9053-4C34-B7E6-A8F6323C820D}" srcOrd="3" destOrd="0" parTransId="{B9D8349F-AFBE-469B-811A-9D64F61E13F6}" sibTransId="{A7316F47-E949-43B4-967A-872E513EC7F6}"/>
    <dgm:cxn modelId="{8066763C-DE72-4447-B788-73DFD50C39C2}" srcId="{881BF7ED-6EA3-45FE-9CFE-E2A5DCFA80B1}" destId="{D95160C7-9998-4C33-AC3C-B039E9A95EE1}" srcOrd="1" destOrd="0" parTransId="{F68A04B1-9250-4489-BE33-F970004C4B13}" sibTransId="{7D7388A8-0312-4D8A-AEBD-FD8ABF8DC11F}"/>
    <dgm:cxn modelId="{471417BB-AD20-4476-846F-5C2C3B5DCDFC}" srcId="{881BF7ED-6EA3-45FE-9CFE-E2A5DCFA80B1}" destId="{02D8743D-7A04-47A6-8CE4-15091CC56A66}" srcOrd="0" destOrd="0" parTransId="{4EFE7ABF-C052-43B8-90AD-88E922B22AB4}" sibTransId="{9C718707-693B-4BDC-B194-4B21E04731A4}"/>
    <dgm:cxn modelId="{64AE4BE8-2B45-465D-9CD5-B081386DA6A2}" type="presOf" srcId="{2E0A9AF8-EF06-4364-8EB8-239DF273C957}" destId="{44E5A59C-560F-4737-B356-91E2D182BFD5}" srcOrd="0" destOrd="0" presId="urn:microsoft.com/office/officeart/2005/8/layout/vList2"/>
    <dgm:cxn modelId="{0B4415BB-2664-4EE7-B5D8-A545294482F4}" type="presOf" srcId="{F6B86A35-5C2E-49E7-984F-C0ACCE593147}" destId="{5E448D88-FAEC-4131-86A6-843B36304E54}" srcOrd="0" destOrd="2" presId="urn:microsoft.com/office/officeart/2005/8/layout/vList2"/>
    <dgm:cxn modelId="{E9CBD25F-71F3-41B7-B2EF-E463B0D8E43D}" srcId="{2E0A9AF8-EF06-4364-8EB8-239DF273C957}" destId="{881BF7ED-6EA3-45FE-9CFE-E2A5DCFA80B1}" srcOrd="0" destOrd="0" parTransId="{949BC2BB-B623-4583-9BF0-AB4D48B663DB}" sibTransId="{B39D9FF9-47F9-4BCB-9027-B4769452E1E9}"/>
    <dgm:cxn modelId="{AA668CF9-1A6B-4336-B8BA-7970A03A3AF1}" type="presOf" srcId="{D95160C7-9998-4C33-AC3C-B039E9A95EE1}" destId="{5E448D88-FAEC-4131-86A6-843B36304E54}" srcOrd="0" destOrd="1" presId="urn:microsoft.com/office/officeart/2005/8/layout/vList2"/>
    <dgm:cxn modelId="{92552786-D859-4487-B1D7-2413D8E0C4A2}" type="presOf" srcId="{02D8743D-7A04-47A6-8CE4-15091CC56A66}" destId="{5E448D88-FAEC-4131-86A6-843B36304E54}" srcOrd="0" destOrd="0" presId="urn:microsoft.com/office/officeart/2005/8/layout/vList2"/>
    <dgm:cxn modelId="{163A2324-70B8-42EB-AC4F-3FC33AE57033}" srcId="{881BF7ED-6EA3-45FE-9CFE-E2A5DCFA80B1}" destId="{F6B86A35-5C2E-49E7-984F-C0ACCE593147}" srcOrd="2" destOrd="0" parTransId="{C43238A2-9A9B-4D79-B767-82D99DE09A2C}" sibTransId="{686CD1FC-4E84-4C03-86AF-627EAEA346C5}"/>
    <dgm:cxn modelId="{B50C6424-C412-42C1-992F-000C910D0B84}" type="presOf" srcId="{AED21F38-9053-4C34-B7E6-A8F6323C820D}" destId="{5E448D88-FAEC-4131-86A6-843B36304E54}" srcOrd="0" destOrd="3" presId="urn:microsoft.com/office/officeart/2005/8/layout/vList2"/>
    <dgm:cxn modelId="{946C2D47-CE42-40D4-8F7F-D90105B26D59}" type="presOf" srcId="{881BF7ED-6EA3-45FE-9CFE-E2A5DCFA80B1}" destId="{ADA76419-E8BF-4C6D-8903-EFCAF0FA85A4}" srcOrd="0" destOrd="0" presId="urn:microsoft.com/office/officeart/2005/8/layout/vList2"/>
    <dgm:cxn modelId="{A243BB33-381F-4713-9AA6-7392D780AE7A}" type="presParOf" srcId="{44E5A59C-560F-4737-B356-91E2D182BFD5}" destId="{ADA76419-E8BF-4C6D-8903-EFCAF0FA85A4}" srcOrd="0" destOrd="0" presId="urn:microsoft.com/office/officeart/2005/8/layout/vList2"/>
    <dgm:cxn modelId="{F823365B-5885-402D-B3A5-28C82237804C}" type="presParOf" srcId="{44E5A59C-560F-4737-B356-91E2D182BFD5}" destId="{5E448D88-FAEC-4131-86A6-843B36304E54}"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2FB66E46-C238-46F3-87FF-20D4D277C4B2}" type="doc">
      <dgm:prSet loTypeId="urn:microsoft.com/office/officeart/2005/8/layout/hierarchy6" loCatId="hierarchy" qsTypeId="urn:microsoft.com/office/officeart/2005/8/quickstyle/simple1" qsCatId="simple" csTypeId="urn:microsoft.com/office/officeart/2005/8/colors/accent1_4" csCatId="accent1" phldr="1"/>
      <dgm:spPr/>
      <dgm:t>
        <a:bodyPr/>
        <a:lstStyle/>
        <a:p>
          <a:endParaRPr lang="en-US"/>
        </a:p>
      </dgm:t>
    </dgm:pt>
    <dgm:pt modelId="{4EEE5AA3-97D4-40D3-BAA1-305D1A11D0E4}">
      <dgm:prSet phldrT="[Text]"/>
      <dgm:spPr/>
      <dgm:t>
        <a:bodyPr/>
        <a:lstStyle/>
        <a:p>
          <a:r>
            <a:rPr lang="en-US" b="1" u="none" dirty="0" smtClean="0"/>
            <a:t>Interpersonal Savvy</a:t>
          </a:r>
          <a:endParaRPr lang="en-US" u="none" dirty="0"/>
        </a:p>
      </dgm:t>
    </dgm:pt>
    <dgm:pt modelId="{CC1F8535-61A2-4A5A-A7EC-D0DD0AD8CEBB}" type="parTrans" cxnId="{490FFBE1-40D2-4AE6-AA0B-56693A5756A2}">
      <dgm:prSet/>
      <dgm:spPr/>
      <dgm:t>
        <a:bodyPr/>
        <a:lstStyle/>
        <a:p>
          <a:endParaRPr lang="en-US"/>
        </a:p>
      </dgm:t>
    </dgm:pt>
    <dgm:pt modelId="{C9F6B46E-6A31-41EB-AEB7-F025410A5974}" type="sibTrans" cxnId="{490FFBE1-40D2-4AE6-AA0B-56693A5756A2}">
      <dgm:prSet/>
      <dgm:spPr/>
      <dgm:t>
        <a:bodyPr/>
        <a:lstStyle/>
        <a:p>
          <a:endParaRPr lang="en-US"/>
        </a:p>
      </dgm:t>
    </dgm:pt>
    <dgm:pt modelId="{B899EDD1-4970-49EA-967D-E23ED401E482}">
      <dgm:prSet phldrT="[Text]"/>
      <dgm:spPr/>
      <dgm:t>
        <a:bodyPr/>
        <a:lstStyle/>
        <a:p>
          <a:r>
            <a:rPr lang="en-US" b="1" u="none" dirty="0" smtClean="0"/>
            <a:t>Basic knowledge of Psychology</a:t>
          </a:r>
          <a:endParaRPr lang="en-US" u="none" dirty="0"/>
        </a:p>
      </dgm:t>
    </dgm:pt>
    <dgm:pt modelId="{A7BD8459-E655-4D44-9456-D48BB0A6E9CD}" type="parTrans" cxnId="{0EA9376A-1A57-4F34-A1D8-29B70049D4C4}">
      <dgm:prSet/>
      <dgm:spPr/>
      <dgm:t>
        <a:bodyPr/>
        <a:lstStyle/>
        <a:p>
          <a:endParaRPr lang="en-US" dirty="0"/>
        </a:p>
      </dgm:t>
    </dgm:pt>
    <dgm:pt modelId="{23A2DA4B-DCAF-47EF-AC79-4628A8DF4628}" type="sibTrans" cxnId="{0EA9376A-1A57-4F34-A1D8-29B70049D4C4}">
      <dgm:prSet/>
      <dgm:spPr/>
      <dgm:t>
        <a:bodyPr/>
        <a:lstStyle/>
        <a:p>
          <a:endParaRPr lang="en-US"/>
        </a:p>
      </dgm:t>
    </dgm:pt>
    <dgm:pt modelId="{73C6848F-0900-4D70-AE13-9A9C0E6C8D5B}">
      <dgm:prSet phldrT="[Text]"/>
      <dgm:spPr>
        <a:solidFill>
          <a:srgbClr val="FF0000"/>
        </a:solidFill>
      </dgm:spPr>
      <dgm:t>
        <a:bodyPr/>
        <a:lstStyle/>
        <a:p>
          <a:r>
            <a:rPr lang="en-US" dirty="0" smtClean="0"/>
            <a:t>Competency</a:t>
          </a:r>
          <a:endParaRPr lang="en-US" dirty="0"/>
        </a:p>
      </dgm:t>
    </dgm:pt>
    <dgm:pt modelId="{A52BFD71-2ED4-493C-B7FD-78F4744DFD6F}" type="parTrans" cxnId="{7A1A081A-101B-4B2D-BEFB-ABFF095191C3}">
      <dgm:prSet/>
      <dgm:spPr/>
      <dgm:t>
        <a:bodyPr/>
        <a:lstStyle/>
        <a:p>
          <a:endParaRPr lang="en-US"/>
        </a:p>
      </dgm:t>
    </dgm:pt>
    <dgm:pt modelId="{66962162-6831-4ED6-80E8-147022EAD5E4}" type="sibTrans" cxnId="{7A1A081A-101B-4B2D-BEFB-ABFF095191C3}">
      <dgm:prSet/>
      <dgm:spPr/>
      <dgm:t>
        <a:bodyPr/>
        <a:lstStyle/>
        <a:p>
          <a:endParaRPr lang="en-US"/>
        </a:p>
      </dgm:t>
    </dgm:pt>
    <dgm:pt modelId="{2BA59187-414C-4A04-8830-5B1E1209AFFE}">
      <dgm:prSet phldrT="[Text]"/>
      <dgm:spPr/>
      <dgm:t>
        <a:bodyPr/>
        <a:lstStyle/>
        <a:p>
          <a:r>
            <a:rPr lang="en-US" dirty="0" smtClean="0"/>
            <a:t>Possible KSAs</a:t>
          </a:r>
          <a:endParaRPr lang="en-US" dirty="0"/>
        </a:p>
      </dgm:t>
    </dgm:pt>
    <dgm:pt modelId="{34C4A17F-908F-4738-A9E3-897CEE5E3FE6}" type="parTrans" cxnId="{CBFF1499-5108-45BE-95D9-50A33BA680F2}">
      <dgm:prSet/>
      <dgm:spPr/>
      <dgm:t>
        <a:bodyPr/>
        <a:lstStyle/>
        <a:p>
          <a:endParaRPr lang="en-US"/>
        </a:p>
      </dgm:t>
    </dgm:pt>
    <dgm:pt modelId="{526CAB48-54F2-47E3-BCCC-A79F9F074732}" type="sibTrans" cxnId="{CBFF1499-5108-45BE-95D9-50A33BA680F2}">
      <dgm:prSet/>
      <dgm:spPr/>
      <dgm:t>
        <a:bodyPr/>
        <a:lstStyle/>
        <a:p>
          <a:endParaRPr lang="en-US"/>
        </a:p>
      </dgm:t>
    </dgm:pt>
    <dgm:pt modelId="{141C8262-CCCA-4237-A403-1AA3051B4E82}">
      <dgm:prSet/>
      <dgm:spPr/>
      <dgm:t>
        <a:bodyPr/>
        <a:lstStyle/>
        <a:p>
          <a:r>
            <a:rPr lang="en-US" b="1" u="none" dirty="0" smtClean="0"/>
            <a:t>Basic social perceptiveness skills</a:t>
          </a:r>
          <a:endParaRPr lang="en-US" u="none" dirty="0"/>
        </a:p>
      </dgm:t>
    </dgm:pt>
    <dgm:pt modelId="{1270BE75-2EFF-4207-8809-ADC16857BF8A}" type="parTrans" cxnId="{4B946F2E-BD57-4D79-AFA3-D5A8A0E011BE}">
      <dgm:prSet/>
      <dgm:spPr/>
      <dgm:t>
        <a:bodyPr/>
        <a:lstStyle/>
        <a:p>
          <a:endParaRPr lang="en-US" dirty="0"/>
        </a:p>
      </dgm:t>
    </dgm:pt>
    <dgm:pt modelId="{DFB40FB4-0F1F-4269-81C8-EC21C59A447D}" type="sibTrans" cxnId="{4B946F2E-BD57-4D79-AFA3-D5A8A0E011BE}">
      <dgm:prSet/>
      <dgm:spPr/>
      <dgm:t>
        <a:bodyPr/>
        <a:lstStyle/>
        <a:p>
          <a:endParaRPr lang="en-US"/>
        </a:p>
      </dgm:t>
    </dgm:pt>
    <dgm:pt modelId="{ADBB9CCE-9F56-4E34-A81B-7C6A99AC4825}">
      <dgm:prSet/>
      <dgm:spPr/>
      <dgm:t>
        <a:bodyPr/>
        <a:lstStyle/>
        <a:p>
          <a:r>
            <a:rPr lang="en-US" b="1" u="none" dirty="0" smtClean="0"/>
            <a:t>Basic persuasion skills</a:t>
          </a:r>
          <a:endParaRPr lang="en-US" u="none" dirty="0"/>
        </a:p>
      </dgm:t>
    </dgm:pt>
    <dgm:pt modelId="{01D5C9FC-0574-43BF-8655-E74132E0B76F}" type="parTrans" cxnId="{7AA38255-1671-436F-B080-9BB14AE57FD0}">
      <dgm:prSet/>
      <dgm:spPr/>
      <dgm:t>
        <a:bodyPr/>
        <a:lstStyle/>
        <a:p>
          <a:endParaRPr lang="en-US" dirty="0"/>
        </a:p>
      </dgm:t>
    </dgm:pt>
    <dgm:pt modelId="{13BCB8E6-AC5F-42F1-A8DE-AAA759127B85}" type="sibTrans" cxnId="{7AA38255-1671-436F-B080-9BB14AE57FD0}">
      <dgm:prSet/>
      <dgm:spPr/>
      <dgm:t>
        <a:bodyPr/>
        <a:lstStyle/>
        <a:p>
          <a:endParaRPr lang="en-US"/>
        </a:p>
      </dgm:t>
    </dgm:pt>
    <dgm:pt modelId="{90FEBBE8-7269-4D0D-B909-7C09334C1EB2}">
      <dgm:prSet/>
      <dgm:spPr/>
      <dgm:t>
        <a:bodyPr/>
        <a:lstStyle/>
        <a:p>
          <a:r>
            <a:rPr lang="en-US" b="1" u="none" dirty="0" smtClean="0"/>
            <a:t>Problem sensitivity ability</a:t>
          </a:r>
          <a:endParaRPr lang="en-US" u="none" dirty="0"/>
        </a:p>
      </dgm:t>
    </dgm:pt>
    <dgm:pt modelId="{4307943C-834A-4F9E-9F78-5F910648071A}" type="parTrans" cxnId="{CE6CB1AF-D86A-46E8-AFA8-5642DA99DE00}">
      <dgm:prSet/>
      <dgm:spPr/>
      <dgm:t>
        <a:bodyPr/>
        <a:lstStyle/>
        <a:p>
          <a:endParaRPr lang="en-US" dirty="0"/>
        </a:p>
      </dgm:t>
    </dgm:pt>
    <dgm:pt modelId="{649CE71D-A59D-4804-9072-46D86CFA0ECD}" type="sibTrans" cxnId="{CE6CB1AF-D86A-46E8-AFA8-5642DA99DE00}">
      <dgm:prSet/>
      <dgm:spPr/>
      <dgm:t>
        <a:bodyPr/>
        <a:lstStyle/>
        <a:p>
          <a:endParaRPr lang="en-US"/>
        </a:p>
      </dgm:t>
    </dgm:pt>
    <dgm:pt modelId="{5990DE39-A09D-4EDE-A026-BE632E8CF98A}" type="pres">
      <dgm:prSet presAssocID="{2FB66E46-C238-46F3-87FF-20D4D277C4B2}" presName="mainComposite" presStyleCnt="0">
        <dgm:presLayoutVars>
          <dgm:chPref val="1"/>
          <dgm:dir/>
          <dgm:animOne val="branch"/>
          <dgm:animLvl val="lvl"/>
          <dgm:resizeHandles val="exact"/>
        </dgm:presLayoutVars>
      </dgm:prSet>
      <dgm:spPr/>
      <dgm:t>
        <a:bodyPr/>
        <a:lstStyle/>
        <a:p>
          <a:endParaRPr lang="en-US"/>
        </a:p>
      </dgm:t>
    </dgm:pt>
    <dgm:pt modelId="{3564F535-AB61-44F6-ABCE-67F5594A271A}" type="pres">
      <dgm:prSet presAssocID="{2FB66E46-C238-46F3-87FF-20D4D277C4B2}" presName="hierFlow" presStyleCnt="0"/>
      <dgm:spPr/>
      <dgm:t>
        <a:bodyPr/>
        <a:lstStyle/>
        <a:p>
          <a:endParaRPr lang="en-US"/>
        </a:p>
      </dgm:t>
    </dgm:pt>
    <dgm:pt modelId="{A6775838-4021-4784-8B09-C8D405AF3295}" type="pres">
      <dgm:prSet presAssocID="{2FB66E46-C238-46F3-87FF-20D4D277C4B2}" presName="firstBuf" presStyleCnt="0"/>
      <dgm:spPr/>
      <dgm:t>
        <a:bodyPr/>
        <a:lstStyle/>
        <a:p>
          <a:endParaRPr lang="en-US"/>
        </a:p>
      </dgm:t>
    </dgm:pt>
    <dgm:pt modelId="{0B448DC2-1AAF-4738-B0CA-B37F1D66FF2A}" type="pres">
      <dgm:prSet presAssocID="{2FB66E46-C238-46F3-87FF-20D4D277C4B2}" presName="hierChild1" presStyleCnt="0">
        <dgm:presLayoutVars>
          <dgm:chPref val="1"/>
          <dgm:animOne val="branch"/>
          <dgm:animLvl val="lvl"/>
        </dgm:presLayoutVars>
      </dgm:prSet>
      <dgm:spPr/>
      <dgm:t>
        <a:bodyPr/>
        <a:lstStyle/>
        <a:p>
          <a:endParaRPr lang="en-US"/>
        </a:p>
      </dgm:t>
    </dgm:pt>
    <dgm:pt modelId="{F1F3A2C2-7270-4193-B5E6-C68C7B43A66E}" type="pres">
      <dgm:prSet presAssocID="{4EEE5AA3-97D4-40D3-BAA1-305D1A11D0E4}" presName="Name14" presStyleCnt="0"/>
      <dgm:spPr/>
      <dgm:t>
        <a:bodyPr/>
        <a:lstStyle/>
        <a:p>
          <a:endParaRPr lang="en-US"/>
        </a:p>
      </dgm:t>
    </dgm:pt>
    <dgm:pt modelId="{26120E6D-CE88-45C2-87BF-33FD9EF3EAF9}" type="pres">
      <dgm:prSet presAssocID="{4EEE5AA3-97D4-40D3-BAA1-305D1A11D0E4}" presName="level1Shape" presStyleLbl="node0" presStyleIdx="0" presStyleCnt="1">
        <dgm:presLayoutVars>
          <dgm:chPref val="3"/>
        </dgm:presLayoutVars>
      </dgm:prSet>
      <dgm:spPr/>
      <dgm:t>
        <a:bodyPr/>
        <a:lstStyle/>
        <a:p>
          <a:endParaRPr lang="en-US"/>
        </a:p>
      </dgm:t>
    </dgm:pt>
    <dgm:pt modelId="{95B1FC63-62FB-4BAD-96BB-A9169C20DA17}" type="pres">
      <dgm:prSet presAssocID="{4EEE5AA3-97D4-40D3-BAA1-305D1A11D0E4}" presName="hierChild2" presStyleCnt="0"/>
      <dgm:spPr/>
      <dgm:t>
        <a:bodyPr/>
        <a:lstStyle/>
        <a:p>
          <a:endParaRPr lang="en-US"/>
        </a:p>
      </dgm:t>
    </dgm:pt>
    <dgm:pt modelId="{27894568-C51E-497A-AD61-6867ECA9A7DA}" type="pres">
      <dgm:prSet presAssocID="{A7BD8459-E655-4D44-9456-D48BB0A6E9CD}" presName="Name19" presStyleLbl="parChTrans1D2" presStyleIdx="0" presStyleCnt="4"/>
      <dgm:spPr/>
      <dgm:t>
        <a:bodyPr/>
        <a:lstStyle/>
        <a:p>
          <a:endParaRPr lang="en-US"/>
        </a:p>
      </dgm:t>
    </dgm:pt>
    <dgm:pt modelId="{E37B9C3A-8286-4496-BDC9-E16180961E2C}" type="pres">
      <dgm:prSet presAssocID="{B899EDD1-4970-49EA-967D-E23ED401E482}" presName="Name21" presStyleCnt="0"/>
      <dgm:spPr/>
      <dgm:t>
        <a:bodyPr/>
        <a:lstStyle/>
        <a:p>
          <a:endParaRPr lang="en-US"/>
        </a:p>
      </dgm:t>
    </dgm:pt>
    <dgm:pt modelId="{23E4006B-95D0-42F4-A299-B452489B2D41}" type="pres">
      <dgm:prSet presAssocID="{B899EDD1-4970-49EA-967D-E23ED401E482}" presName="level2Shape" presStyleLbl="node2" presStyleIdx="0" presStyleCnt="4"/>
      <dgm:spPr/>
      <dgm:t>
        <a:bodyPr/>
        <a:lstStyle/>
        <a:p>
          <a:endParaRPr lang="en-US"/>
        </a:p>
      </dgm:t>
    </dgm:pt>
    <dgm:pt modelId="{30B041D1-CA98-419D-8FF6-B88E9D8FD3CA}" type="pres">
      <dgm:prSet presAssocID="{B899EDD1-4970-49EA-967D-E23ED401E482}" presName="hierChild3" presStyleCnt="0"/>
      <dgm:spPr/>
      <dgm:t>
        <a:bodyPr/>
        <a:lstStyle/>
        <a:p>
          <a:endParaRPr lang="en-US"/>
        </a:p>
      </dgm:t>
    </dgm:pt>
    <dgm:pt modelId="{ACC1480C-C392-49B7-ACBE-9ED1D57B9FC2}" type="pres">
      <dgm:prSet presAssocID="{1270BE75-2EFF-4207-8809-ADC16857BF8A}" presName="Name19" presStyleLbl="parChTrans1D2" presStyleIdx="1" presStyleCnt="4"/>
      <dgm:spPr/>
      <dgm:t>
        <a:bodyPr/>
        <a:lstStyle/>
        <a:p>
          <a:endParaRPr lang="en-US"/>
        </a:p>
      </dgm:t>
    </dgm:pt>
    <dgm:pt modelId="{694607E9-1F02-41E7-B8DE-7D07B6A54405}" type="pres">
      <dgm:prSet presAssocID="{141C8262-CCCA-4237-A403-1AA3051B4E82}" presName="Name21" presStyleCnt="0"/>
      <dgm:spPr/>
      <dgm:t>
        <a:bodyPr/>
        <a:lstStyle/>
        <a:p>
          <a:endParaRPr lang="en-US"/>
        </a:p>
      </dgm:t>
    </dgm:pt>
    <dgm:pt modelId="{07194DD8-6DF1-4C34-A09D-3093C7EE34A0}" type="pres">
      <dgm:prSet presAssocID="{141C8262-CCCA-4237-A403-1AA3051B4E82}" presName="level2Shape" presStyleLbl="node2" presStyleIdx="1" presStyleCnt="4"/>
      <dgm:spPr/>
      <dgm:t>
        <a:bodyPr/>
        <a:lstStyle/>
        <a:p>
          <a:endParaRPr lang="en-US"/>
        </a:p>
      </dgm:t>
    </dgm:pt>
    <dgm:pt modelId="{E26BDBF3-C0B9-4834-9A24-55B93E8739A2}" type="pres">
      <dgm:prSet presAssocID="{141C8262-CCCA-4237-A403-1AA3051B4E82}" presName="hierChild3" presStyleCnt="0"/>
      <dgm:spPr/>
      <dgm:t>
        <a:bodyPr/>
        <a:lstStyle/>
        <a:p>
          <a:endParaRPr lang="en-US"/>
        </a:p>
      </dgm:t>
    </dgm:pt>
    <dgm:pt modelId="{AE88177A-08E3-4094-A573-A23E51D6D04E}" type="pres">
      <dgm:prSet presAssocID="{01D5C9FC-0574-43BF-8655-E74132E0B76F}" presName="Name19" presStyleLbl="parChTrans1D2" presStyleIdx="2" presStyleCnt="4"/>
      <dgm:spPr/>
      <dgm:t>
        <a:bodyPr/>
        <a:lstStyle/>
        <a:p>
          <a:endParaRPr lang="en-US"/>
        </a:p>
      </dgm:t>
    </dgm:pt>
    <dgm:pt modelId="{FBF59B2B-77F1-4B0B-AF7C-701B8D4F2D90}" type="pres">
      <dgm:prSet presAssocID="{ADBB9CCE-9F56-4E34-A81B-7C6A99AC4825}" presName="Name21" presStyleCnt="0"/>
      <dgm:spPr/>
      <dgm:t>
        <a:bodyPr/>
        <a:lstStyle/>
        <a:p>
          <a:endParaRPr lang="en-US"/>
        </a:p>
      </dgm:t>
    </dgm:pt>
    <dgm:pt modelId="{733906F2-0E37-45C0-9B13-2683254D035B}" type="pres">
      <dgm:prSet presAssocID="{ADBB9CCE-9F56-4E34-A81B-7C6A99AC4825}" presName="level2Shape" presStyleLbl="node2" presStyleIdx="2" presStyleCnt="4"/>
      <dgm:spPr/>
      <dgm:t>
        <a:bodyPr/>
        <a:lstStyle/>
        <a:p>
          <a:endParaRPr lang="en-US"/>
        </a:p>
      </dgm:t>
    </dgm:pt>
    <dgm:pt modelId="{B08D378F-1674-4C9B-9EB0-18BA23C46BF1}" type="pres">
      <dgm:prSet presAssocID="{ADBB9CCE-9F56-4E34-A81B-7C6A99AC4825}" presName="hierChild3" presStyleCnt="0"/>
      <dgm:spPr/>
      <dgm:t>
        <a:bodyPr/>
        <a:lstStyle/>
        <a:p>
          <a:endParaRPr lang="en-US"/>
        </a:p>
      </dgm:t>
    </dgm:pt>
    <dgm:pt modelId="{74F289EC-23BE-4CDD-9862-B71E5B389B4F}" type="pres">
      <dgm:prSet presAssocID="{4307943C-834A-4F9E-9F78-5F910648071A}" presName="Name19" presStyleLbl="parChTrans1D2" presStyleIdx="3" presStyleCnt="4"/>
      <dgm:spPr/>
      <dgm:t>
        <a:bodyPr/>
        <a:lstStyle/>
        <a:p>
          <a:endParaRPr lang="en-US"/>
        </a:p>
      </dgm:t>
    </dgm:pt>
    <dgm:pt modelId="{64A838BB-D893-43CC-875F-94E07A5ACDBC}" type="pres">
      <dgm:prSet presAssocID="{90FEBBE8-7269-4D0D-B909-7C09334C1EB2}" presName="Name21" presStyleCnt="0"/>
      <dgm:spPr/>
      <dgm:t>
        <a:bodyPr/>
        <a:lstStyle/>
        <a:p>
          <a:endParaRPr lang="en-US"/>
        </a:p>
      </dgm:t>
    </dgm:pt>
    <dgm:pt modelId="{2B271D1E-25B9-4E13-9E65-76EB0F597D61}" type="pres">
      <dgm:prSet presAssocID="{90FEBBE8-7269-4D0D-B909-7C09334C1EB2}" presName="level2Shape" presStyleLbl="node2" presStyleIdx="3" presStyleCnt="4"/>
      <dgm:spPr/>
      <dgm:t>
        <a:bodyPr/>
        <a:lstStyle/>
        <a:p>
          <a:endParaRPr lang="en-US"/>
        </a:p>
      </dgm:t>
    </dgm:pt>
    <dgm:pt modelId="{41E116A4-5348-4A9E-AD64-A3062DF4983D}" type="pres">
      <dgm:prSet presAssocID="{90FEBBE8-7269-4D0D-B909-7C09334C1EB2}" presName="hierChild3" presStyleCnt="0"/>
      <dgm:spPr/>
      <dgm:t>
        <a:bodyPr/>
        <a:lstStyle/>
        <a:p>
          <a:endParaRPr lang="en-US"/>
        </a:p>
      </dgm:t>
    </dgm:pt>
    <dgm:pt modelId="{27467E04-2E0C-428E-B7EF-5954A0686647}" type="pres">
      <dgm:prSet presAssocID="{2FB66E46-C238-46F3-87FF-20D4D277C4B2}" presName="bgShapesFlow" presStyleCnt="0"/>
      <dgm:spPr/>
      <dgm:t>
        <a:bodyPr/>
        <a:lstStyle/>
        <a:p>
          <a:endParaRPr lang="en-US"/>
        </a:p>
      </dgm:t>
    </dgm:pt>
    <dgm:pt modelId="{A8CEBC7D-9B2A-428F-8CD9-C68F188B7610}" type="pres">
      <dgm:prSet presAssocID="{73C6848F-0900-4D70-AE13-9A9C0E6C8D5B}" presName="rectComp" presStyleCnt="0"/>
      <dgm:spPr/>
      <dgm:t>
        <a:bodyPr/>
        <a:lstStyle/>
        <a:p>
          <a:endParaRPr lang="en-US"/>
        </a:p>
      </dgm:t>
    </dgm:pt>
    <dgm:pt modelId="{A0C3D54A-ADEC-4C73-8C33-0D89D1FE8E3B}" type="pres">
      <dgm:prSet presAssocID="{73C6848F-0900-4D70-AE13-9A9C0E6C8D5B}" presName="bgRect" presStyleLbl="bgShp" presStyleIdx="0" presStyleCnt="2"/>
      <dgm:spPr/>
      <dgm:t>
        <a:bodyPr/>
        <a:lstStyle/>
        <a:p>
          <a:endParaRPr lang="en-US"/>
        </a:p>
      </dgm:t>
    </dgm:pt>
    <dgm:pt modelId="{5D8B217E-20D8-4584-8017-635C932C56E1}" type="pres">
      <dgm:prSet presAssocID="{73C6848F-0900-4D70-AE13-9A9C0E6C8D5B}" presName="bgRectTx" presStyleLbl="bgShp" presStyleIdx="0" presStyleCnt="2">
        <dgm:presLayoutVars>
          <dgm:bulletEnabled val="1"/>
        </dgm:presLayoutVars>
      </dgm:prSet>
      <dgm:spPr/>
      <dgm:t>
        <a:bodyPr/>
        <a:lstStyle/>
        <a:p>
          <a:endParaRPr lang="en-US"/>
        </a:p>
      </dgm:t>
    </dgm:pt>
    <dgm:pt modelId="{AF6FDEB4-ADCD-43DA-86F1-E995B67BCA2E}" type="pres">
      <dgm:prSet presAssocID="{73C6848F-0900-4D70-AE13-9A9C0E6C8D5B}" presName="spComp" presStyleCnt="0"/>
      <dgm:spPr/>
      <dgm:t>
        <a:bodyPr/>
        <a:lstStyle/>
        <a:p>
          <a:endParaRPr lang="en-US"/>
        </a:p>
      </dgm:t>
    </dgm:pt>
    <dgm:pt modelId="{88599D25-4259-4700-AE20-DB6164A71A52}" type="pres">
      <dgm:prSet presAssocID="{73C6848F-0900-4D70-AE13-9A9C0E6C8D5B}" presName="vSp" presStyleCnt="0"/>
      <dgm:spPr/>
      <dgm:t>
        <a:bodyPr/>
        <a:lstStyle/>
        <a:p>
          <a:endParaRPr lang="en-US"/>
        </a:p>
      </dgm:t>
    </dgm:pt>
    <dgm:pt modelId="{03E6DC07-9AF0-4CA8-81E3-CDA78C796ED2}" type="pres">
      <dgm:prSet presAssocID="{2BA59187-414C-4A04-8830-5B1E1209AFFE}" presName="rectComp" presStyleCnt="0"/>
      <dgm:spPr/>
      <dgm:t>
        <a:bodyPr/>
        <a:lstStyle/>
        <a:p>
          <a:endParaRPr lang="en-US"/>
        </a:p>
      </dgm:t>
    </dgm:pt>
    <dgm:pt modelId="{2793C9BB-F2B8-47A5-9142-570321F29515}" type="pres">
      <dgm:prSet presAssocID="{2BA59187-414C-4A04-8830-5B1E1209AFFE}" presName="bgRect" presStyleLbl="bgShp" presStyleIdx="1" presStyleCnt="2"/>
      <dgm:spPr/>
      <dgm:t>
        <a:bodyPr/>
        <a:lstStyle/>
        <a:p>
          <a:endParaRPr lang="en-US"/>
        </a:p>
      </dgm:t>
    </dgm:pt>
    <dgm:pt modelId="{7A83A454-33E5-43FF-A6F2-066416006D32}" type="pres">
      <dgm:prSet presAssocID="{2BA59187-414C-4A04-8830-5B1E1209AFFE}" presName="bgRectTx" presStyleLbl="bgShp" presStyleIdx="1" presStyleCnt="2">
        <dgm:presLayoutVars>
          <dgm:bulletEnabled val="1"/>
        </dgm:presLayoutVars>
      </dgm:prSet>
      <dgm:spPr/>
      <dgm:t>
        <a:bodyPr/>
        <a:lstStyle/>
        <a:p>
          <a:endParaRPr lang="en-US"/>
        </a:p>
      </dgm:t>
    </dgm:pt>
  </dgm:ptLst>
  <dgm:cxnLst>
    <dgm:cxn modelId="{A2884CBB-879D-420E-AB84-6F3868E92043}" type="presOf" srcId="{1270BE75-2EFF-4207-8809-ADC16857BF8A}" destId="{ACC1480C-C392-49B7-ACBE-9ED1D57B9FC2}" srcOrd="0" destOrd="0" presId="urn:microsoft.com/office/officeart/2005/8/layout/hierarchy6"/>
    <dgm:cxn modelId="{D99311AF-5019-4347-9136-BDB42042C9B3}" type="presOf" srcId="{73C6848F-0900-4D70-AE13-9A9C0E6C8D5B}" destId="{A0C3D54A-ADEC-4C73-8C33-0D89D1FE8E3B}" srcOrd="0" destOrd="0" presId="urn:microsoft.com/office/officeart/2005/8/layout/hierarchy6"/>
    <dgm:cxn modelId="{872C31BD-A0CD-47AE-AE3D-DE9253C1DB21}" type="presOf" srcId="{2FB66E46-C238-46F3-87FF-20D4D277C4B2}" destId="{5990DE39-A09D-4EDE-A026-BE632E8CF98A}" srcOrd="0" destOrd="0" presId="urn:microsoft.com/office/officeart/2005/8/layout/hierarchy6"/>
    <dgm:cxn modelId="{A43AFC89-5B7B-4125-96C4-260DA681EC88}" type="presOf" srcId="{01D5C9FC-0574-43BF-8655-E74132E0B76F}" destId="{AE88177A-08E3-4094-A573-A23E51D6D04E}" srcOrd="0" destOrd="0" presId="urn:microsoft.com/office/officeart/2005/8/layout/hierarchy6"/>
    <dgm:cxn modelId="{4B946F2E-BD57-4D79-AFA3-D5A8A0E011BE}" srcId="{4EEE5AA3-97D4-40D3-BAA1-305D1A11D0E4}" destId="{141C8262-CCCA-4237-A403-1AA3051B4E82}" srcOrd="1" destOrd="0" parTransId="{1270BE75-2EFF-4207-8809-ADC16857BF8A}" sibTransId="{DFB40FB4-0F1F-4269-81C8-EC21C59A447D}"/>
    <dgm:cxn modelId="{CE6CB1AF-D86A-46E8-AFA8-5642DA99DE00}" srcId="{4EEE5AA3-97D4-40D3-BAA1-305D1A11D0E4}" destId="{90FEBBE8-7269-4D0D-B909-7C09334C1EB2}" srcOrd="3" destOrd="0" parTransId="{4307943C-834A-4F9E-9F78-5F910648071A}" sibTransId="{649CE71D-A59D-4804-9072-46D86CFA0ECD}"/>
    <dgm:cxn modelId="{02954350-50AD-4D3B-A8BB-5BC04E1F0F09}" type="presOf" srcId="{73C6848F-0900-4D70-AE13-9A9C0E6C8D5B}" destId="{5D8B217E-20D8-4584-8017-635C932C56E1}" srcOrd="1" destOrd="0" presId="urn:microsoft.com/office/officeart/2005/8/layout/hierarchy6"/>
    <dgm:cxn modelId="{D090D225-844E-4583-844B-F1D36EFE6107}" type="presOf" srcId="{141C8262-CCCA-4237-A403-1AA3051B4E82}" destId="{07194DD8-6DF1-4C34-A09D-3093C7EE34A0}" srcOrd="0" destOrd="0" presId="urn:microsoft.com/office/officeart/2005/8/layout/hierarchy6"/>
    <dgm:cxn modelId="{7F5D6D65-2D41-4DA6-A672-DF3F758C93B4}" type="presOf" srcId="{ADBB9CCE-9F56-4E34-A81B-7C6A99AC4825}" destId="{733906F2-0E37-45C0-9B13-2683254D035B}" srcOrd="0" destOrd="0" presId="urn:microsoft.com/office/officeart/2005/8/layout/hierarchy6"/>
    <dgm:cxn modelId="{0EA9376A-1A57-4F34-A1D8-29B70049D4C4}" srcId="{4EEE5AA3-97D4-40D3-BAA1-305D1A11D0E4}" destId="{B899EDD1-4970-49EA-967D-E23ED401E482}" srcOrd="0" destOrd="0" parTransId="{A7BD8459-E655-4D44-9456-D48BB0A6E9CD}" sibTransId="{23A2DA4B-DCAF-47EF-AC79-4628A8DF4628}"/>
    <dgm:cxn modelId="{C5B39438-34EB-4782-8710-D3A3B66A120A}" type="presOf" srcId="{2BA59187-414C-4A04-8830-5B1E1209AFFE}" destId="{7A83A454-33E5-43FF-A6F2-066416006D32}" srcOrd="1" destOrd="0" presId="urn:microsoft.com/office/officeart/2005/8/layout/hierarchy6"/>
    <dgm:cxn modelId="{0FEEA7CF-5F05-489D-9B14-77B5C54EDF7C}" type="presOf" srcId="{4EEE5AA3-97D4-40D3-BAA1-305D1A11D0E4}" destId="{26120E6D-CE88-45C2-87BF-33FD9EF3EAF9}" srcOrd="0" destOrd="0" presId="urn:microsoft.com/office/officeart/2005/8/layout/hierarchy6"/>
    <dgm:cxn modelId="{80AEE5C7-FA7F-4035-B57C-FF522BE81B89}" type="presOf" srcId="{A7BD8459-E655-4D44-9456-D48BB0A6E9CD}" destId="{27894568-C51E-497A-AD61-6867ECA9A7DA}" srcOrd="0" destOrd="0" presId="urn:microsoft.com/office/officeart/2005/8/layout/hierarchy6"/>
    <dgm:cxn modelId="{CBFF1499-5108-45BE-95D9-50A33BA680F2}" srcId="{2FB66E46-C238-46F3-87FF-20D4D277C4B2}" destId="{2BA59187-414C-4A04-8830-5B1E1209AFFE}" srcOrd="2" destOrd="0" parTransId="{34C4A17F-908F-4738-A9E3-897CEE5E3FE6}" sibTransId="{526CAB48-54F2-47E3-BCCC-A79F9F074732}"/>
    <dgm:cxn modelId="{5A82DA3E-E384-45B3-802F-388305252104}" type="presOf" srcId="{4307943C-834A-4F9E-9F78-5F910648071A}" destId="{74F289EC-23BE-4CDD-9862-B71E5B389B4F}" srcOrd="0" destOrd="0" presId="urn:microsoft.com/office/officeart/2005/8/layout/hierarchy6"/>
    <dgm:cxn modelId="{7A1A081A-101B-4B2D-BEFB-ABFF095191C3}" srcId="{2FB66E46-C238-46F3-87FF-20D4D277C4B2}" destId="{73C6848F-0900-4D70-AE13-9A9C0E6C8D5B}" srcOrd="1" destOrd="0" parTransId="{A52BFD71-2ED4-493C-B7FD-78F4744DFD6F}" sibTransId="{66962162-6831-4ED6-80E8-147022EAD5E4}"/>
    <dgm:cxn modelId="{9E1FCD1D-878A-4980-8122-8B493637F0C3}" type="presOf" srcId="{2BA59187-414C-4A04-8830-5B1E1209AFFE}" destId="{2793C9BB-F2B8-47A5-9142-570321F29515}" srcOrd="0" destOrd="0" presId="urn:microsoft.com/office/officeart/2005/8/layout/hierarchy6"/>
    <dgm:cxn modelId="{490FFBE1-40D2-4AE6-AA0B-56693A5756A2}" srcId="{2FB66E46-C238-46F3-87FF-20D4D277C4B2}" destId="{4EEE5AA3-97D4-40D3-BAA1-305D1A11D0E4}" srcOrd="0" destOrd="0" parTransId="{CC1F8535-61A2-4A5A-A7EC-D0DD0AD8CEBB}" sibTransId="{C9F6B46E-6A31-41EB-AEB7-F025410A5974}"/>
    <dgm:cxn modelId="{B8F1C48E-4614-4386-9FE8-4F76B6B872FD}" type="presOf" srcId="{90FEBBE8-7269-4D0D-B909-7C09334C1EB2}" destId="{2B271D1E-25B9-4E13-9E65-76EB0F597D61}" srcOrd="0" destOrd="0" presId="urn:microsoft.com/office/officeart/2005/8/layout/hierarchy6"/>
    <dgm:cxn modelId="{249E1A5D-AE37-4B45-B7AD-4618FDB7EEED}" type="presOf" srcId="{B899EDD1-4970-49EA-967D-E23ED401E482}" destId="{23E4006B-95D0-42F4-A299-B452489B2D41}" srcOrd="0" destOrd="0" presId="urn:microsoft.com/office/officeart/2005/8/layout/hierarchy6"/>
    <dgm:cxn modelId="{7AA38255-1671-436F-B080-9BB14AE57FD0}" srcId="{4EEE5AA3-97D4-40D3-BAA1-305D1A11D0E4}" destId="{ADBB9CCE-9F56-4E34-A81B-7C6A99AC4825}" srcOrd="2" destOrd="0" parTransId="{01D5C9FC-0574-43BF-8655-E74132E0B76F}" sibTransId="{13BCB8E6-AC5F-42F1-A8DE-AAA759127B85}"/>
    <dgm:cxn modelId="{8825F27C-27C4-4256-9941-143B8C196D1E}" type="presParOf" srcId="{5990DE39-A09D-4EDE-A026-BE632E8CF98A}" destId="{3564F535-AB61-44F6-ABCE-67F5594A271A}" srcOrd="0" destOrd="0" presId="urn:microsoft.com/office/officeart/2005/8/layout/hierarchy6"/>
    <dgm:cxn modelId="{1D2D0914-3331-47D9-BBD6-79CEFFB2F020}" type="presParOf" srcId="{3564F535-AB61-44F6-ABCE-67F5594A271A}" destId="{A6775838-4021-4784-8B09-C8D405AF3295}" srcOrd="0" destOrd="0" presId="urn:microsoft.com/office/officeart/2005/8/layout/hierarchy6"/>
    <dgm:cxn modelId="{AA8C6107-8BF1-4E3D-AC7F-12FFC9253B6F}" type="presParOf" srcId="{3564F535-AB61-44F6-ABCE-67F5594A271A}" destId="{0B448DC2-1AAF-4738-B0CA-B37F1D66FF2A}" srcOrd="1" destOrd="0" presId="urn:microsoft.com/office/officeart/2005/8/layout/hierarchy6"/>
    <dgm:cxn modelId="{2F2ACD96-70B8-4DA7-BF07-4436B164B61D}" type="presParOf" srcId="{0B448DC2-1AAF-4738-B0CA-B37F1D66FF2A}" destId="{F1F3A2C2-7270-4193-B5E6-C68C7B43A66E}" srcOrd="0" destOrd="0" presId="urn:microsoft.com/office/officeart/2005/8/layout/hierarchy6"/>
    <dgm:cxn modelId="{17C4E044-0B9B-498F-B7E2-82CFBBA07885}" type="presParOf" srcId="{F1F3A2C2-7270-4193-B5E6-C68C7B43A66E}" destId="{26120E6D-CE88-45C2-87BF-33FD9EF3EAF9}" srcOrd="0" destOrd="0" presId="urn:microsoft.com/office/officeart/2005/8/layout/hierarchy6"/>
    <dgm:cxn modelId="{FF5D2D7D-8C5E-4CA4-81D8-1B2DD08E4355}" type="presParOf" srcId="{F1F3A2C2-7270-4193-B5E6-C68C7B43A66E}" destId="{95B1FC63-62FB-4BAD-96BB-A9169C20DA17}" srcOrd="1" destOrd="0" presId="urn:microsoft.com/office/officeart/2005/8/layout/hierarchy6"/>
    <dgm:cxn modelId="{EEF08CED-FE20-44D5-BA50-946D154EC562}" type="presParOf" srcId="{95B1FC63-62FB-4BAD-96BB-A9169C20DA17}" destId="{27894568-C51E-497A-AD61-6867ECA9A7DA}" srcOrd="0" destOrd="0" presId="urn:microsoft.com/office/officeart/2005/8/layout/hierarchy6"/>
    <dgm:cxn modelId="{87FFF4E3-026D-4679-9AA2-BBEC13B27461}" type="presParOf" srcId="{95B1FC63-62FB-4BAD-96BB-A9169C20DA17}" destId="{E37B9C3A-8286-4496-BDC9-E16180961E2C}" srcOrd="1" destOrd="0" presId="urn:microsoft.com/office/officeart/2005/8/layout/hierarchy6"/>
    <dgm:cxn modelId="{EEB79900-C794-463D-A16B-C340E741C053}" type="presParOf" srcId="{E37B9C3A-8286-4496-BDC9-E16180961E2C}" destId="{23E4006B-95D0-42F4-A299-B452489B2D41}" srcOrd="0" destOrd="0" presId="urn:microsoft.com/office/officeart/2005/8/layout/hierarchy6"/>
    <dgm:cxn modelId="{9A89681B-7AAF-4CCB-AA18-019F536D6066}" type="presParOf" srcId="{E37B9C3A-8286-4496-BDC9-E16180961E2C}" destId="{30B041D1-CA98-419D-8FF6-B88E9D8FD3CA}" srcOrd="1" destOrd="0" presId="urn:microsoft.com/office/officeart/2005/8/layout/hierarchy6"/>
    <dgm:cxn modelId="{061712C9-9F14-4760-9CE5-728066490A1E}" type="presParOf" srcId="{95B1FC63-62FB-4BAD-96BB-A9169C20DA17}" destId="{ACC1480C-C392-49B7-ACBE-9ED1D57B9FC2}" srcOrd="2" destOrd="0" presId="urn:microsoft.com/office/officeart/2005/8/layout/hierarchy6"/>
    <dgm:cxn modelId="{0108CAA5-7705-4422-AD9E-952A2C88E09B}" type="presParOf" srcId="{95B1FC63-62FB-4BAD-96BB-A9169C20DA17}" destId="{694607E9-1F02-41E7-B8DE-7D07B6A54405}" srcOrd="3" destOrd="0" presId="urn:microsoft.com/office/officeart/2005/8/layout/hierarchy6"/>
    <dgm:cxn modelId="{9443E709-FAB7-4B61-BCE6-D6095B8D5916}" type="presParOf" srcId="{694607E9-1F02-41E7-B8DE-7D07B6A54405}" destId="{07194DD8-6DF1-4C34-A09D-3093C7EE34A0}" srcOrd="0" destOrd="0" presId="urn:microsoft.com/office/officeart/2005/8/layout/hierarchy6"/>
    <dgm:cxn modelId="{B02C6050-1615-454E-8FC2-C061FCDB87D8}" type="presParOf" srcId="{694607E9-1F02-41E7-B8DE-7D07B6A54405}" destId="{E26BDBF3-C0B9-4834-9A24-55B93E8739A2}" srcOrd="1" destOrd="0" presId="urn:microsoft.com/office/officeart/2005/8/layout/hierarchy6"/>
    <dgm:cxn modelId="{DC0E5126-841C-445F-A53B-07EA8B629DB8}" type="presParOf" srcId="{95B1FC63-62FB-4BAD-96BB-A9169C20DA17}" destId="{AE88177A-08E3-4094-A573-A23E51D6D04E}" srcOrd="4" destOrd="0" presId="urn:microsoft.com/office/officeart/2005/8/layout/hierarchy6"/>
    <dgm:cxn modelId="{501A87F5-ECDA-496E-92C5-BA78672D3EBE}" type="presParOf" srcId="{95B1FC63-62FB-4BAD-96BB-A9169C20DA17}" destId="{FBF59B2B-77F1-4B0B-AF7C-701B8D4F2D90}" srcOrd="5" destOrd="0" presId="urn:microsoft.com/office/officeart/2005/8/layout/hierarchy6"/>
    <dgm:cxn modelId="{F9833575-8E30-4968-B184-E0977A76B3C9}" type="presParOf" srcId="{FBF59B2B-77F1-4B0B-AF7C-701B8D4F2D90}" destId="{733906F2-0E37-45C0-9B13-2683254D035B}" srcOrd="0" destOrd="0" presId="urn:microsoft.com/office/officeart/2005/8/layout/hierarchy6"/>
    <dgm:cxn modelId="{A02BD60A-9F2B-4713-85AA-DFFFB01BF970}" type="presParOf" srcId="{FBF59B2B-77F1-4B0B-AF7C-701B8D4F2D90}" destId="{B08D378F-1674-4C9B-9EB0-18BA23C46BF1}" srcOrd="1" destOrd="0" presId="urn:microsoft.com/office/officeart/2005/8/layout/hierarchy6"/>
    <dgm:cxn modelId="{42D494A3-1C97-4BE0-8F99-45BB7AEEF57F}" type="presParOf" srcId="{95B1FC63-62FB-4BAD-96BB-A9169C20DA17}" destId="{74F289EC-23BE-4CDD-9862-B71E5B389B4F}" srcOrd="6" destOrd="0" presId="urn:microsoft.com/office/officeart/2005/8/layout/hierarchy6"/>
    <dgm:cxn modelId="{A88201D0-911B-4D12-95C0-0BBC2052C095}" type="presParOf" srcId="{95B1FC63-62FB-4BAD-96BB-A9169C20DA17}" destId="{64A838BB-D893-43CC-875F-94E07A5ACDBC}" srcOrd="7" destOrd="0" presId="urn:microsoft.com/office/officeart/2005/8/layout/hierarchy6"/>
    <dgm:cxn modelId="{8F75A8D6-D345-48EF-B6BA-7206A31575CF}" type="presParOf" srcId="{64A838BB-D893-43CC-875F-94E07A5ACDBC}" destId="{2B271D1E-25B9-4E13-9E65-76EB0F597D61}" srcOrd="0" destOrd="0" presId="urn:microsoft.com/office/officeart/2005/8/layout/hierarchy6"/>
    <dgm:cxn modelId="{3DFA5ED6-9BED-4686-BEDB-C5F4F025A114}" type="presParOf" srcId="{64A838BB-D893-43CC-875F-94E07A5ACDBC}" destId="{41E116A4-5348-4A9E-AD64-A3062DF4983D}" srcOrd="1" destOrd="0" presId="urn:microsoft.com/office/officeart/2005/8/layout/hierarchy6"/>
    <dgm:cxn modelId="{FC116E55-7117-4231-9FA0-B57FBB587114}" type="presParOf" srcId="{5990DE39-A09D-4EDE-A026-BE632E8CF98A}" destId="{27467E04-2E0C-428E-B7EF-5954A0686647}" srcOrd="1" destOrd="0" presId="urn:microsoft.com/office/officeart/2005/8/layout/hierarchy6"/>
    <dgm:cxn modelId="{B6383A2F-002B-4DA8-B94C-A3D7F729B347}" type="presParOf" srcId="{27467E04-2E0C-428E-B7EF-5954A0686647}" destId="{A8CEBC7D-9B2A-428F-8CD9-C68F188B7610}" srcOrd="0" destOrd="0" presId="urn:microsoft.com/office/officeart/2005/8/layout/hierarchy6"/>
    <dgm:cxn modelId="{0CE04F8B-B973-45AA-BECF-A8E1738F5FF5}" type="presParOf" srcId="{A8CEBC7D-9B2A-428F-8CD9-C68F188B7610}" destId="{A0C3D54A-ADEC-4C73-8C33-0D89D1FE8E3B}" srcOrd="0" destOrd="0" presId="urn:microsoft.com/office/officeart/2005/8/layout/hierarchy6"/>
    <dgm:cxn modelId="{CA5B0017-8CA0-4E73-990F-A93D3DC7881F}" type="presParOf" srcId="{A8CEBC7D-9B2A-428F-8CD9-C68F188B7610}" destId="{5D8B217E-20D8-4584-8017-635C932C56E1}" srcOrd="1" destOrd="0" presId="urn:microsoft.com/office/officeart/2005/8/layout/hierarchy6"/>
    <dgm:cxn modelId="{9303C0C7-DD82-4C89-893D-64EB97DF7FB1}" type="presParOf" srcId="{27467E04-2E0C-428E-B7EF-5954A0686647}" destId="{AF6FDEB4-ADCD-43DA-86F1-E995B67BCA2E}" srcOrd="1" destOrd="0" presId="urn:microsoft.com/office/officeart/2005/8/layout/hierarchy6"/>
    <dgm:cxn modelId="{D732F84D-2FD7-4D26-844C-B77310E4BA36}" type="presParOf" srcId="{AF6FDEB4-ADCD-43DA-86F1-E995B67BCA2E}" destId="{88599D25-4259-4700-AE20-DB6164A71A52}" srcOrd="0" destOrd="0" presId="urn:microsoft.com/office/officeart/2005/8/layout/hierarchy6"/>
    <dgm:cxn modelId="{70E602A6-61A1-47DB-8E0D-288B7BA9F6B1}" type="presParOf" srcId="{27467E04-2E0C-428E-B7EF-5954A0686647}" destId="{03E6DC07-9AF0-4CA8-81E3-CDA78C796ED2}" srcOrd="2" destOrd="0" presId="urn:microsoft.com/office/officeart/2005/8/layout/hierarchy6"/>
    <dgm:cxn modelId="{2D08F24E-D195-48D1-8ED4-364983269458}" type="presParOf" srcId="{03E6DC07-9AF0-4CA8-81E3-CDA78C796ED2}" destId="{2793C9BB-F2B8-47A5-9142-570321F29515}" srcOrd="0" destOrd="0" presId="urn:microsoft.com/office/officeart/2005/8/layout/hierarchy6"/>
    <dgm:cxn modelId="{B398355A-96B8-4344-AA23-8381AD049BC4}" type="presParOf" srcId="{03E6DC07-9AF0-4CA8-81E3-CDA78C796ED2}" destId="{7A83A454-33E5-43FF-A6F2-066416006D32}"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6F0B96F3-FB51-4873-8612-B786998AD0F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1EF0774-65A4-4D6A-BAF1-90FAA0C3CD1C}">
      <dgm:prSet/>
      <dgm:spPr/>
      <dgm:t>
        <a:bodyPr/>
        <a:lstStyle/>
        <a:p>
          <a:pPr rtl="0"/>
          <a:r>
            <a:rPr lang="en-US" b="1" u="sng" dirty="0" smtClean="0"/>
            <a:t>Composure</a:t>
          </a:r>
          <a:endParaRPr lang="en-US" dirty="0"/>
        </a:p>
      </dgm:t>
    </dgm:pt>
    <dgm:pt modelId="{F2F47137-6F8A-4254-BAF5-F149039E4277}" type="parTrans" cxnId="{AE84A234-8CEF-495C-92B5-A600FA6C95EA}">
      <dgm:prSet/>
      <dgm:spPr/>
      <dgm:t>
        <a:bodyPr/>
        <a:lstStyle/>
        <a:p>
          <a:endParaRPr lang="en-US"/>
        </a:p>
      </dgm:t>
    </dgm:pt>
    <dgm:pt modelId="{50A0D0A1-2761-4F9D-905D-AB9D23E317DA}" type="sibTrans" cxnId="{AE84A234-8CEF-495C-92B5-A600FA6C95EA}">
      <dgm:prSet/>
      <dgm:spPr/>
      <dgm:t>
        <a:bodyPr/>
        <a:lstStyle/>
        <a:p>
          <a:endParaRPr lang="en-US"/>
        </a:p>
      </dgm:t>
    </dgm:pt>
    <dgm:pt modelId="{00C6B161-CA43-436A-A584-4DB143F48B73}">
      <dgm:prSet/>
      <dgm:spPr/>
      <dgm:t>
        <a:bodyPr/>
        <a:lstStyle/>
        <a:p>
          <a:pPr rtl="0"/>
          <a:r>
            <a:rPr lang="en-US" b="1" u="sng" dirty="0" smtClean="0"/>
            <a:t>Customer Focus</a:t>
          </a:r>
          <a:endParaRPr lang="en-US" dirty="0"/>
        </a:p>
      </dgm:t>
    </dgm:pt>
    <dgm:pt modelId="{FE694971-57DF-4F80-8BE5-BD233C553B80}" type="parTrans" cxnId="{0E415686-9324-42B0-9745-81CC8C7EB375}">
      <dgm:prSet/>
      <dgm:spPr/>
      <dgm:t>
        <a:bodyPr/>
        <a:lstStyle/>
        <a:p>
          <a:endParaRPr lang="en-US"/>
        </a:p>
      </dgm:t>
    </dgm:pt>
    <dgm:pt modelId="{D5BF2A74-839B-40F5-AFAB-C8FB479753E5}" type="sibTrans" cxnId="{0E415686-9324-42B0-9745-81CC8C7EB375}">
      <dgm:prSet/>
      <dgm:spPr/>
      <dgm:t>
        <a:bodyPr/>
        <a:lstStyle/>
        <a:p>
          <a:endParaRPr lang="en-US"/>
        </a:p>
      </dgm:t>
    </dgm:pt>
    <dgm:pt modelId="{CC0A4C10-23B5-43AE-8723-1BD6B5020598}">
      <dgm:prSet/>
      <dgm:spPr/>
      <dgm:t>
        <a:bodyPr/>
        <a:lstStyle/>
        <a:p>
          <a:pPr rtl="0"/>
          <a:r>
            <a:rPr lang="en-US" b="1" u="sng" dirty="0" smtClean="0"/>
            <a:t>Dealing with Paradox</a:t>
          </a:r>
          <a:endParaRPr lang="en-US" dirty="0"/>
        </a:p>
      </dgm:t>
    </dgm:pt>
    <dgm:pt modelId="{48EE6344-F10A-4DAD-A543-F32CD00324AE}" type="parTrans" cxnId="{048F2643-CD1E-43C5-9C0C-B8F9133900CA}">
      <dgm:prSet/>
      <dgm:spPr/>
      <dgm:t>
        <a:bodyPr/>
        <a:lstStyle/>
        <a:p>
          <a:endParaRPr lang="en-US"/>
        </a:p>
      </dgm:t>
    </dgm:pt>
    <dgm:pt modelId="{8E8086BC-9EAC-441E-96F6-9755662B25B6}" type="sibTrans" cxnId="{048F2643-CD1E-43C5-9C0C-B8F9133900CA}">
      <dgm:prSet/>
      <dgm:spPr/>
      <dgm:t>
        <a:bodyPr/>
        <a:lstStyle/>
        <a:p>
          <a:endParaRPr lang="en-US"/>
        </a:p>
      </dgm:t>
    </dgm:pt>
    <dgm:pt modelId="{18852ABC-0C34-4AAB-8ECC-099B5AE0E4CE}">
      <dgm:prSet/>
      <dgm:spPr/>
      <dgm:t>
        <a:bodyPr/>
        <a:lstStyle/>
        <a:p>
          <a:pPr rtl="0"/>
          <a:r>
            <a:rPr lang="en-US" dirty="0" smtClean="0"/>
            <a:t>Is cool under pressure</a:t>
          </a:r>
          <a:endParaRPr lang="en-US" dirty="0"/>
        </a:p>
      </dgm:t>
    </dgm:pt>
    <dgm:pt modelId="{99724B8D-4F49-4E5C-8BD0-569BDC7889D2}" type="parTrans" cxnId="{A42DAED4-597E-44FA-9B12-70E2DCEAD049}">
      <dgm:prSet/>
      <dgm:spPr/>
      <dgm:t>
        <a:bodyPr/>
        <a:lstStyle/>
        <a:p>
          <a:endParaRPr lang="en-US"/>
        </a:p>
      </dgm:t>
    </dgm:pt>
    <dgm:pt modelId="{EC52AA36-A4CB-4977-B4A2-FFB6E78D43F3}" type="sibTrans" cxnId="{A42DAED4-597E-44FA-9B12-70E2DCEAD049}">
      <dgm:prSet/>
      <dgm:spPr/>
      <dgm:t>
        <a:bodyPr/>
        <a:lstStyle/>
        <a:p>
          <a:endParaRPr lang="en-US"/>
        </a:p>
      </dgm:t>
    </dgm:pt>
    <dgm:pt modelId="{62033EC1-7589-4C22-B3AD-BDC0605FB113}">
      <dgm:prSet/>
      <dgm:spPr/>
      <dgm:t>
        <a:bodyPr/>
        <a:lstStyle/>
        <a:p>
          <a:pPr rtl="0"/>
          <a:r>
            <a:rPr lang="en-US" dirty="0" smtClean="0"/>
            <a:t>Is dedicated to meeting the expectations and requirements of internal and external customers</a:t>
          </a:r>
          <a:endParaRPr lang="en-US" dirty="0"/>
        </a:p>
      </dgm:t>
    </dgm:pt>
    <dgm:pt modelId="{20F75A73-2219-4229-B4F4-7A8AF036C13A}" type="parTrans" cxnId="{E2F5A8EC-6AEC-4667-883E-0EC388B9C3E2}">
      <dgm:prSet/>
      <dgm:spPr/>
      <dgm:t>
        <a:bodyPr/>
        <a:lstStyle/>
        <a:p>
          <a:endParaRPr lang="en-US"/>
        </a:p>
      </dgm:t>
    </dgm:pt>
    <dgm:pt modelId="{EE565946-748F-4336-8F43-31A2A5AC1F17}" type="sibTrans" cxnId="{E2F5A8EC-6AEC-4667-883E-0EC388B9C3E2}">
      <dgm:prSet/>
      <dgm:spPr/>
      <dgm:t>
        <a:bodyPr/>
        <a:lstStyle/>
        <a:p>
          <a:endParaRPr lang="en-US"/>
        </a:p>
      </dgm:t>
    </dgm:pt>
    <dgm:pt modelId="{B6BEABF5-07B5-46DB-B77B-4C6BAD3E806D}">
      <dgm:prSet/>
      <dgm:spPr/>
      <dgm:t>
        <a:bodyPr/>
        <a:lstStyle/>
        <a:p>
          <a:pPr rtl="0"/>
          <a:r>
            <a:rPr lang="en-US" dirty="0" smtClean="0"/>
            <a:t>Can act in ways that seem contradictory</a:t>
          </a:r>
          <a:endParaRPr lang="en-US" dirty="0"/>
        </a:p>
      </dgm:t>
    </dgm:pt>
    <dgm:pt modelId="{34A566E6-4DDA-468A-8623-F398D7EF4133}" type="parTrans" cxnId="{25EEBBC0-52CB-440D-970D-A0C749F4498A}">
      <dgm:prSet/>
      <dgm:spPr/>
      <dgm:t>
        <a:bodyPr/>
        <a:lstStyle/>
        <a:p>
          <a:endParaRPr lang="en-US"/>
        </a:p>
      </dgm:t>
    </dgm:pt>
    <dgm:pt modelId="{86122BFE-3929-4CD8-87C4-B1F48BE74155}" type="sibTrans" cxnId="{25EEBBC0-52CB-440D-970D-A0C749F4498A}">
      <dgm:prSet/>
      <dgm:spPr/>
      <dgm:t>
        <a:bodyPr/>
        <a:lstStyle/>
        <a:p>
          <a:endParaRPr lang="en-US"/>
        </a:p>
      </dgm:t>
    </dgm:pt>
    <dgm:pt modelId="{81217062-CD87-43A3-978C-1AC47A9DB7F9}">
      <dgm:prSet/>
      <dgm:spPr/>
      <dgm:t>
        <a:bodyPr/>
        <a:lstStyle/>
        <a:p>
          <a:pPr rtl="0"/>
          <a:r>
            <a:rPr lang="en-US" dirty="0" smtClean="0"/>
            <a:t>Does not become defensive or irritated when times are tough</a:t>
          </a:r>
          <a:endParaRPr lang="en-US" dirty="0"/>
        </a:p>
      </dgm:t>
    </dgm:pt>
    <dgm:pt modelId="{EB0CA84A-6F4C-4F59-A205-616B3DB75D2F}" type="parTrans" cxnId="{F5F4D727-763F-4387-9DD8-4BBAFC1B3F8D}">
      <dgm:prSet/>
      <dgm:spPr/>
      <dgm:t>
        <a:bodyPr/>
        <a:lstStyle/>
        <a:p>
          <a:endParaRPr lang="en-US"/>
        </a:p>
      </dgm:t>
    </dgm:pt>
    <dgm:pt modelId="{AD9B9ADD-6E63-41B2-90A1-4AFF5118FF08}" type="sibTrans" cxnId="{F5F4D727-763F-4387-9DD8-4BBAFC1B3F8D}">
      <dgm:prSet/>
      <dgm:spPr/>
      <dgm:t>
        <a:bodyPr/>
        <a:lstStyle/>
        <a:p>
          <a:endParaRPr lang="en-US"/>
        </a:p>
      </dgm:t>
    </dgm:pt>
    <dgm:pt modelId="{7219EA64-0704-4EEA-8CC8-9C147874D3A0}">
      <dgm:prSet/>
      <dgm:spPr/>
      <dgm:t>
        <a:bodyPr/>
        <a:lstStyle/>
        <a:p>
          <a:pPr rtl="0"/>
          <a:r>
            <a:rPr lang="en-US" dirty="0" smtClean="0"/>
            <a:t>Is considered mature</a:t>
          </a:r>
          <a:endParaRPr lang="en-US" dirty="0"/>
        </a:p>
      </dgm:t>
    </dgm:pt>
    <dgm:pt modelId="{8F7ADB91-CFDA-4E8E-A597-0F9B44EDCC12}" type="parTrans" cxnId="{53F0A0EB-2A78-4E1F-A155-C5A7300C0C21}">
      <dgm:prSet/>
      <dgm:spPr/>
      <dgm:t>
        <a:bodyPr/>
        <a:lstStyle/>
        <a:p>
          <a:endParaRPr lang="en-US"/>
        </a:p>
      </dgm:t>
    </dgm:pt>
    <dgm:pt modelId="{BDCF0C2E-9351-412C-B716-E8C66A2B69D5}" type="sibTrans" cxnId="{53F0A0EB-2A78-4E1F-A155-C5A7300C0C21}">
      <dgm:prSet/>
      <dgm:spPr/>
      <dgm:t>
        <a:bodyPr/>
        <a:lstStyle/>
        <a:p>
          <a:endParaRPr lang="en-US"/>
        </a:p>
      </dgm:t>
    </dgm:pt>
    <dgm:pt modelId="{914D6255-A6A5-4A30-890A-9E752919F75E}">
      <dgm:prSet/>
      <dgm:spPr/>
      <dgm:t>
        <a:bodyPr/>
        <a:lstStyle/>
        <a:p>
          <a:pPr rtl="0"/>
          <a:r>
            <a:rPr lang="en-US" dirty="0" smtClean="0"/>
            <a:t>Can be counted on to hold things together during tough times</a:t>
          </a:r>
          <a:endParaRPr lang="en-US" dirty="0"/>
        </a:p>
      </dgm:t>
    </dgm:pt>
    <dgm:pt modelId="{5DC09F80-995F-4FB6-B485-E1B0BB5E4788}" type="parTrans" cxnId="{B0796792-555E-4ED8-A0A7-996B61A798DA}">
      <dgm:prSet/>
      <dgm:spPr/>
      <dgm:t>
        <a:bodyPr/>
        <a:lstStyle/>
        <a:p>
          <a:endParaRPr lang="en-US"/>
        </a:p>
      </dgm:t>
    </dgm:pt>
    <dgm:pt modelId="{F838B03A-6052-4692-BAA4-246D5E9E8CA8}" type="sibTrans" cxnId="{B0796792-555E-4ED8-A0A7-996B61A798DA}">
      <dgm:prSet/>
      <dgm:spPr/>
      <dgm:t>
        <a:bodyPr/>
        <a:lstStyle/>
        <a:p>
          <a:endParaRPr lang="en-US"/>
        </a:p>
      </dgm:t>
    </dgm:pt>
    <dgm:pt modelId="{EE0394DE-532B-4075-806B-075B9D8ED662}">
      <dgm:prSet/>
      <dgm:spPr/>
      <dgm:t>
        <a:bodyPr/>
        <a:lstStyle/>
        <a:p>
          <a:pPr rtl="0"/>
          <a:r>
            <a:rPr lang="en-US" dirty="0" smtClean="0"/>
            <a:t>Can handle stress</a:t>
          </a:r>
          <a:endParaRPr lang="en-US" dirty="0"/>
        </a:p>
      </dgm:t>
    </dgm:pt>
    <dgm:pt modelId="{D247DA58-51D8-4698-86F1-BBE36B6BC401}" type="parTrans" cxnId="{A4DF2E88-6BC9-468C-A387-17F5731CFBDC}">
      <dgm:prSet/>
      <dgm:spPr/>
      <dgm:t>
        <a:bodyPr/>
        <a:lstStyle/>
        <a:p>
          <a:endParaRPr lang="en-US"/>
        </a:p>
      </dgm:t>
    </dgm:pt>
    <dgm:pt modelId="{F8924007-8001-4F04-A9F0-8AF4CE6BF90F}" type="sibTrans" cxnId="{A4DF2E88-6BC9-468C-A387-17F5731CFBDC}">
      <dgm:prSet/>
      <dgm:spPr/>
      <dgm:t>
        <a:bodyPr/>
        <a:lstStyle/>
        <a:p>
          <a:endParaRPr lang="en-US"/>
        </a:p>
      </dgm:t>
    </dgm:pt>
    <dgm:pt modelId="{FE3024D2-DE77-4F98-9F05-1CEB2CEB07C4}">
      <dgm:prSet/>
      <dgm:spPr/>
      <dgm:t>
        <a:bodyPr/>
        <a:lstStyle/>
        <a:p>
          <a:pPr rtl="0"/>
          <a:r>
            <a:rPr lang="en-US" dirty="0" smtClean="0"/>
            <a:t>Is not knocked off balance by the unexpected</a:t>
          </a:r>
          <a:endParaRPr lang="en-US" dirty="0"/>
        </a:p>
      </dgm:t>
    </dgm:pt>
    <dgm:pt modelId="{EBBA4449-7D3D-445D-8FA2-0EC19B8AC559}" type="parTrans" cxnId="{4980A59A-FBCE-4530-A627-6ADE7231EB17}">
      <dgm:prSet/>
      <dgm:spPr/>
      <dgm:t>
        <a:bodyPr/>
        <a:lstStyle/>
        <a:p>
          <a:endParaRPr lang="en-US"/>
        </a:p>
      </dgm:t>
    </dgm:pt>
    <dgm:pt modelId="{AC01985D-F192-4E3F-956B-9938E9F8C9F0}" type="sibTrans" cxnId="{4980A59A-FBCE-4530-A627-6ADE7231EB17}">
      <dgm:prSet/>
      <dgm:spPr/>
      <dgm:t>
        <a:bodyPr/>
        <a:lstStyle/>
        <a:p>
          <a:endParaRPr lang="en-US"/>
        </a:p>
      </dgm:t>
    </dgm:pt>
    <dgm:pt modelId="{352F93BB-6216-4F4F-AC4A-6C60B618EDCC}">
      <dgm:prSet/>
      <dgm:spPr/>
      <dgm:t>
        <a:bodyPr/>
        <a:lstStyle/>
        <a:p>
          <a:pPr rtl="0"/>
          <a:r>
            <a:rPr lang="en-US" dirty="0" smtClean="0"/>
            <a:t>Doesn’t show frustration when resisted or blocked</a:t>
          </a:r>
          <a:endParaRPr lang="en-US" dirty="0"/>
        </a:p>
      </dgm:t>
    </dgm:pt>
    <dgm:pt modelId="{A737685F-400C-441B-8AD5-DC12C9E7EEE0}" type="parTrans" cxnId="{3AE72818-6B77-4BBE-8DA8-D740D2F7AAD2}">
      <dgm:prSet/>
      <dgm:spPr/>
      <dgm:t>
        <a:bodyPr/>
        <a:lstStyle/>
        <a:p>
          <a:endParaRPr lang="en-US"/>
        </a:p>
      </dgm:t>
    </dgm:pt>
    <dgm:pt modelId="{3D10867C-65E6-473F-B2B6-F42029A52D63}" type="sibTrans" cxnId="{3AE72818-6B77-4BBE-8DA8-D740D2F7AAD2}">
      <dgm:prSet/>
      <dgm:spPr/>
      <dgm:t>
        <a:bodyPr/>
        <a:lstStyle/>
        <a:p>
          <a:endParaRPr lang="en-US"/>
        </a:p>
      </dgm:t>
    </dgm:pt>
    <dgm:pt modelId="{E1FB3E5C-6F85-43C2-BC12-15051F9031CC}">
      <dgm:prSet/>
      <dgm:spPr/>
      <dgm:t>
        <a:bodyPr/>
        <a:lstStyle/>
        <a:p>
          <a:pPr rtl="0"/>
          <a:r>
            <a:rPr lang="en-US" dirty="0" smtClean="0"/>
            <a:t>Is a settling influence in a crisis.</a:t>
          </a:r>
          <a:endParaRPr lang="en-US" dirty="0"/>
        </a:p>
      </dgm:t>
    </dgm:pt>
    <dgm:pt modelId="{235AF5BE-9A96-454C-A97E-D9B6ABABB511}" type="parTrans" cxnId="{FA351BAD-346B-40F6-BEDE-159A34758433}">
      <dgm:prSet/>
      <dgm:spPr/>
      <dgm:t>
        <a:bodyPr/>
        <a:lstStyle/>
        <a:p>
          <a:endParaRPr lang="en-US"/>
        </a:p>
      </dgm:t>
    </dgm:pt>
    <dgm:pt modelId="{0732EAE3-566F-42AB-A475-9D854A1E1A80}" type="sibTrans" cxnId="{FA351BAD-346B-40F6-BEDE-159A34758433}">
      <dgm:prSet/>
      <dgm:spPr/>
      <dgm:t>
        <a:bodyPr/>
        <a:lstStyle/>
        <a:p>
          <a:endParaRPr lang="en-US"/>
        </a:p>
      </dgm:t>
    </dgm:pt>
    <dgm:pt modelId="{28C6DF06-4BA9-43CF-8D47-1560B37B0D32}">
      <dgm:prSet/>
      <dgm:spPr/>
      <dgm:t>
        <a:bodyPr/>
        <a:lstStyle/>
        <a:p>
          <a:pPr rtl="0"/>
          <a:r>
            <a:rPr lang="en-US" dirty="0" smtClean="0"/>
            <a:t>Gets first-hand customer information and uses it for improvements in products and services</a:t>
          </a:r>
          <a:endParaRPr lang="en-US" dirty="0"/>
        </a:p>
      </dgm:t>
    </dgm:pt>
    <dgm:pt modelId="{B59EBF29-BA0B-455C-831B-DB1CC7CBFE35}" type="parTrans" cxnId="{769F116B-D6B0-4EC6-8F96-4BDD46094413}">
      <dgm:prSet/>
      <dgm:spPr/>
      <dgm:t>
        <a:bodyPr/>
        <a:lstStyle/>
        <a:p>
          <a:endParaRPr lang="en-US"/>
        </a:p>
      </dgm:t>
    </dgm:pt>
    <dgm:pt modelId="{8992E094-7E2E-43C8-9093-F9CF3EA77BB5}" type="sibTrans" cxnId="{769F116B-D6B0-4EC6-8F96-4BDD46094413}">
      <dgm:prSet/>
      <dgm:spPr/>
      <dgm:t>
        <a:bodyPr/>
        <a:lstStyle/>
        <a:p>
          <a:endParaRPr lang="en-US"/>
        </a:p>
      </dgm:t>
    </dgm:pt>
    <dgm:pt modelId="{18401D65-F3BF-45C3-B834-D144F0BF4E13}">
      <dgm:prSet/>
      <dgm:spPr/>
      <dgm:t>
        <a:bodyPr/>
        <a:lstStyle/>
        <a:p>
          <a:pPr rtl="0"/>
          <a:r>
            <a:rPr lang="en-US" dirty="0" smtClean="0"/>
            <a:t>Acts with customers in mind</a:t>
          </a:r>
          <a:endParaRPr lang="en-US" dirty="0"/>
        </a:p>
      </dgm:t>
    </dgm:pt>
    <dgm:pt modelId="{9EE6FB1D-9AF8-47E8-9947-6DF31747BF87}" type="parTrans" cxnId="{3290104C-EDDF-4157-9DFB-3937C56FC126}">
      <dgm:prSet/>
      <dgm:spPr/>
      <dgm:t>
        <a:bodyPr/>
        <a:lstStyle/>
        <a:p>
          <a:endParaRPr lang="en-US"/>
        </a:p>
      </dgm:t>
    </dgm:pt>
    <dgm:pt modelId="{5769972F-696A-40AD-B5A6-1C000CC7C5FB}" type="sibTrans" cxnId="{3290104C-EDDF-4157-9DFB-3937C56FC126}">
      <dgm:prSet/>
      <dgm:spPr/>
      <dgm:t>
        <a:bodyPr/>
        <a:lstStyle/>
        <a:p>
          <a:endParaRPr lang="en-US"/>
        </a:p>
      </dgm:t>
    </dgm:pt>
    <dgm:pt modelId="{818D3510-51DD-4912-9440-F31FAF6E39CC}">
      <dgm:prSet/>
      <dgm:spPr/>
      <dgm:t>
        <a:bodyPr/>
        <a:lstStyle/>
        <a:p>
          <a:pPr rtl="0"/>
          <a:r>
            <a:rPr lang="en-US" dirty="0" smtClean="0"/>
            <a:t>Establishes and maintains effective relationships with customers and gains their trust and respect</a:t>
          </a:r>
          <a:endParaRPr lang="en-US" dirty="0"/>
        </a:p>
      </dgm:t>
    </dgm:pt>
    <dgm:pt modelId="{A3A5BB5B-862E-455F-8286-571D97035A09}" type="parTrans" cxnId="{BE4EB41C-14A2-4221-AB5D-69C24ABE12CD}">
      <dgm:prSet/>
      <dgm:spPr/>
      <dgm:t>
        <a:bodyPr/>
        <a:lstStyle/>
        <a:p>
          <a:endParaRPr lang="en-US"/>
        </a:p>
      </dgm:t>
    </dgm:pt>
    <dgm:pt modelId="{98A200B1-0E67-43F3-B36C-F20A2CBEAB36}" type="sibTrans" cxnId="{BE4EB41C-14A2-4221-AB5D-69C24ABE12CD}">
      <dgm:prSet/>
      <dgm:spPr/>
      <dgm:t>
        <a:bodyPr/>
        <a:lstStyle/>
        <a:p>
          <a:endParaRPr lang="en-US"/>
        </a:p>
      </dgm:t>
    </dgm:pt>
    <dgm:pt modelId="{6FAD9C48-B072-4411-8C77-E21CB43AF8A2}">
      <dgm:prSet/>
      <dgm:spPr/>
      <dgm:t>
        <a:bodyPr/>
        <a:lstStyle/>
        <a:p>
          <a:pPr rtl="0"/>
          <a:r>
            <a:rPr lang="en-US" dirty="0" smtClean="0"/>
            <a:t>Is very flexible and adaptable when facing tough calls</a:t>
          </a:r>
          <a:endParaRPr lang="en-US" dirty="0"/>
        </a:p>
      </dgm:t>
    </dgm:pt>
    <dgm:pt modelId="{F7F2FA94-A83D-446B-9739-32099F216201}" type="parTrans" cxnId="{82BC56A7-9408-4A58-9C99-D3BB7B2923D4}">
      <dgm:prSet/>
      <dgm:spPr/>
      <dgm:t>
        <a:bodyPr/>
        <a:lstStyle/>
        <a:p>
          <a:endParaRPr lang="en-US"/>
        </a:p>
      </dgm:t>
    </dgm:pt>
    <dgm:pt modelId="{25B34D55-5AAD-47C6-8E15-D94CB3F4D7FD}" type="sibTrans" cxnId="{82BC56A7-9408-4A58-9C99-D3BB7B2923D4}">
      <dgm:prSet/>
      <dgm:spPr/>
      <dgm:t>
        <a:bodyPr/>
        <a:lstStyle/>
        <a:p>
          <a:endParaRPr lang="en-US"/>
        </a:p>
      </dgm:t>
    </dgm:pt>
    <dgm:pt modelId="{B1D30FD7-5969-4F33-BF0D-D12CB470023D}">
      <dgm:prSet/>
      <dgm:spPr/>
      <dgm:t>
        <a:bodyPr/>
        <a:lstStyle/>
        <a:p>
          <a:pPr rtl="0"/>
          <a:r>
            <a:rPr lang="en-US" dirty="0" smtClean="0"/>
            <a:t>Can combine seeming opposites like being compassionately tough, stand up for self without trampling others, set strong but flexible standards</a:t>
          </a:r>
          <a:endParaRPr lang="en-US" dirty="0"/>
        </a:p>
      </dgm:t>
    </dgm:pt>
    <dgm:pt modelId="{78A7686C-CEF9-49DA-B6E2-E26CA13FDDAF}" type="parTrans" cxnId="{AB543F5F-3C73-4589-A828-B248F4AED26B}">
      <dgm:prSet/>
      <dgm:spPr/>
      <dgm:t>
        <a:bodyPr/>
        <a:lstStyle/>
        <a:p>
          <a:endParaRPr lang="en-US"/>
        </a:p>
      </dgm:t>
    </dgm:pt>
    <dgm:pt modelId="{D7DE0077-B49C-436B-BB5E-8EFA05C4C55D}" type="sibTrans" cxnId="{AB543F5F-3C73-4589-A828-B248F4AED26B}">
      <dgm:prSet/>
      <dgm:spPr/>
      <dgm:t>
        <a:bodyPr/>
        <a:lstStyle/>
        <a:p>
          <a:endParaRPr lang="en-US"/>
        </a:p>
      </dgm:t>
    </dgm:pt>
    <dgm:pt modelId="{B9DDE8D0-F18A-4E5B-9C08-9D71F208BC9F}">
      <dgm:prSet/>
      <dgm:spPr/>
      <dgm:t>
        <a:bodyPr/>
        <a:lstStyle/>
        <a:p>
          <a:pPr rtl="0"/>
          <a:r>
            <a:rPr lang="en-US" dirty="0" smtClean="0"/>
            <a:t>Can act differently depending upon the situation</a:t>
          </a:r>
          <a:endParaRPr lang="en-US" dirty="0"/>
        </a:p>
      </dgm:t>
    </dgm:pt>
    <dgm:pt modelId="{084084BB-9C53-4706-8A53-61060DE763A5}" type="parTrans" cxnId="{7F3587CB-E06D-42D6-B293-2238FA0019B1}">
      <dgm:prSet/>
      <dgm:spPr/>
      <dgm:t>
        <a:bodyPr/>
        <a:lstStyle/>
        <a:p>
          <a:endParaRPr lang="en-US"/>
        </a:p>
      </dgm:t>
    </dgm:pt>
    <dgm:pt modelId="{122BE920-78A5-4071-8983-46CC910A98B8}" type="sibTrans" cxnId="{7F3587CB-E06D-42D6-B293-2238FA0019B1}">
      <dgm:prSet/>
      <dgm:spPr/>
      <dgm:t>
        <a:bodyPr/>
        <a:lstStyle/>
        <a:p>
          <a:endParaRPr lang="en-US"/>
        </a:p>
      </dgm:t>
    </dgm:pt>
    <dgm:pt modelId="{776CEBA8-0C5F-42AF-B1B7-FB2A46781540}">
      <dgm:prSet/>
      <dgm:spPr/>
      <dgm:t>
        <a:bodyPr/>
        <a:lstStyle/>
        <a:p>
          <a:pPr rtl="0"/>
          <a:r>
            <a:rPr lang="en-US" dirty="0" smtClean="0"/>
            <a:t>Is seen as balanced despite the conflicting demands of the situation.</a:t>
          </a:r>
          <a:endParaRPr lang="en-US" dirty="0"/>
        </a:p>
      </dgm:t>
    </dgm:pt>
    <dgm:pt modelId="{65BE9E34-CD7F-4F42-A42C-91AD2119A4D7}" type="parTrans" cxnId="{0C60FE39-932B-449F-81C3-732D63273C29}">
      <dgm:prSet/>
      <dgm:spPr/>
      <dgm:t>
        <a:bodyPr/>
        <a:lstStyle/>
        <a:p>
          <a:endParaRPr lang="en-US"/>
        </a:p>
      </dgm:t>
    </dgm:pt>
    <dgm:pt modelId="{98369EA9-8124-46F2-8CF3-7ED5C3512FE6}" type="sibTrans" cxnId="{0C60FE39-932B-449F-81C3-732D63273C29}">
      <dgm:prSet/>
      <dgm:spPr/>
      <dgm:t>
        <a:bodyPr/>
        <a:lstStyle/>
        <a:p>
          <a:endParaRPr lang="en-US"/>
        </a:p>
      </dgm:t>
    </dgm:pt>
    <dgm:pt modelId="{9E032014-D2D0-4BE3-AE5F-91A89196BAE9}" type="pres">
      <dgm:prSet presAssocID="{6F0B96F3-FB51-4873-8612-B786998AD0F6}" presName="Name0" presStyleCnt="0">
        <dgm:presLayoutVars>
          <dgm:dir/>
          <dgm:animLvl val="lvl"/>
          <dgm:resizeHandles val="exact"/>
        </dgm:presLayoutVars>
      </dgm:prSet>
      <dgm:spPr/>
      <dgm:t>
        <a:bodyPr/>
        <a:lstStyle/>
        <a:p>
          <a:endParaRPr lang="en-US"/>
        </a:p>
      </dgm:t>
    </dgm:pt>
    <dgm:pt modelId="{DDB2F83E-D52E-41E5-9E34-9AD72188EF9E}" type="pres">
      <dgm:prSet presAssocID="{71EF0774-65A4-4D6A-BAF1-90FAA0C3CD1C}" presName="composite" presStyleCnt="0"/>
      <dgm:spPr/>
    </dgm:pt>
    <dgm:pt modelId="{94CFA4D7-1F7D-48B2-8C16-8C75A9189BFD}" type="pres">
      <dgm:prSet presAssocID="{71EF0774-65A4-4D6A-BAF1-90FAA0C3CD1C}" presName="parTx" presStyleLbl="alignNode1" presStyleIdx="0" presStyleCnt="3">
        <dgm:presLayoutVars>
          <dgm:chMax val="0"/>
          <dgm:chPref val="0"/>
          <dgm:bulletEnabled val="1"/>
        </dgm:presLayoutVars>
      </dgm:prSet>
      <dgm:spPr/>
      <dgm:t>
        <a:bodyPr/>
        <a:lstStyle/>
        <a:p>
          <a:endParaRPr lang="en-US"/>
        </a:p>
      </dgm:t>
    </dgm:pt>
    <dgm:pt modelId="{FCC443A5-E5A2-4F9B-A561-E09029584A45}" type="pres">
      <dgm:prSet presAssocID="{71EF0774-65A4-4D6A-BAF1-90FAA0C3CD1C}" presName="desTx" presStyleLbl="alignAccFollowNode1" presStyleIdx="0" presStyleCnt="3">
        <dgm:presLayoutVars>
          <dgm:bulletEnabled val="1"/>
        </dgm:presLayoutVars>
      </dgm:prSet>
      <dgm:spPr/>
      <dgm:t>
        <a:bodyPr/>
        <a:lstStyle/>
        <a:p>
          <a:endParaRPr lang="en-US"/>
        </a:p>
      </dgm:t>
    </dgm:pt>
    <dgm:pt modelId="{748DE9A6-BFD6-4882-B7AB-6E95FEB7E042}" type="pres">
      <dgm:prSet presAssocID="{50A0D0A1-2761-4F9D-905D-AB9D23E317DA}" presName="space" presStyleCnt="0"/>
      <dgm:spPr/>
    </dgm:pt>
    <dgm:pt modelId="{77C24ED7-0B4E-46F2-A39B-DF2AA6D84EF0}" type="pres">
      <dgm:prSet presAssocID="{00C6B161-CA43-436A-A584-4DB143F48B73}" presName="composite" presStyleCnt="0"/>
      <dgm:spPr/>
    </dgm:pt>
    <dgm:pt modelId="{B65A74C5-180D-497B-A43F-CBB2E6E6C2FF}" type="pres">
      <dgm:prSet presAssocID="{00C6B161-CA43-436A-A584-4DB143F48B73}" presName="parTx" presStyleLbl="alignNode1" presStyleIdx="1" presStyleCnt="3">
        <dgm:presLayoutVars>
          <dgm:chMax val="0"/>
          <dgm:chPref val="0"/>
          <dgm:bulletEnabled val="1"/>
        </dgm:presLayoutVars>
      </dgm:prSet>
      <dgm:spPr/>
      <dgm:t>
        <a:bodyPr/>
        <a:lstStyle/>
        <a:p>
          <a:endParaRPr lang="en-US"/>
        </a:p>
      </dgm:t>
    </dgm:pt>
    <dgm:pt modelId="{78E8A172-D18E-48C2-92FD-85FF66250ED3}" type="pres">
      <dgm:prSet presAssocID="{00C6B161-CA43-436A-A584-4DB143F48B73}" presName="desTx" presStyleLbl="alignAccFollowNode1" presStyleIdx="1" presStyleCnt="3">
        <dgm:presLayoutVars>
          <dgm:bulletEnabled val="1"/>
        </dgm:presLayoutVars>
      </dgm:prSet>
      <dgm:spPr/>
      <dgm:t>
        <a:bodyPr/>
        <a:lstStyle/>
        <a:p>
          <a:endParaRPr lang="en-US"/>
        </a:p>
      </dgm:t>
    </dgm:pt>
    <dgm:pt modelId="{08CE73A0-4517-476B-B93A-723DB30F79EA}" type="pres">
      <dgm:prSet presAssocID="{D5BF2A74-839B-40F5-AFAB-C8FB479753E5}" presName="space" presStyleCnt="0"/>
      <dgm:spPr/>
    </dgm:pt>
    <dgm:pt modelId="{D1EC7882-7FFD-4CFC-8FB7-EB6C562DDEE2}" type="pres">
      <dgm:prSet presAssocID="{CC0A4C10-23B5-43AE-8723-1BD6B5020598}" presName="composite" presStyleCnt="0"/>
      <dgm:spPr/>
    </dgm:pt>
    <dgm:pt modelId="{78D8D9C0-0571-41E3-AACC-4B952975716E}" type="pres">
      <dgm:prSet presAssocID="{CC0A4C10-23B5-43AE-8723-1BD6B5020598}" presName="parTx" presStyleLbl="alignNode1" presStyleIdx="2" presStyleCnt="3">
        <dgm:presLayoutVars>
          <dgm:chMax val="0"/>
          <dgm:chPref val="0"/>
          <dgm:bulletEnabled val="1"/>
        </dgm:presLayoutVars>
      </dgm:prSet>
      <dgm:spPr/>
      <dgm:t>
        <a:bodyPr/>
        <a:lstStyle/>
        <a:p>
          <a:endParaRPr lang="en-US"/>
        </a:p>
      </dgm:t>
    </dgm:pt>
    <dgm:pt modelId="{CF370D3B-0A7F-4967-8FF5-714CA70FD25B}" type="pres">
      <dgm:prSet presAssocID="{CC0A4C10-23B5-43AE-8723-1BD6B5020598}" presName="desTx" presStyleLbl="alignAccFollowNode1" presStyleIdx="2" presStyleCnt="3">
        <dgm:presLayoutVars>
          <dgm:bulletEnabled val="1"/>
        </dgm:presLayoutVars>
      </dgm:prSet>
      <dgm:spPr/>
      <dgm:t>
        <a:bodyPr/>
        <a:lstStyle/>
        <a:p>
          <a:endParaRPr lang="en-US"/>
        </a:p>
      </dgm:t>
    </dgm:pt>
  </dgm:ptLst>
  <dgm:cxnLst>
    <dgm:cxn modelId="{6D6FA270-B81F-44D3-BE0A-D5CEE3018591}" type="presOf" srcId="{7219EA64-0704-4EEA-8CC8-9C147874D3A0}" destId="{FCC443A5-E5A2-4F9B-A561-E09029584A45}" srcOrd="0" destOrd="2" presId="urn:microsoft.com/office/officeart/2005/8/layout/hList1"/>
    <dgm:cxn modelId="{BE4EB41C-14A2-4221-AB5D-69C24ABE12CD}" srcId="{00C6B161-CA43-436A-A584-4DB143F48B73}" destId="{818D3510-51DD-4912-9440-F31FAF6E39CC}" srcOrd="3" destOrd="0" parTransId="{A3A5BB5B-862E-455F-8286-571D97035A09}" sibTransId="{98A200B1-0E67-43F3-B36C-F20A2CBEAB36}"/>
    <dgm:cxn modelId="{0C60FE39-932B-449F-81C3-732D63273C29}" srcId="{CC0A4C10-23B5-43AE-8723-1BD6B5020598}" destId="{776CEBA8-0C5F-42AF-B1B7-FB2A46781540}" srcOrd="4" destOrd="0" parTransId="{65BE9E34-CD7F-4F42-A42C-91AD2119A4D7}" sibTransId="{98369EA9-8124-46F2-8CF3-7ED5C3512FE6}"/>
    <dgm:cxn modelId="{E2F5A8EC-6AEC-4667-883E-0EC388B9C3E2}" srcId="{00C6B161-CA43-436A-A584-4DB143F48B73}" destId="{62033EC1-7589-4C22-B3AD-BDC0605FB113}" srcOrd="0" destOrd="0" parTransId="{20F75A73-2219-4229-B4F4-7A8AF036C13A}" sibTransId="{EE565946-748F-4336-8F43-31A2A5AC1F17}"/>
    <dgm:cxn modelId="{A4DF2E88-6BC9-468C-A387-17F5731CFBDC}" srcId="{71EF0774-65A4-4D6A-BAF1-90FAA0C3CD1C}" destId="{EE0394DE-532B-4075-806B-075B9D8ED662}" srcOrd="4" destOrd="0" parTransId="{D247DA58-51D8-4698-86F1-BBE36B6BC401}" sibTransId="{F8924007-8001-4F04-A9F0-8AF4CE6BF90F}"/>
    <dgm:cxn modelId="{F5F4D727-763F-4387-9DD8-4BBAFC1B3F8D}" srcId="{71EF0774-65A4-4D6A-BAF1-90FAA0C3CD1C}" destId="{81217062-CD87-43A3-978C-1AC47A9DB7F9}" srcOrd="1" destOrd="0" parTransId="{EB0CA84A-6F4C-4F59-A205-616B3DB75D2F}" sibTransId="{AD9B9ADD-6E63-41B2-90A1-4AFF5118FF08}"/>
    <dgm:cxn modelId="{B0796792-555E-4ED8-A0A7-996B61A798DA}" srcId="{71EF0774-65A4-4D6A-BAF1-90FAA0C3CD1C}" destId="{914D6255-A6A5-4A30-890A-9E752919F75E}" srcOrd="3" destOrd="0" parTransId="{5DC09F80-995F-4FB6-B485-E1B0BB5E4788}" sibTransId="{F838B03A-6052-4692-BAA4-246D5E9E8CA8}"/>
    <dgm:cxn modelId="{25EEBBC0-52CB-440D-970D-A0C749F4498A}" srcId="{CC0A4C10-23B5-43AE-8723-1BD6B5020598}" destId="{B6BEABF5-07B5-46DB-B77B-4C6BAD3E806D}" srcOrd="0" destOrd="0" parTransId="{34A566E6-4DDA-468A-8623-F398D7EF4133}" sibTransId="{86122BFE-3929-4CD8-87C4-B1F48BE74155}"/>
    <dgm:cxn modelId="{7EB6FD67-F424-4B74-874D-01A5C7E3E93A}" type="presOf" srcId="{6FAD9C48-B072-4411-8C77-E21CB43AF8A2}" destId="{CF370D3B-0A7F-4967-8FF5-714CA70FD25B}" srcOrd="0" destOrd="1" presId="urn:microsoft.com/office/officeart/2005/8/layout/hList1"/>
    <dgm:cxn modelId="{C93F6470-8205-43FB-8E3B-05DE238D07FC}" type="presOf" srcId="{914D6255-A6A5-4A30-890A-9E752919F75E}" destId="{FCC443A5-E5A2-4F9B-A561-E09029584A45}" srcOrd="0" destOrd="3" presId="urn:microsoft.com/office/officeart/2005/8/layout/hList1"/>
    <dgm:cxn modelId="{8699CF48-9690-4932-A0E8-EB78A267B0C8}" type="presOf" srcId="{18852ABC-0C34-4AAB-8ECC-099B5AE0E4CE}" destId="{FCC443A5-E5A2-4F9B-A561-E09029584A45}" srcOrd="0" destOrd="0" presId="urn:microsoft.com/office/officeart/2005/8/layout/hList1"/>
    <dgm:cxn modelId="{838E6CBA-2EB5-4D37-9396-EF18E5F259EF}" type="presOf" srcId="{18401D65-F3BF-45C3-B834-D144F0BF4E13}" destId="{78E8A172-D18E-48C2-92FD-85FF66250ED3}" srcOrd="0" destOrd="2" presId="urn:microsoft.com/office/officeart/2005/8/layout/hList1"/>
    <dgm:cxn modelId="{889DEF40-9AE4-4194-8084-1600B6346556}" type="presOf" srcId="{352F93BB-6216-4F4F-AC4A-6C60B618EDCC}" destId="{FCC443A5-E5A2-4F9B-A561-E09029584A45}" srcOrd="0" destOrd="6" presId="urn:microsoft.com/office/officeart/2005/8/layout/hList1"/>
    <dgm:cxn modelId="{0D74E1E4-B296-4DAC-ACDE-3FDB665BA111}" type="presOf" srcId="{E1FB3E5C-6F85-43C2-BC12-15051F9031CC}" destId="{FCC443A5-E5A2-4F9B-A561-E09029584A45}" srcOrd="0" destOrd="7" presId="urn:microsoft.com/office/officeart/2005/8/layout/hList1"/>
    <dgm:cxn modelId="{61F5D383-10C9-4709-AD28-D016DA895726}" type="presOf" srcId="{28C6DF06-4BA9-43CF-8D47-1560B37B0D32}" destId="{78E8A172-D18E-48C2-92FD-85FF66250ED3}" srcOrd="0" destOrd="1" presId="urn:microsoft.com/office/officeart/2005/8/layout/hList1"/>
    <dgm:cxn modelId="{BDFFE390-F0A8-4F5D-9623-1CC5207231A5}" type="presOf" srcId="{FE3024D2-DE77-4F98-9F05-1CEB2CEB07C4}" destId="{FCC443A5-E5A2-4F9B-A561-E09029584A45}" srcOrd="0" destOrd="5" presId="urn:microsoft.com/office/officeart/2005/8/layout/hList1"/>
    <dgm:cxn modelId="{0E415686-9324-42B0-9745-81CC8C7EB375}" srcId="{6F0B96F3-FB51-4873-8612-B786998AD0F6}" destId="{00C6B161-CA43-436A-A584-4DB143F48B73}" srcOrd="1" destOrd="0" parTransId="{FE694971-57DF-4F80-8BE5-BD233C553B80}" sibTransId="{D5BF2A74-839B-40F5-AFAB-C8FB479753E5}"/>
    <dgm:cxn modelId="{8C6C1E01-7C39-4009-B607-7D2D226F5A08}" type="presOf" srcId="{B1D30FD7-5969-4F33-BF0D-D12CB470023D}" destId="{CF370D3B-0A7F-4967-8FF5-714CA70FD25B}" srcOrd="0" destOrd="2" presId="urn:microsoft.com/office/officeart/2005/8/layout/hList1"/>
    <dgm:cxn modelId="{3AE72818-6B77-4BBE-8DA8-D740D2F7AAD2}" srcId="{71EF0774-65A4-4D6A-BAF1-90FAA0C3CD1C}" destId="{352F93BB-6216-4F4F-AC4A-6C60B618EDCC}" srcOrd="6" destOrd="0" parTransId="{A737685F-400C-441B-8AD5-DC12C9E7EEE0}" sibTransId="{3D10867C-65E6-473F-B2B6-F42029A52D63}"/>
    <dgm:cxn modelId="{935B910E-514E-40D3-B3EC-F658944BC2EC}" type="presOf" srcId="{B6BEABF5-07B5-46DB-B77B-4C6BAD3E806D}" destId="{CF370D3B-0A7F-4967-8FF5-714CA70FD25B}" srcOrd="0" destOrd="0" presId="urn:microsoft.com/office/officeart/2005/8/layout/hList1"/>
    <dgm:cxn modelId="{769F116B-D6B0-4EC6-8F96-4BDD46094413}" srcId="{00C6B161-CA43-436A-A584-4DB143F48B73}" destId="{28C6DF06-4BA9-43CF-8D47-1560B37B0D32}" srcOrd="1" destOrd="0" parTransId="{B59EBF29-BA0B-455C-831B-DB1CC7CBFE35}" sibTransId="{8992E094-7E2E-43C8-9093-F9CF3EA77BB5}"/>
    <dgm:cxn modelId="{7CDA784F-7F65-4DC7-BC9B-13D71D23AC2A}" type="presOf" srcId="{62033EC1-7589-4C22-B3AD-BDC0605FB113}" destId="{78E8A172-D18E-48C2-92FD-85FF66250ED3}" srcOrd="0" destOrd="0" presId="urn:microsoft.com/office/officeart/2005/8/layout/hList1"/>
    <dgm:cxn modelId="{601E81CD-5E38-4E38-971A-90AF45B84D07}" type="presOf" srcId="{00C6B161-CA43-436A-A584-4DB143F48B73}" destId="{B65A74C5-180D-497B-A43F-CBB2E6E6C2FF}" srcOrd="0" destOrd="0" presId="urn:microsoft.com/office/officeart/2005/8/layout/hList1"/>
    <dgm:cxn modelId="{53F0A0EB-2A78-4E1F-A155-C5A7300C0C21}" srcId="{71EF0774-65A4-4D6A-BAF1-90FAA0C3CD1C}" destId="{7219EA64-0704-4EEA-8CC8-9C147874D3A0}" srcOrd="2" destOrd="0" parTransId="{8F7ADB91-CFDA-4E8E-A597-0F9B44EDCC12}" sibTransId="{BDCF0C2E-9351-412C-B716-E8C66A2B69D5}"/>
    <dgm:cxn modelId="{C712D376-FEE3-4BDE-B740-3F0F8E3DDB0F}" type="presOf" srcId="{CC0A4C10-23B5-43AE-8723-1BD6B5020598}" destId="{78D8D9C0-0571-41E3-AACC-4B952975716E}" srcOrd="0" destOrd="0" presId="urn:microsoft.com/office/officeart/2005/8/layout/hList1"/>
    <dgm:cxn modelId="{12EDEDA6-3423-4AF1-8A58-4AB37307BEB5}" type="presOf" srcId="{B9DDE8D0-F18A-4E5B-9C08-9D71F208BC9F}" destId="{CF370D3B-0A7F-4967-8FF5-714CA70FD25B}" srcOrd="0" destOrd="3" presId="urn:microsoft.com/office/officeart/2005/8/layout/hList1"/>
    <dgm:cxn modelId="{EB7B9358-86EE-4BFC-940C-CE68FCC75977}" type="presOf" srcId="{6F0B96F3-FB51-4873-8612-B786998AD0F6}" destId="{9E032014-D2D0-4BE3-AE5F-91A89196BAE9}" srcOrd="0" destOrd="0" presId="urn:microsoft.com/office/officeart/2005/8/layout/hList1"/>
    <dgm:cxn modelId="{3290104C-EDDF-4157-9DFB-3937C56FC126}" srcId="{00C6B161-CA43-436A-A584-4DB143F48B73}" destId="{18401D65-F3BF-45C3-B834-D144F0BF4E13}" srcOrd="2" destOrd="0" parTransId="{9EE6FB1D-9AF8-47E8-9947-6DF31747BF87}" sibTransId="{5769972F-696A-40AD-B5A6-1C000CC7C5FB}"/>
    <dgm:cxn modelId="{4980A59A-FBCE-4530-A627-6ADE7231EB17}" srcId="{71EF0774-65A4-4D6A-BAF1-90FAA0C3CD1C}" destId="{FE3024D2-DE77-4F98-9F05-1CEB2CEB07C4}" srcOrd="5" destOrd="0" parTransId="{EBBA4449-7D3D-445D-8FA2-0EC19B8AC559}" sibTransId="{AC01985D-F192-4E3F-956B-9938E9F8C9F0}"/>
    <dgm:cxn modelId="{2E30A9D8-CD4C-4AD8-BE14-55BFED87CC0F}" type="presOf" srcId="{81217062-CD87-43A3-978C-1AC47A9DB7F9}" destId="{FCC443A5-E5A2-4F9B-A561-E09029584A45}" srcOrd="0" destOrd="1" presId="urn:microsoft.com/office/officeart/2005/8/layout/hList1"/>
    <dgm:cxn modelId="{82BC56A7-9408-4A58-9C99-D3BB7B2923D4}" srcId="{CC0A4C10-23B5-43AE-8723-1BD6B5020598}" destId="{6FAD9C48-B072-4411-8C77-E21CB43AF8A2}" srcOrd="1" destOrd="0" parTransId="{F7F2FA94-A83D-446B-9739-32099F216201}" sibTransId="{25B34D55-5AAD-47C6-8E15-D94CB3F4D7FD}"/>
    <dgm:cxn modelId="{BBA88B9C-7F22-45BB-B063-6DCAF748E914}" type="presOf" srcId="{EE0394DE-532B-4075-806B-075B9D8ED662}" destId="{FCC443A5-E5A2-4F9B-A561-E09029584A45}" srcOrd="0" destOrd="4" presId="urn:microsoft.com/office/officeart/2005/8/layout/hList1"/>
    <dgm:cxn modelId="{FA351BAD-346B-40F6-BEDE-159A34758433}" srcId="{71EF0774-65A4-4D6A-BAF1-90FAA0C3CD1C}" destId="{E1FB3E5C-6F85-43C2-BC12-15051F9031CC}" srcOrd="7" destOrd="0" parTransId="{235AF5BE-9A96-454C-A97E-D9B6ABABB511}" sibTransId="{0732EAE3-566F-42AB-A475-9D854A1E1A80}"/>
    <dgm:cxn modelId="{0C832C99-3302-4A6A-B58E-D6F5F8D922C3}" type="presOf" srcId="{776CEBA8-0C5F-42AF-B1B7-FB2A46781540}" destId="{CF370D3B-0A7F-4967-8FF5-714CA70FD25B}" srcOrd="0" destOrd="4" presId="urn:microsoft.com/office/officeart/2005/8/layout/hList1"/>
    <dgm:cxn modelId="{CF312973-B45C-47B0-988D-389DB828C21C}" type="presOf" srcId="{818D3510-51DD-4912-9440-F31FAF6E39CC}" destId="{78E8A172-D18E-48C2-92FD-85FF66250ED3}" srcOrd="0" destOrd="3" presId="urn:microsoft.com/office/officeart/2005/8/layout/hList1"/>
    <dgm:cxn modelId="{7F3587CB-E06D-42D6-B293-2238FA0019B1}" srcId="{CC0A4C10-23B5-43AE-8723-1BD6B5020598}" destId="{B9DDE8D0-F18A-4E5B-9C08-9D71F208BC9F}" srcOrd="3" destOrd="0" parTransId="{084084BB-9C53-4706-8A53-61060DE763A5}" sibTransId="{122BE920-78A5-4071-8983-46CC910A98B8}"/>
    <dgm:cxn modelId="{048F2643-CD1E-43C5-9C0C-B8F9133900CA}" srcId="{6F0B96F3-FB51-4873-8612-B786998AD0F6}" destId="{CC0A4C10-23B5-43AE-8723-1BD6B5020598}" srcOrd="2" destOrd="0" parTransId="{48EE6344-F10A-4DAD-A543-F32CD00324AE}" sibTransId="{8E8086BC-9EAC-441E-96F6-9755662B25B6}"/>
    <dgm:cxn modelId="{AB543F5F-3C73-4589-A828-B248F4AED26B}" srcId="{CC0A4C10-23B5-43AE-8723-1BD6B5020598}" destId="{B1D30FD7-5969-4F33-BF0D-D12CB470023D}" srcOrd="2" destOrd="0" parTransId="{78A7686C-CEF9-49DA-B6E2-E26CA13FDDAF}" sibTransId="{D7DE0077-B49C-436B-BB5E-8EFA05C4C55D}"/>
    <dgm:cxn modelId="{AE84A234-8CEF-495C-92B5-A600FA6C95EA}" srcId="{6F0B96F3-FB51-4873-8612-B786998AD0F6}" destId="{71EF0774-65A4-4D6A-BAF1-90FAA0C3CD1C}" srcOrd="0" destOrd="0" parTransId="{F2F47137-6F8A-4254-BAF5-F149039E4277}" sibTransId="{50A0D0A1-2761-4F9D-905D-AB9D23E317DA}"/>
    <dgm:cxn modelId="{A42DAED4-597E-44FA-9B12-70E2DCEAD049}" srcId="{71EF0774-65A4-4D6A-BAF1-90FAA0C3CD1C}" destId="{18852ABC-0C34-4AAB-8ECC-099B5AE0E4CE}" srcOrd="0" destOrd="0" parTransId="{99724B8D-4F49-4E5C-8BD0-569BDC7889D2}" sibTransId="{EC52AA36-A4CB-4977-B4A2-FFB6E78D43F3}"/>
    <dgm:cxn modelId="{E9EB6FE6-8796-474F-9D69-D47F28C49A4D}" type="presOf" srcId="{71EF0774-65A4-4D6A-BAF1-90FAA0C3CD1C}" destId="{94CFA4D7-1F7D-48B2-8C16-8C75A9189BFD}" srcOrd="0" destOrd="0" presId="urn:microsoft.com/office/officeart/2005/8/layout/hList1"/>
    <dgm:cxn modelId="{64E28E11-BF67-4E3F-B52A-FBC2EDD0D2FE}" type="presParOf" srcId="{9E032014-D2D0-4BE3-AE5F-91A89196BAE9}" destId="{DDB2F83E-D52E-41E5-9E34-9AD72188EF9E}" srcOrd="0" destOrd="0" presId="urn:microsoft.com/office/officeart/2005/8/layout/hList1"/>
    <dgm:cxn modelId="{3A6F2658-E709-4942-AB8C-D91364193F7B}" type="presParOf" srcId="{DDB2F83E-D52E-41E5-9E34-9AD72188EF9E}" destId="{94CFA4D7-1F7D-48B2-8C16-8C75A9189BFD}" srcOrd="0" destOrd="0" presId="urn:microsoft.com/office/officeart/2005/8/layout/hList1"/>
    <dgm:cxn modelId="{D0025750-30C2-4AD2-A3AD-A749694E4EE2}" type="presParOf" srcId="{DDB2F83E-D52E-41E5-9E34-9AD72188EF9E}" destId="{FCC443A5-E5A2-4F9B-A561-E09029584A45}" srcOrd="1" destOrd="0" presId="urn:microsoft.com/office/officeart/2005/8/layout/hList1"/>
    <dgm:cxn modelId="{4E49EC6F-0069-4AB4-8D58-C9C7146F3925}" type="presParOf" srcId="{9E032014-D2D0-4BE3-AE5F-91A89196BAE9}" destId="{748DE9A6-BFD6-4882-B7AB-6E95FEB7E042}" srcOrd="1" destOrd="0" presId="urn:microsoft.com/office/officeart/2005/8/layout/hList1"/>
    <dgm:cxn modelId="{9CA48F8B-0AE9-4B53-BE63-FB88E81F88F4}" type="presParOf" srcId="{9E032014-D2D0-4BE3-AE5F-91A89196BAE9}" destId="{77C24ED7-0B4E-46F2-A39B-DF2AA6D84EF0}" srcOrd="2" destOrd="0" presId="urn:microsoft.com/office/officeart/2005/8/layout/hList1"/>
    <dgm:cxn modelId="{359FE6F6-500B-4A40-8DCA-1743D9692121}" type="presParOf" srcId="{77C24ED7-0B4E-46F2-A39B-DF2AA6D84EF0}" destId="{B65A74C5-180D-497B-A43F-CBB2E6E6C2FF}" srcOrd="0" destOrd="0" presId="urn:microsoft.com/office/officeart/2005/8/layout/hList1"/>
    <dgm:cxn modelId="{EEAF22E1-A861-4E9A-93E0-58B90C7C12F9}" type="presParOf" srcId="{77C24ED7-0B4E-46F2-A39B-DF2AA6D84EF0}" destId="{78E8A172-D18E-48C2-92FD-85FF66250ED3}" srcOrd="1" destOrd="0" presId="urn:microsoft.com/office/officeart/2005/8/layout/hList1"/>
    <dgm:cxn modelId="{7BEB4F92-1474-4270-A313-784FE06FB494}" type="presParOf" srcId="{9E032014-D2D0-4BE3-AE5F-91A89196BAE9}" destId="{08CE73A0-4517-476B-B93A-723DB30F79EA}" srcOrd="3" destOrd="0" presId="urn:microsoft.com/office/officeart/2005/8/layout/hList1"/>
    <dgm:cxn modelId="{FBCEADAD-8482-4E71-BF02-2DF582479C22}" type="presParOf" srcId="{9E032014-D2D0-4BE3-AE5F-91A89196BAE9}" destId="{D1EC7882-7FFD-4CFC-8FB7-EB6C562DDEE2}" srcOrd="4" destOrd="0" presId="urn:microsoft.com/office/officeart/2005/8/layout/hList1"/>
    <dgm:cxn modelId="{288C9BD7-6271-4DCC-AA2F-88BD78A63D31}" type="presParOf" srcId="{D1EC7882-7FFD-4CFC-8FB7-EB6C562DDEE2}" destId="{78D8D9C0-0571-41E3-AACC-4B952975716E}" srcOrd="0" destOrd="0" presId="urn:microsoft.com/office/officeart/2005/8/layout/hList1"/>
    <dgm:cxn modelId="{87FB0F0E-2734-495A-ABF3-1493C116AF23}" type="presParOf" srcId="{D1EC7882-7FFD-4CFC-8FB7-EB6C562DDEE2}" destId="{CF370D3B-0A7F-4967-8FF5-714CA70FD25B}"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2FB66E46-C238-46F3-87FF-20D4D277C4B2}" type="doc">
      <dgm:prSet loTypeId="urn:microsoft.com/office/officeart/2005/8/layout/hierarchy6" loCatId="hierarchy" qsTypeId="urn:microsoft.com/office/officeart/2005/8/quickstyle/simple1" qsCatId="simple" csTypeId="urn:microsoft.com/office/officeart/2005/8/colors/accent1_4" csCatId="accent1" phldr="1"/>
      <dgm:spPr/>
      <dgm:t>
        <a:bodyPr/>
        <a:lstStyle/>
        <a:p>
          <a:endParaRPr lang="en-US"/>
        </a:p>
      </dgm:t>
    </dgm:pt>
    <dgm:pt modelId="{4EEE5AA3-97D4-40D3-BAA1-305D1A11D0E4}">
      <dgm:prSet phldrT="[Text]"/>
      <dgm:spPr/>
      <dgm:t>
        <a:bodyPr/>
        <a:lstStyle/>
        <a:p>
          <a:r>
            <a:rPr lang="en-US" b="1" u="none" dirty="0" smtClean="0"/>
            <a:t>Interpersonal Savvy</a:t>
          </a:r>
          <a:endParaRPr lang="en-US" u="none" dirty="0"/>
        </a:p>
      </dgm:t>
    </dgm:pt>
    <dgm:pt modelId="{CC1F8535-61A2-4A5A-A7EC-D0DD0AD8CEBB}" type="parTrans" cxnId="{490FFBE1-40D2-4AE6-AA0B-56693A5756A2}">
      <dgm:prSet/>
      <dgm:spPr/>
      <dgm:t>
        <a:bodyPr/>
        <a:lstStyle/>
        <a:p>
          <a:endParaRPr lang="en-US"/>
        </a:p>
      </dgm:t>
    </dgm:pt>
    <dgm:pt modelId="{C9F6B46E-6A31-41EB-AEB7-F025410A5974}" type="sibTrans" cxnId="{490FFBE1-40D2-4AE6-AA0B-56693A5756A2}">
      <dgm:prSet/>
      <dgm:spPr/>
      <dgm:t>
        <a:bodyPr/>
        <a:lstStyle/>
        <a:p>
          <a:endParaRPr lang="en-US"/>
        </a:p>
      </dgm:t>
    </dgm:pt>
    <dgm:pt modelId="{B899EDD1-4970-49EA-967D-E23ED401E482}">
      <dgm:prSet phldrT="[Text]"/>
      <dgm:spPr/>
      <dgm:t>
        <a:bodyPr/>
        <a:lstStyle/>
        <a:p>
          <a:r>
            <a:rPr lang="en-US" b="1" u="none" dirty="0" smtClean="0"/>
            <a:t>Basic knowledge of Psychology</a:t>
          </a:r>
          <a:endParaRPr lang="en-US" u="none" dirty="0"/>
        </a:p>
      </dgm:t>
    </dgm:pt>
    <dgm:pt modelId="{A7BD8459-E655-4D44-9456-D48BB0A6E9CD}" type="parTrans" cxnId="{0EA9376A-1A57-4F34-A1D8-29B70049D4C4}">
      <dgm:prSet/>
      <dgm:spPr/>
      <dgm:t>
        <a:bodyPr/>
        <a:lstStyle/>
        <a:p>
          <a:endParaRPr lang="en-US" dirty="0"/>
        </a:p>
      </dgm:t>
    </dgm:pt>
    <dgm:pt modelId="{23A2DA4B-DCAF-47EF-AC79-4628A8DF4628}" type="sibTrans" cxnId="{0EA9376A-1A57-4F34-A1D8-29B70049D4C4}">
      <dgm:prSet/>
      <dgm:spPr/>
      <dgm:t>
        <a:bodyPr/>
        <a:lstStyle/>
        <a:p>
          <a:endParaRPr lang="en-US"/>
        </a:p>
      </dgm:t>
    </dgm:pt>
    <dgm:pt modelId="{73C6848F-0900-4D70-AE13-9A9C0E6C8D5B}">
      <dgm:prSet phldrT="[Text]"/>
      <dgm:spPr/>
      <dgm:t>
        <a:bodyPr/>
        <a:lstStyle/>
        <a:p>
          <a:r>
            <a:rPr lang="en-US" dirty="0" smtClean="0"/>
            <a:t>Competency</a:t>
          </a:r>
          <a:endParaRPr lang="en-US" dirty="0"/>
        </a:p>
      </dgm:t>
    </dgm:pt>
    <dgm:pt modelId="{A52BFD71-2ED4-493C-B7FD-78F4744DFD6F}" type="parTrans" cxnId="{7A1A081A-101B-4B2D-BEFB-ABFF095191C3}">
      <dgm:prSet/>
      <dgm:spPr/>
      <dgm:t>
        <a:bodyPr/>
        <a:lstStyle/>
        <a:p>
          <a:endParaRPr lang="en-US"/>
        </a:p>
      </dgm:t>
    </dgm:pt>
    <dgm:pt modelId="{66962162-6831-4ED6-80E8-147022EAD5E4}" type="sibTrans" cxnId="{7A1A081A-101B-4B2D-BEFB-ABFF095191C3}">
      <dgm:prSet/>
      <dgm:spPr/>
      <dgm:t>
        <a:bodyPr/>
        <a:lstStyle/>
        <a:p>
          <a:endParaRPr lang="en-US"/>
        </a:p>
      </dgm:t>
    </dgm:pt>
    <dgm:pt modelId="{2BA59187-414C-4A04-8830-5B1E1209AFFE}">
      <dgm:prSet phldrT="[Text]"/>
      <dgm:spPr>
        <a:solidFill>
          <a:srgbClr val="FF0000"/>
        </a:solidFill>
      </dgm:spPr>
      <dgm:t>
        <a:bodyPr/>
        <a:lstStyle/>
        <a:p>
          <a:r>
            <a:rPr lang="en-US" dirty="0" smtClean="0"/>
            <a:t>Possible KSAs</a:t>
          </a:r>
          <a:endParaRPr lang="en-US" dirty="0"/>
        </a:p>
      </dgm:t>
    </dgm:pt>
    <dgm:pt modelId="{34C4A17F-908F-4738-A9E3-897CEE5E3FE6}" type="parTrans" cxnId="{CBFF1499-5108-45BE-95D9-50A33BA680F2}">
      <dgm:prSet/>
      <dgm:spPr/>
      <dgm:t>
        <a:bodyPr/>
        <a:lstStyle/>
        <a:p>
          <a:endParaRPr lang="en-US"/>
        </a:p>
      </dgm:t>
    </dgm:pt>
    <dgm:pt modelId="{526CAB48-54F2-47E3-BCCC-A79F9F074732}" type="sibTrans" cxnId="{CBFF1499-5108-45BE-95D9-50A33BA680F2}">
      <dgm:prSet/>
      <dgm:spPr/>
      <dgm:t>
        <a:bodyPr/>
        <a:lstStyle/>
        <a:p>
          <a:endParaRPr lang="en-US"/>
        </a:p>
      </dgm:t>
    </dgm:pt>
    <dgm:pt modelId="{141C8262-CCCA-4237-A403-1AA3051B4E82}">
      <dgm:prSet/>
      <dgm:spPr/>
      <dgm:t>
        <a:bodyPr/>
        <a:lstStyle/>
        <a:p>
          <a:r>
            <a:rPr lang="en-US" b="1" u="none" dirty="0" smtClean="0"/>
            <a:t>Basic social perceptiveness skills</a:t>
          </a:r>
          <a:endParaRPr lang="en-US" u="none" dirty="0"/>
        </a:p>
      </dgm:t>
    </dgm:pt>
    <dgm:pt modelId="{1270BE75-2EFF-4207-8809-ADC16857BF8A}" type="parTrans" cxnId="{4B946F2E-BD57-4D79-AFA3-D5A8A0E011BE}">
      <dgm:prSet/>
      <dgm:spPr/>
      <dgm:t>
        <a:bodyPr/>
        <a:lstStyle/>
        <a:p>
          <a:endParaRPr lang="en-US" dirty="0"/>
        </a:p>
      </dgm:t>
    </dgm:pt>
    <dgm:pt modelId="{DFB40FB4-0F1F-4269-81C8-EC21C59A447D}" type="sibTrans" cxnId="{4B946F2E-BD57-4D79-AFA3-D5A8A0E011BE}">
      <dgm:prSet/>
      <dgm:spPr/>
      <dgm:t>
        <a:bodyPr/>
        <a:lstStyle/>
        <a:p>
          <a:endParaRPr lang="en-US"/>
        </a:p>
      </dgm:t>
    </dgm:pt>
    <dgm:pt modelId="{ADBB9CCE-9F56-4E34-A81B-7C6A99AC4825}">
      <dgm:prSet/>
      <dgm:spPr/>
      <dgm:t>
        <a:bodyPr/>
        <a:lstStyle/>
        <a:p>
          <a:r>
            <a:rPr lang="en-US" b="1" u="none" dirty="0" smtClean="0"/>
            <a:t>Basic persuasion skills</a:t>
          </a:r>
          <a:endParaRPr lang="en-US" u="none" dirty="0"/>
        </a:p>
      </dgm:t>
    </dgm:pt>
    <dgm:pt modelId="{01D5C9FC-0574-43BF-8655-E74132E0B76F}" type="parTrans" cxnId="{7AA38255-1671-436F-B080-9BB14AE57FD0}">
      <dgm:prSet/>
      <dgm:spPr/>
      <dgm:t>
        <a:bodyPr/>
        <a:lstStyle/>
        <a:p>
          <a:endParaRPr lang="en-US" dirty="0"/>
        </a:p>
      </dgm:t>
    </dgm:pt>
    <dgm:pt modelId="{13BCB8E6-AC5F-42F1-A8DE-AAA759127B85}" type="sibTrans" cxnId="{7AA38255-1671-436F-B080-9BB14AE57FD0}">
      <dgm:prSet/>
      <dgm:spPr/>
      <dgm:t>
        <a:bodyPr/>
        <a:lstStyle/>
        <a:p>
          <a:endParaRPr lang="en-US"/>
        </a:p>
      </dgm:t>
    </dgm:pt>
    <dgm:pt modelId="{90FEBBE8-7269-4D0D-B909-7C09334C1EB2}">
      <dgm:prSet/>
      <dgm:spPr/>
      <dgm:t>
        <a:bodyPr/>
        <a:lstStyle/>
        <a:p>
          <a:r>
            <a:rPr lang="en-US" b="1" u="none" dirty="0" smtClean="0"/>
            <a:t>Problem sensitivity ability</a:t>
          </a:r>
          <a:endParaRPr lang="en-US" u="none" dirty="0"/>
        </a:p>
      </dgm:t>
    </dgm:pt>
    <dgm:pt modelId="{4307943C-834A-4F9E-9F78-5F910648071A}" type="parTrans" cxnId="{CE6CB1AF-D86A-46E8-AFA8-5642DA99DE00}">
      <dgm:prSet/>
      <dgm:spPr/>
      <dgm:t>
        <a:bodyPr/>
        <a:lstStyle/>
        <a:p>
          <a:endParaRPr lang="en-US" dirty="0"/>
        </a:p>
      </dgm:t>
    </dgm:pt>
    <dgm:pt modelId="{649CE71D-A59D-4804-9072-46D86CFA0ECD}" type="sibTrans" cxnId="{CE6CB1AF-D86A-46E8-AFA8-5642DA99DE00}">
      <dgm:prSet/>
      <dgm:spPr/>
      <dgm:t>
        <a:bodyPr/>
        <a:lstStyle/>
        <a:p>
          <a:endParaRPr lang="en-US"/>
        </a:p>
      </dgm:t>
    </dgm:pt>
    <dgm:pt modelId="{5990DE39-A09D-4EDE-A026-BE632E8CF98A}" type="pres">
      <dgm:prSet presAssocID="{2FB66E46-C238-46F3-87FF-20D4D277C4B2}" presName="mainComposite" presStyleCnt="0">
        <dgm:presLayoutVars>
          <dgm:chPref val="1"/>
          <dgm:dir/>
          <dgm:animOne val="branch"/>
          <dgm:animLvl val="lvl"/>
          <dgm:resizeHandles val="exact"/>
        </dgm:presLayoutVars>
      </dgm:prSet>
      <dgm:spPr/>
      <dgm:t>
        <a:bodyPr/>
        <a:lstStyle/>
        <a:p>
          <a:endParaRPr lang="en-US"/>
        </a:p>
      </dgm:t>
    </dgm:pt>
    <dgm:pt modelId="{3564F535-AB61-44F6-ABCE-67F5594A271A}" type="pres">
      <dgm:prSet presAssocID="{2FB66E46-C238-46F3-87FF-20D4D277C4B2}" presName="hierFlow" presStyleCnt="0"/>
      <dgm:spPr/>
      <dgm:t>
        <a:bodyPr/>
        <a:lstStyle/>
        <a:p>
          <a:endParaRPr lang="en-US"/>
        </a:p>
      </dgm:t>
    </dgm:pt>
    <dgm:pt modelId="{A6775838-4021-4784-8B09-C8D405AF3295}" type="pres">
      <dgm:prSet presAssocID="{2FB66E46-C238-46F3-87FF-20D4D277C4B2}" presName="firstBuf" presStyleCnt="0"/>
      <dgm:spPr/>
      <dgm:t>
        <a:bodyPr/>
        <a:lstStyle/>
        <a:p>
          <a:endParaRPr lang="en-US"/>
        </a:p>
      </dgm:t>
    </dgm:pt>
    <dgm:pt modelId="{0B448DC2-1AAF-4738-B0CA-B37F1D66FF2A}" type="pres">
      <dgm:prSet presAssocID="{2FB66E46-C238-46F3-87FF-20D4D277C4B2}" presName="hierChild1" presStyleCnt="0">
        <dgm:presLayoutVars>
          <dgm:chPref val="1"/>
          <dgm:animOne val="branch"/>
          <dgm:animLvl val="lvl"/>
        </dgm:presLayoutVars>
      </dgm:prSet>
      <dgm:spPr/>
      <dgm:t>
        <a:bodyPr/>
        <a:lstStyle/>
        <a:p>
          <a:endParaRPr lang="en-US"/>
        </a:p>
      </dgm:t>
    </dgm:pt>
    <dgm:pt modelId="{F1F3A2C2-7270-4193-B5E6-C68C7B43A66E}" type="pres">
      <dgm:prSet presAssocID="{4EEE5AA3-97D4-40D3-BAA1-305D1A11D0E4}" presName="Name14" presStyleCnt="0"/>
      <dgm:spPr/>
      <dgm:t>
        <a:bodyPr/>
        <a:lstStyle/>
        <a:p>
          <a:endParaRPr lang="en-US"/>
        </a:p>
      </dgm:t>
    </dgm:pt>
    <dgm:pt modelId="{26120E6D-CE88-45C2-87BF-33FD9EF3EAF9}" type="pres">
      <dgm:prSet presAssocID="{4EEE5AA3-97D4-40D3-BAA1-305D1A11D0E4}" presName="level1Shape" presStyleLbl="node0" presStyleIdx="0" presStyleCnt="1">
        <dgm:presLayoutVars>
          <dgm:chPref val="3"/>
        </dgm:presLayoutVars>
      </dgm:prSet>
      <dgm:spPr/>
      <dgm:t>
        <a:bodyPr/>
        <a:lstStyle/>
        <a:p>
          <a:endParaRPr lang="en-US"/>
        </a:p>
      </dgm:t>
    </dgm:pt>
    <dgm:pt modelId="{95B1FC63-62FB-4BAD-96BB-A9169C20DA17}" type="pres">
      <dgm:prSet presAssocID="{4EEE5AA3-97D4-40D3-BAA1-305D1A11D0E4}" presName="hierChild2" presStyleCnt="0"/>
      <dgm:spPr/>
      <dgm:t>
        <a:bodyPr/>
        <a:lstStyle/>
        <a:p>
          <a:endParaRPr lang="en-US"/>
        </a:p>
      </dgm:t>
    </dgm:pt>
    <dgm:pt modelId="{27894568-C51E-497A-AD61-6867ECA9A7DA}" type="pres">
      <dgm:prSet presAssocID="{A7BD8459-E655-4D44-9456-D48BB0A6E9CD}" presName="Name19" presStyleLbl="parChTrans1D2" presStyleIdx="0" presStyleCnt="4"/>
      <dgm:spPr/>
      <dgm:t>
        <a:bodyPr/>
        <a:lstStyle/>
        <a:p>
          <a:endParaRPr lang="en-US"/>
        </a:p>
      </dgm:t>
    </dgm:pt>
    <dgm:pt modelId="{E37B9C3A-8286-4496-BDC9-E16180961E2C}" type="pres">
      <dgm:prSet presAssocID="{B899EDD1-4970-49EA-967D-E23ED401E482}" presName="Name21" presStyleCnt="0"/>
      <dgm:spPr/>
      <dgm:t>
        <a:bodyPr/>
        <a:lstStyle/>
        <a:p>
          <a:endParaRPr lang="en-US"/>
        </a:p>
      </dgm:t>
    </dgm:pt>
    <dgm:pt modelId="{23E4006B-95D0-42F4-A299-B452489B2D41}" type="pres">
      <dgm:prSet presAssocID="{B899EDD1-4970-49EA-967D-E23ED401E482}" presName="level2Shape" presStyleLbl="node2" presStyleIdx="0" presStyleCnt="4"/>
      <dgm:spPr/>
      <dgm:t>
        <a:bodyPr/>
        <a:lstStyle/>
        <a:p>
          <a:endParaRPr lang="en-US"/>
        </a:p>
      </dgm:t>
    </dgm:pt>
    <dgm:pt modelId="{30B041D1-CA98-419D-8FF6-B88E9D8FD3CA}" type="pres">
      <dgm:prSet presAssocID="{B899EDD1-4970-49EA-967D-E23ED401E482}" presName="hierChild3" presStyleCnt="0"/>
      <dgm:spPr/>
      <dgm:t>
        <a:bodyPr/>
        <a:lstStyle/>
        <a:p>
          <a:endParaRPr lang="en-US"/>
        </a:p>
      </dgm:t>
    </dgm:pt>
    <dgm:pt modelId="{ACC1480C-C392-49B7-ACBE-9ED1D57B9FC2}" type="pres">
      <dgm:prSet presAssocID="{1270BE75-2EFF-4207-8809-ADC16857BF8A}" presName="Name19" presStyleLbl="parChTrans1D2" presStyleIdx="1" presStyleCnt="4"/>
      <dgm:spPr/>
      <dgm:t>
        <a:bodyPr/>
        <a:lstStyle/>
        <a:p>
          <a:endParaRPr lang="en-US"/>
        </a:p>
      </dgm:t>
    </dgm:pt>
    <dgm:pt modelId="{694607E9-1F02-41E7-B8DE-7D07B6A54405}" type="pres">
      <dgm:prSet presAssocID="{141C8262-CCCA-4237-A403-1AA3051B4E82}" presName="Name21" presStyleCnt="0"/>
      <dgm:spPr/>
      <dgm:t>
        <a:bodyPr/>
        <a:lstStyle/>
        <a:p>
          <a:endParaRPr lang="en-US"/>
        </a:p>
      </dgm:t>
    </dgm:pt>
    <dgm:pt modelId="{07194DD8-6DF1-4C34-A09D-3093C7EE34A0}" type="pres">
      <dgm:prSet presAssocID="{141C8262-CCCA-4237-A403-1AA3051B4E82}" presName="level2Shape" presStyleLbl="node2" presStyleIdx="1" presStyleCnt="4"/>
      <dgm:spPr/>
      <dgm:t>
        <a:bodyPr/>
        <a:lstStyle/>
        <a:p>
          <a:endParaRPr lang="en-US"/>
        </a:p>
      </dgm:t>
    </dgm:pt>
    <dgm:pt modelId="{E26BDBF3-C0B9-4834-9A24-55B93E8739A2}" type="pres">
      <dgm:prSet presAssocID="{141C8262-CCCA-4237-A403-1AA3051B4E82}" presName="hierChild3" presStyleCnt="0"/>
      <dgm:spPr/>
      <dgm:t>
        <a:bodyPr/>
        <a:lstStyle/>
        <a:p>
          <a:endParaRPr lang="en-US"/>
        </a:p>
      </dgm:t>
    </dgm:pt>
    <dgm:pt modelId="{AE88177A-08E3-4094-A573-A23E51D6D04E}" type="pres">
      <dgm:prSet presAssocID="{01D5C9FC-0574-43BF-8655-E74132E0B76F}" presName="Name19" presStyleLbl="parChTrans1D2" presStyleIdx="2" presStyleCnt="4"/>
      <dgm:spPr/>
      <dgm:t>
        <a:bodyPr/>
        <a:lstStyle/>
        <a:p>
          <a:endParaRPr lang="en-US"/>
        </a:p>
      </dgm:t>
    </dgm:pt>
    <dgm:pt modelId="{FBF59B2B-77F1-4B0B-AF7C-701B8D4F2D90}" type="pres">
      <dgm:prSet presAssocID="{ADBB9CCE-9F56-4E34-A81B-7C6A99AC4825}" presName="Name21" presStyleCnt="0"/>
      <dgm:spPr/>
      <dgm:t>
        <a:bodyPr/>
        <a:lstStyle/>
        <a:p>
          <a:endParaRPr lang="en-US"/>
        </a:p>
      </dgm:t>
    </dgm:pt>
    <dgm:pt modelId="{733906F2-0E37-45C0-9B13-2683254D035B}" type="pres">
      <dgm:prSet presAssocID="{ADBB9CCE-9F56-4E34-A81B-7C6A99AC4825}" presName="level2Shape" presStyleLbl="node2" presStyleIdx="2" presStyleCnt="4"/>
      <dgm:spPr/>
      <dgm:t>
        <a:bodyPr/>
        <a:lstStyle/>
        <a:p>
          <a:endParaRPr lang="en-US"/>
        </a:p>
      </dgm:t>
    </dgm:pt>
    <dgm:pt modelId="{B08D378F-1674-4C9B-9EB0-18BA23C46BF1}" type="pres">
      <dgm:prSet presAssocID="{ADBB9CCE-9F56-4E34-A81B-7C6A99AC4825}" presName="hierChild3" presStyleCnt="0"/>
      <dgm:spPr/>
      <dgm:t>
        <a:bodyPr/>
        <a:lstStyle/>
        <a:p>
          <a:endParaRPr lang="en-US"/>
        </a:p>
      </dgm:t>
    </dgm:pt>
    <dgm:pt modelId="{74F289EC-23BE-4CDD-9862-B71E5B389B4F}" type="pres">
      <dgm:prSet presAssocID="{4307943C-834A-4F9E-9F78-5F910648071A}" presName="Name19" presStyleLbl="parChTrans1D2" presStyleIdx="3" presStyleCnt="4"/>
      <dgm:spPr/>
      <dgm:t>
        <a:bodyPr/>
        <a:lstStyle/>
        <a:p>
          <a:endParaRPr lang="en-US"/>
        </a:p>
      </dgm:t>
    </dgm:pt>
    <dgm:pt modelId="{64A838BB-D893-43CC-875F-94E07A5ACDBC}" type="pres">
      <dgm:prSet presAssocID="{90FEBBE8-7269-4D0D-B909-7C09334C1EB2}" presName="Name21" presStyleCnt="0"/>
      <dgm:spPr/>
      <dgm:t>
        <a:bodyPr/>
        <a:lstStyle/>
        <a:p>
          <a:endParaRPr lang="en-US"/>
        </a:p>
      </dgm:t>
    </dgm:pt>
    <dgm:pt modelId="{2B271D1E-25B9-4E13-9E65-76EB0F597D61}" type="pres">
      <dgm:prSet presAssocID="{90FEBBE8-7269-4D0D-B909-7C09334C1EB2}" presName="level2Shape" presStyleLbl="node2" presStyleIdx="3" presStyleCnt="4"/>
      <dgm:spPr/>
      <dgm:t>
        <a:bodyPr/>
        <a:lstStyle/>
        <a:p>
          <a:endParaRPr lang="en-US"/>
        </a:p>
      </dgm:t>
    </dgm:pt>
    <dgm:pt modelId="{41E116A4-5348-4A9E-AD64-A3062DF4983D}" type="pres">
      <dgm:prSet presAssocID="{90FEBBE8-7269-4D0D-B909-7C09334C1EB2}" presName="hierChild3" presStyleCnt="0"/>
      <dgm:spPr/>
      <dgm:t>
        <a:bodyPr/>
        <a:lstStyle/>
        <a:p>
          <a:endParaRPr lang="en-US"/>
        </a:p>
      </dgm:t>
    </dgm:pt>
    <dgm:pt modelId="{27467E04-2E0C-428E-B7EF-5954A0686647}" type="pres">
      <dgm:prSet presAssocID="{2FB66E46-C238-46F3-87FF-20D4D277C4B2}" presName="bgShapesFlow" presStyleCnt="0"/>
      <dgm:spPr/>
      <dgm:t>
        <a:bodyPr/>
        <a:lstStyle/>
        <a:p>
          <a:endParaRPr lang="en-US"/>
        </a:p>
      </dgm:t>
    </dgm:pt>
    <dgm:pt modelId="{A8CEBC7D-9B2A-428F-8CD9-C68F188B7610}" type="pres">
      <dgm:prSet presAssocID="{73C6848F-0900-4D70-AE13-9A9C0E6C8D5B}" presName="rectComp" presStyleCnt="0"/>
      <dgm:spPr/>
      <dgm:t>
        <a:bodyPr/>
        <a:lstStyle/>
        <a:p>
          <a:endParaRPr lang="en-US"/>
        </a:p>
      </dgm:t>
    </dgm:pt>
    <dgm:pt modelId="{A0C3D54A-ADEC-4C73-8C33-0D89D1FE8E3B}" type="pres">
      <dgm:prSet presAssocID="{73C6848F-0900-4D70-AE13-9A9C0E6C8D5B}" presName="bgRect" presStyleLbl="bgShp" presStyleIdx="0" presStyleCnt="2"/>
      <dgm:spPr/>
      <dgm:t>
        <a:bodyPr/>
        <a:lstStyle/>
        <a:p>
          <a:endParaRPr lang="en-US"/>
        </a:p>
      </dgm:t>
    </dgm:pt>
    <dgm:pt modelId="{5D8B217E-20D8-4584-8017-635C932C56E1}" type="pres">
      <dgm:prSet presAssocID="{73C6848F-0900-4D70-AE13-9A9C0E6C8D5B}" presName="bgRectTx" presStyleLbl="bgShp" presStyleIdx="0" presStyleCnt="2">
        <dgm:presLayoutVars>
          <dgm:bulletEnabled val="1"/>
        </dgm:presLayoutVars>
      </dgm:prSet>
      <dgm:spPr/>
      <dgm:t>
        <a:bodyPr/>
        <a:lstStyle/>
        <a:p>
          <a:endParaRPr lang="en-US"/>
        </a:p>
      </dgm:t>
    </dgm:pt>
    <dgm:pt modelId="{AF6FDEB4-ADCD-43DA-86F1-E995B67BCA2E}" type="pres">
      <dgm:prSet presAssocID="{73C6848F-0900-4D70-AE13-9A9C0E6C8D5B}" presName="spComp" presStyleCnt="0"/>
      <dgm:spPr/>
      <dgm:t>
        <a:bodyPr/>
        <a:lstStyle/>
        <a:p>
          <a:endParaRPr lang="en-US"/>
        </a:p>
      </dgm:t>
    </dgm:pt>
    <dgm:pt modelId="{88599D25-4259-4700-AE20-DB6164A71A52}" type="pres">
      <dgm:prSet presAssocID="{73C6848F-0900-4D70-AE13-9A9C0E6C8D5B}" presName="vSp" presStyleCnt="0"/>
      <dgm:spPr/>
      <dgm:t>
        <a:bodyPr/>
        <a:lstStyle/>
        <a:p>
          <a:endParaRPr lang="en-US"/>
        </a:p>
      </dgm:t>
    </dgm:pt>
    <dgm:pt modelId="{03E6DC07-9AF0-4CA8-81E3-CDA78C796ED2}" type="pres">
      <dgm:prSet presAssocID="{2BA59187-414C-4A04-8830-5B1E1209AFFE}" presName="rectComp" presStyleCnt="0"/>
      <dgm:spPr/>
      <dgm:t>
        <a:bodyPr/>
        <a:lstStyle/>
        <a:p>
          <a:endParaRPr lang="en-US"/>
        </a:p>
      </dgm:t>
    </dgm:pt>
    <dgm:pt modelId="{2793C9BB-F2B8-47A5-9142-570321F29515}" type="pres">
      <dgm:prSet presAssocID="{2BA59187-414C-4A04-8830-5B1E1209AFFE}" presName="bgRect" presStyleLbl="bgShp" presStyleIdx="1" presStyleCnt="2"/>
      <dgm:spPr/>
      <dgm:t>
        <a:bodyPr/>
        <a:lstStyle/>
        <a:p>
          <a:endParaRPr lang="en-US"/>
        </a:p>
      </dgm:t>
    </dgm:pt>
    <dgm:pt modelId="{7A83A454-33E5-43FF-A6F2-066416006D32}" type="pres">
      <dgm:prSet presAssocID="{2BA59187-414C-4A04-8830-5B1E1209AFFE}" presName="bgRectTx" presStyleLbl="bgShp" presStyleIdx="1" presStyleCnt="2">
        <dgm:presLayoutVars>
          <dgm:bulletEnabled val="1"/>
        </dgm:presLayoutVars>
      </dgm:prSet>
      <dgm:spPr/>
      <dgm:t>
        <a:bodyPr/>
        <a:lstStyle/>
        <a:p>
          <a:endParaRPr lang="en-US"/>
        </a:p>
      </dgm:t>
    </dgm:pt>
  </dgm:ptLst>
  <dgm:cxnLst>
    <dgm:cxn modelId="{B317EDDC-6C93-4DF1-B609-4E5C59C4DD17}" type="presOf" srcId="{4307943C-834A-4F9E-9F78-5F910648071A}" destId="{74F289EC-23BE-4CDD-9862-B71E5B389B4F}" srcOrd="0" destOrd="0" presId="urn:microsoft.com/office/officeart/2005/8/layout/hierarchy6"/>
    <dgm:cxn modelId="{65596263-3F5B-4D7D-8627-FCA534F936D1}" type="presOf" srcId="{2FB66E46-C238-46F3-87FF-20D4D277C4B2}" destId="{5990DE39-A09D-4EDE-A026-BE632E8CF98A}" srcOrd="0" destOrd="0" presId="urn:microsoft.com/office/officeart/2005/8/layout/hierarchy6"/>
    <dgm:cxn modelId="{4B946F2E-BD57-4D79-AFA3-D5A8A0E011BE}" srcId="{4EEE5AA3-97D4-40D3-BAA1-305D1A11D0E4}" destId="{141C8262-CCCA-4237-A403-1AA3051B4E82}" srcOrd="1" destOrd="0" parTransId="{1270BE75-2EFF-4207-8809-ADC16857BF8A}" sibTransId="{DFB40FB4-0F1F-4269-81C8-EC21C59A447D}"/>
    <dgm:cxn modelId="{E43C641A-30B6-4614-8F05-EAC65997CAE2}" type="presOf" srcId="{73C6848F-0900-4D70-AE13-9A9C0E6C8D5B}" destId="{A0C3D54A-ADEC-4C73-8C33-0D89D1FE8E3B}" srcOrd="0" destOrd="0" presId="urn:microsoft.com/office/officeart/2005/8/layout/hierarchy6"/>
    <dgm:cxn modelId="{CE6CB1AF-D86A-46E8-AFA8-5642DA99DE00}" srcId="{4EEE5AA3-97D4-40D3-BAA1-305D1A11D0E4}" destId="{90FEBBE8-7269-4D0D-B909-7C09334C1EB2}" srcOrd="3" destOrd="0" parTransId="{4307943C-834A-4F9E-9F78-5F910648071A}" sibTransId="{649CE71D-A59D-4804-9072-46D86CFA0ECD}"/>
    <dgm:cxn modelId="{B37CE536-AD5D-485F-AD95-C3671B125656}" type="presOf" srcId="{2BA59187-414C-4A04-8830-5B1E1209AFFE}" destId="{2793C9BB-F2B8-47A5-9142-570321F29515}" srcOrd="0" destOrd="0" presId="urn:microsoft.com/office/officeart/2005/8/layout/hierarchy6"/>
    <dgm:cxn modelId="{0EA9376A-1A57-4F34-A1D8-29B70049D4C4}" srcId="{4EEE5AA3-97D4-40D3-BAA1-305D1A11D0E4}" destId="{B899EDD1-4970-49EA-967D-E23ED401E482}" srcOrd="0" destOrd="0" parTransId="{A7BD8459-E655-4D44-9456-D48BB0A6E9CD}" sibTransId="{23A2DA4B-DCAF-47EF-AC79-4628A8DF4628}"/>
    <dgm:cxn modelId="{0956E295-EEBD-4077-85ED-3686119EC396}" type="presOf" srcId="{01D5C9FC-0574-43BF-8655-E74132E0B76F}" destId="{AE88177A-08E3-4094-A573-A23E51D6D04E}" srcOrd="0" destOrd="0" presId="urn:microsoft.com/office/officeart/2005/8/layout/hierarchy6"/>
    <dgm:cxn modelId="{061B242F-82E2-4F47-9517-A44A21C49511}" type="presOf" srcId="{A7BD8459-E655-4D44-9456-D48BB0A6E9CD}" destId="{27894568-C51E-497A-AD61-6867ECA9A7DA}" srcOrd="0" destOrd="0" presId="urn:microsoft.com/office/officeart/2005/8/layout/hierarchy6"/>
    <dgm:cxn modelId="{CBFF1499-5108-45BE-95D9-50A33BA680F2}" srcId="{2FB66E46-C238-46F3-87FF-20D4D277C4B2}" destId="{2BA59187-414C-4A04-8830-5B1E1209AFFE}" srcOrd="2" destOrd="0" parTransId="{34C4A17F-908F-4738-A9E3-897CEE5E3FE6}" sibTransId="{526CAB48-54F2-47E3-BCCC-A79F9F074732}"/>
    <dgm:cxn modelId="{198A85F2-3FB5-43A4-AB52-AECF05B9F629}" type="presOf" srcId="{90FEBBE8-7269-4D0D-B909-7C09334C1EB2}" destId="{2B271D1E-25B9-4E13-9E65-76EB0F597D61}" srcOrd="0" destOrd="0" presId="urn:microsoft.com/office/officeart/2005/8/layout/hierarchy6"/>
    <dgm:cxn modelId="{4612BC8A-A9FA-470D-83C3-1002713875BB}" type="presOf" srcId="{4EEE5AA3-97D4-40D3-BAA1-305D1A11D0E4}" destId="{26120E6D-CE88-45C2-87BF-33FD9EF3EAF9}" srcOrd="0" destOrd="0" presId="urn:microsoft.com/office/officeart/2005/8/layout/hierarchy6"/>
    <dgm:cxn modelId="{C4A7336E-65A0-420E-BF07-DF221BF61835}" type="presOf" srcId="{B899EDD1-4970-49EA-967D-E23ED401E482}" destId="{23E4006B-95D0-42F4-A299-B452489B2D41}" srcOrd="0" destOrd="0" presId="urn:microsoft.com/office/officeart/2005/8/layout/hierarchy6"/>
    <dgm:cxn modelId="{6B2A2F5B-72C2-449C-B893-72DB6BA3F298}" type="presOf" srcId="{2BA59187-414C-4A04-8830-5B1E1209AFFE}" destId="{7A83A454-33E5-43FF-A6F2-066416006D32}" srcOrd="1" destOrd="0" presId="urn:microsoft.com/office/officeart/2005/8/layout/hierarchy6"/>
    <dgm:cxn modelId="{51654945-0D54-48ED-80AB-59AD4EC6AF30}" type="presOf" srcId="{ADBB9CCE-9F56-4E34-A81B-7C6A99AC4825}" destId="{733906F2-0E37-45C0-9B13-2683254D035B}" srcOrd="0" destOrd="0" presId="urn:microsoft.com/office/officeart/2005/8/layout/hierarchy6"/>
    <dgm:cxn modelId="{B054E80F-927E-4C5E-A8B1-B2465AA03335}" type="presOf" srcId="{73C6848F-0900-4D70-AE13-9A9C0E6C8D5B}" destId="{5D8B217E-20D8-4584-8017-635C932C56E1}" srcOrd="1" destOrd="0" presId="urn:microsoft.com/office/officeart/2005/8/layout/hierarchy6"/>
    <dgm:cxn modelId="{7A1A081A-101B-4B2D-BEFB-ABFF095191C3}" srcId="{2FB66E46-C238-46F3-87FF-20D4D277C4B2}" destId="{73C6848F-0900-4D70-AE13-9A9C0E6C8D5B}" srcOrd="1" destOrd="0" parTransId="{A52BFD71-2ED4-493C-B7FD-78F4744DFD6F}" sibTransId="{66962162-6831-4ED6-80E8-147022EAD5E4}"/>
    <dgm:cxn modelId="{514E3FD8-C392-4DB1-83E5-83EB5136B875}" type="presOf" srcId="{141C8262-CCCA-4237-A403-1AA3051B4E82}" destId="{07194DD8-6DF1-4C34-A09D-3093C7EE34A0}" srcOrd="0" destOrd="0" presId="urn:microsoft.com/office/officeart/2005/8/layout/hierarchy6"/>
    <dgm:cxn modelId="{490FFBE1-40D2-4AE6-AA0B-56693A5756A2}" srcId="{2FB66E46-C238-46F3-87FF-20D4D277C4B2}" destId="{4EEE5AA3-97D4-40D3-BAA1-305D1A11D0E4}" srcOrd="0" destOrd="0" parTransId="{CC1F8535-61A2-4A5A-A7EC-D0DD0AD8CEBB}" sibTransId="{C9F6B46E-6A31-41EB-AEB7-F025410A5974}"/>
    <dgm:cxn modelId="{4AD896DF-44C6-4035-AD48-A82719CBF164}" type="presOf" srcId="{1270BE75-2EFF-4207-8809-ADC16857BF8A}" destId="{ACC1480C-C392-49B7-ACBE-9ED1D57B9FC2}" srcOrd="0" destOrd="0" presId="urn:microsoft.com/office/officeart/2005/8/layout/hierarchy6"/>
    <dgm:cxn modelId="{7AA38255-1671-436F-B080-9BB14AE57FD0}" srcId="{4EEE5AA3-97D4-40D3-BAA1-305D1A11D0E4}" destId="{ADBB9CCE-9F56-4E34-A81B-7C6A99AC4825}" srcOrd="2" destOrd="0" parTransId="{01D5C9FC-0574-43BF-8655-E74132E0B76F}" sibTransId="{13BCB8E6-AC5F-42F1-A8DE-AAA759127B85}"/>
    <dgm:cxn modelId="{7E2F66D7-8581-4A0C-B057-4C3B74CDAB5A}" type="presParOf" srcId="{5990DE39-A09D-4EDE-A026-BE632E8CF98A}" destId="{3564F535-AB61-44F6-ABCE-67F5594A271A}" srcOrd="0" destOrd="0" presId="urn:microsoft.com/office/officeart/2005/8/layout/hierarchy6"/>
    <dgm:cxn modelId="{658D8466-4972-45B8-B992-AB83B0B29D61}" type="presParOf" srcId="{3564F535-AB61-44F6-ABCE-67F5594A271A}" destId="{A6775838-4021-4784-8B09-C8D405AF3295}" srcOrd="0" destOrd="0" presId="urn:microsoft.com/office/officeart/2005/8/layout/hierarchy6"/>
    <dgm:cxn modelId="{7F1DB234-0C4F-4A6D-A6CF-A9F367069380}" type="presParOf" srcId="{3564F535-AB61-44F6-ABCE-67F5594A271A}" destId="{0B448DC2-1AAF-4738-B0CA-B37F1D66FF2A}" srcOrd="1" destOrd="0" presId="urn:microsoft.com/office/officeart/2005/8/layout/hierarchy6"/>
    <dgm:cxn modelId="{81A0D362-DCF0-4830-88F8-B093742F6C5D}" type="presParOf" srcId="{0B448DC2-1AAF-4738-B0CA-B37F1D66FF2A}" destId="{F1F3A2C2-7270-4193-B5E6-C68C7B43A66E}" srcOrd="0" destOrd="0" presId="urn:microsoft.com/office/officeart/2005/8/layout/hierarchy6"/>
    <dgm:cxn modelId="{C00ADD60-249A-44F7-AC5B-EDE3D4D88548}" type="presParOf" srcId="{F1F3A2C2-7270-4193-B5E6-C68C7B43A66E}" destId="{26120E6D-CE88-45C2-87BF-33FD9EF3EAF9}" srcOrd="0" destOrd="0" presId="urn:microsoft.com/office/officeart/2005/8/layout/hierarchy6"/>
    <dgm:cxn modelId="{0EF129F5-8C01-4933-8556-E9D84144BB4D}" type="presParOf" srcId="{F1F3A2C2-7270-4193-B5E6-C68C7B43A66E}" destId="{95B1FC63-62FB-4BAD-96BB-A9169C20DA17}" srcOrd="1" destOrd="0" presId="urn:microsoft.com/office/officeart/2005/8/layout/hierarchy6"/>
    <dgm:cxn modelId="{45BD3B24-4CE4-46C7-86A0-D76FD9249D97}" type="presParOf" srcId="{95B1FC63-62FB-4BAD-96BB-A9169C20DA17}" destId="{27894568-C51E-497A-AD61-6867ECA9A7DA}" srcOrd="0" destOrd="0" presId="urn:microsoft.com/office/officeart/2005/8/layout/hierarchy6"/>
    <dgm:cxn modelId="{BE44B8A4-6449-4A67-9723-DC0502E487DB}" type="presParOf" srcId="{95B1FC63-62FB-4BAD-96BB-A9169C20DA17}" destId="{E37B9C3A-8286-4496-BDC9-E16180961E2C}" srcOrd="1" destOrd="0" presId="urn:microsoft.com/office/officeart/2005/8/layout/hierarchy6"/>
    <dgm:cxn modelId="{9BB85F7C-EC90-4CAB-AAA2-00780C620308}" type="presParOf" srcId="{E37B9C3A-8286-4496-BDC9-E16180961E2C}" destId="{23E4006B-95D0-42F4-A299-B452489B2D41}" srcOrd="0" destOrd="0" presId="urn:microsoft.com/office/officeart/2005/8/layout/hierarchy6"/>
    <dgm:cxn modelId="{B781DC41-355E-457B-B9A3-DBDB2096EAD2}" type="presParOf" srcId="{E37B9C3A-8286-4496-BDC9-E16180961E2C}" destId="{30B041D1-CA98-419D-8FF6-B88E9D8FD3CA}" srcOrd="1" destOrd="0" presId="urn:microsoft.com/office/officeart/2005/8/layout/hierarchy6"/>
    <dgm:cxn modelId="{3C51A3EB-BFD6-4BA9-805E-FB78F841D23C}" type="presParOf" srcId="{95B1FC63-62FB-4BAD-96BB-A9169C20DA17}" destId="{ACC1480C-C392-49B7-ACBE-9ED1D57B9FC2}" srcOrd="2" destOrd="0" presId="urn:microsoft.com/office/officeart/2005/8/layout/hierarchy6"/>
    <dgm:cxn modelId="{7EC5A029-DE8B-4429-BAA7-6034612E92B0}" type="presParOf" srcId="{95B1FC63-62FB-4BAD-96BB-A9169C20DA17}" destId="{694607E9-1F02-41E7-B8DE-7D07B6A54405}" srcOrd="3" destOrd="0" presId="urn:microsoft.com/office/officeart/2005/8/layout/hierarchy6"/>
    <dgm:cxn modelId="{D59DD984-B0FC-4D55-B815-C35506DDD418}" type="presParOf" srcId="{694607E9-1F02-41E7-B8DE-7D07B6A54405}" destId="{07194DD8-6DF1-4C34-A09D-3093C7EE34A0}" srcOrd="0" destOrd="0" presId="urn:microsoft.com/office/officeart/2005/8/layout/hierarchy6"/>
    <dgm:cxn modelId="{346BEE6D-A7AF-4229-89F6-49FC3686739E}" type="presParOf" srcId="{694607E9-1F02-41E7-B8DE-7D07B6A54405}" destId="{E26BDBF3-C0B9-4834-9A24-55B93E8739A2}" srcOrd="1" destOrd="0" presId="urn:microsoft.com/office/officeart/2005/8/layout/hierarchy6"/>
    <dgm:cxn modelId="{EACD8811-E988-4C64-8191-EDC2A43037B5}" type="presParOf" srcId="{95B1FC63-62FB-4BAD-96BB-A9169C20DA17}" destId="{AE88177A-08E3-4094-A573-A23E51D6D04E}" srcOrd="4" destOrd="0" presId="urn:microsoft.com/office/officeart/2005/8/layout/hierarchy6"/>
    <dgm:cxn modelId="{EBA1263B-EB5B-4B70-8853-EBDCC730016E}" type="presParOf" srcId="{95B1FC63-62FB-4BAD-96BB-A9169C20DA17}" destId="{FBF59B2B-77F1-4B0B-AF7C-701B8D4F2D90}" srcOrd="5" destOrd="0" presId="urn:microsoft.com/office/officeart/2005/8/layout/hierarchy6"/>
    <dgm:cxn modelId="{FA392CA0-409F-4B19-ABC1-911EDE25EF59}" type="presParOf" srcId="{FBF59B2B-77F1-4B0B-AF7C-701B8D4F2D90}" destId="{733906F2-0E37-45C0-9B13-2683254D035B}" srcOrd="0" destOrd="0" presId="urn:microsoft.com/office/officeart/2005/8/layout/hierarchy6"/>
    <dgm:cxn modelId="{10884111-0D66-4B22-AA24-287FFA40B029}" type="presParOf" srcId="{FBF59B2B-77F1-4B0B-AF7C-701B8D4F2D90}" destId="{B08D378F-1674-4C9B-9EB0-18BA23C46BF1}" srcOrd="1" destOrd="0" presId="urn:microsoft.com/office/officeart/2005/8/layout/hierarchy6"/>
    <dgm:cxn modelId="{A6705EDF-AE50-4F9B-9732-15E6C53F44B0}" type="presParOf" srcId="{95B1FC63-62FB-4BAD-96BB-A9169C20DA17}" destId="{74F289EC-23BE-4CDD-9862-B71E5B389B4F}" srcOrd="6" destOrd="0" presId="urn:microsoft.com/office/officeart/2005/8/layout/hierarchy6"/>
    <dgm:cxn modelId="{8B23BE4D-B7A6-4932-855E-1DF2869B1159}" type="presParOf" srcId="{95B1FC63-62FB-4BAD-96BB-A9169C20DA17}" destId="{64A838BB-D893-43CC-875F-94E07A5ACDBC}" srcOrd="7" destOrd="0" presId="urn:microsoft.com/office/officeart/2005/8/layout/hierarchy6"/>
    <dgm:cxn modelId="{B09F9C06-0064-4183-98FA-81DE553858F3}" type="presParOf" srcId="{64A838BB-D893-43CC-875F-94E07A5ACDBC}" destId="{2B271D1E-25B9-4E13-9E65-76EB0F597D61}" srcOrd="0" destOrd="0" presId="urn:microsoft.com/office/officeart/2005/8/layout/hierarchy6"/>
    <dgm:cxn modelId="{EDC1296B-0031-4F0F-BEF5-B1532CAF32CC}" type="presParOf" srcId="{64A838BB-D893-43CC-875F-94E07A5ACDBC}" destId="{41E116A4-5348-4A9E-AD64-A3062DF4983D}" srcOrd="1" destOrd="0" presId="urn:microsoft.com/office/officeart/2005/8/layout/hierarchy6"/>
    <dgm:cxn modelId="{49B4F487-062E-4295-AE2D-97D87EC8B044}" type="presParOf" srcId="{5990DE39-A09D-4EDE-A026-BE632E8CF98A}" destId="{27467E04-2E0C-428E-B7EF-5954A0686647}" srcOrd="1" destOrd="0" presId="urn:microsoft.com/office/officeart/2005/8/layout/hierarchy6"/>
    <dgm:cxn modelId="{F66E255C-61B5-4036-98F4-C465503FD205}" type="presParOf" srcId="{27467E04-2E0C-428E-B7EF-5954A0686647}" destId="{A8CEBC7D-9B2A-428F-8CD9-C68F188B7610}" srcOrd="0" destOrd="0" presId="urn:microsoft.com/office/officeart/2005/8/layout/hierarchy6"/>
    <dgm:cxn modelId="{6AB4FEF1-771C-4478-9072-9DA2B483F1E5}" type="presParOf" srcId="{A8CEBC7D-9B2A-428F-8CD9-C68F188B7610}" destId="{A0C3D54A-ADEC-4C73-8C33-0D89D1FE8E3B}" srcOrd="0" destOrd="0" presId="urn:microsoft.com/office/officeart/2005/8/layout/hierarchy6"/>
    <dgm:cxn modelId="{31B41569-766A-4F47-B58F-41AD16FA27B6}" type="presParOf" srcId="{A8CEBC7D-9B2A-428F-8CD9-C68F188B7610}" destId="{5D8B217E-20D8-4584-8017-635C932C56E1}" srcOrd="1" destOrd="0" presId="urn:microsoft.com/office/officeart/2005/8/layout/hierarchy6"/>
    <dgm:cxn modelId="{67B3D776-2760-4A42-8DD5-159D9E27BDB3}" type="presParOf" srcId="{27467E04-2E0C-428E-B7EF-5954A0686647}" destId="{AF6FDEB4-ADCD-43DA-86F1-E995B67BCA2E}" srcOrd="1" destOrd="0" presId="urn:microsoft.com/office/officeart/2005/8/layout/hierarchy6"/>
    <dgm:cxn modelId="{76BA76F7-E86A-4858-9290-E7CA5411BA57}" type="presParOf" srcId="{AF6FDEB4-ADCD-43DA-86F1-E995B67BCA2E}" destId="{88599D25-4259-4700-AE20-DB6164A71A52}" srcOrd="0" destOrd="0" presId="urn:microsoft.com/office/officeart/2005/8/layout/hierarchy6"/>
    <dgm:cxn modelId="{C98C5AD6-A73A-46AF-B1BB-AF6BE581950E}" type="presParOf" srcId="{27467E04-2E0C-428E-B7EF-5954A0686647}" destId="{03E6DC07-9AF0-4CA8-81E3-CDA78C796ED2}" srcOrd="2" destOrd="0" presId="urn:microsoft.com/office/officeart/2005/8/layout/hierarchy6"/>
    <dgm:cxn modelId="{0AE81337-696C-4980-ACDD-93E6DA7783E6}" type="presParOf" srcId="{03E6DC07-9AF0-4CA8-81E3-CDA78C796ED2}" destId="{2793C9BB-F2B8-47A5-9142-570321F29515}" srcOrd="0" destOrd="0" presId="urn:microsoft.com/office/officeart/2005/8/layout/hierarchy6"/>
    <dgm:cxn modelId="{7C35077E-F152-4521-9E90-00FD79D935C6}" type="presParOf" srcId="{03E6DC07-9AF0-4CA8-81E3-CDA78C796ED2}" destId="{7A83A454-33E5-43FF-A6F2-066416006D32}"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1668E367-6B26-4455-AD54-4F32A75586D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8F15FF1-B106-4989-88DC-25357248E889}">
      <dgm:prSet/>
      <dgm:spPr/>
      <dgm:t>
        <a:bodyPr/>
        <a:lstStyle/>
        <a:p>
          <a:pPr rtl="0"/>
          <a:r>
            <a:rPr lang="en-US" b="0" u="none" dirty="0" smtClean="0"/>
            <a:t>Knowledge</a:t>
          </a:r>
          <a:endParaRPr lang="en-US" b="0" u="none" dirty="0"/>
        </a:p>
      </dgm:t>
    </dgm:pt>
    <dgm:pt modelId="{95DA44C5-E3DE-4D12-9FE1-84EE3D17092B}" type="parTrans" cxnId="{9D556994-DE42-405B-B7CD-175BC86C7BA9}">
      <dgm:prSet/>
      <dgm:spPr/>
      <dgm:t>
        <a:bodyPr/>
        <a:lstStyle/>
        <a:p>
          <a:endParaRPr lang="en-US"/>
        </a:p>
      </dgm:t>
    </dgm:pt>
    <dgm:pt modelId="{F9878767-5CF0-4F8A-8854-E861F16FEFFF}" type="sibTrans" cxnId="{9D556994-DE42-405B-B7CD-175BC86C7BA9}">
      <dgm:prSet/>
      <dgm:spPr/>
      <dgm:t>
        <a:bodyPr/>
        <a:lstStyle/>
        <a:p>
          <a:endParaRPr lang="en-US"/>
        </a:p>
      </dgm:t>
    </dgm:pt>
    <dgm:pt modelId="{33571CB2-7AF1-485B-807A-2D6ABEB27E8B}">
      <dgm:prSet/>
      <dgm:spPr/>
      <dgm:t>
        <a:bodyPr/>
        <a:lstStyle/>
        <a:p>
          <a:pPr rtl="0"/>
          <a:r>
            <a:rPr lang="en-US" b="0" u="none" dirty="0" smtClean="0"/>
            <a:t>Skill</a:t>
          </a:r>
          <a:endParaRPr lang="en-US" b="0" u="none" dirty="0"/>
        </a:p>
      </dgm:t>
    </dgm:pt>
    <dgm:pt modelId="{8D9705C9-4DD5-479B-9BA3-02B48EB45099}" type="parTrans" cxnId="{7BF98355-62ED-4835-A072-38617CBE0821}">
      <dgm:prSet/>
      <dgm:spPr/>
      <dgm:t>
        <a:bodyPr/>
        <a:lstStyle/>
        <a:p>
          <a:endParaRPr lang="en-US"/>
        </a:p>
      </dgm:t>
    </dgm:pt>
    <dgm:pt modelId="{9096ABB2-EFBA-4E0B-83B1-B35E22CEE566}" type="sibTrans" cxnId="{7BF98355-62ED-4835-A072-38617CBE0821}">
      <dgm:prSet/>
      <dgm:spPr/>
      <dgm:t>
        <a:bodyPr/>
        <a:lstStyle/>
        <a:p>
          <a:endParaRPr lang="en-US"/>
        </a:p>
      </dgm:t>
    </dgm:pt>
    <dgm:pt modelId="{E098DA26-D484-49F8-B54A-EB4C26619514}">
      <dgm:prSet/>
      <dgm:spPr/>
      <dgm:t>
        <a:bodyPr/>
        <a:lstStyle/>
        <a:p>
          <a:pPr rtl="0"/>
          <a:r>
            <a:rPr lang="en-US" b="0" u="none" dirty="0" smtClean="0"/>
            <a:t>Ability</a:t>
          </a:r>
          <a:endParaRPr lang="en-US" b="0" u="none" dirty="0"/>
        </a:p>
      </dgm:t>
    </dgm:pt>
    <dgm:pt modelId="{8CC0B8F8-A2E1-409C-B69A-F67DE427714B}" type="parTrans" cxnId="{95FE13BA-B786-4801-A4F0-54D7BAD4C937}">
      <dgm:prSet/>
      <dgm:spPr/>
      <dgm:t>
        <a:bodyPr/>
        <a:lstStyle/>
        <a:p>
          <a:endParaRPr lang="en-US"/>
        </a:p>
      </dgm:t>
    </dgm:pt>
    <dgm:pt modelId="{3C0CD206-B659-425C-A6B3-662D4C1F6E33}" type="sibTrans" cxnId="{95FE13BA-B786-4801-A4F0-54D7BAD4C937}">
      <dgm:prSet/>
      <dgm:spPr/>
      <dgm:t>
        <a:bodyPr/>
        <a:lstStyle/>
        <a:p>
          <a:endParaRPr lang="en-US"/>
        </a:p>
      </dgm:t>
    </dgm:pt>
    <dgm:pt modelId="{5A8DBE24-FC5D-4387-B582-0DBFC8C37D30}">
      <dgm:prSet/>
      <dgm:spPr/>
      <dgm:t>
        <a:bodyPr/>
        <a:lstStyle/>
        <a:p>
          <a:pPr rtl="0"/>
          <a:r>
            <a:rPr lang="en-US" dirty="0" smtClean="0"/>
            <a:t>A technical body of information, usually factual or procedural in nature, needed to perform a task</a:t>
          </a:r>
          <a:endParaRPr lang="en-US" dirty="0"/>
        </a:p>
      </dgm:t>
    </dgm:pt>
    <dgm:pt modelId="{8FE5A3BA-0ADB-4A47-8988-967B07AAEB34}" type="parTrans" cxnId="{8C8F51A0-5406-4E62-8034-FE89FCF2E362}">
      <dgm:prSet/>
      <dgm:spPr/>
      <dgm:t>
        <a:bodyPr/>
        <a:lstStyle/>
        <a:p>
          <a:endParaRPr lang="en-US"/>
        </a:p>
      </dgm:t>
    </dgm:pt>
    <dgm:pt modelId="{0CF3F503-422A-46A3-87DE-AD040475289B}" type="sibTrans" cxnId="{8C8F51A0-5406-4E62-8034-FE89FCF2E362}">
      <dgm:prSet/>
      <dgm:spPr/>
      <dgm:t>
        <a:bodyPr/>
        <a:lstStyle/>
        <a:p>
          <a:endParaRPr lang="en-US"/>
        </a:p>
      </dgm:t>
    </dgm:pt>
    <dgm:pt modelId="{D596B146-7C7E-4F61-91F7-DD15CCDCE810}">
      <dgm:prSet/>
      <dgm:spPr/>
      <dgm:t>
        <a:bodyPr/>
        <a:lstStyle/>
        <a:p>
          <a:pPr rtl="0"/>
          <a:r>
            <a:rPr lang="en-US" dirty="0" smtClean="0"/>
            <a:t>The proficiency to perform an observable task through the manipulation of data, things or people</a:t>
          </a:r>
          <a:endParaRPr lang="en-US" dirty="0"/>
        </a:p>
      </dgm:t>
    </dgm:pt>
    <dgm:pt modelId="{498934B4-1E7D-4913-8F6B-C50F45F3F4A3}" type="parTrans" cxnId="{EA8F5774-9C5E-4142-B369-D73BCC46EF55}">
      <dgm:prSet/>
      <dgm:spPr/>
      <dgm:t>
        <a:bodyPr/>
        <a:lstStyle/>
        <a:p>
          <a:endParaRPr lang="en-US"/>
        </a:p>
      </dgm:t>
    </dgm:pt>
    <dgm:pt modelId="{78DCC54A-F497-4EC1-9161-12479EF89A3A}" type="sibTrans" cxnId="{EA8F5774-9C5E-4142-B369-D73BCC46EF55}">
      <dgm:prSet/>
      <dgm:spPr/>
      <dgm:t>
        <a:bodyPr/>
        <a:lstStyle/>
        <a:p>
          <a:endParaRPr lang="en-US"/>
        </a:p>
      </dgm:t>
    </dgm:pt>
    <dgm:pt modelId="{9183ABDD-0E2A-49AB-BD8E-EE096A6BF2A2}">
      <dgm:prSet/>
      <dgm:spPr/>
      <dgm:t>
        <a:bodyPr/>
        <a:lstStyle/>
        <a:p>
          <a:pPr rtl="0"/>
          <a:r>
            <a:rPr lang="en-US" dirty="0" smtClean="0"/>
            <a:t>The capacity to perform a physical or mental task</a:t>
          </a:r>
          <a:endParaRPr lang="en-US" dirty="0"/>
        </a:p>
      </dgm:t>
    </dgm:pt>
    <dgm:pt modelId="{F05E02DA-CCBB-4F30-826D-6CE0E505F161}" type="parTrans" cxnId="{63BC8738-9DF4-4286-9DC7-C58DC0D6D1BA}">
      <dgm:prSet/>
      <dgm:spPr/>
      <dgm:t>
        <a:bodyPr/>
        <a:lstStyle/>
        <a:p>
          <a:endParaRPr lang="en-US"/>
        </a:p>
      </dgm:t>
    </dgm:pt>
    <dgm:pt modelId="{7EAD8A47-FFC1-413D-90AD-57E171724CE0}" type="sibTrans" cxnId="{63BC8738-9DF4-4286-9DC7-C58DC0D6D1BA}">
      <dgm:prSet/>
      <dgm:spPr/>
      <dgm:t>
        <a:bodyPr/>
        <a:lstStyle/>
        <a:p>
          <a:endParaRPr lang="en-US"/>
        </a:p>
      </dgm:t>
    </dgm:pt>
    <dgm:pt modelId="{21051A0D-092E-432B-B456-453F19A0B92B}" type="pres">
      <dgm:prSet presAssocID="{1668E367-6B26-4455-AD54-4F32A75586D9}" presName="linear" presStyleCnt="0">
        <dgm:presLayoutVars>
          <dgm:dir/>
          <dgm:animLvl val="lvl"/>
          <dgm:resizeHandles val="exact"/>
        </dgm:presLayoutVars>
      </dgm:prSet>
      <dgm:spPr/>
      <dgm:t>
        <a:bodyPr/>
        <a:lstStyle/>
        <a:p>
          <a:endParaRPr lang="en-US"/>
        </a:p>
      </dgm:t>
    </dgm:pt>
    <dgm:pt modelId="{52699E0E-15DE-4E47-96ED-54F5963EEBE9}" type="pres">
      <dgm:prSet presAssocID="{68F15FF1-B106-4989-88DC-25357248E889}" presName="parentLin" presStyleCnt="0"/>
      <dgm:spPr/>
    </dgm:pt>
    <dgm:pt modelId="{B9D44405-2E04-42C2-82C6-2771ADFB4747}" type="pres">
      <dgm:prSet presAssocID="{68F15FF1-B106-4989-88DC-25357248E889}" presName="parentLeftMargin" presStyleLbl="node1" presStyleIdx="0" presStyleCnt="3"/>
      <dgm:spPr/>
      <dgm:t>
        <a:bodyPr/>
        <a:lstStyle/>
        <a:p>
          <a:endParaRPr lang="en-US"/>
        </a:p>
      </dgm:t>
    </dgm:pt>
    <dgm:pt modelId="{F0FCED6D-A66C-4848-9F88-475497943F04}" type="pres">
      <dgm:prSet presAssocID="{68F15FF1-B106-4989-88DC-25357248E889}" presName="parentText" presStyleLbl="node1" presStyleIdx="0" presStyleCnt="3">
        <dgm:presLayoutVars>
          <dgm:chMax val="0"/>
          <dgm:bulletEnabled val="1"/>
        </dgm:presLayoutVars>
      </dgm:prSet>
      <dgm:spPr/>
      <dgm:t>
        <a:bodyPr/>
        <a:lstStyle/>
        <a:p>
          <a:endParaRPr lang="en-US"/>
        </a:p>
      </dgm:t>
    </dgm:pt>
    <dgm:pt modelId="{62FB7C6E-5159-44B2-9CF0-7AA502BBE7ED}" type="pres">
      <dgm:prSet presAssocID="{68F15FF1-B106-4989-88DC-25357248E889}" presName="negativeSpace" presStyleCnt="0"/>
      <dgm:spPr/>
    </dgm:pt>
    <dgm:pt modelId="{D8A3A7DB-2865-4B37-99C5-10769C777FBC}" type="pres">
      <dgm:prSet presAssocID="{68F15FF1-B106-4989-88DC-25357248E889}" presName="childText" presStyleLbl="conFgAcc1" presStyleIdx="0" presStyleCnt="3">
        <dgm:presLayoutVars>
          <dgm:bulletEnabled val="1"/>
        </dgm:presLayoutVars>
      </dgm:prSet>
      <dgm:spPr/>
      <dgm:t>
        <a:bodyPr/>
        <a:lstStyle/>
        <a:p>
          <a:endParaRPr lang="en-US"/>
        </a:p>
      </dgm:t>
    </dgm:pt>
    <dgm:pt modelId="{BB16D3F0-C686-448F-B2C3-8ADD20BA92A1}" type="pres">
      <dgm:prSet presAssocID="{F9878767-5CF0-4F8A-8854-E861F16FEFFF}" presName="spaceBetweenRectangles" presStyleCnt="0"/>
      <dgm:spPr/>
    </dgm:pt>
    <dgm:pt modelId="{96E03E01-A279-4E05-BC60-7667548C89E0}" type="pres">
      <dgm:prSet presAssocID="{33571CB2-7AF1-485B-807A-2D6ABEB27E8B}" presName="parentLin" presStyleCnt="0"/>
      <dgm:spPr/>
    </dgm:pt>
    <dgm:pt modelId="{173CCEF2-2562-4487-88C6-1789F3B58D73}" type="pres">
      <dgm:prSet presAssocID="{33571CB2-7AF1-485B-807A-2D6ABEB27E8B}" presName="parentLeftMargin" presStyleLbl="node1" presStyleIdx="0" presStyleCnt="3"/>
      <dgm:spPr/>
      <dgm:t>
        <a:bodyPr/>
        <a:lstStyle/>
        <a:p>
          <a:endParaRPr lang="en-US"/>
        </a:p>
      </dgm:t>
    </dgm:pt>
    <dgm:pt modelId="{6EC93D13-0E0A-41D9-BCB4-7CA211F78A4F}" type="pres">
      <dgm:prSet presAssocID="{33571CB2-7AF1-485B-807A-2D6ABEB27E8B}" presName="parentText" presStyleLbl="node1" presStyleIdx="1" presStyleCnt="3">
        <dgm:presLayoutVars>
          <dgm:chMax val="0"/>
          <dgm:bulletEnabled val="1"/>
        </dgm:presLayoutVars>
      </dgm:prSet>
      <dgm:spPr/>
      <dgm:t>
        <a:bodyPr/>
        <a:lstStyle/>
        <a:p>
          <a:endParaRPr lang="en-US"/>
        </a:p>
      </dgm:t>
    </dgm:pt>
    <dgm:pt modelId="{A43DD820-F40A-4121-B2EC-86142A54E79B}" type="pres">
      <dgm:prSet presAssocID="{33571CB2-7AF1-485B-807A-2D6ABEB27E8B}" presName="negativeSpace" presStyleCnt="0"/>
      <dgm:spPr/>
    </dgm:pt>
    <dgm:pt modelId="{97B358DE-5824-4C05-A030-DF40D9B5D98F}" type="pres">
      <dgm:prSet presAssocID="{33571CB2-7AF1-485B-807A-2D6ABEB27E8B}" presName="childText" presStyleLbl="conFgAcc1" presStyleIdx="1" presStyleCnt="3">
        <dgm:presLayoutVars>
          <dgm:bulletEnabled val="1"/>
        </dgm:presLayoutVars>
      </dgm:prSet>
      <dgm:spPr/>
      <dgm:t>
        <a:bodyPr/>
        <a:lstStyle/>
        <a:p>
          <a:endParaRPr lang="en-US"/>
        </a:p>
      </dgm:t>
    </dgm:pt>
    <dgm:pt modelId="{AEB3B542-1ECF-4E05-BD4B-A0A6C9FC13C1}" type="pres">
      <dgm:prSet presAssocID="{9096ABB2-EFBA-4E0B-83B1-B35E22CEE566}" presName="spaceBetweenRectangles" presStyleCnt="0"/>
      <dgm:spPr/>
    </dgm:pt>
    <dgm:pt modelId="{9201041F-3784-4DAD-A546-CDDE3625D249}" type="pres">
      <dgm:prSet presAssocID="{E098DA26-D484-49F8-B54A-EB4C26619514}" presName="parentLin" presStyleCnt="0"/>
      <dgm:spPr/>
    </dgm:pt>
    <dgm:pt modelId="{C569D416-DF44-4B03-BE0C-0560C33AE5F1}" type="pres">
      <dgm:prSet presAssocID="{E098DA26-D484-49F8-B54A-EB4C26619514}" presName="parentLeftMargin" presStyleLbl="node1" presStyleIdx="1" presStyleCnt="3"/>
      <dgm:spPr/>
      <dgm:t>
        <a:bodyPr/>
        <a:lstStyle/>
        <a:p>
          <a:endParaRPr lang="en-US"/>
        </a:p>
      </dgm:t>
    </dgm:pt>
    <dgm:pt modelId="{92C1F098-CFA1-4DA6-992E-F87043091CD3}" type="pres">
      <dgm:prSet presAssocID="{E098DA26-D484-49F8-B54A-EB4C26619514}" presName="parentText" presStyleLbl="node1" presStyleIdx="2" presStyleCnt="3">
        <dgm:presLayoutVars>
          <dgm:chMax val="0"/>
          <dgm:bulletEnabled val="1"/>
        </dgm:presLayoutVars>
      </dgm:prSet>
      <dgm:spPr/>
      <dgm:t>
        <a:bodyPr/>
        <a:lstStyle/>
        <a:p>
          <a:endParaRPr lang="en-US"/>
        </a:p>
      </dgm:t>
    </dgm:pt>
    <dgm:pt modelId="{EA34919F-C10E-4810-9FCD-C53BF3ABB3CD}" type="pres">
      <dgm:prSet presAssocID="{E098DA26-D484-49F8-B54A-EB4C26619514}" presName="negativeSpace" presStyleCnt="0"/>
      <dgm:spPr/>
    </dgm:pt>
    <dgm:pt modelId="{FA03C3BF-537F-4EC9-8FFC-765F034C5C0F}" type="pres">
      <dgm:prSet presAssocID="{E098DA26-D484-49F8-B54A-EB4C26619514}" presName="childText" presStyleLbl="conFgAcc1" presStyleIdx="2" presStyleCnt="3">
        <dgm:presLayoutVars>
          <dgm:bulletEnabled val="1"/>
        </dgm:presLayoutVars>
      </dgm:prSet>
      <dgm:spPr/>
      <dgm:t>
        <a:bodyPr/>
        <a:lstStyle/>
        <a:p>
          <a:endParaRPr lang="en-US"/>
        </a:p>
      </dgm:t>
    </dgm:pt>
  </dgm:ptLst>
  <dgm:cxnLst>
    <dgm:cxn modelId="{5FA80FE4-3CF8-4F1F-A98C-FECCE49EF50F}" type="presOf" srcId="{5A8DBE24-FC5D-4387-B582-0DBFC8C37D30}" destId="{D8A3A7DB-2865-4B37-99C5-10769C777FBC}" srcOrd="0" destOrd="0" presId="urn:microsoft.com/office/officeart/2005/8/layout/list1"/>
    <dgm:cxn modelId="{8C8F51A0-5406-4E62-8034-FE89FCF2E362}" srcId="{68F15FF1-B106-4989-88DC-25357248E889}" destId="{5A8DBE24-FC5D-4387-B582-0DBFC8C37D30}" srcOrd="0" destOrd="0" parTransId="{8FE5A3BA-0ADB-4A47-8988-967B07AAEB34}" sibTransId="{0CF3F503-422A-46A3-87DE-AD040475289B}"/>
    <dgm:cxn modelId="{45779BD4-A1E4-45AA-8588-84A56FE759EF}" type="presOf" srcId="{E098DA26-D484-49F8-B54A-EB4C26619514}" destId="{92C1F098-CFA1-4DA6-992E-F87043091CD3}" srcOrd="1" destOrd="0" presId="urn:microsoft.com/office/officeart/2005/8/layout/list1"/>
    <dgm:cxn modelId="{EA8F5774-9C5E-4142-B369-D73BCC46EF55}" srcId="{33571CB2-7AF1-485B-807A-2D6ABEB27E8B}" destId="{D596B146-7C7E-4F61-91F7-DD15CCDCE810}" srcOrd="0" destOrd="0" parTransId="{498934B4-1E7D-4913-8F6B-C50F45F3F4A3}" sibTransId="{78DCC54A-F497-4EC1-9161-12479EF89A3A}"/>
    <dgm:cxn modelId="{97D6F474-0325-4A69-B017-188C90C8FCFE}" type="presOf" srcId="{D596B146-7C7E-4F61-91F7-DD15CCDCE810}" destId="{97B358DE-5824-4C05-A030-DF40D9B5D98F}" srcOrd="0" destOrd="0" presId="urn:microsoft.com/office/officeart/2005/8/layout/list1"/>
    <dgm:cxn modelId="{5617C821-C023-4520-8012-B5222E870F64}" type="presOf" srcId="{68F15FF1-B106-4989-88DC-25357248E889}" destId="{B9D44405-2E04-42C2-82C6-2771ADFB4747}" srcOrd="0" destOrd="0" presId="urn:microsoft.com/office/officeart/2005/8/layout/list1"/>
    <dgm:cxn modelId="{C01309C4-C266-48BD-B5FA-F33A778CE5A1}" type="presOf" srcId="{9183ABDD-0E2A-49AB-BD8E-EE096A6BF2A2}" destId="{FA03C3BF-537F-4EC9-8FFC-765F034C5C0F}" srcOrd="0" destOrd="0" presId="urn:microsoft.com/office/officeart/2005/8/layout/list1"/>
    <dgm:cxn modelId="{7BF98355-62ED-4835-A072-38617CBE0821}" srcId="{1668E367-6B26-4455-AD54-4F32A75586D9}" destId="{33571CB2-7AF1-485B-807A-2D6ABEB27E8B}" srcOrd="1" destOrd="0" parTransId="{8D9705C9-4DD5-479B-9BA3-02B48EB45099}" sibTransId="{9096ABB2-EFBA-4E0B-83B1-B35E22CEE566}"/>
    <dgm:cxn modelId="{D802EDB7-1BCA-43D7-A7F8-55B95AFE5FD7}" type="presOf" srcId="{E098DA26-D484-49F8-B54A-EB4C26619514}" destId="{C569D416-DF44-4B03-BE0C-0560C33AE5F1}" srcOrd="0" destOrd="0" presId="urn:microsoft.com/office/officeart/2005/8/layout/list1"/>
    <dgm:cxn modelId="{63BC8738-9DF4-4286-9DC7-C58DC0D6D1BA}" srcId="{E098DA26-D484-49F8-B54A-EB4C26619514}" destId="{9183ABDD-0E2A-49AB-BD8E-EE096A6BF2A2}" srcOrd="0" destOrd="0" parTransId="{F05E02DA-CCBB-4F30-826D-6CE0E505F161}" sibTransId="{7EAD8A47-FFC1-413D-90AD-57E171724CE0}"/>
    <dgm:cxn modelId="{30A2F5CA-7EFD-4728-ACA9-2ECCA95D8D48}" type="presOf" srcId="{68F15FF1-B106-4989-88DC-25357248E889}" destId="{F0FCED6D-A66C-4848-9F88-475497943F04}" srcOrd="1" destOrd="0" presId="urn:microsoft.com/office/officeart/2005/8/layout/list1"/>
    <dgm:cxn modelId="{EAFDBFBD-292F-4FCA-80CB-755CAD85ADCB}" type="presOf" srcId="{33571CB2-7AF1-485B-807A-2D6ABEB27E8B}" destId="{173CCEF2-2562-4487-88C6-1789F3B58D73}" srcOrd="0" destOrd="0" presId="urn:microsoft.com/office/officeart/2005/8/layout/list1"/>
    <dgm:cxn modelId="{BC6A92D5-EDB3-4FCF-940A-C0E09255C341}" type="presOf" srcId="{1668E367-6B26-4455-AD54-4F32A75586D9}" destId="{21051A0D-092E-432B-B456-453F19A0B92B}" srcOrd="0" destOrd="0" presId="urn:microsoft.com/office/officeart/2005/8/layout/list1"/>
    <dgm:cxn modelId="{94337C0E-277A-431C-B751-C84ED5A89056}" type="presOf" srcId="{33571CB2-7AF1-485B-807A-2D6ABEB27E8B}" destId="{6EC93D13-0E0A-41D9-BCB4-7CA211F78A4F}" srcOrd="1" destOrd="0" presId="urn:microsoft.com/office/officeart/2005/8/layout/list1"/>
    <dgm:cxn modelId="{9D556994-DE42-405B-B7CD-175BC86C7BA9}" srcId="{1668E367-6B26-4455-AD54-4F32A75586D9}" destId="{68F15FF1-B106-4989-88DC-25357248E889}" srcOrd="0" destOrd="0" parTransId="{95DA44C5-E3DE-4D12-9FE1-84EE3D17092B}" sibTransId="{F9878767-5CF0-4F8A-8854-E861F16FEFFF}"/>
    <dgm:cxn modelId="{95FE13BA-B786-4801-A4F0-54D7BAD4C937}" srcId="{1668E367-6B26-4455-AD54-4F32A75586D9}" destId="{E098DA26-D484-49F8-B54A-EB4C26619514}" srcOrd="2" destOrd="0" parTransId="{8CC0B8F8-A2E1-409C-B69A-F67DE427714B}" sibTransId="{3C0CD206-B659-425C-A6B3-662D4C1F6E33}"/>
    <dgm:cxn modelId="{548BCE94-2253-490B-90BA-AA82388B6F92}" type="presParOf" srcId="{21051A0D-092E-432B-B456-453F19A0B92B}" destId="{52699E0E-15DE-4E47-96ED-54F5963EEBE9}" srcOrd="0" destOrd="0" presId="urn:microsoft.com/office/officeart/2005/8/layout/list1"/>
    <dgm:cxn modelId="{F4F22CFE-37F6-4B45-AC1E-2CB268654DE6}" type="presParOf" srcId="{52699E0E-15DE-4E47-96ED-54F5963EEBE9}" destId="{B9D44405-2E04-42C2-82C6-2771ADFB4747}" srcOrd="0" destOrd="0" presId="urn:microsoft.com/office/officeart/2005/8/layout/list1"/>
    <dgm:cxn modelId="{6BC4269B-9F79-4A14-A5D4-B253C2E79D65}" type="presParOf" srcId="{52699E0E-15DE-4E47-96ED-54F5963EEBE9}" destId="{F0FCED6D-A66C-4848-9F88-475497943F04}" srcOrd="1" destOrd="0" presId="urn:microsoft.com/office/officeart/2005/8/layout/list1"/>
    <dgm:cxn modelId="{D7CDFE16-98F0-436C-A4F9-2594D2136ED6}" type="presParOf" srcId="{21051A0D-092E-432B-B456-453F19A0B92B}" destId="{62FB7C6E-5159-44B2-9CF0-7AA502BBE7ED}" srcOrd="1" destOrd="0" presId="urn:microsoft.com/office/officeart/2005/8/layout/list1"/>
    <dgm:cxn modelId="{541ED5AA-1F95-462C-927F-3757EA2E8E2E}" type="presParOf" srcId="{21051A0D-092E-432B-B456-453F19A0B92B}" destId="{D8A3A7DB-2865-4B37-99C5-10769C777FBC}" srcOrd="2" destOrd="0" presId="urn:microsoft.com/office/officeart/2005/8/layout/list1"/>
    <dgm:cxn modelId="{32D8EECF-1533-43BD-8EC6-B2A23C97EAE3}" type="presParOf" srcId="{21051A0D-092E-432B-B456-453F19A0B92B}" destId="{BB16D3F0-C686-448F-B2C3-8ADD20BA92A1}" srcOrd="3" destOrd="0" presId="urn:microsoft.com/office/officeart/2005/8/layout/list1"/>
    <dgm:cxn modelId="{B55FB1DE-BCDA-451B-A50F-AC285281F7FF}" type="presParOf" srcId="{21051A0D-092E-432B-B456-453F19A0B92B}" destId="{96E03E01-A279-4E05-BC60-7667548C89E0}" srcOrd="4" destOrd="0" presId="urn:microsoft.com/office/officeart/2005/8/layout/list1"/>
    <dgm:cxn modelId="{F357A299-B57B-4375-8DAC-348236EE40B1}" type="presParOf" srcId="{96E03E01-A279-4E05-BC60-7667548C89E0}" destId="{173CCEF2-2562-4487-88C6-1789F3B58D73}" srcOrd="0" destOrd="0" presId="urn:microsoft.com/office/officeart/2005/8/layout/list1"/>
    <dgm:cxn modelId="{76D50339-9545-499E-928C-40084FEB3633}" type="presParOf" srcId="{96E03E01-A279-4E05-BC60-7667548C89E0}" destId="{6EC93D13-0E0A-41D9-BCB4-7CA211F78A4F}" srcOrd="1" destOrd="0" presId="urn:microsoft.com/office/officeart/2005/8/layout/list1"/>
    <dgm:cxn modelId="{C2B98684-A21E-4802-A7DE-A2C0DB300518}" type="presParOf" srcId="{21051A0D-092E-432B-B456-453F19A0B92B}" destId="{A43DD820-F40A-4121-B2EC-86142A54E79B}" srcOrd="5" destOrd="0" presId="urn:microsoft.com/office/officeart/2005/8/layout/list1"/>
    <dgm:cxn modelId="{2D3CB252-3E38-44F1-9009-D5D25BBDAC00}" type="presParOf" srcId="{21051A0D-092E-432B-B456-453F19A0B92B}" destId="{97B358DE-5824-4C05-A030-DF40D9B5D98F}" srcOrd="6" destOrd="0" presId="urn:microsoft.com/office/officeart/2005/8/layout/list1"/>
    <dgm:cxn modelId="{9E950322-78C0-4E03-9F7B-165D2796211E}" type="presParOf" srcId="{21051A0D-092E-432B-B456-453F19A0B92B}" destId="{AEB3B542-1ECF-4E05-BD4B-A0A6C9FC13C1}" srcOrd="7" destOrd="0" presId="urn:microsoft.com/office/officeart/2005/8/layout/list1"/>
    <dgm:cxn modelId="{577BC79D-31B3-4AEE-80A7-EFF1C9B3C1C4}" type="presParOf" srcId="{21051A0D-092E-432B-B456-453F19A0B92B}" destId="{9201041F-3784-4DAD-A546-CDDE3625D249}" srcOrd="8" destOrd="0" presId="urn:microsoft.com/office/officeart/2005/8/layout/list1"/>
    <dgm:cxn modelId="{CE8AC7EF-98AD-48EA-A6C9-D462E5740698}" type="presParOf" srcId="{9201041F-3784-4DAD-A546-CDDE3625D249}" destId="{C569D416-DF44-4B03-BE0C-0560C33AE5F1}" srcOrd="0" destOrd="0" presId="urn:microsoft.com/office/officeart/2005/8/layout/list1"/>
    <dgm:cxn modelId="{E9418F10-59CD-490F-A736-35384D2CA617}" type="presParOf" srcId="{9201041F-3784-4DAD-A546-CDDE3625D249}" destId="{92C1F098-CFA1-4DA6-992E-F87043091CD3}" srcOrd="1" destOrd="0" presId="urn:microsoft.com/office/officeart/2005/8/layout/list1"/>
    <dgm:cxn modelId="{11575459-4120-4D38-A799-1A65966D7E97}" type="presParOf" srcId="{21051A0D-092E-432B-B456-453F19A0B92B}" destId="{EA34919F-C10E-4810-9FCD-C53BF3ABB3CD}" srcOrd="9" destOrd="0" presId="urn:microsoft.com/office/officeart/2005/8/layout/list1"/>
    <dgm:cxn modelId="{D88B3CC4-A841-42C4-8172-181C5140B258}" type="presParOf" srcId="{21051A0D-092E-432B-B456-453F19A0B92B}" destId="{FA03C3BF-537F-4EC9-8FFC-765F034C5C0F}"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0FEBFBB0-651F-45F4-BB45-EE12E70B290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0FC5F9B-A389-49D1-B457-3F65BF201947}">
      <dgm:prSet/>
      <dgm:spPr/>
      <dgm:t>
        <a:bodyPr/>
        <a:lstStyle/>
        <a:p>
          <a:pPr rtl="0"/>
          <a:r>
            <a:rPr lang="en-US" b="1" u="sng" dirty="0" smtClean="0"/>
            <a:t>Knowledge of Administration and Management</a:t>
          </a:r>
          <a:endParaRPr lang="en-US" dirty="0"/>
        </a:p>
      </dgm:t>
    </dgm:pt>
    <dgm:pt modelId="{1CCB1A0E-0919-425C-97C8-413357C19E70}" type="parTrans" cxnId="{4ED97DA5-11B5-4FCB-9F10-57B7F7A6C932}">
      <dgm:prSet/>
      <dgm:spPr/>
      <dgm:t>
        <a:bodyPr/>
        <a:lstStyle/>
        <a:p>
          <a:endParaRPr lang="en-US"/>
        </a:p>
      </dgm:t>
    </dgm:pt>
    <dgm:pt modelId="{B991AC5D-C25F-43F6-9F31-378ED2548C18}" type="sibTrans" cxnId="{4ED97DA5-11B5-4FCB-9F10-57B7F7A6C932}">
      <dgm:prSet/>
      <dgm:spPr/>
      <dgm:t>
        <a:bodyPr/>
        <a:lstStyle/>
        <a:p>
          <a:endParaRPr lang="en-US"/>
        </a:p>
      </dgm:t>
    </dgm:pt>
    <dgm:pt modelId="{F5EB8145-86E2-471F-92DF-A4B7353E5C35}">
      <dgm:prSet/>
      <dgm:spPr/>
      <dgm:t>
        <a:bodyPr/>
        <a:lstStyle/>
        <a:p>
          <a:pPr rtl="0"/>
          <a:r>
            <a:rPr lang="en-US" b="1" u="sng" dirty="0" smtClean="0"/>
            <a:t>Critical Thinking Skill</a:t>
          </a:r>
          <a:endParaRPr lang="en-US" dirty="0"/>
        </a:p>
      </dgm:t>
    </dgm:pt>
    <dgm:pt modelId="{DE05B04A-61A9-420F-86EB-7D9ADB2046A2}" type="parTrans" cxnId="{635146B9-25F1-4274-AA6C-159B5279409E}">
      <dgm:prSet/>
      <dgm:spPr/>
      <dgm:t>
        <a:bodyPr/>
        <a:lstStyle/>
        <a:p>
          <a:endParaRPr lang="en-US"/>
        </a:p>
      </dgm:t>
    </dgm:pt>
    <dgm:pt modelId="{AB5FADE2-1568-49B9-9AB5-AF752C62FC28}" type="sibTrans" cxnId="{635146B9-25F1-4274-AA6C-159B5279409E}">
      <dgm:prSet/>
      <dgm:spPr/>
      <dgm:t>
        <a:bodyPr/>
        <a:lstStyle/>
        <a:p>
          <a:endParaRPr lang="en-US"/>
        </a:p>
      </dgm:t>
    </dgm:pt>
    <dgm:pt modelId="{726DD40D-751B-437E-9651-6D62C04B5E3E}">
      <dgm:prSet/>
      <dgm:spPr/>
      <dgm:t>
        <a:bodyPr/>
        <a:lstStyle/>
        <a:p>
          <a:pPr rtl="0"/>
          <a:r>
            <a:rPr lang="en-US" b="1" u="sng" dirty="0" smtClean="0"/>
            <a:t>Information Ordering Ability</a:t>
          </a:r>
          <a:endParaRPr lang="en-US" dirty="0"/>
        </a:p>
      </dgm:t>
    </dgm:pt>
    <dgm:pt modelId="{764DAE01-C79D-4D91-B7A2-362AB6E30215}" type="parTrans" cxnId="{90F36936-E049-4A52-9596-E1ECF33E0516}">
      <dgm:prSet/>
      <dgm:spPr/>
      <dgm:t>
        <a:bodyPr/>
        <a:lstStyle/>
        <a:p>
          <a:endParaRPr lang="en-US"/>
        </a:p>
      </dgm:t>
    </dgm:pt>
    <dgm:pt modelId="{1D123398-FFB1-48F2-8F51-65D120759401}" type="sibTrans" cxnId="{90F36936-E049-4A52-9596-E1ECF33E0516}">
      <dgm:prSet/>
      <dgm:spPr/>
      <dgm:t>
        <a:bodyPr/>
        <a:lstStyle/>
        <a:p>
          <a:endParaRPr lang="en-US"/>
        </a:p>
      </dgm:t>
    </dgm:pt>
    <dgm:pt modelId="{844EE2E2-1506-4CA7-B036-082BFDD1E990}">
      <dgm:prSet/>
      <dgm:spPr/>
      <dgm:t>
        <a:bodyPr/>
        <a:lstStyle/>
        <a:p>
          <a:pPr rtl="0"/>
          <a:r>
            <a:rPr lang="en-US" dirty="0" smtClean="0"/>
            <a:t>Knowledge of business and management principles involved in strategic planning, resource allocation, human resources modeling, leadership technique, production methods, and coordination of people and resources.</a:t>
          </a:r>
          <a:endParaRPr lang="en-US" dirty="0"/>
        </a:p>
      </dgm:t>
    </dgm:pt>
    <dgm:pt modelId="{C0826941-AAE0-4F20-A085-E4A5AB3AA933}" type="parTrans" cxnId="{F7B418AD-8E6A-4D06-9369-EFBACB8BCC74}">
      <dgm:prSet/>
      <dgm:spPr/>
      <dgm:t>
        <a:bodyPr/>
        <a:lstStyle/>
        <a:p>
          <a:endParaRPr lang="en-US"/>
        </a:p>
      </dgm:t>
    </dgm:pt>
    <dgm:pt modelId="{952F0A7A-EF71-4108-9FBC-86106D67756D}" type="sibTrans" cxnId="{F7B418AD-8E6A-4D06-9369-EFBACB8BCC74}">
      <dgm:prSet/>
      <dgm:spPr/>
      <dgm:t>
        <a:bodyPr/>
        <a:lstStyle/>
        <a:p>
          <a:endParaRPr lang="en-US"/>
        </a:p>
      </dgm:t>
    </dgm:pt>
    <dgm:pt modelId="{4F7E2DE5-0BE1-485A-A600-766AF218F35B}">
      <dgm:prSet/>
      <dgm:spPr/>
      <dgm:t>
        <a:bodyPr/>
        <a:lstStyle/>
        <a:p>
          <a:pPr rtl="0"/>
          <a:r>
            <a:rPr lang="en-US" dirty="0" smtClean="0"/>
            <a:t>Skill in using logic and reasoning to identify the strengths and weaknesses of alternative solutions, conclusions or approaches to problems.</a:t>
          </a:r>
          <a:endParaRPr lang="en-US" dirty="0"/>
        </a:p>
      </dgm:t>
    </dgm:pt>
    <dgm:pt modelId="{8E8D3A9A-A3FC-4AE7-BC76-1B4A25AD8276}" type="parTrans" cxnId="{62C62C9C-5545-4BDD-9A39-0AF69606D714}">
      <dgm:prSet/>
      <dgm:spPr/>
      <dgm:t>
        <a:bodyPr/>
        <a:lstStyle/>
        <a:p>
          <a:endParaRPr lang="en-US"/>
        </a:p>
      </dgm:t>
    </dgm:pt>
    <dgm:pt modelId="{E3F79752-9A30-48DA-8199-A81FD0D602A0}" type="sibTrans" cxnId="{62C62C9C-5545-4BDD-9A39-0AF69606D714}">
      <dgm:prSet/>
      <dgm:spPr/>
      <dgm:t>
        <a:bodyPr/>
        <a:lstStyle/>
        <a:p>
          <a:endParaRPr lang="en-US"/>
        </a:p>
      </dgm:t>
    </dgm:pt>
    <dgm:pt modelId="{CF14EEFB-7166-4629-978F-3C7ADD102570}">
      <dgm:prSet/>
      <dgm:spPr/>
      <dgm:t>
        <a:bodyPr/>
        <a:lstStyle/>
        <a:p>
          <a:pPr rtl="0"/>
          <a:r>
            <a:rPr lang="en-US" dirty="0" smtClean="0"/>
            <a:t>The ability to arrange things or actions in a certain order or pattern according to a specific rule or set of rules (e.g., patterns of numbers, letters, words, pictures, mathematical operations).</a:t>
          </a:r>
          <a:endParaRPr lang="en-US" dirty="0"/>
        </a:p>
      </dgm:t>
    </dgm:pt>
    <dgm:pt modelId="{BCC8E94C-D752-4077-BE8A-A82D2EF1EF43}" type="parTrans" cxnId="{A96CAD0A-33A4-4887-A341-8A2448EB39ED}">
      <dgm:prSet/>
      <dgm:spPr/>
      <dgm:t>
        <a:bodyPr/>
        <a:lstStyle/>
        <a:p>
          <a:endParaRPr lang="en-US"/>
        </a:p>
      </dgm:t>
    </dgm:pt>
    <dgm:pt modelId="{B9DE74C0-779A-4B16-93EA-947E91D11235}" type="sibTrans" cxnId="{A96CAD0A-33A4-4887-A341-8A2448EB39ED}">
      <dgm:prSet/>
      <dgm:spPr/>
      <dgm:t>
        <a:bodyPr/>
        <a:lstStyle/>
        <a:p>
          <a:endParaRPr lang="en-US"/>
        </a:p>
      </dgm:t>
    </dgm:pt>
    <dgm:pt modelId="{381BDCC2-33A2-4418-A91F-FE6981AD70BB}" type="pres">
      <dgm:prSet presAssocID="{0FEBFBB0-651F-45F4-BB45-EE12E70B290A}" presName="Name0" presStyleCnt="0">
        <dgm:presLayoutVars>
          <dgm:dir/>
          <dgm:animLvl val="lvl"/>
          <dgm:resizeHandles val="exact"/>
        </dgm:presLayoutVars>
      </dgm:prSet>
      <dgm:spPr/>
      <dgm:t>
        <a:bodyPr/>
        <a:lstStyle/>
        <a:p>
          <a:endParaRPr lang="en-US"/>
        </a:p>
      </dgm:t>
    </dgm:pt>
    <dgm:pt modelId="{A38189DD-5F6A-47A3-90DC-5D6484381B5B}" type="pres">
      <dgm:prSet presAssocID="{10FC5F9B-A389-49D1-B457-3F65BF201947}" presName="composite" presStyleCnt="0"/>
      <dgm:spPr/>
    </dgm:pt>
    <dgm:pt modelId="{DC6803E4-71DA-4666-B1BC-23B46010BE0D}" type="pres">
      <dgm:prSet presAssocID="{10FC5F9B-A389-49D1-B457-3F65BF201947}" presName="parTx" presStyleLbl="alignNode1" presStyleIdx="0" presStyleCnt="3">
        <dgm:presLayoutVars>
          <dgm:chMax val="0"/>
          <dgm:chPref val="0"/>
          <dgm:bulletEnabled val="1"/>
        </dgm:presLayoutVars>
      </dgm:prSet>
      <dgm:spPr/>
      <dgm:t>
        <a:bodyPr/>
        <a:lstStyle/>
        <a:p>
          <a:endParaRPr lang="en-US"/>
        </a:p>
      </dgm:t>
    </dgm:pt>
    <dgm:pt modelId="{B36482EC-503F-47A3-8E57-268DF8C6191B}" type="pres">
      <dgm:prSet presAssocID="{10FC5F9B-A389-49D1-B457-3F65BF201947}" presName="desTx" presStyleLbl="alignAccFollowNode1" presStyleIdx="0" presStyleCnt="3">
        <dgm:presLayoutVars>
          <dgm:bulletEnabled val="1"/>
        </dgm:presLayoutVars>
      </dgm:prSet>
      <dgm:spPr/>
      <dgm:t>
        <a:bodyPr/>
        <a:lstStyle/>
        <a:p>
          <a:endParaRPr lang="en-US"/>
        </a:p>
      </dgm:t>
    </dgm:pt>
    <dgm:pt modelId="{8B761D81-B41C-41E5-A478-2BAC0B851918}" type="pres">
      <dgm:prSet presAssocID="{B991AC5D-C25F-43F6-9F31-378ED2548C18}" presName="space" presStyleCnt="0"/>
      <dgm:spPr/>
    </dgm:pt>
    <dgm:pt modelId="{4B728130-F0C0-4AD1-8250-148A340FAD2F}" type="pres">
      <dgm:prSet presAssocID="{F5EB8145-86E2-471F-92DF-A4B7353E5C35}" presName="composite" presStyleCnt="0"/>
      <dgm:spPr/>
    </dgm:pt>
    <dgm:pt modelId="{333778C4-5390-49C3-B46D-1864DAD2BFFA}" type="pres">
      <dgm:prSet presAssocID="{F5EB8145-86E2-471F-92DF-A4B7353E5C35}" presName="parTx" presStyleLbl="alignNode1" presStyleIdx="1" presStyleCnt="3">
        <dgm:presLayoutVars>
          <dgm:chMax val="0"/>
          <dgm:chPref val="0"/>
          <dgm:bulletEnabled val="1"/>
        </dgm:presLayoutVars>
      </dgm:prSet>
      <dgm:spPr/>
      <dgm:t>
        <a:bodyPr/>
        <a:lstStyle/>
        <a:p>
          <a:endParaRPr lang="en-US"/>
        </a:p>
      </dgm:t>
    </dgm:pt>
    <dgm:pt modelId="{05A7D469-1A83-4A16-90CC-1E55DCF12CFC}" type="pres">
      <dgm:prSet presAssocID="{F5EB8145-86E2-471F-92DF-A4B7353E5C35}" presName="desTx" presStyleLbl="alignAccFollowNode1" presStyleIdx="1" presStyleCnt="3">
        <dgm:presLayoutVars>
          <dgm:bulletEnabled val="1"/>
        </dgm:presLayoutVars>
      </dgm:prSet>
      <dgm:spPr/>
      <dgm:t>
        <a:bodyPr/>
        <a:lstStyle/>
        <a:p>
          <a:endParaRPr lang="en-US"/>
        </a:p>
      </dgm:t>
    </dgm:pt>
    <dgm:pt modelId="{E163D742-D525-4351-AD93-14EE01820A21}" type="pres">
      <dgm:prSet presAssocID="{AB5FADE2-1568-49B9-9AB5-AF752C62FC28}" presName="space" presStyleCnt="0"/>
      <dgm:spPr/>
    </dgm:pt>
    <dgm:pt modelId="{FD00C7C9-9CFB-4820-B8D3-EFA08F76318E}" type="pres">
      <dgm:prSet presAssocID="{726DD40D-751B-437E-9651-6D62C04B5E3E}" presName="composite" presStyleCnt="0"/>
      <dgm:spPr/>
    </dgm:pt>
    <dgm:pt modelId="{1BAAC93E-B7EC-4A90-9679-E3992478CA8C}" type="pres">
      <dgm:prSet presAssocID="{726DD40D-751B-437E-9651-6D62C04B5E3E}" presName="parTx" presStyleLbl="alignNode1" presStyleIdx="2" presStyleCnt="3">
        <dgm:presLayoutVars>
          <dgm:chMax val="0"/>
          <dgm:chPref val="0"/>
          <dgm:bulletEnabled val="1"/>
        </dgm:presLayoutVars>
      </dgm:prSet>
      <dgm:spPr/>
      <dgm:t>
        <a:bodyPr/>
        <a:lstStyle/>
        <a:p>
          <a:endParaRPr lang="en-US"/>
        </a:p>
      </dgm:t>
    </dgm:pt>
    <dgm:pt modelId="{F8F9D8C6-BE05-4586-B36B-C33571F6E7DC}" type="pres">
      <dgm:prSet presAssocID="{726DD40D-751B-437E-9651-6D62C04B5E3E}" presName="desTx" presStyleLbl="alignAccFollowNode1" presStyleIdx="2" presStyleCnt="3">
        <dgm:presLayoutVars>
          <dgm:bulletEnabled val="1"/>
        </dgm:presLayoutVars>
      </dgm:prSet>
      <dgm:spPr/>
      <dgm:t>
        <a:bodyPr/>
        <a:lstStyle/>
        <a:p>
          <a:endParaRPr lang="en-US"/>
        </a:p>
      </dgm:t>
    </dgm:pt>
  </dgm:ptLst>
  <dgm:cxnLst>
    <dgm:cxn modelId="{62C62C9C-5545-4BDD-9A39-0AF69606D714}" srcId="{F5EB8145-86E2-471F-92DF-A4B7353E5C35}" destId="{4F7E2DE5-0BE1-485A-A600-766AF218F35B}" srcOrd="0" destOrd="0" parTransId="{8E8D3A9A-A3FC-4AE7-BC76-1B4A25AD8276}" sibTransId="{E3F79752-9A30-48DA-8199-A81FD0D602A0}"/>
    <dgm:cxn modelId="{F7B418AD-8E6A-4D06-9369-EFBACB8BCC74}" srcId="{10FC5F9B-A389-49D1-B457-3F65BF201947}" destId="{844EE2E2-1506-4CA7-B036-082BFDD1E990}" srcOrd="0" destOrd="0" parTransId="{C0826941-AAE0-4F20-A085-E4A5AB3AA933}" sibTransId="{952F0A7A-EF71-4108-9FBC-86106D67756D}"/>
    <dgm:cxn modelId="{635146B9-25F1-4274-AA6C-159B5279409E}" srcId="{0FEBFBB0-651F-45F4-BB45-EE12E70B290A}" destId="{F5EB8145-86E2-471F-92DF-A4B7353E5C35}" srcOrd="1" destOrd="0" parTransId="{DE05B04A-61A9-420F-86EB-7D9ADB2046A2}" sibTransId="{AB5FADE2-1568-49B9-9AB5-AF752C62FC28}"/>
    <dgm:cxn modelId="{551AD732-3821-4723-9CD5-712DCCB13589}" type="presOf" srcId="{0FEBFBB0-651F-45F4-BB45-EE12E70B290A}" destId="{381BDCC2-33A2-4418-A91F-FE6981AD70BB}" srcOrd="0" destOrd="0" presId="urn:microsoft.com/office/officeart/2005/8/layout/hList1"/>
    <dgm:cxn modelId="{90F36936-E049-4A52-9596-E1ECF33E0516}" srcId="{0FEBFBB0-651F-45F4-BB45-EE12E70B290A}" destId="{726DD40D-751B-437E-9651-6D62C04B5E3E}" srcOrd="2" destOrd="0" parTransId="{764DAE01-C79D-4D91-B7A2-362AB6E30215}" sibTransId="{1D123398-FFB1-48F2-8F51-65D120759401}"/>
    <dgm:cxn modelId="{556A8346-2E3C-4FD4-81F0-6853E575ADDA}" type="presOf" srcId="{10FC5F9B-A389-49D1-B457-3F65BF201947}" destId="{DC6803E4-71DA-4666-B1BC-23B46010BE0D}" srcOrd="0" destOrd="0" presId="urn:microsoft.com/office/officeart/2005/8/layout/hList1"/>
    <dgm:cxn modelId="{A96CAD0A-33A4-4887-A341-8A2448EB39ED}" srcId="{726DD40D-751B-437E-9651-6D62C04B5E3E}" destId="{CF14EEFB-7166-4629-978F-3C7ADD102570}" srcOrd="0" destOrd="0" parTransId="{BCC8E94C-D752-4077-BE8A-A82D2EF1EF43}" sibTransId="{B9DE74C0-779A-4B16-93EA-947E91D11235}"/>
    <dgm:cxn modelId="{F2F2867D-BA9A-40FF-B7E7-28B8896EF217}" type="presOf" srcId="{CF14EEFB-7166-4629-978F-3C7ADD102570}" destId="{F8F9D8C6-BE05-4586-B36B-C33571F6E7DC}" srcOrd="0" destOrd="0" presId="urn:microsoft.com/office/officeart/2005/8/layout/hList1"/>
    <dgm:cxn modelId="{33B89B9A-3FA5-4DA0-A519-580868CDA879}" type="presOf" srcId="{844EE2E2-1506-4CA7-B036-082BFDD1E990}" destId="{B36482EC-503F-47A3-8E57-268DF8C6191B}" srcOrd="0" destOrd="0" presId="urn:microsoft.com/office/officeart/2005/8/layout/hList1"/>
    <dgm:cxn modelId="{E0CC6B03-0879-440C-9B02-6950659DC465}" type="presOf" srcId="{F5EB8145-86E2-471F-92DF-A4B7353E5C35}" destId="{333778C4-5390-49C3-B46D-1864DAD2BFFA}" srcOrd="0" destOrd="0" presId="urn:microsoft.com/office/officeart/2005/8/layout/hList1"/>
    <dgm:cxn modelId="{D5A18972-8FA6-49C0-9431-E229E0A3FC49}" type="presOf" srcId="{4F7E2DE5-0BE1-485A-A600-766AF218F35B}" destId="{05A7D469-1A83-4A16-90CC-1E55DCF12CFC}" srcOrd="0" destOrd="0" presId="urn:microsoft.com/office/officeart/2005/8/layout/hList1"/>
    <dgm:cxn modelId="{C5D03E1B-39C2-445D-8340-B8DBF701E0F9}" type="presOf" srcId="{726DD40D-751B-437E-9651-6D62C04B5E3E}" destId="{1BAAC93E-B7EC-4A90-9679-E3992478CA8C}" srcOrd="0" destOrd="0" presId="urn:microsoft.com/office/officeart/2005/8/layout/hList1"/>
    <dgm:cxn modelId="{4ED97DA5-11B5-4FCB-9F10-57B7F7A6C932}" srcId="{0FEBFBB0-651F-45F4-BB45-EE12E70B290A}" destId="{10FC5F9B-A389-49D1-B457-3F65BF201947}" srcOrd="0" destOrd="0" parTransId="{1CCB1A0E-0919-425C-97C8-413357C19E70}" sibTransId="{B991AC5D-C25F-43F6-9F31-378ED2548C18}"/>
    <dgm:cxn modelId="{140DD7B3-9CB3-4C60-8B3A-279DF2AC7438}" type="presParOf" srcId="{381BDCC2-33A2-4418-A91F-FE6981AD70BB}" destId="{A38189DD-5F6A-47A3-90DC-5D6484381B5B}" srcOrd="0" destOrd="0" presId="urn:microsoft.com/office/officeart/2005/8/layout/hList1"/>
    <dgm:cxn modelId="{2AC96978-7DF6-42BF-BF4A-D671E9D542C2}" type="presParOf" srcId="{A38189DD-5F6A-47A3-90DC-5D6484381B5B}" destId="{DC6803E4-71DA-4666-B1BC-23B46010BE0D}" srcOrd="0" destOrd="0" presId="urn:microsoft.com/office/officeart/2005/8/layout/hList1"/>
    <dgm:cxn modelId="{0E42D2FE-6D71-41A6-A0CB-BEC3C3C1E26B}" type="presParOf" srcId="{A38189DD-5F6A-47A3-90DC-5D6484381B5B}" destId="{B36482EC-503F-47A3-8E57-268DF8C6191B}" srcOrd="1" destOrd="0" presId="urn:microsoft.com/office/officeart/2005/8/layout/hList1"/>
    <dgm:cxn modelId="{E83D4C6D-C2E3-43BC-B000-D1B8CF2BDB0A}" type="presParOf" srcId="{381BDCC2-33A2-4418-A91F-FE6981AD70BB}" destId="{8B761D81-B41C-41E5-A478-2BAC0B851918}" srcOrd="1" destOrd="0" presId="urn:microsoft.com/office/officeart/2005/8/layout/hList1"/>
    <dgm:cxn modelId="{B6882BE1-BE4E-4AF7-BA6D-C217C780CC86}" type="presParOf" srcId="{381BDCC2-33A2-4418-A91F-FE6981AD70BB}" destId="{4B728130-F0C0-4AD1-8250-148A340FAD2F}" srcOrd="2" destOrd="0" presId="urn:microsoft.com/office/officeart/2005/8/layout/hList1"/>
    <dgm:cxn modelId="{502519FA-0609-4386-B2DD-20AFDC02B35F}" type="presParOf" srcId="{4B728130-F0C0-4AD1-8250-148A340FAD2F}" destId="{333778C4-5390-49C3-B46D-1864DAD2BFFA}" srcOrd="0" destOrd="0" presId="urn:microsoft.com/office/officeart/2005/8/layout/hList1"/>
    <dgm:cxn modelId="{4FD02EB7-9069-4EF9-99C4-92CFB5C4C465}" type="presParOf" srcId="{4B728130-F0C0-4AD1-8250-148A340FAD2F}" destId="{05A7D469-1A83-4A16-90CC-1E55DCF12CFC}" srcOrd="1" destOrd="0" presId="urn:microsoft.com/office/officeart/2005/8/layout/hList1"/>
    <dgm:cxn modelId="{A8A74EAA-27B4-4D08-A59C-0AD3B6D0A273}" type="presParOf" srcId="{381BDCC2-33A2-4418-A91F-FE6981AD70BB}" destId="{E163D742-D525-4351-AD93-14EE01820A21}" srcOrd="3" destOrd="0" presId="urn:microsoft.com/office/officeart/2005/8/layout/hList1"/>
    <dgm:cxn modelId="{FC67D15A-8CA7-4BCC-BD00-5DB9E8A42AA5}" type="presParOf" srcId="{381BDCC2-33A2-4418-A91F-FE6981AD70BB}" destId="{FD00C7C9-9CFB-4820-B8D3-EFA08F76318E}" srcOrd="4" destOrd="0" presId="urn:microsoft.com/office/officeart/2005/8/layout/hList1"/>
    <dgm:cxn modelId="{4A60F11C-D2A6-4EE1-8ECB-537228B7ABDD}" type="presParOf" srcId="{FD00C7C9-9CFB-4820-B8D3-EFA08F76318E}" destId="{1BAAC93E-B7EC-4A90-9679-E3992478CA8C}" srcOrd="0" destOrd="0" presId="urn:microsoft.com/office/officeart/2005/8/layout/hList1"/>
    <dgm:cxn modelId="{05D6DA26-A7F8-4ABE-8FC7-5DD481A9A0E9}" type="presParOf" srcId="{FD00C7C9-9CFB-4820-B8D3-EFA08F76318E}" destId="{F8F9D8C6-BE05-4586-B36B-C33571F6E7D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46C00B61-0B07-4F73-8DDA-C320ECD3EEF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704CE070-4B91-4970-BC9A-C8082F891D3A}">
      <dgm:prSet custT="1"/>
      <dgm:spPr/>
      <dgm:t>
        <a:bodyPr/>
        <a:lstStyle/>
        <a:p>
          <a:pPr rtl="0"/>
          <a:r>
            <a:rPr lang="en-US" sz="1800" b="1" dirty="0" smtClean="0"/>
            <a:t>Specific KSA statements should answer these questions:</a:t>
          </a:r>
          <a:endParaRPr lang="en-US" sz="1800" b="1" dirty="0"/>
        </a:p>
      </dgm:t>
    </dgm:pt>
    <dgm:pt modelId="{B9E9744E-9DCF-4D1B-92B6-18058307DE2A}" type="parTrans" cxnId="{E75FF31E-1DC6-441E-88A1-BD86D1667D1D}">
      <dgm:prSet/>
      <dgm:spPr/>
      <dgm:t>
        <a:bodyPr/>
        <a:lstStyle/>
        <a:p>
          <a:endParaRPr lang="en-US"/>
        </a:p>
      </dgm:t>
    </dgm:pt>
    <dgm:pt modelId="{AC71C512-638E-43A7-BDA8-193DC8573023}" type="sibTrans" cxnId="{E75FF31E-1DC6-441E-88A1-BD86D1667D1D}">
      <dgm:prSet/>
      <dgm:spPr/>
      <dgm:t>
        <a:bodyPr/>
        <a:lstStyle/>
        <a:p>
          <a:endParaRPr lang="en-US"/>
        </a:p>
      </dgm:t>
    </dgm:pt>
    <dgm:pt modelId="{D1E5C8BA-4071-4DE4-9731-64B86D88ABE8}">
      <dgm:prSet/>
      <dgm:spPr/>
      <dgm:t>
        <a:bodyPr/>
        <a:lstStyle/>
        <a:p>
          <a:pPr rtl="0"/>
          <a:r>
            <a:rPr lang="en-US" dirty="0" smtClean="0"/>
            <a:t>What level of the KSA do we need?</a:t>
          </a:r>
          <a:endParaRPr lang="en-US" dirty="0"/>
        </a:p>
      </dgm:t>
    </dgm:pt>
    <dgm:pt modelId="{B71130B3-4FFA-4B6F-B927-A4275656A408}" type="parTrans" cxnId="{801AAEAB-1589-4A03-A9E0-97C94CAACA33}">
      <dgm:prSet/>
      <dgm:spPr/>
      <dgm:t>
        <a:bodyPr/>
        <a:lstStyle/>
        <a:p>
          <a:endParaRPr lang="en-US"/>
        </a:p>
      </dgm:t>
    </dgm:pt>
    <dgm:pt modelId="{AC586970-D0F8-4945-84CD-96A369D2AB56}" type="sibTrans" cxnId="{801AAEAB-1589-4A03-A9E0-97C94CAACA33}">
      <dgm:prSet/>
      <dgm:spPr/>
      <dgm:t>
        <a:bodyPr/>
        <a:lstStyle/>
        <a:p>
          <a:endParaRPr lang="en-US"/>
        </a:p>
      </dgm:t>
    </dgm:pt>
    <dgm:pt modelId="{FBFB9AB4-F841-48DB-82D2-80C9F5F9EAF6}">
      <dgm:prSet/>
      <dgm:spPr/>
      <dgm:t>
        <a:bodyPr/>
        <a:lstStyle/>
        <a:p>
          <a:pPr rtl="0"/>
          <a:r>
            <a:rPr lang="en-US" dirty="0" smtClean="0"/>
            <a:t>Are we looking for a Knowledge, Skill, or Ability?</a:t>
          </a:r>
          <a:endParaRPr lang="en-US" dirty="0"/>
        </a:p>
      </dgm:t>
    </dgm:pt>
    <dgm:pt modelId="{0357ABA1-69A9-470A-94AD-9C6A98C67946}" type="parTrans" cxnId="{13DE2628-FE3E-428E-8B3C-AB8C4F93F474}">
      <dgm:prSet/>
      <dgm:spPr/>
      <dgm:t>
        <a:bodyPr/>
        <a:lstStyle/>
        <a:p>
          <a:endParaRPr lang="en-US"/>
        </a:p>
      </dgm:t>
    </dgm:pt>
    <dgm:pt modelId="{A6870DEC-9144-4C56-BC87-AEBAA4F4C1E1}" type="sibTrans" cxnId="{13DE2628-FE3E-428E-8B3C-AB8C4F93F474}">
      <dgm:prSet/>
      <dgm:spPr/>
      <dgm:t>
        <a:bodyPr/>
        <a:lstStyle/>
        <a:p>
          <a:endParaRPr lang="en-US"/>
        </a:p>
      </dgm:t>
    </dgm:pt>
    <dgm:pt modelId="{FEDD06EF-02CA-49B7-8B89-CFBB3415ABB1}">
      <dgm:prSet/>
      <dgm:spPr/>
      <dgm:t>
        <a:bodyPr/>
        <a:lstStyle/>
        <a:p>
          <a:pPr rtl="0"/>
          <a:r>
            <a:rPr lang="en-US" dirty="0" smtClean="0"/>
            <a:t>What are the specific, job-related details of the KSA we are trying to describe?</a:t>
          </a:r>
          <a:endParaRPr lang="en-US" dirty="0"/>
        </a:p>
      </dgm:t>
    </dgm:pt>
    <dgm:pt modelId="{BAAC3204-18E3-4AED-B5D8-4978C1352E5B}" type="parTrans" cxnId="{59B8C933-91C7-4AA0-B8C0-A61CC835FC2D}">
      <dgm:prSet/>
      <dgm:spPr/>
      <dgm:t>
        <a:bodyPr/>
        <a:lstStyle/>
        <a:p>
          <a:endParaRPr lang="en-US"/>
        </a:p>
      </dgm:t>
    </dgm:pt>
    <dgm:pt modelId="{3734D447-8081-4F18-83BB-210E19F1A06F}" type="sibTrans" cxnId="{59B8C933-91C7-4AA0-B8C0-A61CC835FC2D}">
      <dgm:prSet/>
      <dgm:spPr/>
      <dgm:t>
        <a:bodyPr/>
        <a:lstStyle/>
        <a:p>
          <a:endParaRPr lang="en-US"/>
        </a:p>
      </dgm:t>
    </dgm:pt>
    <dgm:pt modelId="{EF4CCC85-C84D-4A18-B565-A7021A0C0F17}">
      <dgm:prSet custT="1"/>
      <dgm:spPr/>
      <dgm:t>
        <a:bodyPr/>
        <a:lstStyle/>
        <a:p>
          <a:pPr rtl="0"/>
          <a:r>
            <a:rPr lang="en-US" sz="1800" b="1" dirty="0" smtClean="0"/>
            <a:t>Describes the specific factors of the broad KSAs which are relevant to the class:</a:t>
          </a:r>
          <a:endParaRPr lang="en-US" sz="1800" b="1" dirty="0"/>
        </a:p>
      </dgm:t>
    </dgm:pt>
    <dgm:pt modelId="{42B48145-9B90-48A7-9606-C6325955D6AC}" type="parTrans" cxnId="{FB8C68F5-0D89-479D-BAA7-13A1C60A84C3}">
      <dgm:prSet/>
      <dgm:spPr/>
      <dgm:t>
        <a:bodyPr/>
        <a:lstStyle/>
        <a:p>
          <a:endParaRPr lang="en-US"/>
        </a:p>
      </dgm:t>
    </dgm:pt>
    <dgm:pt modelId="{30CCC9AA-D134-469B-B1B5-672C344BAD68}" type="sibTrans" cxnId="{FB8C68F5-0D89-479D-BAA7-13A1C60A84C3}">
      <dgm:prSet/>
      <dgm:spPr/>
      <dgm:t>
        <a:bodyPr/>
        <a:lstStyle/>
        <a:p>
          <a:endParaRPr lang="en-US" dirty="0"/>
        </a:p>
      </dgm:t>
    </dgm:pt>
    <dgm:pt modelId="{196307AC-5F39-4096-8991-F726F414069A}">
      <dgm:prSet/>
      <dgm:spPr/>
      <dgm:t>
        <a:bodyPr/>
        <a:lstStyle/>
        <a:p>
          <a:pPr rtl="0"/>
          <a:r>
            <a:rPr lang="en-US" dirty="0" smtClean="0"/>
            <a:t>Starts with a level qualifier.</a:t>
          </a:r>
          <a:endParaRPr lang="en-US" dirty="0"/>
        </a:p>
      </dgm:t>
    </dgm:pt>
    <dgm:pt modelId="{ABAB3E95-FF19-47B5-BFEC-7F0D7E4E910C}" type="parTrans" cxnId="{537680A6-5A01-4410-924C-7839734CE2C6}">
      <dgm:prSet/>
      <dgm:spPr/>
      <dgm:t>
        <a:bodyPr/>
        <a:lstStyle/>
        <a:p>
          <a:endParaRPr lang="en-US"/>
        </a:p>
      </dgm:t>
    </dgm:pt>
    <dgm:pt modelId="{383F94E8-A873-4124-ABD0-2B679BDA3630}" type="sibTrans" cxnId="{537680A6-5A01-4410-924C-7839734CE2C6}">
      <dgm:prSet/>
      <dgm:spPr/>
      <dgm:t>
        <a:bodyPr/>
        <a:lstStyle/>
        <a:p>
          <a:endParaRPr lang="en-US"/>
        </a:p>
      </dgm:t>
    </dgm:pt>
    <dgm:pt modelId="{FC676FF8-6871-4696-9FF4-ED06E75D7E35}">
      <dgm:prSet/>
      <dgm:spPr/>
      <dgm:t>
        <a:bodyPr/>
        <a:lstStyle/>
        <a:p>
          <a:pPr rtl="0"/>
          <a:r>
            <a:rPr lang="en-US" dirty="0" smtClean="0"/>
            <a:t>Does not use abbreviations.</a:t>
          </a:r>
          <a:endParaRPr lang="en-US" dirty="0"/>
        </a:p>
      </dgm:t>
    </dgm:pt>
    <dgm:pt modelId="{A392187B-CA47-415E-A969-1F7E27396CBB}" type="parTrans" cxnId="{B2296759-B1E4-48E0-A1E2-087537FC0DD8}">
      <dgm:prSet/>
      <dgm:spPr/>
      <dgm:t>
        <a:bodyPr/>
        <a:lstStyle/>
        <a:p>
          <a:endParaRPr lang="en-US"/>
        </a:p>
      </dgm:t>
    </dgm:pt>
    <dgm:pt modelId="{6429E458-C639-4045-9510-610391FF2300}" type="sibTrans" cxnId="{B2296759-B1E4-48E0-A1E2-087537FC0DD8}">
      <dgm:prSet/>
      <dgm:spPr/>
      <dgm:t>
        <a:bodyPr/>
        <a:lstStyle/>
        <a:p>
          <a:endParaRPr lang="en-US"/>
        </a:p>
      </dgm:t>
    </dgm:pt>
    <dgm:pt modelId="{3DB1FD48-6994-49C8-96C9-B5DF5C94158C}">
      <dgm:prSet/>
      <dgm:spPr/>
      <dgm:t>
        <a:bodyPr/>
        <a:lstStyle/>
        <a:p>
          <a:pPr rtl="0"/>
          <a:r>
            <a:rPr lang="en-US" dirty="0" smtClean="0"/>
            <a:t>Clear enough that a person with no knowledge of the class will understand what is required.</a:t>
          </a:r>
          <a:endParaRPr lang="en-US" dirty="0"/>
        </a:p>
      </dgm:t>
    </dgm:pt>
    <dgm:pt modelId="{84D1481E-F2C6-4B78-B455-BE280144166C}" type="parTrans" cxnId="{45992F4F-1ADA-44EA-B139-5559CF34616C}">
      <dgm:prSet/>
      <dgm:spPr/>
      <dgm:t>
        <a:bodyPr/>
        <a:lstStyle/>
        <a:p>
          <a:endParaRPr lang="en-US"/>
        </a:p>
      </dgm:t>
    </dgm:pt>
    <dgm:pt modelId="{9AE5974E-D978-4477-B1DC-8987FE45B2C5}" type="sibTrans" cxnId="{45992F4F-1ADA-44EA-B139-5559CF34616C}">
      <dgm:prSet/>
      <dgm:spPr/>
      <dgm:t>
        <a:bodyPr/>
        <a:lstStyle/>
        <a:p>
          <a:endParaRPr lang="en-US"/>
        </a:p>
      </dgm:t>
    </dgm:pt>
    <dgm:pt modelId="{B65E77DB-76D0-4ED8-A4CA-7F19E1D2BAB0}">
      <dgm:prSet/>
      <dgm:spPr/>
      <dgm:t>
        <a:bodyPr/>
        <a:lstStyle/>
        <a:p>
          <a:pPr rtl="0"/>
          <a:r>
            <a:rPr lang="en-US" dirty="0" smtClean="0"/>
            <a:t>Should identify in detail the KSA as it relates to the class</a:t>
          </a:r>
          <a:endParaRPr lang="en-US" dirty="0"/>
        </a:p>
      </dgm:t>
    </dgm:pt>
    <dgm:pt modelId="{4A31AF0A-06D2-4639-A6C3-53F270B95749}" type="parTrans" cxnId="{CB68EB58-16DE-47F5-ABD0-FF6E786E73FD}">
      <dgm:prSet/>
      <dgm:spPr/>
      <dgm:t>
        <a:bodyPr/>
        <a:lstStyle/>
        <a:p>
          <a:endParaRPr lang="en-US"/>
        </a:p>
      </dgm:t>
    </dgm:pt>
    <dgm:pt modelId="{618FC76A-A41F-4C1C-A983-9758A1C27440}" type="sibTrans" cxnId="{CB68EB58-16DE-47F5-ABD0-FF6E786E73FD}">
      <dgm:prSet/>
      <dgm:spPr/>
      <dgm:t>
        <a:bodyPr/>
        <a:lstStyle/>
        <a:p>
          <a:endParaRPr lang="en-US"/>
        </a:p>
      </dgm:t>
    </dgm:pt>
    <dgm:pt modelId="{9B17B98B-D8BD-499B-871B-DD7A6E24B154}" type="pres">
      <dgm:prSet presAssocID="{46C00B61-0B07-4F73-8DDA-C320ECD3EEF0}" presName="linearFlow" presStyleCnt="0">
        <dgm:presLayoutVars>
          <dgm:dir/>
          <dgm:animLvl val="lvl"/>
          <dgm:resizeHandles val="exact"/>
        </dgm:presLayoutVars>
      </dgm:prSet>
      <dgm:spPr/>
      <dgm:t>
        <a:bodyPr/>
        <a:lstStyle/>
        <a:p>
          <a:endParaRPr lang="en-US"/>
        </a:p>
      </dgm:t>
    </dgm:pt>
    <dgm:pt modelId="{0D8A5E17-F37D-450A-AF9A-3F8047583BC7}" type="pres">
      <dgm:prSet presAssocID="{EF4CCC85-C84D-4A18-B565-A7021A0C0F17}" presName="composite" presStyleCnt="0"/>
      <dgm:spPr/>
    </dgm:pt>
    <dgm:pt modelId="{169C798E-C5B9-4925-8023-7C76B6077A94}" type="pres">
      <dgm:prSet presAssocID="{EF4CCC85-C84D-4A18-B565-A7021A0C0F17}" presName="parTx" presStyleLbl="node1" presStyleIdx="0" presStyleCnt="2">
        <dgm:presLayoutVars>
          <dgm:chMax val="0"/>
          <dgm:chPref val="0"/>
          <dgm:bulletEnabled val="1"/>
        </dgm:presLayoutVars>
      </dgm:prSet>
      <dgm:spPr/>
      <dgm:t>
        <a:bodyPr/>
        <a:lstStyle/>
        <a:p>
          <a:endParaRPr lang="en-US"/>
        </a:p>
      </dgm:t>
    </dgm:pt>
    <dgm:pt modelId="{09C2A89F-7CDF-4A2E-BC77-3DBAA91CCE1F}" type="pres">
      <dgm:prSet presAssocID="{EF4CCC85-C84D-4A18-B565-A7021A0C0F17}" presName="parSh" presStyleLbl="node1" presStyleIdx="0" presStyleCnt="2" custScaleY="161667" custLinFactNeighborX="-112" custLinFactNeighborY="-4371"/>
      <dgm:spPr/>
      <dgm:t>
        <a:bodyPr/>
        <a:lstStyle/>
        <a:p>
          <a:endParaRPr lang="en-US"/>
        </a:p>
      </dgm:t>
    </dgm:pt>
    <dgm:pt modelId="{0C968B6D-58CE-454F-84FD-6BAA0C0910CD}" type="pres">
      <dgm:prSet presAssocID="{EF4CCC85-C84D-4A18-B565-A7021A0C0F17}" presName="desTx" presStyleLbl="fgAcc1" presStyleIdx="0" presStyleCnt="2" custScaleX="124098" custScaleY="55976" custLinFactNeighborX="6424" custLinFactNeighborY="-16373">
        <dgm:presLayoutVars>
          <dgm:bulletEnabled val="1"/>
        </dgm:presLayoutVars>
      </dgm:prSet>
      <dgm:spPr/>
      <dgm:t>
        <a:bodyPr/>
        <a:lstStyle/>
        <a:p>
          <a:endParaRPr lang="en-US"/>
        </a:p>
      </dgm:t>
    </dgm:pt>
    <dgm:pt modelId="{94FB0455-82B1-46D8-B53E-648F292600CB}" type="pres">
      <dgm:prSet presAssocID="{30CCC9AA-D134-469B-B1B5-672C344BAD68}" presName="sibTrans" presStyleLbl="sibTrans2D1" presStyleIdx="0" presStyleCnt="1" custScaleX="152790"/>
      <dgm:spPr/>
      <dgm:t>
        <a:bodyPr/>
        <a:lstStyle/>
        <a:p>
          <a:endParaRPr lang="en-US"/>
        </a:p>
      </dgm:t>
    </dgm:pt>
    <dgm:pt modelId="{CE8B00AF-C8A3-49CC-A22C-5B311E596549}" type="pres">
      <dgm:prSet presAssocID="{30CCC9AA-D134-469B-B1B5-672C344BAD68}" presName="connTx" presStyleLbl="sibTrans2D1" presStyleIdx="0" presStyleCnt="1"/>
      <dgm:spPr/>
      <dgm:t>
        <a:bodyPr/>
        <a:lstStyle/>
        <a:p>
          <a:endParaRPr lang="en-US"/>
        </a:p>
      </dgm:t>
    </dgm:pt>
    <dgm:pt modelId="{1EAAF115-5E40-44FC-A4EE-02DE5369E0DD}" type="pres">
      <dgm:prSet presAssocID="{704CE070-4B91-4970-BC9A-C8082F891D3A}" presName="composite" presStyleCnt="0"/>
      <dgm:spPr/>
    </dgm:pt>
    <dgm:pt modelId="{F2164B5B-3D89-4BC8-B8D2-B943D5245DE8}" type="pres">
      <dgm:prSet presAssocID="{704CE070-4B91-4970-BC9A-C8082F891D3A}" presName="parTx" presStyleLbl="node1" presStyleIdx="0" presStyleCnt="2">
        <dgm:presLayoutVars>
          <dgm:chMax val="0"/>
          <dgm:chPref val="0"/>
          <dgm:bulletEnabled val="1"/>
        </dgm:presLayoutVars>
      </dgm:prSet>
      <dgm:spPr/>
      <dgm:t>
        <a:bodyPr/>
        <a:lstStyle/>
        <a:p>
          <a:endParaRPr lang="en-US"/>
        </a:p>
      </dgm:t>
    </dgm:pt>
    <dgm:pt modelId="{2755F379-9290-48D9-9967-E47930EB7662}" type="pres">
      <dgm:prSet presAssocID="{704CE070-4B91-4970-BC9A-C8082F891D3A}" presName="parSh" presStyleLbl="node1" presStyleIdx="1" presStyleCnt="2" custScaleY="153534" custLinFactNeighborX="-2147" custLinFactNeighborY="-6723"/>
      <dgm:spPr/>
      <dgm:t>
        <a:bodyPr/>
        <a:lstStyle/>
        <a:p>
          <a:endParaRPr lang="en-US"/>
        </a:p>
      </dgm:t>
    </dgm:pt>
    <dgm:pt modelId="{B592E230-EDB1-46F5-A5B2-14A588CADFB5}" type="pres">
      <dgm:prSet presAssocID="{704CE070-4B91-4970-BC9A-C8082F891D3A}" presName="desTx" presStyleLbl="fgAcc1" presStyleIdx="1" presStyleCnt="2" custScaleX="123971" custScaleY="54390" custLinFactNeighborX="-1661" custLinFactNeighborY="-16387">
        <dgm:presLayoutVars>
          <dgm:bulletEnabled val="1"/>
        </dgm:presLayoutVars>
      </dgm:prSet>
      <dgm:spPr/>
      <dgm:t>
        <a:bodyPr/>
        <a:lstStyle/>
        <a:p>
          <a:endParaRPr lang="en-US"/>
        </a:p>
      </dgm:t>
    </dgm:pt>
  </dgm:ptLst>
  <dgm:cxnLst>
    <dgm:cxn modelId="{DE571717-94AA-41D5-9AA3-C098528C734F}" type="presOf" srcId="{FEDD06EF-02CA-49B7-8B89-CFBB3415ABB1}" destId="{B592E230-EDB1-46F5-A5B2-14A588CADFB5}" srcOrd="0" destOrd="2" presId="urn:microsoft.com/office/officeart/2005/8/layout/process3"/>
    <dgm:cxn modelId="{52344AD5-1793-4524-A0AD-E26648689861}" type="presOf" srcId="{196307AC-5F39-4096-8991-F726F414069A}" destId="{0C968B6D-58CE-454F-84FD-6BAA0C0910CD}" srcOrd="0" destOrd="0" presId="urn:microsoft.com/office/officeart/2005/8/layout/process3"/>
    <dgm:cxn modelId="{13DE2628-FE3E-428E-8B3C-AB8C4F93F474}" srcId="{704CE070-4B91-4970-BC9A-C8082F891D3A}" destId="{FBFB9AB4-F841-48DB-82D2-80C9F5F9EAF6}" srcOrd="1" destOrd="0" parTransId="{0357ABA1-69A9-470A-94AD-9C6A98C67946}" sibTransId="{A6870DEC-9144-4C56-BC87-AEBAA4F4C1E1}"/>
    <dgm:cxn modelId="{F93C1B54-FEF1-4552-8563-C2674B570A44}" type="presOf" srcId="{30CCC9AA-D134-469B-B1B5-672C344BAD68}" destId="{CE8B00AF-C8A3-49CC-A22C-5B311E596549}" srcOrd="1" destOrd="0" presId="urn:microsoft.com/office/officeart/2005/8/layout/process3"/>
    <dgm:cxn modelId="{CB20107D-32EC-4984-9156-29B903B0C0E6}" type="presOf" srcId="{46C00B61-0B07-4F73-8DDA-C320ECD3EEF0}" destId="{9B17B98B-D8BD-499B-871B-DD7A6E24B154}" srcOrd="0" destOrd="0" presId="urn:microsoft.com/office/officeart/2005/8/layout/process3"/>
    <dgm:cxn modelId="{CB68EB58-16DE-47F5-ABD0-FF6E786E73FD}" srcId="{EF4CCC85-C84D-4A18-B565-A7021A0C0F17}" destId="{B65E77DB-76D0-4ED8-A4CA-7F19E1D2BAB0}" srcOrd="2" destOrd="0" parTransId="{4A31AF0A-06D2-4639-A6C3-53F270B95749}" sibTransId="{618FC76A-A41F-4C1C-A983-9758A1C27440}"/>
    <dgm:cxn modelId="{255D8611-0CD2-4D78-8588-8D6F17184D2A}" type="presOf" srcId="{D1E5C8BA-4071-4DE4-9731-64B86D88ABE8}" destId="{B592E230-EDB1-46F5-A5B2-14A588CADFB5}" srcOrd="0" destOrd="0" presId="urn:microsoft.com/office/officeart/2005/8/layout/process3"/>
    <dgm:cxn modelId="{D80D9AC9-E7F6-472E-874C-C4F131855098}" type="presOf" srcId="{EF4CCC85-C84D-4A18-B565-A7021A0C0F17}" destId="{09C2A89F-7CDF-4A2E-BC77-3DBAA91CCE1F}" srcOrd="1" destOrd="0" presId="urn:microsoft.com/office/officeart/2005/8/layout/process3"/>
    <dgm:cxn modelId="{537680A6-5A01-4410-924C-7839734CE2C6}" srcId="{EF4CCC85-C84D-4A18-B565-A7021A0C0F17}" destId="{196307AC-5F39-4096-8991-F726F414069A}" srcOrd="0" destOrd="0" parTransId="{ABAB3E95-FF19-47B5-BFEC-7F0D7E4E910C}" sibTransId="{383F94E8-A873-4124-ABD0-2B679BDA3630}"/>
    <dgm:cxn modelId="{45992F4F-1ADA-44EA-B139-5559CF34616C}" srcId="{EF4CCC85-C84D-4A18-B565-A7021A0C0F17}" destId="{3DB1FD48-6994-49C8-96C9-B5DF5C94158C}" srcOrd="3" destOrd="0" parTransId="{84D1481E-F2C6-4B78-B455-BE280144166C}" sibTransId="{9AE5974E-D978-4477-B1DC-8987FE45B2C5}"/>
    <dgm:cxn modelId="{F47A5DF8-F0BF-4BD6-9096-1BBCDAC053E8}" type="presOf" srcId="{30CCC9AA-D134-469B-B1B5-672C344BAD68}" destId="{94FB0455-82B1-46D8-B53E-648F292600CB}" srcOrd="0" destOrd="0" presId="urn:microsoft.com/office/officeart/2005/8/layout/process3"/>
    <dgm:cxn modelId="{95975095-9E40-492B-A07B-FC1B4EB5AAB3}" type="presOf" srcId="{704CE070-4B91-4970-BC9A-C8082F891D3A}" destId="{2755F379-9290-48D9-9967-E47930EB7662}" srcOrd="1" destOrd="0" presId="urn:microsoft.com/office/officeart/2005/8/layout/process3"/>
    <dgm:cxn modelId="{B2296759-B1E4-48E0-A1E2-087537FC0DD8}" srcId="{EF4CCC85-C84D-4A18-B565-A7021A0C0F17}" destId="{FC676FF8-6871-4696-9FF4-ED06E75D7E35}" srcOrd="1" destOrd="0" parTransId="{A392187B-CA47-415E-A969-1F7E27396CBB}" sibTransId="{6429E458-C639-4045-9510-610391FF2300}"/>
    <dgm:cxn modelId="{FB8C68F5-0D89-479D-BAA7-13A1C60A84C3}" srcId="{46C00B61-0B07-4F73-8DDA-C320ECD3EEF0}" destId="{EF4CCC85-C84D-4A18-B565-A7021A0C0F17}" srcOrd="0" destOrd="0" parTransId="{42B48145-9B90-48A7-9606-C6325955D6AC}" sibTransId="{30CCC9AA-D134-469B-B1B5-672C344BAD68}"/>
    <dgm:cxn modelId="{8DB5A6C5-328F-4FFE-AB8A-A547CE89618D}" type="presOf" srcId="{FC676FF8-6871-4696-9FF4-ED06E75D7E35}" destId="{0C968B6D-58CE-454F-84FD-6BAA0C0910CD}" srcOrd="0" destOrd="1" presId="urn:microsoft.com/office/officeart/2005/8/layout/process3"/>
    <dgm:cxn modelId="{59B8C933-91C7-4AA0-B8C0-A61CC835FC2D}" srcId="{704CE070-4B91-4970-BC9A-C8082F891D3A}" destId="{FEDD06EF-02CA-49B7-8B89-CFBB3415ABB1}" srcOrd="2" destOrd="0" parTransId="{BAAC3204-18E3-4AED-B5D8-4978C1352E5B}" sibTransId="{3734D447-8081-4F18-83BB-210E19F1A06F}"/>
    <dgm:cxn modelId="{B3D2C56E-3D30-4449-8DAB-63264B593194}" type="presOf" srcId="{FBFB9AB4-F841-48DB-82D2-80C9F5F9EAF6}" destId="{B592E230-EDB1-46F5-A5B2-14A588CADFB5}" srcOrd="0" destOrd="1" presId="urn:microsoft.com/office/officeart/2005/8/layout/process3"/>
    <dgm:cxn modelId="{12A3D2F7-FADE-4A96-897F-AECC471DF987}" type="presOf" srcId="{704CE070-4B91-4970-BC9A-C8082F891D3A}" destId="{F2164B5B-3D89-4BC8-B8D2-B943D5245DE8}" srcOrd="0" destOrd="0" presId="urn:microsoft.com/office/officeart/2005/8/layout/process3"/>
    <dgm:cxn modelId="{E75FF31E-1DC6-441E-88A1-BD86D1667D1D}" srcId="{46C00B61-0B07-4F73-8DDA-C320ECD3EEF0}" destId="{704CE070-4B91-4970-BC9A-C8082F891D3A}" srcOrd="1" destOrd="0" parTransId="{B9E9744E-9DCF-4D1B-92B6-18058307DE2A}" sibTransId="{AC71C512-638E-43A7-BDA8-193DC8573023}"/>
    <dgm:cxn modelId="{A6F4C830-56FB-425E-ADC7-A9C3D1F61DC6}" type="presOf" srcId="{B65E77DB-76D0-4ED8-A4CA-7F19E1D2BAB0}" destId="{0C968B6D-58CE-454F-84FD-6BAA0C0910CD}" srcOrd="0" destOrd="2" presId="urn:microsoft.com/office/officeart/2005/8/layout/process3"/>
    <dgm:cxn modelId="{E21F3558-6518-44EB-A5A8-AFAB21A9A5B8}" type="presOf" srcId="{3DB1FD48-6994-49C8-96C9-B5DF5C94158C}" destId="{0C968B6D-58CE-454F-84FD-6BAA0C0910CD}" srcOrd="0" destOrd="3" presId="urn:microsoft.com/office/officeart/2005/8/layout/process3"/>
    <dgm:cxn modelId="{2AF22D38-386C-4EFA-BE65-2A8B3F1EC460}" type="presOf" srcId="{EF4CCC85-C84D-4A18-B565-A7021A0C0F17}" destId="{169C798E-C5B9-4925-8023-7C76B6077A94}" srcOrd="0" destOrd="0" presId="urn:microsoft.com/office/officeart/2005/8/layout/process3"/>
    <dgm:cxn modelId="{801AAEAB-1589-4A03-A9E0-97C94CAACA33}" srcId="{704CE070-4B91-4970-BC9A-C8082F891D3A}" destId="{D1E5C8BA-4071-4DE4-9731-64B86D88ABE8}" srcOrd="0" destOrd="0" parTransId="{B71130B3-4FFA-4B6F-B927-A4275656A408}" sibTransId="{AC586970-D0F8-4945-84CD-96A369D2AB56}"/>
    <dgm:cxn modelId="{B0730625-55A5-4026-A116-E0F7B025F60A}" type="presParOf" srcId="{9B17B98B-D8BD-499B-871B-DD7A6E24B154}" destId="{0D8A5E17-F37D-450A-AF9A-3F8047583BC7}" srcOrd="0" destOrd="0" presId="urn:microsoft.com/office/officeart/2005/8/layout/process3"/>
    <dgm:cxn modelId="{E9D2AF8E-D860-491A-8568-AE42D05CFB0D}" type="presParOf" srcId="{0D8A5E17-F37D-450A-AF9A-3F8047583BC7}" destId="{169C798E-C5B9-4925-8023-7C76B6077A94}" srcOrd="0" destOrd="0" presId="urn:microsoft.com/office/officeart/2005/8/layout/process3"/>
    <dgm:cxn modelId="{885F0743-2D05-40D2-A1FD-8792A2A6B182}" type="presParOf" srcId="{0D8A5E17-F37D-450A-AF9A-3F8047583BC7}" destId="{09C2A89F-7CDF-4A2E-BC77-3DBAA91CCE1F}" srcOrd="1" destOrd="0" presId="urn:microsoft.com/office/officeart/2005/8/layout/process3"/>
    <dgm:cxn modelId="{E809EA9C-5CBC-43F1-A04F-E20588FDA0E3}" type="presParOf" srcId="{0D8A5E17-F37D-450A-AF9A-3F8047583BC7}" destId="{0C968B6D-58CE-454F-84FD-6BAA0C0910CD}" srcOrd="2" destOrd="0" presId="urn:microsoft.com/office/officeart/2005/8/layout/process3"/>
    <dgm:cxn modelId="{D8D406FB-AE2A-4EDC-8B02-CBECEED604C2}" type="presParOf" srcId="{9B17B98B-D8BD-499B-871B-DD7A6E24B154}" destId="{94FB0455-82B1-46D8-B53E-648F292600CB}" srcOrd="1" destOrd="0" presId="urn:microsoft.com/office/officeart/2005/8/layout/process3"/>
    <dgm:cxn modelId="{D943EFE2-E2C4-449E-89CC-929649D9615B}" type="presParOf" srcId="{94FB0455-82B1-46D8-B53E-648F292600CB}" destId="{CE8B00AF-C8A3-49CC-A22C-5B311E596549}" srcOrd="0" destOrd="0" presId="urn:microsoft.com/office/officeart/2005/8/layout/process3"/>
    <dgm:cxn modelId="{926F27F2-2856-4AD9-82A9-F5CA43629A1F}" type="presParOf" srcId="{9B17B98B-D8BD-499B-871B-DD7A6E24B154}" destId="{1EAAF115-5E40-44FC-A4EE-02DE5369E0DD}" srcOrd="2" destOrd="0" presId="urn:microsoft.com/office/officeart/2005/8/layout/process3"/>
    <dgm:cxn modelId="{F585A5A1-35D8-4259-BC4E-649140368261}" type="presParOf" srcId="{1EAAF115-5E40-44FC-A4EE-02DE5369E0DD}" destId="{F2164B5B-3D89-4BC8-B8D2-B943D5245DE8}" srcOrd="0" destOrd="0" presId="urn:microsoft.com/office/officeart/2005/8/layout/process3"/>
    <dgm:cxn modelId="{FB8DA0A6-274D-4361-A892-15B497C1ECAB}" type="presParOf" srcId="{1EAAF115-5E40-44FC-A4EE-02DE5369E0DD}" destId="{2755F379-9290-48D9-9967-E47930EB7662}" srcOrd="1" destOrd="0" presId="urn:microsoft.com/office/officeart/2005/8/layout/process3"/>
    <dgm:cxn modelId="{B8F10159-BF8D-4658-8CA0-B62FB2053C9B}" type="presParOf" srcId="{1EAAF115-5E40-44FC-A4EE-02DE5369E0DD}" destId="{B592E230-EDB1-46F5-A5B2-14A588CADFB5}"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42FFE9D2-6D20-4394-BC70-D0C832EE3981}" type="doc">
      <dgm:prSet loTypeId="urn:microsoft.com/office/officeart/2005/8/layout/hProcess9" loCatId="process" qsTypeId="urn:microsoft.com/office/officeart/2005/8/quickstyle/simple4" qsCatId="simple" csTypeId="urn:microsoft.com/office/officeart/2005/8/colors/colorful2" csCatId="colorful" phldr="1"/>
      <dgm:spPr/>
      <dgm:t>
        <a:bodyPr/>
        <a:lstStyle/>
        <a:p>
          <a:endParaRPr lang="en-US"/>
        </a:p>
      </dgm:t>
    </dgm:pt>
    <dgm:pt modelId="{F9697E8A-5493-490B-910A-038941640FA1}">
      <dgm:prSet/>
      <dgm:spPr/>
      <dgm:t>
        <a:bodyPr/>
        <a:lstStyle/>
        <a:p>
          <a:pPr rtl="0"/>
          <a:r>
            <a:rPr lang="en-US" b="1" i="1" u="none" dirty="0" smtClean="0">
              <a:solidFill>
                <a:srgbClr val="FFFF00"/>
              </a:solidFill>
            </a:rPr>
            <a:t>Intermediate…</a:t>
          </a:r>
          <a:endParaRPr lang="en-US" b="1" i="1" u="none" dirty="0">
            <a:solidFill>
              <a:srgbClr val="FFFF00"/>
            </a:solidFill>
          </a:endParaRPr>
        </a:p>
      </dgm:t>
    </dgm:pt>
    <dgm:pt modelId="{AA74011C-8CA9-4839-94DF-584631611F1E}" type="parTrans" cxnId="{30168E0A-5BDE-4DDF-928C-217B67FA4E59}">
      <dgm:prSet/>
      <dgm:spPr/>
      <dgm:t>
        <a:bodyPr/>
        <a:lstStyle/>
        <a:p>
          <a:endParaRPr lang="en-US"/>
        </a:p>
      </dgm:t>
    </dgm:pt>
    <dgm:pt modelId="{3512E797-A9DA-4C08-8F2F-618ECC1D47FD}" type="sibTrans" cxnId="{30168E0A-5BDE-4DDF-928C-217B67FA4E59}">
      <dgm:prSet/>
      <dgm:spPr/>
      <dgm:t>
        <a:bodyPr/>
        <a:lstStyle/>
        <a:p>
          <a:endParaRPr lang="en-US"/>
        </a:p>
      </dgm:t>
    </dgm:pt>
    <dgm:pt modelId="{E1614C63-AAC6-4354-8316-CA70D15B3B4B}">
      <dgm:prSet/>
      <dgm:spPr/>
      <dgm:t>
        <a:bodyPr/>
        <a:lstStyle/>
        <a:p>
          <a:pPr rtl="0"/>
          <a:r>
            <a:rPr lang="en-US" b="1" i="1" u="none" dirty="0" smtClean="0">
              <a:solidFill>
                <a:srgbClr val="FFFF00"/>
              </a:solidFill>
            </a:rPr>
            <a:t>… knowledge…</a:t>
          </a:r>
          <a:endParaRPr lang="en-US" b="1" i="1" u="none" dirty="0">
            <a:solidFill>
              <a:srgbClr val="FFFF00"/>
            </a:solidFill>
          </a:endParaRPr>
        </a:p>
      </dgm:t>
    </dgm:pt>
    <dgm:pt modelId="{54EA90F5-B4A0-416F-9F06-67FCFB52E4AB}" type="parTrans" cxnId="{495B3CCD-C193-44E6-9736-303FC0C0CA9D}">
      <dgm:prSet/>
      <dgm:spPr/>
      <dgm:t>
        <a:bodyPr/>
        <a:lstStyle/>
        <a:p>
          <a:endParaRPr lang="en-US"/>
        </a:p>
      </dgm:t>
    </dgm:pt>
    <dgm:pt modelId="{A8B6FC52-6739-4D11-9F37-BD9D60A618E6}" type="sibTrans" cxnId="{495B3CCD-C193-44E6-9736-303FC0C0CA9D}">
      <dgm:prSet/>
      <dgm:spPr/>
      <dgm:t>
        <a:bodyPr/>
        <a:lstStyle/>
        <a:p>
          <a:endParaRPr lang="en-US"/>
        </a:p>
      </dgm:t>
    </dgm:pt>
    <dgm:pt modelId="{34B6DF5B-3726-4519-9C78-F2A820C33030}">
      <dgm:prSet/>
      <dgm:spPr/>
      <dgm:t>
        <a:bodyPr/>
        <a:lstStyle/>
        <a:p>
          <a:pPr rtl="0"/>
          <a:r>
            <a:rPr lang="en-US" b="1" i="1" u="none" dirty="0" smtClean="0">
              <a:solidFill>
                <a:srgbClr val="FFFF00"/>
              </a:solidFill>
            </a:rPr>
            <a:t>… of administration and management best practices as they relate to front-line supervision.</a:t>
          </a:r>
          <a:endParaRPr lang="en-US" b="1" i="1" u="none" dirty="0">
            <a:solidFill>
              <a:srgbClr val="FFFF00"/>
            </a:solidFill>
          </a:endParaRPr>
        </a:p>
      </dgm:t>
    </dgm:pt>
    <dgm:pt modelId="{4BF5BE11-5139-416A-88AF-5A6681EB4DC7}" type="parTrans" cxnId="{BE7E508C-ED35-44F9-83D3-3EC55830CDE3}">
      <dgm:prSet/>
      <dgm:spPr/>
      <dgm:t>
        <a:bodyPr/>
        <a:lstStyle/>
        <a:p>
          <a:endParaRPr lang="en-US"/>
        </a:p>
      </dgm:t>
    </dgm:pt>
    <dgm:pt modelId="{DE42D3FA-6254-44E2-A185-3787CD71D7BE}" type="sibTrans" cxnId="{BE7E508C-ED35-44F9-83D3-3EC55830CDE3}">
      <dgm:prSet/>
      <dgm:spPr>
        <a:solidFill>
          <a:schemeClr val="accent3"/>
        </a:solidFill>
      </dgm:spPr>
      <dgm:t>
        <a:bodyPr/>
        <a:lstStyle/>
        <a:p>
          <a:endParaRPr lang="en-US"/>
        </a:p>
      </dgm:t>
    </dgm:pt>
    <dgm:pt modelId="{8C52EDDF-FB2A-484A-A42B-F3B1123882C8}">
      <dgm:prSet/>
      <dgm:spPr/>
      <dgm:t>
        <a:bodyPr/>
        <a:lstStyle/>
        <a:p>
          <a:pPr rtl="0"/>
          <a:r>
            <a:rPr lang="en-US" dirty="0" smtClean="0"/>
            <a:t>Are we looking for a Knowledge, Skill, or Ability?</a:t>
          </a:r>
          <a:endParaRPr lang="en-US" dirty="0"/>
        </a:p>
      </dgm:t>
    </dgm:pt>
    <dgm:pt modelId="{683AD17C-E5FA-4A0B-B614-20D7BDD82B03}" type="parTrans" cxnId="{0801925E-B1BB-4740-881E-AA9EBDC6918A}">
      <dgm:prSet/>
      <dgm:spPr/>
      <dgm:t>
        <a:bodyPr/>
        <a:lstStyle/>
        <a:p>
          <a:endParaRPr lang="en-US"/>
        </a:p>
      </dgm:t>
    </dgm:pt>
    <dgm:pt modelId="{A7128440-62D6-45AF-B363-32430D1DF92C}" type="sibTrans" cxnId="{0801925E-B1BB-4740-881E-AA9EBDC6918A}">
      <dgm:prSet/>
      <dgm:spPr/>
      <dgm:t>
        <a:bodyPr/>
        <a:lstStyle/>
        <a:p>
          <a:endParaRPr lang="en-US"/>
        </a:p>
      </dgm:t>
    </dgm:pt>
    <dgm:pt modelId="{AF37F60F-85F0-448D-9938-4BAC648E7A6D}">
      <dgm:prSet/>
      <dgm:spPr/>
      <dgm:t>
        <a:bodyPr/>
        <a:lstStyle/>
        <a:p>
          <a:pPr rtl="0"/>
          <a:r>
            <a:rPr lang="en-US" dirty="0" smtClean="0"/>
            <a:t>What are the specific, job-related details of the KSA we are trying to describe?</a:t>
          </a:r>
          <a:endParaRPr lang="en-US" dirty="0"/>
        </a:p>
      </dgm:t>
    </dgm:pt>
    <dgm:pt modelId="{DE3B872C-27CA-47FD-8975-8BD68B650977}" type="parTrans" cxnId="{DB2DBF7E-45E8-41C6-8742-7D0C677561D2}">
      <dgm:prSet/>
      <dgm:spPr/>
      <dgm:t>
        <a:bodyPr/>
        <a:lstStyle/>
        <a:p>
          <a:endParaRPr lang="en-US"/>
        </a:p>
      </dgm:t>
    </dgm:pt>
    <dgm:pt modelId="{C741FFF7-AEB9-41F3-9EAD-A73065670356}" type="sibTrans" cxnId="{DB2DBF7E-45E8-41C6-8742-7D0C677561D2}">
      <dgm:prSet/>
      <dgm:spPr/>
      <dgm:t>
        <a:bodyPr/>
        <a:lstStyle/>
        <a:p>
          <a:endParaRPr lang="en-US"/>
        </a:p>
      </dgm:t>
    </dgm:pt>
    <dgm:pt modelId="{9A168882-CF5E-493B-B2D8-45CAEF895164}">
      <dgm:prSet/>
      <dgm:spPr/>
      <dgm:t>
        <a:bodyPr/>
        <a:lstStyle/>
        <a:p>
          <a:pPr rtl="0"/>
          <a:r>
            <a:rPr lang="en-US" dirty="0" smtClean="0"/>
            <a:t>What level of the KSA do we need?</a:t>
          </a:r>
          <a:endParaRPr lang="en-US" dirty="0"/>
        </a:p>
      </dgm:t>
    </dgm:pt>
    <dgm:pt modelId="{B4296F1E-BD26-4FF8-A5C6-70711A81C531}" type="sibTrans" cxnId="{A791A51B-62CC-4820-AD90-4B375D365ECB}">
      <dgm:prSet/>
      <dgm:spPr/>
      <dgm:t>
        <a:bodyPr/>
        <a:lstStyle/>
        <a:p>
          <a:endParaRPr lang="en-US"/>
        </a:p>
      </dgm:t>
    </dgm:pt>
    <dgm:pt modelId="{675F5A18-4EA0-4598-BA8A-06EA0AE8FC97}" type="parTrans" cxnId="{A791A51B-62CC-4820-AD90-4B375D365ECB}">
      <dgm:prSet/>
      <dgm:spPr/>
      <dgm:t>
        <a:bodyPr/>
        <a:lstStyle/>
        <a:p>
          <a:endParaRPr lang="en-US"/>
        </a:p>
      </dgm:t>
    </dgm:pt>
    <dgm:pt modelId="{B6950283-46D1-4B53-B85C-585C4FFD3E81}" type="pres">
      <dgm:prSet presAssocID="{42FFE9D2-6D20-4394-BC70-D0C832EE3981}" presName="CompostProcess" presStyleCnt="0">
        <dgm:presLayoutVars>
          <dgm:dir/>
          <dgm:resizeHandles val="exact"/>
        </dgm:presLayoutVars>
      </dgm:prSet>
      <dgm:spPr/>
      <dgm:t>
        <a:bodyPr/>
        <a:lstStyle/>
        <a:p>
          <a:endParaRPr lang="en-US"/>
        </a:p>
      </dgm:t>
    </dgm:pt>
    <dgm:pt modelId="{355EFE2E-A4B0-40AA-A6FE-1831205C32A2}" type="pres">
      <dgm:prSet presAssocID="{42FFE9D2-6D20-4394-BC70-D0C832EE3981}" presName="arrow" presStyleLbl="bgShp" presStyleIdx="0" presStyleCnt="1"/>
      <dgm:spPr/>
    </dgm:pt>
    <dgm:pt modelId="{5D08BB36-F19B-46FF-AE2C-B65987AD3AD4}" type="pres">
      <dgm:prSet presAssocID="{42FFE9D2-6D20-4394-BC70-D0C832EE3981}" presName="linearProcess" presStyleCnt="0"/>
      <dgm:spPr/>
    </dgm:pt>
    <dgm:pt modelId="{4A26C4BE-0088-4CA2-8428-B614979BF8EB}" type="pres">
      <dgm:prSet presAssocID="{F9697E8A-5493-490B-910A-038941640FA1}" presName="textNode" presStyleLbl="node1" presStyleIdx="0" presStyleCnt="3">
        <dgm:presLayoutVars>
          <dgm:bulletEnabled val="1"/>
        </dgm:presLayoutVars>
      </dgm:prSet>
      <dgm:spPr/>
      <dgm:t>
        <a:bodyPr/>
        <a:lstStyle/>
        <a:p>
          <a:endParaRPr lang="en-US"/>
        </a:p>
      </dgm:t>
    </dgm:pt>
    <dgm:pt modelId="{028C923C-EB98-4173-8A98-E76C34032BDC}" type="pres">
      <dgm:prSet presAssocID="{3512E797-A9DA-4C08-8F2F-618ECC1D47FD}" presName="sibTrans" presStyleCnt="0"/>
      <dgm:spPr/>
    </dgm:pt>
    <dgm:pt modelId="{7B26D500-2B95-4EBC-8833-BF0838541468}" type="pres">
      <dgm:prSet presAssocID="{E1614C63-AAC6-4354-8316-CA70D15B3B4B}" presName="textNode" presStyleLbl="node1" presStyleIdx="1" presStyleCnt="3">
        <dgm:presLayoutVars>
          <dgm:bulletEnabled val="1"/>
        </dgm:presLayoutVars>
      </dgm:prSet>
      <dgm:spPr/>
      <dgm:t>
        <a:bodyPr/>
        <a:lstStyle/>
        <a:p>
          <a:endParaRPr lang="en-US"/>
        </a:p>
      </dgm:t>
    </dgm:pt>
    <dgm:pt modelId="{F2B736A4-C125-4A9F-90B6-59B80BFDF44B}" type="pres">
      <dgm:prSet presAssocID="{A8B6FC52-6739-4D11-9F37-BD9D60A618E6}" presName="sibTrans" presStyleCnt="0"/>
      <dgm:spPr/>
    </dgm:pt>
    <dgm:pt modelId="{116D99A8-3F1B-4B4B-9DCE-F1156E668099}" type="pres">
      <dgm:prSet presAssocID="{34B6DF5B-3726-4519-9C78-F2A820C33030}" presName="textNode" presStyleLbl="node1" presStyleIdx="2" presStyleCnt="3">
        <dgm:presLayoutVars>
          <dgm:bulletEnabled val="1"/>
        </dgm:presLayoutVars>
      </dgm:prSet>
      <dgm:spPr/>
      <dgm:t>
        <a:bodyPr/>
        <a:lstStyle/>
        <a:p>
          <a:endParaRPr lang="en-US"/>
        </a:p>
      </dgm:t>
    </dgm:pt>
  </dgm:ptLst>
  <dgm:cxnLst>
    <dgm:cxn modelId="{495B3CCD-C193-44E6-9736-303FC0C0CA9D}" srcId="{42FFE9D2-6D20-4394-BC70-D0C832EE3981}" destId="{E1614C63-AAC6-4354-8316-CA70D15B3B4B}" srcOrd="1" destOrd="0" parTransId="{54EA90F5-B4A0-416F-9F06-67FCFB52E4AB}" sibTransId="{A8B6FC52-6739-4D11-9F37-BD9D60A618E6}"/>
    <dgm:cxn modelId="{DB2DBF7E-45E8-41C6-8742-7D0C677561D2}" srcId="{34B6DF5B-3726-4519-9C78-F2A820C33030}" destId="{AF37F60F-85F0-448D-9938-4BAC648E7A6D}" srcOrd="0" destOrd="0" parTransId="{DE3B872C-27CA-47FD-8975-8BD68B650977}" sibTransId="{C741FFF7-AEB9-41F3-9EAD-A73065670356}"/>
    <dgm:cxn modelId="{3E4D80C4-3ADF-4EEB-BAD9-249EB13CEF7D}" type="presOf" srcId="{AF37F60F-85F0-448D-9938-4BAC648E7A6D}" destId="{116D99A8-3F1B-4B4B-9DCE-F1156E668099}" srcOrd="0" destOrd="1" presId="urn:microsoft.com/office/officeart/2005/8/layout/hProcess9"/>
    <dgm:cxn modelId="{7C434FD2-6759-4D53-8651-30FD3577EF50}" type="presOf" srcId="{E1614C63-AAC6-4354-8316-CA70D15B3B4B}" destId="{7B26D500-2B95-4EBC-8833-BF0838541468}" srcOrd="0" destOrd="0" presId="urn:microsoft.com/office/officeart/2005/8/layout/hProcess9"/>
    <dgm:cxn modelId="{BB693E3B-3BA5-4FD4-9E44-890433085033}" type="presOf" srcId="{34B6DF5B-3726-4519-9C78-F2A820C33030}" destId="{116D99A8-3F1B-4B4B-9DCE-F1156E668099}" srcOrd="0" destOrd="0" presId="urn:microsoft.com/office/officeart/2005/8/layout/hProcess9"/>
    <dgm:cxn modelId="{FBC4A4DE-23BB-4746-98F3-16C63A09DDBF}" type="presOf" srcId="{8C52EDDF-FB2A-484A-A42B-F3B1123882C8}" destId="{7B26D500-2B95-4EBC-8833-BF0838541468}" srcOrd="0" destOrd="1" presId="urn:microsoft.com/office/officeart/2005/8/layout/hProcess9"/>
    <dgm:cxn modelId="{89B2E1F5-44B1-4D62-806F-F8486AE32D18}" type="presOf" srcId="{F9697E8A-5493-490B-910A-038941640FA1}" destId="{4A26C4BE-0088-4CA2-8428-B614979BF8EB}" srcOrd="0" destOrd="0" presId="urn:microsoft.com/office/officeart/2005/8/layout/hProcess9"/>
    <dgm:cxn modelId="{A791A51B-62CC-4820-AD90-4B375D365ECB}" srcId="{F9697E8A-5493-490B-910A-038941640FA1}" destId="{9A168882-CF5E-493B-B2D8-45CAEF895164}" srcOrd="0" destOrd="0" parTransId="{675F5A18-4EA0-4598-BA8A-06EA0AE8FC97}" sibTransId="{B4296F1E-BD26-4FF8-A5C6-70711A81C531}"/>
    <dgm:cxn modelId="{E11E4696-515B-4BD6-B3E9-41147B6A485D}" type="presOf" srcId="{42FFE9D2-6D20-4394-BC70-D0C832EE3981}" destId="{B6950283-46D1-4B53-B85C-585C4FFD3E81}" srcOrd="0" destOrd="0" presId="urn:microsoft.com/office/officeart/2005/8/layout/hProcess9"/>
    <dgm:cxn modelId="{46BA0DBC-0F25-4A76-B2B6-3A9ED3D2A884}" type="presOf" srcId="{9A168882-CF5E-493B-B2D8-45CAEF895164}" destId="{4A26C4BE-0088-4CA2-8428-B614979BF8EB}" srcOrd="0" destOrd="1" presId="urn:microsoft.com/office/officeart/2005/8/layout/hProcess9"/>
    <dgm:cxn modelId="{BE7E508C-ED35-44F9-83D3-3EC55830CDE3}" srcId="{42FFE9D2-6D20-4394-BC70-D0C832EE3981}" destId="{34B6DF5B-3726-4519-9C78-F2A820C33030}" srcOrd="2" destOrd="0" parTransId="{4BF5BE11-5139-416A-88AF-5A6681EB4DC7}" sibTransId="{DE42D3FA-6254-44E2-A185-3787CD71D7BE}"/>
    <dgm:cxn modelId="{0801925E-B1BB-4740-881E-AA9EBDC6918A}" srcId="{E1614C63-AAC6-4354-8316-CA70D15B3B4B}" destId="{8C52EDDF-FB2A-484A-A42B-F3B1123882C8}" srcOrd="0" destOrd="0" parTransId="{683AD17C-E5FA-4A0B-B614-20D7BDD82B03}" sibTransId="{A7128440-62D6-45AF-B363-32430D1DF92C}"/>
    <dgm:cxn modelId="{30168E0A-5BDE-4DDF-928C-217B67FA4E59}" srcId="{42FFE9D2-6D20-4394-BC70-D0C832EE3981}" destId="{F9697E8A-5493-490B-910A-038941640FA1}" srcOrd="0" destOrd="0" parTransId="{AA74011C-8CA9-4839-94DF-584631611F1E}" sibTransId="{3512E797-A9DA-4C08-8F2F-618ECC1D47FD}"/>
    <dgm:cxn modelId="{312DBC75-B6BE-427F-8791-CF3A5BEE0A92}" type="presParOf" srcId="{B6950283-46D1-4B53-B85C-585C4FFD3E81}" destId="{355EFE2E-A4B0-40AA-A6FE-1831205C32A2}" srcOrd="0" destOrd="0" presId="urn:microsoft.com/office/officeart/2005/8/layout/hProcess9"/>
    <dgm:cxn modelId="{FC1E22FB-0B02-4606-8456-734D68ECD8F8}" type="presParOf" srcId="{B6950283-46D1-4B53-B85C-585C4FFD3E81}" destId="{5D08BB36-F19B-46FF-AE2C-B65987AD3AD4}" srcOrd="1" destOrd="0" presId="urn:microsoft.com/office/officeart/2005/8/layout/hProcess9"/>
    <dgm:cxn modelId="{1E65EC77-798A-42BF-A919-92F0944C6C6E}" type="presParOf" srcId="{5D08BB36-F19B-46FF-AE2C-B65987AD3AD4}" destId="{4A26C4BE-0088-4CA2-8428-B614979BF8EB}" srcOrd="0" destOrd="0" presId="urn:microsoft.com/office/officeart/2005/8/layout/hProcess9"/>
    <dgm:cxn modelId="{C5D6A1D7-D135-4F36-B047-AD0C2DE82B04}" type="presParOf" srcId="{5D08BB36-F19B-46FF-AE2C-B65987AD3AD4}" destId="{028C923C-EB98-4173-8A98-E76C34032BDC}" srcOrd="1" destOrd="0" presId="urn:microsoft.com/office/officeart/2005/8/layout/hProcess9"/>
    <dgm:cxn modelId="{7810E085-7896-4E92-B665-3C9973998E0F}" type="presParOf" srcId="{5D08BB36-F19B-46FF-AE2C-B65987AD3AD4}" destId="{7B26D500-2B95-4EBC-8833-BF0838541468}" srcOrd="2" destOrd="0" presId="urn:microsoft.com/office/officeart/2005/8/layout/hProcess9"/>
    <dgm:cxn modelId="{A16B5F4C-C852-4A7A-86C6-CDF2F1BE077D}" type="presParOf" srcId="{5D08BB36-F19B-46FF-AE2C-B65987AD3AD4}" destId="{F2B736A4-C125-4A9F-90B6-59B80BFDF44B}" srcOrd="3" destOrd="0" presId="urn:microsoft.com/office/officeart/2005/8/layout/hProcess9"/>
    <dgm:cxn modelId="{22E42026-A769-46FA-B1AB-9E57C7F8059D}" type="presParOf" srcId="{5D08BB36-F19B-46FF-AE2C-B65987AD3AD4}" destId="{116D99A8-3F1B-4B4B-9DCE-F1156E668099}"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C5E64503-E4F8-4B98-8C20-35174D3E3F69}" type="doc">
      <dgm:prSet loTypeId="urn:microsoft.com/office/officeart/2005/8/layout/vList5" loCatId="list" qsTypeId="urn:microsoft.com/office/officeart/2005/8/quickstyle/simple1" qsCatId="simple" csTypeId="urn:microsoft.com/office/officeart/2005/8/colors/accent1_2" csCatId="accent1" phldr="1"/>
      <dgm:spPr/>
    </dgm:pt>
    <dgm:pt modelId="{414BD773-B2DD-4338-9968-50BE8166A374}">
      <dgm:prSet phldrT="[Text]"/>
      <dgm:spPr/>
      <dgm:t>
        <a:bodyPr/>
        <a:lstStyle/>
        <a:p>
          <a:r>
            <a:rPr lang="en-US" dirty="0" smtClean="0"/>
            <a:t>Basic</a:t>
          </a:r>
          <a:endParaRPr lang="en-US" dirty="0"/>
        </a:p>
      </dgm:t>
    </dgm:pt>
    <dgm:pt modelId="{0C096745-1819-4C8A-9300-37E1D70BB356}" type="parTrans" cxnId="{93B8E979-7182-4229-9B14-E810E8A43FE7}">
      <dgm:prSet/>
      <dgm:spPr/>
      <dgm:t>
        <a:bodyPr/>
        <a:lstStyle/>
        <a:p>
          <a:endParaRPr lang="en-US"/>
        </a:p>
      </dgm:t>
    </dgm:pt>
    <dgm:pt modelId="{DE8F87E5-C668-46CA-8B0E-4417F0213BBF}" type="sibTrans" cxnId="{93B8E979-7182-4229-9B14-E810E8A43FE7}">
      <dgm:prSet/>
      <dgm:spPr/>
      <dgm:t>
        <a:bodyPr/>
        <a:lstStyle/>
        <a:p>
          <a:endParaRPr lang="en-US"/>
        </a:p>
      </dgm:t>
    </dgm:pt>
    <dgm:pt modelId="{E23E4727-6630-4A11-9A02-25120B0EB2AE}">
      <dgm:prSet phldrT="[Text]"/>
      <dgm:spPr/>
      <dgm:t>
        <a:bodyPr/>
        <a:lstStyle/>
        <a:p>
          <a:r>
            <a:rPr lang="en-US" dirty="0" smtClean="0"/>
            <a:t>Intermediate</a:t>
          </a:r>
          <a:endParaRPr lang="en-US" dirty="0"/>
        </a:p>
      </dgm:t>
    </dgm:pt>
    <dgm:pt modelId="{5D9B2175-14C3-4871-A208-378E0D348C63}" type="parTrans" cxnId="{39B861A7-667C-4C5E-B1EE-951C05ECB955}">
      <dgm:prSet/>
      <dgm:spPr/>
      <dgm:t>
        <a:bodyPr/>
        <a:lstStyle/>
        <a:p>
          <a:endParaRPr lang="en-US"/>
        </a:p>
      </dgm:t>
    </dgm:pt>
    <dgm:pt modelId="{C3FF88E2-C89C-42EA-BBBE-2CB1446AD8F9}" type="sibTrans" cxnId="{39B861A7-667C-4C5E-B1EE-951C05ECB955}">
      <dgm:prSet/>
      <dgm:spPr/>
      <dgm:t>
        <a:bodyPr/>
        <a:lstStyle/>
        <a:p>
          <a:endParaRPr lang="en-US"/>
        </a:p>
      </dgm:t>
    </dgm:pt>
    <dgm:pt modelId="{1D89011A-313F-4710-8A5F-AE5D643841D1}">
      <dgm:prSet phldrT="[Text]"/>
      <dgm:spPr/>
      <dgm:t>
        <a:bodyPr/>
        <a:lstStyle/>
        <a:p>
          <a:r>
            <a:rPr lang="en-US" dirty="0" smtClean="0"/>
            <a:t>Advanced</a:t>
          </a:r>
          <a:endParaRPr lang="en-US" dirty="0"/>
        </a:p>
      </dgm:t>
    </dgm:pt>
    <dgm:pt modelId="{FC19CE28-127B-49D3-B56C-D01F6C1D0207}" type="parTrans" cxnId="{91906CB4-80F4-4989-B866-A58F16BB191B}">
      <dgm:prSet/>
      <dgm:spPr/>
      <dgm:t>
        <a:bodyPr/>
        <a:lstStyle/>
        <a:p>
          <a:endParaRPr lang="en-US"/>
        </a:p>
      </dgm:t>
    </dgm:pt>
    <dgm:pt modelId="{7EE5E4B4-47B6-4776-B239-253A868DC7FC}" type="sibTrans" cxnId="{91906CB4-80F4-4989-B866-A58F16BB191B}">
      <dgm:prSet/>
      <dgm:spPr/>
      <dgm:t>
        <a:bodyPr/>
        <a:lstStyle/>
        <a:p>
          <a:endParaRPr lang="en-US"/>
        </a:p>
      </dgm:t>
    </dgm:pt>
    <dgm:pt modelId="{BEF54EDB-EAA2-4811-948A-AFE76455E98F}">
      <dgm:prSet phldrT="[Text]"/>
      <dgm:spPr/>
      <dgm:t>
        <a:bodyPr/>
        <a:lstStyle/>
        <a:p>
          <a:r>
            <a:rPr lang="en-US" dirty="0" smtClean="0"/>
            <a:t>Expert</a:t>
          </a:r>
          <a:endParaRPr lang="en-US" dirty="0"/>
        </a:p>
      </dgm:t>
    </dgm:pt>
    <dgm:pt modelId="{0F1C3E13-CF71-4AF5-9827-F34E3CB4634A}" type="parTrans" cxnId="{54DDACF9-0534-4D2C-A370-E9403FE389E0}">
      <dgm:prSet/>
      <dgm:spPr/>
      <dgm:t>
        <a:bodyPr/>
        <a:lstStyle/>
        <a:p>
          <a:endParaRPr lang="en-US"/>
        </a:p>
      </dgm:t>
    </dgm:pt>
    <dgm:pt modelId="{AC04DC3A-1882-43CA-8757-2C0F6EB57440}" type="sibTrans" cxnId="{54DDACF9-0534-4D2C-A370-E9403FE389E0}">
      <dgm:prSet/>
      <dgm:spPr/>
      <dgm:t>
        <a:bodyPr/>
        <a:lstStyle/>
        <a:p>
          <a:endParaRPr lang="en-US"/>
        </a:p>
      </dgm:t>
    </dgm:pt>
    <dgm:pt modelId="{B9A6B72C-C456-4E13-AC41-85E8ECCF4B5B}">
      <dgm:prSet phldrT="[Text]"/>
      <dgm:spPr/>
      <dgm:t>
        <a:bodyPr/>
        <a:lstStyle/>
        <a:p>
          <a:r>
            <a:rPr lang="en-US" dirty="0" smtClean="0"/>
            <a:t>High school equivalent</a:t>
          </a:r>
          <a:endParaRPr lang="en-US" dirty="0"/>
        </a:p>
      </dgm:t>
    </dgm:pt>
    <dgm:pt modelId="{0CC730D5-26C4-41D8-8051-F2ECA3E911E4}" type="parTrans" cxnId="{80F80A93-BDB7-4119-AB80-1DF34ABA4677}">
      <dgm:prSet/>
      <dgm:spPr/>
      <dgm:t>
        <a:bodyPr/>
        <a:lstStyle/>
        <a:p>
          <a:endParaRPr lang="en-US"/>
        </a:p>
      </dgm:t>
    </dgm:pt>
    <dgm:pt modelId="{223C45B1-CADA-4DD4-B1ED-CBBE70B5B2B8}" type="sibTrans" cxnId="{80F80A93-BDB7-4119-AB80-1DF34ABA4677}">
      <dgm:prSet/>
      <dgm:spPr/>
      <dgm:t>
        <a:bodyPr/>
        <a:lstStyle/>
        <a:p>
          <a:endParaRPr lang="en-US"/>
        </a:p>
      </dgm:t>
    </dgm:pt>
    <dgm:pt modelId="{6099B6DD-3E72-48AD-BB95-8BCE742F8004}">
      <dgm:prSet phldrT="[Text]"/>
      <dgm:spPr/>
      <dgm:t>
        <a:bodyPr/>
        <a:lstStyle/>
        <a:p>
          <a:r>
            <a:rPr lang="en-US" dirty="0" smtClean="0"/>
            <a:t>0-2 years of experience</a:t>
          </a:r>
          <a:endParaRPr lang="en-US" dirty="0"/>
        </a:p>
      </dgm:t>
    </dgm:pt>
    <dgm:pt modelId="{950CE8E6-2065-4F37-BE87-9ED94BC7763E}" type="parTrans" cxnId="{58F1F4D1-7DFD-483B-A316-102334B699C8}">
      <dgm:prSet/>
      <dgm:spPr/>
      <dgm:t>
        <a:bodyPr/>
        <a:lstStyle/>
        <a:p>
          <a:endParaRPr lang="en-US"/>
        </a:p>
      </dgm:t>
    </dgm:pt>
    <dgm:pt modelId="{7CB453D9-4459-47D5-9878-A5C1FFA089D9}" type="sibTrans" cxnId="{58F1F4D1-7DFD-483B-A316-102334B699C8}">
      <dgm:prSet/>
      <dgm:spPr/>
      <dgm:t>
        <a:bodyPr/>
        <a:lstStyle/>
        <a:p>
          <a:endParaRPr lang="en-US"/>
        </a:p>
      </dgm:t>
    </dgm:pt>
    <dgm:pt modelId="{49B916C8-DD94-4695-B73F-93D6A6BE6237}">
      <dgm:prSet phldrT="[Text]"/>
      <dgm:spPr/>
      <dgm:t>
        <a:bodyPr/>
        <a:lstStyle/>
        <a:p>
          <a:r>
            <a:rPr lang="en-US" dirty="0" smtClean="0"/>
            <a:t>Associate’s/Bachelor’s degree</a:t>
          </a:r>
          <a:endParaRPr lang="en-US" dirty="0"/>
        </a:p>
      </dgm:t>
    </dgm:pt>
    <dgm:pt modelId="{0C31051A-CACC-4431-B3BA-CE7A8B689533}" type="parTrans" cxnId="{3DBA676C-BCFB-4D2D-8BC8-54893EB3891A}">
      <dgm:prSet/>
      <dgm:spPr/>
      <dgm:t>
        <a:bodyPr/>
        <a:lstStyle/>
        <a:p>
          <a:endParaRPr lang="en-US"/>
        </a:p>
      </dgm:t>
    </dgm:pt>
    <dgm:pt modelId="{2EAC9ED7-4C04-4C0A-88D7-5D8A0323AB8D}" type="sibTrans" cxnId="{3DBA676C-BCFB-4D2D-8BC8-54893EB3891A}">
      <dgm:prSet/>
      <dgm:spPr/>
      <dgm:t>
        <a:bodyPr/>
        <a:lstStyle/>
        <a:p>
          <a:endParaRPr lang="en-US"/>
        </a:p>
      </dgm:t>
    </dgm:pt>
    <dgm:pt modelId="{27F6A4DB-CB5D-4CD7-853A-36FDA3FC1DAA}">
      <dgm:prSet phldrT="[Text]"/>
      <dgm:spPr/>
      <dgm:t>
        <a:bodyPr/>
        <a:lstStyle/>
        <a:p>
          <a:r>
            <a:rPr lang="en-US" dirty="0" smtClean="0"/>
            <a:t>3-5 years of experience</a:t>
          </a:r>
          <a:endParaRPr lang="en-US" dirty="0"/>
        </a:p>
      </dgm:t>
    </dgm:pt>
    <dgm:pt modelId="{7C25A0EA-29DC-4094-B7C1-3A9AD8CCE9E3}" type="parTrans" cxnId="{E6BA7012-7426-42AB-A96E-928DAEF2DD17}">
      <dgm:prSet/>
      <dgm:spPr/>
      <dgm:t>
        <a:bodyPr/>
        <a:lstStyle/>
        <a:p>
          <a:endParaRPr lang="en-US"/>
        </a:p>
      </dgm:t>
    </dgm:pt>
    <dgm:pt modelId="{B6D3CBD2-5A9E-4739-9253-CF0555345E74}" type="sibTrans" cxnId="{E6BA7012-7426-42AB-A96E-928DAEF2DD17}">
      <dgm:prSet/>
      <dgm:spPr/>
      <dgm:t>
        <a:bodyPr/>
        <a:lstStyle/>
        <a:p>
          <a:endParaRPr lang="en-US"/>
        </a:p>
      </dgm:t>
    </dgm:pt>
    <dgm:pt modelId="{550D7F7A-9C0F-427A-B1BF-54175B0DEBF6}">
      <dgm:prSet phldrT="[Text]"/>
      <dgm:spPr/>
      <dgm:t>
        <a:bodyPr/>
        <a:lstStyle/>
        <a:p>
          <a:r>
            <a:rPr lang="en-US" dirty="0" smtClean="0"/>
            <a:t>Master’s degree</a:t>
          </a:r>
          <a:endParaRPr lang="en-US" dirty="0"/>
        </a:p>
      </dgm:t>
    </dgm:pt>
    <dgm:pt modelId="{219D1682-FF01-487A-ABA6-CA6B3151C1B1}" type="parTrans" cxnId="{CB6A352A-D924-40AB-B096-99BE19B993A0}">
      <dgm:prSet/>
      <dgm:spPr/>
      <dgm:t>
        <a:bodyPr/>
        <a:lstStyle/>
        <a:p>
          <a:endParaRPr lang="en-US"/>
        </a:p>
      </dgm:t>
    </dgm:pt>
    <dgm:pt modelId="{A0BDF577-EADA-45F5-BE44-CE37EB32EAD9}" type="sibTrans" cxnId="{CB6A352A-D924-40AB-B096-99BE19B993A0}">
      <dgm:prSet/>
      <dgm:spPr/>
      <dgm:t>
        <a:bodyPr/>
        <a:lstStyle/>
        <a:p>
          <a:endParaRPr lang="en-US"/>
        </a:p>
      </dgm:t>
    </dgm:pt>
    <dgm:pt modelId="{28F758F7-0D1B-453E-B243-E116935D40AA}">
      <dgm:prSet phldrT="[Text]"/>
      <dgm:spPr/>
      <dgm:t>
        <a:bodyPr/>
        <a:lstStyle/>
        <a:p>
          <a:r>
            <a:rPr lang="en-US" dirty="0" smtClean="0"/>
            <a:t>6-8 years of experience</a:t>
          </a:r>
          <a:endParaRPr lang="en-US" dirty="0"/>
        </a:p>
      </dgm:t>
    </dgm:pt>
    <dgm:pt modelId="{2C88D213-8C7D-4E79-B6CF-AAE2C060E61A}" type="parTrans" cxnId="{347E9967-2599-4AE3-8AE6-244C444EE6C8}">
      <dgm:prSet/>
      <dgm:spPr/>
      <dgm:t>
        <a:bodyPr/>
        <a:lstStyle/>
        <a:p>
          <a:endParaRPr lang="en-US"/>
        </a:p>
      </dgm:t>
    </dgm:pt>
    <dgm:pt modelId="{2A6A82CB-7387-4CE6-9934-84CA004C8FDF}" type="sibTrans" cxnId="{347E9967-2599-4AE3-8AE6-244C444EE6C8}">
      <dgm:prSet/>
      <dgm:spPr/>
      <dgm:t>
        <a:bodyPr/>
        <a:lstStyle/>
        <a:p>
          <a:endParaRPr lang="en-US"/>
        </a:p>
      </dgm:t>
    </dgm:pt>
    <dgm:pt modelId="{132B6639-3628-4F54-BB2F-689B9179CD06}">
      <dgm:prSet phldrT="[Text]"/>
      <dgm:spPr/>
      <dgm:t>
        <a:bodyPr/>
        <a:lstStyle/>
        <a:p>
          <a:r>
            <a:rPr lang="en-US" dirty="0" smtClean="0"/>
            <a:t>Ph.D./M.D.</a:t>
          </a:r>
          <a:endParaRPr lang="en-US" dirty="0"/>
        </a:p>
      </dgm:t>
    </dgm:pt>
    <dgm:pt modelId="{9ED670B6-B2BE-4EC6-9B1C-A3B7C9F6514F}" type="parTrans" cxnId="{C03313CC-C3FF-444A-BD37-582A545BC0E5}">
      <dgm:prSet/>
      <dgm:spPr/>
      <dgm:t>
        <a:bodyPr/>
        <a:lstStyle/>
        <a:p>
          <a:endParaRPr lang="en-US"/>
        </a:p>
      </dgm:t>
    </dgm:pt>
    <dgm:pt modelId="{1604E05A-9C71-43F2-B27E-17180BAE9730}" type="sibTrans" cxnId="{C03313CC-C3FF-444A-BD37-582A545BC0E5}">
      <dgm:prSet/>
      <dgm:spPr/>
      <dgm:t>
        <a:bodyPr/>
        <a:lstStyle/>
        <a:p>
          <a:endParaRPr lang="en-US"/>
        </a:p>
      </dgm:t>
    </dgm:pt>
    <dgm:pt modelId="{66204FBC-55AB-476B-9E11-D07457B1B0AD}">
      <dgm:prSet phldrT="[Text]"/>
      <dgm:spPr/>
      <dgm:t>
        <a:bodyPr/>
        <a:lstStyle/>
        <a:p>
          <a:r>
            <a:rPr lang="en-US" dirty="0" smtClean="0"/>
            <a:t>8+ years of experience</a:t>
          </a:r>
          <a:endParaRPr lang="en-US" dirty="0"/>
        </a:p>
      </dgm:t>
    </dgm:pt>
    <dgm:pt modelId="{23922733-9DF5-4E56-A979-AC556B08BB96}" type="parTrans" cxnId="{E8515C93-03E0-4240-890E-3762467C01D6}">
      <dgm:prSet/>
      <dgm:spPr/>
      <dgm:t>
        <a:bodyPr/>
        <a:lstStyle/>
        <a:p>
          <a:endParaRPr lang="en-US"/>
        </a:p>
      </dgm:t>
    </dgm:pt>
    <dgm:pt modelId="{21FBD82A-DC3D-4E49-A1F8-E5F21338AE5B}" type="sibTrans" cxnId="{E8515C93-03E0-4240-890E-3762467C01D6}">
      <dgm:prSet/>
      <dgm:spPr/>
      <dgm:t>
        <a:bodyPr/>
        <a:lstStyle/>
        <a:p>
          <a:endParaRPr lang="en-US"/>
        </a:p>
      </dgm:t>
    </dgm:pt>
    <dgm:pt modelId="{ECFA6C7F-BEF5-46B2-851F-CA9D21335EF9}" type="pres">
      <dgm:prSet presAssocID="{C5E64503-E4F8-4B98-8C20-35174D3E3F69}" presName="Name0" presStyleCnt="0">
        <dgm:presLayoutVars>
          <dgm:dir/>
          <dgm:animLvl val="lvl"/>
          <dgm:resizeHandles val="exact"/>
        </dgm:presLayoutVars>
      </dgm:prSet>
      <dgm:spPr/>
    </dgm:pt>
    <dgm:pt modelId="{895119DB-2502-4127-B096-AE68434A3CBE}" type="pres">
      <dgm:prSet presAssocID="{414BD773-B2DD-4338-9968-50BE8166A374}" presName="linNode" presStyleCnt="0"/>
      <dgm:spPr/>
    </dgm:pt>
    <dgm:pt modelId="{A8E7BE4C-D117-4396-ADE0-B43DE05EBB2D}" type="pres">
      <dgm:prSet presAssocID="{414BD773-B2DD-4338-9968-50BE8166A374}" presName="parentText" presStyleLbl="node1" presStyleIdx="0" presStyleCnt="4">
        <dgm:presLayoutVars>
          <dgm:chMax val="1"/>
          <dgm:bulletEnabled val="1"/>
        </dgm:presLayoutVars>
      </dgm:prSet>
      <dgm:spPr/>
      <dgm:t>
        <a:bodyPr/>
        <a:lstStyle/>
        <a:p>
          <a:endParaRPr lang="en-US"/>
        </a:p>
      </dgm:t>
    </dgm:pt>
    <dgm:pt modelId="{7F4D1CF5-D7C0-4E1E-A732-AEC93268F617}" type="pres">
      <dgm:prSet presAssocID="{414BD773-B2DD-4338-9968-50BE8166A374}" presName="descendantText" presStyleLbl="alignAccFollowNode1" presStyleIdx="0" presStyleCnt="4">
        <dgm:presLayoutVars>
          <dgm:bulletEnabled val="1"/>
        </dgm:presLayoutVars>
      </dgm:prSet>
      <dgm:spPr/>
      <dgm:t>
        <a:bodyPr/>
        <a:lstStyle/>
        <a:p>
          <a:endParaRPr lang="en-US"/>
        </a:p>
      </dgm:t>
    </dgm:pt>
    <dgm:pt modelId="{2A8B2CB4-D2D4-4F45-821D-93AA3241BFEF}" type="pres">
      <dgm:prSet presAssocID="{DE8F87E5-C668-46CA-8B0E-4417F0213BBF}" presName="sp" presStyleCnt="0"/>
      <dgm:spPr/>
    </dgm:pt>
    <dgm:pt modelId="{F2BE2EB5-4A46-4967-9BE7-1B01B4E16FA1}" type="pres">
      <dgm:prSet presAssocID="{E23E4727-6630-4A11-9A02-25120B0EB2AE}" presName="linNode" presStyleCnt="0"/>
      <dgm:spPr/>
    </dgm:pt>
    <dgm:pt modelId="{9F671375-E4A8-43CA-BA09-9D865B0D7B79}" type="pres">
      <dgm:prSet presAssocID="{E23E4727-6630-4A11-9A02-25120B0EB2AE}" presName="parentText" presStyleLbl="node1" presStyleIdx="1" presStyleCnt="4">
        <dgm:presLayoutVars>
          <dgm:chMax val="1"/>
          <dgm:bulletEnabled val="1"/>
        </dgm:presLayoutVars>
      </dgm:prSet>
      <dgm:spPr/>
      <dgm:t>
        <a:bodyPr/>
        <a:lstStyle/>
        <a:p>
          <a:endParaRPr lang="en-US"/>
        </a:p>
      </dgm:t>
    </dgm:pt>
    <dgm:pt modelId="{518FF9D9-E04B-47AD-ABB8-9BE6703BAAA4}" type="pres">
      <dgm:prSet presAssocID="{E23E4727-6630-4A11-9A02-25120B0EB2AE}" presName="descendantText" presStyleLbl="alignAccFollowNode1" presStyleIdx="1" presStyleCnt="4">
        <dgm:presLayoutVars>
          <dgm:bulletEnabled val="1"/>
        </dgm:presLayoutVars>
      </dgm:prSet>
      <dgm:spPr/>
      <dgm:t>
        <a:bodyPr/>
        <a:lstStyle/>
        <a:p>
          <a:endParaRPr lang="en-US"/>
        </a:p>
      </dgm:t>
    </dgm:pt>
    <dgm:pt modelId="{0E6A6E4A-1357-4C88-AAE5-FF893E9AF16E}" type="pres">
      <dgm:prSet presAssocID="{C3FF88E2-C89C-42EA-BBBE-2CB1446AD8F9}" presName="sp" presStyleCnt="0"/>
      <dgm:spPr/>
    </dgm:pt>
    <dgm:pt modelId="{29FB4A22-F0E5-439D-BC99-DDBEC7CDB346}" type="pres">
      <dgm:prSet presAssocID="{1D89011A-313F-4710-8A5F-AE5D643841D1}" presName="linNode" presStyleCnt="0"/>
      <dgm:spPr/>
    </dgm:pt>
    <dgm:pt modelId="{00C3604A-F732-47EB-BF29-1D153DC27AF5}" type="pres">
      <dgm:prSet presAssocID="{1D89011A-313F-4710-8A5F-AE5D643841D1}" presName="parentText" presStyleLbl="node1" presStyleIdx="2" presStyleCnt="4">
        <dgm:presLayoutVars>
          <dgm:chMax val="1"/>
          <dgm:bulletEnabled val="1"/>
        </dgm:presLayoutVars>
      </dgm:prSet>
      <dgm:spPr/>
      <dgm:t>
        <a:bodyPr/>
        <a:lstStyle/>
        <a:p>
          <a:endParaRPr lang="en-US"/>
        </a:p>
      </dgm:t>
    </dgm:pt>
    <dgm:pt modelId="{DCBD1B97-167B-4362-92E3-16BD263D2535}" type="pres">
      <dgm:prSet presAssocID="{1D89011A-313F-4710-8A5F-AE5D643841D1}" presName="descendantText" presStyleLbl="alignAccFollowNode1" presStyleIdx="2" presStyleCnt="4">
        <dgm:presLayoutVars>
          <dgm:bulletEnabled val="1"/>
        </dgm:presLayoutVars>
      </dgm:prSet>
      <dgm:spPr/>
      <dgm:t>
        <a:bodyPr/>
        <a:lstStyle/>
        <a:p>
          <a:endParaRPr lang="en-US"/>
        </a:p>
      </dgm:t>
    </dgm:pt>
    <dgm:pt modelId="{B5318B1B-FFAC-454A-9D57-6433DE2CAD88}" type="pres">
      <dgm:prSet presAssocID="{7EE5E4B4-47B6-4776-B239-253A868DC7FC}" presName="sp" presStyleCnt="0"/>
      <dgm:spPr/>
    </dgm:pt>
    <dgm:pt modelId="{E9A38593-6815-45E5-803E-78F13AD17671}" type="pres">
      <dgm:prSet presAssocID="{BEF54EDB-EAA2-4811-948A-AFE76455E98F}" presName="linNode" presStyleCnt="0"/>
      <dgm:spPr/>
    </dgm:pt>
    <dgm:pt modelId="{94AB6E19-98D6-44FB-A028-DA66664346C3}" type="pres">
      <dgm:prSet presAssocID="{BEF54EDB-EAA2-4811-948A-AFE76455E98F}" presName="parentText" presStyleLbl="node1" presStyleIdx="3" presStyleCnt="4">
        <dgm:presLayoutVars>
          <dgm:chMax val="1"/>
          <dgm:bulletEnabled val="1"/>
        </dgm:presLayoutVars>
      </dgm:prSet>
      <dgm:spPr/>
      <dgm:t>
        <a:bodyPr/>
        <a:lstStyle/>
        <a:p>
          <a:endParaRPr lang="en-US"/>
        </a:p>
      </dgm:t>
    </dgm:pt>
    <dgm:pt modelId="{AEFC1796-61EB-469F-BA68-813D2CAED9A1}" type="pres">
      <dgm:prSet presAssocID="{BEF54EDB-EAA2-4811-948A-AFE76455E98F}" presName="descendantText" presStyleLbl="alignAccFollowNode1" presStyleIdx="3" presStyleCnt="4">
        <dgm:presLayoutVars>
          <dgm:bulletEnabled val="1"/>
        </dgm:presLayoutVars>
      </dgm:prSet>
      <dgm:spPr/>
      <dgm:t>
        <a:bodyPr/>
        <a:lstStyle/>
        <a:p>
          <a:endParaRPr lang="en-US"/>
        </a:p>
      </dgm:t>
    </dgm:pt>
  </dgm:ptLst>
  <dgm:cxnLst>
    <dgm:cxn modelId="{3319732E-6AD0-42BD-99C7-2C41E35AFBED}" type="presOf" srcId="{E23E4727-6630-4A11-9A02-25120B0EB2AE}" destId="{9F671375-E4A8-43CA-BA09-9D865B0D7B79}" srcOrd="0" destOrd="0" presId="urn:microsoft.com/office/officeart/2005/8/layout/vList5"/>
    <dgm:cxn modelId="{6EDDA644-FE44-4395-ABB1-6BBB59D50FC7}" type="presOf" srcId="{550D7F7A-9C0F-427A-B1BF-54175B0DEBF6}" destId="{DCBD1B97-167B-4362-92E3-16BD263D2535}" srcOrd="0" destOrd="0" presId="urn:microsoft.com/office/officeart/2005/8/layout/vList5"/>
    <dgm:cxn modelId="{E8515C93-03E0-4240-890E-3762467C01D6}" srcId="{BEF54EDB-EAA2-4811-948A-AFE76455E98F}" destId="{66204FBC-55AB-476B-9E11-D07457B1B0AD}" srcOrd="1" destOrd="0" parTransId="{23922733-9DF5-4E56-A979-AC556B08BB96}" sibTransId="{21FBD82A-DC3D-4E49-A1F8-E5F21338AE5B}"/>
    <dgm:cxn modelId="{E6BA7012-7426-42AB-A96E-928DAEF2DD17}" srcId="{E23E4727-6630-4A11-9A02-25120B0EB2AE}" destId="{27F6A4DB-CB5D-4CD7-853A-36FDA3FC1DAA}" srcOrd="1" destOrd="0" parTransId="{7C25A0EA-29DC-4094-B7C1-3A9AD8CCE9E3}" sibTransId="{B6D3CBD2-5A9E-4739-9253-CF0555345E74}"/>
    <dgm:cxn modelId="{70696AB9-42A3-4FFB-B6FF-2BEECB044C26}" type="presOf" srcId="{28F758F7-0D1B-453E-B243-E116935D40AA}" destId="{DCBD1B97-167B-4362-92E3-16BD263D2535}" srcOrd="0" destOrd="1" presId="urn:microsoft.com/office/officeart/2005/8/layout/vList5"/>
    <dgm:cxn modelId="{9905B395-ACD2-43D0-AE08-3A0EA13AA3BE}" type="presOf" srcId="{1D89011A-313F-4710-8A5F-AE5D643841D1}" destId="{00C3604A-F732-47EB-BF29-1D153DC27AF5}" srcOrd="0" destOrd="0" presId="urn:microsoft.com/office/officeart/2005/8/layout/vList5"/>
    <dgm:cxn modelId="{3DBA676C-BCFB-4D2D-8BC8-54893EB3891A}" srcId="{E23E4727-6630-4A11-9A02-25120B0EB2AE}" destId="{49B916C8-DD94-4695-B73F-93D6A6BE6237}" srcOrd="0" destOrd="0" parTransId="{0C31051A-CACC-4431-B3BA-CE7A8B689533}" sibTransId="{2EAC9ED7-4C04-4C0A-88D7-5D8A0323AB8D}"/>
    <dgm:cxn modelId="{F5263860-B89D-452B-B46C-956206F9231F}" type="presOf" srcId="{C5E64503-E4F8-4B98-8C20-35174D3E3F69}" destId="{ECFA6C7F-BEF5-46B2-851F-CA9D21335EF9}" srcOrd="0" destOrd="0" presId="urn:microsoft.com/office/officeart/2005/8/layout/vList5"/>
    <dgm:cxn modelId="{305E11FF-702B-4863-9D82-A4FA6B9729A2}" type="presOf" srcId="{66204FBC-55AB-476B-9E11-D07457B1B0AD}" destId="{AEFC1796-61EB-469F-BA68-813D2CAED9A1}" srcOrd="0" destOrd="1" presId="urn:microsoft.com/office/officeart/2005/8/layout/vList5"/>
    <dgm:cxn modelId="{347E9967-2599-4AE3-8AE6-244C444EE6C8}" srcId="{1D89011A-313F-4710-8A5F-AE5D643841D1}" destId="{28F758F7-0D1B-453E-B243-E116935D40AA}" srcOrd="1" destOrd="0" parTransId="{2C88D213-8C7D-4E79-B6CF-AAE2C060E61A}" sibTransId="{2A6A82CB-7387-4CE6-9934-84CA004C8FDF}"/>
    <dgm:cxn modelId="{BCAE92D1-C5D2-49BC-9886-F67F3C8B3288}" type="presOf" srcId="{BEF54EDB-EAA2-4811-948A-AFE76455E98F}" destId="{94AB6E19-98D6-44FB-A028-DA66664346C3}" srcOrd="0" destOrd="0" presId="urn:microsoft.com/office/officeart/2005/8/layout/vList5"/>
    <dgm:cxn modelId="{8F584065-6A23-4713-8556-49978D6C9C13}" type="presOf" srcId="{49B916C8-DD94-4695-B73F-93D6A6BE6237}" destId="{518FF9D9-E04B-47AD-ABB8-9BE6703BAAA4}" srcOrd="0" destOrd="0" presId="urn:microsoft.com/office/officeart/2005/8/layout/vList5"/>
    <dgm:cxn modelId="{91906CB4-80F4-4989-B866-A58F16BB191B}" srcId="{C5E64503-E4F8-4B98-8C20-35174D3E3F69}" destId="{1D89011A-313F-4710-8A5F-AE5D643841D1}" srcOrd="2" destOrd="0" parTransId="{FC19CE28-127B-49D3-B56C-D01F6C1D0207}" sibTransId="{7EE5E4B4-47B6-4776-B239-253A868DC7FC}"/>
    <dgm:cxn modelId="{7C562CC4-6333-4949-8D25-5F27F1B1A62A}" type="presOf" srcId="{132B6639-3628-4F54-BB2F-689B9179CD06}" destId="{AEFC1796-61EB-469F-BA68-813D2CAED9A1}" srcOrd="0" destOrd="0" presId="urn:microsoft.com/office/officeart/2005/8/layout/vList5"/>
    <dgm:cxn modelId="{CB6A352A-D924-40AB-B096-99BE19B993A0}" srcId="{1D89011A-313F-4710-8A5F-AE5D643841D1}" destId="{550D7F7A-9C0F-427A-B1BF-54175B0DEBF6}" srcOrd="0" destOrd="0" parTransId="{219D1682-FF01-487A-ABA6-CA6B3151C1B1}" sibTransId="{A0BDF577-EADA-45F5-BE44-CE37EB32EAD9}"/>
    <dgm:cxn modelId="{46D056FA-43FE-493F-82D8-2EFB6801596E}" type="presOf" srcId="{B9A6B72C-C456-4E13-AC41-85E8ECCF4B5B}" destId="{7F4D1CF5-D7C0-4E1E-A732-AEC93268F617}" srcOrd="0" destOrd="0" presId="urn:microsoft.com/office/officeart/2005/8/layout/vList5"/>
    <dgm:cxn modelId="{4E9F9BC0-7DBE-426B-9F84-3EC3BE608655}" type="presOf" srcId="{414BD773-B2DD-4338-9968-50BE8166A374}" destId="{A8E7BE4C-D117-4396-ADE0-B43DE05EBB2D}" srcOrd="0" destOrd="0" presId="urn:microsoft.com/office/officeart/2005/8/layout/vList5"/>
    <dgm:cxn modelId="{58F1F4D1-7DFD-483B-A316-102334B699C8}" srcId="{414BD773-B2DD-4338-9968-50BE8166A374}" destId="{6099B6DD-3E72-48AD-BB95-8BCE742F8004}" srcOrd="1" destOrd="0" parTransId="{950CE8E6-2065-4F37-BE87-9ED94BC7763E}" sibTransId="{7CB453D9-4459-47D5-9878-A5C1FFA089D9}"/>
    <dgm:cxn modelId="{39B861A7-667C-4C5E-B1EE-951C05ECB955}" srcId="{C5E64503-E4F8-4B98-8C20-35174D3E3F69}" destId="{E23E4727-6630-4A11-9A02-25120B0EB2AE}" srcOrd="1" destOrd="0" parTransId="{5D9B2175-14C3-4871-A208-378E0D348C63}" sibTransId="{C3FF88E2-C89C-42EA-BBBE-2CB1446AD8F9}"/>
    <dgm:cxn modelId="{54DDACF9-0534-4D2C-A370-E9403FE389E0}" srcId="{C5E64503-E4F8-4B98-8C20-35174D3E3F69}" destId="{BEF54EDB-EAA2-4811-948A-AFE76455E98F}" srcOrd="3" destOrd="0" parTransId="{0F1C3E13-CF71-4AF5-9827-F34E3CB4634A}" sibTransId="{AC04DC3A-1882-43CA-8757-2C0F6EB57440}"/>
    <dgm:cxn modelId="{80F80A93-BDB7-4119-AB80-1DF34ABA4677}" srcId="{414BD773-B2DD-4338-9968-50BE8166A374}" destId="{B9A6B72C-C456-4E13-AC41-85E8ECCF4B5B}" srcOrd="0" destOrd="0" parTransId="{0CC730D5-26C4-41D8-8051-F2ECA3E911E4}" sibTransId="{223C45B1-CADA-4DD4-B1ED-CBBE70B5B2B8}"/>
    <dgm:cxn modelId="{93B8E979-7182-4229-9B14-E810E8A43FE7}" srcId="{C5E64503-E4F8-4B98-8C20-35174D3E3F69}" destId="{414BD773-B2DD-4338-9968-50BE8166A374}" srcOrd="0" destOrd="0" parTransId="{0C096745-1819-4C8A-9300-37E1D70BB356}" sibTransId="{DE8F87E5-C668-46CA-8B0E-4417F0213BBF}"/>
    <dgm:cxn modelId="{C03313CC-C3FF-444A-BD37-582A545BC0E5}" srcId="{BEF54EDB-EAA2-4811-948A-AFE76455E98F}" destId="{132B6639-3628-4F54-BB2F-689B9179CD06}" srcOrd="0" destOrd="0" parTransId="{9ED670B6-B2BE-4EC6-9B1C-A3B7C9F6514F}" sibTransId="{1604E05A-9C71-43F2-B27E-17180BAE9730}"/>
    <dgm:cxn modelId="{C3CA5281-6F45-4281-95EA-B8F85E7452CD}" type="presOf" srcId="{6099B6DD-3E72-48AD-BB95-8BCE742F8004}" destId="{7F4D1CF5-D7C0-4E1E-A732-AEC93268F617}" srcOrd="0" destOrd="1" presId="urn:microsoft.com/office/officeart/2005/8/layout/vList5"/>
    <dgm:cxn modelId="{3282C255-A9F4-4224-9F57-08DD2B2942E1}" type="presOf" srcId="{27F6A4DB-CB5D-4CD7-853A-36FDA3FC1DAA}" destId="{518FF9D9-E04B-47AD-ABB8-9BE6703BAAA4}" srcOrd="0" destOrd="1" presId="urn:microsoft.com/office/officeart/2005/8/layout/vList5"/>
    <dgm:cxn modelId="{EF15793A-901B-4A84-BF6B-69C10B44726F}" type="presParOf" srcId="{ECFA6C7F-BEF5-46B2-851F-CA9D21335EF9}" destId="{895119DB-2502-4127-B096-AE68434A3CBE}" srcOrd="0" destOrd="0" presId="urn:microsoft.com/office/officeart/2005/8/layout/vList5"/>
    <dgm:cxn modelId="{B23139B2-8E32-4628-AC78-52B92FB31A92}" type="presParOf" srcId="{895119DB-2502-4127-B096-AE68434A3CBE}" destId="{A8E7BE4C-D117-4396-ADE0-B43DE05EBB2D}" srcOrd="0" destOrd="0" presId="urn:microsoft.com/office/officeart/2005/8/layout/vList5"/>
    <dgm:cxn modelId="{2CF6FA88-1637-420A-81DD-5212403484A5}" type="presParOf" srcId="{895119DB-2502-4127-B096-AE68434A3CBE}" destId="{7F4D1CF5-D7C0-4E1E-A732-AEC93268F617}" srcOrd="1" destOrd="0" presId="urn:microsoft.com/office/officeart/2005/8/layout/vList5"/>
    <dgm:cxn modelId="{C6327645-F1C4-41A1-813D-3D979AC3A0FE}" type="presParOf" srcId="{ECFA6C7F-BEF5-46B2-851F-CA9D21335EF9}" destId="{2A8B2CB4-D2D4-4F45-821D-93AA3241BFEF}" srcOrd="1" destOrd="0" presId="urn:microsoft.com/office/officeart/2005/8/layout/vList5"/>
    <dgm:cxn modelId="{1944FAF5-C262-493D-99FF-7CDB1C83ADD3}" type="presParOf" srcId="{ECFA6C7F-BEF5-46B2-851F-CA9D21335EF9}" destId="{F2BE2EB5-4A46-4967-9BE7-1B01B4E16FA1}" srcOrd="2" destOrd="0" presId="urn:microsoft.com/office/officeart/2005/8/layout/vList5"/>
    <dgm:cxn modelId="{D897BDA2-5100-4088-8354-99D7FDC64F9D}" type="presParOf" srcId="{F2BE2EB5-4A46-4967-9BE7-1B01B4E16FA1}" destId="{9F671375-E4A8-43CA-BA09-9D865B0D7B79}" srcOrd="0" destOrd="0" presId="urn:microsoft.com/office/officeart/2005/8/layout/vList5"/>
    <dgm:cxn modelId="{9F209C32-5946-43E1-A7AF-6A04FAFB3404}" type="presParOf" srcId="{F2BE2EB5-4A46-4967-9BE7-1B01B4E16FA1}" destId="{518FF9D9-E04B-47AD-ABB8-9BE6703BAAA4}" srcOrd="1" destOrd="0" presId="urn:microsoft.com/office/officeart/2005/8/layout/vList5"/>
    <dgm:cxn modelId="{8D70A58D-5069-449E-8CB9-CC6F2338C2CC}" type="presParOf" srcId="{ECFA6C7F-BEF5-46B2-851F-CA9D21335EF9}" destId="{0E6A6E4A-1357-4C88-AAE5-FF893E9AF16E}" srcOrd="3" destOrd="0" presId="urn:microsoft.com/office/officeart/2005/8/layout/vList5"/>
    <dgm:cxn modelId="{3C4E1C4D-E423-402E-85E4-9D2EE50BD1F3}" type="presParOf" srcId="{ECFA6C7F-BEF5-46B2-851F-CA9D21335EF9}" destId="{29FB4A22-F0E5-439D-BC99-DDBEC7CDB346}" srcOrd="4" destOrd="0" presId="urn:microsoft.com/office/officeart/2005/8/layout/vList5"/>
    <dgm:cxn modelId="{2F98DC7F-76F4-4EAE-AF78-7E0E0E1A9802}" type="presParOf" srcId="{29FB4A22-F0E5-439D-BC99-DDBEC7CDB346}" destId="{00C3604A-F732-47EB-BF29-1D153DC27AF5}" srcOrd="0" destOrd="0" presId="urn:microsoft.com/office/officeart/2005/8/layout/vList5"/>
    <dgm:cxn modelId="{25D965EF-FFBA-41E6-AAD4-A3AE1799B97B}" type="presParOf" srcId="{29FB4A22-F0E5-439D-BC99-DDBEC7CDB346}" destId="{DCBD1B97-167B-4362-92E3-16BD263D2535}" srcOrd="1" destOrd="0" presId="urn:microsoft.com/office/officeart/2005/8/layout/vList5"/>
    <dgm:cxn modelId="{0D36AC01-83D8-477C-A5C1-C77D270B82CB}" type="presParOf" srcId="{ECFA6C7F-BEF5-46B2-851F-CA9D21335EF9}" destId="{B5318B1B-FFAC-454A-9D57-6433DE2CAD88}" srcOrd="5" destOrd="0" presId="urn:microsoft.com/office/officeart/2005/8/layout/vList5"/>
    <dgm:cxn modelId="{F006033B-402C-4CC0-867D-9526B0D1538F}" type="presParOf" srcId="{ECFA6C7F-BEF5-46B2-851F-CA9D21335EF9}" destId="{E9A38593-6815-45E5-803E-78F13AD17671}" srcOrd="6" destOrd="0" presId="urn:microsoft.com/office/officeart/2005/8/layout/vList5"/>
    <dgm:cxn modelId="{65FBD99E-996F-4053-A7F3-1182AE5A4B79}" type="presParOf" srcId="{E9A38593-6815-45E5-803E-78F13AD17671}" destId="{94AB6E19-98D6-44FB-A028-DA66664346C3}" srcOrd="0" destOrd="0" presId="urn:microsoft.com/office/officeart/2005/8/layout/vList5"/>
    <dgm:cxn modelId="{CD167F2A-74FE-4088-BB60-250AF5CC49B7}" type="presParOf" srcId="{E9A38593-6815-45E5-803E-78F13AD17671}" destId="{AEFC1796-61EB-469F-BA68-813D2CAED9A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2FB66E46-C238-46F3-87FF-20D4D277C4B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BE6F1CB-607D-4F33-816D-6EEBA4BFADFA}">
      <dgm:prSet phldrT="[Text]"/>
      <dgm:spPr/>
      <dgm:t>
        <a:bodyPr/>
        <a:lstStyle/>
        <a:p>
          <a:r>
            <a:rPr lang="en-US" dirty="0" smtClean="0"/>
            <a:t>Knowledge:</a:t>
          </a:r>
          <a:endParaRPr lang="en-US" dirty="0"/>
        </a:p>
      </dgm:t>
    </dgm:pt>
    <dgm:pt modelId="{0B18F8A4-099C-499C-B781-BD221225961E}" type="parTrans" cxnId="{74F7E82B-BC2E-4DE7-BCB1-A5CBF03844BE}">
      <dgm:prSet/>
      <dgm:spPr/>
      <dgm:t>
        <a:bodyPr/>
        <a:lstStyle/>
        <a:p>
          <a:endParaRPr lang="en-US"/>
        </a:p>
      </dgm:t>
    </dgm:pt>
    <dgm:pt modelId="{8155A813-231E-478E-9704-1626981DB065}" type="sibTrans" cxnId="{74F7E82B-BC2E-4DE7-BCB1-A5CBF03844BE}">
      <dgm:prSet/>
      <dgm:spPr/>
      <dgm:t>
        <a:bodyPr/>
        <a:lstStyle/>
        <a:p>
          <a:endParaRPr lang="en-US"/>
        </a:p>
      </dgm:t>
    </dgm:pt>
    <dgm:pt modelId="{AC38041B-102D-4BE6-8BB7-D67816E0BFBA}">
      <dgm:prSet phldrT="[Text]"/>
      <dgm:spPr/>
      <dgm:t>
        <a:bodyPr/>
        <a:lstStyle/>
        <a:p>
          <a:r>
            <a:rPr lang="en-US" dirty="0" smtClean="0"/>
            <a:t>Broad: Knowledge of Personnel and Human Resources</a:t>
          </a:r>
          <a:endParaRPr lang="en-US" dirty="0"/>
        </a:p>
      </dgm:t>
    </dgm:pt>
    <dgm:pt modelId="{711A4FAB-D81F-4B63-BCC4-2EB0F4EA5660}" type="parTrans" cxnId="{E5E9226F-1F6A-40CB-96A2-2CC103FF7F06}">
      <dgm:prSet/>
      <dgm:spPr/>
      <dgm:t>
        <a:bodyPr/>
        <a:lstStyle/>
        <a:p>
          <a:endParaRPr lang="en-US"/>
        </a:p>
      </dgm:t>
    </dgm:pt>
    <dgm:pt modelId="{99A316FC-B4C8-43F8-8BBC-69020E37D7FD}" type="sibTrans" cxnId="{E5E9226F-1F6A-40CB-96A2-2CC103FF7F06}">
      <dgm:prSet/>
      <dgm:spPr/>
      <dgm:t>
        <a:bodyPr/>
        <a:lstStyle/>
        <a:p>
          <a:endParaRPr lang="en-US"/>
        </a:p>
      </dgm:t>
    </dgm:pt>
    <dgm:pt modelId="{29FC4EF2-9A71-485D-B284-431881CD100C}">
      <dgm:prSet phldrT="[Text]"/>
      <dgm:spPr/>
      <dgm:t>
        <a:bodyPr/>
        <a:lstStyle/>
        <a:p>
          <a:r>
            <a:rPr lang="en-US" dirty="0" smtClean="0"/>
            <a:t>Specific: Basic knowledge of the development and use of behaviorally-based interviews</a:t>
          </a:r>
          <a:endParaRPr lang="en-US" dirty="0"/>
        </a:p>
      </dgm:t>
    </dgm:pt>
    <dgm:pt modelId="{66FB11EF-A371-4607-A326-729BCCF77BEA}" type="parTrans" cxnId="{922C9235-B354-4FBA-B38A-EAAF2E8749CC}">
      <dgm:prSet/>
      <dgm:spPr/>
      <dgm:t>
        <a:bodyPr/>
        <a:lstStyle/>
        <a:p>
          <a:endParaRPr lang="en-US"/>
        </a:p>
      </dgm:t>
    </dgm:pt>
    <dgm:pt modelId="{3161CB0F-15E8-44DA-85EF-4758AA1EED37}" type="sibTrans" cxnId="{922C9235-B354-4FBA-B38A-EAAF2E8749CC}">
      <dgm:prSet/>
      <dgm:spPr/>
      <dgm:t>
        <a:bodyPr/>
        <a:lstStyle/>
        <a:p>
          <a:endParaRPr lang="en-US"/>
        </a:p>
      </dgm:t>
    </dgm:pt>
    <dgm:pt modelId="{71D0C0C0-1A8A-4492-AE2D-102DA66D3857}">
      <dgm:prSet phldrT="[Text]"/>
      <dgm:spPr/>
      <dgm:t>
        <a:bodyPr/>
        <a:lstStyle/>
        <a:p>
          <a:r>
            <a:rPr lang="en-US" dirty="0" smtClean="0"/>
            <a:t>Skill:</a:t>
          </a:r>
          <a:endParaRPr lang="en-US" dirty="0"/>
        </a:p>
      </dgm:t>
    </dgm:pt>
    <dgm:pt modelId="{09F27262-3D9C-426F-91B4-88F41D4A65CE}" type="parTrans" cxnId="{2CBE1267-0BCB-4DF8-BA59-0B342483D070}">
      <dgm:prSet/>
      <dgm:spPr/>
      <dgm:t>
        <a:bodyPr/>
        <a:lstStyle/>
        <a:p>
          <a:endParaRPr lang="en-US"/>
        </a:p>
      </dgm:t>
    </dgm:pt>
    <dgm:pt modelId="{0DC0C189-4C0C-4534-81D8-1957E4FB2DE7}" type="sibTrans" cxnId="{2CBE1267-0BCB-4DF8-BA59-0B342483D070}">
      <dgm:prSet/>
      <dgm:spPr/>
      <dgm:t>
        <a:bodyPr/>
        <a:lstStyle/>
        <a:p>
          <a:endParaRPr lang="en-US"/>
        </a:p>
      </dgm:t>
    </dgm:pt>
    <dgm:pt modelId="{9C27BED2-7E1F-4D5F-A602-8BA3360EBC8F}">
      <dgm:prSet phldrT="[Text]"/>
      <dgm:spPr/>
      <dgm:t>
        <a:bodyPr/>
        <a:lstStyle/>
        <a:p>
          <a:r>
            <a:rPr lang="en-US" dirty="0" smtClean="0"/>
            <a:t>Broad: Technology design skills</a:t>
          </a:r>
          <a:endParaRPr lang="en-US" dirty="0"/>
        </a:p>
      </dgm:t>
    </dgm:pt>
    <dgm:pt modelId="{9F191499-9676-4F6C-AD69-AF75989A475E}" type="parTrans" cxnId="{9A25B87F-8DBF-456D-9D63-8E3948ABC60E}">
      <dgm:prSet/>
      <dgm:spPr/>
      <dgm:t>
        <a:bodyPr/>
        <a:lstStyle/>
        <a:p>
          <a:endParaRPr lang="en-US"/>
        </a:p>
      </dgm:t>
    </dgm:pt>
    <dgm:pt modelId="{CF3C693D-1CBA-4252-9FDD-95F18D796792}" type="sibTrans" cxnId="{9A25B87F-8DBF-456D-9D63-8E3948ABC60E}">
      <dgm:prSet/>
      <dgm:spPr/>
      <dgm:t>
        <a:bodyPr/>
        <a:lstStyle/>
        <a:p>
          <a:endParaRPr lang="en-US"/>
        </a:p>
      </dgm:t>
    </dgm:pt>
    <dgm:pt modelId="{72C52F58-6286-4280-B07A-5986E0BF0141}">
      <dgm:prSet phldrT="[Text]"/>
      <dgm:spPr/>
      <dgm:t>
        <a:bodyPr/>
        <a:lstStyle/>
        <a:p>
          <a:r>
            <a:rPr lang="en-US" dirty="0" smtClean="0"/>
            <a:t>Specific: Intermediate skill in HRIS design</a:t>
          </a:r>
          <a:endParaRPr lang="en-US" dirty="0"/>
        </a:p>
      </dgm:t>
    </dgm:pt>
    <dgm:pt modelId="{897674B9-EF03-433B-8467-BF04B616AD5E}" type="parTrans" cxnId="{F97CA1CA-6187-45F8-9E4C-0D7338C382E1}">
      <dgm:prSet/>
      <dgm:spPr/>
      <dgm:t>
        <a:bodyPr/>
        <a:lstStyle/>
        <a:p>
          <a:endParaRPr lang="en-US"/>
        </a:p>
      </dgm:t>
    </dgm:pt>
    <dgm:pt modelId="{DE396E86-37C4-4447-87FB-388D9E9D529C}" type="sibTrans" cxnId="{F97CA1CA-6187-45F8-9E4C-0D7338C382E1}">
      <dgm:prSet/>
      <dgm:spPr/>
      <dgm:t>
        <a:bodyPr/>
        <a:lstStyle/>
        <a:p>
          <a:endParaRPr lang="en-US"/>
        </a:p>
      </dgm:t>
    </dgm:pt>
    <dgm:pt modelId="{417C0279-5230-42B1-968B-4D7766A0E183}">
      <dgm:prSet phldrT="[Text]"/>
      <dgm:spPr/>
      <dgm:t>
        <a:bodyPr/>
        <a:lstStyle/>
        <a:p>
          <a:r>
            <a:rPr lang="en-US" dirty="0" smtClean="0"/>
            <a:t>Ability:</a:t>
          </a:r>
          <a:endParaRPr lang="en-US" dirty="0"/>
        </a:p>
      </dgm:t>
    </dgm:pt>
    <dgm:pt modelId="{613EA03C-EB5A-4102-8B8A-1E5F8C2905EA}" type="parTrans" cxnId="{1667DBC8-472A-45F3-9A12-17D012CD1CD1}">
      <dgm:prSet/>
      <dgm:spPr/>
      <dgm:t>
        <a:bodyPr/>
        <a:lstStyle/>
        <a:p>
          <a:endParaRPr lang="en-US"/>
        </a:p>
      </dgm:t>
    </dgm:pt>
    <dgm:pt modelId="{27755E68-C336-42FB-84ED-D6F6591A8C37}" type="sibTrans" cxnId="{1667DBC8-472A-45F3-9A12-17D012CD1CD1}">
      <dgm:prSet/>
      <dgm:spPr/>
      <dgm:t>
        <a:bodyPr/>
        <a:lstStyle/>
        <a:p>
          <a:endParaRPr lang="en-US"/>
        </a:p>
      </dgm:t>
    </dgm:pt>
    <dgm:pt modelId="{9FAF7D3B-FACB-48A2-8FBC-8A9F0AEB259F}">
      <dgm:prSet phldrT="[Text]"/>
      <dgm:spPr/>
      <dgm:t>
        <a:bodyPr/>
        <a:lstStyle/>
        <a:p>
          <a:r>
            <a:rPr lang="en-US" dirty="0" smtClean="0"/>
            <a:t>Broad: Oral expression ability</a:t>
          </a:r>
          <a:endParaRPr lang="en-US" dirty="0"/>
        </a:p>
      </dgm:t>
    </dgm:pt>
    <dgm:pt modelId="{2C7ACE52-70D4-407E-9120-4EA2129CCE44}" type="parTrans" cxnId="{E86A9A22-AF6C-4C71-8BE0-313D42C3A4A2}">
      <dgm:prSet/>
      <dgm:spPr/>
      <dgm:t>
        <a:bodyPr/>
        <a:lstStyle/>
        <a:p>
          <a:endParaRPr lang="en-US"/>
        </a:p>
      </dgm:t>
    </dgm:pt>
    <dgm:pt modelId="{D49CB14D-0070-4241-AACE-D616BFFEFDA6}" type="sibTrans" cxnId="{E86A9A22-AF6C-4C71-8BE0-313D42C3A4A2}">
      <dgm:prSet/>
      <dgm:spPr/>
      <dgm:t>
        <a:bodyPr/>
        <a:lstStyle/>
        <a:p>
          <a:endParaRPr lang="en-US"/>
        </a:p>
      </dgm:t>
    </dgm:pt>
    <dgm:pt modelId="{C08D0207-72F1-4408-970E-79EF257114F1}">
      <dgm:prSet phldrT="[Text]"/>
      <dgm:spPr/>
      <dgm:t>
        <a:bodyPr/>
        <a:lstStyle/>
        <a:p>
          <a:r>
            <a:rPr lang="en-US" dirty="0" smtClean="0"/>
            <a:t>Specific: Ability to tailor verbal information to different levels of understanding</a:t>
          </a:r>
          <a:endParaRPr lang="en-US" dirty="0"/>
        </a:p>
      </dgm:t>
    </dgm:pt>
    <dgm:pt modelId="{FD55E49C-D2A1-4941-B791-8EA3B72AD1D9}" type="parTrans" cxnId="{7AE34633-6D18-4ADF-9B49-5D6DDF021507}">
      <dgm:prSet/>
      <dgm:spPr/>
      <dgm:t>
        <a:bodyPr/>
        <a:lstStyle/>
        <a:p>
          <a:endParaRPr lang="en-US"/>
        </a:p>
      </dgm:t>
    </dgm:pt>
    <dgm:pt modelId="{3CF1820B-9A72-40AF-B1A6-EB9AE40A97AD}" type="sibTrans" cxnId="{7AE34633-6D18-4ADF-9B49-5D6DDF021507}">
      <dgm:prSet/>
      <dgm:spPr/>
      <dgm:t>
        <a:bodyPr/>
        <a:lstStyle/>
        <a:p>
          <a:endParaRPr lang="en-US"/>
        </a:p>
      </dgm:t>
    </dgm:pt>
    <dgm:pt modelId="{FA1ED34F-6014-4CD4-A2AB-51D641C630D6}" type="pres">
      <dgm:prSet presAssocID="{2FB66E46-C238-46F3-87FF-20D4D277C4B2}" presName="Name0" presStyleCnt="0">
        <dgm:presLayoutVars>
          <dgm:chPref val="3"/>
          <dgm:dir/>
          <dgm:animLvl val="lvl"/>
          <dgm:resizeHandles/>
        </dgm:presLayoutVars>
      </dgm:prSet>
      <dgm:spPr/>
      <dgm:t>
        <a:bodyPr/>
        <a:lstStyle/>
        <a:p>
          <a:endParaRPr lang="en-US"/>
        </a:p>
      </dgm:t>
    </dgm:pt>
    <dgm:pt modelId="{3CE53659-3011-4388-ABE8-044A748918F2}" type="pres">
      <dgm:prSet presAssocID="{4BE6F1CB-607D-4F33-816D-6EEBA4BFADFA}" presName="horFlow" presStyleCnt="0"/>
      <dgm:spPr/>
    </dgm:pt>
    <dgm:pt modelId="{37AFF3B8-65F4-4465-A922-BA00FC4EF7ED}" type="pres">
      <dgm:prSet presAssocID="{4BE6F1CB-607D-4F33-816D-6EEBA4BFADFA}" presName="bigChev" presStyleLbl="node1" presStyleIdx="0" presStyleCnt="3"/>
      <dgm:spPr/>
      <dgm:t>
        <a:bodyPr/>
        <a:lstStyle/>
        <a:p>
          <a:endParaRPr lang="en-US"/>
        </a:p>
      </dgm:t>
    </dgm:pt>
    <dgm:pt modelId="{BEC28A74-0123-4E43-89A9-940B6C4D8B1B}" type="pres">
      <dgm:prSet presAssocID="{711A4FAB-D81F-4B63-BCC4-2EB0F4EA5660}" presName="parTrans" presStyleCnt="0"/>
      <dgm:spPr/>
    </dgm:pt>
    <dgm:pt modelId="{5CA42434-E50E-42FB-9EC7-17C0DC7000E1}" type="pres">
      <dgm:prSet presAssocID="{AC38041B-102D-4BE6-8BB7-D67816E0BFBA}" presName="node" presStyleLbl="alignAccFollowNode1" presStyleIdx="0" presStyleCnt="6">
        <dgm:presLayoutVars>
          <dgm:bulletEnabled val="1"/>
        </dgm:presLayoutVars>
      </dgm:prSet>
      <dgm:spPr/>
      <dgm:t>
        <a:bodyPr/>
        <a:lstStyle/>
        <a:p>
          <a:endParaRPr lang="en-US"/>
        </a:p>
      </dgm:t>
    </dgm:pt>
    <dgm:pt modelId="{1B4D3898-C68D-4F17-A0FB-E05212F89E06}" type="pres">
      <dgm:prSet presAssocID="{99A316FC-B4C8-43F8-8BBC-69020E37D7FD}" presName="sibTrans" presStyleCnt="0"/>
      <dgm:spPr/>
    </dgm:pt>
    <dgm:pt modelId="{1B03E1DC-6CCD-4E49-99F1-B10E2CE58F17}" type="pres">
      <dgm:prSet presAssocID="{29FC4EF2-9A71-485D-B284-431881CD100C}" presName="node" presStyleLbl="alignAccFollowNode1" presStyleIdx="1" presStyleCnt="6">
        <dgm:presLayoutVars>
          <dgm:bulletEnabled val="1"/>
        </dgm:presLayoutVars>
      </dgm:prSet>
      <dgm:spPr/>
      <dgm:t>
        <a:bodyPr/>
        <a:lstStyle/>
        <a:p>
          <a:endParaRPr lang="en-US"/>
        </a:p>
      </dgm:t>
    </dgm:pt>
    <dgm:pt modelId="{7DD65359-821D-481D-A1BB-3EB1B61AD8F2}" type="pres">
      <dgm:prSet presAssocID="{4BE6F1CB-607D-4F33-816D-6EEBA4BFADFA}" presName="vSp" presStyleCnt="0"/>
      <dgm:spPr/>
    </dgm:pt>
    <dgm:pt modelId="{8161418B-C46E-4443-AC8A-DCD04922E567}" type="pres">
      <dgm:prSet presAssocID="{71D0C0C0-1A8A-4492-AE2D-102DA66D3857}" presName="horFlow" presStyleCnt="0"/>
      <dgm:spPr/>
    </dgm:pt>
    <dgm:pt modelId="{5E4351A2-C969-4079-81DA-63667A9CB602}" type="pres">
      <dgm:prSet presAssocID="{71D0C0C0-1A8A-4492-AE2D-102DA66D3857}" presName="bigChev" presStyleLbl="node1" presStyleIdx="1" presStyleCnt="3"/>
      <dgm:spPr/>
      <dgm:t>
        <a:bodyPr/>
        <a:lstStyle/>
        <a:p>
          <a:endParaRPr lang="en-US"/>
        </a:p>
      </dgm:t>
    </dgm:pt>
    <dgm:pt modelId="{4680BCC8-8751-4379-A2BC-2DF4FB022E37}" type="pres">
      <dgm:prSet presAssocID="{9F191499-9676-4F6C-AD69-AF75989A475E}" presName="parTrans" presStyleCnt="0"/>
      <dgm:spPr/>
    </dgm:pt>
    <dgm:pt modelId="{022BAEAA-CDA9-47BB-9154-F52E7CDB5EE9}" type="pres">
      <dgm:prSet presAssocID="{9C27BED2-7E1F-4D5F-A602-8BA3360EBC8F}" presName="node" presStyleLbl="alignAccFollowNode1" presStyleIdx="2" presStyleCnt="6">
        <dgm:presLayoutVars>
          <dgm:bulletEnabled val="1"/>
        </dgm:presLayoutVars>
      </dgm:prSet>
      <dgm:spPr/>
      <dgm:t>
        <a:bodyPr/>
        <a:lstStyle/>
        <a:p>
          <a:endParaRPr lang="en-US"/>
        </a:p>
      </dgm:t>
    </dgm:pt>
    <dgm:pt modelId="{0DE34598-778D-4E13-9500-E97D50D379D5}" type="pres">
      <dgm:prSet presAssocID="{CF3C693D-1CBA-4252-9FDD-95F18D796792}" presName="sibTrans" presStyleCnt="0"/>
      <dgm:spPr/>
    </dgm:pt>
    <dgm:pt modelId="{6BEC0661-0E71-4652-9DA7-893099A88614}" type="pres">
      <dgm:prSet presAssocID="{72C52F58-6286-4280-B07A-5986E0BF0141}" presName="node" presStyleLbl="alignAccFollowNode1" presStyleIdx="3" presStyleCnt="6">
        <dgm:presLayoutVars>
          <dgm:bulletEnabled val="1"/>
        </dgm:presLayoutVars>
      </dgm:prSet>
      <dgm:spPr/>
      <dgm:t>
        <a:bodyPr/>
        <a:lstStyle/>
        <a:p>
          <a:endParaRPr lang="en-US"/>
        </a:p>
      </dgm:t>
    </dgm:pt>
    <dgm:pt modelId="{062B28CC-DF28-46A7-98ED-7799204E0C6C}" type="pres">
      <dgm:prSet presAssocID="{71D0C0C0-1A8A-4492-AE2D-102DA66D3857}" presName="vSp" presStyleCnt="0"/>
      <dgm:spPr/>
    </dgm:pt>
    <dgm:pt modelId="{8A108DFC-AF5C-4813-A0BB-F285033938E4}" type="pres">
      <dgm:prSet presAssocID="{417C0279-5230-42B1-968B-4D7766A0E183}" presName="horFlow" presStyleCnt="0"/>
      <dgm:spPr/>
    </dgm:pt>
    <dgm:pt modelId="{3D45A76B-A5F9-45EE-B38B-CC2736775073}" type="pres">
      <dgm:prSet presAssocID="{417C0279-5230-42B1-968B-4D7766A0E183}" presName="bigChev" presStyleLbl="node1" presStyleIdx="2" presStyleCnt="3"/>
      <dgm:spPr/>
      <dgm:t>
        <a:bodyPr/>
        <a:lstStyle/>
        <a:p>
          <a:endParaRPr lang="en-US"/>
        </a:p>
      </dgm:t>
    </dgm:pt>
    <dgm:pt modelId="{0DD47AD4-BDB3-4806-B97E-DB5D8C6436BD}" type="pres">
      <dgm:prSet presAssocID="{2C7ACE52-70D4-407E-9120-4EA2129CCE44}" presName="parTrans" presStyleCnt="0"/>
      <dgm:spPr/>
    </dgm:pt>
    <dgm:pt modelId="{BDACD389-E5C9-4371-9677-DD8CE57F9E65}" type="pres">
      <dgm:prSet presAssocID="{9FAF7D3B-FACB-48A2-8FBC-8A9F0AEB259F}" presName="node" presStyleLbl="alignAccFollowNode1" presStyleIdx="4" presStyleCnt="6">
        <dgm:presLayoutVars>
          <dgm:bulletEnabled val="1"/>
        </dgm:presLayoutVars>
      </dgm:prSet>
      <dgm:spPr/>
      <dgm:t>
        <a:bodyPr/>
        <a:lstStyle/>
        <a:p>
          <a:endParaRPr lang="en-US"/>
        </a:p>
      </dgm:t>
    </dgm:pt>
    <dgm:pt modelId="{282A34CE-BE5D-431C-BBBF-E1A8CE13FD5D}" type="pres">
      <dgm:prSet presAssocID="{D49CB14D-0070-4241-AACE-D616BFFEFDA6}" presName="sibTrans" presStyleCnt="0"/>
      <dgm:spPr/>
    </dgm:pt>
    <dgm:pt modelId="{EC4D4AD4-42A4-4E61-A4C4-C3DDBB99DDE4}" type="pres">
      <dgm:prSet presAssocID="{C08D0207-72F1-4408-970E-79EF257114F1}" presName="node" presStyleLbl="alignAccFollowNode1" presStyleIdx="5" presStyleCnt="6">
        <dgm:presLayoutVars>
          <dgm:bulletEnabled val="1"/>
        </dgm:presLayoutVars>
      </dgm:prSet>
      <dgm:spPr/>
      <dgm:t>
        <a:bodyPr/>
        <a:lstStyle/>
        <a:p>
          <a:endParaRPr lang="en-US"/>
        </a:p>
      </dgm:t>
    </dgm:pt>
  </dgm:ptLst>
  <dgm:cxnLst>
    <dgm:cxn modelId="{E86A9A22-AF6C-4C71-8BE0-313D42C3A4A2}" srcId="{417C0279-5230-42B1-968B-4D7766A0E183}" destId="{9FAF7D3B-FACB-48A2-8FBC-8A9F0AEB259F}" srcOrd="0" destOrd="0" parTransId="{2C7ACE52-70D4-407E-9120-4EA2129CCE44}" sibTransId="{D49CB14D-0070-4241-AACE-D616BFFEFDA6}"/>
    <dgm:cxn modelId="{2CBE1267-0BCB-4DF8-BA59-0B342483D070}" srcId="{2FB66E46-C238-46F3-87FF-20D4D277C4B2}" destId="{71D0C0C0-1A8A-4492-AE2D-102DA66D3857}" srcOrd="1" destOrd="0" parTransId="{09F27262-3D9C-426F-91B4-88F41D4A65CE}" sibTransId="{0DC0C189-4C0C-4534-81D8-1957E4FB2DE7}"/>
    <dgm:cxn modelId="{922C9235-B354-4FBA-B38A-EAAF2E8749CC}" srcId="{4BE6F1CB-607D-4F33-816D-6EEBA4BFADFA}" destId="{29FC4EF2-9A71-485D-B284-431881CD100C}" srcOrd="1" destOrd="0" parTransId="{66FB11EF-A371-4607-A326-729BCCF77BEA}" sibTransId="{3161CB0F-15E8-44DA-85EF-4758AA1EED37}"/>
    <dgm:cxn modelId="{F97CA1CA-6187-45F8-9E4C-0D7338C382E1}" srcId="{71D0C0C0-1A8A-4492-AE2D-102DA66D3857}" destId="{72C52F58-6286-4280-B07A-5986E0BF0141}" srcOrd="1" destOrd="0" parTransId="{897674B9-EF03-433B-8467-BF04B616AD5E}" sibTransId="{DE396E86-37C4-4447-87FB-388D9E9D529C}"/>
    <dgm:cxn modelId="{E1CBA866-6E00-4099-BC07-13B574875C31}" type="presOf" srcId="{9FAF7D3B-FACB-48A2-8FBC-8A9F0AEB259F}" destId="{BDACD389-E5C9-4371-9677-DD8CE57F9E65}" srcOrd="0" destOrd="0" presId="urn:microsoft.com/office/officeart/2005/8/layout/lProcess3"/>
    <dgm:cxn modelId="{995275F4-63D1-49E7-AE93-5C11F7A85CB9}" type="presOf" srcId="{2FB66E46-C238-46F3-87FF-20D4D277C4B2}" destId="{FA1ED34F-6014-4CD4-A2AB-51D641C630D6}" srcOrd="0" destOrd="0" presId="urn:microsoft.com/office/officeart/2005/8/layout/lProcess3"/>
    <dgm:cxn modelId="{744FB019-2FA3-4928-B0CF-C21555A5B842}" type="presOf" srcId="{71D0C0C0-1A8A-4492-AE2D-102DA66D3857}" destId="{5E4351A2-C969-4079-81DA-63667A9CB602}" srcOrd="0" destOrd="0" presId="urn:microsoft.com/office/officeart/2005/8/layout/lProcess3"/>
    <dgm:cxn modelId="{9FFBFDE2-9B0D-44DC-9DEB-A5717165D6A1}" type="presOf" srcId="{C08D0207-72F1-4408-970E-79EF257114F1}" destId="{EC4D4AD4-42A4-4E61-A4C4-C3DDBB99DDE4}" srcOrd="0" destOrd="0" presId="urn:microsoft.com/office/officeart/2005/8/layout/lProcess3"/>
    <dgm:cxn modelId="{9A25B87F-8DBF-456D-9D63-8E3948ABC60E}" srcId="{71D0C0C0-1A8A-4492-AE2D-102DA66D3857}" destId="{9C27BED2-7E1F-4D5F-A602-8BA3360EBC8F}" srcOrd="0" destOrd="0" parTransId="{9F191499-9676-4F6C-AD69-AF75989A475E}" sibTransId="{CF3C693D-1CBA-4252-9FDD-95F18D796792}"/>
    <dgm:cxn modelId="{7D943EBB-213D-4DAA-8CE7-7F56AF92D9B8}" type="presOf" srcId="{4BE6F1CB-607D-4F33-816D-6EEBA4BFADFA}" destId="{37AFF3B8-65F4-4465-A922-BA00FC4EF7ED}" srcOrd="0" destOrd="0" presId="urn:microsoft.com/office/officeart/2005/8/layout/lProcess3"/>
    <dgm:cxn modelId="{74F7E82B-BC2E-4DE7-BCB1-A5CBF03844BE}" srcId="{2FB66E46-C238-46F3-87FF-20D4D277C4B2}" destId="{4BE6F1CB-607D-4F33-816D-6EEBA4BFADFA}" srcOrd="0" destOrd="0" parTransId="{0B18F8A4-099C-499C-B781-BD221225961E}" sibTransId="{8155A813-231E-478E-9704-1626981DB065}"/>
    <dgm:cxn modelId="{980BCBFB-0478-4FFD-A227-31EC3CB3F4FA}" type="presOf" srcId="{29FC4EF2-9A71-485D-B284-431881CD100C}" destId="{1B03E1DC-6CCD-4E49-99F1-B10E2CE58F17}" srcOrd="0" destOrd="0" presId="urn:microsoft.com/office/officeart/2005/8/layout/lProcess3"/>
    <dgm:cxn modelId="{F7E2FCA3-0E93-46AF-8415-D95B9DF23618}" type="presOf" srcId="{417C0279-5230-42B1-968B-4D7766A0E183}" destId="{3D45A76B-A5F9-45EE-B38B-CC2736775073}" srcOrd="0" destOrd="0" presId="urn:microsoft.com/office/officeart/2005/8/layout/lProcess3"/>
    <dgm:cxn modelId="{C584E909-8A5D-4809-AAEE-E71518A9745D}" type="presOf" srcId="{AC38041B-102D-4BE6-8BB7-D67816E0BFBA}" destId="{5CA42434-E50E-42FB-9EC7-17C0DC7000E1}" srcOrd="0" destOrd="0" presId="urn:microsoft.com/office/officeart/2005/8/layout/lProcess3"/>
    <dgm:cxn modelId="{E5E9226F-1F6A-40CB-96A2-2CC103FF7F06}" srcId="{4BE6F1CB-607D-4F33-816D-6EEBA4BFADFA}" destId="{AC38041B-102D-4BE6-8BB7-D67816E0BFBA}" srcOrd="0" destOrd="0" parTransId="{711A4FAB-D81F-4B63-BCC4-2EB0F4EA5660}" sibTransId="{99A316FC-B4C8-43F8-8BBC-69020E37D7FD}"/>
    <dgm:cxn modelId="{7AE34633-6D18-4ADF-9B49-5D6DDF021507}" srcId="{417C0279-5230-42B1-968B-4D7766A0E183}" destId="{C08D0207-72F1-4408-970E-79EF257114F1}" srcOrd="1" destOrd="0" parTransId="{FD55E49C-D2A1-4941-B791-8EA3B72AD1D9}" sibTransId="{3CF1820B-9A72-40AF-B1A6-EB9AE40A97AD}"/>
    <dgm:cxn modelId="{39A651C0-09F6-402C-8B82-0DCA2838E947}" type="presOf" srcId="{9C27BED2-7E1F-4D5F-A602-8BA3360EBC8F}" destId="{022BAEAA-CDA9-47BB-9154-F52E7CDB5EE9}" srcOrd="0" destOrd="0" presId="urn:microsoft.com/office/officeart/2005/8/layout/lProcess3"/>
    <dgm:cxn modelId="{C2FCD9A7-C2E1-4EF4-ABB4-B18A20540B37}" type="presOf" srcId="{72C52F58-6286-4280-B07A-5986E0BF0141}" destId="{6BEC0661-0E71-4652-9DA7-893099A88614}" srcOrd="0" destOrd="0" presId="urn:microsoft.com/office/officeart/2005/8/layout/lProcess3"/>
    <dgm:cxn modelId="{1667DBC8-472A-45F3-9A12-17D012CD1CD1}" srcId="{2FB66E46-C238-46F3-87FF-20D4D277C4B2}" destId="{417C0279-5230-42B1-968B-4D7766A0E183}" srcOrd="2" destOrd="0" parTransId="{613EA03C-EB5A-4102-8B8A-1E5F8C2905EA}" sibTransId="{27755E68-C336-42FB-84ED-D6F6591A8C37}"/>
    <dgm:cxn modelId="{BF9A8E52-CB2B-4876-97E0-D9CB92676334}" type="presParOf" srcId="{FA1ED34F-6014-4CD4-A2AB-51D641C630D6}" destId="{3CE53659-3011-4388-ABE8-044A748918F2}" srcOrd="0" destOrd="0" presId="urn:microsoft.com/office/officeart/2005/8/layout/lProcess3"/>
    <dgm:cxn modelId="{1A91CF5F-6B86-47AE-8DC3-02D46A78CE9D}" type="presParOf" srcId="{3CE53659-3011-4388-ABE8-044A748918F2}" destId="{37AFF3B8-65F4-4465-A922-BA00FC4EF7ED}" srcOrd="0" destOrd="0" presId="urn:microsoft.com/office/officeart/2005/8/layout/lProcess3"/>
    <dgm:cxn modelId="{6FA861B5-5139-4E99-ADC7-FE5D9811B9B0}" type="presParOf" srcId="{3CE53659-3011-4388-ABE8-044A748918F2}" destId="{BEC28A74-0123-4E43-89A9-940B6C4D8B1B}" srcOrd="1" destOrd="0" presId="urn:microsoft.com/office/officeart/2005/8/layout/lProcess3"/>
    <dgm:cxn modelId="{472AAB0A-4E2A-406C-BBB8-C6A943D70A0C}" type="presParOf" srcId="{3CE53659-3011-4388-ABE8-044A748918F2}" destId="{5CA42434-E50E-42FB-9EC7-17C0DC7000E1}" srcOrd="2" destOrd="0" presId="urn:microsoft.com/office/officeart/2005/8/layout/lProcess3"/>
    <dgm:cxn modelId="{3DEA8357-89DB-4FC7-9B2C-430880AC1ACE}" type="presParOf" srcId="{3CE53659-3011-4388-ABE8-044A748918F2}" destId="{1B4D3898-C68D-4F17-A0FB-E05212F89E06}" srcOrd="3" destOrd="0" presId="urn:microsoft.com/office/officeart/2005/8/layout/lProcess3"/>
    <dgm:cxn modelId="{EF61F365-0D19-43D6-A350-3E6CAD5766CB}" type="presParOf" srcId="{3CE53659-3011-4388-ABE8-044A748918F2}" destId="{1B03E1DC-6CCD-4E49-99F1-B10E2CE58F17}" srcOrd="4" destOrd="0" presId="urn:microsoft.com/office/officeart/2005/8/layout/lProcess3"/>
    <dgm:cxn modelId="{11885C87-3582-43E3-8055-80FCBD2C3879}" type="presParOf" srcId="{FA1ED34F-6014-4CD4-A2AB-51D641C630D6}" destId="{7DD65359-821D-481D-A1BB-3EB1B61AD8F2}" srcOrd="1" destOrd="0" presId="urn:microsoft.com/office/officeart/2005/8/layout/lProcess3"/>
    <dgm:cxn modelId="{872CF501-74A3-447F-8C03-7D159BCA5265}" type="presParOf" srcId="{FA1ED34F-6014-4CD4-A2AB-51D641C630D6}" destId="{8161418B-C46E-4443-AC8A-DCD04922E567}" srcOrd="2" destOrd="0" presId="urn:microsoft.com/office/officeart/2005/8/layout/lProcess3"/>
    <dgm:cxn modelId="{D7C1AADD-1A51-464A-9062-9ED6DA471BB3}" type="presParOf" srcId="{8161418B-C46E-4443-AC8A-DCD04922E567}" destId="{5E4351A2-C969-4079-81DA-63667A9CB602}" srcOrd="0" destOrd="0" presId="urn:microsoft.com/office/officeart/2005/8/layout/lProcess3"/>
    <dgm:cxn modelId="{6CF8665E-CD1C-4F05-B3BB-90972681B8AF}" type="presParOf" srcId="{8161418B-C46E-4443-AC8A-DCD04922E567}" destId="{4680BCC8-8751-4379-A2BC-2DF4FB022E37}" srcOrd="1" destOrd="0" presId="urn:microsoft.com/office/officeart/2005/8/layout/lProcess3"/>
    <dgm:cxn modelId="{57FBF427-E96E-45FB-8A12-55A25E586FB1}" type="presParOf" srcId="{8161418B-C46E-4443-AC8A-DCD04922E567}" destId="{022BAEAA-CDA9-47BB-9154-F52E7CDB5EE9}" srcOrd="2" destOrd="0" presId="urn:microsoft.com/office/officeart/2005/8/layout/lProcess3"/>
    <dgm:cxn modelId="{3C5E088B-288A-4087-B46D-CDB882C4AB9C}" type="presParOf" srcId="{8161418B-C46E-4443-AC8A-DCD04922E567}" destId="{0DE34598-778D-4E13-9500-E97D50D379D5}" srcOrd="3" destOrd="0" presId="urn:microsoft.com/office/officeart/2005/8/layout/lProcess3"/>
    <dgm:cxn modelId="{4EE92FE5-71E9-4EB7-A812-EABF69FF45A1}" type="presParOf" srcId="{8161418B-C46E-4443-AC8A-DCD04922E567}" destId="{6BEC0661-0E71-4652-9DA7-893099A88614}" srcOrd="4" destOrd="0" presId="urn:microsoft.com/office/officeart/2005/8/layout/lProcess3"/>
    <dgm:cxn modelId="{C4A4DEB9-0B68-454B-A7AE-3E5EDE56586A}" type="presParOf" srcId="{FA1ED34F-6014-4CD4-A2AB-51D641C630D6}" destId="{062B28CC-DF28-46A7-98ED-7799204E0C6C}" srcOrd="3" destOrd="0" presId="urn:microsoft.com/office/officeart/2005/8/layout/lProcess3"/>
    <dgm:cxn modelId="{6D857164-D6AB-4236-98C2-AD51DFD7FA5F}" type="presParOf" srcId="{FA1ED34F-6014-4CD4-A2AB-51D641C630D6}" destId="{8A108DFC-AF5C-4813-A0BB-F285033938E4}" srcOrd="4" destOrd="0" presId="urn:microsoft.com/office/officeart/2005/8/layout/lProcess3"/>
    <dgm:cxn modelId="{A34A6942-5C9E-40FF-8260-E2A22EA6DD8F}" type="presParOf" srcId="{8A108DFC-AF5C-4813-A0BB-F285033938E4}" destId="{3D45A76B-A5F9-45EE-B38B-CC2736775073}" srcOrd="0" destOrd="0" presId="urn:microsoft.com/office/officeart/2005/8/layout/lProcess3"/>
    <dgm:cxn modelId="{CC368FBD-1776-42C1-BF67-975509804FF5}" type="presParOf" srcId="{8A108DFC-AF5C-4813-A0BB-F285033938E4}" destId="{0DD47AD4-BDB3-4806-B97E-DB5D8C6436BD}" srcOrd="1" destOrd="0" presId="urn:microsoft.com/office/officeart/2005/8/layout/lProcess3"/>
    <dgm:cxn modelId="{D9E10470-1058-4B70-A36D-4CFF4EA110C4}" type="presParOf" srcId="{8A108DFC-AF5C-4813-A0BB-F285033938E4}" destId="{BDACD389-E5C9-4371-9677-DD8CE57F9E65}" srcOrd="2" destOrd="0" presId="urn:microsoft.com/office/officeart/2005/8/layout/lProcess3"/>
    <dgm:cxn modelId="{116473F6-9C16-4244-A579-731B4B808FFD}" type="presParOf" srcId="{8A108DFC-AF5C-4813-A0BB-F285033938E4}" destId="{282A34CE-BE5D-431C-BBBF-E1A8CE13FD5D}" srcOrd="3" destOrd="0" presId="urn:microsoft.com/office/officeart/2005/8/layout/lProcess3"/>
    <dgm:cxn modelId="{E405CACA-C9AC-4128-A3DE-4D0269221D2F}" type="presParOf" srcId="{8A108DFC-AF5C-4813-A0BB-F285033938E4}" destId="{EC4D4AD4-42A4-4E61-A4C4-C3DDBB99DDE4}" srcOrd="4"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BC9B48-D128-4275-A90E-FE6B10AC439C}"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CBA1C42E-9C2F-444F-85F2-751ABA6EAD55}">
      <dgm:prSet/>
      <dgm:spPr/>
      <dgm:t>
        <a:bodyPr/>
        <a:lstStyle/>
        <a:p>
          <a:pPr rtl="0"/>
          <a:r>
            <a:rPr lang="en-US" dirty="0" smtClean="0"/>
            <a:t>Required Documentation for a completed Job Analysis:</a:t>
          </a:r>
          <a:endParaRPr lang="en-US" dirty="0"/>
        </a:p>
      </dgm:t>
    </dgm:pt>
    <dgm:pt modelId="{D15AD36E-BDC5-44FC-BBAA-E5E4D8C22176}" type="parTrans" cxnId="{32C2B896-7D26-49FD-8AA1-CDA8FE623868}">
      <dgm:prSet/>
      <dgm:spPr/>
      <dgm:t>
        <a:bodyPr/>
        <a:lstStyle/>
        <a:p>
          <a:endParaRPr lang="en-US"/>
        </a:p>
      </dgm:t>
    </dgm:pt>
    <dgm:pt modelId="{E706DD81-BFB7-4B63-A0FA-8CFE4E05E990}" type="sibTrans" cxnId="{32C2B896-7D26-49FD-8AA1-CDA8FE623868}">
      <dgm:prSet/>
      <dgm:spPr/>
      <dgm:t>
        <a:bodyPr/>
        <a:lstStyle/>
        <a:p>
          <a:endParaRPr lang="en-US"/>
        </a:p>
      </dgm:t>
    </dgm:pt>
    <dgm:pt modelId="{C48637D6-9F3B-4AC6-857D-FC0F25294F68}">
      <dgm:prSet/>
      <dgm:spPr/>
      <dgm:t>
        <a:bodyPr/>
        <a:lstStyle/>
        <a:p>
          <a:pPr rtl="0"/>
          <a:r>
            <a:rPr lang="en-US" dirty="0" smtClean="0"/>
            <a:t>Biographical information sheets</a:t>
          </a:r>
          <a:endParaRPr lang="en-US" dirty="0"/>
        </a:p>
      </dgm:t>
    </dgm:pt>
    <dgm:pt modelId="{87609BCA-51CF-4EAF-B3DB-8E64CAE08D83}" type="parTrans" cxnId="{EB53DC8D-3E94-412B-A5F6-D70BE6B53CF5}">
      <dgm:prSet/>
      <dgm:spPr/>
      <dgm:t>
        <a:bodyPr/>
        <a:lstStyle/>
        <a:p>
          <a:endParaRPr lang="en-US"/>
        </a:p>
      </dgm:t>
    </dgm:pt>
    <dgm:pt modelId="{4DB26149-592A-419B-A687-860DDD6C47F6}" type="sibTrans" cxnId="{EB53DC8D-3E94-412B-A5F6-D70BE6B53CF5}">
      <dgm:prSet/>
      <dgm:spPr/>
      <dgm:t>
        <a:bodyPr/>
        <a:lstStyle/>
        <a:p>
          <a:endParaRPr lang="en-US"/>
        </a:p>
      </dgm:t>
    </dgm:pt>
    <dgm:pt modelId="{F5189488-E3C6-4379-A773-3752C78845A2}">
      <dgm:prSet/>
      <dgm:spPr/>
      <dgm:t>
        <a:bodyPr/>
        <a:lstStyle/>
        <a:p>
          <a:pPr rtl="0"/>
          <a:r>
            <a:rPr lang="en-US" dirty="0" smtClean="0"/>
            <a:t>Relevant Organizational charts</a:t>
          </a:r>
          <a:endParaRPr lang="en-US" dirty="0"/>
        </a:p>
      </dgm:t>
    </dgm:pt>
    <dgm:pt modelId="{64F52478-4ADB-47AA-873D-0259ACD0C6CF}" type="parTrans" cxnId="{3959F99B-F96A-437D-865A-EC59C9627556}">
      <dgm:prSet/>
      <dgm:spPr/>
      <dgm:t>
        <a:bodyPr/>
        <a:lstStyle/>
        <a:p>
          <a:endParaRPr lang="en-US"/>
        </a:p>
      </dgm:t>
    </dgm:pt>
    <dgm:pt modelId="{823DC8D1-1E24-4B93-A61F-8931052E145A}" type="sibTrans" cxnId="{3959F99B-F96A-437D-865A-EC59C9627556}">
      <dgm:prSet/>
      <dgm:spPr/>
      <dgm:t>
        <a:bodyPr/>
        <a:lstStyle/>
        <a:p>
          <a:endParaRPr lang="en-US"/>
        </a:p>
      </dgm:t>
    </dgm:pt>
    <dgm:pt modelId="{7A28C625-DFAF-4727-BD69-13C160BD6C02}">
      <dgm:prSet/>
      <dgm:spPr/>
      <dgm:t>
        <a:bodyPr/>
        <a:lstStyle/>
        <a:p>
          <a:pPr rtl="0"/>
          <a:r>
            <a:rPr lang="en-US" dirty="0" smtClean="0"/>
            <a:t>Task statement entry and rating forms</a:t>
          </a:r>
          <a:endParaRPr lang="en-US" dirty="0"/>
        </a:p>
      </dgm:t>
    </dgm:pt>
    <dgm:pt modelId="{2DE0FFE2-C174-4BF7-9C6B-9C25A51F1375}" type="parTrans" cxnId="{02A769B7-1ADB-4A71-98FB-F653F1164BDD}">
      <dgm:prSet/>
      <dgm:spPr/>
      <dgm:t>
        <a:bodyPr/>
        <a:lstStyle/>
        <a:p>
          <a:endParaRPr lang="en-US"/>
        </a:p>
      </dgm:t>
    </dgm:pt>
    <dgm:pt modelId="{5E228621-87E7-4523-A12C-DA48C6284662}" type="sibTrans" cxnId="{02A769B7-1ADB-4A71-98FB-F653F1164BDD}">
      <dgm:prSet/>
      <dgm:spPr/>
      <dgm:t>
        <a:bodyPr/>
        <a:lstStyle/>
        <a:p>
          <a:endParaRPr lang="en-US"/>
        </a:p>
      </dgm:t>
    </dgm:pt>
    <dgm:pt modelId="{A5468C2F-C472-4BF2-B56C-6B820527720A}">
      <dgm:prSet/>
      <dgm:spPr/>
      <dgm:t>
        <a:bodyPr/>
        <a:lstStyle/>
        <a:p>
          <a:pPr rtl="0"/>
          <a:r>
            <a:rPr lang="en-US" dirty="0" smtClean="0"/>
            <a:t>Competency entry and rating forms</a:t>
          </a:r>
          <a:endParaRPr lang="en-US" dirty="0"/>
        </a:p>
      </dgm:t>
    </dgm:pt>
    <dgm:pt modelId="{E6E02D49-D7B5-4FE0-95E6-2306DDC6EE92}" type="parTrans" cxnId="{E0CF8A73-ADC4-402B-809F-5AEDF4435BA3}">
      <dgm:prSet/>
      <dgm:spPr/>
      <dgm:t>
        <a:bodyPr/>
        <a:lstStyle/>
        <a:p>
          <a:endParaRPr lang="en-US"/>
        </a:p>
      </dgm:t>
    </dgm:pt>
    <dgm:pt modelId="{D63269A8-9300-49CB-9817-0924DE0BC501}" type="sibTrans" cxnId="{E0CF8A73-ADC4-402B-809F-5AEDF4435BA3}">
      <dgm:prSet/>
      <dgm:spPr/>
      <dgm:t>
        <a:bodyPr/>
        <a:lstStyle/>
        <a:p>
          <a:endParaRPr lang="en-US"/>
        </a:p>
      </dgm:t>
    </dgm:pt>
    <dgm:pt modelId="{CFDCA139-D2DB-4BB4-920B-76B435E1999C}">
      <dgm:prSet/>
      <dgm:spPr/>
      <dgm:t>
        <a:bodyPr/>
        <a:lstStyle/>
        <a:p>
          <a:pPr rtl="0"/>
          <a:r>
            <a:rPr lang="en-US" dirty="0" smtClean="0"/>
            <a:t>Minimum Qualification forms</a:t>
          </a:r>
          <a:endParaRPr lang="en-US" dirty="0"/>
        </a:p>
      </dgm:t>
    </dgm:pt>
    <dgm:pt modelId="{8155B8BF-A075-472F-AA0A-32437A14DF4D}" type="parTrans" cxnId="{01BD0C1C-99F4-4F2B-9799-BDB3E41BBF8F}">
      <dgm:prSet/>
      <dgm:spPr/>
      <dgm:t>
        <a:bodyPr/>
        <a:lstStyle/>
        <a:p>
          <a:endParaRPr lang="en-US"/>
        </a:p>
      </dgm:t>
    </dgm:pt>
    <dgm:pt modelId="{EA62F034-9009-4746-B5E7-9F34F2285F69}" type="sibTrans" cxnId="{01BD0C1C-99F4-4F2B-9799-BDB3E41BBF8F}">
      <dgm:prSet/>
      <dgm:spPr/>
      <dgm:t>
        <a:bodyPr/>
        <a:lstStyle/>
        <a:p>
          <a:endParaRPr lang="en-US"/>
        </a:p>
      </dgm:t>
    </dgm:pt>
    <dgm:pt modelId="{0CF10727-68D8-4E6B-9FC8-28C851B327B8}">
      <dgm:prSet/>
      <dgm:spPr/>
      <dgm:t>
        <a:bodyPr/>
        <a:lstStyle/>
        <a:p>
          <a:pPr rtl="0"/>
          <a:r>
            <a:rPr lang="en-US" dirty="0" smtClean="0"/>
            <a:t>Draft Class Specification</a:t>
          </a:r>
          <a:endParaRPr lang="en-US" dirty="0"/>
        </a:p>
      </dgm:t>
    </dgm:pt>
    <dgm:pt modelId="{B8639420-634C-471D-8B89-7A9A1995A2E8}" type="parTrans" cxnId="{A30EC66F-68E2-4526-B0C4-DB3EAE03873F}">
      <dgm:prSet/>
      <dgm:spPr/>
      <dgm:t>
        <a:bodyPr/>
        <a:lstStyle/>
        <a:p>
          <a:endParaRPr lang="en-US"/>
        </a:p>
      </dgm:t>
    </dgm:pt>
    <dgm:pt modelId="{521C279F-CC60-45F6-B4ED-0A3BF31E1863}" type="sibTrans" cxnId="{A30EC66F-68E2-4526-B0C4-DB3EAE03873F}">
      <dgm:prSet/>
      <dgm:spPr/>
      <dgm:t>
        <a:bodyPr/>
        <a:lstStyle/>
        <a:p>
          <a:endParaRPr lang="en-US"/>
        </a:p>
      </dgm:t>
    </dgm:pt>
    <dgm:pt modelId="{DBD53CC2-18AF-4DC9-837B-0A0A5A64AA26}" type="pres">
      <dgm:prSet presAssocID="{B0BC9B48-D128-4275-A90E-FE6B10AC439C}" presName="theList" presStyleCnt="0">
        <dgm:presLayoutVars>
          <dgm:dir/>
          <dgm:animLvl val="lvl"/>
          <dgm:resizeHandles val="exact"/>
        </dgm:presLayoutVars>
      </dgm:prSet>
      <dgm:spPr/>
      <dgm:t>
        <a:bodyPr/>
        <a:lstStyle/>
        <a:p>
          <a:endParaRPr lang="en-US"/>
        </a:p>
      </dgm:t>
    </dgm:pt>
    <dgm:pt modelId="{CD95AE0F-E43F-468F-8A05-AFC484986756}" type="pres">
      <dgm:prSet presAssocID="{CBA1C42E-9C2F-444F-85F2-751ABA6EAD55}" presName="compNode" presStyleCnt="0"/>
      <dgm:spPr/>
    </dgm:pt>
    <dgm:pt modelId="{C8D92E19-ABAC-451F-A3A3-C0D294F5A504}" type="pres">
      <dgm:prSet presAssocID="{CBA1C42E-9C2F-444F-85F2-751ABA6EAD55}" presName="aNode" presStyleLbl="bgShp" presStyleIdx="0" presStyleCnt="1"/>
      <dgm:spPr/>
      <dgm:t>
        <a:bodyPr/>
        <a:lstStyle/>
        <a:p>
          <a:endParaRPr lang="en-US"/>
        </a:p>
      </dgm:t>
    </dgm:pt>
    <dgm:pt modelId="{11ED6487-067D-4B0C-965A-B298AF9CBC72}" type="pres">
      <dgm:prSet presAssocID="{CBA1C42E-9C2F-444F-85F2-751ABA6EAD55}" presName="textNode" presStyleLbl="bgShp" presStyleIdx="0" presStyleCnt="1"/>
      <dgm:spPr/>
      <dgm:t>
        <a:bodyPr/>
        <a:lstStyle/>
        <a:p>
          <a:endParaRPr lang="en-US"/>
        </a:p>
      </dgm:t>
    </dgm:pt>
    <dgm:pt modelId="{42643680-3F4A-4656-9D78-89FA19F57F76}" type="pres">
      <dgm:prSet presAssocID="{CBA1C42E-9C2F-444F-85F2-751ABA6EAD55}" presName="compChildNode" presStyleCnt="0"/>
      <dgm:spPr/>
    </dgm:pt>
    <dgm:pt modelId="{4473457C-120C-4C76-930E-7DAEACC48FB7}" type="pres">
      <dgm:prSet presAssocID="{CBA1C42E-9C2F-444F-85F2-751ABA6EAD55}" presName="theInnerList" presStyleCnt="0"/>
      <dgm:spPr/>
    </dgm:pt>
    <dgm:pt modelId="{929F2F6D-CBA8-4EDE-BEB5-F18463283D3A}" type="pres">
      <dgm:prSet presAssocID="{C48637D6-9F3B-4AC6-857D-FC0F25294F68}" presName="childNode" presStyleLbl="node1" presStyleIdx="0" presStyleCnt="6">
        <dgm:presLayoutVars>
          <dgm:bulletEnabled val="1"/>
        </dgm:presLayoutVars>
      </dgm:prSet>
      <dgm:spPr/>
      <dgm:t>
        <a:bodyPr/>
        <a:lstStyle/>
        <a:p>
          <a:endParaRPr lang="en-US"/>
        </a:p>
      </dgm:t>
    </dgm:pt>
    <dgm:pt modelId="{72C3078E-0672-4F6F-947B-E88F53159F6D}" type="pres">
      <dgm:prSet presAssocID="{C48637D6-9F3B-4AC6-857D-FC0F25294F68}" presName="aSpace2" presStyleCnt="0"/>
      <dgm:spPr/>
    </dgm:pt>
    <dgm:pt modelId="{5CF77551-796A-491F-8FC5-3E7DE519C13C}" type="pres">
      <dgm:prSet presAssocID="{F5189488-E3C6-4379-A773-3752C78845A2}" presName="childNode" presStyleLbl="node1" presStyleIdx="1" presStyleCnt="6">
        <dgm:presLayoutVars>
          <dgm:bulletEnabled val="1"/>
        </dgm:presLayoutVars>
      </dgm:prSet>
      <dgm:spPr/>
      <dgm:t>
        <a:bodyPr/>
        <a:lstStyle/>
        <a:p>
          <a:endParaRPr lang="en-US"/>
        </a:p>
      </dgm:t>
    </dgm:pt>
    <dgm:pt modelId="{7B92789E-9077-47A9-A5FF-C4C652CEEBAC}" type="pres">
      <dgm:prSet presAssocID="{F5189488-E3C6-4379-A773-3752C78845A2}" presName="aSpace2" presStyleCnt="0"/>
      <dgm:spPr/>
    </dgm:pt>
    <dgm:pt modelId="{1FC6CE83-8136-4A5D-80C6-5A0439937EB2}" type="pres">
      <dgm:prSet presAssocID="{7A28C625-DFAF-4727-BD69-13C160BD6C02}" presName="childNode" presStyleLbl="node1" presStyleIdx="2" presStyleCnt="6">
        <dgm:presLayoutVars>
          <dgm:bulletEnabled val="1"/>
        </dgm:presLayoutVars>
      </dgm:prSet>
      <dgm:spPr/>
      <dgm:t>
        <a:bodyPr/>
        <a:lstStyle/>
        <a:p>
          <a:endParaRPr lang="en-US"/>
        </a:p>
      </dgm:t>
    </dgm:pt>
    <dgm:pt modelId="{25216D46-4E77-4633-8872-CDD0C9C70DA3}" type="pres">
      <dgm:prSet presAssocID="{7A28C625-DFAF-4727-BD69-13C160BD6C02}" presName="aSpace2" presStyleCnt="0"/>
      <dgm:spPr/>
    </dgm:pt>
    <dgm:pt modelId="{2B1D2C44-88BB-4B39-997E-00197D9C7996}" type="pres">
      <dgm:prSet presAssocID="{A5468C2F-C472-4BF2-B56C-6B820527720A}" presName="childNode" presStyleLbl="node1" presStyleIdx="3" presStyleCnt="6">
        <dgm:presLayoutVars>
          <dgm:bulletEnabled val="1"/>
        </dgm:presLayoutVars>
      </dgm:prSet>
      <dgm:spPr/>
      <dgm:t>
        <a:bodyPr/>
        <a:lstStyle/>
        <a:p>
          <a:endParaRPr lang="en-US"/>
        </a:p>
      </dgm:t>
    </dgm:pt>
    <dgm:pt modelId="{7E9F9E5C-4F32-40AC-A71D-D8E7FA45DDED}" type="pres">
      <dgm:prSet presAssocID="{A5468C2F-C472-4BF2-B56C-6B820527720A}" presName="aSpace2" presStyleCnt="0"/>
      <dgm:spPr/>
    </dgm:pt>
    <dgm:pt modelId="{F97BAAAD-25CB-4499-9F88-4AB5E61623D5}" type="pres">
      <dgm:prSet presAssocID="{CFDCA139-D2DB-4BB4-920B-76B435E1999C}" presName="childNode" presStyleLbl="node1" presStyleIdx="4" presStyleCnt="6">
        <dgm:presLayoutVars>
          <dgm:bulletEnabled val="1"/>
        </dgm:presLayoutVars>
      </dgm:prSet>
      <dgm:spPr/>
      <dgm:t>
        <a:bodyPr/>
        <a:lstStyle/>
        <a:p>
          <a:endParaRPr lang="en-US"/>
        </a:p>
      </dgm:t>
    </dgm:pt>
    <dgm:pt modelId="{1056CE3D-6ED4-4961-98A9-3979F396B8C5}" type="pres">
      <dgm:prSet presAssocID="{CFDCA139-D2DB-4BB4-920B-76B435E1999C}" presName="aSpace2" presStyleCnt="0"/>
      <dgm:spPr/>
    </dgm:pt>
    <dgm:pt modelId="{178991EE-C805-4E08-8B47-5099C1588F30}" type="pres">
      <dgm:prSet presAssocID="{0CF10727-68D8-4E6B-9FC8-28C851B327B8}" presName="childNode" presStyleLbl="node1" presStyleIdx="5" presStyleCnt="6">
        <dgm:presLayoutVars>
          <dgm:bulletEnabled val="1"/>
        </dgm:presLayoutVars>
      </dgm:prSet>
      <dgm:spPr/>
      <dgm:t>
        <a:bodyPr/>
        <a:lstStyle/>
        <a:p>
          <a:endParaRPr lang="en-US"/>
        </a:p>
      </dgm:t>
    </dgm:pt>
  </dgm:ptLst>
  <dgm:cxnLst>
    <dgm:cxn modelId="{450A1DEA-344A-4AF1-97C2-48D20778D783}" type="presOf" srcId="{F5189488-E3C6-4379-A773-3752C78845A2}" destId="{5CF77551-796A-491F-8FC5-3E7DE519C13C}" srcOrd="0" destOrd="0" presId="urn:microsoft.com/office/officeart/2005/8/layout/lProcess2"/>
    <dgm:cxn modelId="{02A769B7-1ADB-4A71-98FB-F653F1164BDD}" srcId="{CBA1C42E-9C2F-444F-85F2-751ABA6EAD55}" destId="{7A28C625-DFAF-4727-BD69-13C160BD6C02}" srcOrd="2" destOrd="0" parTransId="{2DE0FFE2-C174-4BF7-9C6B-9C25A51F1375}" sibTransId="{5E228621-87E7-4523-A12C-DA48C6284662}"/>
    <dgm:cxn modelId="{32C2B896-7D26-49FD-8AA1-CDA8FE623868}" srcId="{B0BC9B48-D128-4275-A90E-FE6B10AC439C}" destId="{CBA1C42E-9C2F-444F-85F2-751ABA6EAD55}" srcOrd="0" destOrd="0" parTransId="{D15AD36E-BDC5-44FC-BBAA-E5E4D8C22176}" sibTransId="{E706DD81-BFB7-4B63-A0FA-8CFE4E05E990}"/>
    <dgm:cxn modelId="{EB53DC8D-3E94-412B-A5F6-D70BE6B53CF5}" srcId="{CBA1C42E-9C2F-444F-85F2-751ABA6EAD55}" destId="{C48637D6-9F3B-4AC6-857D-FC0F25294F68}" srcOrd="0" destOrd="0" parTransId="{87609BCA-51CF-4EAF-B3DB-8E64CAE08D83}" sibTransId="{4DB26149-592A-419B-A687-860DDD6C47F6}"/>
    <dgm:cxn modelId="{AD7DD6EA-3AF7-4E06-865B-9086A7D8E8A6}" type="presOf" srcId="{CBA1C42E-9C2F-444F-85F2-751ABA6EAD55}" destId="{11ED6487-067D-4B0C-965A-B298AF9CBC72}" srcOrd="1" destOrd="0" presId="urn:microsoft.com/office/officeart/2005/8/layout/lProcess2"/>
    <dgm:cxn modelId="{58D11229-04CE-4B79-9021-26F0F5F1D374}" type="presOf" srcId="{0CF10727-68D8-4E6B-9FC8-28C851B327B8}" destId="{178991EE-C805-4E08-8B47-5099C1588F30}" srcOrd="0" destOrd="0" presId="urn:microsoft.com/office/officeart/2005/8/layout/lProcess2"/>
    <dgm:cxn modelId="{FFB00823-1AC3-4196-B90C-BF16E44DB0C0}" type="presOf" srcId="{B0BC9B48-D128-4275-A90E-FE6B10AC439C}" destId="{DBD53CC2-18AF-4DC9-837B-0A0A5A64AA26}" srcOrd="0" destOrd="0" presId="urn:microsoft.com/office/officeart/2005/8/layout/lProcess2"/>
    <dgm:cxn modelId="{03B70CAB-FE73-4786-92CA-9A46896F94E9}" type="presOf" srcId="{C48637D6-9F3B-4AC6-857D-FC0F25294F68}" destId="{929F2F6D-CBA8-4EDE-BEB5-F18463283D3A}" srcOrd="0" destOrd="0" presId="urn:microsoft.com/office/officeart/2005/8/layout/lProcess2"/>
    <dgm:cxn modelId="{096B3749-BC66-4BB2-998D-4CF9A4EECB19}" type="presOf" srcId="{7A28C625-DFAF-4727-BD69-13C160BD6C02}" destId="{1FC6CE83-8136-4A5D-80C6-5A0439937EB2}" srcOrd="0" destOrd="0" presId="urn:microsoft.com/office/officeart/2005/8/layout/lProcess2"/>
    <dgm:cxn modelId="{B64B9BCD-D43C-4AB9-A8E1-F91D2512FB19}" type="presOf" srcId="{A5468C2F-C472-4BF2-B56C-6B820527720A}" destId="{2B1D2C44-88BB-4B39-997E-00197D9C7996}" srcOrd="0" destOrd="0" presId="urn:microsoft.com/office/officeart/2005/8/layout/lProcess2"/>
    <dgm:cxn modelId="{E0CF8A73-ADC4-402B-809F-5AEDF4435BA3}" srcId="{CBA1C42E-9C2F-444F-85F2-751ABA6EAD55}" destId="{A5468C2F-C472-4BF2-B56C-6B820527720A}" srcOrd="3" destOrd="0" parTransId="{E6E02D49-D7B5-4FE0-95E6-2306DDC6EE92}" sibTransId="{D63269A8-9300-49CB-9817-0924DE0BC501}"/>
    <dgm:cxn modelId="{A30EC66F-68E2-4526-B0C4-DB3EAE03873F}" srcId="{CBA1C42E-9C2F-444F-85F2-751ABA6EAD55}" destId="{0CF10727-68D8-4E6B-9FC8-28C851B327B8}" srcOrd="5" destOrd="0" parTransId="{B8639420-634C-471D-8B89-7A9A1995A2E8}" sibTransId="{521C279F-CC60-45F6-B4ED-0A3BF31E1863}"/>
    <dgm:cxn modelId="{3959F99B-F96A-437D-865A-EC59C9627556}" srcId="{CBA1C42E-9C2F-444F-85F2-751ABA6EAD55}" destId="{F5189488-E3C6-4379-A773-3752C78845A2}" srcOrd="1" destOrd="0" parTransId="{64F52478-4ADB-47AA-873D-0259ACD0C6CF}" sibTransId="{823DC8D1-1E24-4B93-A61F-8931052E145A}"/>
    <dgm:cxn modelId="{17F1B7E2-97EC-4D2F-B33D-3319925239DC}" type="presOf" srcId="{CFDCA139-D2DB-4BB4-920B-76B435E1999C}" destId="{F97BAAAD-25CB-4499-9F88-4AB5E61623D5}" srcOrd="0" destOrd="0" presId="urn:microsoft.com/office/officeart/2005/8/layout/lProcess2"/>
    <dgm:cxn modelId="{400F1DDA-979F-48B6-83D4-97CCED8FF89B}" type="presOf" srcId="{CBA1C42E-9C2F-444F-85F2-751ABA6EAD55}" destId="{C8D92E19-ABAC-451F-A3A3-C0D294F5A504}" srcOrd="0" destOrd="0" presId="urn:microsoft.com/office/officeart/2005/8/layout/lProcess2"/>
    <dgm:cxn modelId="{01BD0C1C-99F4-4F2B-9799-BDB3E41BBF8F}" srcId="{CBA1C42E-9C2F-444F-85F2-751ABA6EAD55}" destId="{CFDCA139-D2DB-4BB4-920B-76B435E1999C}" srcOrd="4" destOrd="0" parTransId="{8155B8BF-A075-472F-AA0A-32437A14DF4D}" sibTransId="{EA62F034-9009-4746-B5E7-9F34F2285F69}"/>
    <dgm:cxn modelId="{226EC9FE-9164-41A7-8855-D2A7D1CAE160}" type="presParOf" srcId="{DBD53CC2-18AF-4DC9-837B-0A0A5A64AA26}" destId="{CD95AE0F-E43F-468F-8A05-AFC484986756}" srcOrd="0" destOrd="0" presId="urn:microsoft.com/office/officeart/2005/8/layout/lProcess2"/>
    <dgm:cxn modelId="{1700CC94-4451-4A66-B0E6-388EE1041CFF}" type="presParOf" srcId="{CD95AE0F-E43F-468F-8A05-AFC484986756}" destId="{C8D92E19-ABAC-451F-A3A3-C0D294F5A504}" srcOrd="0" destOrd="0" presId="urn:microsoft.com/office/officeart/2005/8/layout/lProcess2"/>
    <dgm:cxn modelId="{93ECDD64-5BAF-4B6A-916E-0F56315E3EE0}" type="presParOf" srcId="{CD95AE0F-E43F-468F-8A05-AFC484986756}" destId="{11ED6487-067D-4B0C-965A-B298AF9CBC72}" srcOrd="1" destOrd="0" presId="urn:microsoft.com/office/officeart/2005/8/layout/lProcess2"/>
    <dgm:cxn modelId="{091B835E-C6E2-418D-9775-B102466C1152}" type="presParOf" srcId="{CD95AE0F-E43F-468F-8A05-AFC484986756}" destId="{42643680-3F4A-4656-9D78-89FA19F57F76}" srcOrd="2" destOrd="0" presId="urn:microsoft.com/office/officeart/2005/8/layout/lProcess2"/>
    <dgm:cxn modelId="{45A63712-E049-4075-8E5C-54345AD7AB71}" type="presParOf" srcId="{42643680-3F4A-4656-9D78-89FA19F57F76}" destId="{4473457C-120C-4C76-930E-7DAEACC48FB7}" srcOrd="0" destOrd="0" presId="urn:microsoft.com/office/officeart/2005/8/layout/lProcess2"/>
    <dgm:cxn modelId="{4E2225DB-BCB0-4681-8052-721C88D80216}" type="presParOf" srcId="{4473457C-120C-4C76-930E-7DAEACC48FB7}" destId="{929F2F6D-CBA8-4EDE-BEB5-F18463283D3A}" srcOrd="0" destOrd="0" presId="urn:microsoft.com/office/officeart/2005/8/layout/lProcess2"/>
    <dgm:cxn modelId="{2D3B025D-1C71-4480-BE4F-78A16F35CABF}" type="presParOf" srcId="{4473457C-120C-4C76-930E-7DAEACC48FB7}" destId="{72C3078E-0672-4F6F-947B-E88F53159F6D}" srcOrd="1" destOrd="0" presId="urn:microsoft.com/office/officeart/2005/8/layout/lProcess2"/>
    <dgm:cxn modelId="{0346FD34-7925-4736-A763-00651E29D372}" type="presParOf" srcId="{4473457C-120C-4C76-930E-7DAEACC48FB7}" destId="{5CF77551-796A-491F-8FC5-3E7DE519C13C}" srcOrd="2" destOrd="0" presId="urn:microsoft.com/office/officeart/2005/8/layout/lProcess2"/>
    <dgm:cxn modelId="{DAFA41E2-24CE-43FD-A266-A2FD96E1CBCA}" type="presParOf" srcId="{4473457C-120C-4C76-930E-7DAEACC48FB7}" destId="{7B92789E-9077-47A9-A5FF-C4C652CEEBAC}" srcOrd="3" destOrd="0" presId="urn:microsoft.com/office/officeart/2005/8/layout/lProcess2"/>
    <dgm:cxn modelId="{126453A8-2D7A-441E-BD1F-777579EB3355}" type="presParOf" srcId="{4473457C-120C-4C76-930E-7DAEACC48FB7}" destId="{1FC6CE83-8136-4A5D-80C6-5A0439937EB2}" srcOrd="4" destOrd="0" presId="urn:microsoft.com/office/officeart/2005/8/layout/lProcess2"/>
    <dgm:cxn modelId="{30855C25-A690-44E5-BA9E-D0F61CC2030E}" type="presParOf" srcId="{4473457C-120C-4C76-930E-7DAEACC48FB7}" destId="{25216D46-4E77-4633-8872-CDD0C9C70DA3}" srcOrd="5" destOrd="0" presId="urn:microsoft.com/office/officeart/2005/8/layout/lProcess2"/>
    <dgm:cxn modelId="{8864ECFF-0259-402A-A959-CE42650F522F}" type="presParOf" srcId="{4473457C-120C-4C76-930E-7DAEACC48FB7}" destId="{2B1D2C44-88BB-4B39-997E-00197D9C7996}" srcOrd="6" destOrd="0" presId="urn:microsoft.com/office/officeart/2005/8/layout/lProcess2"/>
    <dgm:cxn modelId="{764685FF-DED8-47AF-A790-96793A8B3332}" type="presParOf" srcId="{4473457C-120C-4C76-930E-7DAEACC48FB7}" destId="{7E9F9E5C-4F32-40AC-A71D-D8E7FA45DDED}" srcOrd="7" destOrd="0" presId="urn:microsoft.com/office/officeart/2005/8/layout/lProcess2"/>
    <dgm:cxn modelId="{14DF64BA-AF2A-4D2C-BDC6-BBA69AAF4B30}" type="presParOf" srcId="{4473457C-120C-4C76-930E-7DAEACC48FB7}" destId="{F97BAAAD-25CB-4499-9F88-4AB5E61623D5}" srcOrd="8" destOrd="0" presId="urn:microsoft.com/office/officeart/2005/8/layout/lProcess2"/>
    <dgm:cxn modelId="{8B7F6453-2134-4597-834D-49B312698FF6}" type="presParOf" srcId="{4473457C-120C-4C76-930E-7DAEACC48FB7}" destId="{1056CE3D-6ED4-4961-98A9-3979F396B8C5}" srcOrd="9" destOrd="0" presId="urn:microsoft.com/office/officeart/2005/8/layout/lProcess2"/>
    <dgm:cxn modelId="{EEC860DA-55DE-41BC-A3D8-2B6069BDB848}" type="presParOf" srcId="{4473457C-120C-4C76-930E-7DAEACC48FB7}" destId="{178991EE-C805-4E08-8B47-5099C1588F30}" srcOrd="1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033E9EF7-934B-4C58-8E29-BF689B1858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2756B4E-A346-4FCE-B2B8-37EEB166E446}">
      <dgm:prSet phldrT="[Text]"/>
      <dgm:spPr/>
      <dgm:t>
        <a:bodyPr/>
        <a:lstStyle/>
        <a:p>
          <a:r>
            <a:rPr lang="en-US" b="0" u="none" dirty="0" smtClean="0">
              <a:solidFill>
                <a:schemeClr val="tx1"/>
              </a:solidFill>
            </a:rPr>
            <a:t>Basic social perceptiveness skill</a:t>
          </a:r>
          <a:endParaRPr lang="en-US" b="0" dirty="0">
            <a:solidFill>
              <a:schemeClr val="tx1"/>
            </a:solidFill>
          </a:endParaRPr>
        </a:p>
      </dgm:t>
    </dgm:pt>
    <dgm:pt modelId="{D42C3188-A923-4556-A353-50C1C495B770}" type="parTrans" cxnId="{C521ACAC-272F-47CB-AD13-CA1D3A58911C}">
      <dgm:prSet/>
      <dgm:spPr/>
      <dgm:t>
        <a:bodyPr/>
        <a:lstStyle/>
        <a:p>
          <a:endParaRPr lang="en-US"/>
        </a:p>
      </dgm:t>
    </dgm:pt>
    <dgm:pt modelId="{AA4F3A98-03F9-415E-8A66-D94BD601D6E0}" type="sibTrans" cxnId="{C521ACAC-272F-47CB-AD13-CA1D3A58911C}">
      <dgm:prSet/>
      <dgm:spPr/>
      <dgm:t>
        <a:bodyPr/>
        <a:lstStyle/>
        <a:p>
          <a:endParaRPr lang="en-US"/>
        </a:p>
      </dgm:t>
    </dgm:pt>
    <dgm:pt modelId="{F5A15C63-C2CB-4ACD-A7F4-9C945A0D1972}">
      <dgm:prSet phldrT="[Text]"/>
      <dgm:spPr/>
      <dgm:t>
        <a:bodyPr/>
        <a:lstStyle/>
        <a:p>
          <a:r>
            <a:rPr lang="en-US" dirty="0" smtClean="0"/>
            <a:t>Ability:</a:t>
          </a:r>
          <a:endParaRPr lang="en-US" dirty="0"/>
        </a:p>
      </dgm:t>
    </dgm:pt>
    <dgm:pt modelId="{AFB247E7-AFE0-4B97-8EDB-621F612716F3}" type="parTrans" cxnId="{995FAA8B-D537-408B-8AF9-C38BF139F5D2}">
      <dgm:prSet/>
      <dgm:spPr/>
      <dgm:t>
        <a:bodyPr/>
        <a:lstStyle/>
        <a:p>
          <a:endParaRPr lang="en-US"/>
        </a:p>
      </dgm:t>
    </dgm:pt>
    <dgm:pt modelId="{A8A54332-7DA7-4600-91E5-BA011CE0D317}" type="sibTrans" cxnId="{995FAA8B-D537-408B-8AF9-C38BF139F5D2}">
      <dgm:prSet/>
      <dgm:spPr/>
      <dgm:t>
        <a:bodyPr/>
        <a:lstStyle/>
        <a:p>
          <a:endParaRPr lang="en-US"/>
        </a:p>
      </dgm:t>
    </dgm:pt>
    <dgm:pt modelId="{882C35D8-9315-40FD-9680-78C256035BC7}">
      <dgm:prSet phldrT="[Text]"/>
      <dgm:spPr/>
      <dgm:t>
        <a:bodyPr/>
        <a:lstStyle/>
        <a:p>
          <a:r>
            <a:rPr lang="en-US" dirty="0" smtClean="0"/>
            <a:t>Advanced problem sensitivity ability</a:t>
          </a:r>
          <a:endParaRPr lang="en-US" dirty="0"/>
        </a:p>
      </dgm:t>
    </dgm:pt>
    <dgm:pt modelId="{45701C96-831E-43AE-B121-71C52397DB68}" type="parTrans" cxnId="{D2E21F45-AC07-47A9-9619-A1F330B71E3C}">
      <dgm:prSet/>
      <dgm:spPr/>
      <dgm:t>
        <a:bodyPr/>
        <a:lstStyle/>
        <a:p>
          <a:endParaRPr lang="en-US"/>
        </a:p>
      </dgm:t>
    </dgm:pt>
    <dgm:pt modelId="{B0CB6330-04DF-4CA7-B179-5D8A3A8C73E8}" type="sibTrans" cxnId="{D2E21F45-AC07-47A9-9619-A1F330B71E3C}">
      <dgm:prSet/>
      <dgm:spPr/>
      <dgm:t>
        <a:bodyPr/>
        <a:lstStyle/>
        <a:p>
          <a:endParaRPr lang="en-US"/>
        </a:p>
      </dgm:t>
    </dgm:pt>
    <dgm:pt modelId="{F1E8F898-9E09-453F-91A5-084E59E41587}">
      <dgm:prSet phldrT="[Text]"/>
      <dgm:spPr/>
      <dgm:t>
        <a:bodyPr/>
        <a:lstStyle/>
        <a:p>
          <a:r>
            <a:rPr lang="en-US" dirty="0" smtClean="0"/>
            <a:t>Skill:</a:t>
          </a:r>
          <a:endParaRPr lang="en-US" dirty="0"/>
        </a:p>
      </dgm:t>
    </dgm:pt>
    <dgm:pt modelId="{8EBE11AF-2DD5-4DBA-B37A-4F7DD92506BD}" type="parTrans" cxnId="{D4014CA4-69C7-4297-B2AA-073C9AF52F42}">
      <dgm:prSet/>
      <dgm:spPr/>
      <dgm:t>
        <a:bodyPr/>
        <a:lstStyle/>
        <a:p>
          <a:endParaRPr lang="en-US"/>
        </a:p>
      </dgm:t>
    </dgm:pt>
    <dgm:pt modelId="{270ECC86-D166-4ED0-BEC6-422F77C6C507}" type="sibTrans" cxnId="{D4014CA4-69C7-4297-B2AA-073C9AF52F42}">
      <dgm:prSet/>
      <dgm:spPr/>
      <dgm:t>
        <a:bodyPr/>
        <a:lstStyle/>
        <a:p>
          <a:endParaRPr lang="en-US"/>
        </a:p>
      </dgm:t>
    </dgm:pt>
    <dgm:pt modelId="{83331478-00DA-47F1-9A05-5EE287706850}">
      <dgm:prSet phldrT="[Text]"/>
      <dgm:spPr/>
      <dgm:t>
        <a:bodyPr/>
        <a:lstStyle/>
        <a:p>
          <a:r>
            <a:rPr lang="en-US" dirty="0" smtClean="0"/>
            <a:t>Knowledge:</a:t>
          </a:r>
          <a:endParaRPr lang="en-US" dirty="0"/>
        </a:p>
      </dgm:t>
    </dgm:pt>
    <dgm:pt modelId="{72A7E4F9-AC58-4000-8B30-422FAE4646D6}" type="parTrans" cxnId="{AD7110E5-3C4E-4FF6-9E9E-B2E7C53C601B}">
      <dgm:prSet/>
      <dgm:spPr/>
      <dgm:t>
        <a:bodyPr/>
        <a:lstStyle/>
        <a:p>
          <a:endParaRPr lang="en-US"/>
        </a:p>
      </dgm:t>
    </dgm:pt>
    <dgm:pt modelId="{343AEACA-5E25-4EB0-97DA-9E7FC7068569}" type="sibTrans" cxnId="{AD7110E5-3C4E-4FF6-9E9E-B2E7C53C601B}">
      <dgm:prSet/>
      <dgm:spPr/>
      <dgm:t>
        <a:bodyPr/>
        <a:lstStyle/>
        <a:p>
          <a:endParaRPr lang="en-US"/>
        </a:p>
      </dgm:t>
    </dgm:pt>
    <dgm:pt modelId="{2B57715D-3064-4F96-8A41-44939665818A}">
      <dgm:prSet phldrT="[Text]"/>
      <dgm:spPr/>
      <dgm:t>
        <a:bodyPr/>
        <a:lstStyle/>
        <a:p>
          <a:r>
            <a:rPr lang="en-US" dirty="0" smtClean="0"/>
            <a:t>Intermediate knowledge of social psychology theories and principles as they apply to interpersonal interaction</a:t>
          </a:r>
          <a:endParaRPr lang="en-US" dirty="0"/>
        </a:p>
      </dgm:t>
    </dgm:pt>
    <dgm:pt modelId="{F4DB3E1A-F9B2-4B47-82FB-FA870E1A1167}" type="parTrans" cxnId="{A8F6AD50-9445-4B55-89A3-8D2E3406FA30}">
      <dgm:prSet/>
      <dgm:spPr/>
      <dgm:t>
        <a:bodyPr/>
        <a:lstStyle/>
        <a:p>
          <a:endParaRPr lang="en-US"/>
        </a:p>
      </dgm:t>
    </dgm:pt>
    <dgm:pt modelId="{37B75F33-66F7-40DC-97E8-9D5EA7998E5F}" type="sibTrans" cxnId="{A8F6AD50-9445-4B55-89A3-8D2E3406FA30}">
      <dgm:prSet/>
      <dgm:spPr/>
      <dgm:t>
        <a:bodyPr/>
        <a:lstStyle/>
        <a:p>
          <a:endParaRPr lang="en-US"/>
        </a:p>
      </dgm:t>
    </dgm:pt>
    <dgm:pt modelId="{C7D5C90E-A1E0-4DFC-9F57-8F6862A2BCAB}" type="pres">
      <dgm:prSet presAssocID="{033E9EF7-934B-4C58-8E29-BF689B185829}" presName="Name0" presStyleCnt="0">
        <dgm:presLayoutVars>
          <dgm:dir/>
          <dgm:animLvl val="lvl"/>
          <dgm:resizeHandles val="exact"/>
        </dgm:presLayoutVars>
      </dgm:prSet>
      <dgm:spPr/>
      <dgm:t>
        <a:bodyPr/>
        <a:lstStyle/>
        <a:p>
          <a:endParaRPr lang="en-US"/>
        </a:p>
      </dgm:t>
    </dgm:pt>
    <dgm:pt modelId="{1C6CB29B-2E59-4206-87BA-1B75868AD08F}" type="pres">
      <dgm:prSet presAssocID="{83331478-00DA-47F1-9A05-5EE287706850}" presName="linNode" presStyleCnt="0"/>
      <dgm:spPr/>
    </dgm:pt>
    <dgm:pt modelId="{93839313-E975-474A-9C5E-97A85438C8EE}" type="pres">
      <dgm:prSet presAssocID="{83331478-00DA-47F1-9A05-5EE287706850}" presName="parentText" presStyleLbl="node1" presStyleIdx="0" presStyleCnt="3">
        <dgm:presLayoutVars>
          <dgm:chMax val="1"/>
          <dgm:bulletEnabled val="1"/>
        </dgm:presLayoutVars>
      </dgm:prSet>
      <dgm:spPr/>
      <dgm:t>
        <a:bodyPr/>
        <a:lstStyle/>
        <a:p>
          <a:endParaRPr lang="en-US"/>
        </a:p>
      </dgm:t>
    </dgm:pt>
    <dgm:pt modelId="{99E755E0-A736-42E8-8DD2-22B96048C51C}" type="pres">
      <dgm:prSet presAssocID="{83331478-00DA-47F1-9A05-5EE287706850}" presName="descendantText" presStyleLbl="alignAccFollowNode1" presStyleIdx="0" presStyleCnt="3">
        <dgm:presLayoutVars>
          <dgm:bulletEnabled val="1"/>
        </dgm:presLayoutVars>
      </dgm:prSet>
      <dgm:spPr/>
      <dgm:t>
        <a:bodyPr/>
        <a:lstStyle/>
        <a:p>
          <a:endParaRPr lang="en-US"/>
        </a:p>
      </dgm:t>
    </dgm:pt>
    <dgm:pt modelId="{FEB36A12-A1CB-449E-94CD-DB0A01CA40EC}" type="pres">
      <dgm:prSet presAssocID="{343AEACA-5E25-4EB0-97DA-9E7FC7068569}" presName="sp" presStyleCnt="0"/>
      <dgm:spPr/>
    </dgm:pt>
    <dgm:pt modelId="{2C42493E-3787-4221-9735-4402E5FB2579}" type="pres">
      <dgm:prSet presAssocID="{F1E8F898-9E09-453F-91A5-084E59E41587}" presName="linNode" presStyleCnt="0"/>
      <dgm:spPr/>
    </dgm:pt>
    <dgm:pt modelId="{C025332D-6E3C-4191-BF83-A5E0C0665E8C}" type="pres">
      <dgm:prSet presAssocID="{F1E8F898-9E09-453F-91A5-084E59E41587}" presName="parentText" presStyleLbl="node1" presStyleIdx="1" presStyleCnt="3">
        <dgm:presLayoutVars>
          <dgm:chMax val="1"/>
          <dgm:bulletEnabled val="1"/>
        </dgm:presLayoutVars>
      </dgm:prSet>
      <dgm:spPr/>
      <dgm:t>
        <a:bodyPr/>
        <a:lstStyle/>
        <a:p>
          <a:endParaRPr lang="en-US"/>
        </a:p>
      </dgm:t>
    </dgm:pt>
    <dgm:pt modelId="{070730B2-CB23-4C44-B15E-D0E5CC9E09AF}" type="pres">
      <dgm:prSet presAssocID="{F1E8F898-9E09-453F-91A5-084E59E41587}" presName="descendantText" presStyleLbl="alignAccFollowNode1" presStyleIdx="1" presStyleCnt="3">
        <dgm:presLayoutVars>
          <dgm:bulletEnabled val="1"/>
        </dgm:presLayoutVars>
      </dgm:prSet>
      <dgm:spPr/>
      <dgm:t>
        <a:bodyPr/>
        <a:lstStyle/>
        <a:p>
          <a:endParaRPr lang="en-US"/>
        </a:p>
      </dgm:t>
    </dgm:pt>
    <dgm:pt modelId="{B1A06101-8AE5-42E2-8BDF-7DCB938D3478}" type="pres">
      <dgm:prSet presAssocID="{270ECC86-D166-4ED0-BEC6-422F77C6C507}" presName="sp" presStyleCnt="0"/>
      <dgm:spPr/>
    </dgm:pt>
    <dgm:pt modelId="{4B19A877-EE7F-4496-8E9E-A710638E810B}" type="pres">
      <dgm:prSet presAssocID="{F5A15C63-C2CB-4ACD-A7F4-9C945A0D1972}" presName="linNode" presStyleCnt="0"/>
      <dgm:spPr/>
    </dgm:pt>
    <dgm:pt modelId="{58B43E53-B215-4CC9-8867-80AFABDB21DB}" type="pres">
      <dgm:prSet presAssocID="{F5A15C63-C2CB-4ACD-A7F4-9C945A0D1972}" presName="parentText" presStyleLbl="node1" presStyleIdx="2" presStyleCnt="3">
        <dgm:presLayoutVars>
          <dgm:chMax val="1"/>
          <dgm:bulletEnabled val="1"/>
        </dgm:presLayoutVars>
      </dgm:prSet>
      <dgm:spPr/>
      <dgm:t>
        <a:bodyPr/>
        <a:lstStyle/>
        <a:p>
          <a:endParaRPr lang="en-US"/>
        </a:p>
      </dgm:t>
    </dgm:pt>
    <dgm:pt modelId="{7FED7413-699A-45E3-9870-56BB0DAA3AF2}" type="pres">
      <dgm:prSet presAssocID="{F5A15C63-C2CB-4ACD-A7F4-9C945A0D1972}" presName="descendantText" presStyleLbl="alignAccFollowNode1" presStyleIdx="2" presStyleCnt="3">
        <dgm:presLayoutVars>
          <dgm:bulletEnabled val="1"/>
        </dgm:presLayoutVars>
      </dgm:prSet>
      <dgm:spPr/>
      <dgm:t>
        <a:bodyPr/>
        <a:lstStyle/>
        <a:p>
          <a:endParaRPr lang="en-US"/>
        </a:p>
      </dgm:t>
    </dgm:pt>
  </dgm:ptLst>
  <dgm:cxnLst>
    <dgm:cxn modelId="{995FAA8B-D537-408B-8AF9-C38BF139F5D2}" srcId="{033E9EF7-934B-4C58-8E29-BF689B185829}" destId="{F5A15C63-C2CB-4ACD-A7F4-9C945A0D1972}" srcOrd="2" destOrd="0" parTransId="{AFB247E7-AFE0-4B97-8EDB-621F612716F3}" sibTransId="{A8A54332-7DA7-4600-91E5-BA011CE0D317}"/>
    <dgm:cxn modelId="{76768C46-A2E8-43CA-8405-594A417CAC72}" type="presOf" srcId="{83331478-00DA-47F1-9A05-5EE287706850}" destId="{93839313-E975-474A-9C5E-97A85438C8EE}" srcOrd="0" destOrd="0" presId="urn:microsoft.com/office/officeart/2005/8/layout/vList5"/>
    <dgm:cxn modelId="{D2E21F45-AC07-47A9-9619-A1F330B71E3C}" srcId="{F5A15C63-C2CB-4ACD-A7F4-9C945A0D1972}" destId="{882C35D8-9315-40FD-9680-78C256035BC7}" srcOrd="0" destOrd="0" parTransId="{45701C96-831E-43AE-B121-71C52397DB68}" sibTransId="{B0CB6330-04DF-4CA7-B179-5D8A3A8C73E8}"/>
    <dgm:cxn modelId="{54F5B852-42FE-4644-9142-39B0C113E02A}" type="presOf" srcId="{42756B4E-A346-4FCE-B2B8-37EEB166E446}" destId="{070730B2-CB23-4C44-B15E-D0E5CC9E09AF}" srcOrd="0" destOrd="0" presId="urn:microsoft.com/office/officeart/2005/8/layout/vList5"/>
    <dgm:cxn modelId="{C521ACAC-272F-47CB-AD13-CA1D3A58911C}" srcId="{F1E8F898-9E09-453F-91A5-084E59E41587}" destId="{42756B4E-A346-4FCE-B2B8-37EEB166E446}" srcOrd="0" destOrd="0" parTransId="{D42C3188-A923-4556-A353-50C1C495B770}" sibTransId="{AA4F3A98-03F9-415E-8A66-D94BD601D6E0}"/>
    <dgm:cxn modelId="{4B557C41-2D87-401A-8810-E8ADC5C52111}" type="presOf" srcId="{2B57715D-3064-4F96-8A41-44939665818A}" destId="{99E755E0-A736-42E8-8DD2-22B96048C51C}" srcOrd="0" destOrd="0" presId="urn:microsoft.com/office/officeart/2005/8/layout/vList5"/>
    <dgm:cxn modelId="{D4014CA4-69C7-4297-B2AA-073C9AF52F42}" srcId="{033E9EF7-934B-4C58-8E29-BF689B185829}" destId="{F1E8F898-9E09-453F-91A5-084E59E41587}" srcOrd="1" destOrd="0" parTransId="{8EBE11AF-2DD5-4DBA-B37A-4F7DD92506BD}" sibTransId="{270ECC86-D166-4ED0-BEC6-422F77C6C507}"/>
    <dgm:cxn modelId="{AD7110E5-3C4E-4FF6-9E9E-B2E7C53C601B}" srcId="{033E9EF7-934B-4C58-8E29-BF689B185829}" destId="{83331478-00DA-47F1-9A05-5EE287706850}" srcOrd="0" destOrd="0" parTransId="{72A7E4F9-AC58-4000-8B30-422FAE4646D6}" sibTransId="{343AEACA-5E25-4EB0-97DA-9E7FC7068569}"/>
    <dgm:cxn modelId="{336ED0D7-1B71-45A8-9437-001959AC53FE}" type="presOf" srcId="{882C35D8-9315-40FD-9680-78C256035BC7}" destId="{7FED7413-699A-45E3-9870-56BB0DAA3AF2}" srcOrd="0" destOrd="0" presId="urn:microsoft.com/office/officeart/2005/8/layout/vList5"/>
    <dgm:cxn modelId="{6A4D3B1A-7080-47A2-8E39-F65DFD1AD60C}" type="presOf" srcId="{F1E8F898-9E09-453F-91A5-084E59E41587}" destId="{C025332D-6E3C-4191-BF83-A5E0C0665E8C}" srcOrd="0" destOrd="0" presId="urn:microsoft.com/office/officeart/2005/8/layout/vList5"/>
    <dgm:cxn modelId="{B706BFD8-22B4-4768-90DB-A855C0863C0F}" type="presOf" srcId="{033E9EF7-934B-4C58-8E29-BF689B185829}" destId="{C7D5C90E-A1E0-4DFC-9F57-8F6862A2BCAB}" srcOrd="0" destOrd="0" presId="urn:microsoft.com/office/officeart/2005/8/layout/vList5"/>
    <dgm:cxn modelId="{A8F6AD50-9445-4B55-89A3-8D2E3406FA30}" srcId="{83331478-00DA-47F1-9A05-5EE287706850}" destId="{2B57715D-3064-4F96-8A41-44939665818A}" srcOrd="0" destOrd="0" parTransId="{F4DB3E1A-F9B2-4B47-82FB-FA870E1A1167}" sibTransId="{37B75F33-66F7-40DC-97E8-9D5EA7998E5F}"/>
    <dgm:cxn modelId="{E5029D40-F3C7-4D30-9E64-EAABB5FD0D6C}" type="presOf" srcId="{F5A15C63-C2CB-4ACD-A7F4-9C945A0D1972}" destId="{58B43E53-B215-4CC9-8867-80AFABDB21DB}" srcOrd="0" destOrd="0" presId="urn:microsoft.com/office/officeart/2005/8/layout/vList5"/>
    <dgm:cxn modelId="{CBA4C528-3F52-425A-8AA5-1DA5EAFCCE7E}" type="presParOf" srcId="{C7D5C90E-A1E0-4DFC-9F57-8F6862A2BCAB}" destId="{1C6CB29B-2E59-4206-87BA-1B75868AD08F}" srcOrd="0" destOrd="0" presId="urn:microsoft.com/office/officeart/2005/8/layout/vList5"/>
    <dgm:cxn modelId="{EF1BAF5C-84D3-49C2-8F9E-ACEE7E2D0383}" type="presParOf" srcId="{1C6CB29B-2E59-4206-87BA-1B75868AD08F}" destId="{93839313-E975-474A-9C5E-97A85438C8EE}" srcOrd="0" destOrd="0" presId="urn:microsoft.com/office/officeart/2005/8/layout/vList5"/>
    <dgm:cxn modelId="{32C3567C-E185-47FC-8E72-0DD498ACA81B}" type="presParOf" srcId="{1C6CB29B-2E59-4206-87BA-1B75868AD08F}" destId="{99E755E0-A736-42E8-8DD2-22B96048C51C}" srcOrd="1" destOrd="0" presId="urn:microsoft.com/office/officeart/2005/8/layout/vList5"/>
    <dgm:cxn modelId="{704700CE-194C-4883-A60A-FC2465B04C0B}" type="presParOf" srcId="{C7D5C90E-A1E0-4DFC-9F57-8F6862A2BCAB}" destId="{FEB36A12-A1CB-449E-94CD-DB0A01CA40EC}" srcOrd="1" destOrd="0" presId="urn:microsoft.com/office/officeart/2005/8/layout/vList5"/>
    <dgm:cxn modelId="{02611257-CC49-47A5-BA44-5019DE8FADF1}" type="presParOf" srcId="{C7D5C90E-A1E0-4DFC-9F57-8F6862A2BCAB}" destId="{2C42493E-3787-4221-9735-4402E5FB2579}" srcOrd="2" destOrd="0" presId="urn:microsoft.com/office/officeart/2005/8/layout/vList5"/>
    <dgm:cxn modelId="{AD7DD994-DCE7-4337-A026-432381E8056A}" type="presParOf" srcId="{2C42493E-3787-4221-9735-4402E5FB2579}" destId="{C025332D-6E3C-4191-BF83-A5E0C0665E8C}" srcOrd="0" destOrd="0" presId="urn:microsoft.com/office/officeart/2005/8/layout/vList5"/>
    <dgm:cxn modelId="{D956838B-6D12-4F33-B4A5-72B688750361}" type="presParOf" srcId="{2C42493E-3787-4221-9735-4402E5FB2579}" destId="{070730B2-CB23-4C44-B15E-D0E5CC9E09AF}" srcOrd="1" destOrd="0" presId="urn:microsoft.com/office/officeart/2005/8/layout/vList5"/>
    <dgm:cxn modelId="{D14335E5-622D-4E1D-AE6D-51672B180F30}" type="presParOf" srcId="{C7D5C90E-A1E0-4DFC-9F57-8F6862A2BCAB}" destId="{B1A06101-8AE5-42E2-8BDF-7DCB938D3478}" srcOrd="3" destOrd="0" presId="urn:microsoft.com/office/officeart/2005/8/layout/vList5"/>
    <dgm:cxn modelId="{4828E870-EE7C-456B-A794-A1E9624985D9}" type="presParOf" srcId="{C7D5C90E-A1E0-4DFC-9F57-8F6862A2BCAB}" destId="{4B19A877-EE7F-4496-8E9E-A710638E810B}" srcOrd="4" destOrd="0" presId="urn:microsoft.com/office/officeart/2005/8/layout/vList5"/>
    <dgm:cxn modelId="{B162743B-031B-4442-B3F2-809954A5468B}" type="presParOf" srcId="{4B19A877-EE7F-4496-8E9E-A710638E810B}" destId="{58B43E53-B215-4CC9-8867-80AFABDB21DB}" srcOrd="0" destOrd="0" presId="urn:microsoft.com/office/officeart/2005/8/layout/vList5"/>
    <dgm:cxn modelId="{DFC45922-8B48-45CF-B7FD-0EE57B1E7502}" type="presParOf" srcId="{4B19A877-EE7F-4496-8E9E-A710638E810B}" destId="{7FED7413-699A-45E3-9870-56BB0DAA3AF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2FB66E46-C238-46F3-87FF-20D4D277C4B2}"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US"/>
        </a:p>
      </dgm:t>
    </dgm:pt>
    <dgm:pt modelId="{4EEE5AA3-97D4-40D3-BAA1-305D1A11D0E4}">
      <dgm:prSet phldrT="[Text]" custT="1"/>
      <dgm:spPr>
        <a:solidFill>
          <a:srgbClr val="00B0F0">
            <a:alpha val="50000"/>
          </a:srgbClr>
        </a:solidFill>
      </dgm:spPr>
      <dgm:t>
        <a:bodyPr/>
        <a:lstStyle/>
        <a:p>
          <a:r>
            <a:rPr lang="en-US" sz="2400" b="1" u="none" dirty="0" smtClean="0">
              <a:solidFill>
                <a:schemeClr val="bg1"/>
              </a:solidFill>
            </a:rPr>
            <a:t>Interpersonal Savvy</a:t>
          </a:r>
          <a:endParaRPr lang="en-US" sz="2400" u="none" dirty="0">
            <a:solidFill>
              <a:schemeClr val="bg1"/>
            </a:solidFill>
          </a:endParaRPr>
        </a:p>
      </dgm:t>
    </dgm:pt>
    <dgm:pt modelId="{CC1F8535-61A2-4A5A-A7EC-D0DD0AD8CEBB}" type="parTrans" cxnId="{490FFBE1-40D2-4AE6-AA0B-56693A5756A2}">
      <dgm:prSet/>
      <dgm:spPr/>
      <dgm:t>
        <a:bodyPr/>
        <a:lstStyle/>
        <a:p>
          <a:endParaRPr lang="en-US"/>
        </a:p>
      </dgm:t>
    </dgm:pt>
    <dgm:pt modelId="{C9F6B46E-6A31-41EB-AEB7-F025410A5974}" type="sibTrans" cxnId="{490FFBE1-40D2-4AE6-AA0B-56693A5756A2}">
      <dgm:prSet/>
      <dgm:spPr/>
      <dgm:t>
        <a:bodyPr/>
        <a:lstStyle/>
        <a:p>
          <a:endParaRPr lang="en-US"/>
        </a:p>
      </dgm:t>
    </dgm:pt>
    <dgm:pt modelId="{141C8262-CCCA-4237-A403-1AA3051B4E82}">
      <dgm:prSet custT="1"/>
      <dgm:spPr/>
      <dgm:t>
        <a:bodyPr/>
        <a:lstStyle/>
        <a:p>
          <a:r>
            <a:rPr lang="en-US" sz="1400" b="1" u="none" dirty="0" smtClean="0">
              <a:solidFill>
                <a:schemeClr val="bg1"/>
              </a:solidFill>
            </a:rPr>
            <a:t>Basic social perceptiveness skills</a:t>
          </a:r>
          <a:endParaRPr lang="en-US" sz="1400" u="none" dirty="0">
            <a:solidFill>
              <a:schemeClr val="bg1"/>
            </a:solidFill>
          </a:endParaRPr>
        </a:p>
      </dgm:t>
    </dgm:pt>
    <dgm:pt modelId="{1270BE75-2EFF-4207-8809-ADC16857BF8A}" type="parTrans" cxnId="{4B946F2E-BD57-4D79-AFA3-D5A8A0E011BE}">
      <dgm:prSet/>
      <dgm:spPr/>
      <dgm:t>
        <a:bodyPr/>
        <a:lstStyle/>
        <a:p>
          <a:endParaRPr lang="en-US" dirty="0"/>
        </a:p>
      </dgm:t>
    </dgm:pt>
    <dgm:pt modelId="{DFB40FB4-0F1F-4269-81C8-EC21C59A447D}" type="sibTrans" cxnId="{4B946F2E-BD57-4D79-AFA3-D5A8A0E011BE}">
      <dgm:prSet/>
      <dgm:spPr/>
      <dgm:t>
        <a:bodyPr/>
        <a:lstStyle/>
        <a:p>
          <a:endParaRPr lang="en-US"/>
        </a:p>
      </dgm:t>
    </dgm:pt>
    <dgm:pt modelId="{ADBB9CCE-9F56-4E34-A81B-7C6A99AC4825}">
      <dgm:prSet custT="1"/>
      <dgm:spPr/>
      <dgm:t>
        <a:bodyPr/>
        <a:lstStyle/>
        <a:p>
          <a:r>
            <a:rPr lang="en-US" sz="1400" b="1" u="none" dirty="0" smtClean="0">
              <a:solidFill>
                <a:schemeClr val="bg1"/>
              </a:solidFill>
            </a:rPr>
            <a:t>Basic knowledge of Psychology</a:t>
          </a:r>
          <a:endParaRPr lang="en-US" sz="1400" u="none" dirty="0">
            <a:solidFill>
              <a:schemeClr val="bg1"/>
            </a:solidFill>
          </a:endParaRPr>
        </a:p>
      </dgm:t>
    </dgm:pt>
    <dgm:pt modelId="{01D5C9FC-0574-43BF-8655-E74132E0B76F}" type="parTrans" cxnId="{7AA38255-1671-436F-B080-9BB14AE57FD0}">
      <dgm:prSet/>
      <dgm:spPr/>
      <dgm:t>
        <a:bodyPr/>
        <a:lstStyle/>
        <a:p>
          <a:endParaRPr lang="en-US" dirty="0"/>
        </a:p>
      </dgm:t>
    </dgm:pt>
    <dgm:pt modelId="{13BCB8E6-AC5F-42F1-A8DE-AAA759127B85}" type="sibTrans" cxnId="{7AA38255-1671-436F-B080-9BB14AE57FD0}">
      <dgm:prSet/>
      <dgm:spPr/>
      <dgm:t>
        <a:bodyPr/>
        <a:lstStyle/>
        <a:p>
          <a:endParaRPr lang="en-US"/>
        </a:p>
      </dgm:t>
    </dgm:pt>
    <dgm:pt modelId="{90FEBBE8-7269-4D0D-B909-7C09334C1EB2}">
      <dgm:prSet custT="1"/>
      <dgm:spPr/>
      <dgm:t>
        <a:bodyPr/>
        <a:lstStyle/>
        <a:p>
          <a:r>
            <a:rPr lang="en-US" sz="1400" b="1" u="none" dirty="0" smtClean="0">
              <a:solidFill>
                <a:schemeClr val="bg1"/>
              </a:solidFill>
            </a:rPr>
            <a:t>Problem sensitivity ability</a:t>
          </a:r>
          <a:endParaRPr lang="en-US" sz="1400" u="none" dirty="0">
            <a:solidFill>
              <a:schemeClr val="bg1"/>
            </a:solidFill>
          </a:endParaRPr>
        </a:p>
      </dgm:t>
    </dgm:pt>
    <dgm:pt modelId="{4307943C-834A-4F9E-9F78-5F910648071A}" type="parTrans" cxnId="{CE6CB1AF-D86A-46E8-AFA8-5642DA99DE00}">
      <dgm:prSet/>
      <dgm:spPr/>
      <dgm:t>
        <a:bodyPr/>
        <a:lstStyle/>
        <a:p>
          <a:endParaRPr lang="en-US" dirty="0"/>
        </a:p>
      </dgm:t>
    </dgm:pt>
    <dgm:pt modelId="{649CE71D-A59D-4804-9072-46D86CFA0ECD}" type="sibTrans" cxnId="{CE6CB1AF-D86A-46E8-AFA8-5642DA99DE00}">
      <dgm:prSet/>
      <dgm:spPr/>
      <dgm:t>
        <a:bodyPr/>
        <a:lstStyle/>
        <a:p>
          <a:endParaRPr lang="en-US"/>
        </a:p>
      </dgm:t>
    </dgm:pt>
    <dgm:pt modelId="{B899EDD1-4970-49EA-967D-E23ED401E482}">
      <dgm:prSet phldrT="[Text]" custT="1"/>
      <dgm:spPr/>
      <dgm:t>
        <a:bodyPr/>
        <a:lstStyle/>
        <a:p>
          <a:pPr algn="ctr"/>
          <a:r>
            <a:rPr lang="en-US" sz="1400" b="1" u="none" dirty="0" smtClean="0">
              <a:solidFill>
                <a:schemeClr val="bg1"/>
              </a:solidFill>
            </a:rPr>
            <a:t>Basic persuasion skills</a:t>
          </a:r>
          <a:endParaRPr lang="en-US" sz="1400" u="none" dirty="0">
            <a:solidFill>
              <a:schemeClr val="bg1"/>
            </a:solidFill>
          </a:endParaRPr>
        </a:p>
      </dgm:t>
    </dgm:pt>
    <dgm:pt modelId="{23A2DA4B-DCAF-47EF-AC79-4628A8DF4628}" type="sibTrans" cxnId="{0EA9376A-1A57-4F34-A1D8-29B70049D4C4}">
      <dgm:prSet/>
      <dgm:spPr/>
      <dgm:t>
        <a:bodyPr/>
        <a:lstStyle/>
        <a:p>
          <a:endParaRPr lang="en-US"/>
        </a:p>
      </dgm:t>
    </dgm:pt>
    <dgm:pt modelId="{A7BD8459-E655-4D44-9456-D48BB0A6E9CD}" type="parTrans" cxnId="{0EA9376A-1A57-4F34-A1D8-29B70049D4C4}">
      <dgm:prSet/>
      <dgm:spPr/>
      <dgm:t>
        <a:bodyPr/>
        <a:lstStyle/>
        <a:p>
          <a:endParaRPr lang="en-US" dirty="0"/>
        </a:p>
      </dgm:t>
    </dgm:pt>
    <dgm:pt modelId="{ADE4CA8E-D56F-4D67-B234-E885BBA61CF1}" type="pres">
      <dgm:prSet presAssocID="{2FB66E46-C238-46F3-87FF-20D4D277C4B2}" presName="composite" presStyleCnt="0">
        <dgm:presLayoutVars>
          <dgm:chMax val="1"/>
          <dgm:dir/>
          <dgm:resizeHandles val="exact"/>
        </dgm:presLayoutVars>
      </dgm:prSet>
      <dgm:spPr/>
      <dgm:t>
        <a:bodyPr/>
        <a:lstStyle/>
        <a:p>
          <a:endParaRPr lang="en-US"/>
        </a:p>
      </dgm:t>
    </dgm:pt>
    <dgm:pt modelId="{35D912B6-6885-466F-848D-63929D1B42EC}" type="pres">
      <dgm:prSet presAssocID="{2FB66E46-C238-46F3-87FF-20D4D277C4B2}" presName="radial" presStyleCnt="0">
        <dgm:presLayoutVars>
          <dgm:animLvl val="ctr"/>
        </dgm:presLayoutVars>
      </dgm:prSet>
      <dgm:spPr/>
      <dgm:t>
        <a:bodyPr/>
        <a:lstStyle/>
        <a:p>
          <a:endParaRPr lang="en-US"/>
        </a:p>
      </dgm:t>
    </dgm:pt>
    <dgm:pt modelId="{ABA76A0C-A31A-4419-98BD-3BAD9CD2E868}" type="pres">
      <dgm:prSet presAssocID="{4EEE5AA3-97D4-40D3-BAA1-305D1A11D0E4}" presName="centerShape" presStyleLbl="vennNode1" presStyleIdx="0" presStyleCnt="5" custScaleX="136057" custScaleY="130048" custLinFactNeighborX="-1367" custLinFactNeighborY="-16276"/>
      <dgm:spPr/>
      <dgm:t>
        <a:bodyPr/>
        <a:lstStyle/>
        <a:p>
          <a:endParaRPr lang="en-US"/>
        </a:p>
      </dgm:t>
    </dgm:pt>
    <dgm:pt modelId="{3E95F0CC-FC9B-44EA-A2D1-3C5270A3D854}" type="pres">
      <dgm:prSet presAssocID="{B899EDD1-4970-49EA-967D-E23ED401E482}" presName="node" presStyleLbl="vennNode1" presStyleIdx="1" presStyleCnt="5" custScaleX="151144" custScaleY="142102" custRadScaleRad="97868" custRadScaleInc="-96748">
        <dgm:presLayoutVars>
          <dgm:bulletEnabled val="1"/>
        </dgm:presLayoutVars>
      </dgm:prSet>
      <dgm:spPr/>
      <dgm:t>
        <a:bodyPr/>
        <a:lstStyle/>
        <a:p>
          <a:endParaRPr lang="en-US"/>
        </a:p>
      </dgm:t>
    </dgm:pt>
    <dgm:pt modelId="{40DC34AA-2B83-4236-99C1-B494CEDF083E}" type="pres">
      <dgm:prSet presAssocID="{141C8262-CCCA-4237-A403-1AA3051B4E82}" presName="node" presStyleLbl="vennNode1" presStyleIdx="2" presStyleCnt="5" custScaleX="152288" custScaleY="144225" custRadScaleRad="64572" custRadScaleInc="109780">
        <dgm:presLayoutVars>
          <dgm:bulletEnabled val="1"/>
        </dgm:presLayoutVars>
      </dgm:prSet>
      <dgm:spPr/>
      <dgm:t>
        <a:bodyPr/>
        <a:lstStyle/>
        <a:p>
          <a:endParaRPr lang="en-US"/>
        </a:p>
      </dgm:t>
    </dgm:pt>
    <dgm:pt modelId="{9134258C-1244-4A56-8952-1D6556FBBE94}" type="pres">
      <dgm:prSet presAssocID="{ADBB9CCE-9F56-4E34-A81B-7C6A99AC4825}" presName="node" presStyleLbl="vennNode1" presStyleIdx="3" presStyleCnt="5" custScaleX="153285" custScaleY="148147" custRadScaleRad="80863" custRadScaleInc="-82780">
        <dgm:presLayoutVars>
          <dgm:bulletEnabled val="1"/>
        </dgm:presLayoutVars>
      </dgm:prSet>
      <dgm:spPr/>
      <dgm:t>
        <a:bodyPr/>
        <a:lstStyle/>
        <a:p>
          <a:endParaRPr lang="en-US"/>
        </a:p>
      </dgm:t>
    </dgm:pt>
    <dgm:pt modelId="{72C23CC2-F4CD-4F71-B391-83182287CDB2}" type="pres">
      <dgm:prSet presAssocID="{90FEBBE8-7269-4D0D-B909-7C09334C1EB2}" presName="node" presStyleLbl="vennNode1" presStyleIdx="4" presStyleCnt="5" custScaleX="154103" custScaleY="144225" custRadScaleRad="129836" custRadScaleInc="46580">
        <dgm:presLayoutVars>
          <dgm:bulletEnabled val="1"/>
        </dgm:presLayoutVars>
      </dgm:prSet>
      <dgm:spPr/>
      <dgm:t>
        <a:bodyPr/>
        <a:lstStyle/>
        <a:p>
          <a:endParaRPr lang="en-US"/>
        </a:p>
      </dgm:t>
    </dgm:pt>
  </dgm:ptLst>
  <dgm:cxnLst>
    <dgm:cxn modelId="{32808B03-2602-45FC-AA81-5FE14F7168D8}" type="presOf" srcId="{2FB66E46-C238-46F3-87FF-20D4D277C4B2}" destId="{ADE4CA8E-D56F-4D67-B234-E885BBA61CF1}" srcOrd="0" destOrd="0" presId="urn:microsoft.com/office/officeart/2005/8/layout/radial3"/>
    <dgm:cxn modelId="{490FFBE1-40D2-4AE6-AA0B-56693A5756A2}" srcId="{2FB66E46-C238-46F3-87FF-20D4D277C4B2}" destId="{4EEE5AA3-97D4-40D3-BAA1-305D1A11D0E4}" srcOrd="0" destOrd="0" parTransId="{CC1F8535-61A2-4A5A-A7EC-D0DD0AD8CEBB}" sibTransId="{C9F6B46E-6A31-41EB-AEB7-F025410A5974}"/>
    <dgm:cxn modelId="{15AB91FA-7598-44A0-8328-A2736CCC38D3}" type="presOf" srcId="{90FEBBE8-7269-4D0D-B909-7C09334C1EB2}" destId="{72C23CC2-F4CD-4F71-B391-83182287CDB2}" srcOrd="0" destOrd="0" presId="urn:microsoft.com/office/officeart/2005/8/layout/radial3"/>
    <dgm:cxn modelId="{0EA9376A-1A57-4F34-A1D8-29B70049D4C4}" srcId="{4EEE5AA3-97D4-40D3-BAA1-305D1A11D0E4}" destId="{B899EDD1-4970-49EA-967D-E23ED401E482}" srcOrd="0" destOrd="0" parTransId="{A7BD8459-E655-4D44-9456-D48BB0A6E9CD}" sibTransId="{23A2DA4B-DCAF-47EF-AC79-4628A8DF4628}"/>
    <dgm:cxn modelId="{4B946F2E-BD57-4D79-AFA3-D5A8A0E011BE}" srcId="{4EEE5AA3-97D4-40D3-BAA1-305D1A11D0E4}" destId="{141C8262-CCCA-4237-A403-1AA3051B4E82}" srcOrd="1" destOrd="0" parTransId="{1270BE75-2EFF-4207-8809-ADC16857BF8A}" sibTransId="{DFB40FB4-0F1F-4269-81C8-EC21C59A447D}"/>
    <dgm:cxn modelId="{439DD8A5-1200-4F62-BBDF-17FB63BF3925}" type="presOf" srcId="{B899EDD1-4970-49EA-967D-E23ED401E482}" destId="{3E95F0CC-FC9B-44EA-A2D1-3C5270A3D854}" srcOrd="0" destOrd="0" presId="urn:microsoft.com/office/officeart/2005/8/layout/radial3"/>
    <dgm:cxn modelId="{B728A079-2758-4D24-8059-67449F46A9ED}" type="presOf" srcId="{4EEE5AA3-97D4-40D3-BAA1-305D1A11D0E4}" destId="{ABA76A0C-A31A-4419-98BD-3BAD9CD2E868}" srcOrd="0" destOrd="0" presId="urn:microsoft.com/office/officeart/2005/8/layout/radial3"/>
    <dgm:cxn modelId="{E7B505B7-1F60-4A4A-808E-12AD16590C02}" type="presOf" srcId="{141C8262-CCCA-4237-A403-1AA3051B4E82}" destId="{40DC34AA-2B83-4236-99C1-B494CEDF083E}" srcOrd="0" destOrd="0" presId="urn:microsoft.com/office/officeart/2005/8/layout/radial3"/>
    <dgm:cxn modelId="{7AA38255-1671-436F-B080-9BB14AE57FD0}" srcId="{4EEE5AA3-97D4-40D3-BAA1-305D1A11D0E4}" destId="{ADBB9CCE-9F56-4E34-A81B-7C6A99AC4825}" srcOrd="2" destOrd="0" parTransId="{01D5C9FC-0574-43BF-8655-E74132E0B76F}" sibTransId="{13BCB8E6-AC5F-42F1-A8DE-AAA759127B85}"/>
    <dgm:cxn modelId="{CE6CB1AF-D86A-46E8-AFA8-5642DA99DE00}" srcId="{4EEE5AA3-97D4-40D3-BAA1-305D1A11D0E4}" destId="{90FEBBE8-7269-4D0D-B909-7C09334C1EB2}" srcOrd="3" destOrd="0" parTransId="{4307943C-834A-4F9E-9F78-5F910648071A}" sibTransId="{649CE71D-A59D-4804-9072-46D86CFA0ECD}"/>
    <dgm:cxn modelId="{76572F04-F027-423C-A018-0B42ECB76969}" type="presOf" srcId="{ADBB9CCE-9F56-4E34-A81B-7C6A99AC4825}" destId="{9134258C-1244-4A56-8952-1D6556FBBE94}" srcOrd="0" destOrd="0" presId="urn:microsoft.com/office/officeart/2005/8/layout/radial3"/>
    <dgm:cxn modelId="{2B5E2B8B-2D90-4A43-A12C-13FE43A8AB04}" type="presParOf" srcId="{ADE4CA8E-D56F-4D67-B234-E885BBA61CF1}" destId="{35D912B6-6885-466F-848D-63929D1B42EC}" srcOrd="0" destOrd="0" presId="urn:microsoft.com/office/officeart/2005/8/layout/radial3"/>
    <dgm:cxn modelId="{AA8F6A24-90A6-478D-A996-354128654182}" type="presParOf" srcId="{35D912B6-6885-466F-848D-63929D1B42EC}" destId="{ABA76A0C-A31A-4419-98BD-3BAD9CD2E868}" srcOrd="0" destOrd="0" presId="urn:microsoft.com/office/officeart/2005/8/layout/radial3"/>
    <dgm:cxn modelId="{E1F8C62D-0A1F-4B25-BADF-BEDE7A80902C}" type="presParOf" srcId="{35D912B6-6885-466F-848D-63929D1B42EC}" destId="{3E95F0CC-FC9B-44EA-A2D1-3C5270A3D854}" srcOrd="1" destOrd="0" presId="urn:microsoft.com/office/officeart/2005/8/layout/radial3"/>
    <dgm:cxn modelId="{B9A7ABCE-C8F3-4690-94B3-593790787C0D}" type="presParOf" srcId="{35D912B6-6885-466F-848D-63929D1B42EC}" destId="{40DC34AA-2B83-4236-99C1-B494CEDF083E}" srcOrd="2" destOrd="0" presId="urn:microsoft.com/office/officeart/2005/8/layout/radial3"/>
    <dgm:cxn modelId="{7751054E-B5F5-481B-B24A-B5217F1A30C8}" type="presParOf" srcId="{35D912B6-6885-466F-848D-63929D1B42EC}" destId="{9134258C-1244-4A56-8952-1D6556FBBE94}" srcOrd="3" destOrd="0" presId="urn:microsoft.com/office/officeart/2005/8/layout/radial3"/>
    <dgm:cxn modelId="{2A9C7EEA-C68F-48C9-8706-1B61B21BF8F2}" type="presParOf" srcId="{35D912B6-6885-466F-848D-63929D1B42EC}" destId="{72C23CC2-F4CD-4F71-B391-83182287CDB2}"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2FB66E46-C238-46F3-87FF-20D4D277C4B2}"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US"/>
        </a:p>
      </dgm:t>
    </dgm:pt>
    <dgm:pt modelId="{4EEE5AA3-97D4-40D3-BAA1-305D1A11D0E4}">
      <dgm:prSet phldrT="[Text]" custT="1"/>
      <dgm:spPr>
        <a:solidFill>
          <a:schemeClr val="accent1">
            <a:lumMod val="40000"/>
            <a:lumOff val="60000"/>
            <a:alpha val="50000"/>
          </a:schemeClr>
        </a:solidFill>
      </dgm:spPr>
      <dgm:t>
        <a:bodyPr/>
        <a:lstStyle/>
        <a:p>
          <a:r>
            <a:rPr lang="en-US" sz="2400" b="1" u="none" dirty="0" smtClean="0">
              <a:solidFill>
                <a:schemeClr val="bg1"/>
              </a:solidFill>
            </a:rPr>
            <a:t>Directing Others</a:t>
          </a:r>
          <a:endParaRPr lang="en-US" sz="2400" u="none" dirty="0">
            <a:solidFill>
              <a:schemeClr val="bg1"/>
            </a:solidFill>
          </a:endParaRPr>
        </a:p>
      </dgm:t>
    </dgm:pt>
    <dgm:pt modelId="{CC1F8535-61A2-4A5A-A7EC-D0DD0AD8CEBB}" type="parTrans" cxnId="{490FFBE1-40D2-4AE6-AA0B-56693A5756A2}">
      <dgm:prSet/>
      <dgm:spPr/>
      <dgm:t>
        <a:bodyPr/>
        <a:lstStyle/>
        <a:p>
          <a:endParaRPr lang="en-US"/>
        </a:p>
      </dgm:t>
    </dgm:pt>
    <dgm:pt modelId="{C9F6B46E-6A31-41EB-AEB7-F025410A5974}" type="sibTrans" cxnId="{490FFBE1-40D2-4AE6-AA0B-56693A5756A2}">
      <dgm:prSet/>
      <dgm:spPr/>
      <dgm:t>
        <a:bodyPr/>
        <a:lstStyle/>
        <a:p>
          <a:endParaRPr lang="en-US"/>
        </a:p>
      </dgm:t>
    </dgm:pt>
    <dgm:pt modelId="{141C8262-CCCA-4237-A403-1AA3051B4E82}">
      <dgm:prSet custT="1"/>
      <dgm:spPr/>
      <dgm:t>
        <a:bodyPr/>
        <a:lstStyle/>
        <a:p>
          <a:r>
            <a:rPr lang="en-US" sz="1400" b="1" u="none" dirty="0" smtClean="0">
              <a:solidFill>
                <a:schemeClr val="bg1"/>
              </a:solidFill>
            </a:rPr>
            <a:t>Basic speaking skills</a:t>
          </a:r>
          <a:endParaRPr lang="en-US" sz="1400" u="none" dirty="0">
            <a:solidFill>
              <a:schemeClr val="bg1"/>
            </a:solidFill>
          </a:endParaRPr>
        </a:p>
      </dgm:t>
    </dgm:pt>
    <dgm:pt modelId="{1270BE75-2EFF-4207-8809-ADC16857BF8A}" type="parTrans" cxnId="{4B946F2E-BD57-4D79-AFA3-D5A8A0E011BE}">
      <dgm:prSet/>
      <dgm:spPr/>
      <dgm:t>
        <a:bodyPr/>
        <a:lstStyle/>
        <a:p>
          <a:endParaRPr lang="en-US" dirty="0"/>
        </a:p>
      </dgm:t>
    </dgm:pt>
    <dgm:pt modelId="{DFB40FB4-0F1F-4269-81C8-EC21C59A447D}" type="sibTrans" cxnId="{4B946F2E-BD57-4D79-AFA3-D5A8A0E011BE}">
      <dgm:prSet/>
      <dgm:spPr/>
      <dgm:t>
        <a:bodyPr/>
        <a:lstStyle/>
        <a:p>
          <a:endParaRPr lang="en-US"/>
        </a:p>
      </dgm:t>
    </dgm:pt>
    <dgm:pt modelId="{B899EDD1-4970-49EA-967D-E23ED401E482}">
      <dgm:prSet phldrT="[Text]" custT="1"/>
      <dgm:spPr/>
      <dgm:t>
        <a:bodyPr/>
        <a:lstStyle/>
        <a:p>
          <a:pPr algn="ctr"/>
          <a:r>
            <a:rPr lang="en-US" sz="1400" b="1" u="none" dirty="0" smtClean="0">
              <a:solidFill>
                <a:schemeClr val="bg1"/>
              </a:solidFill>
            </a:rPr>
            <a:t>Basic knowledge of administration and management best practices</a:t>
          </a:r>
          <a:endParaRPr lang="en-US" sz="1400" b="1" u="none" dirty="0">
            <a:solidFill>
              <a:schemeClr val="bg1"/>
            </a:solidFill>
          </a:endParaRPr>
        </a:p>
      </dgm:t>
    </dgm:pt>
    <dgm:pt modelId="{23A2DA4B-DCAF-47EF-AC79-4628A8DF4628}" type="sibTrans" cxnId="{0EA9376A-1A57-4F34-A1D8-29B70049D4C4}">
      <dgm:prSet/>
      <dgm:spPr/>
      <dgm:t>
        <a:bodyPr/>
        <a:lstStyle/>
        <a:p>
          <a:endParaRPr lang="en-US"/>
        </a:p>
      </dgm:t>
    </dgm:pt>
    <dgm:pt modelId="{A7BD8459-E655-4D44-9456-D48BB0A6E9CD}" type="parTrans" cxnId="{0EA9376A-1A57-4F34-A1D8-29B70049D4C4}">
      <dgm:prSet/>
      <dgm:spPr/>
      <dgm:t>
        <a:bodyPr/>
        <a:lstStyle/>
        <a:p>
          <a:endParaRPr lang="en-US" dirty="0"/>
        </a:p>
      </dgm:t>
    </dgm:pt>
    <dgm:pt modelId="{90FEBBE8-7269-4D0D-B909-7C09334C1EB2}">
      <dgm:prSet custT="1"/>
      <dgm:spPr/>
      <dgm:t>
        <a:bodyPr/>
        <a:lstStyle/>
        <a:p>
          <a:r>
            <a:rPr lang="en-US" sz="1400" b="1" u="none" dirty="0" smtClean="0">
              <a:solidFill>
                <a:schemeClr val="bg1"/>
              </a:solidFill>
            </a:rPr>
            <a:t>Active listening skills</a:t>
          </a:r>
          <a:endParaRPr lang="en-US" sz="1400" u="none" dirty="0">
            <a:solidFill>
              <a:schemeClr val="bg1"/>
            </a:solidFill>
          </a:endParaRPr>
        </a:p>
      </dgm:t>
    </dgm:pt>
    <dgm:pt modelId="{649CE71D-A59D-4804-9072-46D86CFA0ECD}" type="sibTrans" cxnId="{CE6CB1AF-D86A-46E8-AFA8-5642DA99DE00}">
      <dgm:prSet/>
      <dgm:spPr/>
      <dgm:t>
        <a:bodyPr/>
        <a:lstStyle/>
        <a:p>
          <a:endParaRPr lang="en-US"/>
        </a:p>
      </dgm:t>
    </dgm:pt>
    <dgm:pt modelId="{4307943C-834A-4F9E-9F78-5F910648071A}" type="parTrans" cxnId="{CE6CB1AF-D86A-46E8-AFA8-5642DA99DE00}">
      <dgm:prSet/>
      <dgm:spPr/>
      <dgm:t>
        <a:bodyPr/>
        <a:lstStyle/>
        <a:p>
          <a:endParaRPr lang="en-US" dirty="0"/>
        </a:p>
      </dgm:t>
    </dgm:pt>
    <dgm:pt modelId="{ADE4CA8E-D56F-4D67-B234-E885BBA61CF1}" type="pres">
      <dgm:prSet presAssocID="{2FB66E46-C238-46F3-87FF-20D4D277C4B2}" presName="composite" presStyleCnt="0">
        <dgm:presLayoutVars>
          <dgm:chMax val="1"/>
          <dgm:dir/>
          <dgm:resizeHandles val="exact"/>
        </dgm:presLayoutVars>
      </dgm:prSet>
      <dgm:spPr/>
      <dgm:t>
        <a:bodyPr/>
        <a:lstStyle/>
        <a:p>
          <a:endParaRPr lang="en-US"/>
        </a:p>
      </dgm:t>
    </dgm:pt>
    <dgm:pt modelId="{35D912B6-6885-466F-848D-63929D1B42EC}" type="pres">
      <dgm:prSet presAssocID="{2FB66E46-C238-46F3-87FF-20D4D277C4B2}" presName="radial" presStyleCnt="0">
        <dgm:presLayoutVars>
          <dgm:animLvl val="ctr"/>
        </dgm:presLayoutVars>
      </dgm:prSet>
      <dgm:spPr/>
      <dgm:t>
        <a:bodyPr/>
        <a:lstStyle/>
        <a:p>
          <a:endParaRPr lang="en-US"/>
        </a:p>
      </dgm:t>
    </dgm:pt>
    <dgm:pt modelId="{ABA76A0C-A31A-4419-98BD-3BAD9CD2E868}" type="pres">
      <dgm:prSet presAssocID="{4EEE5AA3-97D4-40D3-BAA1-305D1A11D0E4}" presName="centerShape" presStyleLbl="vennNode1" presStyleIdx="0" presStyleCnt="4" custScaleX="115279" custScaleY="115578" custLinFactNeighborX="9196" custLinFactNeighborY="-25385"/>
      <dgm:spPr/>
      <dgm:t>
        <a:bodyPr/>
        <a:lstStyle/>
        <a:p>
          <a:endParaRPr lang="en-US"/>
        </a:p>
      </dgm:t>
    </dgm:pt>
    <dgm:pt modelId="{3E95F0CC-FC9B-44EA-A2D1-3C5270A3D854}" type="pres">
      <dgm:prSet presAssocID="{B899EDD1-4970-49EA-967D-E23ED401E482}" presName="node" presStyleLbl="vennNode1" presStyleIdx="1" presStyleCnt="4" custScaleX="134654" custScaleY="126621" custRadScaleRad="29231" custRadScaleInc="-148817">
        <dgm:presLayoutVars>
          <dgm:bulletEnabled val="1"/>
        </dgm:presLayoutVars>
      </dgm:prSet>
      <dgm:spPr/>
      <dgm:t>
        <a:bodyPr/>
        <a:lstStyle/>
        <a:p>
          <a:endParaRPr lang="en-US"/>
        </a:p>
      </dgm:t>
    </dgm:pt>
    <dgm:pt modelId="{40DC34AA-2B83-4236-99C1-B494CEDF083E}" type="pres">
      <dgm:prSet presAssocID="{141C8262-CCCA-4237-A403-1AA3051B4E82}" presName="node" presStyleLbl="vennNode1" presStyleIdx="2" presStyleCnt="4" custScaleX="135227" custScaleY="126720" custRadScaleRad="79385" custRadScaleInc="133393">
        <dgm:presLayoutVars>
          <dgm:bulletEnabled val="1"/>
        </dgm:presLayoutVars>
      </dgm:prSet>
      <dgm:spPr/>
      <dgm:t>
        <a:bodyPr/>
        <a:lstStyle/>
        <a:p>
          <a:endParaRPr lang="en-US"/>
        </a:p>
      </dgm:t>
    </dgm:pt>
    <dgm:pt modelId="{72C23CC2-F4CD-4F71-B391-83182287CDB2}" type="pres">
      <dgm:prSet presAssocID="{90FEBBE8-7269-4D0D-B909-7C09334C1EB2}" presName="node" presStyleLbl="vennNode1" presStyleIdx="3" presStyleCnt="4" custScaleX="138845" custScaleY="133135" custRadScaleRad="101969" custRadScaleInc="-105573">
        <dgm:presLayoutVars>
          <dgm:bulletEnabled val="1"/>
        </dgm:presLayoutVars>
      </dgm:prSet>
      <dgm:spPr/>
      <dgm:t>
        <a:bodyPr/>
        <a:lstStyle/>
        <a:p>
          <a:endParaRPr lang="en-US"/>
        </a:p>
      </dgm:t>
    </dgm:pt>
  </dgm:ptLst>
  <dgm:cxnLst>
    <dgm:cxn modelId="{D85F85CD-22C8-4D26-B59B-880E3BBDC9E4}" type="presOf" srcId="{90FEBBE8-7269-4D0D-B909-7C09334C1EB2}" destId="{72C23CC2-F4CD-4F71-B391-83182287CDB2}" srcOrd="0" destOrd="0" presId="urn:microsoft.com/office/officeart/2005/8/layout/radial3"/>
    <dgm:cxn modelId="{740B4790-FEC7-408D-9E1B-CB4F2B3B14A4}" type="presOf" srcId="{4EEE5AA3-97D4-40D3-BAA1-305D1A11D0E4}" destId="{ABA76A0C-A31A-4419-98BD-3BAD9CD2E868}" srcOrd="0" destOrd="0" presId="urn:microsoft.com/office/officeart/2005/8/layout/radial3"/>
    <dgm:cxn modelId="{490FFBE1-40D2-4AE6-AA0B-56693A5756A2}" srcId="{2FB66E46-C238-46F3-87FF-20D4D277C4B2}" destId="{4EEE5AA3-97D4-40D3-BAA1-305D1A11D0E4}" srcOrd="0" destOrd="0" parTransId="{CC1F8535-61A2-4A5A-A7EC-D0DD0AD8CEBB}" sibTransId="{C9F6B46E-6A31-41EB-AEB7-F025410A5974}"/>
    <dgm:cxn modelId="{0EA9376A-1A57-4F34-A1D8-29B70049D4C4}" srcId="{4EEE5AA3-97D4-40D3-BAA1-305D1A11D0E4}" destId="{B899EDD1-4970-49EA-967D-E23ED401E482}" srcOrd="0" destOrd="0" parTransId="{A7BD8459-E655-4D44-9456-D48BB0A6E9CD}" sibTransId="{23A2DA4B-DCAF-47EF-AC79-4628A8DF4628}"/>
    <dgm:cxn modelId="{4B946F2E-BD57-4D79-AFA3-D5A8A0E011BE}" srcId="{4EEE5AA3-97D4-40D3-BAA1-305D1A11D0E4}" destId="{141C8262-CCCA-4237-A403-1AA3051B4E82}" srcOrd="1" destOrd="0" parTransId="{1270BE75-2EFF-4207-8809-ADC16857BF8A}" sibTransId="{DFB40FB4-0F1F-4269-81C8-EC21C59A447D}"/>
    <dgm:cxn modelId="{0DFEF91E-87DD-44A9-8C8D-D453166693B5}" type="presOf" srcId="{B899EDD1-4970-49EA-967D-E23ED401E482}" destId="{3E95F0CC-FC9B-44EA-A2D1-3C5270A3D854}" srcOrd="0" destOrd="0" presId="urn:microsoft.com/office/officeart/2005/8/layout/radial3"/>
    <dgm:cxn modelId="{0A7AE9B2-862C-4B85-BB29-E274F9684D6D}" type="presOf" srcId="{2FB66E46-C238-46F3-87FF-20D4D277C4B2}" destId="{ADE4CA8E-D56F-4D67-B234-E885BBA61CF1}" srcOrd="0" destOrd="0" presId="urn:microsoft.com/office/officeart/2005/8/layout/radial3"/>
    <dgm:cxn modelId="{CE6CB1AF-D86A-46E8-AFA8-5642DA99DE00}" srcId="{4EEE5AA3-97D4-40D3-BAA1-305D1A11D0E4}" destId="{90FEBBE8-7269-4D0D-B909-7C09334C1EB2}" srcOrd="2" destOrd="0" parTransId="{4307943C-834A-4F9E-9F78-5F910648071A}" sibTransId="{649CE71D-A59D-4804-9072-46D86CFA0ECD}"/>
    <dgm:cxn modelId="{A520AD8E-1D78-49B2-AFCD-7C2B4755457E}" type="presOf" srcId="{141C8262-CCCA-4237-A403-1AA3051B4E82}" destId="{40DC34AA-2B83-4236-99C1-B494CEDF083E}" srcOrd="0" destOrd="0" presId="urn:microsoft.com/office/officeart/2005/8/layout/radial3"/>
    <dgm:cxn modelId="{E99E2BFE-F767-40C6-A4AD-08B685729422}" type="presParOf" srcId="{ADE4CA8E-D56F-4D67-B234-E885BBA61CF1}" destId="{35D912B6-6885-466F-848D-63929D1B42EC}" srcOrd="0" destOrd="0" presId="urn:microsoft.com/office/officeart/2005/8/layout/radial3"/>
    <dgm:cxn modelId="{CE873D2D-2475-42B4-8D8A-899CA9C92DE4}" type="presParOf" srcId="{35D912B6-6885-466F-848D-63929D1B42EC}" destId="{ABA76A0C-A31A-4419-98BD-3BAD9CD2E868}" srcOrd="0" destOrd="0" presId="urn:microsoft.com/office/officeart/2005/8/layout/radial3"/>
    <dgm:cxn modelId="{B8FC6075-B848-4D9E-8C25-D2DB437BD223}" type="presParOf" srcId="{35D912B6-6885-466F-848D-63929D1B42EC}" destId="{3E95F0CC-FC9B-44EA-A2D1-3C5270A3D854}" srcOrd="1" destOrd="0" presId="urn:microsoft.com/office/officeart/2005/8/layout/radial3"/>
    <dgm:cxn modelId="{306A9D1E-410D-4BC1-B802-811F75A47913}" type="presParOf" srcId="{35D912B6-6885-466F-848D-63929D1B42EC}" destId="{40DC34AA-2B83-4236-99C1-B494CEDF083E}" srcOrd="2" destOrd="0" presId="urn:microsoft.com/office/officeart/2005/8/layout/radial3"/>
    <dgm:cxn modelId="{ADD12E02-223E-4820-AB2E-923E1B0A4080}" type="presParOf" srcId="{35D912B6-6885-466F-848D-63929D1B42EC}" destId="{72C23CC2-F4CD-4F71-B391-83182287CDB2}" srcOrd="3" destOrd="0" presId="urn:microsoft.com/office/officeart/2005/8/layout/radial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B11ABABF-9063-421E-8F62-F689F69F0D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419973-B971-4315-957E-CCF0AAC3E7EF}">
      <dgm:prSet/>
      <dgm:spPr/>
      <dgm:t>
        <a:bodyPr/>
        <a:lstStyle/>
        <a:p>
          <a:pPr rtl="0"/>
          <a:r>
            <a:rPr lang="en-US" dirty="0" smtClean="0"/>
            <a:t>As a group: SMEs review and finalize Competency/KSA lists</a:t>
          </a:r>
          <a:endParaRPr lang="en-US" dirty="0"/>
        </a:p>
      </dgm:t>
    </dgm:pt>
    <dgm:pt modelId="{A920159F-3857-46CC-92BF-94C80D6EA274}" type="parTrans" cxnId="{E9D82278-B8E2-45B0-ADEF-48CE075351CC}">
      <dgm:prSet/>
      <dgm:spPr/>
      <dgm:t>
        <a:bodyPr/>
        <a:lstStyle/>
        <a:p>
          <a:endParaRPr lang="en-US"/>
        </a:p>
      </dgm:t>
    </dgm:pt>
    <dgm:pt modelId="{9CB41276-BFF7-409F-BE62-92E8EF202564}" type="sibTrans" cxnId="{E9D82278-B8E2-45B0-ADEF-48CE075351CC}">
      <dgm:prSet/>
      <dgm:spPr/>
      <dgm:t>
        <a:bodyPr/>
        <a:lstStyle/>
        <a:p>
          <a:endParaRPr lang="en-US"/>
        </a:p>
      </dgm:t>
    </dgm:pt>
    <dgm:pt modelId="{CE620D99-6BAF-4BA4-85D6-55D73D1E59E8}">
      <dgm:prSet/>
      <dgm:spPr/>
      <dgm:t>
        <a:bodyPr/>
        <a:lstStyle/>
        <a:p>
          <a:pPr rtl="0"/>
          <a:r>
            <a:rPr lang="en-US" dirty="0" smtClean="0"/>
            <a:t>Explain Competency/KSA rating scales</a:t>
          </a:r>
          <a:endParaRPr lang="en-US" dirty="0"/>
        </a:p>
      </dgm:t>
    </dgm:pt>
    <dgm:pt modelId="{7256CCAD-1DC7-493B-B7FF-E679D63F78B4}" type="parTrans" cxnId="{AB8979CC-F27A-4082-9FB7-CEEE71AEB709}">
      <dgm:prSet/>
      <dgm:spPr/>
      <dgm:t>
        <a:bodyPr/>
        <a:lstStyle/>
        <a:p>
          <a:endParaRPr lang="en-US"/>
        </a:p>
      </dgm:t>
    </dgm:pt>
    <dgm:pt modelId="{00A919CF-6EAD-46DA-9F3A-8202613657A9}" type="sibTrans" cxnId="{AB8979CC-F27A-4082-9FB7-CEEE71AEB709}">
      <dgm:prSet/>
      <dgm:spPr/>
      <dgm:t>
        <a:bodyPr/>
        <a:lstStyle/>
        <a:p>
          <a:endParaRPr lang="en-US"/>
        </a:p>
      </dgm:t>
    </dgm:pt>
    <dgm:pt modelId="{F733198F-78BC-45B2-A344-99F1CCB6EDAC}">
      <dgm:prSet/>
      <dgm:spPr/>
      <dgm:t>
        <a:bodyPr/>
        <a:lstStyle/>
        <a:p>
          <a:pPr rtl="0"/>
          <a:r>
            <a:rPr lang="en-US" dirty="0" smtClean="0"/>
            <a:t>Demonstrate rating process and provide an example</a:t>
          </a:r>
          <a:endParaRPr lang="en-US" dirty="0"/>
        </a:p>
      </dgm:t>
    </dgm:pt>
    <dgm:pt modelId="{CC68560E-32FE-4D7D-8DF7-A68ECB920582}" type="parTrans" cxnId="{085F6A41-18B0-4D70-974E-77101B0F2973}">
      <dgm:prSet/>
      <dgm:spPr/>
      <dgm:t>
        <a:bodyPr/>
        <a:lstStyle/>
        <a:p>
          <a:endParaRPr lang="en-US"/>
        </a:p>
      </dgm:t>
    </dgm:pt>
    <dgm:pt modelId="{1E76AC16-4401-4E5C-B2C6-CFC801A9260F}" type="sibTrans" cxnId="{085F6A41-18B0-4D70-974E-77101B0F2973}">
      <dgm:prSet/>
      <dgm:spPr/>
      <dgm:t>
        <a:bodyPr/>
        <a:lstStyle/>
        <a:p>
          <a:endParaRPr lang="en-US"/>
        </a:p>
      </dgm:t>
    </dgm:pt>
    <dgm:pt modelId="{4FFE803D-CE6A-4E13-AF73-405078B45118}">
      <dgm:prSet/>
      <dgm:spPr/>
      <dgm:t>
        <a:bodyPr/>
        <a:lstStyle/>
        <a:p>
          <a:pPr rtl="0"/>
          <a:r>
            <a:rPr lang="en-US" dirty="0" smtClean="0"/>
            <a:t>Individually: SMEs rate Competencies/KSAs on both scales</a:t>
          </a:r>
          <a:endParaRPr lang="en-US" dirty="0"/>
        </a:p>
      </dgm:t>
    </dgm:pt>
    <dgm:pt modelId="{7FAB7281-619E-4055-82E6-71F2EE3372F2}" type="parTrans" cxnId="{ED86DD30-974C-49BB-B761-6AA72632B332}">
      <dgm:prSet/>
      <dgm:spPr/>
      <dgm:t>
        <a:bodyPr/>
        <a:lstStyle/>
        <a:p>
          <a:endParaRPr lang="en-US"/>
        </a:p>
      </dgm:t>
    </dgm:pt>
    <dgm:pt modelId="{E7E2FA99-C759-436E-97BC-082A5202E100}" type="sibTrans" cxnId="{ED86DD30-974C-49BB-B761-6AA72632B332}">
      <dgm:prSet/>
      <dgm:spPr/>
      <dgm:t>
        <a:bodyPr/>
        <a:lstStyle/>
        <a:p>
          <a:endParaRPr lang="en-US"/>
        </a:p>
      </dgm:t>
    </dgm:pt>
    <dgm:pt modelId="{71E91153-0F0F-4396-BFD4-69FE334D9DAB}">
      <dgm:prSet/>
      <dgm:spPr/>
      <dgm:t>
        <a:bodyPr/>
        <a:lstStyle/>
        <a:p>
          <a:pPr rtl="0"/>
          <a:r>
            <a:rPr lang="en-US" dirty="0" smtClean="0"/>
            <a:t>Is Competency/KSA worded okay as is?</a:t>
          </a:r>
          <a:endParaRPr lang="en-US" dirty="0"/>
        </a:p>
      </dgm:t>
    </dgm:pt>
    <dgm:pt modelId="{6859F12C-D605-4C3E-8ADF-BAA423F35730}" type="parTrans" cxnId="{B467DDA4-201D-4CCF-8CDA-5C86F0A1BCB6}">
      <dgm:prSet/>
      <dgm:spPr/>
    </dgm:pt>
    <dgm:pt modelId="{62AFC315-68C0-4D8F-832D-EA2151C769BF}" type="sibTrans" cxnId="{B467DDA4-201D-4CCF-8CDA-5C86F0A1BCB6}">
      <dgm:prSet/>
      <dgm:spPr/>
    </dgm:pt>
    <dgm:pt modelId="{1CFED92F-6B5D-4FE5-8773-28FB88AA16B9}">
      <dgm:prSet/>
      <dgm:spPr/>
      <dgm:t>
        <a:bodyPr/>
        <a:lstStyle/>
        <a:p>
          <a:pPr rtl="0"/>
          <a:r>
            <a:rPr lang="en-US" dirty="0" smtClean="0"/>
            <a:t>For KSAs – Is this KSA specific enough for the class?</a:t>
          </a:r>
          <a:endParaRPr lang="en-US" dirty="0"/>
        </a:p>
      </dgm:t>
    </dgm:pt>
    <dgm:pt modelId="{EC305A9D-A5EA-432E-9C10-73E474F1D116}" type="parTrans" cxnId="{54C5AB34-3F31-4103-92EB-7280951D0245}">
      <dgm:prSet/>
      <dgm:spPr/>
      <dgm:t>
        <a:bodyPr/>
        <a:lstStyle/>
        <a:p>
          <a:endParaRPr lang="en-US"/>
        </a:p>
      </dgm:t>
    </dgm:pt>
    <dgm:pt modelId="{AB255E4C-613E-44B4-A374-F73308A570C7}" type="sibTrans" cxnId="{54C5AB34-3F31-4103-92EB-7280951D0245}">
      <dgm:prSet/>
      <dgm:spPr/>
      <dgm:t>
        <a:bodyPr/>
        <a:lstStyle/>
        <a:p>
          <a:endParaRPr lang="en-US"/>
        </a:p>
      </dgm:t>
    </dgm:pt>
    <dgm:pt modelId="{3B06E67F-A15E-4A47-A1D2-E9298F4FA29F}">
      <dgm:prSet/>
      <dgm:spPr/>
      <dgm:t>
        <a:bodyPr/>
        <a:lstStyle/>
        <a:p>
          <a:pPr rtl="0"/>
          <a:r>
            <a:rPr lang="en-US" dirty="0" smtClean="0"/>
            <a:t>Add additional Competencies/KSAs?</a:t>
          </a:r>
          <a:endParaRPr lang="en-US" dirty="0"/>
        </a:p>
      </dgm:t>
    </dgm:pt>
    <dgm:pt modelId="{B5CD6FD3-A1C2-4E00-BBC9-F62F2217FCCD}" type="parTrans" cxnId="{6FD3B66F-73EF-42E6-BC8F-B2BF85FE1B4E}">
      <dgm:prSet/>
      <dgm:spPr/>
      <dgm:t>
        <a:bodyPr/>
        <a:lstStyle/>
        <a:p>
          <a:endParaRPr lang="en-US"/>
        </a:p>
      </dgm:t>
    </dgm:pt>
    <dgm:pt modelId="{FFB67DF7-FEDA-4F36-AA0D-3955983B7123}" type="sibTrans" cxnId="{6FD3B66F-73EF-42E6-BC8F-B2BF85FE1B4E}">
      <dgm:prSet/>
      <dgm:spPr/>
      <dgm:t>
        <a:bodyPr/>
        <a:lstStyle/>
        <a:p>
          <a:endParaRPr lang="en-US"/>
        </a:p>
      </dgm:t>
    </dgm:pt>
    <dgm:pt modelId="{C40CCAF9-3931-4358-AC32-6D4803427EA0}">
      <dgm:prSet/>
      <dgm:spPr/>
      <dgm:t>
        <a:bodyPr/>
        <a:lstStyle/>
        <a:p>
          <a:pPr rtl="0"/>
          <a:r>
            <a:rPr lang="en-US" dirty="0" smtClean="0"/>
            <a:t>Is Competency/KSA explicitly job relevant?</a:t>
          </a:r>
          <a:endParaRPr lang="en-US" dirty="0"/>
        </a:p>
      </dgm:t>
    </dgm:pt>
    <dgm:pt modelId="{B104E629-F8BF-4A32-8568-B47CD4FBE7CE}" type="parTrans" cxnId="{2F3563B7-904A-4703-94EF-52CD5B29A7EE}">
      <dgm:prSet/>
      <dgm:spPr/>
    </dgm:pt>
    <dgm:pt modelId="{EB388350-815A-4A49-81F7-8F4EDE4C7459}" type="sibTrans" cxnId="{2F3563B7-904A-4703-94EF-52CD5B29A7EE}">
      <dgm:prSet/>
      <dgm:spPr/>
    </dgm:pt>
    <dgm:pt modelId="{7F60BE59-F078-40E3-8A19-B25122A4371A}">
      <dgm:prSet/>
      <dgm:spPr/>
      <dgm:t>
        <a:bodyPr/>
        <a:lstStyle/>
        <a:p>
          <a:pPr rtl="0"/>
          <a:r>
            <a:rPr lang="en-US" dirty="0" smtClean="0"/>
            <a:t>Are these Competencies/KSAs in excess of the SMEs’ Competencies/KSAs?</a:t>
          </a:r>
          <a:endParaRPr lang="en-US" dirty="0"/>
        </a:p>
      </dgm:t>
    </dgm:pt>
    <dgm:pt modelId="{C5FB35EE-71CE-400B-B25D-A85A70124266}" type="parTrans" cxnId="{6A01EECB-0C09-451C-AD45-924E647760EF}">
      <dgm:prSet/>
      <dgm:spPr/>
    </dgm:pt>
    <dgm:pt modelId="{A171C791-84CC-4789-BBEA-CD31AE1BE60F}" type="sibTrans" cxnId="{6A01EECB-0C09-451C-AD45-924E647760EF}">
      <dgm:prSet/>
      <dgm:spPr/>
    </dgm:pt>
    <dgm:pt modelId="{B5AAE36B-4979-4093-A7B2-E5CD36967820}">
      <dgm:prSet/>
      <dgm:spPr/>
      <dgm:t>
        <a:bodyPr/>
        <a:lstStyle/>
        <a:p>
          <a:pPr rtl="0"/>
          <a:r>
            <a:rPr lang="en-US" dirty="0" smtClean="0"/>
            <a:t>Individually: SMEs establish Job-Relatedness for each Competency/KSA</a:t>
          </a:r>
          <a:endParaRPr lang="en-US" dirty="0"/>
        </a:p>
      </dgm:t>
    </dgm:pt>
    <dgm:pt modelId="{AAD68301-DE10-4DB3-AD68-2AF0342F8EFF}" type="parTrans" cxnId="{F1C1E155-4E0D-4DB3-BBB4-486B98A431EF}">
      <dgm:prSet/>
      <dgm:spPr/>
    </dgm:pt>
    <dgm:pt modelId="{38A9D23D-80FA-42F4-83BD-48B9A979AA46}" type="sibTrans" cxnId="{F1C1E155-4E0D-4DB3-BBB4-486B98A431EF}">
      <dgm:prSet/>
      <dgm:spPr/>
    </dgm:pt>
    <dgm:pt modelId="{63C8FEEE-4DB0-4965-9C16-48BD7C72DBE7}" type="pres">
      <dgm:prSet presAssocID="{B11ABABF-9063-421E-8F62-F689F69F0D40}" presName="linear" presStyleCnt="0">
        <dgm:presLayoutVars>
          <dgm:animLvl val="lvl"/>
          <dgm:resizeHandles val="exact"/>
        </dgm:presLayoutVars>
      </dgm:prSet>
      <dgm:spPr/>
      <dgm:t>
        <a:bodyPr/>
        <a:lstStyle/>
        <a:p>
          <a:endParaRPr lang="en-US"/>
        </a:p>
      </dgm:t>
    </dgm:pt>
    <dgm:pt modelId="{C1695830-79F4-4AB2-AC24-4A48DB526452}" type="pres">
      <dgm:prSet presAssocID="{17419973-B971-4315-957E-CCF0AAC3E7EF}" presName="parentText" presStyleLbl="node1" presStyleIdx="0" presStyleCnt="4" custLinFactNeighborX="-980" custLinFactNeighborY="1302">
        <dgm:presLayoutVars>
          <dgm:chMax val="0"/>
          <dgm:bulletEnabled val="1"/>
        </dgm:presLayoutVars>
      </dgm:prSet>
      <dgm:spPr/>
      <dgm:t>
        <a:bodyPr/>
        <a:lstStyle/>
        <a:p>
          <a:endParaRPr lang="en-US"/>
        </a:p>
      </dgm:t>
    </dgm:pt>
    <dgm:pt modelId="{33FFD6DE-181F-4152-A9C0-C47A2C9647C0}" type="pres">
      <dgm:prSet presAssocID="{17419973-B971-4315-957E-CCF0AAC3E7EF}" presName="childText" presStyleLbl="revTx" presStyleIdx="0" presStyleCnt="2">
        <dgm:presLayoutVars>
          <dgm:bulletEnabled val="1"/>
        </dgm:presLayoutVars>
      </dgm:prSet>
      <dgm:spPr/>
      <dgm:t>
        <a:bodyPr/>
        <a:lstStyle/>
        <a:p>
          <a:endParaRPr lang="en-US"/>
        </a:p>
      </dgm:t>
    </dgm:pt>
    <dgm:pt modelId="{CCD53CCB-F22B-4346-95A2-C28BFCE9AB3C}" type="pres">
      <dgm:prSet presAssocID="{CE620D99-6BAF-4BA4-85D6-55D73D1E59E8}" presName="parentText" presStyleLbl="node1" presStyleIdx="1" presStyleCnt="4">
        <dgm:presLayoutVars>
          <dgm:chMax val="0"/>
          <dgm:bulletEnabled val="1"/>
        </dgm:presLayoutVars>
      </dgm:prSet>
      <dgm:spPr/>
      <dgm:t>
        <a:bodyPr/>
        <a:lstStyle/>
        <a:p>
          <a:endParaRPr lang="en-US"/>
        </a:p>
      </dgm:t>
    </dgm:pt>
    <dgm:pt modelId="{C6504D8A-108C-4375-BB21-FDEFF5472DDA}" type="pres">
      <dgm:prSet presAssocID="{CE620D99-6BAF-4BA4-85D6-55D73D1E59E8}" presName="childText" presStyleLbl="revTx" presStyleIdx="1" presStyleCnt="2">
        <dgm:presLayoutVars>
          <dgm:bulletEnabled val="1"/>
        </dgm:presLayoutVars>
      </dgm:prSet>
      <dgm:spPr/>
      <dgm:t>
        <a:bodyPr/>
        <a:lstStyle/>
        <a:p>
          <a:endParaRPr lang="en-US"/>
        </a:p>
      </dgm:t>
    </dgm:pt>
    <dgm:pt modelId="{298E7C8B-3A67-4616-A0E0-A98E816F3308}" type="pres">
      <dgm:prSet presAssocID="{B5AAE36B-4979-4093-A7B2-E5CD36967820}" presName="parentText" presStyleLbl="node1" presStyleIdx="2" presStyleCnt="4">
        <dgm:presLayoutVars>
          <dgm:chMax val="0"/>
          <dgm:bulletEnabled val="1"/>
        </dgm:presLayoutVars>
      </dgm:prSet>
      <dgm:spPr/>
      <dgm:t>
        <a:bodyPr/>
        <a:lstStyle/>
        <a:p>
          <a:endParaRPr lang="en-US"/>
        </a:p>
      </dgm:t>
    </dgm:pt>
    <dgm:pt modelId="{FEC76381-0FD2-4B15-B7BE-8519FC4916D8}" type="pres">
      <dgm:prSet presAssocID="{38A9D23D-80FA-42F4-83BD-48B9A979AA46}" presName="spacer" presStyleCnt="0"/>
      <dgm:spPr/>
    </dgm:pt>
    <dgm:pt modelId="{3A5CFF03-8A35-4597-B054-FCCC338A2930}" type="pres">
      <dgm:prSet presAssocID="{4FFE803D-CE6A-4E13-AF73-405078B45118}" presName="parentText" presStyleLbl="node1" presStyleIdx="3" presStyleCnt="4">
        <dgm:presLayoutVars>
          <dgm:chMax val="0"/>
          <dgm:bulletEnabled val="1"/>
        </dgm:presLayoutVars>
      </dgm:prSet>
      <dgm:spPr/>
      <dgm:t>
        <a:bodyPr/>
        <a:lstStyle/>
        <a:p>
          <a:endParaRPr lang="en-US"/>
        </a:p>
      </dgm:t>
    </dgm:pt>
  </dgm:ptLst>
  <dgm:cxnLst>
    <dgm:cxn modelId="{6FD3B66F-73EF-42E6-BC8F-B2BF85FE1B4E}" srcId="{17419973-B971-4315-957E-CCF0AAC3E7EF}" destId="{3B06E67F-A15E-4A47-A1D2-E9298F4FA29F}" srcOrd="3" destOrd="0" parTransId="{B5CD6FD3-A1C2-4E00-BBC9-F62F2217FCCD}" sibTransId="{FFB67DF7-FEDA-4F36-AA0D-3955983B7123}"/>
    <dgm:cxn modelId="{08323506-51B7-4EC2-88BD-960E6A3D4FAD}" type="presOf" srcId="{CE620D99-6BAF-4BA4-85D6-55D73D1E59E8}" destId="{CCD53CCB-F22B-4346-95A2-C28BFCE9AB3C}" srcOrd="0" destOrd="0" presId="urn:microsoft.com/office/officeart/2005/8/layout/vList2"/>
    <dgm:cxn modelId="{2F3563B7-904A-4703-94EF-52CD5B29A7EE}" srcId="{17419973-B971-4315-957E-CCF0AAC3E7EF}" destId="{C40CCAF9-3931-4358-AC32-6D4803427EA0}" srcOrd="0" destOrd="0" parTransId="{B104E629-F8BF-4A32-8568-B47CD4FBE7CE}" sibTransId="{EB388350-815A-4A49-81F7-8F4EDE4C7459}"/>
    <dgm:cxn modelId="{A0052704-D015-4C18-A201-091BABD0DBAA}" type="presOf" srcId="{1CFED92F-6B5D-4FE5-8773-28FB88AA16B9}" destId="{33FFD6DE-181F-4152-A9C0-C47A2C9647C0}" srcOrd="0" destOrd="3" presId="urn:microsoft.com/office/officeart/2005/8/layout/vList2"/>
    <dgm:cxn modelId="{54C5AB34-3F31-4103-92EB-7280951D0245}" srcId="{71E91153-0F0F-4396-BFD4-69FE334D9DAB}" destId="{1CFED92F-6B5D-4FE5-8773-28FB88AA16B9}" srcOrd="0" destOrd="0" parTransId="{EC305A9D-A5EA-432E-9C10-73E474F1D116}" sibTransId="{AB255E4C-613E-44B4-A374-F73308A570C7}"/>
    <dgm:cxn modelId="{085F6A41-18B0-4D70-974E-77101B0F2973}" srcId="{CE620D99-6BAF-4BA4-85D6-55D73D1E59E8}" destId="{F733198F-78BC-45B2-A344-99F1CCB6EDAC}" srcOrd="0" destOrd="0" parTransId="{CC68560E-32FE-4D7D-8DF7-A68ECB920582}" sibTransId="{1E76AC16-4401-4E5C-B2C6-CFC801A9260F}"/>
    <dgm:cxn modelId="{AB8979CC-F27A-4082-9FB7-CEEE71AEB709}" srcId="{B11ABABF-9063-421E-8F62-F689F69F0D40}" destId="{CE620D99-6BAF-4BA4-85D6-55D73D1E59E8}" srcOrd="1" destOrd="0" parTransId="{7256CCAD-1DC7-493B-B7FF-E679D63F78B4}" sibTransId="{00A919CF-6EAD-46DA-9F3A-8202613657A9}"/>
    <dgm:cxn modelId="{6167854C-C9D6-4475-A095-935AE64BB481}" type="presOf" srcId="{17419973-B971-4315-957E-CCF0AAC3E7EF}" destId="{C1695830-79F4-4AB2-AC24-4A48DB526452}" srcOrd="0" destOrd="0" presId="urn:microsoft.com/office/officeart/2005/8/layout/vList2"/>
    <dgm:cxn modelId="{B467DDA4-201D-4CCF-8CDA-5C86F0A1BCB6}" srcId="{17419973-B971-4315-957E-CCF0AAC3E7EF}" destId="{71E91153-0F0F-4396-BFD4-69FE334D9DAB}" srcOrd="2" destOrd="0" parTransId="{6859F12C-D605-4C3E-8ADF-BAA423F35730}" sibTransId="{62AFC315-68C0-4D8F-832D-EA2151C769BF}"/>
    <dgm:cxn modelId="{C049D6D5-2FA8-4160-85DF-C53735511AD9}" type="presOf" srcId="{4FFE803D-CE6A-4E13-AF73-405078B45118}" destId="{3A5CFF03-8A35-4597-B054-FCCC338A2930}" srcOrd="0" destOrd="0" presId="urn:microsoft.com/office/officeart/2005/8/layout/vList2"/>
    <dgm:cxn modelId="{ED86DD30-974C-49BB-B761-6AA72632B332}" srcId="{B11ABABF-9063-421E-8F62-F689F69F0D40}" destId="{4FFE803D-CE6A-4E13-AF73-405078B45118}" srcOrd="3" destOrd="0" parTransId="{7FAB7281-619E-4055-82E6-71F2EE3372F2}" sibTransId="{E7E2FA99-C759-436E-97BC-082A5202E100}"/>
    <dgm:cxn modelId="{319368DE-BF23-4252-B126-D31750F87F46}" type="presOf" srcId="{B5AAE36B-4979-4093-A7B2-E5CD36967820}" destId="{298E7C8B-3A67-4616-A0E0-A98E816F3308}" srcOrd="0" destOrd="0" presId="urn:microsoft.com/office/officeart/2005/8/layout/vList2"/>
    <dgm:cxn modelId="{DEA87639-3B64-44BC-B55F-7D94363C8BFB}" type="presOf" srcId="{7F60BE59-F078-40E3-8A19-B25122A4371A}" destId="{33FFD6DE-181F-4152-A9C0-C47A2C9647C0}" srcOrd="0" destOrd="1" presId="urn:microsoft.com/office/officeart/2005/8/layout/vList2"/>
    <dgm:cxn modelId="{FED5F9D5-9EFA-4F41-A21D-7B40AEEBADD4}" type="presOf" srcId="{B11ABABF-9063-421E-8F62-F689F69F0D40}" destId="{63C8FEEE-4DB0-4965-9C16-48BD7C72DBE7}" srcOrd="0" destOrd="0" presId="urn:microsoft.com/office/officeart/2005/8/layout/vList2"/>
    <dgm:cxn modelId="{60BE2732-3F3D-48B1-A6BB-76ACF06F1A01}" type="presOf" srcId="{71E91153-0F0F-4396-BFD4-69FE334D9DAB}" destId="{33FFD6DE-181F-4152-A9C0-C47A2C9647C0}" srcOrd="0" destOrd="2" presId="urn:microsoft.com/office/officeart/2005/8/layout/vList2"/>
    <dgm:cxn modelId="{DCDDAA36-7A93-4DEA-B9EF-42F15F3AD78D}" type="presOf" srcId="{F733198F-78BC-45B2-A344-99F1CCB6EDAC}" destId="{C6504D8A-108C-4375-BB21-FDEFF5472DDA}" srcOrd="0" destOrd="0" presId="urn:microsoft.com/office/officeart/2005/8/layout/vList2"/>
    <dgm:cxn modelId="{D3CAD144-70A3-4D06-9782-B3749DE5DADD}" type="presOf" srcId="{C40CCAF9-3931-4358-AC32-6D4803427EA0}" destId="{33FFD6DE-181F-4152-A9C0-C47A2C9647C0}" srcOrd="0" destOrd="0" presId="urn:microsoft.com/office/officeart/2005/8/layout/vList2"/>
    <dgm:cxn modelId="{F1C1E155-4E0D-4DB3-BBB4-486B98A431EF}" srcId="{B11ABABF-9063-421E-8F62-F689F69F0D40}" destId="{B5AAE36B-4979-4093-A7B2-E5CD36967820}" srcOrd="2" destOrd="0" parTransId="{AAD68301-DE10-4DB3-AD68-2AF0342F8EFF}" sibTransId="{38A9D23D-80FA-42F4-83BD-48B9A979AA46}"/>
    <dgm:cxn modelId="{A525E014-FE75-474D-9650-EE5AE957382D}" type="presOf" srcId="{3B06E67F-A15E-4A47-A1D2-E9298F4FA29F}" destId="{33FFD6DE-181F-4152-A9C0-C47A2C9647C0}" srcOrd="0" destOrd="4" presId="urn:microsoft.com/office/officeart/2005/8/layout/vList2"/>
    <dgm:cxn modelId="{6A01EECB-0C09-451C-AD45-924E647760EF}" srcId="{17419973-B971-4315-957E-CCF0AAC3E7EF}" destId="{7F60BE59-F078-40E3-8A19-B25122A4371A}" srcOrd="1" destOrd="0" parTransId="{C5FB35EE-71CE-400B-B25D-A85A70124266}" sibTransId="{A171C791-84CC-4789-BBEA-CD31AE1BE60F}"/>
    <dgm:cxn modelId="{E9D82278-B8E2-45B0-ADEF-48CE075351CC}" srcId="{B11ABABF-9063-421E-8F62-F689F69F0D40}" destId="{17419973-B971-4315-957E-CCF0AAC3E7EF}" srcOrd="0" destOrd="0" parTransId="{A920159F-3857-46CC-92BF-94C80D6EA274}" sibTransId="{9CB41276-BFF7-409F-BE62-92E8EF202564}"/>
    <dgm:cxn modelId="{FC004E34-8B41-4F47-BAA4-3B8042ECDF5F}" type="presParOf" srcId="{63C8FEEE-4DB0-4965-9C16-48BD7C72DBE7}" destId="{C1695830-79F4-4AB2-AC24-4A48DB526452}" srcOrd="0" destOrd="0" presId="urn:microsoft.com/office/officeart/2005/8/layout/vList2"/>
    <dgm:cxn modelId="{A540C5CC-2AB9-4BC0-97E0-8180DE550F02}" type="presParOf" srcId="{63C8FEEE-4DB0-4965-9C16-48BD7C72DBE7}" destId="{33FFD6DE-181F-4152-A9C0-C47A2C9647C0}" srcOrd="1" destOrd="0" presId="urn:microsoft.com/office/officeart/2005/8/layout/vList2"/>
    <dgm:cxn modelId="{98F59CA3-FA9B-473E-BD64-885D4C2AB11B}" type="presParOf" srcId="{63C8FEEE-4DB0-4965-9C16-48BD7C72DBE7}" destId="{CCD53CCB-F22B-4346-95A2-C28BFCE9AB3C}" srcOrd="2" destOrd="0" presId="urn:microsoft.com/office/officeart/2005/8/layout/vList2"/>
    <dgm:cxn modelId="{13A47642-B51B-4E85-9111-517EDA03C70A}" type="presParOf" srcId="{63C8FEEE-4DB0-4965-9C16-48BD7C72DBE7}" destId="{C6504D8A-108C-4375-BB21-FDEFF5472DDA}" srcOrd="3" destOrd="0" presId="urn:microsoft.com/office/officeart/2005/8/layout/vList2"/>
    <dgm:cxn modelId="{92B28C5E-C936-4230-B821-B159F8247A99}" type="presParOf" srcId="{63C8FEEE-4DB0-4965-9C16-48BD7C72DBE7}" destId="{298E7C8B-3A67-4616-A0E0-A98E816F3308}" srcOrd="4" destOrd="0" presId="urn:microsoft.com/office/officeart/2005/8/layout/vList2"/>
    <dgm:cxn modelId="{A6B84BCC-8F4E-42B9-ABA5-DEB0F01B79E0}" type="presParOf" srcId="{63C8FEEE-4DB0-4965-9C16-48BD7C72DBE7}" destId="{FEC76381-0FD2-4B15-B7BE-8519FC4916D8}" srcOrd="5" destOrd="0" presId="urn:microsoft.com/office/officeart/2005/8/layout/vList2"/>
    <dgm:cxn modelId="{AFADE0BC-38E6-47F1-B55A-53D263161A7A}" type="presParOf" srcId="{63C8FEEE-4DB0-4965-9C16-48BD7C72DBE7}" destId="{3A5CFF03-8A35-4597-B054-FCCC338A2930}"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8336C2B2-82AB-4759-AA18-CEED9D4E945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73A063A-7582-4B77-A0B8-E35984773832}">
      <dgm:prSet/>
      <dgm:spPr/>
      <dgm:t>
        <a:bodyPr/>
        <a:lstStyle/>
        <a:p>
          <a:pPr rtl="0"/>
          <a:r>
            <a:rPr lang="en-US" dirty="0" smtClean="0"/>
            <a:t>Establish Job-Relatedness for each Competency/KSA</a:t>
          </a:r>
          <a:endParaRPr lang="en-US" dirty="0"/>
        </a:p>
      </dgm:t>
    </dgm:pt>
    <dgm:pt modelId="{C04F9227-5E68-4652-9BB8-22B706F1450F}" type="parTrans" cxnId="{1255C7DB-2BF5-4099-BA09-D62D2021A306}">
      <dgm:prSet/>
      <dgm:spPr/>
      <dgm:t>
        <a:bodyPr/>
        <a:lstStyle/>
        <a:p>
          <a:endParaRPr lang="en-US"/>
        </a:p>
      </dgm:t>
    </dgm:pt>
    <dgm:pt modelId="{AE1951E3-6721-4300-B870-0C42E6F8E119}" type="sibTrans" cxnId="{1255C7DB-2BF5-4099-BA09-D62D2021A306}">
      <dgm:prSet/>
      <dgm:spPr/>
      <dgm:t>
        <a:bodyPr/>
        <a:lstStyle/>
        <a:p>
          <a:endParaRPr lang="en-US"/>
        </a:p>
      </dgm:t>
    </dgm:pt>
    <dgm:pt modelId="{0407D18E-CC5A-4EDE-BC9C-273AD1BE3A55}">
      <dgm:prSet/>
      <dgm:spPr/>
      <dgm:t>
        <a:bodyPr/>
        <a:lstStyle/>
        <a:p>
          <a:pPr rtl="0"/>
          <a:r>
            <a:rPr lang="en-US" dirty="0" smtClean="0"/>
            <a:t>Select all of the O*Net Functional Areas for which each Competency/KSA is a predictor of job performance.</a:t>
          </a:r>
          <a:endParaRPr lang="en-US" dirty="0"/>
        </a:p>
      </dgm:t>
    </dgm:pt>
    <dgm:pt modelId="{B16D3C1D-2120-4F21-B80D-EFD15D07226D}" type="parTrans" cxnId="{CA0832C1-D577-4499-ABFE-6F5871A105AB}">
      <dgm:prSet/>
      <dgm:spPr/>
      <dgm:t>
        <a:bodyPr/>
        <a:lstStyle/>
        <a:p>
          <a:endParaRPr lang="en-US"/>
        </a:p>
      </dgm:t>
    </dgm:pt>
    <dgm:pt modelId="{9CC22C50-7A17-4A3A-AC8E-38EB855D314C}" type="sibTrans" cxnId="{CA0832C1-D577-4499-ABFE-6F5871A105AB}">
      <dgm:prSet/>
      <dgm:spPr/>
      <dgm:t>
        <a:bodyPr/>
        <a:lstStyle/>
        <a:p>
          <a:endParaRPr lang="en-US"/>
        </a:p>
      </dgm:t>
    </dgm:pt>
    <dgm:pt modelId="{EB8E8426-748D-4F82-9286-F5977EB0CEEA}">
      <dgm:prSet/>
      <dgm:spPr/>
      <dgm:t>
        <a:bodyPr/>
        <a:lstStyle/>
        <a:p>
          <a:pPr rtl="0"/>
          <a:r>
            <a:rPr lang="en-US" dirty="0" smtClean="0"/>
            <a:t>Not all of the job-related Competencies/KSAs are related to all O*Net Functional Areas.</a:t>
          </a:r>
          <a:endParaRPr lang="en-US" dirty="0"/>
        </a:p>
      </dgm:t>
    </dgm:pt>
    <dgm:pt modelId="{A5DC05C0-548D-4B87-918C-7BE30B44CE8B}" type="parTrans" cxnId="{65A68D3C-A5BB-47F5-AE8C-41EA8FD24C66}">
      <dgm:prSet/>
      <dgm:spPr/>
      <dgm:t>
        <a:bodyPr/>
        <a:lstStyle/>
        <a:p>
          <a:endParaRPr lang="en-US"/>
        </a:p>
      </dgm:t>
    </dgm:pt>
    <dgm:pt modelId="{82368815-B613-4BE5-8214-ED6A0335168D}" type="sibTrans" cxnId="{65A68D3C-A5BB-47F5-AE8C-41EA8FD24C66}">
      <dgm:prSet/>
      <dgm:spPr/>
      <dgm:t>
        <a:bodyPr/>
        <a:lstStyle/>
        <a:p>
          <a:endParaRPr lang="en-US"/>
        </a:p>
      </dgm:t>
    </dgm:pt>
    <dgm:pt modelId="{E0439D1F-252E-47A2-8B85-78CC34763838}">
      <dgm:prSet/>
      <dgm:spPr/>
      <dgm:t>
        <a:bodyPr/>
        <a:lstStyle/>
        <a:p>
          <a:pPr rtl="0"/>
          <a:r>
            <a:rPr lang="en-US" dirty="0" smtClean="0"/>
            <a:t>This is why we use the O*Net Functional Areas as opposed to workflow oriented categories.</a:t>
          </a:r>
          <a:endParaRPr lang="en-US" dirty="0"/>
        </a:p>
      </dgm:t>
    </dgm:pt>
    <dgm:pt modelId="{C1E0E176-2E5B-41C1-AFCD-DFCA609CDBF6}" type="parTrans" cxnId="{C04173F4-8482-4591-A4F1-6A9EBABD4195}">
      <dgm:prSet/>
      <dgm:spPr/>
      <dgm:t>
        <a:bodyPr/>
        <a:lstStyle/>
        <a:p>
          <a:endParaRPr lang="en-US"/>
        </a:p>
      </dgm:t>
    </dgm:pt>
    <dgm:pt modelId="{2D3F3315-0250-4D38-AA48-E4B49D84CCA8}" type="sibTrans" cxnId="{C04173F4-8482-4591-A4F1-6A9EBABD4195}">
      <dgm:prSet/>
      <dgm:spPr/>
      <dgm:t>
        <a:bodyPr/>
        <a:lstStyle/>
        <a:p>
          <a:endParaRPr lang="en-US"/>
        </a:p>
      </dgm:t>
    </dgm:pt>
    <dgm:pt modelId="{BB3EED39-497C-4209-A7AE-64905450ACEE}">
      <dgm:prSet/>
      <dgm:spPr/>
      <dgm:t>
        <a:bodyPr/>
        <a:lstStyle/>
        <a:p>
          <a:pPr rtl="0"/>
          <a:r>
            <a:rPr lang="en-US" dirty="0" smtClean="0"/>
            <a:t>Each of the Competencies/KSAs must be related to at least one O*Net Functional Area.</a:t>
          </a:r>
          <a:endParaRPr lang="en-US" dirty="0"/>
        </a:p>
      </dgm:t>
    </dgm:pt>
    <dgm:pt modelId="{E80E7E8D-415F-4803-9AC1-D8453551B614}" type="parTrans" cxnId="{C9C77B6A-F194-42A8-9D1D-90B38BE14459}">
      <dgm:prSet/>
      <dgm:spPr/>
    </dgm:pt>
    <dgm:pt modelId="{79CF4E57-4396-4158-AE96-9BDF33191D6E}" type="sibTrans" cxnId="{C9C77B6A-F194-42A8-9D1D-90B38BE14459}">
      <dgm:prSet/>
      <dgm:spPr/>
    </dgm:pt>
    <dgm:pt modelId="{6232B41D-985E-4F94-B005-48F17B32FCFD}" type="pres">
      <dgm:prSet presAssocID="{8336C2B2-82AB-4759-AA18-CEED9D4E945B}" presName="linear" presStyleCnt="0">
        <dgm:presLayoutVars>
          <dgm:dir/>
          <dgm:animLvl val="lvl"/>
          <dgm:resizeHandles val="exact"/>
        </dgm:presLayoutVars>
      </dgm:prSet>
      <dgm:spPr/>
      <dgm:t>
        <a:bodyPr/>
        <a:lstStyle/>
        <a:p>
          <a:endParaRPr lang="en-US"/>
        </a:p>
      </dgm:t>
    </dgm:pt>
    <dgm:pt modelId="{BAE9CD1D-2401-4C07-9FE6-67005B68F16C}" type="pres">
      <dgm:prSet presAssocID="{273A063A-7582-4B77-A0B8-E35984773832}" presName="parentLin" presStyleCnt="0"/>
      <dgm:spPr/>
    </dgm:pt>
    <dgm:pt modelId="{7DAE263D-FAE0-4D17-A70C-6CE2C3B1B821}" type="pres">
      <dgm:prSet presAssocID="{273A063A-7582-4B77-A0B8-E35984773832}" presName="parentLeftMargin" presStyleLbl="node1" presStyleIdx="0" presStyleCnt="1"/>
      <dgm:spPr/>
      <dgm:t>
        <a:bodyPr/>
        <a:lstStyle/>
        <a:p>
          <a:endParaRPr lang="en-US"/>
        </a:p>
      </dgm:t>
    </dgm:pt>
    <dgm:pt modelId="{4E15F35F-2941-4B23-9DC5-43FE67B2A60B}" type="pres">
      <dgm:prSet presAssocID="{273A063A-7582-4B77-A0B8-E35984773832}" presName="parentText" presStyleLbl="node1" presStyleIdx="0" presStyleCnt="1">
        <dgm:presLayoutVars>
          <dgm:chMax val="0"/>
          <dgm:bulletEnabled val="1"/>
        </dgm:presLayoutVars>
      </dgm:prSet>
      <dgm:spPr/>
      <dgm:t>
        <a:bodyPr/>
        <a:lstStyle/>
        <a:p>
          <a:endParaRPr lang="en-US"/>
        </a:p>
      </dgm:t>
    </dgm:pt>
    <dgm:pt modelId="{43E85D4B-B948-416F-BF73-97CE003B6D3C}" type="pres">
      <dgm:prSet presAssocID="{273A063A-7582-4B77-A0B8-E35984773832}" presName="negativeSpace" presStyleCnt="0"/>
      <dgm:spPr/>
    </dgm:pt>
    <dgm:pt modelId="{92BE04C2-D6A8-4D7F-824B-8B699CBDDB75}" type="pres">
      <dgm:prSet presAssocID="{273A063A-7582-4B77-A0B8-E35984773832}" presName="childText" presStyleLbl="conFgAcc1" presStyleIdx="0" presStyleCnt="1">
        <dgm:presLayoutVars>
          <dgm:bulletEnabled val="1"/>
        </dgm:presLayoutVars>
      </dgm:prSet>
      <dgm:spPr/>
      <dgm:t>
        <a:bodyPr/>
        <a:lstStyle/>
        <a:p>
          <a:endParaRPr lang="en-US"/>
        </a:p>
      </dgm:t>
    </dgm:pt>
  </dgm:ptLst>
  <dgm:cxnLst>
    <dgm:cxn modelId="{0422406C-93B4-4F99-A110-5D44C28B7BB4}" type="presOf" srcId="{BB3EED39-497C-4209-A7AE-64905450ACEE}" destId="{92BE04C2-D6A8-4D7F-824B-8B699CBDDB75}" srcOrd="0" destOrd="1" presId="urn:microsoft.com/office/officeart/2005/8/layout/list1"/>
    <dgm:cxn modelId="{4B0F5012-CD8F-4CB2-9EBB-B1A7DD46B999}" type="presOf" srcId="{8336C2B2-82AB-4759-AA18-CEED9D4E945B}" destId="{6232B41D-985E-4F94-B005-48F17B32FCFD}" srcOrd="0" destOrd="0" presId="urn:microsoft.com/office/officeart/2005/8/layout/list1"/>
    <dgm:cxn modelId="{CA0832C1-D577-4499-ABFE-6F5871A105AB}" srcId="{273A063A-7582-4B77-A0B8-E35984773832}" destId="{0407D18E-CC5A-4EDE-BC9C-273AD1BE3A55}" srcOrd="0" destOrd="0" parTransId="{B16D3C1D-2120-4F21-B80D-EFD15D07226D}" sibTransId="{9CC22C50-7A17-4A3A-AC8E-38EB855D314C}"/>
    <dgm:cxn modelId="{9D1D61FC-B48B-4D2E-82E3-740DFF062C6A}" type="presOf" srcId="{273A063A-7582-4B77-A0B8-E35984773832}" destId="{7DAE263D-FAE0-4D17-A70C-6CE2C3B1B821}" srcOrd="0" destOrd="0" presId="urn:microsoft.com/office/officeart/2005/8/layout/list1"/>
    <dgm:cxn modelId="{C04173F4-8482-4591-A4F1-6A9EBABD4195}" srcId="{273A063A-7582-4B77-A0B8-E35984773832}" destId="{E0439D1F-252E-47A2-8B85-78CC34763838}" srcOrd="3" destOrd="0" parTransId="{C1E0E176-2E5B-41C1-AFCD-DFCA609CDBF6}" sibTransId="{2D3F3315-0250-4D38-AA48-E4B49D84CCA8}"/>
    <dgm:cxn modelId="{FE97489C-12F8-435C-A4DF-1A283BF3E650}" type="presOf" srcId="{273A063A-7582-4B77-A0B8-E35984773832}" destId="{4E15F35F-2941-4B23-9DC5-43FE67B2A60B}" srcOrd="1" destOrd="0" presId="urn:microsoft.com/office/officeart/2005/8/layout/list1"/>
    <dgm:cxn modelId="{C9C77B6A-F194-42A8-9D1D-90B38BE14459}" srcId="{273A063A-7582-4B77-A0B8-E35984773832}" destId="{BB3EED39-497C-4209-A7AE-64905450ACEE}" srcOrd="1" destOrd="0" parTransId="{E80E7E8D-415F-4803-9AC1-D8453551B614}" sibTransId="{79CF4E57-4396-4158-AE96-9BDF33191D6E}"/>
    <dgm:cxn modelId="{65A68D3C-A5BB-47F5-AE8C-41EA8FD24C66}" srcId="{273A063A-7582-4B77-A0B8-E35984773832}" destId="{EB8E8426-748D-4F82-9286-F5977EB0CEEA}" srcOrd="2" destOrd="0" parTransId="{A5DC05C0-548D-4B87-918C-7BE30B44CE8B}" sibTransId="{82368815-B613-4BE5-8214-ED6A0335168D}"/>
    <dgm:cxn modelId="{1B971713-850C-40A5-8665-A1EEA6E61A6D}" type="presOf" srcId="{EB8E8426-748D-4F82-9286-F5977EB0CEEA}" destId="{92BE04C2-D6A8-4D7F-824B-8B699CBDDB75}" srcOrd="0" destOrd="2" presId="urn:microsoft.com/office/officeart/2005/8/layout/list1"/>
    <dgm:cxn modelId="{EC29CABD-796E-482D-97E1-F23608EFD3DE}" type="presOf" srcId="{E0439D1F-252E-47A2-8B85-78CC34763838}" destId="{92BE04C2-D6A8-4D7F-824B-8B699CBDDB75}" srcOrd="0" destOrd="3" presId="urn:microsoft.com/office/officeart/2005/8/layout/list1"/>
    <dgm:cxn modelId="{A60E29A2-B84C-475F-B8E8-B82FDAF35505}" type="presOf" srcId="{0407D18E-CC5A-4EDE-BC9C-273AD1BE3A55}" destId="{92BE04C2-D6A8-4D7F-824B-8B699CBDDB75}" srcOrd="0" destOrd="0" presId="urn:microsoft.com/office/officeart/2005/8/layout/list1"/>
    <dgm:cxn modelId="{1255C7DB-2BF5-4099-BA09-D62D2021A306}" srcId="{8336C2B2-82AB-4759-AA18-CEED9D4E945B}" destId="{273A063A-7582-4B77-A0B8-E35984773832}" srcOrd="0" destOrd="0" parTransId="{C04F9227-5E68-4652-9BB8-22B706F1450F}" sibTransId="{AE1951E3-6721-4300-B870-0C42E6F8E119}"/>
    <dgm:cxn modelId="{EEFFFEA2-9EB9-4569-B026-D6D981D5D99E}" type="presParOf" srcId="{6232B41D-985E-4F94-B005-48F17B32FCFD}" destId="{BAE9CD1D-2401-4C07-9FE6-67005B68F16C}" srcOrd="0" destOrd="0" presId="urn:microsoft.com/office/officeart/2005/8/layout/list1"/>
    <dgm:cxn modelId="{1B331657-D4C5-430B-A780-CCB3DFC16F54}" type="presParOf" srcId="{BAE9CD1D-2401-4C07-9FE6-67005B68F16C}" destId="{7DAE263D-FAE0-4D17-A70C-6CE2C3B1B821}" srcOrd="0" destOrd="0" presId="urn:microsoft.com/office/officeart/2005/8/layout/list1"/>
    <dgm:cxn modelId="{561150B6-139E-46BC-9C4B-D6CC11EC7542}" type="presParOf" srcId="{BAE9CD1D-2401-4C07-9FE6-67005B68F16C}" destId="{4E15F35F-2941-4B23-9DC5-43FE67B2A60B}" srcOrd="1" destOrd="0" presId="urn:microsoft.com/office/officeart/2005/8/layout/list1"/>
    <dgm:cxn modelId="{049F9088-DE0C-4C67-8C04-31A40CAB6CC6}" type="presParOf" srcId="{6232B41D-985E-4F94-B005-48F17B32FCFD}" destId="{43E85D4B-B948-416F-BF73-97CE003B6D3C}" srcOrd="1" destOrd="0" presId="urn:microsoft.com/office/officeart/2005/8/layout/list1"/>
    <dgm:cxn modelId="{C7D706FE-F6CF-4738-9818-B408A1A2A72F}" type="presParOf" srcId="{6232B41D-985E-4F94-B005-48F17B32FCFD}" destId="{92BE04C2-D6A8-4D7F-824B-8B699CBDDB75}"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BBB36300-855D-4E13-BFF9-05F60EC25F45}"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9A80BBD3-37A8-43A4-BD24-EFA7C52F5E80}">
      <dgm:prSet/>
      <dgm:spPr/>
      <dgm:t>
        <a:bodyPr/>
        <a:lstStyle/>
        <a:p>
          <a:pPr rtl="0"/>
          <a:r>
            <a:rPr lang="en-US" dirty="0" smtClean="0"/>
            <a:t>Is the Competency/KSA necessary for newly hired employees? </a:t>
          </a:r>
          <a:endParaRPr lang="en-US" dirty="0"/>
        </a:p>
      </dgm:t>
    </dgm:pt>
    <dgm:pt modelId="{D6B97741-2C24-4240-9259-86A261FE40D1}" type="parTrans" cxnId="{CF21FD2A-A0F6-4795-B498-8DF617C75BB7}">
      <dgm:prSet/>
      <dgm:spPr/>
      <dgm:t>
        <a:bodyPr/>
        <a:lstStyle/>
        <a:p>
          <a:endParaRPr lang="en-US"/>
        </a:p>
      </dgm:t>
    </dgm:pt>
    <dgm:pt modelId="{C359F7B6-E470-4110-B4FB-F83C205158C3}" type="sibTrans" cxnId="{CF21FD2A-A0F6-4795-B498-8DF617C75BB7}">
      <dgm:prSet/>
      <dgm:spPr/>
      <dgm:t>
        <a:bodyPr/>
        <a:lstStyle/>
        <a:p>
          <a:endParaRPr lang="en-US"/>
        </a:p>
      </dgm:t>
    </dgm:pt>
    <dgm:pt modelId="{8026FCDC-D630-476D-B044-4914BD050031}">
      <dgm:prSet/>
      <dgm:spPr/>
      <dgm:t>
        <a:bodyPr/>
        <a:lstStyle/>
        <a:p>
          <a:pPr rtl="0"/>
          <a:r>
            <a:rPr lang="en-US" dirty="0" smtClean="0"/>
            <a:t>Yes</a:t>
          </a:r>
          <a:endParaRPr lang="en-US" dirty="0"/>
        </a:p>
      </dgm:t>
    </dgm:pt>
    <dgm:pt modelId="{785E2CD5-19A7-4808-BA82-B90E42419307}" type="parTrans" cxnId="{26016CE8-E5EA-40AE-858F-128ED9E3821F}">
      <dgm:prSet/>
      <dgm:spPr/>
      <dgm:t>
        <a:bodyPr/>
        <a:lstStyle/>
        <a:p>
          <a:endParaRPr lang="en-US"/>
        </a:p>
      </dgm:t>
    </dgm:pt>
    <dgm:pt modelId="{55328C8E-0F30-4C0D-9A45-3A70F0F9A59B}" type="sibTrans" cxnId="{26016CE8-E5EA-40AE-858F-128ED9E3821F}">
      <dgm:prSet/>
      <dgm:spPr/>
      <dgm:t>
        <a:bodyPr/>
        <a:lstStyle/>
        <a:p>
          <a:endParaRPr lang="en-US"/>
        </a:p>
      </dgm:t>
    </dgm:pt>
    <dgm:pt modelId="{4BCDAE1D-2EFD-40A2-9F5C-0BCBD1247BCA}">
      <dgm:prSet/>
      <dgm:spPr/>
      <dgm:t>
        <a:bodyPr/>
        <a:lstStyle/>
        <a:p>
          <a:pPr rtl="0"/>
          <a:r>
            <a:rPr lang="en-US" dirty="0" smtClean="0"/>
            <a:t>No</a:t>
          </a:r>
          <a:endParaRPr lang="en-US" dirty="0"/>
        </a:p>
      </dgm:t>
    </dgm:pt>
    <dgm:pt modelId="{AF4124E4-FB35-435B-A38F-F378810D8598}" type="parTrans" cxnId="{0129DF4A-23BF-4E41-AA0C-A32ECB84C2BE}">
      <dgm:prSet/>
      <dgm:spPr/>
      <dgm:t>
        <a:bodyPr/>
        <a:lstStyle/>
        <a:p>
          <a:endParaRPr lang="en-US"/>
        </a:p>
      </dgm:t>
    </dgm:pt>
    <dgm:pt modelId="{66A453CE-D43D-4D92-ADFA-808D40A0F022}" type="sibTrans" cxnId="{0129DF4A-23BF-4E41-AA0C-A32ECB84C2BE}">
      <dgm:prSet/>
      <dgm:spPr/>
      <dgm:t>
        <a:bodyPr/>
        <a:lstStyle/>
        <a:p>
          <a:endParaRPr lang="en-US"/>
        </a:p>
      </dgm:t>
    </dgm:pt>
    <dgm:pt modelId="{172039B6-F95B-4AC9-AD87-3303DD11235A}">
      <dgm:prSet/>
      <dgm:spPr/>
      <dgm:t>
        <a:bodyPr/>
        <a:lstStyle/>
        <a:p>
          <a:pPr rtl="0"/>
          <a:r>
            <a:rPr lang="en-US" dirty="0" smtClean="0"/>
            <a:t>To what extent is trouble likely if this Competency/KSA is ignored in selection (compared with other Competencies/KSAs)?</a:t>
          </a:r>
          <a:endParaRPr lang="en-US" dirty="0"/>
        </a:p>
      </dgm:t>
    </dgm:pt>
    <dgm:pt modelId="{EC71D99B-1F49-4BA7-88D7-AC3139ABEBBA}" type="parTrans" cxnId="{39B9A8A4-1696-4D46-8C2B-D5432E1D2E14}">
      <dgm:prSet/>
      <dgm:spPr/>
      <dgm:t>
        <a:bodyPr/>
        <a:lstStyle/>
        <a:p>
          <a:endParaRPr lang="en-US"/>
        </a:p>
      </dgm:t>
    </dgm:pt>
    <dgm:pt modelId="{84A7D87F-BDBF-4A1F-BA2C-4DC37B456469}" type="sibTrans" cxnId="{39B9A8A4-1696-4D46-8C2B-D5432E1D2E14}">
      <dgm:prSet/>
      <dgm:spPr/>
      <dgm:t>
        <a:bodyPr/>
        <a:lstStyle/>
        <a:p>
          <a:endParaRPr lang="en-US"/>
        </a:p>
      </dgm:t>
    </dgm:pt>
    <dgm:pt modelId="{FC0BF441-7172-4302-A5DD-396C9F42205C}">
      <dgm:prSet/>
      <dgm:spPr/>
      <dgm:t>
        <a:bodyPr/>
        <a:lstStyle/>
        <a:p>
          <a:pPr rtl="0"/>
          <a:r>
            <a:rPr lang="en-US" dirty="0" smtClean="0"/>
            <a:t>1 </a:t>
          </a:r>
          <a:r>
            <a:rPr lang="en-US" smtClean="0"/>
            <a:t>= Very little or none</a:t>
          </a:r>
          <a:endParaRPr lang="en-US" dirty="0"/>
        </a:p>
      </dgm:t>
    </dgm:pt>
    <dgm:pt modelId="{08D2F3BD-A829-48AB-A0B1-A7412A8AD110}" type="parTrans" cxnId="{D63A5570-58E9-4E13-BD3A-C9B732E5A3F8}">
      <dgm:prSet/>
      <dgm:spPr/>
      <dgm:t>
        <a:bodyPr/>
        <a:lstStyle/>
        <a:p>
          <a:endParaRPr lang="en-US"/>
        </a:p>
      </dgm:t>
    </dgm:pt>
    <dgm:pt modelId="{A7333850-EFA1-475B-8600-70148C590F7C}" type="sibTrans" cxnId="{D63A5570-58E9-4E13-BD3A-C9B732E5A3F8}">
      <dgm:prSet/>
      <dgm:spPr/>
      <dgm:t>
        <a:bodyPr/>
        <a:lstStyle/>
        <a:p>
          <a:endParaRPr lang="en-US"/>
        </a:p>
      </dgm:t>
    </dgm:pt>
    <dgm:pt modelId="{7660D30B-234F-4D60-8A5A-1A84A2EE8166}">
      <dgm:prSet/>
      <dgm:spPr/>
      <dgm:t>
        <a:bodyPr/>
        <a:lstStyle/>
        <a:p>
          <a:pPr rtl="0"/>
          <a:r>
            <a:rPr lang="en-US" dirty="0" smtClean="0"/>
            <a:t>2 </a:t>
          </a:r>
          <a:r>
            <a:rPr lang="en-US" smtClean="0"/>
            <a:t>= To some extent </a:t>
          </a:r>
          <a:endParaRPr lang="en-US" dirty="0"/>
        </a:p>
      </dgm:t>
    </dgm:pt>
    <dgm:pt modelId="{92FA049C-265C-42A8-92A2-68AB13411DAE}" type="parTrans" cxnId="{95548C37-624F-4B71-9D72-9256AB189AD8}">
      <dgm:prSet/>
      <dgm:spPr/>
      <dgm:t>
        <a:bodyPr/>
        <a:lstStyle/>
        <a:p>
          <a:endParaRPr lang="en-US"/>
        </a:p>
      </dgm:t>
    </dgm:pt>
    <dgm:pt modelId="{495E785C-75CA-4566-88F5-E6359B1C26BA}" type="sibTrans" cxnId="{95548C37-624F-4B71-9D72-9256AB189AD8}">
      <dgm:prSet/>
      <dgm:spPr/>
      <dgm:t>
        <a:bodyPr/>
        <a:lstStyle/>
        <a:p>
          <a:endParaRPr lang="en-US"/>
        </a:p>
      </dgm:t>
    </dgm:pt>
    <dgm:pt modelId="{B9B32B2D-6432-4E0B-A9FD-7E13E9CC8154}">
      <dgm:prSet/>
      <dgm:spPr/>
      <dgm:t>
        <a:bodyPr/>
        <a:lstStyle/>
        <a:p>
          <a:pPr rtl="0"/>
          <a:r>
            <a:rPr lang="en-US" dirty="0" smtClean="0"/>
            <a:t>3 </a:t>
          </a:r>
          <a:r>
            <a:rPr lang="en-US" smtClean="0"/>
            <a:t>= To a great extent</a:t>
          </a:r>
          <a:endParaRPr lang="en-US" dirty="0"/>
        </a:p>
      </dgm:t>
    </dgm:pt>
    <dgm:pt modelId="{00C2FACA-4543-4235-92D0-A67150ED437C}" type="parTrans" cxnId="{EACA8E9A-0EEF-4456-B3D3-6030ACBFAC0C}">
      <dgm:prSet/>
      <dgm:spPr/>
      <dgm:t>
        <a:bodyPr/>
        <a:lstStyle/>
        <a:p>
          <a:endParaRPr lang="en-US"/>
        </a:p>
      </dgm:t>
    </dgm:pt>
    <dgm:pt modelId="{C832859E-1F41-4C41-9D1C-1D06A958C301}" type="sibTrans" cxnId="{EACA8E9A-0EEF-4456-B3D3-6030ACBFAC0C}">
      <dgm:prSet/>
      <dgm:spPr/>
      <dgm:t>
        <a:bodyPr/>
        <a:lstStyle/>
        <a:p>
          <a:endParaRPr lang="en-US"/>
        </a:p>
      </dgm:t>
    </dgm:pt>
    <dgm:pt modelId="{BB36D626-13EF-4000-AD9F-AB6CAA01A111}">
      <dgm:prSet/>
      <dgm:spPr/>
      <dgm:t>
        <a:bodyPr/>
        <a:lstStyle/>
        <a:p>
          <a:pPr rtl="0"/>
          <a:r>
            <a:rPr lang="en-US" dirty="0" smtClean="0"/>
            <a:t>4 </a:t>
          </a:r>
          <a:r>
            <a:rPr lang="en-US" smtClean="0"/>
            <a:t>= To a very great extent</a:t>
          </a:r>
          <a:endParaRPr lang="en-US" dirty="0"/>
        </a:p>
      </dgm:t>
    </dgm:pt>
    <dgm:pt modelId="{66898584-E0B0-49AF-98B3-2AAE0961EB30}" type="parTrans" cxnId="{1C27D743-4553-4EB9-AE8D-D1B8B7F642FD}">
      <dgm:prSet/>
      <dgm:spPr/>
      <dgm:t>
        <a:bodyPr/>
        <a:lstStyle/>
        <a:p>
          <a:endParaRPr lang="en-US"/>
        </a:p>
      </dgm:t>
    </dgm:pt>
    <dgm:pt modelId="{9F2AF752-915D-42C3-8390-CE0F0138CC44}" type="sibTrans" cxnId="{1C27D743-4553-4EB9-AE8D-D1B8B7F642FD}">
      <dgm:prSet/>
      <dgm:spPr/>
      <dgm:t>
        <a:bodyPr/>
        <a:lstStyle/>
        <a:p>
          <a:endParaRPr lang="en-US"/>
        </a:p>
      </dgm:t>
    </dgm:pt>
    <dgm:pt modelId="{728CB022-0949-4671-B17D-D9D6B881CC56}">
      <dgm:prSet/>
      <dgm:spPr/>
      <dgm:t>
        <a:bodyPr/>
        <a:lstStyle/>
        <a:p>
          <a:pPr rtl="0"/>
          <a:r>
            <a:rPr lang="en-US" dirty="0" smtClean="0"/>
            <a:t>5 = To an extremely great extent</a:t>
          </a:r>
          <a:endParaRPr lang="en-US" dirty="0"/>
        </a:p>
      </dgm:t>
    </dgm:pt>
    <dgm:pt modelId="{19C2FC2D-F39B-4E96-A73D-795925908103}" type="parTrans" cxnId="{0ED75E49-C126-4892-A2D0-794CE0CF9A74}">
      <dgm:prSet/>
      <dgm:spPr/>
      <dgm:t>
        <a:bodyPr/>
        <a:lstStyle/>
        <a:p>
          <a:endParaRPr lang="en-US"/>
        </a:p>
      </dgm:t>
    </dgm:pt>
    <dgm:pt modelId="{01321EA0-41A1-4E75-9046-2ED8E4BE85C9}" type="sibTrans" cxnId="{0ED75E49-C126-4892-A2D0-794CE0CF9A74}">
      <dgm:prSet/>
      <dgm:spPr/>
      <dgm:t>
        <a:bodyPr/>
        <a:lstStyle/>
        <a:p>
          <a:endParaRPr lang="en-US"/>
        </a:p>
      </dgm:t>
    </dgm:pt>
    <dgm:pt modelId="{6D28E8CE-7FAA-44D6-B03B-E278E758AAC0}" type="pres">
      <dgm:prSet presAssocID="{BBB36300-855D-4E13-BFF9-05F60EC25F45}" presName="Name0" presStyleCnt="0">
        <dgm:presLayoutVars>
          <dgm:dir/>
          <dgm:animLvl val="lvl"/>
          <dgm:resizeHandles val="exact"/>
        </dgm:presLayoutVars>
      </dgm:prSet>
      <dgm:spPr/>
      <dgm:t>
        <a:bodyPr/>
        <a:lstStyle/>
        <a:p>
          <a:endParaRPr lang="en-US"/>
        </a:p>
      </dgm:t>
    </dgm:pt>
    <dgm:pt modelId="{8C889680-E578-4348-81EF-96FCD8E92B43}" type="pres">
      <dgm:prSet presAssocID="{9A80BBD3-37A8-43A4-BD24-EFA7C52F5E80}" presName="composite" presStyleCnt="0"/>
      <dgm:spPr/>
    </dgm:pt>
    <dgm:pt modelId="{2EB2C563-9576-4601-A795-9E82DBDAD041}" type="pres">
      <dgm:prSet presAssocID="{9A80BBD3-37A8-43A4-BD24-EFA7C52F5E80}" presName="parTx" presStyleLbl="alignNode1" presStyleIdx="0" presStyleCnt="2">
        <dgm:presLayoutVars>
          <dgm:chMax val="0"/>
          <dgm:chPref val="0"/>
          <dgm:bulletEnabled val="1"/>
        </dgm:presLayoutVars>
      </dgm:prSet>
      <dgm:spPr/>
      <dgm:t>
        <a:bodyPr/>
        <a:lstStyle/>
        <a:p>
          <a:endParaRPr lang="en-US"/>
        </a:p>
      </dgm:t>
    </dgm:pt>
    <dgm:pt modelId="{DCBBCA7A-9A99-4573-BD1D-B00D9FE1B518}" type="pres">
      <dgm:prSet presAssocID="{9A80BBD3-37A8-43A4-BD24-EFA7C52F5E80}" presName="desTx" presStyleLbl="alignAccFollowNode1" presStyleIdx="0" presStyleCnt="2">
        <dgm:presLayoutVars>
          <dgm:bulletEnabled val="1"/>
        </dgm:presLayoutVars>
      </dgm:prSet>
      <dgm:spPr/>
      <dgm:t>
        <a:bodyPr/>
        <a:lstStyle/>
        <a:p>
          <a:endParaRPr lang="en-US"/>
        </a:p>
      </dgm:t>
    </dgm:pt>
    <dgm:pt modelId="{BCB2D0D1-78DB-4852-B79E-248ED19BA5B7}" type="pres">
      <dgm:prSet presAssocID="{C359F7B6-E470-4110-B4FB-F83C205158C3}" presName="space" presStyleCnt="0"/>
      <dgm:spPr/>
    </dgm:pt>
    <dgm:pt modelId="{82972AA5-D726-48C4-9691-1A020EF12829}" type="pres">
      <dgm:prSet presAssocID="{172039B6-F95B-4AC9-AD87-3303DD11235A}" presName="composite" presStyleCnt="0"/>
      <dgm:spPr/>
    </dgm:pt>
    <dgm:pt modelId="{5E9B2DF2-5398-4B90-96AB-FB92DA0CED7F}" type="pres">
      <dgm:prSet presAssocID="{172039B6-F95B-4AC9-AD87-3303DD11235A}" presName="parTx" presStyleLbl="alignNode1" presStyleIdx="1" presStyleCnt="2">
        <dgm:presLayoutVars>
          <dgm:chMax val="0"/>
          <dgm:chPref val="0"/>
          <dgm:bulletEnabled val="1"/>
        </dgm:presLayoutVars>
      </dgm:prSet>
      <dgm:spPr/>
      <dgm:t>
        <a:bodyPr/>
        <a:lstStyle/>
        <a:p>
          <a:endParaRPr lang="en-US"/>
        </a:p>
      </dgm:t>
    </dgm:pt>
    <dgm:pt modelId="{7624DB27-99EC-4A5A-9A7C-3B15C1070EEF}" type="pres">
      <dgm:prSet presAssocID="{172039B6-F95B-4AC9-AD87-3303DD11235A}" presName="desTx" presStyleLbl="alignAccFollowNode1" presStyleIdx="1" presStyleCnt="2">
        <dgm:presLayoutVars>
          <dgm:bulletEnabled val="1"/>
        </dgm:presLayoutVars>
      </dgm:prSet>
      <dgm:spPr/>
      <dgm:t>
        <a:bodyPr/>
        <a:lstStyle/>
        <a:p>
          <a:endParaRPr lang="en-US"/>
        </a:p>
      </dgm:t>
    </dgm:pt>
  </dgm:ptLst>
  <dgm:cxnLst>
    <dgm:cxn modelId="{CF21FD2A-A0F6-4795-B498-8DF617C75BB7}" srcId="{BBB36300-855D-4E13-BFF9-05F60EC25F45}" destId="{9A80BBD3-37A8-43A4-BD24-EFA7C52F5E80}" srcOrd="0" destOrd="0" parTransId="{D6B97741-2C24-4240-9259-86A261FE40D1}" sibTransId="{C359F7B6-E470-4110-B4FB-F83C205158C3}"/>
    <dgm:cxn modelId="{D019AF34-08FA-4B59-B766-F7996369D4E1}" type="presOf" srcId="{7660D30B-234F-4D60-8A5A-1A84A2EE8166}" destId="{7624DB27-99EC-4A5A-9A7C-3B15C1070EEF}" srcOrd="0" destOrd="1" presId="urn:microsoft.com/office/officeart/2005/8/layout/hList1"/>
    <dgm:cxn modelId="{1C27D743-4553-4EB9-AE8D-D1B8B7F642FD}" srcId="{172039B6-F95B-4AC9-AD87-3303DD11235A}" destId="{BB36D626-13EF-4000-AD9F-AB6CAA01A111}" srcOrd="3" destOrd="0" parTransId="{66898584-E0B0-49AF-98B3-2AAE0961EB30}" sibTransId="{9F2AF752-915D-42C3-8390-CE0F0138CC44}"/>
    <dgm:cxn modelId="{F10A981F-067C-4924-866F-796EC5983610}" type="presOf" srcId="{4BCDAE1D-2EFD-40A2-9F5C-0BCBD1247BCA}" destId="{DCBBCA7A-9A99-4573-BD1D-B00D9FE1B518}" srcOrd="0" destOrd="1" presId="urn:microsoft.com/office/officeart/2005/8/layout/hList1"/>
    <dgm:cxn modelId="{26016CE8-E5EA-40AE-858F-128ED9E3821F}" srcId="{9A80BBD3-37A8-43A4-BD24-EFA7C52F5E80}" destId="{8026FCDC-D630-476D-B044-4914BD050031}" srcOrd="0" destOrd="0" parTransId="{785E2CD5-19A7-4808-BA82-B90E42419307}" sibTransId="{55328C8E-0F30-4C0D-9A45-3A70F0F9A59B}"/>
    <dgm:cxn modelId="{C9EF97AA-F1DD-45ED-B84C-42448A27A86D}" type="presOf" srcId="{FC0BF441-7172-4302-A5DD-396C9F42205C}" destId="{7624DB27-99EC-4A5A-9A7C-3B15C1070EEF}" srcOrd="0" destOrd="0" presId="urn:microsoft.com/office/officeart/2005/8/layout/hList1"/>
    <dgm:cxn modelId="{EACA8E9A-0EEF-4456-B3D3-6030ACBFAC0C}" srcId="{172039B6-F95B-4AC9-AD87-3303DD11235A}" destId="{B9B32B2D-6432-4E0B-A9FD-7E13E9CC8154}" srcOrd="2" destOrd="0" parTransId="{00C2FACA-4543-4235-92D0-A67150ED437C}" sibTransId="{C832859E-1F41-4C41-9D1C-1D06A958C301}"/>
    <dgm:cxn modelId="{39B9A8A4-1696-4D46-8C2B-D5432E1D2E14}" srcId="{BBB36300-855D-4E13-BFF9-05F60EC25F45}" destId="{172039B6-F95B-4AC9-AD87-3303DD11235A}" srcOrd="1" destOrd="0" parTransId="{EC71D99B-1F49-4BA7-88D7-AC3139ABEBBA}" sibTransId="{84A7D87F-BDBF-4A1F-BA2C-4DC37B456469}"/>
    <dgm:cxn modelId="{D63A5570-58E9-4E13-BD3A-C9B732E5A3F8}" srcId="{172039B6-F95B-4AC9-AD87-3303DD11235A}" destId="{FC0BF441-7172-4302-A5DD-396C9F42205C}" srcOrd="0" destOrd="0" parTransId="{08D2F3BD-A829-48AB-A0B1-A7412A8AD110}" sibTransId="{A7333850-EFA1-475B-8600-70148C590F7C}"/>
    <dgm:cxn modelId="{9CE2E993-799A-4FB9-B454-EC431919DCA1}" type="presOf" srcId="{9A80BBD3-37A8-43A4-BD24-EFA7C52F5E80}" destId="{2EB2C563-9576-4601-A795-9E82DBDAD041}" srcOrd="0" destOrd="0" presId="urn:microsoft.com/office/officeart/2005/8/layout/hList1"/>
    <dgm:cxn modelId="{95548C37-624F-4B71-9D72-9256AB189AD8}" srcId="{172039B6-F95B-4AC9-AD87-3303DD11235A}" destId="{7660D30B-234F-4D60-8A5A-1A84A2EE8166}" srcOrd="1" destOrd="0" parTransId="{92FA049C-265C-42A8-92A2-68AB13411DAE}" sibTransId="{495E785C-75CA-4566-88F5-E6359B1C26BA}"/>
    <dgm:cxn modelId="{0ED75E49-C126-4892-A2D0-794CE0CF9A74}" srcId="{172039B6-F95B-4AC9-AD87-3303DD11235A}" destId="{728CB022-0949-4671-B17D-D9D6B881CC56}" srcOrd="4" destOrd="0" parTransId="{19C2FC2D-F39B-4E96-A73D-795925908103}" sibTransId="{01321EA0-41A1-4E75-9046-2ED8E4BE85C9}"/>
    <dgm:cxn modelId="{0129DF4A-23BF-4E41-AA0C-A32ECB84C2BE}" srcId="{9A80BBD3-37A8-43A4-BD24-EFA7C52F5E80}" destId="{4BCDAE1D-2EFD-40A2-9F5C-0BCBD1247BCA}" srcOrd="1" destOrd="0" parTransId="{AF4124E4-FB35-435B-A38F-F378810D8598}" sibTransId="{66A453CE-D43D-4D92-ADFA-808D40A0F022}"/>
    <dgm:cxn modelId="{31FB9E49-EC10-4659-89E7-DF5E3F57241B}" type="presOf" srcId="{BBB36300-855D-4E13-BFF9-05F60EC25F45}" destId="{6D28E8CE-7FAA-44D6-B03B-E278E758AAC0}" srcOrd="0" destOrd="0" presId="urn:microsoft.com/office/officeart/2005/8/layout/hList1"/>
    <dgm:cxn modelId="{0C2618B6-7EA6-4207-A0A4-DD41326B936D}" type="presOf" srcId="{8026FCDC-D630-476D-B044-4914BD050031}" destId="{DCBBCA7A-9A99-4573-BD1D-B00D9FE1B518}" srcOrd="0" destOrd="0" presId="urn:microsoft.com/office/officeart/2005/8/layout/hList1"/>
    <dgm:cxn modelId="{CAE04707-33BC-48DD-AC25-38D8A0756A4E}" type="presOf" srcId="{728CB022-0949-4671-B17D-D9D6B881CC56}" destId="{7624DB27-99EC-4A5A-9A7C-3B15C1070EEF}" srcOrd="0" destOrd="4" presId="urn:microsoft.com/office/officeart/2005/8/layout/hList1"/>
    <dgm:cxn modelId="{64DE63CF-078D-4816-B9E1-19325C56DD22}" type="presOf" srcId="{B9B32B2D-6432-4E0B-A9FD-7E13E9CC8154}" destId="{7624DB27-99EC-4A5A-9A7C-3B15C1070EEF}" srcOrd="0" destOrd="2" presId="urn:microsoft.com/office/officeart/2005/8/layout/hList1"/>
    <dgm:cxn modelId="{67508527-5FE2-4A6A-B2D3-BFDB68C3677E}" type="presOf" srcId="{BB36D626-13EF-4000-AD9F-AB6CAA01A111}" destId="{7624DB27-99EC-4A5A-9A7C-3B15C1070EEF}" srcOrd="0" destOrd="3" presId="urn:microsoft.com/office/officeart/2005/8/layout/hList1"/>
    <dgm:cxn modelId="{6E72C0FA-F976-479C-89F7-A2F5DC904B33}" type="presOf" srcId="{172039B6-F95B-4AC9-AD87-3303DD11235A}" destId="{5E9B2DF2-5398-4B90-96AB-FB92DA0CED7F}" srcOrd="0" destOrd="0" presId="urn:microsoft.com/office/officeart/2005/8/layout/hList1"/>
    <dgm:cxn modelId="{9929AA01-BCEE-4E79-8610-B64BA5D7F04E}" type="presParOf" srcId="{6D28E8CE-7FAA-44D6-B03B-E278E758AAC0}" destId="{8C889680-E578-4348-81EF-96FCD8E92B43}" srcOrd="0" destOrd="0" presId="urn:microsoft.com/office/officeart/2005/8/layout/hList1"/>
    <dgm:cxn modelId="{AD60D97D-E6AB-4762-A004-C1A2243854AE}" type="presParOf" srcId="{8C889680-E578-4348-81EF-96FCD8E92B43}" destId="{2EB2C563-9576-4601-A795-9E82DBDAD041}" srcOrd="0" destOrd="0" presId="urn:microsoft.com/office/officeart/2005/8/layout/hList1"/>
    <dgm:cxn modelId="{7F8DABC1-FE8A-45ED-9236-FE5E7D83AF6A}" type="presParOf" srcId="{8C889680-E578-4348-81EF-96FCD8E92B43}" destId="{DCBBCA7A-9A99-4573-BD1D-B00D9FE1B518}" srcOrd="1" destOrd="0" presId="urn:microsoft.com/office/officeart/2005/8/layout/hList1"/>
    <dgm:cxn modelId="{493C6753-F115-4F24-BB79-AD32F9AC217E}" type="presParOf" srcId="{6D28E8CE-7FAA-44D6-B03B-E278E758AAC0}" destId="{BCB2D0D1-78DB-4852-B79E-248ED19BA5B7}" srcOrd="1" destOrd="0" presId="urn:microsoft.com/office/officeart/2005/8/layout/hList1"/>
    <dgm:cxn modelId="{941E69B6-A27A-4E0E-AE59-4D36A81A4098}" type="presParOf" srcId="{6D28E8CE-7FAA-44D6-B03B-E278E758AAC0}" destId="{82972AA5-D726-48C4-9691-1A020EF12829}" srcOrd="2" destOrd="0" presId="urn:microsoft.com/office/officeart/2005/8/layout/hList1"/>
    <dgm:cxn modelId="{AE747469-C22A-477B-8567-57530BE2C2C8}" type="presParOf" srcId="{82972AA5-D726-48C4-9691-1A020EF12829}" destId="{5E9B2DF2-5398-4B90-96AB-FB92DA0CED7F}" srcOrd="0" destOrd="0" presId="urn:microsoft.com/office/officeart/2005/8/layout/hList1"/>
    <dgm:cxn modelId="{5D5477D9-211C-4B08-841B-45E797C8FDF8}" type="presParOf" srcId="{82972AA5-D726-48C4-9691-1A020EF12829}" destId="{7624DB27-99EC-4A5A-9A7C-3B15C1070EEF}"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359C248A-1B84-480B-8060-4489639BB5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9A1E9E7-0610-4900-A459-0B8CD7B3A3E6}">
      <dgm:prSet/>
      <dgm:spPr/>
      <dgm:t>
        <a:bodyPr/>
        <a:lstStyle/>
        <a:p>
          <a:pPr rtl="0"/>
          <a:r>
            <a:rPr lang="en-US" dirty="0" smtClean="0"/>
            <a:t>Analyze Competency ratings</a:t>
          </a:r>
          <a:endParaRPr lang="en-US" dirty="0"/>
        </a:p>
      </dgm:t>
    </dgm:pt>
    <dgm:pt modelId="{8F6FB9CE-A731-483D-AE13-07AFC0EB3C5A}" type="parTrans" cxnId="{58D2231E-CEFF-46B8-B5FE-7C8AAB60EA5E}">
      <dgm:prSet/>
      <dgm:spPr/>
      <dgm:t>
        <a:bodyPr/>
        <a:lstStyle/>
        <a:p>
          <a:endParaRPr lang="en-US"/>
        </a:p>
      </dgm:t>
    </dgm:pt>
    <dgm:pt modelId="{AB9FC013-DC7F-4193-AAFC-A481AACEEE1F}" type="sibTrans" cxnId="{58D2231E-CEFF-46B8-B5FE-7C8AAB60EA5E}">
      <dgm:prSet/>
      <dgm:spPr/>
      <dgm:t>
        <a:bodyPr/>
        <a:lstStyle/>
        <a:p>
          <a:endParaRPr lang="en-US"/>
        </a:p>
      </dgm:t>
    </dgm:pt>
    <dgm:pt modelId="{7EA05E12-FF96-45F6-B2C6-0DD15A0712DE}">
      <dgm:prSet/>
      <dgm:spPr/>
      <dgm:t>
        <a:bodyPr/>
        <a:lstStyle/>
        <a:p>
          <a:pPr rtl="0"/>
          <a:r>
            <a:rPr lang="en-US" i="1" dirty="0" smtClean="0"/>
            <a:t>Tally number of SMEs voting ‘yes’ or ‘no’ for each Competency/KSA</a:t>
          </a:r>
          <a:endParaRPr lang="en-US" i="1" dirty="0"/>
        </a:p>
      </dgm:t>
    </dgm:pt>
    <dgm:pt modelId="{CB9EEF4D-109C-4B11-A612-B13289AA65FF}" type="parTrans" cxnId="{BCFBDB2B-A972-4E28-A944-E763ED6F0BCD}">
      <dgm:prSet/>
      <dgm:spPr/>
      <dgm:t>
        <a:bodyPr/>
        <a:lstStyle/>
        <a:p>
          <a:endParaRPr lang="en-US"/>
        </a:p>
      </dgm:t>
    </dgm:pt>
    <dgm:pt modelId="{23060A99-2AA7-45CD-8069-AF4C67A2FC38}" type="sibTrans" cxnId="{BCFBDB2B-A972-4E28-A944-E763ED6F0BCD}">
      <dgm:prSet/>
      <dgm:spPr/>
      <dgm:t>
        <a:bodyPr/>
        <a:lstStyle/>
        <a:p>
          <a:endParaRPr lang="en-US"/>
        </a:p>
      </dgm:t>
    </dgm:pt>
    <dgm:pt modelId="{4381827C-9297-4F19-B2F8-A4E3B7D5D2F2}">
      <dgm:prSet/>
      <dgm:spPr/>
      <dgm:t>
        <a:bodyPr/>
        <a:lstStyle/>
        <a:p>
          <a:pPr rtl="0"/>
          <a:r>
            <a:rPr lang="en-US" dirty="0" smtClean="0"/>
            <a:t>For ‘Likely Trouble’ scale</a:t>
          </a:r>
          <a:endParaRPr lang="en-US" dirty="0"/>
        </a:p>
      </dgm:t>
    </dgm:pt>
    <dgm:pt modelId="{82F545E8-584E-4C8B-82E4-D692DF575369}" type="parTrans" cxnId="{E61C4ECD-2B19-49F4-B51F-87C9F1CDBF7D}">
      <dgm:prSet/>
      <dgm:spPr/>
      <dgm:t>
        <a:bodyPr/>
        <a:lstStyle/>
        <a:p>
          <a:endParaRPr lang="en-US"/>
        </a:p>
      </dgm:t>
    </dgm:pt>
    <dgm:pt modelId="{4D3536D3-6859-44F7-B3B1-4F6E567ECABD}" type="sibTrans" cxnId="{E61C4ECD-2B19-49F4-B51F-87C9F1CDBF7D}">
      <dgm:prSet/>
      <dgm:spPr/>
      <dgm:t>
        <a:bodyPr/>
        <a:lstStyle/>
        <a:p>
          <a:endParaRPr lang="en-US"/>
        </a:p>
      </dgm:t>
    </dgm:pt>
    <dgm:pt modelId="{758224CF-9465-468A-BE72-8AF29D2B9189}">
      <dgm:prSet/>
      <dgm:spPr/>
      <dgm:t>
        <a:bodyPr/>
        <a:lstStyle/>
        <a:p>
          <a:pPr rtl="0"/>
          <a:r>
            <a:rPr lang="en-US" i="1" dirty="0" smtClean="0"/>
            <a:t>Calculate average rating across all SMEs for each Competency/KSA</a:t>
          </a:r>
          <a:endParaRPr lang="en-US" i="1" dirty="0"/>
        </a:p>
      </dgm:t>
    </dgm:pt>
    <dgm:pt modelId="{F2E3D273-635F-4B3C-BCA3-CC6DBD23B1A3}" type="parTrans" cxnId="{84C5CD00-6338-4E29-9127-E10980D950DD}">
      <dgm:prSet/>
      <dgm:spPr/>
      <dgm:t>
        <a:bodyPr/>
        <a:lstStyle/>
        <a:p>
          <a:endParaRPr lang="en-US"/>
        </a:p>
      </dgm:t>
    </dgm:pt>
    <dgm:pt modelId="{F36ACE6B-9D8F-44FB-9A33-8AA75ACA6D0A}" type="sibTrans" cxnId="{84C5CD00-6338-4E29-9127-E10980D950DD}">
      <dgm:prSet/>
      <dgm:spPr/>
      <dgm:t>
        <a:bodyPr/>
        <a:lstStyle/>
        <a:p>
          <a:endParaRPr lang="en-US"/>
        </a:p>
      </dgm:t>
    </dgm:pt>
    <dgm:pt modelId="{C74C133E-486E-4467-A776-C49F46E1A784}">
      <dgm:prSet/>
      <dgm:spPr/>
      <dgm:t>
        <a:bodyPr/>
        <a:lstStyle/>
        <a:p>
          <a:pPr rtl="0"/>
          <a:r>
            <a:rPr lang="en-US" dirty="0" smtClean="0"/>
            <a:t>For ‘Necessary for new workers?’ questions</a:t>
          </a:r>
          <a:endParaRPr lang="en-US" dirty="0"/>
        </a:p>
      </dgm:t>
    </dgm:pt>
    <dgm:pt modelId="{B70BCBC8-39DC-49EB-B4D5-4C1EB6BC32E9}" type="parTrans" cxnId="{D4B78A7D-F88F-40BF-83C9-AD33E9D04003}">
      <dgm:prSet/>
      <dgm:spPr/>
      <dgm:t>
        <a:bodyPr/>
        <a:lstStyle/>
        <a:p>
          <a:endParaRPr lang="en-US"/>
        </a:p>
      </dgm:t>
    </dgm:pt>
    <dgm:pt modelId="{618FC7B5-217C-459E-ADAF-9B0A951B0E44}" type="sibTrans" cxnId="{D4B78A7D-F88F-40BF-83C9-AD33E9D04003}">
      <dgm:prSet/>
      <dgm:spPr/>
      <dgm:t>
        <a:bodyPr/>
        <a:lstStyle/>
        <a:p>
          <a:endParaRPr lang="en-US"/>
        </a:p>
      </dgm:t>
    </dgm:pt>
    <dgm:pt modelId="{5421DB4B-D8FA-4133-A561-33DECB1B92CD}">
      <dgm:prSet/>
      <dgm:spPr/>
      <dgm:t>
        <a:bodyPr/>
        <a:lstStyle/>
        <a:p>
          <a:pPr rtl="0"/>
          <a:r>
            <a:rPr lang="en-US" i="1" dirty="0" smtClean="0"/>
            <a:t>To Use a Competency/KSA in Selection…</a:t>
          </a:r>
          <a:endParaRPr lang="en-US" i="1" dirty="0"/>
        </a:p>
      </dgm:t>
    </dgm:pt>
    <dgm:pt modelId="{3D53A196-0740-4A8A-9ADB-2DEAB821CCD7}" type="parTrans" cxnId="{3AC7EECF-7A88-476D-8975-F8875D90ED0A}">
      <dgm:prSet/>
      <dgm:spPr/>
      <dgm:t>
        <a:bodyPr/>
        <a:lstStyle/>
        <a:p>
          <a:endParaRPr lang="en-US"/>
        </a:p>
      </dgm:t>
    </dgm:pt>
    <dgm:pt modelId="{1A51747A-B3C0-4E5C-B03B-EAE06725D193}" type="sibTrans" cxnId="{3AC7EECF-7A88-476D-8975-F8875D90ED0A}">
      <dgm:prSet/>
      <dgm:spPr/>
      <dgm:t>
        <a:bodyPr/>
        <a:lstStyle/>
        <a:p>
          <a:endParaRPr lang="en-US"/>
        </a:p>
      </dgm:t>
    </dgm:pt>
    <dgm:pt modelId="{F748FE67-A905-4685-9ABA-2766521A62CF}">
      <dgm:prSet/>
      <dgm:spPr/>
      <dgm:t>
        <a:bodyPr/>
        <a:lstStyle/>
        <a:p>
          <a:pPr rtl="0"/>
          <a:r>
            <a:rPr lang="en-US" i="0" dirty="0" smtClean="0"/>
            <a:t>Clear majority of SMEs marked ‘Yes’ under ‘Necessary for new workers</a:t>
          </a:r>
          <a:endParaRPr lang="en-US" i="0" dirty="0"/>
        </a:p>
      </dgm:t>
    </dgm:pt>
    <dgm:pt modelId="{DD29659D-125B-46F7-9B79-9E713E10BE77}" type="parTrans" cxnId="{01C38547-3DE5-4C86-9781-3CC29B706B83}">
      <dgm:prSet/>
      <dgm:spPr/>
      <dgm:t>
        <a:bodyPr/>
        <a:lstStyle/>
        <a:p>
          <a:endParaRPr lang="en-US"/>
        </a:p>
      </dgm:t>
    </dgm:pt>
    <dgm:pt modelId="{91EB5696-7AC5-42BB-A5BA-C07B854412A0}" type="sibTrans" cxnId="{01C38547-3DE5-4C86-9781-3CC29B706B83}">
      <dgm:prSet/>
      <dgm:spPr/>
      <dgm:t>
        <a:bodyPr/>
        <a:lstStyle/>
        <a:p>
          <a:endParaRPr lang="en-US"/>
        </a:p>
      </dgm:t>
    </dgm:pt>
    <dgm:pt modelId="{93DBDD55-19DA-4E94-8B86-812FF3DCD52C}">
      <dgm:prSet/>
      <dgm:spPr/>
      <dgm:t>
        <a:bodyPr/>
        <a:lstStyle/>
        <a:p>
          <a:pPr rtl="0"/>
          <a:r>
            <a:rPr lang="en-US" b="1" i="0" u="sng" dirty="0" smtClean="0"/>
            <a:t>AND</a:t>
          </a:r>
          <a:endParaRPr lang="en-US" b="1" i="0" u="sng" dirty="0"/>
        </a:p>
      </dgm:t>
    </dgm:pt>
    <dgm:pt modelId="{02C8B245-652E-4BE3-B412-B033691E52D2}" type="parTrans" cxnId="{7C047247-74B6-40E5-8E6F-51A261C9A9E2}">
      <dgm:prSet/>
      <dgm:spPr/>
      <dgm:t>
        <a:bodyPr/>
        <a:lstStyle/>
        <a:p>
          <a:endParaRPr lang="en-US"/>
        </a:p>
      </dgm:t>
    </dgm:pt>
    <dgm:pt modelId="{AF6A9E80-1230-4AE0-A71B-D2180BF9499C}" type="sibTrans" cxnId="{7C047247-74B6-40E5-8E6F-51A261C9A9E2}">
      <dgm:prSet/>
      <dgm:spPr/>
      <dgm:t>
        <a:bodyPr/>
        <a:lstStyle/>
        <a:p>
          <a:endParaRPr lang="en-US"/>
        </a:p>
      </dgm:t>
    </dgm:pt>
    <dgm:pt modelId="{78B5F7EF-B03B-4D4F-BD58-3FEB8449FB8B}">
      <dgm:prSet/>
      <dgm:spPr/>
      <dgm:t>
        <a:bodyPr/>
        <a:lstStyle/>
        <a:p>
          <a:pPr rtl="0"/>
          <a:r>
            <a:rPr lang="en-US" i="0" dirty="0" smtClean="0"/>
            <a:t>‘Likely Trouble’ score is a 2 or higher</a:t>
          </a:r>
          <a:endParaRPr lang="en-US" i="0" dirty="0"/>
        </a:p>
      </dgm:t>
    </dgm:pt>
    <dgm:pt modelId="{F6772807-D3BE-42B2-92AA-2D3CAD6163A2}" type="parTrans" cxnId="{3B8F7908-5403-458C-8FF9-9ED714AD6057}">
      <dgm:prSet/>
      <dgm:spPr/>
      <dgm:t>
        <a:bodyPr/>
        <a:lstStyle/>
        <a:p>
          <a:endParaRPr lang="en-US"/>
        </a:p>
      </dgm:t>
    </dgm:pt>
    <dgm:pt modelId="{A46EF20D-63ED-42A6-A476-B7E8C6AA51DF}" type="sibTrans" cxnId="{3B8F7908-5403-458C-8FF9-9ED714AD6057}">
      <dgm:prSet/>
      <dgm:spPr/>
      <dgm:t>
        <a:bodyPr/>
        <a:lstStyle/>
        <a:p>
          <a:endParaRPr lang="en-US"/>
        </a:p>
      </dgm:t>
    </dgm:pt>
    <dgm:pt modelId="{89848FA5-8794-4D49-A9D5-D6D13FE34388}" type="pres">
      <dgm:prSet presAssocID="{359C248A-1B84-480B-8060-4489639BB5AB}" presName="linear" presStyleCnt="0">
        <dgm:presLayoutVars>
          <dgm:dir/>
          <dgm:animLvl val="lvl"/>
          <dgm:resizeHandles val="exact"/>
        </dgm:presLayoutVars>
      </dgm:prSet>
      <dgm:spPr/>
      <dgm:t>
        <a:bodyPr/>
        <a:lstStyle/>
        <a:p>
          <a:endParaRPr lang="en-US"/>
        </a:p>
      </dgm:t>
    </dgm:pt>
    <dgm:pt modelId="{37DB46B4-5409-490E-850B-99940A2E1A3E}" type="pres">
      <dgm:prSet presAssocID="{29A1E9E7-0610-4900-A459-0B8CD7B3A3E6}" presName="parentLin" presStyleCnt="0"/>
      <dgm:spPr/>
    </dgm:pt>
    <dgm:pt modelId="{674D5183-3850-4E9D-9C32-AC000DCDE972}" type="pres">
      <dgm:prSet presAssocID="{29A1E9E7-0610-4900-A459-0B8CD7B3A3E6}" presName="parentLeftMargin" presStyleLbl="node1" presStyleIdx="0" presStyleCnt="2"/>
      <dgm:spPr/>
      <dgm:t>
        <a:bodyPr/>
        <a:lstStyle/>
        <a:p>
          <a:endParaRPr lang="en-US"/>
        </a:p>
      </dgm:t>
    </dgm:pt>
    <dgm:pt modelId="{4D59A644-2751-4094-9965-E3EE5E44CEB8}" type="pres">
      <dgm:prSet presAssocID="{29A1E9E7-0610-4900-A459-0B8CD7B3A3E6}" presName="parentText" presStyleLbl="node1" presStyleIdx="0" presStyleCnt="2">
        <dgm:presLayoutVars>
          <dgm:chMax val="0"/>
          <dgm:bulletEnabled val="1"/>
        </dgm:presLayoutVars>
      </dgm:prSet>
      <dgm:spPr/>
      <dgm:t>
        <a:bodyPr/>
        <a:lstStyle/>
        <a:p>
          <a:endParaRPr lang="en-US"/>
        </a:p>
      </dgm:t>
    </dgm:pt>
    <dgm:pt modelId="{A38DE054-DA85-4C87-9299-CE5F3C3711BE}" type="pres">
      <dgm:prSet presAssocID="{29A1E9E7-0610-4900-A459-0B8CD7B3A3E6}" presName="negativeSpace" presStyleCnt="0"/>
      <dgm:spPr/>
    </dgm:pt>
    <dgm:pt modelId="{83EFB9C8-507C-4810-B2B3-DC0D43D0AE2B}" type="pres">
      <dgm:prSet presAssocID="{29A1E9E7-0610-4900-A459-0B8CD7B3A3E6}" presName="childText" presStyleLbl="conFgAcc1" presStyleIdx="0" presStyleCnt="2">
        <dgm:presLayoutVars>
          <dgm:bulletEnabled val="1"/>
        </dgm:presLayoutVars>
      </dgm:prSet>
      <dgm:spPr/>
      <dgm:t>
        <a:bodyPr/>
        <a:lstStyle/>
        <a:p>
          <a:endParaRPr lang="en-US"/>
        </a:p>
      </dgm:t>
    </dgm:pt>
    <dgm:pt modelId="{E74EA252-EC3C-4826-AF99-0DE8D8766618}" type="pres">
      <dgm:prSet presAssocID="{AB9FC013-DC7F-4193-AAFC-A481AACEEE1F}" presName="spaceBetweenRectangles" presStyleCnt="0"/>
      <dgm:spPr/>
    </dgm:pt>
    <dgm:pt modelId="{1DC8CAA5-F798-411D-832E-9BFBBEC5B105}" type="pres">
      <dgm:prSet presAssocID="{5421DB4B-D8FA-4133-A561-33DECB1B92CD}" presName="parentLin" presStyleCnt="0"/>
      <dgm:spPr/>
    </dgm:pt>
    <dgm:pt modelId="{623302D3-FE36-4595-A104-724C9C851E55}" type="pres">
      <dgm:prSet presAssocID="{5421DB4B-D8FA-4133-A561-33DECB1B92CD}" presName="parentLeftMargin" presStyleLbl="node1" presStyleIdx="0" presStyleCnt="2"/>
      <dgm:spPr/>
      <dgm:t>
        <a:bodyPr/>
        <a:lstStyle/>
        <a:p>
          <a:endParaRPr lang="en-US"/>
        </a:p>
      </dgm:t>
    </dgm:pt>
    <dgm:pt modelId="{F55D59B1-8490-4B07-8D06-6122C96B6474}" type="pres">
      <dgm:prSet presAssocID="{5421DB4B-D8FA-4133-A561-33DECB1B92CD}" presName="parentText" presStyleLbl="node1" presStyleIdx="1" presStyleCnt="2">
        <dgm:presLayoutVars>
          <dgm:chMax val="0"/>
          <dgm:bulletEnabled val="1"/>
        </dgm:presLayoutVars>
      </dgm:prSet>
      <dgm:spPr/>
      <dgm:t>
        <a:bodyPr/>
        <a:lstStyle/>
        <a:p>
          <a:endParaRPr lang="en-US"/>
        </a:p>
      </dgm:t>
    </dgm:pt>
    <dgm:pt modelId="{A2FA233E-7B1D-40AB-8FFB-D5E964FA1D61}" type="pres">
      <dgm:prSet presAssocID="{5421DB4B-D8FA-4133-A561-33DECB1B92CD}" presName="negativeSpace" presStyleCnt="0"/>
      <dgm:spPr/>
    </dgm:pt>
    <dgm:pt modelId="{82F82BB1-9DA8-4466-867D-C33BE2C7072D}" type="pres">
      <dgm:prSet presAssocID="{5421DB4B-D8FA-4133-A561-33DECB1B92CD}" presName="childText" presStyleLbl="conFgAcc1" presStyleIdx="1" presStyleCnt="2">
        <dgm:presLayoutVars>
          <dgm:bulletEnabled val="1"/>
        </dgm:presLayoutVars>
      </dgm:prSet>
      <dgm:spPr/>
      <dgm:t>
        <a:bodyPr/>
        <a:lstStyle/>
        <a:p>
          <a:endParaRPr lang="en-US"/>
        </a:p>
      </dgm:t>
    </dgm:pt>
  </dgm:ptLst>
  <dgm:cxnLst>
    <dgm:cxn modelId="{84C5CD00-6338-4E29-9127-E10980D950DD}" srcId="{4381827C-9297-4F19-B2F8-A4E3B7D5D2F2}" destId="{758224CF-9465-468A-BE72-8AF29D2B9189}" srcOrd="0" destOrd="0" parTransId="{F2E3D273-635F-4B3C-BCA3-CC6DBD23B1A3}" sibTransId="{F36ACE6B-9D8F-44FB-9A33-8AA75ACA6D0A}"/>
    <dgm:cxn modelId="{BCFBDB2B-A972-4E28-A944-E763ED6F0BCD}" srcId="{C74C133E-486E-4467-A776-C49F46E1A784}" destId="{7EA05E12-FF96-45F6-B2C6-0DD15A0712DE}" srcOrd="0" destOrd="0" parTransId="{CB9EEF4D-109C-4B11-A612-B13289AA65FF}" sibTransId="{23060A99-2AA7-45CD-8069-AF4C67A2FC38}"/>
    <dgm:cxn modelId="{5C2910D6-D481-4A03-8A3E-A78C62FCCBF7}" type="presOf" srcId="{7EA05E12-FF96-45F6-B2C6-0DD15A0712DE}" destId="{83EFB9C8-507C-4810-B2B3-DC0D43D0AE2B}" srcOrd="0" destOrd="1" presId="urn:microsoft.com/office/officeart/2005/8/layout/list1"/>
    <dgm:cxn modelId="{E61C4ECD-2B19-49F4-B51F-87C9F1CDBF7D}" srcId="{29A1E9E7-0610-4900-A459-0B8CD7B3A3E6}" destId="{4381827C-9297-4F19-B2F8-A4E3B7D5D2F2}" srcOrd="1" destOrd="0" parTransId="{82F545E8-584E-4C8B-82E4-D692DF575369}" sibTransId="{4D3536D3-6859-44F7-B3B1-4F6E567ECABD}"/>
    <dgm:cxn modelId="{3AC7EECF-7A88-476D-8975-F8875D90ED0A}" srcId="{359C248A-1B84-480B-8060-4489639BB5AB}" destId="{5421DB4B-D8FA-4133-A561-33DECB1B92CD}" srcOrd="1" destOrd="0" parTransId="{3D53A196-0740-4A8A-9ADB-2DEAB821CCD7}" sibTransId="{1A51747A-B3C0-4E5C-B03B-EAE06725D193}"/>
    <dgm:cxn modelId="{73CB1A20-41AA-4C8E-970B-968E8FBBB664}" type="presOf" srcId="{F748FE67-A905-4685-9ABA-2766521A62CF}" destId="{82F82BB1-9DA8-4466-867D-C33BE2C7072D}" srcOrd="0" destOrd="0" presId="urn:microsoft.com/office/officeart/2005/8/layout/list1"/>
    <dgm:cxn modelId="{01C38547-3DE5-4C86-9781-3CC29B706B83}" srcId="{5421DB4B-D8FA-4133-A561-33DECB1B92CD}" destId="{F748FE67-A905-4685-9ABA-2766521A62CF}" srcOrd="0" destOrd="0" parTransId="{DD29659D-125B-46F7-9B79-9E713E10BE77}" sibTransId="{91EB5696-7AC5-42BB-A5BA-C07B854412A0}"/>
    <dgm:cxn modelId="{E52698A7-A78D-4CCA-846A-7C4DD6B81A85}" type="presOf" srcId="{93DBDD55-19DA-4E94-8B86-812FF3DCD52C}" destId="{82F82BB1-9DA8-4466-867D-C33BE2C7072D}" srcOrd="0" destOrd="1" presId="urn:microsoft.com/office/officeart/2005/8/layout/list1"/>
    <dgm:cxn modelId="{C73D6F47-BE39-4759-A3B5-32B6862165BA}" type="presOf" srcId="{5421DB4B-D8FA-4133-A561-33DECB1B92CD}" destId="{623302D3-FE36-4595-A104-724C9C851E55}" srcOrd="0" destOrd="0" presId="urn:microsoft.com/office/officeart/2005/8/layout/list1"/>
    <dgm:cxn modelId="{D43DB89E-B43C-4D8E-A416-584806793AD0}" type="presOf" srcId="{29A1E9E7-0610-4900-A459-0B8CD7B3A3E6}" destId="{4D59A644-2751-4094-9965-E3EE5E44CEB8}" srcOrd="1" destOrd="0" presId="urn:microsoft.com/office/officeart/2005/8/layout/list1"/>
    <dgm:cxn modelId="{D833B0BF-7331-4F05-AD39-0167DD31154B}" type="presOf" srcId="{78B5F7EF-B03B-4D4F-BD58-3FEB8449FB8B}" destId="{82F82BB1-9DA8-4466-867D-C33BE2C7072D}" srcOrd="0" destOrd="2" presId="urn:microsoft.com/office/officeart/2005/8/layout/list1"/>
    <dgm:cxn modelId="{49CD2172-B606-4226-8A55-D821B7D048A4}" type="presOf" srcId="{5421DB4B-D8FA-4133-A561-33DECB1B92CD}" destId="{F55D59B1-8490-4B07-8D06-6122C96B6474}" srcOrd="1" destOrd="0" presId="urn:microsoft.com/office/officeart/2005/8/layout/list1"/>
    <dgm:cxn modelId="{026E1F1D-7129-454F-B7FC-AEE027094FB2}" type="presOf" srcId="{758224CF-9465-468A-BE72-8AF29D2B9189}" destId="{83EFB9C8-507C-4810-B2B3-DC0D43D0AE2B}" srcOrd="0" destOrd="3" presId="urn:microsoft.com/office/officeart/2005/8/layout/list1"/>
    <dgm:cxn modelId="{AF20A574-636D-4EF5-9485-2BDB0122D868}" type="presOf" srcId="{29A1E9E7-0610-4900-A459-0B8CD7B3A3E6}" destId="{674D5183-3850-4E9D-9C32-AC000DCDE972}" srcOrd="0" destOrd="0" presId="urn:microsoft.com/office/officeart/2005/8/layout/list1"/>
    <dgm:cxn modelId="{96704127-47E8-4544-BE99-52128D27A1DB}" type="presOf" srcId="{359C248A-1B84-480B-8060-4489639BB5AB}" destId="{89848FA5-8794-4D49-A9D5-D6D13FE34388}" srcOrd="0" destOrd="0" presId="urn:microsoft.com/office/officeart/2005/8/layout/list1"/>
    <dgm:cxn modelId="{3B8F7908-5403-458C-8FF9-9ED714AD6057}" srcId="{5421DB4B-D8FA-4133-A561-33DECB1B92CD}" destId="{78B5F7EF-B03B-4D4F-BD58-3FEB8449FB8B}" srcOrd="2" destOrd="0" parTransId="{F6772807-D3BE-42B2-92AA-2D3CAD6163A2}" sibTransId="{A46EF20D-63ED-42A6-A476-B7E8C6AA51DF}"/>
    <dgm:cxn modelId="{EAAFD06E-BE5B-41C1-9005-3D56C97D06C2}" type="presOf" srcId="{4381827C-9297-4F19-B2F8-A4E3B7D5D2F2}" destId="{83EFB9C8-507C-4810-B2B3-DC0D43D0AE2B}" srcOrd="0" destOrd="2" presId="urn:microsoft.com/office/officeart/2005/8/layout/list1"/>
    <dgm:cxn modelId="{7C047247-74B6-40E5-8E6F-51A261C9A9E2}" srcId="{5421DB4B-D8FA-4133-A561-33DECB1B92CD}" destId="{93DBDD55-19DA-4E94-8B86-812FF3DCD52C}" srcOrd="1" destOrd="0" parTransId="{02C8B245-652E-4BE3-B412-B033691E52D2}" sibTransId="{AF6A9E80-1230-4AE0-A71B-D2180BF9499C}"/>
    <dgm:cxn modelId="{D4B78A7D-F88F-40BF-83C9-AD33E9D04003}" srcId="{29A1E9E7-0610-4900-A459-0B8CD7B3A3E6}" destId="{C74C133E-486E-4467-A776-C49F46E1A784}" srcOrd="0" destOrd="0" parTransId="{B70BCBC8-39DC-49EB-B4D5-4C1EB6BC32E9}" sibTransId="{618FC7B5-217C-459E-ADAF-9B0A951B0E44}"/>
    <dgm:cxn modelId="{58D2231E-CEFF-46B8-B5FE-7C8AAB60EA5E}" srcId="{359C248A-1B84-480B-8060-4489639BB5AB}" destId="{29A1E9E7-0610-4900-A459-0B8CD7B3A3E6}" srcOrd="0" destOrd="0" parTransId="{8F6FB9CE-A731-483D-AE13-07AFC0EB3C5A}" sibTransId="{AB9FC013-DC7F-4193-AAFC-A481AACEEE1F}"/>
    <dgm:cxn modelId="{A39EE17F-C820-4565-9A73-32F52C8D6D3A}" type="presOf" srcId="{C74C133E-486E-4467-A776-C49F46E1A784}" destId="{83EFB9C8-507C-4810-B2B3-DC0D43D0AE2B}" srcOrd="0" destOrd="0" presId="urn:microsoft.com/office/officeart/2005/8/layout/list1"/>
    <dgm:cxn modelId="{B73147F3-F413-476C-BDF9-A13BFC81E1B0}" type="presParOf" srcId="{89848FA5-8794-4D49-A9D5-D6D13FE34388}" destId="{37DB46B4-5409-490E-850B-99940A2E1A3E}" srcOrd="0" destOrd="0" presId="urn:microsoft.com/office/officeart/2005/8/layout/list1"/>
    <dgm:cxn modelId="{7DB38FFF-9064-4FFE-BBC2-5BFF8112593C}" type="presParOf" srcId="{37DB46B4-5409-490E-850B-99940A2E1A3E}" destId="{674D5183-3850-4E9D-9C32-AC000DCDE972}" srcOrd="0" destOrd="0" presId="urn:microsoft.com/office/officeart/2005/8/layout/list1"/>
    <dgm:cxn modelId="{43B4E950-D34A-46D6-ABDD-9F758C8BD17A}" type="presParOf" srcId="{37DB46B4-5409-490E-850B-99940A2E1A3E}" destId="{4D59A644-2751-4094-9965-E3EE5E44CEB8}" srcOrd="1" destOrd="0" presId="urn:microsoft.com/office/officeart/2005/8/layout/list1"/>
    <dgm:cxn modelId="{8F3298F1-552C-4868-9C27-CF5A61B72AB4}" type="presParOf" srcId="{89848FA5-8794-4D49-A9D5-D6D13FE34388}" destId="{A38DE054-DA85-4C87-9299-CE5F3C3711BE}" srcOrd="1" destOrd="0" presId="urn:microsoft.com/office/officeart/2005/8/layout/list1"/>
    <dgm:cxn modelId="{78613DDE-2339-45FF-A827-266CEC47363E}" type="presParOf" srcId="{89848FA5-8794-4D49-A9D5-D6D13FE34388}" destId="{83EFB9C8-507C-4810-B2B3-DC0D43D0AE2B}" srcOrd="2" destOrd="0" presId="urn:microsoft.com/office/officeart/2005/8/layout/list1"/>
    <dgm:cxn modelId="{8F91C7A7-D6AF-45D1-B74F-A0C79A3FBA3F}" type="presParOf" srcId="{89848FA5-8794-4D49-A9D5-D6D13FE34388}" destId="{E74EA252-EC3C-4826-AF99-0DE8D8766618}" srcOrd="3" destOrd="0" presId="urn:microsoft.com/office/officeart/2005/8/layout/list1"/>
    <dgm:cxn modelId="{A1548525-824D-41E5-BBD6-25121E2BD7B1}" type="presParOf" srcId="{89848FA5-8794-4D49-A9D5-D6D13FE34388}" destId="{1DC8CAA5-F798-411D-832E-9BFBBEC5B105}" srcOrd="4" destOrd="0" presId="urn:microsoft.com/office/officeart/2005/8/layout/list1"/>
    <dgm:cxn modelId="{E29B3208-219F-4BCD-9CB9-214E25AD116A}" type="presParOf" srcId="{1DC8CAA5-F798-411D-832E-9BFBBEC5B105}" destId="{623302D3-FE36-4595-A104-724C9C851E55}" srcOrd="0" destOrd="0" presId="urn:microsoft.com/office/officeart/2005/8/layout/list1"/>
    <dgm:cxn modelId="{AD781704-DD54-4E4C-99AB-92316DC250C0}" type="presParOf" srcId="{1DC8CAA5-F798-411D-832E-9BFBBEC5B105}" destId="{F55D59B1-8490-4B07-8D06-6122C96B6474}" srcOrd="1" destOrd="0" presId="urn:microsoft.com/office/officeart/2005/8/layout/list1"/>
    <dgm:cxn modelId="{893EC8C5-FDD2-4B54-97FC-7E278DD4E92D}" type="presParOf" srcId="{89848FA5-8794-4D49-A9D5-D6D13FE34388}" destId="{A2FA233E-7B1D-40AB-8FFB-D5E964FA1D61}" srcOrd="5" destOrd="0" presId="urn:microsoft.com/office/officeart/2005/8/layout/list1"/>
    <dgm:cxn modelId="{35AB92CA-DE2C-4BF8-A7BD-54A3572AC4D6}" type="presParOf" srcId="{89848FA5-8794-4D49-A9D5-D6D13FE34388}" destId="{82F82BB1-9DA8-4466-867D-C33BE2C7072D}"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F2624CE2-55A0-418B-8D63-140083F50A24}" type="doc">
      <dgm:prSet loTypeId="urn:microsoft.com/office/officeart/2005/8/layout/arrow5" loCatId="process" qsTypeId="urn:microsoft.com/office/officeart/2005/8/quickstyle/simple1" qsCatId="simple" csTypeId="urn:microsoft.com/office/officeart/2005/8/colors/accent1_2" csCatId="accent1"/>
      <dgm:spPr/>
      <dgm:t>
        <a:bodyPr/>
        <a:lstStyle/>
        <a:p>
          <a:endParaRPr lang="en-US"/>
        </a:p>
      </dgm:t>
    </dgm:pt>
    <dgm:pt modelId="{1176966A-891D-4512-92EB-0FF8D3E475E1}">
      <dgm:prSet/>
      <dgm:spPr/>
      <dgm:t>
        <a:bodyPr/>
        <a:lstStyle/>
        <a:p>
          <a:pPr rtl="0"/>
          <a:r>
            <a:rPr lang="en-US" dirty="0" smtClean="0"/>
            <a:t>Clear majority of SMEs vote ‘yes’ on Necessary Competency/KSA scale</a:t>
          </a:r>
          <a:endParaRPr lang="en-US" dirty="0"/>
        </a:p>
      </dgm:t>
    </dgm:pt>
    <dgm:pt modelId="{9D8F7507-DCB8-4A73-980E-D9E08169E556}" type="parTrans" cxnId="{E9F0645B-F9D8-447F-B1F7-34EAC6CAD3B0}">
      <dgm:prSet/>
      <dgm:spPr/>
      <dgm:t>
        <a:bodyPr/>
        <a:lstStyle/>
        <a:p>
          <a:endParaRPr lang="en-US"/>
        </a:p>
      </dgm:t>
    </dgm:pt>
    <dgm:pt modelId="{704B118B-C5B2-4ED2-B3E4-26986502140E}" type="sibTrans" cxnId="{E9F0645B-F9D8-447F-B1F7-34EAC6CAD3B0}">
      <dgm:prSet/>
      <dgm:spPr/>
      <dgm:t>
        <a:bodyPr/>
        <a:lstStyle/>
        <a:p>
          <a:endParaRPr lang="en-US"/>
        </a:p>
      </dgm:t>
    </dgm:pt>
    <dgm:pt modelId="{22E46043-0D16-454B-B6A2-B1227A464041}">
      <dgm:prSet/>
      <dgm:spPr/>
      <dgm:t>
        <a:bodyPr/>
        <a:lstStyle/>
        <a:p>
          <a:pPr rtl="0"/>
          <a:r>
            <a:rPr lang="en-US" dirty="0" smtClean="0"/>
            <a:t>Overall average of Competency/KSA Likely Trouble scale is 2 or above</a:t>
          </a:r>
          <a:endParaRPr lang="en-US" dirty="0"/>
        </a:p>
      </dgm:t>
    </dgm:pt>
    <dgm:pt modelId="{D78AC10B-99CD-4910-9E9C-6FC5C9569FB1}" type="parTrans" cxnId="{FCF12569-45FC-4085-8E02-0CC4B724ECAF}">
      <dgm:prSet/>
      <dgm:spPr/>
      <dgm:t>
        <a:bodyPr/>
        <a:lstStyle/>
        <a:p>
          <a:endParaRPr lang="en-US"/>
        </a:p>
      </dgm:t>
    </dgm:pt>
    <dgm:pt modelId="{4BBE3666-21B3-4A45-8BF3-171C14D8D550}" type="sibTrans" cxnId="{FCF12569-45FC-4085-8E02-0CC4B724ECAF}">
      <dgm:prSet/>
      <dgm:spPr/>
      <dgm:t>
        <a:bodyPr/>
        <a:lstStyle/>
        <a:p>
          <a:endParaRPr lang="en-US"/>
        </a:p>
      </dgm:t>
    </dgm:pt>
    <dgm:pt modelId="{D18A871E-B15D-4783-B2D2-89FC1A1DB6C0}" type="pres">
      <dgm:prSet presAssocID="{F2624CE2-55A0-418B-8D63-140083F50A24}" presName="diagram" presStyleCnt="0">
        <dgm:presLayoutVars>
          <dgm:dir/>
          <dgm:resizeHandles val="exact"/>
        </dgm:presLayoutVars>
      </dgm:prSet>
      <dgm:spPr/>
      <dgm:t>
        <a:bodyPr/>
        <a:lstStyle/>
        <a:p>
          <a:endParaRPr lang="en-US"/>
        </a:p>
      </dgm:t>
    </dgm:pt>
    <dgm:pt modelId="{0BD1F3F7-C41C-4333-A5EA-E3E831E9BD6F}" type="pres">
      <dgm:prSet presAssocID="{1176966A-891D-4512-92EB-0FF8D3E475E1}" presName="arrow" presStyleLbl="node1" presStyleIdx="0" presStyleCnt="2">
        <dgm:presLayoutVars>
          <dgm:bulletEnabled val="1"/>
        </dgm:presLayoutVars>
      </dgm:prSet>
      <dgm:spPr/>
      <dgm:t>
        <a:bodyPr/>
        <a:lstStyle/>
        <a:p>
          <a:endParaRPr lang="en-US"/>
        </a:p>
      </dgm:t>
    </dgm:pt>
    <dgm:pt modelId="{F56FEEB0-4DFA-493D-8C19-D7D143561DDA}" type="pres">
      <dgm:prSet presAssocID="{22E46043-0D16-454B-B6A2-B1227A464041}" presName="arrow" presStyleLbl="node1" presStyleIdx="1" presStyleCnt="2">
        <dgm:presLayoutVars>
          <dgm:bulletEnabled val="1"/>
        </dgm:presLayoutVars>
      </dgm:prSet>
      <dgm:spPr/>
      <dgm:t>
        <a:bodyPr/>
        <a:lstStyle/>
        <a:p>
          <a:endParaRPr lang="en-US"/>
        </a:p>
      </dgm:t>
    </dgm:pt>
  </dgm:ptLst>
  <dgm:cxnLst>
    <dgm:cxn modelId="{82889332-9952-48A6-924A-F79B04ACA50D}" type="presOf" srcId="{F2624CE2-55A0-418B-8D63-140083F50A24}" destId="{D18A871E-B15D-4783-B2D2-89FC1A1DB6C0}" srcOrd="0" destOrd="0" presId="urn:microsoft.com/office/officeart/2005/8/layout/arrow5"/>
    <dgm:cxn modelId="{F2EFBFC8-08B0-4097-90A8-6036BECF7F70}" type="presOf" srcId="{1176966A-891D-4512-92EB-0FF8D3E475E1}" destId="{0BD1F3F7-C41C-4333-A5EA-E3E831E9BD6F}" srcOrd="0" destOrd="0" presId="urn:microsoft.com/office/officeart/2005/8/layout/arrow5"/>
    <dgm:cxn modelId="{E9F0645B-F9D8-447F-B1F7-34EAC6CAD3B0}" srcId="{F2624CE2-55A0-418B-8D63-140083F50A24}" destId="{1176966A-891D-4512-92EB-0FF8D3E475E1}" srcOrd="0" destOrd="0" parTransId="{9D8F7507-DCB8-4A73-980E-D9E08169E556}" sibTransId="{704B118B-C5B2-4ED2-B3E4-26986502140E}"/>
    <dgm:cxn modelId="{FCF12569-45FC-4085-8E02-0CC4B724ECAF}" srcId="{F2624CE2-55A0-418B-8D63-140083F50A24}" destId="{22E46043-0D16-454B-B6A2-B1227A464041}" srcOrd="1" destOrd="0" parTransId="{D78AC10B-99CD-4910-9E9C-6FC5C9569FB1}" sibTransId="{4BBE3666-21B3-4A45-8BF3-171C14D8D550}"/>
    <dgm:cxn modelId="{BBBD049A-2C70-49FF-8D35-AB501B08F33F}" type="presOf" srcId="{22E46043-0D16-454B-B6A2-B1227A464041}" destId="{F56FEEB0-4DFA-493D-8C19-D7D143561DDA}" srcOrd="0" destOrd="0" presId="urn:microsoft.com/office/officeart/2005/8/layout/arrow5"/>
    <dgm:cxn modelId="{F6239D6A-2468-4AD8-8E99-9ACEEF2B5097}" type="presParOf" srcId="{D18A871E-B15D-4783-B2D2-89FC1A1DB6C0}" destId="{0BD1F3F7-C41C-4333-A5EA-E3E831E9BD6F}" srcOrd="0" destOrd="0" presId="urn:microsoft.com/office/officeart/2005/8/layout/arrow5"/>
    <dgm:cxn modelId="{71B2FA89-B487-4663-8CF2-2B94CE42AEFE}" type="presParOf" srcId="{D18A871E-B15D-4783-B2D2-89FC1A1DB6C0}" destId="{F56FEEB0-4DFA-493D-8C19-D7D143561DDA}"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2E0A9AF8-EF06-4364-8EB8-239DF273C9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07817E-4713-44E8-95BE-9EEAB2400FE5}">
      <dgm:prSet/>
      <dgm:spPr/>
      <dgm:t>
        <a:bodyPr/>
        <a:lstStyle/>
        <a:p>
          <a:pPr rtl="0"/>
          <a:r>
            <a:rPr lang="en-US" dirty="0" smtClean="0"/>
            <a:t>Define minimum qualifications</a:t>
          </a:r>
          <a:endParaRPr lang="en-US" dirty="0"/>
        </a:p>
      </dgm:t>
    </dgm:pt>
    <dgm:pt modelId="{4780E73E-373C-4403-BC9F-A1FF739F3908}" type="parTrans" cxnId="{CAB4D98D-EBC3-40A9-BECB-DA4F036EA70B}">
      <dgm:prSet/>
      <dgm:spPr/>
      <dgm:t>
        <a:bodyPr/>
        <a:lstStyle/>
        <a:p>
          <a:endParaRPr lang="en-US"/>
        </a:p>
      </dgm:t>
    </dgm:pt>
    <dgm:pt modelId="{A7525F0B-E3ED-4740-8039-4A090C9B4F2B}" type="sibTrans" cxnId="{CAB4D98D-EBC3-40A9-BECB-DA4F036EA70B}">
      <dgm:prSet/>
      <dgm:spPr/>
      <dgm:t>
        <a:bodyPr/>
        <a:lstStyle/>
        <a:p>
          <a:endParaRPr lang="en-US"/>
        </a:p>
      </dgm:t>
    </dgm:pt>
    <dgm:pt modelId="{881BF7ED-6EA3-45FE-9CFE-E2A5DCFA80B1}">
      <dgm:prSet/>
      <dgm:spPr/>
      <dgm:t>
        <a:bodyPr/>
        <a:lstStyle/>
        <a:p>
          <a:r>
            <a:rPr lang="en-US" dirty="0" smtClean="0"/>
            <a:t>As a group: SMEs develop MQs </a:t>
          </a:r>
        </a:p>
      </dgm:t>
    </dgm:pt>
    <dgm:pt modelId="{949BC2BB-B623-4583-9BF0-AB4D48B663DB}" type="parTrans" cxnId="{E9CBD25F-71F3-41B7-B2EF-E463B0D8E43D}">
      <dgm:prSet/>
      <dgm:spPr/>
      <dgm:t>
        <a:bodyPr/>
        <a:lstStyle/>
        <a:p>
          <a:endParaRPr lang="en-US"/>
        </a:p>
      </dgm:t>
    </dgm:pt>
    <dgm:pt modelId="{B39D9FF9-47F9-4BCB-9027-B4769452E1E9}" type="sibTrans" cxnId="{E9CBD25F-71F3-41B7-B2EF-E463B0D8E43D}">
      <dgm:prSet/>
      <dgm:spPr/>
      <dgm:t>
        <a:bodyPr/>
        <a:lstStyle/>
        <a:p>
          <a:endParaRPr lang="en-US"/>
        </a:p>
      </dgm:t>
    </dgm:pt>
    <dgm:pt modelId="{F6B86A35-5C2E-49E7-984F-C0ACCE593147}">
      <dgm:prSet/>
      <dgm:spPr/>
      <dgm:t>
        <a:bodyPr/>
        <a:lstStyle/>
        <a:p>
          <a:r>
            <a:rPr lang="en-US" dirty="0" smtClean="0"/>
            <a:t>Identify Education and Experience</a:t>
          </a:r>
        </a:p>
      </dgm:t>
    </dgm:pt>
    <dgm:pt modelId="{C43238A2-9A9B-4D79-B767-82D99DE09A2C}" type="parTrans" cxnId="{163A2324-70B8-42EB-AC4F-3FC33AE57033}">
      <dgm:prSet/>
      <dgm:spPr/>
      <dgm:t>
        <a:bodyPr/>
        <a:lstStyle/>
        <a:p>
          <a:endParaRPr lang="en-US"/>
        </a:p>
      </dgm:t>
    </dgm:pt>
    <dgm:pt modelId="{686CD1FC-4E84-4C03-86AF-627EAEA346C5}" type="sibTrans" cxnId="{163A2324-70B8-42EB-AC4F-3FC33AE57033}">
      <dgm:prSet/>
      <dgm:spPr/>
      <dgm:t>
        <a:bodyPr/>
        <a:lstStyle/>
        <a:p>
          <a:endParaRPr lang="en-US"/>
        </a:p>
      </dgm:t>
    </dgm:pt>
    <dgm:pt modelId="{4798DEAD-EE14-4132-A1F4-632BAE7762E8}">
      <dgm:prSet/>
      <dgm:spPr/>
      <dgm:t>
        <a:bodyPr/>
        <a:lstStyle/>
        <a:p>
          <a:pPr rtl="0"/>
          <a:r>
            <a:rPr lang="en-US" dirty="0" smtClean="0"/>
            <a:t>Explain criteria for establishing MQs, and how MQs &amp; Competencies/KSAs will be used in selecting applicants</a:t>
          </a:r>
          <a:endParaRPr lang="en-US" dirty="0"/>
        </a:p>
      </dgm:t>
    </dgm:pt>
    <dgm:pt modelId="{05AE486D-1994-4F81-9B97-4FCC87F3A727}" type="parTrans" cxnId="{34A17B38-4FA0-4846-957C-D328F5CA00F2}">
      <dgm:prSet/>
      <dgm:spPr/>
      <dgm:t>
        <a:bodyPr/>
        <a:lstStyle/>
        <a:p>
          <a:endParaRPr lang="en-US"/>
        </a:p>
      </dgm:t>
    </dgm:pt>
    <dgm:pt modelId="{87D464AC-2C47-4DCF-8B99-E9ECDE22C747}" type="sibTrans" cxnId="{34A17B38-4FA0-4846-957C-D328F5CA00F2}">
      <dgm:prSet/>
      <dgm:spPr/>
      <dgm:t>
        <a:bodyPr/>
        <a:lstStyle/>
        <a:p>
          <a:endParaRPr lang="en-US"/>
        </a:p>
      </dgm:t>
    </dgm:pt>
    <dgm:pt modelId="{0538C925-AB89-42A1-B155-387B9EF8033D}">
      <dgm:prSet/>
      <dgm:spPr/>
      <dgm:t>
        <a:bodyPr/>
        <a:lstStyle/>
        <a:p>
          <a:pPr rtl="0"/>
          <a:r>
            <a:rPr lang="en-US" dirty="0" smtClean="0"/>
            <a:t>Include possible combinations of education and experience levels for substitution, if applicable</a:t>
          </a:r>
        </a:p>
      </dgm:t>
    </dgm:pt>
    <dgm:pt modelId="{DE1CD0B2-4557-4266-BCD3-46522A04863A}" type="parTrans" cxnId="{16910528-E507-4480-A557-D661491E6029}">
      <dgm:prSet/>
      <dgm:spPr/>
    </dgm:pt>
    <dgm:pt modelId="{46781395-8929-4240-B9C7-5DD4FC8052AE}" type="sibTrans" cxnId="{16910528-E507-4480-A557-D661491E6029}">
      <dgm:prSet/>
      <dgm:spPr/>
    </dgm:pt>
    <dgm:pt modelId="{44E5A59C-560F-4737-B356-91E2D182BFD5}" type="pres">
      <dgm:prSet presAssocID="{2E0A9AF8-EF06-4364-8EB8-239DF273C957}" presName="linear" presStyleCnt="0">
        <dgm:presLayoutVars>
          <dgm:animLvl val="lvl"/>
          <dgm:resizeHandles val="exact"/>
        </dgm:presLayoutVars>
      </dgm:prSet>
      <dgm:spPr/>
      <dgm:t>
        <a:bodyPr/>
        <a:lstStyle/>
        <a:p>
          <a:endParaRPr lang="en-US"/>
        </a:p>
      </dgm:t>
    </dgm:pt>
    <dgm:pt modelId="{2D06B028-F69C-4615-A09C-D714A15471E7}" type="pres">
      <dgm:prSet presAssocID="{2F07817E-4713-44E8-95BE-9EEAB2400FE5}" presName="parentText" presStyleLbl="node1" presStyleIdx="0" presStyleCnt="3">
        <dgm:presLayoutVars>
          <dgm:chMax val="0"/>
          <dgm:bulletEnabled val="1"/>
        </dgm:presLayoutVars>
      </dgm:prSet>
      <dgm:spPr/>
      <dgm:t>
        <a:bodyPr/>
        <a:lstStyle/>
        <a:p>
          <a:endParaRPr lang="en-US"/>
        </a:p>
      </dgm:t>
    </dgm:pt>
    <dgm:pt modelId="{9EC37E24-D5B3-476D-992D-E51C1054D294}" type="pres">
      <dgm:prSet presAssocID="{A7525F0B-E3ED-4740-8039-4A090C9B4F2B}" presName="spacer" presStyleCnt="0"/>
      <dgm:spPr/>
    </dgm:pt>
    <dgm:pt modelId="{6CB362E8-6AAE-4153-845F-6F6D8BE6E7D9}" type="pres">
      <dgm:prSet presAssocID="{4798DEAD-EE14-4132-A1F4-632BAE7762E8}" presName="parentText" presStyleLbl="node1" presStyleIdx="1" presStyleCnt="3">
        <dgm:presLayoutVars>
          <dgm:chMax val="0"/>
          <dgm:bulletEnabled val="1"/>
        </dgm:presLayoutVars>
      </dgm:prSet>
      <dgm:spPr/>
      <dgm:t>
        <a:bodyPr/>
        <a:lstStyle/>
        <a:p>
          <a:endParaRPr lang="en-US"/>
        </a:p>
      </dgm:t>
    </dgm:pt>
    <dgm:pt modelId="{34DB85D1-98FE-4E8D-BE70-5BC6B3001049}" type="pres">
      <dgm:prSet presAssocID="{87D464AC-2C47-4DCF-8B99-E9ECDE22C747}" presName="spacer" presStyleCnt="0"/>
      <dgm:spPr/>
    </dgm:pt>
    <dgm:pt modelId="{ADA76419-E8BF-4C6D-8903-EFCAF0FA85A4}" type="pres">
      <dgm:prSet presAssocID="{881BF7ED-6EA3-45FE-9CFE-E2A5DCFA80B1}" presName="parentText" presStyleLbl="node1" presStyleIdx="2" presStyleCnt="3">
        <dgm:presLayoutVars>
          <dgm:chMax val="0"/>
          <dgm:bulletEnabled val="1"/>
        </dgm:presLayoutVars>
      </dgm:prSet>
      <dgm:spPr/>
      <dgm:t>
        <a:bodyPr/>
        <a:lstStyle/>
        <a:p>
          <a:endParaRPr lang="en-US"/>
        </a:p>
      </dgm:t>
    </dgm:pt>
    <dgm:pt modelId="{5E448D88-FAEC-4131-86A6-843B36304E54}" type="pres">
      <dgm:prSet presAssocID="{881BF7ED-6EA3-45FE-9CFE-E2A5DCFA80B1}" presName="childText" presStyleLbl="revTx" presStyleIdx="0" presStyleCnt="1">
        <dgm:presLayoutVars>
          <dgm:bulletEnabled val="1"/>
        </dgm:presLayoutVars>
      </dgm:prSet>
      <dgm:spPr/>
      <dgm:t>
        <a:bodyPr/>
        <a:lstStyle/>
        <a:p>
          <a:endParaRPr lang="en-US"/>
        </a:p>
      </dgm:t>
    </dgm:pt>
  </dgm:ptLst>
  <dgm:cxnLst>
    <dgm:cxn modelId="{CAB4D98D-EBC3-40A9-BECB-DA4F036EA70B}" srcId="{2E0A9AF8-EF06-4364-8EB8-239DF273C957}" destId="{2F07817E-4713-44E8-95BE-9EEAB2400FE5}" srcOrd="0" destOrd="0" parTransId="{4780E73E-373C-4403-BC9F-A1FF739F3908}" sibTransId="{A7525F0B-E3ED-4740-8039-4A090C9B4F2B}"/>
    <dgm:cxn modelId="{EEC60961-F67E-4FC8-B9D9-F7ED5C631F4F}" type="presOf" srcId="{2F07817E-4713-44E8-95BE-9EEAB2400FE5}" destId="{2D06B028-F69C-4615-A09C-D714A15471E7}" srcOrd="0" destOrd="0" presId="urn:microsoft.com/office/officeart/2005/8/layout/vList2"/>
    <dgm:cxn modelId="{F7A55529-92DA-48DD-8B35-9886E67C3870}" type="presOf" srcId="{0538C925-AB89-42A1-B155-387B9EF8033D}" destId="{5E448D88-FAEC-4131-86A6-843B36304E54}" srcOrd="0" destOrd="1" presId="urn:microsoft.com/office/officeart/2005/8/layout/vList2"/>
    <dgm:cxn modelId="{E9CBD25F-71F3-41B7-B2EF-E463B0D8E43D}" srcId="{2E0A9AF8-EF06-4364-8EB8-239DF273C957}" destId="{881BF7ED-6EA3-45FE-9CFE-E2A5DCFA80B1}" srcOrd="2" destOrd="0" parTransId="{949BC2BB-B623-4583-9BF0-AB4D48B663DB}" sibTransId="{B39D9FF9-47F9-4BCB-9027-B4769452E1E9}"/>
    <dgm:cxn modelId="{34A17B38-4FA0-4846-957C-D328F5CA00F2}" srcId="{2E0A9AF8-EF06-4364-8EB8-239DF273C957}" destId="{4798DEAD-EE14-4132-A1F4-632BAE7762E8}" srcOrd="1" destOrd="0" parTransId="{05AE486D-1994-4F81-9B97-4FCC87F3A727}" sibTransId="{87D464AC-2C47-4DCF-8B99-E9ECDE22C747}"/>
    <dgm:cxn modelId="{15A3F86D-F317-406F-B4BA-059922BC3613}" type="presOf" srcId="{881BF7ED-6EA3-45FE-9CFE-E2A5DCFA80B1}" destId="{ADA76419-E8BF-4C6D-8903-EFCAF0FA85A4}" srcOrd="0" destOrd="0" presId="urn:microsoft.com/office/officeart/2005/8/layout/vList2"/>
    <dgm:cxn modelId="{163A2324-70B8-42EB-AC4F-3FC33AE57033}" srcId="{881BF7ED-6EA3-45FE-9CFE-E2A5DCFA80B1}" destId="{F6B86A35-5C2E-49E7-984F-C0ACCE593147}" srcOrd="0" destOrd="0" parTransId="{C43238A2-9A9B-4D79-B767-82D99DE09A2C}" sibTransId="{686CD1FC-4E84-4C03-86AF-627EAEA346C5}"/>
    <dgm:cxn modelId="{1FE7F3D6-33DC-4A7C-8E0B-E5B4D2406E0B}" type="presOf" srcId="{2E0A9AF8-EF06-4364-8EB8-239DF273C957}" destId="{44E5A59C-560F-4737-B356-91E2D182BFD5}" srcOrd="0" destOrd="0" presId="urn:microsoft.com/office/officeart/2005/8/layout/vList2"/>
    <dgm:cxn modelId="{E3298726-0EB8-4E22-9A32-F67DD7C82353}" type="presOf" srcId="{F6B86A35-5C2E-49E7-984F-C0ACCE593147}" destId="{5E448D88-FAEC-4131-86A6-843B36304E54}" srcOrd="0" destOrd="0" presId="urn:microsoft.com/office/officeart/2005/8/layout/vList2"/>
    <dgm:cxn modelId="{A511A2A9-3A7F-4FF4-94B3-7B704C2A2D29}" type="presOf" srcId="{4798DEAD-EE14-4132-A1F4-632BAE7762E8}" destId="{6CB362E8-6AAE-4153-845F-6F6D8BE6E7D9}" srcOrd="0" destOrd="0" presId="urn:microsoft.com/office/officeart/2005/8/layout/vList2"/>
    <dgm:cxn modelId="{16910528-E507-4480-A557-D661491E6029}" srcId="{881BF7ED-6EA3-45FE-9CFE-E2A5DCFA80B1}" destId="{0538C925-AB89-42A1-B155-387B9EF8033D}" srcOrd="1" destOrd="0" parTransId="{DE1CD0B2-4557-4266-BCD3-46522A04863A}" sibTransId="{46781395-8929-4240-B9C7-5DD4FC8052AE}"/>
    <dgm:cxn modelId="{61D5F450-A789-4060-A6BC-D2B5E55FF215}" type="presParOf" srcId="{44E5A59C-560F-4737-B356-91E2D182BFD5}" destId="{2D06B028-F69C-4615-A09C-D714A15471E7}" srcOrd="0" destOrd="0" presId="urn:microsoft.com/office/officeart/2005/8/layout/vList2"/>
    <dgm:cxn modelId="{3C700493-7CBB-46CF-AC16-30011851140D}" type="presParOf" srcId="{44E5A59C-560F-4737-B356-91E2D182BFD5}" destId="{9EC37E24-D5B3-476D-992D-E51C1054D294}" srcOrd="1" destOrd="0" presId="urn:microsoft.com/office/officeart/2005/8/layout/vList2"/>
    <dgm:cxn modelId="{14FC14F1-41EF-4D92-9871-8620E1956DFA}" type="presParOf" srcId="{44E5A59C-560F-4737-B356-91E2D182BFD5}" destId="{6CB362E8-6AAE-4153-845F-6F6D8BE6E7D9}" srcOrd="2" destOrd="0" presId="urn:microsoft.com/office/officeart/2005/8/layout/vList2"/>
    <dgm:cxn modelId="{5DE1CB3D-51F2-465B-BC4F-1F47DBF489CE}" type="presParOf" srcId="{44E5A59C-560F-4737-B356-91E2D182BFD5}" destId="{34DB85D1-98FE-4E8D-BE70-5BC6B3001049}" srcOrd="3" destOrd="0" presId="urn:microsoft.com/office/officeart/2005/8/layout/vList2"/>
    <dgm:cxn modelId="{67D7A7FA-3308-4050-9927-E980C2B0F9CB}" type="presParOf" srcId="{44E5A59C-560F-4737-B356-91E2D182BFD5}" destId="{ADA76419-E8BF-4C6D-8903-EFCAF0FA85A4}" srcOrd="4" destOrd="0" presId="urn:microsoft.com/office/officeart/2005/8/layout/vList2"/>
    <dgm:cxn modelId="{4C63FB14-D1F5-404A-B6ED-86D6BB8B609B}" type="presParOf" srcId="{44E5A59C-560F-4737-B356-91E2D182BFD5}" destId="{5E448D88-FAEC-4131-86A6-843B36304E54}"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3791F13D-EEB6-4FE3-878C-8FC6AD92C99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C3EFEDE-5E98-4E95-8035-6C4176B7D839}">
      <dgm:prSet/>
      <dgm:spPr/>
      <dgm:t>
        <a:bodyPr/>
        <a:lstStyle/>
        <a:p>
          <a:pPr rtl="0"/>
          <a:r>
            <a:rPr lang="en-US" dirty="0" smtClean="0"/>
            <a:t>What are Minimum Qualifications (MQs)?</a:t>
          </a:r>
          <a:endParaRPr lang="en-US" b="1" dirty="0"/>
        </a:p>
      </dgm:t>
    </dgm:pt>
    <dgm:pt modelId="{A755978C-878E-4D69-9212-322C834E84A8}" type="parTrans" cxnId="{CCDDF9D0-2E17-4B75-B0E2-25C5D1F92CBA}">
      <dgm:prSet/>
      <dgm:spPr/>
      <dgm:t>
        <a:bodyPr/>
        <a:lstStyle/>
        <a:p>
          <a:endParaRPr lang="en-US"/>
        </a:p>
      </dgm:t>
    </dgm:pt>
    <dgm:pt modelId="{E1822BDB-593F-422C-84CE-FAFE02103143}" type="sibTrans" cxnId="{CCDDF9D0-2E17-4B75-B0E2-25C5D1F92CBA}">
      <dgm:prSet/>
      <dgm:spPr/>
      <dgm:t>
        <a:bodyPr/>
        <a:lstStyle/>
        <a:p>
          <a:endParaRPr lang="en-US"/>
        </a:p>
      </dgm:t>
    </dgm:pt>
    <dgm:pt modelId="{9DB219A2-50D7-49D8-BCDF-B808FF9B1BBC}">
      <dgm:prSet/>
      <dgm:spPr/>
      <dgm:t>
        <a:bodyPr/>
        <a:lstStyle/>
        <a:p>
          <a:pPr rtl="0"/>
          <a:r>
            <a:rPr lang="en-US" dirty="0" smtClean="0"/>
            <a:t>The requirement(s) that </a:t>
          </a:r>
          <a:r>
            <a:rPr lang="en-US" b="1" u="sng" dirty="0" smtClean="0"/>
            <a:t>must</a:t>
          </a:r>
          <a:r>
            <a:rPr lang="en-US" dirty="0" smtClean="0"/>
            <a:t> be satisfied to be considered for a classification.</a:t>
          </a:r>
          <a:endParaRPr lang="en-US" dirty="0"/>
        </a:p>
      </dgm:t>
    </dgm:pt>
    <dgm:pt modelId="{A79B5621-45C8-4C27-A063-E9F11C4D8BF1}" type="parTrans" cxnId="{BB30ABA2-9983-4CBD-982E-9F0827B58805}">
      <dgm:prSet/>
      <dgm:spPr/>
      <dgm:t>
        <a:bodyPr/>
        <a:lstStyle/>
        <a:p>
          <a:endParaRPr lang="en-US"/>
        </a:p>
      </dgm:t>
    </dgm:pt>
    <dgm:pt modelId="{9E14FBC6-AA67-48FC-848E-7415F24E0EBC}" type="sibTrans" cxnId="{BB30ABA2-9983-4CBD-982E-9F0827B58805}">
      <dgm:prSet/>
      <dgm:spPr/>
      <dgm:t>
        <a:bodyPr/>
        <a:lstStyle/>
        <a:p>
          <a:endParaRPr lang="en-US"/>
        </a:p>
      </dgm:t>
    </dgm:pt>
    <dgm:pt modelId="{3ED1326E-1324-4256-A0EF-5F9E75CBE535}">
      <dgm:prSet/>
      <dgm:spPr/>
      <dgm:t>
        <a:bodyPr/>
        <a:lstStyle/>
        <a:p>
          <a:pPr rtl="0"/>
          <a:r>
            <a:rPr lang="en-US" dirty="0" smtClean="0"/>
            <a:t>Determine if a candidate is on the list</a:t>
          </a:r>
          <a:endParaRPr lang="en-US" dirty="0"/>
        </a:p>
      </dgm:t>
    </dgm:pt>
    <dgm:pt modelId="{4A04EA1B-513B-4313-978A-B09BCDF5483A}" type="parTrans" cxnId="{9E555679-47DA-441E-8606-5CE55F2690A5}">
      <dgm:prSet/>
      <dgm:spPr/>
      <dgm:t>
        <a:bodyPr/>
        <a:lstStyle/>
        <a:p>
          <a:endParaRPr lang="en-US"/>
        </a:p>
      </dgm:t>
    </dgm:pt>
    <dgm:pt modelId="{7674C3B9-6485-4CC9-8294-D0DAB3A933E1}" type="sibTrans" cxnId="{9E555679-47DA-441E-8606-5CE55F2690A5}">
      <dgm:prSet/>
      <dgm:spPr/>
      <dgm:t>
        <a:bodyPr/>
        <a:lstStyle/>
        <a:p>
          <a:endParaRPr lang="en-US"/>
        </a:p>
      </dgm:t>
    </dgm:pt>
    <dgm:pt modelId="{F0298BA1-73F0-4A82-B63B-EA0BAA970881}">
      <dgm:prSet/>
      <dgm:spPr/>
      <dgm:t>
        <a:bodyPr/>
        <a:lstStyle/>
        <a:p>
          <a:pPr rtl="0"/>
          <a:r>
            <a:rPr lang="en-US" dirty="0" smtClean="0"/>
            <a:t>Candidates are considered on the MQs, but are compared in terms of Competencies/KSAs</a:t>
          </a:r>
          <a:endParaRPr lang="en-US" dirty="0"/>
        </a:p>
      </dgm:t>
    </dgm:pt>
    <dgm:pt modelId="{885A9D3F-E999-4FE6-877E-AD638E503113}" type="parTrans" cxnId="{20F99406-503E-45A8-BDDA-AC233C72F7DA}">
      <dgm:prSet/>
      <dgm:spPr/>
      <dgm:t>
        <a:bodyPr/>
        <a:lstStyle/>
        <a:p>
          <a:endParaRPr lang="en-US"/>
        </a:p>
      </dgm:t>
    </dgm:pt>
    <dgm:pt modelId="{D6EF7807-59BF-4EF1-AE8E-A00FF15A0D48}" type="sibTrans" cxnId="{20F99406-503E-45A8-BDDA-AC233C72F7DA}">
      <dgm:prSet/>
      <dgm:spPr/>
      <dgm:t>
        <a:bodyPr/>
        <a:lstStyle/>
        <a:p>
          <a:endParaRPr lang="en-US"/>
        </a:p>
      </dgm:t>
    </dgm:pt>
    <dgm:pt modelId="{65BDE662-FAEE-475A-9F47-9ECC63A4A067}">
      <dgm:prSet/>
      <dgm:spPr/>
      <dgm:t>
        <a:bodyPr/>
        <a:lstStyle/>
        <a:p>
          <a:pPr rtl="0"/>
          <a:endParaRPr lang="en-US" dirty="0"/>
        </a:p>
      </dgm:t>
    </dgm:pt>
    <dgm:pt modelId="{7ED6A7A5-B394-481E-B000-D5E0AF8C76AB}" type="parTrans" cxnId="{AF8209BD-0C96-4D25-BFFE-F6D6B1A5E658}">
      <dgm:prSet/>
      <dgm:spPr/>
      <dgm:t>
        <a:bodyPr/>
        <a:lstStyle/>
        <a:p>
          <a:endParaRPr lang="en-US"/>
        </a:p>
      </dgm:t>
    </dgm:pt>
    <dgm:pt modelId="{333FA11F-84FF-47B3-B24C-33C31584475A}" type="sibTrans" cxnId="{AF8209BD-0C96-4D25-BFFE-F6D6B1A5E658}">
      <dgm:prSet/>
      <dgm:spPr/>
      <dgm:t>
        <a:bodyPr/>
        <a:lstStyle/>
        <a:p>
          <a:endParaRPr lang="en-US"/>
        </a:p>
      </dgm:t>
    </dgm:pt>
    <dgm:pt modelId="{C5C5C6E1-3C66-4E49-B166-1DCC31D6D62B}">
      <dgm:prSet/>
      <dgm:spPr/>
      <dgm:t>
        <a:bodyPr/>
        <a:lstStyle/>
        <a:p>
          <a:pPr rtl="0"/>
          <a:r>
            <a:rPr lang="en-US" dirty="0" smtClean="0"/>
            <a:t>While MQs are still important, they are </a:t>
          </a:r>
          <a:r>
            <a:rPr lang="en-US" b="0" u="none" dirty="0" smtClean="0"/>
            <a:t>NOWHERE NEAR</a:t>
          </a:r>
          <a:r>
            <a:rPr lang="en-US" dirty="0" smtClean="0"/>
            <a:t> as important as Competencies/KSAs in the selection process.</a:t>
          </a:r>
          <a:endParaRPr lang="en-US" dirty="0"/>
        </a:p>
      </dgm:t>
    </dgm:pt>
    <dgm:pt modelId="{5FAE4569-0E24-46F1-B6D8-780CBE8F242C}" type="parTrans" cxnId="{AC3EE7C6-19B5-47B4-95C3-112D55215718}">
      <dgm:prSet/>
      <dgm:spPr/>
    </dgm:pt>
    <dgm:pt modelId="{44AC9E23-08A6-4E93-BBE3-FA87964FDBDC}" type="sibTrans" cxnId="{AC3EE7C6-19B5-47B4-95C3-112D55215718}">
      <dgm:prSet/>
      <dgm:spPr/>
    </dgm:pt>
    <dgm:pt modelId="{CDA91883-709A-452E-AB5D-DCB61182EC4D}" type="pres">
      <dgm:prSet presAssocID="{3791F13D-EEB6-4FE3-878C-8FC6AD92C999}" presName="Name0" presStyleCnt="0">
        <dgm:presLayoutVars>
          <dgm:dir/>
          <dgm:animLvl val="lvl"/>
          <dgm:resizeHandles val="exact"/>
        </dgm:presLayoutVars>
      </dgm:prSet>
      <dgm:spPr/>
      <dgm:t>
        <a:bodyPr/>
        <a:lstStyle/>
        <a:p>
          <a:endParaRPr lang="en-US"/>
        </a:p>
      </dgm:t>
    </dgm:pt>
    <dgm:pt modelId="{F53D4EF7-C1E2-40E5-A07F-ADCEB6CBA66F}" type="pres">
      <dgm:prSet presAssocID="{EC3EFEDE-5E98-4E95-8035-6C4176B7D839}" presName="composite" presStyleCnt="0"/>
      <dgm:spPr/>
    </dgm:pt>
    <dgm:pt modelId="{6D68CBCF-DBF6-42A2-8703-A613C37E0E5F}" type="pres">
      <dgm:prSet presAssocID="{EC3EFEDE-5E98-4E95-8035-6C4176B7D839}" presName="parTx" presStyleLbl="alignNode1" presStyleIdx="0" presStyleCnt="1">
        <dgm:presLayoutVars>
          <dgm:chMax val="0"/>
          <dgm:chPref val="0"/>
          <dgm:bulletEnabled val="1"/>
        </dgm:presLayoutVars>
      </dgm:prSet>
      <dgm:spPr/>
      <dgm:t>
        <a:bodyPr/>
        <a:lstStyle/>
        <a:p>
          <a:endParaRPr lang="en-US"/>
        </a:p>
      </dgm:t>
    </dgm:pt>
    <dgm:pt modelId="{CE3BE7DD-F0EB-4F51-9C40-5F645D3B9F40}" type="pres">
      <dgm:prSet presAssocID="{EC3EFEDE-5E98-4E95-8035-6C4176B7D839}" presName="desTx" presStyleLbl="alignAccFollowNode1" presStyleIdx="0" presStyleCnt="1">
        <dgm:presLayoutVars>
          <dgm:bulletEnabled val="1"/>
        </dgm:presLayoutVars>
      </dgm:prSet>
      <dgm:spPr/>
      <dgm:t>
        <a:bodyPr/>
        <a:lstStyle/>
        <a:p>
          <a:endParaRPr lang="en-US"/>
        </a:p>
      </dgm:t>
    </dgm:pt>
  </dgm:ptLst>
  <dgm:cxnLst>
    <dgm:cxn modelId="{90063E9A-1A72-4EF2-8600-67028A3B036F}" type="presOf" srcId="{C5C5C6E1-3C66-4E49-B166-1DCC31D6D62B}" destId="{CE3BE7DD-F0EB-4F51-9C40-5F645D3B9F40}" srcOrd="0" destOrd="3" presId="urn:microsoft.com/office/officeart/2005/8/layout/hList1"/>
    <dgm:cxn modelId="{838E5EAE-3F06-417C-9CAB-04999986A69B}" type="presOf" srcId="{3ED1326E-1324-4256-A0EF-5F9E75CBE535}" destId="{CE3BE7DD-F0EB-4F51-9C40-5F645D3B9F40}" srcOrd="0" destOrd="1" presId="urn:microsoft.com/office/officeart/2005/8/layout/hList1"/>
    <dgm:cxn modelId="{9E555679-47DA-441E-8606-5CE55F2690A5}" srcId="{EC3EFEDE-5E98-4E95-8035-6C4176B7D839}" destId="{3ED1326E-1324-4256-A0EF-5F9E75CBE535}" srcOrd="1" destOrd="0" parTransId="{4A04EA1B-513B-4313-978A-B09BCDF5483A}" sibTransId="{7674C3B9-6485-4CC9-8294-D0DAB3A933E1}"/>
    <dgm:cxn modelId="{5EE21DCA-FC46-47C4-89E2-1E119B8D7030}" type="presOf" srcId="{3791F13D-EEB6-4FE3-878C-8FC6AD92C999}" destId="{CDA91883-709A-452E-AB5D-DCB61182EC4D}" srcOrd="0" destOrd="0" presId="urn:microsoft.com/office/officeart/2005/8/layout/hList1"/>
    <dgm:cxn modelId="{CCDDF9D0-2E17-4B75-B0E2-25C5D1F92CBA}" srcId="{3791F13D-EEB6-4FE3-878C-8FC6AD92C999}" destId="{EC3EFEDE-5E98-4E95-8035-6C4176B7D839}" srcOrd="0" destOrd="0" parTransId="{A755978C-878E-4D69-9212-322C834E84A8}" sibTransId="{E1822BDB-593F-422C-84CE-FAFE02103143}"/>
    <dgm:cxn modelId="{20F99406-503E-45A8-BDDA-AC233C72F7DA}" srcId="{EC3EFEDE-5E98-4E95-8035-6C4176B7D839}" destId="{F0298BA1-73F0-4A82-B63B-EA0BAA970881}" srcOrd="2" destOrd="0" parTransId="{885A9D3F-E999-4FE6-877E-AD638E503113}" sibTransId="{D6EF7807-59BF-4EF1-AE8E-A00FF15A0D48}"/>
    <dgm:cxn modelId="{121E9071-9D57-4828-AD3F-38EDD2809659}" type="presOf" srcId="{65BDE662-FAEE-475A-9F47-9ECC63A4A067}" destId="{CE3BE7DD-F0EB-4F51-9C40-5F645D3B9F40}" srcOrd="0" destOrd="4" presId="urn:microsoft.com/office/officeart/2005/8/layout/hList1"/>
    <dgm:cxn modelId="{F9F80456-9823-412D-8C95-E0DA4A78C55B}" type="presOf" srcId="{9DB219A2-50D7-49D8-BCDF-B808FF9B1BBC}" destId="{CE3BE7DD-F0EB-4F51-9C40-5F645D3B9F40}" srcOrd="0" destOrd="0" presId="urn:microsoft.com/office/officeart/2005/8/layout/hList1"/>
    <dgm:cxn modelId="{BB30ABA2-9983-4CBD-982E-9F0827B58805}" srcId="{EC3EFEDE-5E98-4E95-8035-6C4176B7D839}" destId="{9DB219A2-50D7-49D8-BCDF-B808FF9B1BBC}" srcOrd="0" destOrd="0" parTransId="{A79B5621-45C8-4C27-A063-E9F11C4D8BF1}" sibTransId="{9E14FBC6-AA67-48FC-848E-7415F24E0EBC}"/>
    <dgm:cxn modelId="{AF8209BD-0C96-4D25-BFFE-F6D6B1A5E658}" srcId="{EC3EFEDE-5E98-4E95-8035-6C4176B7D839}" destId="{65BDE662-FAEE-475A-9F47-9ECC63A4A067}" srcOrd="4" destOrd="0" parTransId="{7ED6A7A5-B394-481E-B000-D5E0AF8C76AB}" sibTransId="{333FA11F-84FF-47B3-B24C-33C31584475A}"/>
    <dgm:cxn modelId="{041958CA-1FF5-4B3D-B6D0-8C3E13DBD67F}" type="presOf" srcId="{EC3EFEDE-5E98-4E95-8035-6C4176B7D839}" destId="{6D68CBCF-DBF6-42A2-8703-A613C37E0E5F}" srcOrd="0" destOrd="0" presId="urn:microsoft.com/office/officeart/2005/8/layout/hList1"/>
    <dgm:cxn modelId="{AC3EE7C6-19B5-47B4-95C3-112D55215718}" srcId="{EC3EFEDE-5E98-4E95-8035-6C4176B7D839}" destId="{C5C5C6E1-3C66-4E49-B166-1DCC31D6D62B}" srcOrd="3" destOrd="0" parTransId="{5FAE4569-0E24-46F1-B6D8-780CBE8F242C}" sibTransId="{44AC9E23-08A6-4E93-BBE3-FA87964FDBDC}"/>
    <dgm:cxn modelId="{C182C586-F01C-434D-AA86-318403B7C537}" type="presOf" srcId="{F0298BA1-73F0-4A82-B63B-EA0BAA970881}" destId="{CE3BE7DD-F0EB-4F51-9C40-5F645D3B9F40}" srcOrd="0" destOrd="2" presId="urn:microsoft.com/office/officeart/2005/8/layout/hList1"/>
    <dgm:cxn modelId="{3A2FB179-A000-417F-AD85-3E00A3DCEAB7}" type="presParOf" srcId="{CDA91883-709A-452E-AB5D-DCB61182EC4D}" destId="{F53D4EF7-C1E2-40E5-A07F-ADCEB6CBA66F}" srcOrd="0" destOrd="0" presId="urn:microsoft.com/office/officeart/2005/8/layout/hList1"/>
    <dgm:cxn modelId="{7FD8B0B8-F588-4AF7-B8D9-A74ECC59D795}" type="presParOf" srcId="{F53D4EF7-C1E2-40E5-A07F-ADCEB6CBA66F}" destId="{6D68CBCF-DBF6-42A2-8703-A613C37E0E5F}" srcOrd="0" destOrd="0" presId="urn:microsoft.com/office/officeart/2005/8/layout/hList1"/>
    <dgm:cxn modelId="{6A3B6DA7-56CC-46C9-AA61-E81F6C19460D}" type="presParOf" srcId="{F53D4EF7-C1E2-40E5-A07F-ADCEB6CBA66F}" destId="{CE3BE7DD-F0EB-4F51-9C40-5F645D3B9F40}"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7149ED-B21C-43F7-A214-A285867F54D7}" type="doc">
      <dgm:prSet loTypeId="urn:microsoft.com/office/officeart/2005/8/layout/process5" loCatId="process" qsTypeId="urn:microsoft.com/office/officeart/2005/8/quickstyle/simple2" qsCatId="simple" csTypeId="urn:microsoft.com/office/officeart/2005/8/colors/accent1_1" csCatId="accent1" phldr="1"/>
      <dgm:spPr/>
      <dgm:t>
        <a:bodyPr/>
        <a:lstStyle/>
        <a:p>
          <a:endParaRPr lang="en-US"/>
        </a:p>
      </dgm:t>
    </dgm:pt>
    <dgm:pt modelId="{D8FEACB0-AE0D-4B59-9273-E241F0A7C514}">
      <dgm:prSet phldrT="[Text]"/>
      <dgm:spPr>
        <a:xfrm>
          <a:off x="6831" y="652581"/>
          <a:ext cx="2041773" cy="1225063"/>
        </a:xfrm>
      </dgm:spPr>
      <dgm:t>
        <a:bodyPr/>
        <a:lstStyle/>
        <a:p>
          <a:pPr algn="ctr"/>
          <a:r>
            <a:rPr lang="en-US" b="1" dirty="0" smtClean="0">
              <a:latin typeface="Calibri" pitchFamily="34" charset="0"/>
            </a:rPr>
            <a:t>SME Meeting 1</a:t>
          </a:r>
          <a:endParaRPr lang="en-US" b="1" dirty="0">
            <a:latin typeface="Calibri" pitchFamily="34" charset="0"/>
          </a:endParaRPr>
        </a:p>
      </dgm:t>
    </dgm:pt>
    <dgm:pt modelId="{92D15665-1C45-43DE-9A9C-F65B13A4ABC2}" type="parTrans" cxnId="{74B9A31A-2766-4238-8BBF-CF2E331FFECB}">
      <dgm:prSet/>
      <dgm:spPr/>
      <dgm:t>
        <a:bodyPr/>
        <a:lstStyle/>
        <a:p>
          <a:endParaRPr lang="en-US">
            <a:latin typeface="Calibri" pitchFamily="34" charset="0"/>
          </a:endParaRPr>
        </a:p>
      </dgm:t>
    </dgm:pt>
    <dgm:pt modelId="{36C04B99-EFD4-4F0F-9913-0FF677BBA1E7}" type="sibTrans" cxnId="{74B9A31A-2766-4238-8BBF-CF2E331FFECB}">
      <dgm:prSet/>
      <dgm:spPr>
        <a:xfrm>
          <a:off x="2228280" y="1011933"/>
          <a:ext cx="432855" cy="506359"/>
        </a:xfrm>
        <a:solidFill>
          <a:srgbClr val="FF0000"/>
        </a:solidFill>
      </dgm:spPr>
      <dgm:t>
        <a:bodyPr/>
        <a:lstStyle/>
        <a:p>
          <a:endParaRPr lang="en-US" dirty="0">
            <a:latin typeface="Calibri" pitchFamily="34" charset="0"/>
          </a:endParaRPr>
        </a:p>
      </dgm:t>
    </dgm:pt>
    <dgm:pt modelId="{A22355EA-B8FF-46FC-B9E7-3A6A39AD8E42}">
      <dgm:prSet phldrT="[Text]"/>
      <dgm:spPr>
        <a:xfrm>
          <a:off x="2865313" y="652581"/>
          <a:ext cx="2041773" cy="1225063"/>
        </a:xfrm>
      </dgm:spPr>
      <dgm:t>
        <a:bodyPr/>
        <a:lstStyle/>
        <a:p>
          <a:pPr algn="ctr"/>
          <a:r>
            <a:rPr lang="en-US" b="1" dirty="0" smtClean="0">
              <a:latin typeface="Calibri" pitchFamily="34" charset="0"/>
            </a:rPr>
            <a:t>Post Meeting</a:t>
          </a:r>
          <a:endParaRPr lang="en-US" b="1" dirty="0">
            <a:latin typeface="Calibri" pitchFamily="34" charset="0"/>
          </a:endParaRPr>
        </a:p>
      </dgm:t>
    </dgm:pt>
    <dgm:pt modelId="{F67F5364-0C1B-4A0B-A9E3-1BEDB87680AD}" type="parTrans" cxnId="{2987640A-6E38-4F85-86F2-0EDB40D91B98}">
      <dgm:prSet/>
      <dgm:spPr/>
      <dgm:t>
        <a:bodyPr/>
        <a:lstStyle/>
        <a:p>
          <a:endParaRPr lang="en-US">
            <a:latin typeface="Calibri" pitchFamily="34" charset="0"/>
          </a:endParaRPr>
        </a:p>
      </dgm:t>
    </dgm:pt>
    <dgm:pt modelId="{0E1284D5-F04E-44FD-B0AF-A45FE2584C1C}" type="sibTrans" cxnId="{2987640A-6E38-4F85-86F2-0EDB40D91B98}">
      <dgm:prSet/>
      <dgm:spPr>
        <a:xfrm>
          <a:off x="5086762" y="1011933"/>
          <a:ext cx="432855" cy="506359"/>
        </a:xfrm>
        <a:solidFill>
          <a:srgbClr val="FF0000"/>
        </a:solidFill>
      </dgm:spPr>
      <dgm:t>
        <a:bodyPr/>
        <a:lstStyle/>
        <a:p>
          <a:endParaRPr lang="en-US" dirty="0">
            <a:latin typeface="Calibri" pitchFamily="34" charset="0"/>
          </a:endParaRPr>
        </a:p>
      </dgm:t>
    </dgm:pt>
    <dgm:pt modelId="{EC2082C5-9FDF-424C-9105-4234BA82757E}">
      <dgm:prSet phldrT="[Text]"/>
      <dgm:spPr>
        <a:xfrm>
          <a:off x="5723795" y="652581"/>
          <a:ext cx="2041773" cy="1225063"/>
        </a:xfrm>
      </dgm:spPr>
      <dgm:t>
        <a:bodyPr/>
        <a:lstStyle/>
        <a:p>
          <a:pPr algn="ctr"/>
          <a:r>
            <a:rPr lang="en-US" b="1" dirty="0" smtClean="0">
              <a:latin typeface="Calibri" pitchFamily="34" charset="0"/>
            </a:rPr>
            <a:t>SME Meeting 2</a:t>
          </a:r>
          <a:endParaRPr lang="en-US" b="1" dirty="0">
            <a:latin typeface="Calibri" pitchFamily="34" charset="0"/>
          </a:endParaRPr>
        </a:p>
      </dgm:t>
    </dgm:pt>
    <dgm:pt modelId="{EA38A024-95C5-49AE-9F9F-11F0060BC2EC}" type="parTrans" cxnId="{6100447D-A8AE-434A-A727-5FA1855B03D2}">
      <dgm:prSet/>
      <dgm:spPr/>
      <dgm:t>
        <a:bodyPr/>
        <a:lstStyle/>
        <a:p>
          <a:endParaRPr lang="en-US">
            <a:latin typeface="Calibri" pitchFamily="34" charset="0"/>
          </a:endParaRPr>
        </a:p>
      </dgm:t>
    </dgm:pt>
    <dgm:pt modelId="{1C8873EB-505D-4B78-96D4-3467B2AF57B3}" type="sibTrans" cxnId="{6100447D-A8AE-434A-A727-5FA1855B03D2}">
      <dgm:prSet/>
      <dgm:spPr>
        <a:xfrm rot="5400000">
          <a:off x="6528254" y="2020569"/>
          <a:ext cx="432855" cy="506359"/>
        </a:xfrm>
        <a:solidFill>
          <a:srgbClr val="FF0000"/>
        </a:solidFill>
      </dgm:spPr>
      <dgm:t>
        <a:bodyPr/>
        <a:lstStyle/>
        <a:p>
          <a:endParaRPr lang="en-US" dirty="0">
            <a:latin typeface="Calibri" pitchFamily="34" charset="0"/>
          </a:endParaRPr>
        </a:p>
      </dgm:t>
    </dgm:pt>
    <dgm:pt modelId="{684B3F9C-67BA-4C02-A89E-A61647B5ABFD}">
      <dgm:prSet phldrT="[Text]"/>
      <dgm:spPr>
        <a:xfrm>
          <a:off x="5723795" y="2694354"/>
          <a:ext cx="2041773" cy="1225063"/>
        </a:xfrm>
      </dgm:spPr>
      <dgm:t>
        <a:bodyPr/>
        <a:lstStyle/>
        <a:p>
          <a:pPr algn="ctr"/>
          <a:r>
            <a:rPr lang="en-US" b="1" dirty="0" smtClean="0">
              <a:latin typeface="Calibri" pitchFamily="34" charset="0"/>
            </a:rPr>
            <a:t>Post Meeting</a:t>
          </a:r>
          <a:endParaRPr lang="en-US" b="1" dirty="0">
            <a:latin typeface="Calibri" pitchFamily="34" charset="0"/>
          </a:endParaRPr>
        </a:p>
      </dgm:t>
    </dgm:pt>
    <dgm:pt modelId="{754EB4B9-8593-45E1-8B53-FB9FC5660C46}" type="parTrans" cxnId="{09CEFBF9-F71D-4132-9314-242B200F5891}">
      <dgm:prSet/>
      <dgm:spPr/>
      <dgm:t>
        <a:bodyPr/>
        <a:lstStyle/>
        <a:p>
          <a:endParaRPr lang="en-US">
            <a:latin typeface="Calibri" pitchFamily="34" charset="0"/>
          </a:endParaRPr>
        </a:p>
      </dgm:t>
    </dgm:pt>
    <dgm:pt modelId="{7A7242BD-E8A5-46EA-959E-575404AB976C}" type="sibTrans" cxnId="{09CEFBF9-F71D-4132-9314-242B200F5891}">
      <dgm:prSet/>
      <dgm:spPr>
        <a:xfrm rot="10800000">
          <a:off x="5111263" y="3053706"/>
          <a:ext cx="432855" cy="506359"/>
        </a:xfrm>
        <a:solidFill>
          <a:srgbClr val="FF0000"/>
        </a:solidFill>
      </dgm:spPr>
      <dgm:t>
        <a:bodyPr/>
        <a:lstStyle/>
        <a:p>
          <a:endParaRPr lang="en-US" dirty="0">
            <a:latin typeface="Calibri" pitchFamily="34" charset="0"/>
          </a:endParaRPr>
        </a:p>
      </dgm:t>
    </dgm:pt>
    <dgm:pt modelId="{6F6A2A29-8BC2-476F-B29F-D20C0ED67494}">
      <dgm:prSet/>
      <dgm:spPr>
        <a:xfrm>
          <a:off x="6831" y="652581"/>
          <a:ext cx="2041773" cy="1225063"/>
        </a:xfrm>
      </dgm:spPr>
      <dgm:t>
        <a:bodyPr/>
        <a:lstStyle/>
        <a:p>
          <a:pPr algn="l"/>
          <a:r>
            <a:rPr lang="en-US" dirty="0" smtClean="0">
              <a:latin typeface="Calibri" pitchFamily="34" charset="0"/>
            </a:rPr>
            <a:t>Task generation</a:t>
          </a:r>
          <a:endParaRPr lang="en-US" dirty="0">
            <a:latin typeface="Calibri" pitchFamily="34" charset="0"/>
          </a:endParaRPr>
        </a:p>
      </dgm:t>
    </dgm:pt>
    <dgm:pt modelId="{ADE48837-C458-4C5C-8900-6C704082B5E1}" type="parTrans" cxnId="{F533F306-2B14-4334-AC50-5519478053A8}">
      <dgm:prSet/>
      <dgm:spPr/>
      <dgm:t>
        <a:bodyPr/>
        <a:lstStyle/>
        <a:p>
          <a:endParaRPr lang="en-US">
            <a:latin typeface="Calibri" pitchFamily="34" charset="0"/>
          </a:endParaRPr>
        </a:p>
      </dgm:t>
    </dgm:pt>
    <dgm:pt modelId="{549322EB-F0F0-45A5-A8FE-AD6F5F47ECC4}" type="sibTrans" cxnId="{F533F306-2B14-4334-AC50-5519478053A8}">
      <dgm:prSet/>
      <dgm:spPr/>
      <dgm:t>
        <a:bodyPr/>
        <a:lstStyle/>
        <a:p>
          <a:endParaRPr lang="en-US">
            <a:latin typeface="Calibri" pitchFamily="34" charset="0"/>
          </a:endParaRPr>
        </a:p>
      </dgm:t>
    </dgm:pt>
    <dgm:pt modelId="{5B7CFB9B-CAB6-4568-AC00-79777121F750}">
      <dgm:prSet/>
      <dgm:spPr>
        <a:xfrm>
          <a:off x="6831" y="652581"/>
          <a:ext cx="2041773" cy="1225063"/>
        </a:xfrm>
      </dgm:spPr>
      <dgm:t>
        <a:bodyPr/>
        <a:lstStyle/>
        <a:p>
          <a:pPr algn="l"/>
          <a:r>
            <a:rPr lang="en-US" dirty="0" smtClean="0">
              <a:latin typeface="Calibri" pitchFamily="34" charset="0"/>
            </a:rPr>
            <a:t>Task rating</a:t>
          </a:r>
          <a:endParaRPr lang="en-US" dirty="0">
            <a:latin typeface="Calibri" pitchFamily="34" charset="0"/>
          </a:endParaRPr>
        </a:p>
      </dgm:t>
    </dgm:pt>
    <dgm:pt modelId="{69AF99E7-D76D-4AC7-B5D8-1DA547771DC4}" type="parTrans" cxnId="{08D3822F-0D96-479A-9A05-9C05D08E4BAF}">
      <dgm:prSet/>
      <dgm:spPr/>
      <dgm:t>
        <a:bodyPr/>
        <a:lstStyle/>
        <a:p>
          <a:endParaRPr lang="en-US">
            <a:latin typeface="Calibri" pitchFamily="34" charset="0"/>
          </a:endParaRPr>
        </a:p>
      </dgm:t>
    </dgm:pt>
    <dgm:pt modelId="{2196D4BE-584A-4812-9F6E-9B732E399830}" type="sibTrans" cxnId="{08D3822F-0D96-479A-9A05-9C05D08E4BAF}">
      <dgm:prSet/>
      <dgm:spPr/>
      <dgm:t>
        <a:bodyPr/>
        <a:lstStyle/>
        <a:p>
          <a:endParaRPr lang="en-US">
            <a:latin typeface="Calibri" pitchFamily="34" charset="0"/>
          </a:endParaRPr>
        </a:p>
      </dgm:t>
    </dgm:pt>
    <dgm:pt modelId="{B0C6CB4D-712A-402C-8613-4E2B82535059}">
      <dgm:prSet/>
      <dgm:spPr>
        <a:xfrm>
          <a:off x="2865313" y="652581"/>
          <a:ext cx="2041773" cy="1225063"/>
        </a:xfrm>
      </dgm:spPr>
      <dgm:t>
        <a:bodyPr/>
        <a:lstStyle/>
        <a:p>
          <a:pPr algn="l"/>
          <a:r>
            <a:rPr lang="en-US" dirty="0" smtClean="0">
              <a:latin typeface="Calibri" pitchFamily="34" charset="0"/>
            </a:rPr>
            <a:t>Compute overall task importance values</a:t>
          </a:r>
          <a:endParaRPr lang="en-US" dirty="0">
            <a:latin typeface="Calibri" pitchFamily="34" charset="0"/>
          </a:endParaRPr>
        </a:p>
      </dgm:t>
    </dgm:pt>
    <dgm:pt modelId="{4FABABD3-A937-4354-8B9F-3510115F4B8C}" type="parTrans" cxnId="{4AE19F4A-58E2-41E7-9FA1-76785271A386}">
      <dgm:prSet/>
      <dgm:spPr/>
      <dgm:t>
        <a:bodyPr/>
        <a:lstStyle/>
        <a:p>
          <a:endParaRPr lang="en-US">
            <a:latin typeface="Calibri" pitchFamily="34" charset="0"/>
          </a:endParaRPr>
        </a:p>
      </dgm:t>
    </dgm:pt>
    <dgm:pt modelId="{7B34CB42-CB9C-479E-9AEA-D7B0DC0DFEED}" type="sibTrans" cxnId="{4AE19F4A-58E2-41E7-9FA1-76785271A386}">
      <dgm:prSet/>
      <dgm:spPr/>
      <dgm:t>
        <a:bodyPr/>
        <a:lstStyle/>
        <a:p>
          <a:endParaRPr lang="en-US">
            <a:latin typeface="Calibri" pitchFamily="34" charset="0"/>
          </a:endParaRPr>
        </a:p>
      </dgm:t>
    </dgm:pt>
    <dgm:pt modelId="{AD3B50E1-1F15-458D-B5FB-9C6DC8F0D7CD}">
      <dgm:prSet/>
      <dgm:spPr>
        <a:xfrm>
          <a:off x="5723795" y="652581"/>
          <a:ext cx="2041773" cy="1225063"/>
        </a:xfrm>
      </dgm:spPr>
      <dgm:t>
        <a:bodyPr/>
        <a:lstStyle/>
        <a:p>
          <a:pPr algn="l"/>
          <a:r>
            <a:rPr lang="en-US" dirty="0" smtClean="0">
              <a:latin typeface="Calibri" pitchFamily="34" charset="0"/>
            </a:rPr>
            <a:t>Competency rating</a:t>
          </a:r>
          <a:endParaRPr lang="en-US" dirty="0">
            <a:latin typeface="Calibri" pitchFamily="34" charset="0"/>
          </a:endParaRPr>
        </a:p>
      </dgm:t>
    </dgm:pt>
    <dgm:pt modelId="{819D8087-6C0B-40A0-96AC-1FA4457634BA}" type="parTrans" cxnId="{BB959352-BC61-47E2-A599-894D01D0461F}">
      <dgm:prSet/>
      <dgm:spPr/>
      <dgm:t>
        <a:bodyPr/>
        <a:lstStyle/>
        <a:p>
          <a:endParaRPr lang="en-US">
            <a:latin typeface="Calibri" pitchFamily="34" charset="0"/>
          </a:endParaRPr>
        </a:p>
      </dgm:t>
    </dgm:pt>
    <dgm:pt modelId="{ADD9AE19-036E-4287-B941-DC7D16C76B25}" type="sibTrans" cxnId="{BB959352-BC61-47E2-A599-894D01D0461F}">
      <dgm:prSet/>
      <dgm:spPr/>
      <dgm:t>
        <a:bodyPr/>
        <a:lstStyle/>
        <a:p>
          <a:endParaRPr lang="en-US">
            <a:latin typeface="Calibri" pitchFamily="34" charset="0"/>
          </a:endParaRPr>
        </a:p>
      </dgm:t>
    </dgm:pt>
    <dgm:pt modelId="{DAB90A26-589A-4479-8418-4DA4D140C2AD}">
      <dgm:prSet/>
      <dgm:spPr>
        <a:xfrm>
          <a:off x="5723795" y="652581"/>
          <a:ext cx="2041773" cy="1225063"/>
        </a:xfrm>
      </dgm:spPr>
      <dgm:t>
        <a:bodyPr/>
        <a:lstStyle/>
        <a:p>
          <a:pPr algn="l"/>
          <a:r>
            <a:rPr lang="en-US" dirty="0" smtClean="0">
              <a:latin typeface="Calibri" pitchFamily="34" charset="0"/>
            </a:rPr>
            <a:t>Determine MQs (OPTIONAL)</a:t>
          </a:r>
          <a:endParaRPr lang="en-US" dirty="0">
            <a:latin typeface="Calibri" pitchFamily="34" charset="0"/>
          </a:endParaRPr>
        </a:p>
      </dgm:t>
    </dgm:pt>
    <dgm:pt modelId="{4B84FC3F-CA69-4626-ADB4-A95F825A59C0}" type="parTrans" cxnId="{75D11AB0-A61B-4BC0-9F82-B60C0F425874}">
      <dgm:prSet/>
      <dgm:spPr/>
      <dgm:t>
        <a:bodyPr/>
        <a:lstStyle/>
        <a:p>
          <a:endParaRPr lang="en-US">
            <a:latin typeface="Calibri" pitchFamily="34" charset="0"/>
          </a:endParaRPr>
        </a:p>
      </dgm:t>
    </dgm:pt>
    <dgm:pt modelId="{150E8A8D-5A15-4CB5-AB8A-22605299ECDE}" type="sibTrans" cxnId="{75D11AB0-A61B-4BC0-9F82-B60C0F425874}">
      <dgm:prSet/>
      <dgm:spPr/>
      <dgm:t>
        <a:bodyPr/>
        <a:lstStyle/>
        <a:p>
          <a:endParaRPr lang="en-US">
            <a:latin typeface="Calibri" pitchFamily="34" charset="0"/>
          </a:endParaRPr>
        </a:p>
      </dgm:t>
    </dgm:pt>
    <dgm:pt modelId="{60BA0A9D-C06A-4728-92C4-7D04DF4D388D}">
      <dgm:prSet/>
      <dgm:spPr>
        <a:xfrm>
          <a:off x="5723795" y="2694354"/>
          <a:ext cx="2041773" cy="1225063"/>
        </a:xfrm>
      </dgm:spPr>
      <dgm:t>
        <a:bodyPr/>
        <a:lstStyle/>
        <a:p>
          <a:pPr algn="l"/>
          <a:r>
            <a:rPr lang="en-US" dirty="0" smtClean="0">
              <a:latin typeface="Calibri" pitchFamily="34" charset="0"/>
            </a:rPr>
            <a:t>Analyze Competency ratings</a:t>
          </a:r>
          <a:endParaRPr lang="en-US" dirty="0">
            <a:latin typeface="Calibri" pitchFamily="34" charset="0"/>
          </a:endParaRPr>
        </a:p>
      </dgm:t>
    </dgm:pt>
    <dgm:pt modelId="{69F6D974-B576-417A-8F43-F442FDC370AC}" type="parTrans" cxnId="{56CA584A-B417-47B8-8919-16A223BAAF6A}">
      <dgm:prSet/>
      <dgm:spPr/>
      <dgm:t>
        <a:bodyPr/>
        <a:lstStyle/>
        <a:p>
          <a:endParaRPr lang="en-US">
            <a:latin typeface="Calibri" pitchFamily="34" charset="0"/>
          </a:endParaRPr>
        </a:p>
      </dgm:t>
    </dgm:pt>
    <dgm:pt modelId="{F85D09C7-91B4-4660-89BF-34DCAC5D7491}" type="sibTrans" cxnId="{56CA584A-B417-47B8-8919-16A223BAAF6A}">
      <dgm:prSet/>
      <dgm:spPr/>
      <dgm:t>
        <a:bodyPr/>
        <a:lstStyle/>
        <a:p>
          <a:endParaRPr lang="en-US">
            <a:latin typeface="Calibri" pitchFamily="34" charset="0"/>
          </a:endParaRPr>
        </a:p>
      </dgm:t>
    </dgm:pt>
    <dgm:pt modelId="{4D10B281-DCE2-449D-A013-12EA98441AD8}">
      <dgm:prSet/>
      <dgm:spPr>
        <a:xfrm>
          <a:off x="5723795" y="652581"/>
          <a:ext cx="2041773" cy="1225063"/>
        </a:xfrm>
      </dgm:spPr>
      <dgm:t>
        <a:bodyPr/>
        <a:lstStyle/>
        <a:p>
          <a:pPr algn="l"/>
          <a:r>
            <a:rPr lang="en-US" dirty="0" smtClean="0">
              <a:latin typeface="Calibri" pitchFamily="34" charset="0"/>
            </a:rPr>
            <a:t>Competency generation</a:t>
          </a:r>
          <a:endParaRPr lang="en-US" dirty="0">
            <a:latin typeface="Calibri" pitchFamily="34" charset="0"/>
          </a:endParaRPr>
        </a:p>
      </dgm:t>
    </dgm:pt>
    <dgm:pt modelId="{9F3D9D9D-DB48-42F5-8ECB-E44E9816C2DF}" type="sibTrans" cxnId="{20881CC2-B867-4D7A-826C-DF097A172AF6}">
      <dgm:prSet/>
      <dgm:spPr/>
      <dgm:t>
        <a:bodyPr/>
        <a:lstStyle/>
        <a:p>
          <a:endParaRPr lang="en-US">
            <a:latin typeface="Calibri" pitchFamily="34" charset="0"/>
          </a:endParaRPr>
        </a:p>
      </dgm:t>
    </dgm:pt>
    <dgm:pt modelId="{5A9946B7-AF0D-4C40-AD31-996246883452}" type="parTrans" cxnId="{20881CC2-B867-4D7A-826C-DF097A172AF6}">
      <dgm:prSet/>
      <dgm:spPr/>
      <dgm:t>
        <a:bodyPr/>
        <a:lstStyle/>
        <a:p>
          <a:endParaRPr lang="en-US">
            <a:latin typeface="Calibri" pitchFamily="34" charset="0"/>
          </a:endParaRPr>
        </a:p>
      </dgm:t>
    </dgm:pt>
    <dgm:pt modelId="{C2A24E58-39DF-4224-9A80-9E6720699389}">
      <dgm:prSet/>
      <dgm:spPr>
        <a:xfrm>
          <a:off x="5723795" y="2694354"/>
          <a:ext cx="2041773" cy="1225063"/>
        </a:xfrm>
      </dgm:spPr>
      <dgm:t>
        <a:bodyPr/>
        <a:lstStyle/>
        <a:p>
          <a:pPr algn="l"/>
          <a:r>
            <a:rPr lang="en-US" dirty="0" smtClean="0">
              <a:latin typeface="Calibri" pitchFamily="34" charset="0"/>
            </a:rPr>
            <a:t>Complete class specification</a:t>
          </a:r>
          <a:endParaRPr lang="en-US" dirty="0">
            <a:latin typeface="Calibri" pitchFamily="34" charset="0"/>
          </a:endParaRPr>
        </a:p>
      </dgm:t>
    </dgm:pt>
    <dgm:pt modelId="{77CE0ECF-15F9-466D-8F03-DB12CDFA5F8E}" type="parTrans" cxnId="{555CDCA1-ED49-4E4B-9700-2704B4522C5A}">
      <dgm:prSet/>
      <dgm:spPr/>
      <dgm:t>
        <a:bodyPr/>
        <a:lstStyle/>
        <a:p>
          <a:endParaRPr lang="en-US">
            <a:latin typeface="Calibri" pitchFamily="34" charset="0"/>
          </a:endParaRPr>
        </a:p>
      </dgm:t>
    </dgm:pt>
    <dgm:pt modelId="{9BFF1590-4F48-4FDD-A319-E18FB09907A6}" type="sibTrans" cxnId="{555CDCA1-ED49-4E4B-9700-2704B4522C5A}">
      <dgm:prSet/>
      <dgm:spPr/>
      <dgm:t>
        <a:bodyPr/>
        <a:lstStyle/>
        <a:p>
          <a:endParaRPr lang="en-US">
            <a:latin typeface="Calibri" pitchFamily="34" charset="0"/>
          </a:endParaRPr>
        </a:p>
      </dgm:t>
    </dgm:pt>
    <dgm:pt modelId="{C1CDB74B-DBCF-4522-8853-E42A0EF62AEA}">
      <dgm:prSet/>
      <dgm:spPr>
        <a:xfrm>
          <a:off x="6831" y="652581"/>
          <a:ext cx="2041773" cy="1225063"/>
        </a:xfrm>
      </dgm:spPr>
      <dgm:t>
        <a:bodyPr/>
        <a:lstStyle/>
        <a:p>
          <a:pPr algn="l"/>
          <a:r>
            <a:rPr lang="en-US" dirty="0" smtClean="0">
              <a:latin typeface="Calibri" pitchFamily="34" charset="0"/>
            </a:rPr>
            <a:t>Collect SME biographical data</a:t>
          </a:r>
          <a:endParaRPr lang="en-US" dirty="0">
            <a:latin typeface="Calibri" pitchFamily="34" charset="0"/>
          </a:endParaRPr>
        </a:p>
      </dgm:t>
    </dgm:pt>
    <dgm:pt modelId="{0719121D-FB85-4ABE-A812-43CFAAA812DC}" type="parTrans" cxnId="{25A94140-24C2-44F0-8FE2-8BBDDA640EF0}">
      <dgm:prSet/>
      <dgm:spPr/>
      <dgm:t>
        <a:bodyPr/>
        <a:lstStyle/>
        <a:p>
          <a:endParaRPr lang="en-US">
            <a:latin typeface="Calibri" pitchFamily="34" charset="0"/>
          </a:endParaRPr>
        </a:p>
      </dgm:t>
    </dgm:pt>
    <dgm:pt modelId="{94DDB811-EE78-4923-A617-24AA3DD22D14}" type="sibTrans" cxnId="{25A94140-24C2-44F0-8FE2-8BBDDA640EF0}">
      <dgm:prSet/>
      <dgm:spPr/>
      <dgm:t>
        <a:bodyPr/>
        <a:lstStyle/>
        <a:p>
          <a:endParaRPr lang="en-US">
            <a:latin typeface="Calibri" pitchFamily="34" charset="0"/>
          </a:endParaRPr>
        </a:p>
      </dgm:t>
    </dgm:pt>
    <dgm:pt modelId="{DAD1E2ED-DBCB-4DF7-BCEA-9328EB91153F}">
      <dgm:prSet phldrT="[Text]"/>
      <dgm:spPr>
        <a:xfrm>
          <a:off x="6831" y="2694354"/>
          <a:ext cx="2041773" cy="1225063"/>
        </a:xfrm>
      </dgm:spPr>
      <dgm:t>
        <a:bodyPr/>
        <a:lstStyle/>
        <a:p>
          <a:pPr algn="ctr"/>
          <a:r>
            <a:rPr lang="en-US" b="1" dirty="0" smtClean="0">
              <a:latin typeface="Calibri" pitchFamily="34" charset="0"/>
            </a:rPr>
            <a:t>Finalize Class Spec</a:t>
          </a:r>
          <a:endParaRPr lang="en-US" b="1" dirty="0">
            <a:latin typeface="Calibri" pitchFamily="34" charset="0"/>
          </a:endParaRPr>
        </a:p>
      </dgm:t>
    </dgm:pt>
    <dgm:pt modelId="{3412A653-C35B-4104-A565-74773C5413C3}" type="parTrans" cxnId="{71524725-92CF-4685-8115-B95BB74A1883}">
      <dgm:prSet/>
      <dgm:spPr/>
      <dgm:t>
        <a:bodyPr/>
        <a:lstStyle/>
        <a:p>
          <a:endParaRPr lang="en-US">
            <a:latin typeface="Calibri" pitchFamily="34" charset="0"/>
          </a:endParaRPr>
        </a:p>
      </dgm:t>
    </dgm:pt>
    <dgm:pt modelId="{1CF5778F-63FE-4CA9-9561-9AF255184B94}" type="sibTrans" cxnId="{71524725-92CF-4685-8115-B95BB74A1883}">
      <dgm:prSet/>
      <dgm:spPr>
        <a:solidFill>
          <a:srgbClr val="FF0000"/>
        </a:solidFill>
      </dgm:spPr>
      <dgm:t>
        <a:bodyPr/>
        <a:lstStyle/>
        <a:p>
          <a:endParaRPr lang="en-US" dirty="0">
            <a:latin typeface="Calibri" pitchFamily="34" charset="0"/>
          </a:endParaRPr>
        </a:p>
      </dgm:t>
    </dgm:pt>
    <dgm:pt modelId="{8D4187A8-6B8A-4D46-A30E-88EE7CFAB1E0}">
      <dgm:prSet phldrT="[Text]"/>
      <dgm:spPr>
        <a:xfrm>
          <a:off x="6831" y="2694354"/>
          <a:ext cx="2041773" cy="1225063"/>
        </a:xfrm>
      </dgm:spPr>
      <dgm:t>
        <a:bodyPr/>
        <a:lstStyle/>
        <a:p>
          <a:pPr algn="l"/>
          <a:r>
            <a:rPr lang="en-US" dirty="0" smtClean="0">
              <a:latin typeface="Calibri" pitchFamily="34" charset="0"/>
            </a:rPr>
            <a:t>Submit Required Documentation to Classification/Compensation</a:t>
          </a:r>
          <a:endParaRPr lang="en-US" dirty="0">
            <a:latin typeface="Calibri" pitchFamily="34" charset="0"/>
          </a:endParaRPr>
        </a:p>
      </dgm:t>
    </dgm:pt>
    <dgm:pt modelId="{4D0FCDA0-3127-47B5-A7DE-BAEDD7F77388}" type="parTrans" cxnId="{E2F97157-9B7A-4D34-8027-8D3F65CA3A6D}">
      <dgm:prSet/>
      <dgm:spPr/>
      <dgm:t>
        <a:bodyPr/>
        <a:lstStyle/>
        <a:p>
          <a:endParaRPr lang="en-US">
            <a:latin typeface="Calibri" pitchFamily="34" charset="0"/>
          </a:endParaRPr>
        </a:p>
      </dgm:t>
    </dgm:pt>
    <dgm:pt modelId="{F7CDD3A0-5E89-4121-8CBA-0E098C77C073}" type="sibTrans" cxnId="{E2F97157-9B7A-4D34-8027-8D3F65CA3A6D}">
      <dgm:prSet/>
      <dgm:spPr/>
      <dgm:t>
        <a:bodyPr/>
        <a:lstStyle/>
        <a:p>
          <a:endParaRPr lang="en-US">
            <a:latin typeface="Calibri" pitchFamily="34" charset="0"/>
          </a:endParaRPr>
        </a:p>
      </dgm:t>
    </dgm:pt>
    <dgm:pt modelId="{61A871A9-517A-4567-9825-58E4F8E00249}">
      <dgm:prSet phldrT="[Text]"/>
      <dgm:spPr>
        <a:xfrm>
          <a:off x="6831" y="652581"/>
          <a:ext cx="2041773" cy="1225063"/>
        </a:xfrm>
      </dgm:spPr>
      <dgm:t>
        <a:bodyPr/>
        <a:lstStyle/>
        <a:p>
          <a:pPr algn="ctr"/>
          <a:r>
            <a:rPr lang="en-US" b="1" dirty="0" smtClean="0">
              <a:latin typeface="Calibri" pitchFamily="34" charset="0"/>
            </a:rPr>
            <a:t>Notify DOHR of Intention to Conduct a Job Analysis</a:t>
          </a:r>
          <a:endParaRPr lang="en-US" b="1" dirty="0">
            <a:latin typeface="Calibri" pitchFamily="34" charset="0"/>
          </a:endParaRPr>
        </a:p>
      </dgm:t>
    </dgm:pt>
    <dgm:pt modelId="{ABE29E8A-9497-4206-9B89-280CBFEC3C0C}" type="parTrans" cxnId="{88A58C01-60D4-44DF-8EC5-E435C180B918}">
      <dgm:prSet/>
      <dgm:spPr/>
      <dgm:t>
        <a:bodyPr/>
        <a:lstStyle/>
        <a:p>
          <a:endParaRPr lang="en-US">
            <a:latin typeface="Calibri" pitchFamily="34" charset="0"/>
          </a:endParaRPr>
        </a:p>
      </dgm:t>
    </dgm:pt>
    <dgm:pt modelId="{3B47E2A6-CAD9-47A6-9373-2C0A4C3F3F86}" type="sibTrans" cxnId="{88A58C01-60D4-44DF-8EC5-E435C180B918}">
      <dgm:prSet/>
      <dgm:spPr>
        <a:solidFill>
          <a:srgbClr val="FF0000"/>
        </a:solidFill>
      </dgm:spPr>
      <dgm:t>
        <a:bodyPr/>
        <a:lstStyle/>
        <a:p>
          <a:endParaRPr lang="en-US" dirty="0">
            <a:latin typeface="Calibri" pitchFamily="34" charset="0"/>
          </a:endParaRPr>
        </a:p>
      </dgm:t>
    </dgm:pt>
    <dgm:pt modelId="{0E681653-7734-488E-A76C-2675A3BD75D9}">
      <dgm:prSet phldrT="[Text]"/>
      <dgm:spPr>
        <a:xfrm>
          <a:off x="6831" y="2694354"/>
          <a:ext cx="2041773" cy="1225063"/>
        </a:xfrm>
      </dgm:spPr>
      <dgm:t>
        <a:bodyPr/>
        <a:lstStyle/>
        <a:p>
          <a:pPr algn="l"/>
          <a:r>
            <a:rPr lang="en-US" dirty="0" smtClean="0">
              <a:latin typeface="Calibri" pitchFamily="34" charset="0"/>
            </a:rPr>
            <a:t>Await acknowledgement of receipt of notification</a:t>
          </a:r>
          <a:endParaRPr lang="en-US" dirty="0">
            <a:latin typeface="Calibri" pitchFamily="34" charset="0"/>
          </a:endParaRPr>
        </a:p>
      </dgm:t>
    </dgm:pt>
    <dgm:pt modelId="{462B88AB-A558-4559-95F8-650C05CE7251}" type="parTrans" cxnId="{C79FF1CC-02A9-4587-851A-894B68449667}">
      <dgm:prSet/>
      <dgm:spPr/>
      <dgm:t>
        <a:bodyPr/>
        <a:lstStyle/>
        <a:p>
          <a:endParaRPr lang="en-US">
            <a:latin typeface="Calibri" pitchFamily="34" charset="0"/>
          </a:endParaRPr>
        </a:p>
      </dgm:t>
    </dgm:pt>
    <dgm:pt modelId="{DF6B66D2-41B5-438F-829F-2C1A11C3938F}" type="sibTrans" cxnId="{C79FF1CC-02A9-4587-851A-894B68449667}">
      <dgm:prSet/>
      <dgm:spPr/>
      <dgm:t>
        <a:bodyPr/>
        <a:lstStyle/>
        <a:p>
          <a:endParaRPr lang="en-US">
            <a:latin typeface="Calibri" pitchFamily="34" charset="0"/>
          </a:endParaRPr>
        </a:p>
      </dgm:t>
    </dgm:pt>
    <dgm:pt modelId="{8DD1D61B-A139-49CC-B546-F059A10CA027}">
      <dgm:prSet phldrT="[Text]"/>
      <dgm:spPr>
        <a:xfrm>
          <a:off x="6831" y="2694354"/>
          <a:ext cx="2041773" cy="1225063"/>
        </a:xfrm>
      </dgm:spPr>
      <dgm:t>
        <a:bodyPr/>
        <a:lstStyle/>
        <a:p>
          <a:pPr algn="ctr"/>
          <a:r>
            <a:rPr lang="en-US" b="1" dirty="0" smtClean="0">
              <a:latin typeface="Calibri" pitchFamily="34" charset="0"/>
            </a:rPr>
            <a:t>Set Up the Job Analysis</a:t>
          </a:r>
          <a:endParaRPr lang="en-US" dirty="0">
            <a:latin typeface="Calibri" pitchFamily="34" charset="0"/>
          </a:endParaRPr>
        </a:p>
      </dgm:t>
    </dgm:pt>
    <dgm:pt modelId="{DD6AE6A2-F283-4861-8C24-8328AA17A179}" type="parTrans" cxnId="{6A49EB21-D3E4-44DD-BEC9-D50607968019}">
      <dgm:prSet/>
      <dgm:spPr/>
      <dgm:t>
        <a:bodyPr/>
        <a:lstStyle/>
        <a:p>
          <a:endParaRPr lang="en-US">
            <a:latin typeface="Calibri" pitchFamily="34" charset="0"/>
          </a:endParaRPr>
        </a:p>
      </dgm:t>
    </dgm:pt>
    <dgm:pt modelId="{7F3E44C6-AD91-41E7-BA0F-447AED0775C3}" type="sibTrans" cxnId="{6A49EB21-D3E4-44DD-BEC9-D50607968019}">
      <dgm:prSet/>
      <dgm:spPr>
        <a:solidFill>
          <a:srgbClr val="FF0000"/>
        </a:solidFill>
      </dgm:spPr>
      <dgm:t>
        <a:bodyPr/>
        <a:lstStyle/>
        <a:p>
          <a:endParaRPr lang="en-US" dirty="0">
            <a:latin typeface="Calibri" pitchFamily="34" charset="0"/>
          </a:endParaRPr>
        </a:p>
      </dgm:t>
    </dgm:pt>
    <dgm:pt modelId="{9F2F5886-B1D2-4438-9F76-782FD9DC0094}">
      <dgm:prSet phldrT="[Text]"/>
      <dgm:spPr>
        <a:xfrm>
          <a:off x="6831" y="2694354"/>
          <a:ext cx="2041773" cy="1225063"/>
        </a:xfrm>
      </dgm:spPr>
      <dgm:t>
        <a:bodyPr/>
        <a:lstStyle/>
        <a:p>
          <a:pPr algn="ctr"/>
          <a:r>
            <a:rPr lang="en-US" b="1" dirty="0" smtClean="0">
              <a:latin typeface="Calibri" pitchFamily="34" charset="0"/>
              <a:ea typeface="+mn-ea"/>
              <a:cs typeface="+mn-cs"/>
            </a:rPr>
            <a:t>Advertise Job Posting</a:t>
          </a:r>
          <a:endParaRPr lang="en-US" dirty="0">
            <a:latin typeface="Calibri" pitchFamily="34" charset="0"/>
          </a:endParaRPr>
        </a:p>
      </dgm:t>
    </dgm:pt>
    <dgm:pt modelId="{162D0932-C9E9-4316-A101-4E27D2AA83F7}" type="parTrans" cxnId="{5077C2A2-A265-4036-922C-979BB0918A20}">
      <dgm:prSet/>
      <dgm:spPr/>
      <dgm:t>
        <a:bodyPr/>
        <a:lstStyle/>
        <a:p>
          <a:endParaRPr lang="en-US">
            <a:latin typeface="Calibri" pitchFamily="34" charset="0"/>
          </a:endParaRPr>
        </a:p>
      </dgm:t>
    </dgm:pt>
    <dgm:pt modelId="{06FAFA94-02CD-4DC1-B9D8-1607EAED4C47}" type="sibTrans" cxnId="{5077C2A2-A265-4036-922C-979BB0918A20}">
      <dgm:prSet/>
      <dgm:spPr/>
      <dgm:t>
        <a:bodyPr/>
        <a:lstStyle/>
        <a:p>
          <a:endParaRPr lang="en-US">
            <a:latin typeface="Calibri" pitchFamily="34" charset="0"/>
          </a:endParaRPr>
        </a:p>
      </dgm:t>
    </dgm:pt>
    <dgm:pt modelId="{65633F1A-5E29-4A9D-B79C-5B20C541B5F7}">
      <dgm:prSet/>
      <dgm:spPr>
        <a:xfrm>
          <a:off x="2865313" y="652581"/>
          <a:ext cx="2041773" cy="1225063"/>
        </a:xfrm>
      </dgm:spPr>
      <dgm:t>
        <a:bodyPr/>
        <a:lstStyle/>
        <a:p>
          <a:pPr algn="l"/>
          <a:r>
            <a:rPr lang="en-US" dirty="0" smtClean="0">
              <a:latin typeface="Calibri" pitchFamily="34" charset="0"/>
            </a:rPr>
            <a:t>Begin class specification</a:t>
          </a:r>
          <a:endParaRPr lang="en-US" dirty="0">
            <a:latin typeface="Calibri" pitchFamily="34" charset="0"/>
          </a:endParaRPr>
        </a:p>
      </dgm:t>
    </dgm:pt>
    <dgm:pt modelId="{E7D03CC3-CBB4-4B3C-8963-52320DB778E9}" type="parTrans" cxnId="{2D834A08-D49B-4A02-AC2D-A053C24AB855}">
      <dgm:prSet/>
      <dgm:spPr/>
      <dgm:t>
        <a:bodyPr/>
        <a:lstStyle/>
        <a:p>
          <a:endParaRPr lang="en-US"/>
        </a:p>
      </dgm:t>
    </dgm:pt>
    <dgm:pt modelId="{38D1076B-AE55-4585-AE27-F307EFC590AD}" type="sibTrans" cxnId="{2D834A08-D49B-4A02-AC2D-A053C24AB855}">
      <dgm:prSet/>
      <dgm:spPr/>
      <dgm:t>
        <a:bodyPr/>
        <a:lstStyle/>
        <a:p>
          <a:endParaRPr lang="en-US"/>
        </a:p>
      </dgm:t>
    </dgm:pt>
    <dgm:pt modelId="{76EF3C4C-ADE4-4041-84E4-DAE4B71B75F4}">
      <dgm:prSet phldrT="[Text]"/>
      <dgm:spPr>
        <a:xfrm>
          <a:off x="6831" y="2694354"/>
          <a:ext cx="2041773" cy="1225063"/>
        </a:xfrm>
      </dgm:spPr>
      <dgm:t>
        <a:bodyPr/>
        <a:lstStyle/>
        <a:p>
          <a:pPr algn="l"/>
          <a:r>
            <a:rPr lang="en-US" dirty="0" smtClean="0">
              <a:latin typeface="Calibri" pitchFamily="34" charset="0"/>
            </a:rPr>
            <a:t>Identify SMEs</a:t>
          </a:r>
          <a:endParaRPr lang="en-US" dirty="0">
            <a:latin typeface="Calibri" pitchFamily="34" charset="0"/>
          </a:endParaRPr>
        </a:p>
      </dgm:t>
    </dgm:pt>
    <dgm:pt modelId="{92DCA28E-63EF-41FD-B8FE-09C0302C1068}" type="parTrans" cxnId="{514BC076-6C48-4ABC-934B-72110CEF9BB8}">
      <dgm:prSet/>
      <dgm:spPr/>
      <dgm:t>
        <a:bodyPr/>
        <a:lstStyle/>
        <a:p>
          <a:endParaRPr lang="en-US"/>
        </a:p>
      </dgm:t>
    </dgm:pt>
    <dgm:pt modelId="{12D6D26B-3D7A-481A-8A9F-E251969CBF33}" type="sibTrans" cxnId="{514BC076-6C48-4ABC-934B-72110CEF9BB8}">
      <dgm:prSet/>
      <dgm:spPr/>
      <dgm:t>
        <a:bodyPr/>
        <a:lstStyle/>
        <a:p>
          <a:endParaRPr lang="en-US"/>
        </a:p>
      </dgm:t>
    </dgm:pt>
    <dgm:pt modelId="{9383ADA3-EA0E-4325-ADF8-9347BAD29C6E}">
      <dgm:prSet phldrT="[Text]"/>
      <dgm:spPr>
        <a:xfrm>
          <a:off x="6831" y="2694354"/>
          <a:ext cx="2041773" cy="1225063"/>
        </a:xfrm>
      </dgm:spPr>
      <dgm:t>
        <a:bodyPr/>
        <a:lstStyle/>
        <a:p>
          <a:pPr algn="l"/>
          <a:r>
            <a:rPr lang="en-US" dirty="0" smtClean="0">
              <a:latin typeface="Calibri" pitchFamily="34" charset="0"/>
            </a:rPr>
            <a:t>Schedule SME Meetings 1 and 2</a:t>
          </a:r>
          <a:endParaRPr lang="en-US" dirty="0">
            <a:latin typeface="Calibri" pitchFamily="34" charset="0"/>
          </a:endParaRPr>
        </a:p>
      </dgm:t>
    </dgm:pt>
    <dgm:pt modelId="{1B7F6A28-C5A8-431B-B2C6-830CA4A451FA}" type="parTrans" cxnId="{3DBAC636-8755-4AB5-9228-D76DE7A07A82}">
      <dgm:prSet/>
      <dgm:spPr/>
      <dgm:t>
        <a:bodyPr/>
        <a:lstStyle/>
        <a:p>
          <a:endParaRPr lang="en-US"/>
        </a:p>
      </dgm:t>
    </dgm:pt>
    <dgm:pt modelId="{4CA7DDB4-7AB6-4D84-9EF1-3F08C6324E27}" type="sibTrans" cxnId="{3DBAC636-8755-4AB5-9228-D76DE7A07A82}">
      <dgm:prSet/>
      <dgm:spPr/>
      <dgm:t>
        <a:bodyPr/>
        <a:lstStyle/>
        <a:p>
          <a:endParaRPr lang="en-US"/>
        </a:p>
      </dgm:t>
    </dgm:pt>
    <dgm:pt modelId="{99A3C4F0-6867-4F59-8D20-566FEC08083D}">
      <dgm:prSet custScaleX="187850" custScaleY="247281"/>
      <dgm:spPr>
        <a:xfrm>
          <a:off x="2865313" y="652581"/>
          <a:ext cx="2041773" cy="1225063"/>
        </a:xfrm>
      </dgm:spPr>
      <dgm:t>
        <a:bodyPr/>
        <a:lstStyle/>
        <a:p>
          <a:pPr algn="l"/>
          <a:r>
            <a:rPr lang="en-US" dirty="0" smtClean="0">
              <a:latin typeface="Calibri" pitchFamily="34" charset="0"/>
            </a:rPr>
            <a:t>Determine essential job tasks</a:t>
          </a:r>
          <a:endParaRPr lang="en-US" dirty="0">
            <a:latin typeface="Calibri" pitchFamily="34" charset="0"/>
          </a:endParaRPr>
        </a:p>
      </dgm:t>
    </dgm:pt>
    <dgm:pt modelId="{C3F506F5-EB08-4944-901B-0B5ABA6B56FB}" type="parTrans" cxnId="{070883B0-7080-4C69-B229-5D6A6615225E}">
      <dgm:prSet/>
      <dgm:spPr/>
      <dgm:t>
        <a:bodyPr/>
        <a:lstStyle/>
        <a:p>
          <a:endParaRPr lang="en-US"/>
        </a:p>
      </dgm:t>
    </dgm:pt>
    <dgm:pt modelId="{86CD3A2C-FF11-489E-84D0-4CE6750EA31C}" type="sibTrans" cxnId="{070883B0-7080-4C69-B229-5D6A6615225E}">
      <dgm:prSet/>
      <dgm:spPr/>
      <dgm:t>
        <a:bodyPr/>
        <a:lstStyle/>
        <a:p>
          <a:endParaRPr lang="en-US"/>
        </a:p>
      </dgm:t>
    </dgm:pt>
    <dgm:pt modelId="{CB0B38D0-31A3-471F-9DCA-67925F21EC10}">
      <dgm:prSet phldrT="[Text]"/>
      <dgm:spPr>
        <a:xfrm>
          <a:off x="6831" y="2694354"/>
          <a:ext cx="2041773" cy="1225063"/>
        </a:xfrm>
      </dgm:spPr>
      <dgm:t>
        <a:bodyPr/>
        <a:lstStyle/>
        <a:p>
          <a:pPr algn="l"/>
          <a:r>
            <a:rPr lang="en-US" dirty="0" smtClean="0">
              <a:latin typeface="Calibri" pitchFamily="34" charset="0"/>
            </a:rPr>
            <a:t>Await notification of entry into the system</a:t>
          </a:r>
          <a:endParaRPr lang="en-US" dirty="0">
            <a:latin typeface="Calibri" pitchFamily="34" charset="0"/>
          </a:endParaRPr>
        </a:p>
      </dgm:t>
    </dgm:pt>
    <dgm:pt modelId="{A13698DE-7A73-4F31-AA07-F42E30A72D92}" type="parTrans" cxnId="{221A83A7-B5A6-47A5-934E-02FDE1557BD8}">
      <dgm:prSet/>
      <dgm:spPr/>
      <dgm:t>
        <a:bodyPr/>
        <a:lstStyle/>
        <a:p>
          <a:endParaRPr lang="en-US"/>
        </a:p>
      </dgm:t>
    </dgm:pt>
    <dgm:pt modelId="{D794EF16-BE31-452E-9BDA-248636DA68A2}" type="sibTrans" cxnId="{221A83A7-B5A6-47A5-934E-02FDE1557BD8}">
      <dgm:prSet/>
      <dgm:spPr/>
      <dgm:t>
        <a:bodyPr/>
        <a:lstStyle/>
        <a:p>
          <a:endParaRPr lang="en-US"/>
        </a:p>
      </dgm:t>
    </dgm:pt>
    <dgm:pt modelId="{6C910E17-E280-4329-8A96-71B0B740A4D6}">
      <dgm:prSet phldrT="[Text]"/>
      <dgm:spPr>
        <a:xfrm>
          <a:off x="6831" y="2694354"/>
          <a:ext cx="2041773" cy="1225063"/>
        </a:xfrm>
      </dgm:spPr>
      <dgm:t>
        <a:bodyPr/>
        <a:lstStyle/>
        <a:p>
          <a:pPr algn="l"/>
          <a:r>
            <a:rPr lang="en-US" dirty="0" smtClean="0">
              <a:latin typeface="Calibri" pitchFamily="34" charset="0"/>
            </a:rPr>
            <a:t>Submit </a:t>
          </a:r>
          <a:r>
            <a:rPr lang="en-US" dirty="0" smtClean="0">
              <a:latin typeface="Calibri" pitchFamily="34" charset="0"/>
            </a:rPr>
            <a:t>Notification and </a:t>
          </a:r>
          <a:r>
            <a:rPr lang="en-US" dirty="0" smtClean="0">
              <a:latin typeface="Calibri" pitchFamily="34" charset="0"/>
            </a:rPr>
            <a:t>Memo to </a:t>
          </a:r>
          <a:r>
            <a:rPr lang="en-US" dirty="0" smtClean="0">
              <a:latin typeface="Calibri" pitchFamily="34" charset="0"/>
            </a:rPr>
            <a:t>Classification/Compensation</a:t>
          </a:r>
          <a:endParaRPr lang="en-US" dirty="0">
            <a:latin typeface="Calibri" pitchFamily="34" charset="0"/>
          </a:endParaRPr>
        </a:p>
      </dgm:t>
    </dgm:pt>
    <dgm:pt modelId="{F0A2896A-193E-4320-B193-2FFE71FCA094}" type="parTrans" cxnId="{05B18A4C-B7D5-45CA-B542-D2048BEBD848}">
      <dgm:prSet/>
      <dgm:spPr/>
      <dgm:t>
        <a:bodyPr/>
        <a:lstStyle/>
        <a:p>
          <a:endParaRPr lang="en-US"/>
        </a:p>
      </dgm:t>
    </dgm:pt>
    <dgm:pt modelId="{DFE33028-4359-48E5-8268-CDD1A90EBE3B}" type="sibTrans" cxnId="{05B18A4C-B7D5-45CA-B542-D2048BEBD848}">
      <dgm:prSet/>
      <dgm:spPr/>
      <dgm:t>
        <a:bodyPr/>
        <a:lstStyle/>
        <a:p>
          <a:endParaRPr lang="en-US"/>
        </a:p>
      </dgm:t>
    </dgm:pt>
    <dgm:pt modelId="{092F6BCC-2CB3-4FA1-8F30-0DBE7198E623}">
      <dgm:prSet/>
      <dgm:spPr/>
      <dgm:t>
        <a:bodyPr/>
        <a:lstStyle/>
        <a:p>
          <a:r>
            <a:rPr lang="en-US" dirty="0" smtClean="0">
              <a:latin typeface="Calibri" pitchFamily="34" charset="0"/>
            </a:rPr>
            <a:t>KSA rating</a:t>
          </a:r>
          <a:endParaRPr lang="en-US" dirty="0">
            <a:latin typeface="Calibri" pitchFamily="34" charset="0"/>
          </a:endParaRPr>
        </a:p>
      </dgm:t>
    </dgm:pt>
    <dgm:pt modelId="{F7F913DC-C014-4425-B91F-B40913382210}" type="parTrans" cxnId="{8FE89D71-4B03-4464-B80B-0EEDE8938A5C}">
      <dgm:prSet/>
      <dgm:spPr/>
      <dgm:t>
        <a:bodyPr/>
        <a:lstStyle/>
        <a:p>
          <a:endParaRPr lang="en-US"/>
        </a:p>
      </dgm:t>
    </dgm:pt>
    <dgm:pt modelId="{44EAE9D1-6353-4CE5-8892-6DD55C99584C}" type="sibTrans" cxnId="{8FE89D71-4B03-4464-B80B-0EEDE8938A5C}">
      <dgm:prSet/>
      <dgm:spPr/>
      <dgm:t>
        <a:bodyPr/>
        <a:lstStyle/>
        <a:p>
          <a:endParaRPr lang="en-US"/>
        </a:p>
      </dgm:t>
    </dgm:pt>
    <dgm:pt modelId="{8EABB102-8463-4914-AB06-EAC411D6791D}">
      <dgm:prSet custScaleX="187850" custScaleY="247281"/>
      <dgm:spPr>
        <a:xfrm>
          <a:off x="5723795" y="652581"/>
          <a:ext cx="2041773" cy="1225063"/>
        </a:xfrm>
      </dgm:spPr>
      <dgm:t>
        <a:bodyPr/>
        <a:lstStyle/>
        <a:p>
          <a:pPr algn="l"/>
          <a:r>
            <a:rPr lang="en-US" dirty="0" smtClean="0">
              <a:latin typeface="Calibri" pitchFamily="34" charset="0"/>
            </a:rPr>
            <a:t>KSA generation</a:t>
          </a:r>
          <a:endParaRPr lang="en-US" dirty="0">
            <a:latin typeface="Calibri" pitchFamily="34" charset="0"/>
          </a:endParaRPr>
        </a:p>
      </dgm:t>
    </dgm:pt>
    <dgm:pt modelId="{CBD4A1C7-94B9-4C46-9B39-54553D4519BB}" type="parTrans" cxnId="{FADE0224-5848-4C9B-9FDB-029DBF7D4DFB}">
      <dgm:prSet/>
      <dgm:spPr/>
      <dgm:t>
        <a:bodyPr/>
        <a:lstStyle/>
        <a:p>
          <a:endParaRPr lang="en-US"/>
        </a:p>
      </dgm:t>
    </dgm:pt>
    <dgm:pt modelId="{73C5BAC0-D08C-4700-82F5-E3932DFEE85B}" type="sibTrans" cxnId="{FADE0224-5848-4C9B-9FDB-029DBF7D4DFB}">
      <dgm:prSet/>
      <dgm:spPr/>
      <dgm:t>
        <a:bodyPr/>
        <a:lstStyle/>
        <a:p>
          <a:endParaRPr lang="en-US"/>
        </a:p>
      </dgm:t>
    </dgm:pt>
    <dgm:pt modelId="{1BB87956-3FF7-42A6-911D-E330F66FFF26}" type="pres">
      <dgm:prSet presAssocID="{C57149ED-B21C-43F7-A214-A285867F54D7}" presName="diagram" presStyleCnt="0">
        <dgm:presLayoutVars>
          <dgm:dir/>
          <dgm:resizeHandles val="exact"/>
        </dgm:presLayoutVars>
      </dgm:prSet>
      <dgm:spPr/>
      <dgm:t>
        <a:bodyPr/>
        <a:lstStyle/>
        <a:p>
          <a:endParaRPr lang="en-US"/>
        </a:p>
      </dgm:t>
    </dgm:pt>
    <dgm:pt modelId="{426A0126-70ED-422F-93DB-AC1586B8C32A}" type="pres">
      <dgm:prSet presAssocID="{61A871A9-517A-4567-9825-58E4F8E00249}" presName="node" presStyleLbl="node1" presStyleIdx="0" presStyleCnt="8" custScaleX="187850" custScaleY="247281">
        <dgm:presLayoutVars>
          <dgm:bulletEnabled val="1"/>
        </dgm:presLayoutVars>
      </dgm:prSet>
      <dgm:spPr/>
      <dgm:t>
        <a:bodyPr/>
        <a:lstStyle/>
        <a:p>
          <a:endParaRPr lang="en-US"/>
        </a:p>
      </dgm:t>
    </dgm:pt>
    <dgm:pt modelId="{8FB5E978-0964-4869-BB79-D7E049808100}" type="pres">
      <dgm:prSet presAssocID="{3B47E2A6-CAD9-47A6-9373-2C0A4C3F3F86}" presName="sibTrans" presStyleLbl="sibTrans2D1" presStyleIdx="0" presStyleCnt="7"/>
      <dgm:spPr/>
      <dgm:t>
        <a:bodyPr/>
        <a:lstStyle/>
        <a:p>
          <a:endParaRPr lang="en-US"/>
        </a:p>
      </dgm:t>
    </dgm:pt>
    <dgm:pt modelId="{0BF4618B-0D4C-4231-AD54-8B22C236E3BA}" type="pres">
      <dgm:prSet presAssocID="{3B47E2A6-CAD9-47A6-9373-2C0A4C3F3F86}" presName="connectorText" presStyleLbl="sibTrans2D1" presStyleIdx="0" presStyleCnt="7"/>
      <dgm:spPr/>
      <dgm:t>
        <a:bodyPr/>
        <a:lstStyle/>
        <a:p>
          <a:endParaRPr lang="en-US"/>
        </a:p>
      </dgm:t>
    </dgm:pt>
    <dgm:pt modelId="{14115CFF-477E-421B-BEC3-EF76D9E28F33}" type="pres">
      <dgm:prSet presAssocID="{8DD1D61B-A139-49CC-B546-F059A10CA027}" presName="node" presStyleLbl="node1" presStyleIdx="1" presStyleCnt="8" custScaleX="178229" custScaleY="241010">
        <dgm:presLayoutVars>
          <dgm:bulletEnabled val="1"/>
        </dgm:presLayoutVars>
      </dgm:prSet>
      <dgm:spPr/>
      <dgm:t>
        <a:bodyPr/>
        <a:lstStyle/>
        <a:p>
          <a:endParaRPr lang="en-US"/>
        </a:p>
      </dgm:t>
    </dgm:pt>
    <dgm:pt modelId="{8C9FD6E1-0D33-4BEF-8748-C98922B45671}" type="pres">
      <dgm:prSet presAssocID="{7F3E44C6-AD91-41E7-BA0F-447AED0775C3}" presName="sibTrans" presStyleLbl="sibTrans2D1" presStyleIdx="1" presStyleCnt="7"/>
      <dgm:spPr/>
      <dgm:t>
        <a:bodyPr/>
        <a:lstStyle/>
        <a:p>
          <a:endParaRPr lang="en-US"/>
        </a:p>
      </dgm:t>
    </dgm:pt>
    <dgm:pt modelId="{BBA0A958-E42B-4B1B-9CC9-3B80128BA848}" type="pres">
      <dgm:prSet presAssocID="{7F3E44C6-AD91-41E7-BA0F-447AED0775C3}" presName="connectorText" presStyleLbl="sibTrans2D1" presStyleIdx="1" presStyleCnt="7"/>
      <dgm:spPr/>
      <dgm:t>
        <a:bodyPr/>
        <a:lstStyle/>
        <a:p>
          <a:endParaRPr lang="en-US"/>
        </a:p>
      </dgm:t>
    </dgm:pt>
    <dgm:pt modelId="{7813E9DA-777C-4597-8AA3-A63C4E13FB16}" type="pres">
      <dgm:prSet presAssocID="{D8FEACB0-AE0D-4B59-9273-E241F0A7C514}" presName="node" presStyleLbl="node1" presStyleIdx="2" presStyleCnt="8" custScaleX="187850" custScaleY="247281">
        <dgm:presLayoutVars>
          <dgm:bulletEnabled val="1"/>
        </dgm:presLayoutVars>
      </dgm:prSet>
      <dgm:spPr/>
      <dgm:t>
        <a:bodyPr/>
        <a:lstStyle/>
        <a:p>
          <a:endParaRPr lang="en-US"/>
        </a:p>
      </dgm:t>
    </dgm:pt>
    <dgm:pt modelId="{4E3F2F11-669C-458E-84D8-E156513BD166}" type="pres">
      <dgm:prSet presAssocID="{36C04B99-EFD4-4F0F-9913-0FF677BBA1E7}" presName="sibTrans" presStyleLbl="sibTrans2D1" presStyleIdx="2" presStyleCnt="7"/>
      <dgm:spPr/>
      <dgm:t>
        <a:bodyPr/>
        <a:lstStyle/>
        <a:p>
          <a:endParaRPr lang="en-US"/>
        </a:p>
      </dgm:t>
    </dgm:pt>
    <dgm:pt modelId="{65C10976-4035-4D9D-9B5D-DE9A2950334E}" type="pres">
      <dgm:prSet presAssocID="{36C04B99-EFD4-4F0F-9913-0FF677BBA1E7}" presName="connectorText" presStyleLbl="sibTrans2D1" presStyleIdx="2" presStyleCnt="7"/>
      <dgm:spPr/>
      <dgm:t>
        <a:bodyPr/>
        <a:lstStyle/>
        <a:p>
          <a:endParaRPr lang="en-US"/>
        </a:p>
      </dgm:t>
    </dgm:pt>
    <dgm:pt modelId="{3A69C01A-1818-43AF-B9FD-B9E0D09E3C65}" type="pres">
      <dgm:prSet presAssocID="{A22355EA-B8FF-46FC-B9E7-3A6A39AD8E42}" presName="node" presStyleLbl="node1" presStyleIdx="3" presStyleCnt="8" custScaleX="187850" custScaleY="247281">
        <dgm:presLayoutVars>
          <dgm:bulletEnabled val="1"/>
        </dgm:presLayoutVars>
      </dgm:prSet>
      <dgm:spPr/>
      <dgm:t>
        <a:bodyPr/>
        <a:lstStyle/>
        <a:p>
          <a:endParaRPr lang="en-US"/>
        </a:p>
      </dgm:t>
    </dgm:pt>
    <dgm:pt modelId="{2CEF458D-13FB-41F7-940A-B00AB5BBEA27}" type="pres">
      <dgm:prSet presAssocID="{0E1284D5-F04E-44FD-B0AF-A45FE2584C1C}" presName="sibTrans" presStyleLbl="sibTrans2D1" presStyleIdx="3" presStyleCnt="7"/>
      <dgm:spPr/>
      <dgm:t>
        <a:bodyPr/>
        <a:lstStyle/>
        <a:p>
          <a:endParaRPr lang="en-US"/>
        </a:p>
      </dgm:t>
    </dgm:pt>
    <dgm:pt modelId="{C69E669E-9109-43EB-8939-0202D0340A34}" type="pres">
      <dgm:prSet presAssocID="{0E1284D5-F04E-44FD-B0AF-A45FE2584C1C}" presName="connectorText" presStyleLbl="sibTrans2D1" presStyleIdx="3" presStyleCnt="7"/>
      <dgm:spPr/>
      <dgm:t>
        <a:bodyPr/>
        <a:lstStyle/>
        <a:p>
          <a:endParaRPr lang="en-US"/>
        </a:p>
      </dgm:t>
    </dgm:pt>
    <dgm:pt modelId="{484CC28C-E7B2-4FE5-B9E3-D59FB54CF5D7}" type="pres">
      <dgm:prSet presAssocID="{EC2082C5-9FDF-424C-9105-4234BA82757E}" presName="node" presStyleLbl="node1" presStyleIdx="4" presStyleCnt="8" custScaleX="187850" custScaleY="247281">
        <dgm:presLayoutVars>
          <dgm:bulletEnabled val="1"/>
        </dgm:presLayoutVars>
      </dgm:prSet>
      <dgm:spPr/>
      <dgm:t>
        <a:bodyPr/>
        <a:lstStyle/>
        <a:p>
          <a:endParaRPr lang="en-US"/>
        </a:p>
      </dgm:t>
    </dgm:pt>
    <dgm:pt modelId="{57A92152-AAC7-41C3-893C-D63DC6DC9152}" type="pres">
      <dgm:prSet presAssocID="{1C8873EB-505D-4B78-96D4-3467B2AF57B3}" presName="sibTrans" presStyleLbl="sibTrans2D1" presStyleIdx="4" presStyleCnt="7"/>
      <dgm:spPr/>
      <dgm:t>
        <a:bodyPr/>
        <a:lstStyle/>
        <a:p>
          <a:endParaRPr lang="en-US"/>
        </a:p>
      </dgm:t>
    </dgm:pt>
    <dgm:pt modelId="{AA98C350-57DB-4234-8A87-A918B8F1250A}" type="pres">
      <dgm:prSet presAssocID="{1C8873EB-505D-4B78-96D4-3467B2AF57B3}" presName="connectorText" presStyleLbl="sibTrans2D1" presStyleIdx="4" presStyleCnt="7"/>
      <dgm:spPr/>
      <dgm:t>
        <a:bodyPr/>
        <a:lstStyle/>
        <a:p>
          <a:endParaRPr lang="en-US"/>
        </a:p>
      </dgm:t>
    </dgm:pt>
    <dgm:pt modelId="{116B1BB2-FA2C-4798-B720-2298941F0E89}" type="pres">
      <dgm:prSet presAssocID="{684B3F9C-67BA-4C02-A89E-A61647B5ABFD}" presName="node" presStyleLbl="node1" presStyleIdx="5" presStyleCnt="8" custScaleX="187850" custScaleY="247281">
        <dgm:presLayoutVars>
          <dgm:bulletEnabled val="1"/>
        </dgm:presLayoutVars>
      </dgm:prSet>
      <dgm:spPr/>
      <dgm:t>
        <a:bodyPr/>
        <a:lstStyle/>
        <a:p>
          <a:endParaRPr lang="en-US"/>
        </a:p>
      </dgm:t>
    </dgm:pt>
    <dgm:pt modelId="{D609AE6A-AB48-4FF7-91E1-F019C6691F8F}" type="pres">
      <dgm:prSet presAssocID="{7A7242BD-E8A5-46EA-959E-575404AB976C}" presName="sibTrans" presStyleLbl="sibTrans2D1" presStyleIdx="5" presStyleCnt="7"/>
      <dgm:spPr/>
      <dgm:t>
        <a:bodyPr/>
        <a:lstStyle/>
        <a:p>
          <a:endParaRPr lang="en-US"/>
        </a:p>
      </dgm:t>
    </dgm:pt>
    <dgm:pt modelId="{9D2F7D76-1B9F-44FE-AB73-2D8A7D7C9610}" type="pres">
      <dgm:prSet presAssocID="{7A7242BD-E8A5-46EA-959E-575404AB976C}" presName="connectorText" presStyleLbl="sibTrans2D1" presStyleIdx="5" presStyleCnt="7"/>
      <dgm:spPr/>
      <dgm:t>
        <a:bodyPr/>
        <a:lstStyle/>
        <a:p>
          <a:endParaRPr lang="en-US"/>
        </a:p>
      </dgm:t>
    </dgm:pt>
    <dgm:pt modelId="{74994D20-8C9D-48DF-8008-8DA180A97EC7}" type="pres">
      <dgm:prSet presAssocID="{DAD1E2ED-DBCB-4DF7-BCEA-9328EB91153F}" presName="node" presStyleLbl="node1" presStyleIdx="6" presStyleCnt="8" custScaleX="187850" custScaleY="247281">
        <dgm:presLayoutVars>
          <dgm:bulletEnabled val="1"/>
        </dgm:presLayoutVars>
      </dgm:prSet>
      <dgm:spPr/>
      <dgm:t>
        <a:bodyPr/>
        <a:lstStyle/>
        <a:p>
          <a:endParaRPr lang="en-US"/>
        </a:p>
      </dgm:t>
    </dgm:pt>
    <dgm:pt modelId="{B74B1BE8-83CC-483D-8164-128210C1BE8B}" type="pres">
      <dgm:prSet presAssocID="{1CF5778F-63FE-4CA9-9561-9AF255184B94}" presName="sibTrans" presStyleLbl="sibTrans2D1" presStyleIdx="6" presStyleCnt="7"/>
      <dgm:spPr/>
      <dgm:t>
        <a:bodyPr/>
        <a:lstStyle/>
        <a:p>
          <a:endParaRPr lang="en-US"/>
        </a:p>
      </dgm:t>
    </dgm:pt>
    <dgm:pt modelId="{FE9DEA21-F16D-4AC4-BCD5-0DD46ED89F83}" type="pres">
      <dgm:prSet presAssocID="{1CF5778F-63FE-4CA9-9561-9AF255184B94}" presName="connectorText" presStyleLbl="sibTrans2D1" presStyleIdx="6" presStyleCnt="7"/>
      <dgm:spPr/>
      <dgm:t>
        <a:bodyPr/>
        <a:lstStyle/>
        <a:p>
          <a:endParaRPr lang="en-US"/>
        </a:p>
      </dgm:t>
    </dgm:pt>
    <dgm:pt modelId="{2300DFDF-4DAA-4882-883E-57E75A39CF85}" type="pres">
      <dgm:prSet presAssocID="{9F2F5886-B1D2-4438-9F76-782FD9DC0094}" presName="node" presStyleLbl="node1" presStyleIdx="7" presStyleCnt="8" custScaleX="184332" custScaleY="241636" custLinFactNeighborX="-1037" custLinFactNeighborY="-4751">
        <dgm:presLayoutVars>
          <dgm:bulletEnabled val="1"/>
        </dgm:presLayoutVars>
      </dgm:prSet>
      <dgm:spPr>
        <a:prstGeom prst="roundRect">
          <a:avLst>
            <a:gd name="adj" fmla="val 10000"/>
          </a:avLst>
        </a:prstGeom>
      </dgm:spPr>
      <dgm:t>
        <a:bodyPr/>
        <a:lstStyle/>
        <a:p>
          <a:endParaRPr lang="en-US"/>
        </a:p>
      </dgm:t>
    </dgm:pt>
  </dgm:ptLst>
  <dgm:cxnLst>
    <dgm:cxn modelId="{6FF356FD-68AE-4901-8603-5EB10D0AD2F6}" type="presOf" srcId="{99A3C4F0-6867-4F59-8D20-566FEC08083D}" destId="{7813E9DA-777C-4597-8AA3-A63C4E13FB16}" srcOrd="0" destOrd="4" presId="urn:microsoft.com/office/officeart/2005/8/layout/process5"/>
    <dgm:cxn modelId="{AF7EA9D6-D72F-427A-9E65-CC7FA74B503C}" type="presOf" srcId="{1C8873EB-505D-4B78-96D4-3467B2AF57B3}" destId="{57A92152-AAC7-41C3-893C-D63DC6DC9152}" srcOrd="0" destOrd="0" presId="urn:microsoft.com/office/officeart/2005/8/layout/process5"/>
    <dgm:cxn modelId="{6A49EB21-D3E4-44DD-BEC9-D50607968019}" srcId="{C57149ED-B21C-43F7-A214-A285867F54D7}" destId="{8DD1D61B-A139-49CC-B546-F059A10CA027}" srcOrd="1" destOrd="0" parTransId="{DD6AE6A2-F283-4861-8C24-8328AA17A179}" sibTransId="{7F3E44C6-AD91-41E7-BA0F-447AED0775C3}"/>
    <dgm:cxn modelId="{25A94140-24C2-44F0-8FE2-8BBDDA640EF0}" srcId="{D8FEACB0-AE0D-4B59-9273-E241F0A7C514}" destId="{C1CDB74B-DBCF-4522-8853-E42A0EF62AEA}" srcOrd="0" destOrd="0" parTransId="{0719121D-FB85-4ABE-A812-43CFAAA812DC}" sibTransId="{94DDB811-EE78-4923-A617-24AA3DD22D14}"/>
    <dgm:cxn modelId="{71524725-92CF-4685-8115-B95BB74A1883}" srcId="{C57149ED-B21C-43F7-A214-A285867F54D7}" destId="{DAD1E2ED-DBCB-4DF7-BCEA-9328EB91153F}" srcOrd="6" destOrd="0" parTransId="{3412A653-C35B-4104-A565-74773C5413C3}" sibTransId="{1CF5778F-63FE-4CA9-9561-9AF255184B94}"/>
    <dgm:cxn modelId="{C79FF1CC-02A9-4587-851A-894B68449667}" srcId="{61A871A9-517A-4567-9825-58E4F8E00249}" destId="{0E681653-7734-488E-A76C-2675A3BD75D9}" srcOrd="1" destOrd="0" parTransId="{462B88AB-A558-4559-95F8-650C05CE7251}" sibTransId="{DF6B66D2-41B5-438F-829F-2C1A11C3938F}"/>
    <dgm:cxn modelId="{6AD376A8-A283-4C1D-89CF-57EB16D4981F}" type="presOf" srcId="{7A7242BD-E8A5-46EA-959E-575404AB976C}" destId="{D609AE6A-AB48-4FF7-91E1-F019C6691F8F}" srcOrd="0" destOrd="0" presId="urn:microsoft.com/office/officeart/2005/8/layout/process5"/>
    <dgm:cxn modelId="{8FE89D71-4B03-4464-B80B-0EEDE8938A5C}" srcId="{EC2082C5-9FDF-424C-9105-4234BA82757E}" destId="{092F6BCC-2CB3-4FA1-8F30-0DBE7198E623}" srcOrd="3" destOrd="0" parTransId="{F7F913DC-C014-4425-B91F-B40913382210}" sibTransId="{44EAE9D1-6353-4CE5-8892-6DD55C99584C}"/>
    <dgm:cxn modelId="{F39403FE-3B9C-4ADA-945E-8DAA9806C888}" type="presOf" srcId="{1CF5778F-63FE-4CA9-9561-9AF255184B94}" destId="{FE9DEA21-F16D-4AC4-BCD5-0DD46ED89F83}" srcOrd="1" destOrd="0" presId="urn:microsoft.com/office/officeart/2005/8/layout/process5"/>
    <dgm:cxn modelId="{FFA930BF-A688-434C-9CD6-DDCE66B087C6}" type="presOf" srcId="{9F2F5886-B1D2-4438-9F76-782FD9DC0094}" destId="{2300DFDF-4DAA-4882-883E-57E75A39CF85}" srcOrd="0" destOrd="0" presId="urn:microsoft.com/office/officeart/2005/8/layout/process5"/>
    <dgm:cxn modelId="{74F67751-C1AA-4945-B018-1E9EF505FEE4}" type="presOf" srcId="{8D4187A8-6B8A-4D46-A30E-88EE7CFAB1E0}" destId="{74994D20-8C9D-48DF-8008-8DA180A97EC7}" srcOrd="0" destOrd="1" presId="urn:microsoft.com/office/officeart/2005/8/layout/process5"/>
    <dgm:cxn modelId="{541EE56E-2C83-4AE2-9912-F62416F76F5D}" type="presOf" srcId="{3B47E2A6-CAD9-47A6-9373-2C0A4C3F3F86}" destId="{0BF4618B-0D4C-4231-AD54-8B22C236E3BA}" srcOrd="1" destOrd="0" presId="urn:microsoft.com/office/officeart/2005/8/layout/process5"/>
    <dgm:cxn modelId="{2F3C5480-5A93-4B58-8EAD-2DE98DE45E7C}" type="presOf" srcId="{7A7242BD-E8A5-46EA-959E-575404AB976C}" destId="{9D2F7D76-1B9F-44FE-AB73-2D8A7D7C9610}" srcOrd="1" destOrd="0" presId="urn:microsoft.com/office/officeart/2005/8/layout/process5"/>
    <dgm:cxn modelId="{6BA4A97B-5A15-474B-B896-01EC97F92EDD}" type="presOf" srcId="{684B3F9C-67BA-4C02-A89E-A61647B5ABFD}" destId="{116B1BB2-FA2C-4798-B720-2298941F0E89}" srcOrd="0" destOrd="0" presId="urn:microsoft.com/office/officeart/2005/8/layout/process5"/>
    <dgm:cxn modelId="{CA826980-EA90-4EB8-A331-4C09E8FC897A}" type="presOf" srcId="{6C910E17-E280-4329-8A96-71B0B740A4D6}" destId="{426A0126-70ED-422F-93DB-AC1586B8C32A}" srcOrd="0" destOrd="1" presId="urn:microsoft.com/office/officeart/2005/8/layout/process5"/>
    <dgm:cxn modelId="{E2F97157-9B7A-4D34-8027-8D3F65CA3A6D}" srcId="{DAD1E2ED-DBCB-4DF7-BCEA-9328EB91153F}" destId="{8D4187A8-6B8A-4D46-A30E-88EE7CFAB1E0}" srcOrd="0" destOrd="0" parTransId="{4D0FCDA0-3127-47B5-A7DE-BAEDD7F77388}" sibTransId="{F7CDD3A0-5E89-4121-8CBA-0E098C77C073}"/>
    <dgm:cxn modelId="{2D834A08-D49B-4A02-AC2D-A053C24AB855}" srcId="{A22355EA-B8FF-46FC-B9E7-3A6A39AD8E42}" destId="{65633F1A-5E29-4A9D-B79C-5B20C541B5F7}" srcOrd="1" destOrd="0" parTransId="{E7D03CC3-CBB4-4B3C-8963-52320DB778E9}" sibTransId="{38D1076B-AE55-4585-AE27-F307EFC590AD}"/>
    <dgm:cxn modelId="{56CA584A-B417-47B8-8919-16A223BAAF6A}" srcId="{684B3F9C-67BA-4C02-A89E-A61647B5ABFD}" destId="{60BA0A9D-C06A-4728-92C4-7D04DF4D388D}" srcOrd="0" destOrd="0" parTransId="{69F6D974-B576-417A-8F43-F442FDC370AC}" sibTransId="{F85D09C7-91B4-4660-89BF-34DCAC5D7491}"/>
    <dgm:cxn modelId="{DB4F2172-3894-43F9-89C4-B9B65C93396B}" type="presOf" srcId="{7F3E44C6-AD91-41E7-BA0F-447AED0775C3}" destId="{8C9FD6E1-0D33-4BEF-8748-C98922B45671}" srcOrd="0" destOrd="0" presId="urn:microsoft.com/office/officeart/2005/8/layout/process5"/>
    <dgm:cxn modelId="{A97C0773-CE68-4A1E-A3FE-EE68C7E164C2}" type="presOf" srcId="{AD3B50E1-1F15-458D-B5FB-9C6DC8F0D7CD}" destId="{484CC28C-E7B2-4FE5-B9E3-D59FB54CF5D7}" srcOrd="0" destOrd="3" presId="urn:microsoft.com/office/officeart/2005/8/layout/process5"/>
    <dgm:cxn modelId="{85505A73-6EF7-4C08-ABE3-B053DC86B323}" type="presOf" srcId="{65633F1A-5E29-4A9D-B79C-5B20C541B5F7}" destId="{3A69C01A-1818-43AF-B9FD-B9E0D09E3C65}" srcOrd="0" destOrd="2" presId="urn:microsoft.com/office/officeart/2005/8/layout/process5"/>
    <dgm:cxn modelId="{3DBAC636-8755-4AB5-9228-D76DE7A07A82}" srcId="{8DD1D61B-A139-49CC-B546-F059A10CA027}" destId="{9383ADA3-EA0E-4325-ADF8-9347BAD29C6E}" srcOrd="1" destOrd="0" parTransId="{1B7F6A28-C5A8-431B-B2C6-830CA4A451FA}" sibTransId="{4CA7DDB4-7AB6-4D84-9EF1-3F08C6324E27}"/>
    <dgm:cxn modelId="{626AF80C-AD79-427A-8FAA-C34EE0486FFC}" type="presOf" srcId="{3B47E2A6-CAD9-47A6-9373-2C0A4C3F3F86}" destId="{8FB5E978-0964-4869-BB79-D7E049808100}" srcOrd="0" destOrd="0" presId="urn:microsoft.com/office/officeart/2005/8/layout/process5"/>
    <dgm:cxn modelId="{88A58C01-60D4-44DF-8EC5-E435C180B918}" srcId="{C57149ED-B21C-43F7-A214-A285867F54D7}" destId="{61A871A9-517A-4567-9825-58E4F8E00249}" srcOrd="0" destOrd="0" parTransId="{ABE29E8A-9497-4206-9B89-280CBFEC3C0C}" sibTransId="{3B47E2A6-CAD9-47A6-9373-2C0A4C3F3F86}"/>
    <dgm:cxn modelId="{74B9A31A-2766-4238-8BBF-CF2E331FFECB}" srcId="{C57149ED-B21C-43F7-A214-A285867F54D7}" destId="{D8FEACB0-AE0D-4B59-9273-E241F0A7C514}" srcOrd="2" destOrd="0" parTransId="{92D15665-1C45-43DE-9A9C-F65B13A4ABC2}" sibTransId="{36C04B99-EFD4-4F0F-9913-0FF677BBA1E7}"/>
    <dgm:cxn modelId="{42286A63-6571-44F3-92FF-DAC0790B4F0B}" type="presOf" srcId="{7F3E44C6-AD91-41E7-BA0F-447AED0775C3}" destId="{BBA0A958-E42B-4B1B-9CC9-3B80128BA848}" srcOrd="1" destOrd="0" presId="urn:microsoft.com/office/officeart/2005/8/layout/process5"/>
    <dgm:cxn modelId="{20881CC2-B867-4D7A-826C-DF097A172AF6}" srcId="{EC2082C5-9FDF-424C-9105-4234BA82757E}" destId="{4D10B281-DCE2-449D-A013-12EA98441AD8}" srcOrd="0" destOrd="0" parTransId="{5A9946B7-AF0D-4C40-AD31-996246883452}" sibTransId="{9F3D9D9D-DB48-42F5-8ECB-E44E9816C2DF}"/>
    <dgm:cxn modelId="{BB959352-BC61-47E2-A599-894D01D0461F}" srcId="{EC2082C5-9FDF-424C-9105-4234BA82757E}" destId="{AD3B50E1-1F15-458D-B5FB-9C6DC8F0D7CD}" srcOrd="2" destOrd="0" parTransId="{819D8087-6C0B-40A0-96AC-1FA4457634BA}" sibTransId="{ADD9AE19-036E-4287-B941-DC7D16C76B25}"/>
    <dgm:cxn modelId="{A9E3CE3F-FB5A-416E-A46A-FE6DE3FFB763}" type="presOf" srcId="{CB0B38D0-31A3-471F-9DCA-67925F21EC10}" destId="{74994D20-8C9D-48DF-8008-8DA180A97EC7}" srcOrd="0" destOrd="2" presId="urn:microsoft.com/office/officeart/2005/8/layout/process5"/>
    <dgm:cxn modelId="{A4B8FD2E-0B6C-43CF-83B5-07F983A4F236}" type="presOf" srcId="{5B7CFB9B-CAB6-4568-AC00-79777121F750}" destId="{7813E9DA-777C-4597-8AA3-A63C4E13FB16}" srcOrd="0" destOrd="3" presId="urn:microsoft.com/office/officeart/2005/8/layout/process5"/>
    <dgm:cxn modelId="{221A83A7-B5A6-47A5-934E-02FDE1557BD8}" srcId="{DAD1E2ED-DBCB-4DF7-BCEA-9328EB91153F}" destId="{CB0B38D0-31A3-471F-9DCA-67925F21EC10}" srcOrd="1" destOrd="0" parTransId="{A13698DE-7A73-4F31-AA07-F42E30A72D92}" sibTransId="{D794EF16-BE31-452E-9BDA-248636DA68A2}"/>
    <dgm:cxn modelId="{9041700C-7015-4DBE-A8DA-BF05322D9689}" type="presOf" srcId="{EC2082C5-9FDF-424C-9105-4234BA82757E}" destId="{484CC28C-E7B2-4FE5-B9E3-D59FB54CF5D7}" srcOrd="0" destOrd="0" presId="urn:microsoft.com/office/officeart/2005/8/layout/process5"/>
    <dgm:cxn modelId="{75D11AB0-A61B-4BC0-9F82-B60C0F425874}" srcId="{EC2082C5-9FDF-424C-9105-4234BA82757E}" destId="{DAB90A26-589A-4479-8418-4DA4D140C2AD}" srcOrd="4" destOrd="0" parTransId="{4B84FC3F-CA69-4626-ADB4-A95F825A59C0}" sibTransId="{150E8A8D-5A15-4CB5-AB8A-22605299ECDE}"/>
    <dgm:cxn modelId="{F0AEA9CC-FAB4-4B6E-85C2-A725DDB5E439}" type="presOf" srcId="{A22355EA-B8FF-46FC-B9E7-3A6A39AD8E42}" destId="{3A69C01A-1818-43AF-B9FD-B9E0D09E3C65}" srcOrd="0" destOrd="0" presId="urn:microsoft.com/office/officeart/2005/8/layout/process5"/>
    <dgm:cxn modelId="{5077C2A2-A265-4036-922C-979BB0918A20}" srcId="{C57149ED-B21C-43F7-A214-A285867F54D7}" destId="{9F2F5886-B1D2-4438-9F76-782FD9DC0094}" srcOrd="7" destOrd="0" parTransId="{162D0932-C9E9-4316-A101-4E27D2AA83F7}" sibTransId="{06FAFA94-02CD-4DC1-B9D8-1607EAED4C47}"/>
    <dgm:cxn modelId="{4C2370A4-B3B4-4FFD-AB53-0252983972F3}" type="presOf" srcId="{B0C6CB4D-712A-402C-8613-4E2B82535059}" destId="{3A69C01A-1818-43AF-B9FD-B9E0D09E3C65}" srcOrd="0" destOrd="1" presId="urn:microsoft.com/office/officeart/2005/8/layout/process5"/>
    <dgm:cxn modelId="{0815331F-26C5-480C-8532-C142E347EBEE}" type="presOf" srcId="{DAB90A26-589A-4479-8418-4DA4D140C2AD}" destId="{484CC28C-E7B2-4FE5-B9E3-D59FB54CF5D7}" srcOrd="0" destOrd="5" presId="urn:microsoft.com/office/officeart/2005/8/layout/process5"/>
    <dgm:cxn modelId="{456D0F4B-00B1-4F44-8222-07551E876BFB}" type="presOf" srcId="{61A871A9-517A-4567-9825-58E4F8E00249}" destId="{426A0126-70ED-422F-93DB-AC1586B8C32A}" srcOrd="0" destOrd="0" presId="urn:microsoft.com/office/officeart/2005/8/layout/process5"/>
    <dgm:cxn modelId="{8C776A54-522A-4915-8F08-B6667150C4A3}" type="presOf" srcId="{C57149ED-B21C-43F7-A214-A285867F54D7}" destId="{1BB87956-3FF7-42A6-911D-E330F66FFF26}" srcOrd="0" destOrd="0" presId="urn:microsoft.com/office/officeart/2005/8/layout/process5"/>
    <dgm:cxn modelId="{BFDADD5E-EF7F-450C-8B98-98DBC670C0DF}" type="presOf" srcId="{092F6BCC-2CB3-4FA1-8F30-0DBE7198E623}" destId="{484CC28C-E7B2-4FE5-B9E3-D59FB54CF5D7}" srcOrd="0" destOrd="4" presId="urn:microsoft.com/office/officeart/2005/8/layout/process5"/>
    <dgm:cxn modelId="{5CA70651-9AAC-4C0F-8951-237A68D58DD6}" type="presOf" srcId="{36C04B99-EFD4-4F0F-9913-0FF677BBA1E7}" destId="{4E3F2F11-669C-458E-84D8-E156513BD166}" srcOrd="0" destOrd="0" presId="urn:microsoft.com/office/officeart/2005/8/layout/process5"/>
    <dgm:cxn modelId="{125FEF09-6FBB-4D1C-AF32-8982A6AF9AAF}" type="presOf" srcId="{8DD1D61B-A139-49CC-B546-F059A10CA027}" destId="{14115CFF-477E-421B-BEC3-EF76D9E28F33}" srcOrd="0" destOrd="0" presId="urn:microsoft.com/office/officeart/2005/8/layout/process5"/>
    <dgm:cxn modelId="{09CEFBF9-F71D-4132-9314-242B200F5891}" srcId="{C57149ED-B21C-43F7-A214-A285867F54D7}" destId="{684B3F9C-67BA-4C02-A89E-A61647B5ABFD}" srcOrd="5" destOrd="0" parTransId="{754EB4B9-8593-45E1-8B53-FB9FC5660C46}" sibTransId="{7A7242BD-E8A5-46EA-959E-575404AB976C}"/>
    <dgm:cxn modelId="{4AAAA0C4-0A1E-4EBA-BAB2-9A80F7CEB443}" type="presOf" srcId="{4D10B281-DCE2-449D-A013-12EA98441AD8}" destId="{484CC28C-E7B2-4FE5-B9E3-D59FB54CF5D7}" srcOrd="0" destOrd="1" presId="urn:microsoft.com/office/officeart/2005/8/layout/process5"/>
    <dgm:cxn modelId="{2F5B1C2E-80E5-49AF-9749-65030EC484FD}" type="presOf" srcId="{C1CDB74B-DBCF-4522-8853-E42A0EF62AEA}" destId="{7813E9DA-777C-4597-8AA3-A63C4E13FB16}" srcOrd="0" destOrd="1" presId="urn:microsoft.com/office/officeart/2005/8/layout/process5"/>
    <dgm:cxn modelId="{4DD47204-F510-4803-A452-A50F69B894F4}" type="presOf" srcId="{DAD1E2ED-DBCB-4DF7-BCEA-9328EB91153F}" destId="{74994D20-8C9D-48DF-8008-8DA180A97EC7}" srcOrd="0" destOrd="0" presId="urn:microsoft.com/office/officeart/2005/8/layout/process5"/>
    <dgm:cxn modelId="{2987640A-6E38-4F85-86F2-0EDB40D91B98}" srcId="{C57149ED-B21C-43F7-A214-A285867F54D7}" destId="{A22355EA-B8FF-46FC-B9E7-3A6A39AD8E42}" srcOrd="3" destOrd="0" parTransId="{F67F5364-0C1B-4A0B-A9E3-1BEDB87680AD}" sibTransId="{0E1284D5-F04E-44FD-B0AF-A45FE2584C1C}"/>
    <dgm:cxn modelId="{070883B0-7080-4C69-B229-5D6A6615225E}" srcId="{D8FEACB0-AE0D-4B59-9273-E241F0A7C514}" destId="{99A3C4F0-6867-4F59-8D20-566FEC08083D}" srcOrd="3" destOrd="0" parTransId="{C3F506F5-EB08-4944-901B-0B5ABA6B56FB}" sibTransId="{86CD3A2C-FF11-489E-84D0-4CE6750EA31C}"/>
    <dgm:cxn modelId="{5A9BC405-8857-4A2B-83DE-F5C38E4068E0}" type="presOf" srcId="{60BA0A9D-C06A-4728-92C4-7D04DF4D388D}" destId="{116B1BB2-FA2C-4798-B720-2298941F0E89}" srcOrd="0" destOrd="1" presId="urn:microsoft.com/office/officeart/2005/8/layout/process5"/>
    <dgm:cxn modelId="{08D3822F-0D96-479A-9A05-9C05D08E4BAF}" srcId="{D8FEACB0-AE0D-4B59-9273-E241F0A7C514}" destId="{5B7CFB9B-CAB6-4568-AC00-79777121F750}" srcOrd="2" destOrd="0" parTransId="{69AF99E7-D76D-4AC7-B5D8-1DA547771DC4}" sibTransId="{2196D4BE-584A-4812-9F6E-9B732E399830}"/>
    <dgm:cxn modelId="{6100447D-A8AE-434A-A727-5FA1855B03D2}" srcId="{C57149ED-B21C-43F7-A214-A285867F54D7}" destId="{EC2082C5-9FDF-424C-9105-4234BA82757E}" srcOrd="4" destOrd="0" parTransId="{EA38A024-95C5-49AE-9F9F-11F0060BC2EC}" sibTransId="{1C8873EB-505D-4B78-96D4-3467B2AF57B3}"/>
    <dgm:cxn modelId="{0FD63BCC-7469-44F2-8E80-113FA9D18445}" type="presOf" srcId="{0E681653-7734-488E-A76C-2675A3BD75D9}" destId="{426A0126-70ED-422F-93DB-AC1586B8C32A}" srcOrd="0" destOrd="2" presId="urn:microsoft.com/office/officeart/2005/8/layout/process5"/>
    <dgm:cxn modelId="{555CDCA1-ED49-4E4B-9700-2704B4522C5A}" srcId="{684B3F9C-67BA-4C02-A89E-A61647B5ABFD}" destId="{C2A24E58-39DF-4224-9A80-9E6720699389}" srcOrd="1" destOrd="0" parTransId="{77CE0ECF-15F9-466D-8F03-DB12CDFA5F8E}" sibTransId="{9BFF1590-4F48-4FDD-A319-E18FB09907A6}"/>
    <dgm:cxn modelId="{514BC076-6C48-4ABC-934B-72110CEF9BB8}" srcId="{8DD1D61B-A139-49CC-B546-F059A10CA027}" destId="{76EF3C4C-ADE4-4041-84E4-DAE4B71B75F4}" srcOrd="0" destOrd="0" parTransId="{92DCA28E-63EF-41FD-B8FE-09C0302C1068}" sibTransId="{12D6D26B-3D7A-481A-8A9F-E251969CBF33}"/>
    <dgm:cxn modelId="{6EB2C73D-56EC-4525-B650-F514313620D4}" type="presOf" srcId="{9383ADA3-EA0E-4325-ADF8-9347BAD29C6E}" destId="{14115CFF-477E-421B-BEC3-EF76D9E28F33}" srcOrd="0" destOrd="2" presId="urn:microsoft.com/office/officeart/2005/8/layout/process5"/>
    <dgm:cxn modelId="{FADE0224-5848-4C9B-9FDB-029DBF7D4DFB}" srcId="{EC2082C5-9FDF-424C-9105-4234BA82757E}" destId="{8EABB102-8463-4914-AB06-EAC411D6791D}" srcOrd="1" destOrd="0" parTransId="{CBD4A1C7-94B9-4C46-9B39-54553D4519BB}" sibTransId="{73C5BAC0-D08C-4700-82F5-E3932DFEE85B}"/>
    <dgm:cxn modelId="{107FBA99-2A09-45B2-8CAB-2A285C2C224E}" type="presOf" srcId="{0E1284D5-F04E-44FD-B0AF-A45FE2584C1C}" destId="{2CEF458D-13FB-41F7-940A-B00AB5BBEA27}" srcOrd="0" destOrd="0" presId="urn:microsoft.com/office/officeart/2005/8/layout/process5"/>
    <dgm:cxn modelId="{3C93D48D-34F9-4A70-BC48-1116554E0FC4}" type="presOf" srcId="{0E1284D5-F04E-44FD-B0AF-A45FE2584C1C}" destId="{C69E669E-9109-43EB-8939-0202D0340A34}" srcOrd="1" destOrd="0" presId="urn:microsoft.com/office/officeart/2005/8/layout/process5"/>
    <dgm:cxn modelId="{1F2BAB4B-BC2F-44E7-819A-49D4502B51D8}" type="presOf" srcId="{C2A24E58-39DF-4224-9A80-9E6720699389}" destId="{116B1BB2-FA2C-4798-B720-2298941F0E89}" srcOrd="0" destOrd="2" presId="urn:microsoft.com/office/officeart/2005/8/layout/process5"/>
    <dgm:cxn modelId="{05B18A4C-B7D5-45CA-B542-D2048BEBD848}" srcId="{61A871A9-517A-4567-9825-58E4F8E00249}" destId="{6C910E17-E280-4329-8A96-71B0B740A4D6}" srcOrd="0" destOrd="0" parTransId="{F0A2896A-193E-4320-B193-2FFE71FCA094}" sibTransId="{DFE33028-4359-48E5-8268-CDD1A90EBE3B}"/>
    <dgm:cxn modelId="{4672B2CA-3150-43CE-96F5-E3798985ADC4}" type="presOf" srcId="{6F6A2A29-8BC2-476F-B29F-D20C0ED67494}" destId="{7813E9DA-777C-4597-8AA3-A63C4E13FB16}" srcOrd="0" destOrd="2" presId="urn:microsoft.com/office/officeart/2005/8/layout/process5"/>
    <dgm:cxn modelId="{CEF7A4D5-67AC-40A7-887A-C2560ED7767B}" type="presOf" srcId="{36C04B99-EFD4-4F0F-9913-0FF677BBA1E7}" destId="{65C10976-4035-4D9D-9B5D-DE9A2950334E}" srcOrd="1" destOrd="0" presId="urn:microsoft.com/office/officeart/2005/8/layout/process5"/>
    <dgm:cxn modelId="{86A88DF5-FC17-452C-A6E2-A5DCFB5DA76D}" type="presOf" srcId="{8EABB102-8463-4914-AB06-EAC411D6791D}" destId="{484CC28C-E7B2-4FE5-B9E3-D59FB54CF5D7}" srcOrd="0" destOrd="2" presId="urn:microsoft.com/office/officeart/2005/8/layout/process5"/>
    <dgm:cxn modelId="{084D1BD7-97C7-4E01-B671-66518E68B718}" type="presOf" srcId="{1CF5778F-63FE-4CA9-9561-9AF255184B94}" destId="{B74B1BE8-83CC-483D-8164-128210C1BE8B}" srcOrd="0" destOrd="0" presId="urn:microsoft.com/office/officeart/2005/8/layout/process5"/>
    <dgm:cxn modelId="{720C0CEC-0F23-4842-9DBB-E1CC783EFB06}" type="presOf" srcId="{1C8873EB-505D-4B78-96D4-3467B2AF57B3}" destId="{AA98C350-57DB-4234-8A87-A918B8F1250A}" srcOrd="1" destOrd="0" presId="urn:microsoft.com/office/officeart/2005/8/layout/process5"/>
    <dgm:cxn modelId="{4AE19F4A-58E2-41E7-9FA1-76785271A386}" srcId="{A22355EA-B8FF-46FC-B9E7-3A6A39AD8E42}" destId="{B0C6CB4D-712A-402C-8613-4E2B82535059}" srcOrd="0" destOrd="0" parTransId="{4FABABD3-A937-4354-8B9F-3510115F4B8C}" sibTransId="{7B34CB42-CB9C-479E-9AEA-D7B0DC0DFEED}"/>
    <dgm:cxn modelId="{0354B8CB-8D57-4FAF-9DDA-1252A2AFCA01}" type="presOf" srcId="{D8FEACB0-AE0D-4B59-9273-E241F0A7C514}" destId="{7813E9DA-777C-4597-8AA3-A63C4E13FB16}" srcOrd="0" destOrd="0" presId="urn:microsoft.com/office/officeart/2005/8/layout/process5"/>
    <dgm:cxn modelId="{06E682B4-0D6C-4283-AF07-43056B0686B0}" type="presOf" srcId="{76EF3C4C-ADE4-4041-84E4-DAE4B71B75F4}" destId="{14115CFF-477E-421B-BEC3-EF76D9E28F33}" srcOrd="0" destOrd="1" presId="urn:microsoft.com/office/officeart/2005/8/layout/process5"/>
    <dgm:cxn modelId="{F533F306-2B14-4334-AC50-5519478053A8}" srcId="{D8FEACB0-AE0D-4B59-9273-E241F0A7C514}" destId="{6F6A2A29-8BC2-476F-B29F-D20C0ED67494}" srcOrd="1" destOrd="0" parTransId="{ADE48837-C458-4C5C-8900-6C704082B5E1}" sibTransId="{549322EB-F0F0-45A5-A8FE-AD6F5F47ECC4}"/>
    <dgm:cxn modelId="{EEB898B9-2188-4C3B-867E-630E0E3282AC}" type="presParOf" srcId="{1BB87956-3FF7-42A6-911D-E330F66FFF26}" destId="{426A0126-70ED-422F-93DB-AC1586B8C32A}" srcOrd="0" destOrd="0" presId="urn:microsoft.com/office/officeart/2005/8/layout/process5"/>
    <dgm:cxn modelId="{0B7D118A-84B0-4FDF-8EDC-24598B4AE516}" type="presParOf" srcId="{1BB87956-3FF7-42A6-911D-E330F66FFF26}" destId="{8FB5E978-0964-4869-BB79-D7E049808100}" srcOrd="1" destOrd="0" presId="urn:microsoft.com/office/officeart/2005/8/layout/process5"/>
    <dgm:cxn modelId="{D900DA9D-88E3-4896-A965-5DB7330BD434}" type="presParOf" srcId="{8FB5E978-0964-4869-BB79-D7E049808100}" destId="{0BF4618B-0D4C-4231-AD54-8B22C236E3BA}" srcOrd="0" destOrd="0" presId="urn:microsoft.com/office/officeart/2005/8/layout/process5"/>
    <dgm:cxn modelId="{2D787D35-3F86-4725-8FFB-F1EE34FC205D}" type="presParOf" srcId="{1BB87956-3FF7-42A6-911D-E330F66FFF26}" destId="{14115CFF-477E-421B-BEC3-EF76D9E28F33}" srcOrd="2" destOrd="0" presId="urn:microsoft.com/office/officeart/2005/8/layout/process5"/>
    <dgm:cxn modelId="{26016097-C466-474F-971F-C3DFCFF13423}" type="presParOf" srcId="{1BB87956-3FF7-42A6-911D-E330F66FFF26}" destId="{8C9FD6E1-0D33-4BEF-8748-C98922B45671}" srcOrd="3" destOrd="0" presId="urn:microsoft.com/office/officeart/2005/8/layout/process5"/>
    <dgm:cxn modelId="{4C43CF24-4726-43F1-A655-FE4ECC9F6D23}" type="presParOf" srcId="{8C9FD6E1-0D33-4BEF-8748-C98922B45671}" destId="{BBA0A958-E42B-4B1B-9CC9-3B80128BA848}" srcOrd="0" destOrd="0" presId="urn:microsoft.com/office/officeart/2005/8/layout/process5"/>
    <dgm:cxn modelId="{0C7584B8-7AD7-4E69-8DE5-736DC9851D0E}" type="presParOf" srcId="{1BB87956-3FF7-42A6-911D-E330F66FFF26}" destId="{7813E9DA-777C-4597-8AA3-A63C4E13FB16}" srcOrd="4" destOrd="0" presId="urn:microsoft.com/office/officeart/2005/8/layout/process5"/>
    <dgm:cxn modelId="{A37C11AB-F52A-4BEA-AE5B-73D8D8E0838F}" type="presParOf" srcId="{1BB87956-3FF7-42A6-911D-E330F66FFF26}" destId="{4E3F2F11-669C-458E-84D8-E156513BD166}" srcOrd="5" destOrd="0" presId="urn:microsoft.com/office/officeart/2005/8/layout/process5"/>
    <dgm:cxn modelId="{742FA45A-9698-4CC7-AD55-39632908DDB8}" type="presParOf" srcId="{4E3F2F11-669C-458E-84D8-E156513BD166}" destId="{65C10976-4035-4D9D-9B5D-DE9A2950334E}" srcOrd="0" destOrd="0" presId="urn:microsoft.com/office/officeart/2005/8/layout/process5"/>
    <dgm:cxn modelId="{1B37C7EB-4867-4CF9-9DB6-4595CD9FD6B2}" type="presParOf" srcId="{1BB87956-3FF7-42A6-911D-E330F66FFF26}" destId="{3A69C01A-1818-43AF-B9FD-B9E0D09E3C65}" srcOrd="6" destOrd="0" presId="urn:microsoft.com/office/officeart/2005/8/layout/process5"/>
    <dgm:cxn modelId="{E358D49B-254B-46BD-933C-EDD8C5DE9C78}" type="presParOf" srcId="{1BB87956-3FF7-42A6-911D-E330F66FFF26}" destId="{2CEF458D-13FB-41F7-940A-B00AB5BBEA27}" srcOrd="7" destOrd="0" presId="urn:microsoft.com/office/officeart/2005/8/layout/process5"/>
    <dgm:cxn modelId="{3595EC91-6524-45DA-9B8A-66CE6FE69B7B}" type="presParOf" srcId="{2CEF458D-13FB-41F7-940A-B00AB5BBEA27}" destId="{C69E669E-9109-43EB-8939-0202D0340A34}" srcOrd="0" destOrd="0" presId="urn:microsoft.com/office/officeart/2005/8/layout/process5"/>
    <dgm:cxn modelId="{3CC8073A-4665-4AD4-BF18-B898B58B2333}" type="presParOf" srcId="{1BB87956-3FF7-42A6-911D-E330F66FFF26}" destId="{484CC28C-E7B2-4FE5-B9E3-D59FB54CF5D7}" srcOrd="8" destOrd="0" presId="urn:microsoft.com/office/officeart/2005/8/layout/process5"/>
    <dgm:cxn modelId="{2D684BA2-6250-4139-AA82-DE4C4F535992}" type="presParOf" srcId="{1BB87956-3FF7-42A6-911D-E330F66FFF26}" destId="{57A92152-AAC7-41C3-893C-D63DC6DC9152}" srcOrd="9" destOrd="0" presId="urn:microsoft.com/office/officeart/2005/8/layout/process5"/>
    <dgm:cxn modelId="{D22A2251-2C9C-4494-9E7E-A30857048A7E}" type="presParOf" srcId="{57A92152-AAC7-41C3-893C-D63DC6DC9152}" destId="{AA98C350-57DB-4234-8A87-A918B8F1250A}" srcOrd="0" destOrd="0" presId="urn:microsoft.com/office/officeart/2005/8/layout/process5"/>
    <dgm:cxn modelId="{318AA56F-0323-4722-9DBA-F90D5797F6FF}" type="presParOf" srcId="{1BB87956-3FF7-42A6-911D-E330F66FFF26}" destId="{116B1BB2-FA2C-4798-B720-2298941F0E89}" srcOrd="10" destOrd="0" presId="urn:microsoft.com/office/officeart/2005/8/layout/process5"/>
    <dgm:cxn modelId="{2E8D8D3C-23BA-408D-896D-5346447253CE}" type="presParOf" srcId="{1BB87956-3FF7-42A6-911D-E330F66FFF26}" destId="{D609AE6A-AB48-4FF7-91E1-F019C6691F8F}" srcOrd="11" destOrd="0" presId="urn:microsoft.com/office/officeart/2005/8/layout/process5"/>
    <dgm:cxn modelId="{2B9DC03D-E485-41BE-9693-602656D0EFE8}" type="presParOf" srcId="{D609AE6A-AB48-4FF7-91E1-F019C6691F8F}" destId="{9D2F7D76-1B9F-44FE-AB73-2D8A7D7C9610}" srcOrd="0" destOrd="0" presId="urn:microsoft.com/office/officeart/2005/8/layout/process5"/>
    <dgm:cxn modelId="{1F8E8413-7D40-4AA2-B43F-BDC4AB0CEADE}" type="presParOf" srcId="{1BB87956-3FF7-42A6-911D-E330F66FFF26}" destId="{74994D20-8C9D-48DF-8008-8DA180A97EC7}" srcOrd="12" destOrd="0" presId="urn:microsoft.com/office/officeart/2005/8/layout/process5"/>
    <dgm:cxn modelId="{86B59108-8AE6-45A5-9768-A5DC03951586}" type="presParOf" srcId="{1BB87956-3FF7-42A6-911D-E330F66FFF26}" destId="{B74B1BE8-83CC-483D-8164-128210C1BE8B}" srcOrd="13" destOrd="0" presId="urn:microsoft.com/office/officeart/2005/8/layout/process5"/>
    <dgm:cxn modelId="{9EAEDC84-8173-4687-AD42-BD5BECD3AA8D}" type="presParOf" srcId="{B74B1BE8-83CC-483D-8164-128210C1BE8B}" destId="{FE9DEA21-F16D-4AC4-BCD5-0DD46ED89F83}" srcOrd="0" destOrd="0" presId="urn:microsoft.com/office/officeart/2005/8/layout/process5"/>
    <dgm:cxn modelId="{589047AA-C29E-4CB7-AEA9-3DE19085CF54}" type="presParOf" srcId="{1BB87956-3FF7-42A6-911D-E330F66FFF26}" destId="{2300DFDF-4DAA-4882-883E-57E75A39CF85}" srcOrd="14"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2D3988EA-1E30-41D5-822A-02CF729B43B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9A11ECBA-88DC-48AB-9B33-3F994A634CD8}">
      <dgm:prSet/>
      <dgm:spPr/>
      <dgm:t>
        <a:bodyPr/>
        <a:lstStyle/>
        <a:p>
          <a:pPr rtl="0"/>
          <a:r>
            <a:rPr lang="en-US" dirty="0" smtClean="0"/>
            <a:t>Education - the “why” behind the work</a:t>
          </a:r>
          <a:endParaRPr lang="en-US" dirty="0"/>
        </a:p>
      </dgm:t>
    </dgm:pt>
    <dgm:pt modelId="{BFB60179-E37F-4E8C-A7FD-F7B96D612E18}" type="parTrans" cxnId="{45F86E43-3B66-4549-A725-A6E83EB9F941}">
      <dgm:prSet/>
      <dgm:spPr/>
      <dgm:t>
        <a:bodyPr/>
        <a:lstStyle/>
        <a:p>
          <a:endParaRPr lang="en-US"/>
        </a:p>
      </dgm:t>
    </dgm:pt>
    <dgm:pt modelId="{2F213E58-0BA1-48A7-AE2B-FD2A3C1685E0}" type="sibTrans" cxnId="{45F86E43-3B66-4549-A725-A6E83EB9F941}">
      <dgm:prSet/>
      <dgm:spPr/>
      <dgm:t>
        <a:bodyPr/>
        <a:lstStyle/>
        <a:p>
          <a:endParaRPr lang="en-US"/>
        </a:p>
      </dgm:t>
    </dgm:pt>
    <dgm:pt modelId="{8977FB94-D8E3-4200-B7E7-055AC0C2F0E9}">
      <dgm:prSet/>
      <dgm:spPr/>
      <dgm:t>
        <a:bodyPr/>
        <a:lstStyle/>
        <a:p>
          <a:pPr rtl="0"/>
          <a:r>
            <a:rPr lang="en-US" dirty="0" smtClean="0"/>
            <a:t>Experience - the “how” of the work</a:t>
          </a:r>
          <a:endParaRPr lang="en-US" dirty="0"/>
        </a:p>
      </dgm:t>
    </dgm:pt>
    <dgm:pt modelId="{E361D92B-6EC1-420A-9D23-227FB355A881}" type="parTrans" cxnId="{6A38812B-6760-4EE0-8A98-450CC08C00A4}">
      <dgm:prSet/>
      <dgm:spPr/>
      <dgm:t>
        <a:bodyPr/>
        <a:lstStyle/>
        <a:p>
          <a:endParaRPr lang="en-US"/>
        </a:p>
      </dgm:t>
    </dgm:pt>
    <dgm:pt modelId="{C950BC4A-741F-4E0D-AED4-A566E339AB26}" type="sibTrans" cxnId="{6A38812B-6760-4EE0-8A98-450CC08C00A4}">
      <dgm:prSet/>
      <dgm:spPr/>
      <dgm:t>
        <a:bodyPr/>
        <a:lstStyle/>
        <a:p>
          <a:endParaRPr lang="en-US"/>
        </a:p>
      </dgm:t>
    </dgm:pt>
    <dgm:pt modelId="{DEA0AFA4-CF24-40D5-9448-484AB9A22510}">
      <dgm:prSet/>
      <dgm:spPr/>
      <dgm:t>
        <a:bodyPr/>
        <a:lstStyle/>
        <a:p>
          <a:pPr rtl="0"/>
          <a:r>
            <a:rPr lang="en-US" u="sng" dirty="0" smtClean="0"/>
            <a:t>Minimum Qualifications</a:t>
          </a:r>
          <a:endParaRPr lang="en-US" u="sng" dirty="0"/>
        </a:p>
      </dgm:t>
    </dgm:pt>
    <dgm:pt modelId="{A3E480AD-172E-4DBD-BD08-9AEDD61FE368}" type="parTrans" cxnId="{FA6AF8BD-A38B-43F0-905A-104128F5DF6F}">
      <dgm:prSet/>
      <dgm:spPr/>
      <dgm:t>
        <a:bodyPr/>
        <a:lstStyle/>
        <a:p>
          <a:endParaRPr lang="en-US"/>
        </a:p>
      </dgm:t>
    </dgm:pt>
    <dgm:pt modelId="{3143166E-0BEA-439A-A420-9E4290176A47}" type="sibTrans" cxnId="{FA6AF8BD-A38B-43F0-905A-104128F5DF6F}">
      <dgm:prSet/>
      <dgm:spPr/>
      <dgm:t>
        <a:bodyPr/>
        <a:lstStyle/>
        <a:p>
          <a:endParaRPr lang="en-US"/>
        </a:p>
      </dgm:t>
    </dgm:pt>
    <dgm:pt modelId="{656891C5-06DB-4B72-82CA-834739B4F67D}">
      <dgm:prSet/>
      <dgm:spPr/>
      <dgm:t>
        <a:bodyPr/>
        <a:lstStyle/>
        <a:p>
          <a:pPr rtl="0"/>
          <a:r>
            <a:rPr lang="en-US" dirty="0" smtClean="0"/>
            <a:t>Necessary and Special </a:t>
          </a:r>
          <a:r>
            <a:rPr lang="en-US" dirty="0" err="1" smtClean="0"/>
            <a:t>Quals</a:t>
          </a:r>
          <a:endParaRPr lang="en-US" dirty="0"/>
        </a:p>
      </dgm:t>
    </dgm:pt>
    <dgm:pt modelId="{305A6F36-A5CD-4FAB-B849-1499C6DCF4CA}" type="parTrans" cxnId="{2CC54642-5A5D-42DC-BC2A-A4F13567474B}">
      <dgm:prSet/>
      <dgm:spPr/>
      <dgm:t>
        <a:bodyPr/>
        <a:lstStyle/>
        <a:p>
          <a:endParaRPr lang="en-US"/>
        </a:p>
      </dgm:t>
    </dgm:pt>
    <dgm:pt modelId="{6D62F1E5-1A93-439E-B924-04C03303B560}" type="sibTrans" cxnId="{2CC54642-5A5D-42DC-BC2A-A4F13567474B}">
      <dgm:prSet/>
      <dgm:spPr/>
      <dgm:t>
        <a:bodyPr/>
        <a:lstStyle/>
        <a:p>
          <a:endParaRPr lang="en-US"/>
        </a:p>
      </dgm:t>
    </dgm:pt>
    <dgm:pt modelId="{0BC59A1C-4B1E-4BFB-A2F3-9BF171279A50}" type="pres">
      <dgm:prSet presAssocID="{2D3988EA-1E30-41D5-822A-02CF729B43B7}" presName="Name0" presStyleCnt="0">
        <dgm:presLayoutVars>
          <dgm:chMax val="4"/>
          <dgm:resizeHandles val="exact"/>
        </dgm:presLayoutVars>
      </dgm:prSet>
      <dgm:spPr/>
      <dgm:t>
        <a:bodyPr/>
        <a:lstStyle/>
        <a:p>
          <a:endParaRPr lang="en-US"/>
        </a:p>
      </dgm:t>
    </dgm:pt>
    <dgm:pt modelId="{EF3CB40B-C6D6-4BBB-9B64-7FCE8A5C932E}" type="pres">
      <dgm:prSet presAssocID="{2D3988EA-1E30-41D5-822A-02CF729B43B7}" presName="ellipse" presStyleLbl="trBgShp" presStyleIdx="0" presStyleCnt="1"/>
      <dgm:spPr/>
    </dgm:pt>
    <dgm:pt modelId="{47B797BB-E3EA-4555-8909-1E3A0E90FE07}" type="pres">
      <dgm:prSet presAssocID="{2D3988EA-1E30-41D5-822A-02CF729B43B7}" presName="arrow1" presStyleLbl="fgShp" presStyleIdx="0" presStyleCnt="1"/>
      <dgm:spPr/>
    </dgm:pt>
    <dgm:pt modelId="{3AF85C08-0D91-4D12-9D7F-175D8B4035F6}" type="pres">
      <dgm:prSet presAssocID="{2D3988EA-1E30-41D5-822A-02CF729B43B7}" presName="rectangle" presStyleLbl="revTx" presStyleIdx="0" presStyleCnt="1">
        <dgm:presLayoutVars>
          <dgm:bulletEnabled val="1"/>
        </dgm:presLayoutVars>
      </dgm:prSet>
      <dgm:spPr/>
      <dgm:t>
        <a:bodyPr/>
        <a:lstStyle/>
        <a:p>
          <a:endParaRPr lang="en-US"/>
        </a:p>
      </dgm:t>
    </dgm:pt>
    <dgm:pt modelId="{3C5ED61E-F5CA-4D6D-BC8C-1526E8ACDA06}" type="pres">
      <dgm:prSet presAssocID="{8977FB94-D8E3-4200-B7E7-055AC0C2F0E9}" presName="item1" presStyleLbl="node1" presStyleIdx="0" presStyleCnt="3">
        <dgm:presLayoutVars>
          <dgm:bulletEnabled val="1"/>
        </dgm:presLayoutVars>
      </dgm:prSet>
      <dgm:spPr/>
      <dgm:t>
        <a:bodyPr/>
        <a:lstStyle/>
        <a:p>
          <a:endParaRPr lang="en-US"/>
        </a:p>
      </dgm:t>
    </dgm:pt>
    <dgm:pt modelId="{0E2B157D-C23A-4525-A793-D648E2AF8512}" type="pres">
      <dgm:prSet presAssocID="{656891C5-06DB-4B72-82CA-834739B4F67D}" presName="item2" presStyleLbl="node1" presStyleIdx="1" presStyleCnt="3">
        <dgm:presLayoutVars>
          <dgm:bulletEnabled val="1"/>
        </dgm:presLayoutVars>
      </dgm:prSet>
      <dgm:spPr/>
      <dgm:t>
        <a:bodyPr/>
        <a:lstStyle/>
        <a:p>
          <a:endParaRPr lang="en-US"/>
        </a:p>
      </dgm:t>
    </dgm:pt>
    <dgm:pt modelId="{214503CB-08FB-48E7-8555-002E0EAEA4BA}" type="pres">
      <dgm:prSet presAssocID="{DEA0AFA4-CF24-40D5-9448-484AB9A22510}" presName="item3" presStyleLbl="node1" presStyleIdx="2" presStyleCnt="3">
        <dgm:presLayoutVars>
          <dgm:bulletEnabled val="1"/>
        </dgm:presLayoutVars>
      </dgm:prSet>
      <dgm:spPr/>
      <dgm:t>
        <a:bodyPr/>
        <a:lstStyle/>
        <a:p>
          <a:endParaRPr lang="en-US"/>
        </a:p>
      </dgm:t>
    </dgm:pt>
    <dgm:pt modelId="{5E158ECA-EB8F-47AA-9AF5-1B71DE43B8DA}" type="pres">
      <dgm:prSet presAssocID="{2D3988EA-1E30-41D5-822A-02CF729B43B7}" presName="funnel" presStyleLbl="trAlignAcc1" presStyleIdx="0" presStyleCnt="1"/>
      <dgm:spPr/>
    </dgm:pt>
  </dgm:ptLst>
  <dgm:cxnLst>
    <dgm:cxn modelId="{6A38812B-6760-4EE0-8A98-450CC08C00A4}" srcId="{2D3988EA-1E30-41D5-822A-02CF729B43B7}" destId="{8977FB94-D8E3-4200-B7E7-055AC0C2F0E9}" srcOrd="1" destOrd="0" parTransId="{E361D92B-6EC1-420A-9D23-227FB355A881}" sibTransId="{C950BC4A-741F-4E0D-AED4-A566E339AB26}"/>
    <dgm:cxn modelId="{C1065AAD-4E70-4194-97D1-49381F700E61}" type="presOf" srcId="{9A11ECBA-88DC-48AB-9B33-3F994A634CD8}" destId="{214503CB-08FB-48E7-8555-002E0EAEA4BA}" srcOrd="0" destOrd="0" presId="urn:microsoft.com/office/officeart/2005/8/layout/funnel1"/>
    <dgm:cxn modelId="{45F86E43-3B66-4549-A725-A6E83EB9F941}" srcId="{2D3988EA-1E30-41D5-822A-02CF729B43B7}" destId="{9A11ECBA-88DC-48AB-9B33-3F994A634CD8}" srcOrd="0" destOrd="0" parTransId="{BFB60179-E37F-4E8C-A7FD-F7B96D612E18}" sibTransId="{2F213E58-0BA1-48A7-AE2B-FD2A3C1685E0}"/>
    <dgm:cxn modelId="{FA6AF8BD-A38B-43F0-905A-104128F5DF6F}" srcId="{2D3988EA-1E30-41D5-822A-02CF729B43B7}" destId="{DEA0AFA4-CF24-40D5-9448-484AB9A22510}" srcOrd="3" destOrd="0" parTransId="{A3E480AD-172E-4DBD-BD08-9AEDD61FE368}" sibTransId="{3143166E-0BEA-439A-A420-9E4290176A47}"/>
    <dgm:cxn modelId="{0B0BC709-38B1-4987-984F-00E684612E85}" type="presOf" srcId="{DEA0AFA4-CF24-40D5-9448-484AB9A22510}" destId="{3AF85C08-0D91-4D12-9D7F-175D8B4035F6}" srcOrd="0" destOrd="0" presId="urn:microsoft.com/office/officeart/2005/8/layout/funnel1"/>
    <dgm:cxn modelId="{95AE446F-579E-42A2-B94F-44EBC84207C7}" type="presOf" srcId="{8977FB94-D8E3-4200-B7E7-055AC0C2F0E9}" destId="{0E2B157D-C23A-4525-A793-D648E2AF8512}" srcOrd="0" destOrd="0" presId="urn:microsoft.com/office/officeart/2005/8/layout/funnel1"/>
    <dgm:cxn modelId="{61875138-72A2-4B02-9B27-231550DC762A}" type="presOf" srcId="{656891C5-06DB-4B72-82CA-834739B4F67D}" destId="{3C5ED61E-F5CA-4D6D-BC8C-1526E8ACDA06}" srcOrd="0" destOrd="0" presId="urn:microsoft.com/office/officeart/2005/8/layout/funnel1"/>
    <dgm:cxn modelId="{FF449730-FF76-4440-8D58-E32CAD51D1F1}" type="presOf" srcId="{2D3988EA-1E30-41D5-822A-02CF729B43B7}" destId="{0BC59A1C-4B1E-4BFB-A2F3-9BF171279A50}" srcOrd="0" destOrd="0" presId="urn:microsoft.com/office/officeart/2005/8/layout/funnel1"/>
    <dgm:cxn modelId="{2CC54642-5A5D-42DC-BC2A-A4F13567474B}" srcId="{2D3988EA-1E30-41D5-822A-02CF729B43B7}" destId="{656891C5-06DB-4B72-82CA-834739B4F67D}" srcOrd="2" destOrd="0" parTransId="{305A6F36-A5CD-4FAB-B849-1499C6DCF4CA}" sibTransId="{6D62F1E5-1A93-439E-B924-04C03303B560}"/>
    <dgm:cxn modelId="{60333F84-6D18-4154-8188-75B7BCD9B7C5}" type="presParOf" srcId="{0BC59A1C-4B1E-4BFB-A2F3-9BF171279A50}" destId="{EF3CB40B-C6D6-4BBB-9B64-7FCE8A5C932E}" srcOrd="0" destOrd="0" presId="urn:microsoft.com/office/officeart/2005/8/layout/funnel1"/>
    <dgm:cxn modelId="{B48367B5-BD75-4B1C-AA92-7C162DC11412}" type="presParOf" srcId="{0BC59A1C-4B1E-4BFB-A2F3-9BF171279A50}" destId="{47B797BB-E3EA-4555-8909-1E3A0E90FE07}" srcOrd="1" destOrd="0" presId="urn:microsoft.com/office/officeart/2005/8/layout/funnel1"/>
    <dgm:cxn modelId="{68DCB7DD-3527-4704-98BB-23877A51D1AD}" type="presParOf" srcId="{0BC59A1C-4B1E-4BFB-A2F3-9BF171279A50}" destId="{3AF85C08-0D91-4D12-9D7F-175D8B4035F6}" srcOrd="2" destOrd="0" presId="urn:microsoft.com/office/officeart/2005/8/layout/funnel1"/>
    <dgm:cxn modelId="{AB41CF27-D139-4C4C-9D50-D96B09E1822A}" type="presParOf" srcId="{0BC59A1C-4B1E-4BFB-A2F3-9BF171279A50}" destId="{3C5ED61E-F5CA-4D6D-BC8C-1526E8ACDA06}" srcOrd="3" destOrd="0" presId="urn:microsoft.com/office/officeart/2005/8/layout/funnel1"/>
    <dgm:cxn modelId="{16E5DC5B-BC3D-42A5-AD6A-F430FCE712A0}" type="presParOf" srcId="{0BC59A1C-4B1E-4BFB-A2F3-9BF171279A50}" destId="{0E2B157D-C23A-4525-A793-D648E2AF8512}" srcOrd="4" destOrd="0" presId="urn:microsoft.com/office/officeart/2005/8/layout/funnel1"/>
    <dgm:cxn modelId="{E2B19F99-45A8-4682-90C1-E0F362492BFE}" type="presParOf" srcId="{0BC59A1C-4B1E-4BFB-A2F3-9BF171279A50}" destId="{214503CB-08FB-48E7-8555-002E0EAEA4BA}" srcOrd="5" destOrd="0" presId="urn:microsoft.com/office/officeart/2005/8/layout/funnel1"/>
    <dgm:cxn modelId="{EE11C6F9-349C-4C41-9B9D-1838C4A45F36}" type="presParOf" srcId="{0BC59A1C-4B1E-4BFB-A2F3-9BF171279A50}" destId="{5E158ECA-EB8F-47AA-9AF5-1B71DE43B8DA}"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AA50489C-7D3F-4ADD-8918-91330F110BE8}"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BB3B7657-5FA3-44FE-BB22-0E58459796B8}">
      <dgm:prSet/>
      <dgm:spPr/>
      <dgm:t>
        <a:bodyPr/>
        <a:lstStyle/>
        <a:p>
          <a:pPr rtl="0"/>
          <a:r>
            <a:rPr lang="en-US" dirty="0" smtClean="0"/>
            <a:t>Criteria for establishing MQs:</a:t>
          </a:r>
          <a:endParaRPr lang="en-US" b="1" dirty="0"/>
        </a:p>
      </dgm:t>
    </dgm:pt>
    <dgm:pt modelId="{56699533-E208-46DE-BF9A-4A3E5E39198F}" type="parTrans" cxnId="{8E5C215F-B088-412A-B244-0BE1AEB88086}">
      <dgm:prSet/>
      <dgm:spPr/>
      <dgm:t>
        <a:bodyPr/>
        <a:lstStyle/>
        <a:p>
          <a:endParaRPr lang="en-US"/>
        </a:p>
      </dgm:t>
    </dgm:pt>
    <dgm:pt modelId="{B70BA628-6A79-488A-BB88-4AFA134D51A5}" type="sibTrans" cxnId="{8E5C215F-B088-412A-B244-0BE1AEB88086}">
      <dgm:prSet/>
      <dgm:spPr/>
      <dgm:t>
        <a:bodyPr/>
        <a:lstStyle/>
        <a:p>
          <a:endParaRPr lang="en-US"/>
        </a:p>
      </dgm:t>
    </dgm:pt>
    <dgm:pt modelId="{03581E31-6693-42C5-AB3F-3049B9C853A8}">
      <dgm:prSet/>
      <dgm:spPr/>
      <dgm:t>
        <a:bodyPr/>
        <a:lstStyle/>
        <a:p>
          <a:pPr rtl="0"/>
          <a:r>
            <a:rPr lang="en-US" dirty="0" smtClean="0"/>
            <a:t>Legally mandated for the given job </a:t>
          </a:r>
          <a:r>
            <a:rPr lang="en-US" b="1" i="1" dirty="0" smtClean="0"/>
            <a:t>(optional)</a:t>
          </a:r>
          <a:endParaRPr lang="en-US" dirty="0"/>
        </a:p>
      </dgm:t>
    </dgm:pt>
    <dgm:pt modelId="{61A581BF-49D1-44CA-9E93-A2C3A5481322}" type="parTrans" cxnId="{59BDC6E0-1514-4E9C-8E16-D591C227F876}">
      <dgm:prSet/>
      <dgm:spPr/>
      <dgm:t>
        <a:bodyPr/>
        <a:lstStyle/>
        <a:p>
          <a:endParaRPr lang="en-US"/>
        </a:p>
      </dgm:t>
    </dgm:pt>
    <dgm:pt modelId="{63BCD6D5-7B8F-465D-B3B0-8CB6EB761630}" type="sibTrans" cxnId="{59BDC6E0-1514-4E9C-8E16-D591C227F876}">
      <dgm:prSet/>
      <dgm:spPr/>
      <dgm:t>
        <a:bodyPr/>
        <a:lstStyle/>
        <a:p>
          <a:endParaRPr lang="en-US"/>
        </a:p>
      </dgm:t>
    </dgm:pt>
    <dgm:pt modelId="{1D20D50E-567F-4843-B4AF-1E5F5F64A6EC}">
      <dgm:prSet/>
      <dgm:spPr/>
      <dgm:t>
        <a:bodyPr/>
        <a:lstStyle/>
        <a:p>
          <a:pPr rtl="0"/>
          <a:r>
            <a:rPr lang="en-US" dirty="0" smtClean="0"/>
            <a:t>Can be realistically expected to exist in the pool of candidates</a:t>
          </a:r>
          <a:endParaRPr lang="en-US" dirty="0"/>
        </a:p>
      </dgm:t>
    </dgm:pt>
    <dgm:pt modelId="{94274FF8-FE4F-4471-A65E-076CF653EDD5}" type="parTrans" cxnId="{F2049428-A4C7-4124-900D-8B8C3A3F2296}">
      <dgm:prSet/>
      <dgm:spPr/>
      <dgm:t>
        <a:bodyPr/>
        <a:lstStyle/>
        <a:p>
          <a:endParaRPr lang="en-US"/>
        </a:p>
      </dgm:t>
    </dgm:pt>
    <dgm:pt modelId="{AB3B1CD5-8421-4907-9F42-36404D1F4309}" type="sibTrans" cxnId="{F2049428-A4C7-4124-900D-8B8C3A3F2296}">
      <dgm:prSet/>
      <dgm:spPr/>
      <dgm:t>
        <a:bodyPr/>
        <a:lstStyle/>
        <a:p>
          <a:endParaRPr lang="en-US"/>
        </a:p>
      </dgm:t>
    </dgm:pt>
    <dgm:pt modelId="{60266362-2A98-45DD-9ED8-19C91F1D3082}">
      <dgm:prSet/>
      <dgm:spPr/>
      <dgm:t>
        <a:bodyPr/>
        <a:lstStyle/>
        <a:p>
          <a:pPr rtl="0"/>
          <a:r>
            <a:rPr lang="en-US" dirty="0" smtClean="0"/>
            <a:t>Does not exceed the MQs of current successful employees</a:t>
          </a:r>
          <a:endParaRPr lang="en-US" dirty="0"/>
        </a:p>
      </dgm:t>
    </dgm:pt>
    <dgm:pt modelId="{AE1DB978-5EA9-497B-B8A1-97DDEE730592}" type="parTrans" cxnId="{13678A4F-3EEE-425B-BBF0-9C1A96ABAE3A}">
      <dgm:prSet/>
      <dgm:spPr/>
      <dgm:t>
        <a:bodyPr/>
        <a:lstStyle/>
        <a:p>
          <a:endParaRPr lang="en-US"/>
        </a:p>
      </dgm:t>
    </dgm:pt>
    <dgm:pt modelId="{7A14F50E-88DC-4F75-B283-3ED158244714}" type="sibTrans" cxnId="{13678A4F-3EEE-425B-BBF0-9C1A96ABAE3A}">
      <dgm:prSet/>
      <dgm:spPr/>
      <dgm:t>
        <a:bodyPr/>
        <a:lstStyle/>
        <a:p>
          <a:endParaRPr lang="en-US"/>
        </a:p>
      </dgm:t>
    </dgm:pt>
    <dgm:pt modelId="{38B17E15-1B06-4124-B24D-E470D0EF42FC}">
      <dgm:prSet/>
      <dgm:spPr/>
      <dgm:t>
        <a:bodyPr/>
        <a:lstStyle/>
        <a:p>
          <a:pPr rtl="0"/>
          <a:r>
            <a:rPr lang="en-US" dirty="0" smtClean="0"/>
            <a:t>Directly linked to Functional Areas/Competencies (aka, </a:t>
          </a:r>
          <a:r>
            <a:rPr lang="en-US" b="1" u="sng" dirty="0" smtClean="0"/>
            <a:t>job related</a:t>
          </a:r>
          <a:r>
            <a:rPr lang="en-US" dirty="0" smtClean="0"/>
            <a:t>)</a:t>
          </a:r>
          <a:endParaRPr lang="en-US" dirty="0"/>
        </a:p>
      </dgm:t>
    </dgm:pt>
    <dgm:pt modelId="{6824F775-2060-4BBB-98B8-25CE1580E9B0}" type="parTrans" cxnId="{802A9501-02B7-4A21-887E-5D05CFFBA4C1}">
      <dgm:prSet/>
      <dgm:spPr/>
      <dgm:t>
        <a:bodyPr/>
        <a:lstStyle/>
        <a:p>
          <a:endParaRPr lang="en-US"/>
        </a:p>
      </dgm:t>
    </dgm:pt>
    <dgm:pt modelId="{16CA2AF0-5D89-4AE2-873B-336ECDC19BC4}" type="sibTrans" cxnId="{802A9501-02B7-4A21-887E-5D05CFFBA4C1}">
      <dgm:prSet/>
      <dgm:spPr/>
      <dgm:t>
        <a:bodyPr/>
        <a:lstStyle/>
        <a:p>
          <a:endParaRPr lang="en-US"/>
        </a:p>
      </dgm:t>
    </dgm:pt>
    <dgm:pt modelId="{5D905684-EDDE-4DAB-AF28-CA91AF81A9C8}">
      <dgm:prSet/>
      <dgm:spPr/>
      <dgm:t>
        <a:bodyPr/>
        <a:lstStyle/>
        <a:p>
          <a:pPr rtl="0"/>
          <a:r>
            <a:rPr lang="en-US" b="1" dirty="0" smtClean="0"/>
            <a:t>NOT</a:t>
          </a:r>
          <a:r>
            <a:rPr lang="en-US" dirty="0" smtClean="0"/>
            <a:t> influenced by the desire to artificially increase or decrease candidate pool</a:t>
          </a:r>
          <a:endParaRPr lang="en-US" dirty="0"/>
        </a:p>
      </dgm:t>
    </dgm:pt>
    <dgm:pt modelId="{1B2B092E-1460-4414-B2A4-8E51FB1053E4}" type="parTrans" cxnId="{8E7F9052-9283-4983-BD60-D94AB3FAAAB6}">
      <dgm:prSet/>
      <dgm:spPr/>
      <dgm:t>
        <a:bodyPr/>
        <a:lstStyle/>
        <a:p>
          <a:endParaRPr lang="en-US"/>
        </a:p>
      </dgm:t>
    </dgm:pt>
    <dgm:pt modelId="{ECEC9589-3DA8-4C27-9B24-F4A33BB13CD0}" type="sibTrans" cxnId="{8E7F9052-9283-4983-BD60-D94AB3FAAAB6}">
      <dgm:prSet/>
      <dgm:spPr/>
      <dgm:t>
        <a:bodyPr/>
        <a:lstStyle/>
        <a:p>
          <a:endParaRPr lang="en-US"/>
        </a:p>
      </dgm:t>
    </dgm:pt>
    <dgm:pt modelId="{2B77EA8C-D75B-46C1-B51F-B20C3DEE23AD}">
      <dgm:prSet/>
      <dgm:spPr/>
      <dgm:t>
        <a:bodyPr/>
        <a:lstStyle/>
        <a:p>
          <a:pPr rtl="0"/>
          <a:r>
            <a:rPr lang="en-US" b="1" dirty="0" smtClean="0"/>
            <a:t>NOT</a:t>
          </a:r>
          <a:r>
            <a:rPr lang="en-US" dirty="0" smtClean="0"/>
            <a:t> determined based on the existing qualifications of incumbents or candidates who are being groomed for the position</a:t>
          </a:r>
          <a:endParaRPr lang="en-US" dirty="0"/>
        </a:p>
      </dgm:t>
    </dgm:pt>
    <dgm:pt modelId="{1FAAEC2E-3364-4F93-89F7-02DB6E763031}" type="parTrans" cxnId="{8F9F9153-BA79-439D-B6C4-53541AB8B3FF}">
      <dgm:prSet/>
      <dgm:spPr/>
      <dgm:t>
        <a:bodyPr/>
        <a:lstStyle/>
        <a:p>
          <a:endParaRPr lang="en-US"/>
        </a:p>
      </dgm:t>
    </dgm:pt>
    <dgm:pt modelId="{67C984CA-5CA1-471D-942F-4EC3C40683FA}" type="sibTrans" cxnId="{8F9F9153-BA79-439D-B6C4-53541AB8B3FF}">
      <dgm:prSet/>
      <dgm:spPr/>
      <dgm:t>
        <a:bodyPr/>
        <a:lstStyle/>
        <a:p>
          <a:endParaRPr lang="en-US"/>
        </a:p>
      </dgm:t>
    </dgm:pt>
    <dgm:pt modelId="{40FC74A9-3149-4819-AE37-0B2E8FA130B7}" type="pres">
      <dgm:prSet presAssocID="{AA50489C-7D3F-4ADD-8918-91330F110BE8}" presName="Name0" presStyleCnt="0">
        <dgm:presLayoutVars>
          <dgm:dir/>
          <dgm:animLvl val="lvl"/>
          <dgm:resizeHandles val="exact"/>
        </dgm:presLayoutVars>
      </dgm:prSet>
      <dgm:spPr/>
      <dgm:t>
        <a:bodyPr/>
        <a:lstStyle/>
        <a:p>
          <a:endParaRPr lang="en-US"/>
        </a:p>
      </dgm:t>
    </dgm:pt>
    <dgm:pt modelId="{0B089A3E-867F-411C-B7CD-7C629851E199}" type="pres">
      <dgm:prSet presAssocID="{BB3B7657-5FA3-44FE-BB22-0E58459796B8}" presName="composite" presStyleCnt="0"/>
      <dgm:spPr/>
    </dgm:pt>
    <dgm:pt modelId="{0E29BF7F-D41D-4AFB-B594-1FDE3B44C15F}" type="pres">
      <dgm:prSet presAssocID="{BB3B7657-5FA3-44FE-BB22-0E58459796B8}" presName="parTx" presStyleLbl="alignNode1" presStyleIdx="0" presStyleCnt="1">
        <dgm:presLayoutVars>
          <dgm:chMax val="0"/>
          <dgm:chPref val="0"/>
          <dgm:bulletEnabled val="1"/>
        </dgm:presLayoutVars>
      </dgm:prSet>
      <dgm:spPr/>
      <dgm:t>
        <a:bodyPr/>
        <a:lstStyle/>
        <a:p>
          <a:endParaRPr lang="en-US"/>
        </a:p>
      </dgm:t>
    </dgm:pt>
    <dgm:pt modelId="{FEF3F049-1F23-4073-AED8-1948AAC0D9E6}" type="pres">
      <dgm:prSet presAssocID="{BB3B7657-5FA3-44FE-BB22-0E58459796B8}" presName="desTx" presStyleLbl="alignAccFollowNode1" presStyleIdx="0" presStyleCnt="1">
        <dgm:presLayoutVars>
          <dgm:bulletEnabled val="1"/>
        </dgm:presLayoutVars>
      </dgm:prSet>
      <dgm:spPr/>
      <dgm:t>
        <a:bodyPr/>
        <a:lstStyle/>
        <a:p>
          <a:endParaRPr lang="en-US"/>
        </a:p>
      </dgm:t>
    </dgm:pt>
  </dgm:ptLst>
  <dgm:cxnLst>
    <dgm:cxn modelId="{FC57645E-F5A4-42B9-BD6E-62F6F1028B44}" type="presOf" srcId="{38B17E15-1B06-4124-B24D-E470D0EF42FC}" destId="{FEF3F049-1F23-4073-AED8-1948AAC0D9E6}" srcOrd="0" destOrd="3" presId="urn:microsoft.com/office/officeart/2005/8/layout/hList1"/>
    <dgm:cxn modelId="{59BDC6E0-1514-4E9C-8E16-D591C227F876}" srcId="{BB3B7657-5FA3-44FE-BB22-0E58459796B8}" destId="{03581E31-6693-42C5-AB3F-3049B9C853A8}" srcOrd="0" destOrd="0" parTransId="{61A581BF-49D1-44CA-9E93-A2C3A5481322}" sibTransId="{63BCD6D5-7B8F-465D-B3B0-8CB6EB761630}"/>
    <dgm:cxn modelId="{13678A4F-3EEE-425B-BBF0-9C1A96ABAE3A}" srcId="{BB3B7657-5FA3-44FE-BB22-0E58459796B8}" destId="{60266362-2A98-45DD-9ED8-19C91F1D3082}" srcOrd="2" destOrd="0" parTransId="{AE1DB978-5EA9-497B-B8A1-97DDEE730592}" sibTransId="{7A14F50E-88DC-4F75-B283-3ED158244714}"/>
    <dgm:cxn modelId="{6F9DE36D-AAE0-4388-B698-5BA4C73B0D37}" type="presOf" srcId="{2B77EA8C-D75B-46C1-B51F-B20C3DEE23AD}" destId="{FEF3F049-1F23-4073-AED8-1948AAC0D9E6}" srcOrd="0" destOrd="5" presId="urn:microsoft.com/office/officeart/2005/8/layout/hList1"/>
    <dgm:cxn modelId="{8E5C215F-B088-412A-B244-0BE1AEB88086}" srcId="{AA50489C-7D3F-4ADD-8918-91330F110BE8}" destId="{BB3B7657-5FA3-44FE-BB22-0E58459796B8}" srcOrd="0" destOrd="0" parTransId="{56699533-E208-46DE-BF9A-4A3E5E39198F}" sibTransId="{B70BA628-6A79-488A-BB88-4AFA134D51A5}"/>
    <dgm:cxn modelId="{802A9501-02B7-4A21-887E-5D05CFFBA4C1}" srcId="{BB3B7657-5FA3-44FE-BB22-0E58459796B8}" destId="{38B17E15-1B06-4124-B24D-E470D0EF42FC}" srcOrd="3" destOrd="0" parTransId="{6824F775-2060-4BBB-98B8-25CE1580E9B0}" sibTransId="{16CA2AF0-5D89-4AE2-873B-336ECDC19BC4}"/>
    <dgm:cxn modelId="{15D0E707-71C9-4759-A31C-FC731FCCDBF0}" type="presOf" srcId="{AA50489C-7D3F-4ADD-8918-91330F110BE8}" destId="{40FC74A9-3149-4819-AE37-0B2E8FA130B7}" srcOrd="0" destOrd="0" presId="urn:microsoft.com/office/officeart/2005/8/layout/hList1"/>
    <dgm:cxn modelId="{C5D297EE-AAA5-4415-B8BE-CFB3BE21EF57}" type="presOf" srcId="{BB3B7657-5FA3-44FE-BB22-0E58459796B8}" destId="{0E29BF7F-D41D-4AFB-B594-1FDE3B44C15F}" srcOrd="0" destOrd="0" presId="urn:microsoft.com/office/officeart/2005/8/layout/hList1"/>
    <dgm:cxn modelId="{F444ADB7-F7E0-4DC4-BDAA-C1566AD179A2}" type="presOf" srcId="{5D905684-EDDE-4DAB-AF28-CA91AF81A9C8}" destId="{FEF3F049-1F23-4073-AED8-1948AAC0D9E6}" srcOrd="0" destOrd="4" presId="urn:microsoft.com/office/officeart/2005/8/layout/hList1"/>
    <dgm:cxn modelId="{8F9F9153-BA79-439D-B6C4-53541AB8B3FF}" srcId="{38B17E15-1B06-4124-B24D-E470D0EF42FC}" destId="{2B77EA8C-D75B-46C1-B51F-B20C3DEE23AD}" srcOrd="1" destOrd="0" parTransId="{1FAAEC2E-3364-4F93-89F7-02DB6E763031}" sibTransId="{67C984CA-5CA1-471D-942F-4EC3C40683FA}"/>
    <dgm:cxn modelId="{F2049428-A4C7-4124-900D-8B8C3A3F2296}" srcId="{BB3B7657-5FA3-44FE-BB22-0E58459796B8}" destId="{1D20D50E-567F-4843-B4AF-1E5F5F64A6EC}" srcOrd="1" destOrd="0" parTransId="{94274FF8-FE4F-4471-A65E-076CF653EDD5}" sibTransId="{AB3B1CD5-8421-4907-9F42-36404D1F4309}"/>
    <dgm:cxn modelId="{8E7F9052-9283-4983-BD60-D94AB3FAAAB6}" srcId="{38B17E15-1B06-4124-B24D-E470D0EF42FC}" destId="{5D905684-EDDE-4DAB-AF28-CA91AF81A9C8}" srcOrd="0" destOrd="0" parTransId="{1B2B092E-1460-4414-B2A4-8E51FB1053E4}" sibTransId="{ECEC9589-3DA8-4C27-9B24-F4A33BB13CD0}"/>
    <dgm:cxn modelId="{51D7976F-FF23-4D0F-8F34-C7399C0DFCA4}" type="presOf" srcId="{03581E31-6693-42C5-AB3F-3049B9C853A8}" destId="{FEF3F049-1F23-4073-AED8-1948AAC0D9E6}" srcOrd="0" destOrd="0" presId="urn:microsoft.com/office/officeart/2005/8/layout/hList1"/>
    <dgm:cxn modelId="{F2A0A049-71DB-4971-880A-94BEE6955680}" type="presOf" srcId="{60266362-2A98-45DD-9ED8-19C91F1D3082}" destId="{FEF3F049-1F23-4073-AED8-1948AAC0D9E6}" srcOrd="0" destOrd="2" presId="urn:microsoft.com/office/officeart/2005/8/layout/hList1"/>
    <dgm:cxn modelId="{C5715F89-F45A-4B91-9FB0-F34D9CD7B400}" type="presOf" srcId="{1D20D50E-567F-4843-B4AF-1E5F5F64A6EC}" destId="{FEF3F049-1F23-4073-AED8-1948AAC0D9E6}" srcOrd="0" destOrd="1" presId="urn:microsoft.com/office/officeart/2005/8/layout/hList1"/>
    <dgm:cxn modelId="{C1B2705F-09B3-42F2-95E0-DA1037FA1D97}" type="presParOf" srcId="{40FC74A9-3149-4819-AE37-0B2E8FA130B7}" destId="{0B089A3E-867F-411C-B7CD-7C629851E199}" srcOrd="0" destOrd="0" presId="urn:microsoft.com/office/officeart/2005/8/layout/hList1"/>
    <dgm:cxn modelId="{582C4978-2E97-43FA-B93F-F318BB34BC17}" type="presParOf" srcId="{0B089A3E-867F-411C-B7CD-7C629851E199}" destId="{0E29BF7F-D41D-4AFB-B594-1FDE3B44C15F}" srcOrd="0" destOrd="0" presId="urn:microsoft.com/office/officeart/2005/8/layout/hList1"/>
    <dgm:cxn modelId="{2C2BFC43-95A7-4C06-B417-0BA53F698AFC}" type="presParOf" srcId="{0B089A3E-867F-411C-B7CD-7C629851E199}" destId="{FEF3F049-1F23-4073-AED8-1948AAC0D9E6}"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2B31D13F-75F6-464D-8D8F-C8113C81D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A63F158-D64D-4D96-9578-2B6B82C6450B}">
      <dgm:prSet/>
      <dgm:spPr/>
      <dgm:t>
        <a:bodyPr/>
        <a:lstStyle/>
        <a:p>
          <a:pPr rtl="0"/>
          <a:r>
            <a:rPr lang="en-US" dirty="0" smtClean="0"/>
            <a:t>Complete class specification</a:t>
          </a:r>
          <a:endParaRPr lang="en-US" dirty="0"/>
        </a:p>
      </dgm:t>
    </dgm:pt>
    <dgm:pt modelId="{EA7FE0B4-90B4-4602-808E-F3CD987A21E7}" type="parTrans" cxnId="{386494E0-784A-4EE3-85B8-6D86998C3E58}">
      <dgm:prSet/>
      <dgm:spPr/>
      <dgm:t>
        <a:bodyPr/>
        <a:lstStyle/>
        <a:p>
          <a:endParaRPr lang="en-US"/>
        </a:p>
      </dgm:t>
    </dgm:pt>
    <dgm:pt modelId="{E9065EF2-0B2A-453F-9761-F7EA27954DD3}" type="sibTrans" cxnId="{386494E0-784A-4EE3-85B8-6D86998C3E58}">
      <dgm:prSet/>
      <dgm:spPr/>
      <dgm:t>
        <a:bodyPr/>
        <a:lstStyle/>
        <a:p>
          <a:endParaRPr lang="en-US"/>
        </a:p>
      </dgm:t>
    </dgm:pt>
    <dgm:pt modelId="{47466A36-753D-4F7A-B256-0FF7D089A39D}">
      <dgm:prSet/>
      <dgm:spPr/>
      <dgm:t>
        <a:bodyPr/>
        <a:lstStyle/>
        <a:p>
          <a:pPr rtl="0"/>
          <a:r>
            <a:rPr lang="en-US" i="1" dirty="0" smtClean="0"/>
            <a:t>Effective Date</a:t>
          </a:r>
          <a:endParaRPr lang="en-US" i="1" dirty="0"/>
        </a:p>
      </dgm:t>
    </dgm:pt>
    <dgm:pt modelId="{16496F9D-7DDF-46EE-AD8F-9650F7942BD2}" type="parTrans" cxnId="{29AB17C2-F4BC-4794-846F-D0FB804ADE1C}">
      <dgm:prSet/>
      <dgm:spPr/>
      <dgm:t>
        <a:bodyPr/>
        <a:lstStyle/>
        <a:p>
          <a:endParaRPr lang="en-US"/>
        </a:p>
      </dgm:t>
    </dgm:pt>
    <dgm:pt modelId="{65C44F4C-8060-43B4-8399-F963FCE89B07}" type="sibTrans" cxnId="{29AB17C2-F4BC-4794-846F-D0FB804ADE1C}">
      <dgm:prSet/>
      <dgm:spPr/>
      <dgm:t>
        <a:bodyPr/>
        <a:lstStyle/>
        <a:p>
          <a:endParaRPr lang="en-US"/>
        </a:p>
      </dgm:t>
    </dgm:pt>
    <dgm:pt modelId="{62B90AE4-5BC6-4606-8A82-343D9CAD8771}">
      <dgm:prSet/>
      <dgm:spPr/>
      <dgm:t>
        <a:bodyPr/>
        <a:lstStyle/>
        <a:p>
          <a:pPr rtl="0"/>
          <a:r>
            <a:rPr lang="en-US" dirty="0" smtClean="0"/>
            <a:t>Minimum Qualifications</a:t>
          </a:r>
          <a:endParaRPr lang="en-US" dirty="0"/>
        </a:p>
      </dgm:t>
    </dgm:pt>
    <dgm:pt modelId="{94D47D36-581C-47F2-8D54-5DDCD91147BC}" type="parTrans" cxnId="{09D3D71A-0ACF-4316-AF18-E8058DCEF430}">
      <dgm:prSet/>
      <dgm:spPr/>
      <dgm:t>
        <a:bodyPr/>
        <a:lstStyle/>
        <a:p>
          <a:endParaRPr lang="en-US"/>
        </a:p>
      </dgm:t>
    </dgm:pt>
    <dgm:pt modelId="{2B7EDE61-CAFE-4347-9612-3DBEA93EFD69}" type="sibTrans" cxnId="{09D3D71A-0ACF-4316-AF18-E8058DCEF430}">
      <dgm:prSet/>
      <dgm:spPr/>
      <dgm:t>
        <a:bodyPr/>
        <a:lstStyle/>
        <a:p>
          <a:endParaRPr lang="en-US"/>
        </a:p>
      </dgm:t>
    </dgm:pt>
    <dgm:pt modelId="{4B949980-3722-49CE-B305-B6327C90CD42}">
      <dgm:prSet/>
      <dgm:spPr/>
      <dgm:t>
        <a:bodyPr/>
        <a:lstStyle/>
        <a:p>
          <a:pPr rtl="0"/>
          <a:r>
            <a:rPr lang="en-US" dirty="0" smtClean="0"/>
            <a:t>Competencies</a:t>
          </a:r>
          <a:endParaRPr lang="en-US" dirty="0"/>
        </a:p>
      </dgm:t>
    </dgm:pt>
    <dgm:pt modelId="{A3B8C76B-AD15-481F-81D4-D1A3AEC8682B}" type="parTrans" cxnId="{327196AC-2B6A-45D3-9A8C-CD22305E1D93}">
      <dgm:prSet/>
      <dgm:spPr/>
      <dgm:t>
        <a:bodyPr/>
        <a:lstStyle/>
        <a:p>
          <a:endParaRPr lang="en-US"/>
        </a:p>
      </dgm:t>
    </dgm:pt>
    <dgm:pt modelId="{A4D23FA2-C3BB-4113-95AC-D3E6F635CB0F}" type="sibTrans" cxnId="{327196AC-2B6A-45D3-9A8C-CD22305E1D93}">
      <dgm:prSet/>
      <dgm:spPr/>
      <dgm:t>
        <a:bodyPr/>
        <a:lstStyle/>
        <a:p>
          <a:endParaRPr lang="en-US"/>
        </a:p>
      </dgm:t>
    </dgm:pt>
    <dgm:pt modelId="{3CF72578-0C47-4278-B762-49CF15CB5D61}">
      <dgm:prSet/>
      <dgm:spPr/>
      <dgm:t>
        <a:bodyPr/>
        <a:lstStyle/>
        <a:p>
          <a:pPr rtl="0"/>
          <a:r>
            <a:rPr lang="en-US" dirty="0" smtClean="0"/>
            <a:t>Specification Header</a:t>
          </a:r>
          <a:endParaRPr lang="en-US" dirty="0"/>
        </a:p>
      </dgm:t>
    </dgm:pt>
    <dgm:pt modelId="{C59B121B-897A-48F3-BBF3-62A380191EC0}" type="parTrans" cxnId="{B9145966-A1BF-499F-8E99-4CE9450AD2A5}">
      <dgm:prSet/>
      <dgm:spPr/>
      <dgm:t>
        <a:bodyPr/>
        <a:lstStyle/>
        <a:p>
          <a:endParaRPr lang="en-US"/>
        </a:p>
      </dgm:t>
    </dgm:pt>
    <dgm:pt modelId="{B7FE9A2B-E3CA-4E9B-BB65-99F476FD87EE}" type="sibTrans" cxnId="{B9145966-A1BF-499F-8E99-4CE9450AD2A5}">
      <dgm:prSet/>
      <dgm:spPr/>
      <dgm:t>
        <a:bodyPr/>
        <a:lstStyle/>
        <a:p>
          <a:endParaRPr lang="en-US"/>
        </a:p>
      </dgm:t>
    </dgm:pt>
    <dgm:pt modelId="{70A6349B-6D4B-49CA-818D-243759E2CE9F}">
      <dgm:prSet/>
      <dgm:spPr/>
      <dgm:t>
        <a:bodyPr/>
        <a:lstStyle/>
        <a:p>
          <a:pPr rtl="0"/>
          <a:r>
            <a:rPr lang="en-US" dirty="0" smtClean="0"/>
            <a:t>KSAs</a:t>
          </a:r>
          <a:endParaRPr lang="en-US" dirty="0"/>
        </a:p>
      </dgm:t>
    </dgm:pt>
    <dgm:pt modelId="{D889DC92-65A3-4C55-BC5C-FDBC7E709B22}" type="parTrans" cxnId="{3B940C84-98D6-43A2-8253-75C1EE680173}">
      <dgm:prSet/>
      <dgm:spPr/>
      <dgm:t>
        <a:bodyPr/>
        <a:lstStyle/>
        <a:p>
          <a:endParaRPr lang="en-US"/>
        </a:p>
      </dgm:t>
    </dgm:pt>
    <dgm:pt modelId="{3FCF0C57-8ECC-471F-9C6D-A9B25F67DFF9}" type="sibTrans" cxnId="{3B940C84-98D6-43A2-8253-75C1EE680173}">
      <dgm:prSet/>
      <dgm:spPr/>
      <dgm:t>
        <a:bodyPr/>
        <a:lstStyle/>
        <a:p>
          <a:endParaRPr lang="en-US"/>
        </a:p>
      </dgm:t>
    </dgm:pt>
    <dgm:pt modelId="{FB8C9020-5479-4561-8A12-DA175C22682C}">
      <dgm:prSet/>
      <dgm:spPr/>
      <dgm:t>
        <a:bodyPr/>
        <a:lstStyle/>
        <a:p>
          <a:pPr rtl="0"/>
          <a:r>
            <a:rPr lang="en-US" i="1" dirty="0" smtClean="0"/>
            <a:t>Knowledge</a:t>
          </a:r>
          <a:endParaRPr lang="en-US" i="1" dirty="0"/>
        </a:p>
      </dgm:t>
    </dgm:pt>
    <dgm:pt modelId="{5970043F-216C-48D4-8EF2-5BDFD5D2FC05}" type="parTrans" cxnId="{F5A98B8D-6393-4C39-B1E3-73ED7A791235}">
      <dgm:prSet/>
      <dgm:spPr/>
      <dgm:t>
        <a:bodyPr/>
        <a:lstStyle/>
        <a:p>
          <a:endParaRPr lang="en-US"/>
        </a:p>
      </dgm:t>
    </dgm:pt>
    <dgm:pt modelId="{9C7CC46C-7069-4E3D-A555-D05135B6790B}" type="sibTrans" cxnId="{F5A98B8D-6393-4C39-B1E3-73ED7A791235}">
      <dgm:prSet/>
      <dgm:spPr/>
      <dgm:t>
        <a:bodyPr/>
        <a:lstStyle/>
        <a:p>
          <a:endParaRPr lang="en-US"/>
        </a:p>
      </dgm:t>
    </dgm:pt>
    <dgm:pt modelId="{12B22B42-47D8-4969-B786-D570533294DA}">
      <dgm:prSet/>
      <dgm:spPr/>
      <dgm:t>
        <a:bodyPr/>
        <a:lstStyle/>
        <a:p>
          <a:pPr rtl="0"/>
          <a:r>
            <a:rPr lang="en-US" i="1" dirty="0" smtClean="0"/>
            <a:t>Skills</a:t>
          </a:r>
          <a:endParaRPr lang="en-US" i="1" dirty="0"/>
        </a:p>
      </dgm:t>
    </dgm:pt>
    <dgm:pt modelId="{D600F0FC-1DD1-4899-B5C4-CCC5369D184D}" type="parTrans" cxnId="{8C0AA9A7-3768-42EF-94B3-A3B6257B03A9}">
      <dgm:prSet/>
      <dgm:spPr/>
      <dgm:t>
        <a:bodyPr/>
        <a:lstStyle/>
        <a:p>
          <a:endParaRPr lang="en-US"/>
        </a:p>
      </dgm:t>
    </dgm:pt>
    <dgm:pt modelId="{94451F7E-A32D-4B67-ABE6-DB20136AEBCF}" type="sibTrans" cxnId="{8C0AA9A7-3768-42EF-94B3-A3B6257B03A9}">
      <dgm:prSet/>
      <dgm:spPr/>
      <dgm:t>
        <a:bodyPr/>
        <a:lstStyle/>
        <a:p>
          <a:endParaRPr lang="en-US"/>
        </a:p>
      </dgm:t>
    </dgm:pt>
    <dgm:pt modelId="{56CC282D-9021-4B5A-B4B5-81806F201D6F}">
      <dgm:prSet/>
      <dgm:spPr/>
      <dgm:t>
        <a:bodyPr/>
        <a:lstStyle/>
        <a:p>
          <a:pPr rtl="0"/>
          <a:r>
            <a:rPr lang="en-US" i="1" dirty="0" smtClean="0"/>
            <a:t>Abilities</a:t>
          </a:r>
          <a:endParaRPr lang="en-US" i="1" dirty="0"/>
        </a:p>
      </dgm:t>
    </dgm:pt>
    <dgm:pt modelId="{C1C3458D-64A0-4A7D-8B62-CA7CAA48E29B}" type="parTrans" cxnId="{ABD6676E-8416-474A-AFCA-DBDC22D0E7AC}">
      <dgm:prSet/>
      <dgm:spPr/>
      <dgm:t>
        <a:bodyPr/>
        <a:lstStyle/>
        <a:p>
          <a:endParaRPr lang="en-US"/>
        </a:p>
      </dgm:t>
    </dgm:pt>
    <dgm:pt modelId="{560BBEFC-A463-4C31-90A3-4E04469D908F}" type="sibTrans" cxnId="{ABD6676E-8416-474A-AFCA-DBDC22D0E7AC}">
      <dgm:prSet/>
      <dgm:spPr/>
      <dgm:t>
        <a:bodyPr/>
        <a:lstStyle/>
        <a:p>
          <a:endParaRPr lang="en-US"/>
        </a:p>
      </dgm:t>
    </dgm:pt>
    <dgm:pt modelId="{4CCA4F96-EC68-4EA6-82BB-F0CE08CAEBC0}" type="pres">
      <dgm:prSet presAssocID="{2B31D13F-75F6-464D-8D8F-C8113C81D438}" presName="linear" presStyleCnt="0">
        <dgm:presLayoutVars>
          <dgm:dir/>
          <dgm:animLvl val="lvl"/>
          <dgm:resizeHandles val="exact"/>
        </dgm:presLayoutVars>
      </dgm:prSet>
      <dgm:spPr/>
      <dgm:t>
        <a:bodyPr/>
        <a:lstStyle/>
        <a:p>
          <a:endParaRPr lang="en-US"/>
        </a:p>
      </dgm:t>
    </dgm:pt>
    <dgm:pt modelId="{769A309B-A145-4A07-95B6-FF6ECBFA7121}" type="pres">
      <dgm:prSet presAssocID="{1A63F158-D64D-4D96-9578-2B6B82C6450B}" presName="parentLin" presStyleCnt="0"/>
      <dgm:spPr/>
    </dgm:pt>
    <dgm:pt modelId="{C0AC188E-79F1-484F-8CB9-A0E5757A9198}" type="pres">
      <dgm:prSet presAssocID="{1A63F158-D64D-4D96-9578-2B6B82C6450B}" presName="parentLeftMargin" presStyleLbl="node1" presStyleIdx="0" presStyleCnt="1"/>
      <dgm:spPr/>
      <dgm:t>
        <a:bodyPr/>
        <a:lstStyle/>
        <a:p>
          <a:endParaRPr lang="en-US"/>
        </a:p>
      </dgm:t>
    </dgm:pt>
    <dgm:pt modelId="{D632983D-2239-45A9-9988-A8D1C6943BB5}" type="pres">
      <dgm:prSet presAssocID="{1A63F158-D64D-4D96-9578-2B6B82C6450B}" presName="parentText" presStyleLbl="node1" presStyleIdx="0" presStyleCnt="1">
        <dgm:presLayoutVars>
          <dgm:chMax val="0"/>
          <dgm:bulletEnabled val="1"/>
        </dgm:presLayoutVars>
      </dgm:prSet>
      <dgm:spPr/>
      <dgm:t>
        <a:bodyPr/>
        <a:lstStyle/>
        <a:p>
          <a:endParaRPr lang="en-US"/>
        </a:p>
      </dgm:t>
    </dgm:pt>
    <dgm:pt modelId="{FB1DD8EF-90E9-4432-BA8C-5DDBABAA5518}" type="pres">
      <dgm:prSet presAssocID="{1A63F158-D64D-4D96-9578-2B6B82C6450B}" presName="negativeSpace" presStyleCnt="0"/>
      <dgm:spPr/>
    </dgm:pt>
    <dgm:pt modelId="{9C68B32F-E9F6-4B52-A3CA-0365AA856A81}" type="pres">
      <dgm:prSet presAssocID="{1A63F158-D64D-4D96-9578-2B6B82C6450B}" presName="childText" presStyleLbl="conFgAcc1" presStyleIdx="0" presStyleCnt="1">
        <dgm:presLayoutVars>
          <dgm:bulletEnabled val="1"/>
        </dgm:presLayoutVars>
      </dgm:prSet>
      <dgm:spPr/>
      <dgm:t>
        <a:bodyPr/>
        <a:lstStyle/>
        <a:p>
          <a:endParaRPr lang="en-US"/>
        </a:p>
      </dgm:t>
    </dgm:pt>
  </dgm:ptLst>
  <dgm:cxnLst>
    <dgm:cxn modelId="{F5A98B8D-6393-4C39-B1E3-73ED7A791235}" srcId="{70A6349B-6D4B-49CA-818D-243759E2CE9F}" destId="{FB8C9020-5479-4561-8A12-DA175C22682C}" srcOrd="0" destOrd="0" parTransId="{5970043F-216C-48D4-8EF2-5BDFD5D2FC05}" sibTransId="{9C7CC46C-7069-4E3D-A555-D05135B6790B}"/>
    <dgm:cxn modelId="{B9145966-A1BF-499F-8E99-4CE9450AD2A5}" srcId="{1A63F158-D64D-4D96-9578-2B6B82C6450B}" destId="{3CF72578-0C47-4278-B762-49CF15CB5D61}" srcOrd="0" destOrd="0" parTransId="{C59B121B-897A-48F3-BBF3-62A380191EC0}" sibTransId="{B7FE9A2B-E3CA-4E9B-BB65-99F476FD87EE}"/>
    <dgm:cxn modelId="{A3112493-4B2C-4755-B0BB-68539A1577B6}" type="presOf" srcId="{3CF72578-0C47-4278-B762-49CF15CB5D61}" destId="{9C68B32F-E9F6-4B52-A3CA-0365AA856A81}" srcOrd="0" destOrd="0" presId="urn:microsoft.com/office/officeart/2005/8/layout/list1"/>
    <dgm:cxn modelId="{73EC068B-22A2-467C-9036-674FE7275FAA}" type="presOf" srcId="{1A63F158-D64D-4D96-9578-2B6B82C6450B}" destId="{D632983D-2239-45A9-9988-A8D1C6943BB5}" srcOrd="1" destOrd="0" presId="urn:microsoft.com/office/officeart/2005/8/layout/list1"/>
    <dgm:cxn modelId="{3ED6D290-67C3-4C88-B6E5-67BB46731066}" type="presOf" srcId="{62B90AE4-5BC6-4606-8A82-343D9CAD8771}" destId="{9C68B32F-E9F6-4B52-A3CA-0365AA856A81}" srcOrd="0" destOrd="2" presId="urn:microsoft.com/office/officeart/2005/8/layout/list1"/>
    <dgm:cxn modelId="{14164ECF-5C65-4917-8579-099A192D2C19}" type="presOf" srcId="{4B949980-3722-49CE-B305-B6327C90CD42}" destId="{9C68B32F-E9F6-4B52-A3CA-0365AA856A81}" srcOrd="0" destOrd="3" presId="urn:microsoft.com/office/officeart/2005/8/layout/list1"/>
    <dgm:cxn modelId="{09D3D71A-0ACF-4316-AF18-E8058DCEF430}" srcId="{1A63F158-D64D-4D96-9578-2B6B82C6450B}" destId="{62B90AE4-5BC6-4606-8A82-343D9CAD8771}" srcOrd="1" destOrd="0" parTransId="{94D47D36-581C-47F2-8D54-5DDCD91147BC}" sibTransId="{2B7EDE61-CAFE-4347-9612-3DBEA93EFD69}"/>
    <dgm:cxn modelId="{3B940C84-98D6-43A2-8253-75C1EE680173}" srcId="{1A63F158-D64D-4D96-9578-2B6B82C6450B}" destId="{70A6349B-6D4B-49CA-818D-243759E2CE9F}" srcOrd="3" destOrd="0" parTransId="{D889DC92-65A3-4C55-BC5C-FDBC7E709B22}" sibTransId="{3FCF0C57-8ECC-471F-9C6D-A9B25F67DFF9}"/>
    <dgm:cxn modelId="{169FC66A-2FB4-4C06-BA55-C80A3B5D58B2}" type="presOf" srcId="{FB8C9020-5479-4561-8A12-DA175C22682C}" destId="{9C68B32F-E9F6-4B52-A3CA-0365AA856A81}" srcOrd="0" destOrd="5" presId="urn:microsoft.com/office/officeart/2005/8/layout/list1"/>
    <dgm:cxn modelId="{7FBA5F61-22B4-4F06-9CE8-F803EF7FF2E3}" type="presOf" srcId="{70A6349B-6D4B-49CA-818D-243759E2CE9F}" destId="{9C68B32F-E9F6-4B52-A3CA-0365AA856A81}" srcOrd="0" destOrd="4" presId="urn:microsoft.com/office/officeart/2005/8/layout/list1"/>
    <dgm:cxn modelId="{29AB17C2-F4BC-4794-846F-D0FB804ADE1C}" srcId="{3CF72578-0C47-4278-B762-49CF15CB5D61}" destId="{47466A36-753D-4F7A-B256-0FF7D089A39D}" srcOrd="0" destOrd="0" parTransId="{16496F9D-7DDF-46EE-AD8F-9650F7942BD2}" sibTransId="{65C44F4C-8060-43B4-8399-F963FCE89B07}"/>
    <dgm:cxn modelId="{0CE28274-9318-4737-A5B3-99A043EBE1DA}" type="presOf" srcId="{47466A36-753D-4F7A-B256-0FF7D089A39D}" destId="{9C68B32F-E9F6-4B52-A3CA-0365AA856A81}" srcOrd="0" destOrd="1" presId="urn:microsoft.com/office/officeart/2005/8/layout/list1"/>
    <dgm:cxn modelId="{8C0AA9A7-3768-42EF-94B3-A3B6257B03A9}" srcId="{70A6349B-6D4B-49CA-818D-243759E2CE9F}" destId="{12B22B42-47D8-4969-B786-D570533294DA}" srcOrd="1" destOrd="0" parTransId="{D600F0FC-1DD1-4899-B5C4-CCC5369D184D}" sibTransId="{94451F7E-A32D-4B67-ABE6-DB20136AEBCF}"/>
    <dgm:cxn modelId="{D903EF67-A35B-41F6-8958-E07BD2F4B56A}" type="presOf" srcId="{2B31D13F-75F6-464D-8D8F-C8113C81D438}" destId="{4CCA4F96-EC68-4EA6-82BB-F0CE08CAEBC0}" srcOrd="0" destOrd="0" presId="urn:microsoft.com/office/officeart/2005/8/layout/list1"/>
    <dgm:cxn modelId="{9061C97B-1231-4CF6-818A-318CB65057F2}" type="presOf" srcId="{56CC282D-9021-4B5A-B4B5-81806F201D6F}" destId="{9C68B32F-E9F6-4B52-A3CA-0365AA856A81}" srcOrd="0" destOrd="7" presId="urn:microsoft.com/office/officeart/2005/8/layout/list1"/>
    <dgm:cxn modelId="{67DE072B-8573-4AA7-9702-B4560E35718A}" type="presOf" srcId="{12B22B42-47D8-4969-B786-D570533294DA}" destId="{9C68B32F-E9F6-4B52-A3CA-0365AA856A81}" srcOrd="0" destOrd="6" presId="urn:microsoft.com/office/officeart/2005/8/layout/list1"/>
    <dgm:cxn modelId="{8A6B8FBB-EF11-4364-AB07-BA09E258961C}" type="presOf" srcId="{1A63F158-D64D-4D96-9578-2B6B82C6450B}" destId="{C0AC188E-79F1-484F-8CB9-A0E5757A9198}" srcOrd="0" destOrd="0" presId="urn:microsoft.com/office/officeart/2005/8/layout/list1"/>
    <dgm:cxn modelId="{ABD6676E-8416-474A-AFCA-DBDC22D0E7AC}" srcId="{70A6349B-6D4B-49CA-818D-243759E2CE9F}" destId="{56CC282D-9021-4B5A-B4B5-81806F201D6F}" srcOrd="2" destOrd="0" parTransId="{C1C3458D-64A0-4A7D-8B62-CA7CAA48E29B}" sibTransId="{560BBEFC-A463-4C31-90A3-4E04469D908F}"/>
    <dgm:cxn modelId="{386494E0-784A-4EE3-85B8-6D86998C3E58}" srcId="{2B31D13F-75F6-464D-8D8F-C8113C81D438}" destId="{1A63F158-D64D-4D96-9578-2B6B82C6450B}" srcOrd="0" destOrd="0" parTransId="{EA7FE0B4-90B4-4602-808E-F3CD987A21E7}" sibTransId="{E9065EF2-0B2A-453F-9761-F7EA27954DD3}"/>
    <dgm:cxn modelId="{327196AC-2B6A-45D3-9A8C-CD22305E1D93}" srcId="{1A63F158-D64D-4D96-9578-2B6B82C6450B}" destId="{4B949980-3722-49CE-B305-B6327C90CD42}" srcOrd="2" destOrd="0" parTransId="{A3B8C76B-AD15-481F-81D4-D1A3AEC8682B}" sibTransId="{A4D23FA2-C3BB-4113-95AC-D3E6F635CB0F}"/>
    <dgm:cxn modelId="{93A9F9F3-1904-4BBD-B763-17204DD8A158}" type="presParOf" srcId="{4CCA4F96-EC68-4EA6-82BB-F0CE08CAEBC0}" destId="{769A309B-A145-4A07-95B6-FF6ECBFA7121}" srcOrd="0" destOrd="0" presId="urn:microsoft.com/office/officeart/2005/8/layout/list1"/>
    <dgm:cxn modelId="{EFC5A39F-2A99-474E-81F1-A32B8D596917}" type="presParOf" srcId="{769A309B-A145-4A07-95B6-FF6ECBFA7121}" destId="{C0AC188E-79F1-484F-8CB9-A0E5757A9198}" srcOrd="0" destOrd="0" presId="urn:microsoft.com/office/officeart/2005/8/layout/list1"/>
    <dgm:cxn modelId="{09F788ED-0090-4763-A079-78E366E5EA83}" type="presParOf" srcId="{769A309B-A145-4A07-95B6-FF6ECBFA7121}" destId="{D632983D-2239-45A9-9988-A8D1C6943BB5}" srcOrd="1" destOrd="0" presId="urn:microsoft.com/office/officeart/2005/8/layout/list1"/>
    <dgm:cxn modelId="{CAA22558-E780-4760-9EBC-F28AEB7F0E64}" type="presParOf" srcId="{4CCA4F96-EC68-4EA6-82BB-F0CE08CAEBC0}" destId="{FB1DD8EF-90E9-4432-BA8C-5DDBABAA5518}" srcOrd="1" destOrd="0" presId="urn:microsoft.com/office/officeart/2005/8/layout/list1"/>
    <dgm:cxn modelId="{73D7A5C3-7EEE-46EF-BBF2-9B429F23BE82}" type="presParOf" srcId="{4CCA4F96-EC68-4EA6-82BB-F0CE08CAEBC0}" destId="{9C68B32F-E9F6-4B52-A3CA-0365AA856A81}"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C57149ED-B21C-43F7-A214-A285867F54D7}"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n-US"/>
        </a:p>
      </dgm:t>
    </dgm:pt>
    <dgm:pt modelId="{D8FEACB0-AE0D-4B59-9273-E241F0A7C514}">
      <dgm:prSet phldrT="[Text]"/>
      <dgm:spPr>
        <a:xfrm>
          <a:off x="6831" y="652581"/>
          <a:ext cx="2041773" cy="1225063"/>
        </a:xfrm>
      </dgm:spPr>
      <dgm:t>
        <a:bodyPr/>
        <a:lstStyle/>
        <a:p>
          <a:r>
            <a:rPr lang="en-US" dirty="0" smtClean="0"/>
            <a:t>Class/Comp </a:t>
          </a:r>
          <a:r>
            <a:rPr lang="en-US" dirty="0" smtClean="0"/>
            <a:t>Finished</a:t>
          </a:r>
          <a:endParaRPr lang="en-US" dirty="0"/>
        </a:p>
      </dgm:t>
    </dgm:pt>
    <dgm:pt modelId="{92D15665-1C45-43DE-9A9C-F65B13A4ABC2}" type="parTrans" cxnId="{74B9A31A-2766-4238-8BBF-CF2E331FFECB}">
      <dgm:prSet/>
      <dgm:spPr/>
      <dgm:t>
        <a:bodyPr/>
        <a:lstStyle/>
        <a:p>
          <a:endParaRPr lang="en-US"/>
        </a:p>
      </dgm:t>
    </dgm:pt>
    <dgm:pt modelId="{36C04B99-EFD4-4F0F-9913-0FF677BBA1E7}" type="sibTrans" cxnId="{74B9A31A-2766-4238-8BBF-CF2E331FFECB}">
      <dgm:prSet/>
      <dgm:spPr>
        <a:xfrm>
          <a:off x="2228280" y="1011933"/>
          <a:ext cx="432855" cy="506359"/>
        </a:xfrm>
      </dgm:spPr>
      <dgm:t>
        <a:bodyPr/>
        <a:lstStyle/>
        <a:p>
          <a:endParaRPr lang="en-US"/>
        </a:p>
      </dgm:t>
    </dgm:pt>
    <dgm:pt modelId="{61A871A9-517A-4567-9825-58E4F8E00249}">
      <dgm:prSet phldrT="[Text]"/>
      <dgm:spPr>
        <a:xfrm>
          <a:off x="6831" y="652581"/>
          <a:ext cx="2041773" cy="1225063"/>
        </a:xfrm>
      </dgm:spPr>
      <dgm:t>
        <a:bodyPr/>
        <a:lstStyle/>
        <a:p>
          <a:r>
            <a:rPr lang="en-US" dirty="0" smtClean="0"/>
            <a:t>Submit Job Analysis </a:t>
          </a:r>
          <a:r>
            <a:rPr lang="en-US" dirty="0" smtClean="0"/>
            <a:t>Completion </a:t>
          </a:r>
          <a:r>
            <a:rPr lang="en-US" dirty="0" smtClean="0"/>
            <a:t>Form to Class/Comp</a:t>
          </a:r>
          <a:endParaRPr lang="en-US" dirty="0"/>
        </a:p>
      </dgm:t>
    </dgm:pt>
    <dgm:pt modelId="{ABE29E8A-9497-4206-9B89-280CBFEC3C0C}" type="parTrans" cxnId="{88A58C01-60D4-44DF-8EC5-E435C180B918}">
      <dgm:prSet/>
      <dgm:spPr/>
      <dgm:t>
        <a:bodyPr/>
        <a:lstStyle/>
        <a:p>
          <a:endParaRPr lang="en-US"/>
        </a:p>
      </dgm:t>
    </dgm:pt>
    <dgm:pt modelId="{3B47E2A6-CAD9-47A6-9373-2C0A4C3F3F86}" type="sibTrans" cxnId="{88A58C01-60D4-44DF-8EC5-E435C180B918}">
      <dgm:prSet/>
      <dgm:spPr/>
      <dgm:t>
        <a:bodyPr/>
        <a:lstStyle/>
        <a:p>
          <a:endParaRPr lang="en-US"/>
        </a:p>
      </dgm:t>
    </dgm:pt>
    <dgm:pt modelId="{0E681653-7734-488E-A76C-2675A3BD75D9}">
      <dgm:prSet phldrT="[Text]"/>
      <dgm:spPr>
        <a:xfrm>
          <a:off x="6831" y="2694354"/>
          <a:ext cx="2041773" cy="1225063"/>
        </a:xfrm>
      </dgm:spPr>
      <dgm:t>
        <a:bodyPr/>
        <a:lstStyle/>
        <a:p>
          <a:r>
            <a:rPr lang="en-US" dirty="0" smtClean="0"/>
            <a:t>Submit Request and attachments via Email to your Point of Contact</a:t>
          </a:r>
          <a:endParaRPr lang="en-US" dirty="0"/>
        </a:p>
      </dgm:t>
    </dgm:pt>
    <dgm:pt modelId="{DF6B66D2-41B5-438F-829F-2C1A11C3938F}" type="sibTrans" cxnId="{C79FF1CC-02A9-4587-851A-894B68449667}">
      <dgm:prSet/>
      <dgm:spPr/>
      <dgm:t>
        <a:bodyPr/>
        <a:lstStyle/>
        <a:p>
          <a:endParaRPr lang="en-US"/>
        </a:p>
      </dgm:t>
    </dgm:pt>
    <dgm:pt modelId="{462B88AB-A558-4559-95F8-650C05CE7251}" type="parTrans" cxnId="{C79FF1CC-02A9-4587-851A-894B68449667}">
      <dgm:prSet/>
      <dgm:spPr/>
      <dgm:t>
        <a:bodyPr/>
        <a:lstStyle/>
        <a:p>
          <a:endParaRPr lang="en-US"/>
        </a:p>
      </dgm:t>
    </dgm:pt>
    <dgm:pt modelId="{41A6F0DD-712A-4085-A9E3-672FC9245328}">
      <dgm:prSet/>
      <dgm:spPr>
        <a:xfrm>
          <a:off x="5723795" y="652581"/>
          <a:ext cx="2041773" cy="1225063"/>
        </a:xfrm>
      </dgm:spPr>
      <dgm:t>
        <a:bodyPr/>
        <a:lstStyle/>
        <a:p>
          <a:r>
            <a:rPr lang="en-US" dirty="0" smtClean="0"/>
            <a:t>Notify Agency </a:t>
          </a:r>
          <a:r>
            <a:rPr lang="en-US" dirty="0" smtClean="0"/>
            <a:t>that they are ready </a:t>
          </a:r>
          <a:r>
            <a:rPr lang="en-US" dirty="0" smtClean="0"/>
            <a:t>to post positions</a:t>
          </a:r>
          <a:endParaRPr lang="en-US" dirty="0"/>
        </a:p>
      </dgm:t>
    </dgm:pt>
    <dgm:pt modelId="{3CE8F28E-FC66-40BA-8A7A-05CC350295AB}" type="parTrans" cxnId="{7CA0913E-BB5B-47D6-8F13-BAFE802B0169}">
      <dgm:prSet/>
      <dgm:spPr/>
      <dgm:t>
        <a:bodyPr/>
        <a:lstStyle/>
        <a:p>
          <a:endParaRPr lang="en-US"/>
        </a:p>
      </dgm:t>
    </dgm:pt>
    <dgm:pt modelId="{5991FB65-3ED3-4F39-8C25-FC2237E42722}" type="sibTrans" cxnId="{7CA0913E-BB5B-47D6-8F13-BAFE802B0169}">
      <dgm:prSet/>
      <dgm:spPr/>
      <dgm:t>
        <a:bodyPr/>
        <a:lstStyle/>
        <a:p>
          <a:endParaRPr lang="en-US"/>
        </a:p>
      </dgm:t>
    </dgm:pt>
    <dgm:pt modelId="{5C7450A2-85D8-463E-9BD5-52442CDF8513}">
      <dgm:prSet phldrT="[Text]"/>
      <dgm:spPr>
        <a:xfrm>
          <a:off x="6831" y="2694354"/>
          <a:ext cx="2041773" cy="1225063"/>
        </a:xfrm>
      </dgm:spPr>
      <dgm:t>
        <a:bodyPr/>
        <a:lstStyle/>
        <a:p>
          <a:r>
            <a:rPr lang="en-US" dirty="0" smtClean="0"/>
            <a:t>REMEMBER – Include ALL supporting documentation that’s available</a:t>
          </a:r>
          <a:endParaRPr lang="en-US" dirty="0"/>
        </a:p>
      </dgm:t>
    </dgm:pt>
    <dgm:pt modelId="{B2D8A1A3-A971-4F5C-B2E9-6F34983898B4}" type="parTrans" cxnId="{4B109BB6-F737-4B69-BC1C-1BFE9B7E3C44}">
      <dgm:prSet/>
      <dgm:spPr/>
      <dgm:t>
        <a:bodyPr/>
        <a:lstStyle/>
        <a:p>
          <a:endParaRPr lang="en-US"/>
        </a:p>
      </dgm:t>
    </dgm:pt>
    <dgm:pt modelId="{00F41FDE-0F3F-47EB-AEF9-A42E34591848}" type="sibTrans" cxnId="{4B109BB6-F737-4B69-BC1C-1BFE9B7E3C44}">
      <dgm:prSet/>
      <dgm:spPr/>
      <dgm:t>
        <a:bodyPr/>
        <a:lstStyle/>
        <a:p>
          <a:endParaRPr lang="en-US"/>
        </a:p>
      </dgm:t>
    </dgm:pt>
    <dgm:pt modelId="{CBAA7901-0BBE-485B-BA29-8717254A9517}">
      <dgm:prSet phldrT="[Text]"/>
      <dgm:spPr>
        <a:xfrm>
          <a:off x="6831" y="652581"/>
          <a:ext cx="2041773" cy="1225063"/>
        </a:xfrm>
      </dgm:spPr>
      <dgm:t>
        <a:bodyPr/>
        <a:lstStyle/>
        <a:p>
          <a:r>
            <a:rPr lang="en-US" dirty="0" smtClean="0"/>
            <a:t>Class/Comp Review</a:t>
          </a:r>
          <a:endParaRPr lang="en-US" dirty="0"/>
        </a:p>
      </dgm:t>
    </dgm:pt>
    <dgm:pt modelId="{10C0F5AD-42D7-44F1-AB5A-90201A6915D7}" type="parTrans" cxnId="{6DB97A95-CB86-4A89-A48D-5A8CA20860DD}">
      <dgm:prSet/>
      <dgm:spPr/>
      <dgm:t>
        <a:bodyPr/>
        <a:lstStyle/>
        <a:p>
          <a:endParaRPr lang="en-US"/>
        </a:p>
      </dgm:t>
    </dgm:pt>
    <dgm:pt modelId="{F7CF5A2F-3561-482C-9DA7-FEEFDF307762}" type="sibTrans" cxnId="{6DB97A95-CB86-4A89-A48D-5A8CA20860DD}">
      <dgm:prSet/>
      <dgm:spPr/>
      <dgm:t>
        <a:bodyPr/>
        <a:lstStyle/>
        <a:p>
          <a:endParaRPr lang="en-US"/>
        </a:p>
      </dgm:t>
    </dgm:pt>
    <dgm:pt modelId="{A78E663B-8761-4F38-A0BF-EED37AC763A2}">
      <dgm:prSet phldrT="[Text]"/>
      <dgm:spPr>
        <a:xfrm>
          <a:off x="6831" y="652581"/>
          <a:ext cx="2041773" cy="1225063"/>
        </a:xfrm>
      </dgm:spPr>
      <dgm:t>
        <a:bodyPr/>
        <a:lstStyle/>
        <a:p>
          <a:r>
            <a:rPr lang="en-US" dirty="0" smtClean="0"/>
            <a:t>Reviews </a:t>
          </a:r>
          <a:r>
            <a:rPr lang="en-US" dirty="0" smtClean="0"/>
            <a:t>documentation</a:t>
          </a:r>
          <a:endParaRPr lang="en-US" dirty="0"/>
        </a:p>
      </dgm:t>
    </dgm:pt>
    <dgm:pt modelId="{20F47DC9-B8B0-4839-A5AB-05D603E3EFE4}" type="parTrans" cxnId="{8AF042E7-E435-43A4-91CA-25A5BE667D7B}">
      <dgm:prSet/>
      <dgm:spPr/>
      <dgm:t>
        <a:bodyPr/>
        <a:lstStyle/>
        <a:p>
          <a:endParaRPr lang="en-US"/>
        </a:p>
      </dgm:t>
    </dgm:pt>
    <dgm:pt modelId="{BC3C36CC-FEA7-48C6-850E-0739F02352A5}" type="sibTrans" cxnId="{8AF042E7-E435-43A4-91CA-25A5BE667D7B}">
      <dgm:prSet/>
      <dgm:spPr/>
      <dgm:t>
        <a:bodyPr/>
        <a:lstStyle/>
        <a:p>
          <a:endParaRPr lang="en-US"/>
        </a:p>
      </dgm:t>
    </dgm:pt>
    <dgm:pt modelId="{6F77DAF3-3832-4D69-A858-D4523FF572DC}">
      <dgm:prSet phldrT="[Text]"/>
      <dgm:spPr>
        <a:xfrm>
          <a:off x="6831" y="652581"/>
          <a:ext cx="2041773" cy="1225063"/>
        </a:xfrm>
      </dgm:spPr>
      <dgm:t>
        <a:bodyPr/>
        <a:lstStyle/>
        <a:p>
          <a:r>
            <a:rPr lang="en-US" dirty="0" smtClean="0"/>
            <a:t>Class/Comp Team Supervisor is Point of Contact</a:t>
          </a:r>
          <a:endParaRPr lang="en-US" dirty="0"/>
        </a:p>
      </dgm:t>
    </dgm:pt>
    <dgm:pt modelId="{7E796B65-7976-4F50-8303-D40E35D133ED}" type="parTrans" cxnId="{D7F135C8-981E-417B-982E-378ED268C1F5}">
      <dgm:prSet/>
      <dgm:spPr/>
      <dgm:t>
        <a:bodyPr/>
        <a:lstStyle/>
        <a:p>
          <a:endParaRPr lang="en-US"/>
        </a:p>
      </dgm:t>
    </dgm:pt>
    <dgm:pt modelId="{AD8D4CE6-BA73-41C0-8697-3E60C8BFAABE}" type="sibTrans" cxnId="{D7F135C8-981E-417B-982E-378ED268C1F5}">
      <dgm:prSet/>
      <dgm:spPr/>
      <dgm:t>
        <a:bodyPr/>
        <a:lstStyle/>
        <a:p>
          <a:endParaRPr lang="en-US"/>
        </a:p>
      </dgm:t>
    </dgm:pt>
    <dgm:pt modelId="{5CC32423-5194-48C9-A6D4-C553DFE27E41}">
      <dgm:prSet phldrT="[Text]"/>
      <dgm:spPr>
        <a:xfrm>
          <a:off x="6831" y="652581"/>
          <a:ext cx="2041773" cy="1225063"/>
        </a:xfrm>
      </dgm:spPr>
      <dgm:t>
        <a:bodyPr/>
        <a:lstStyle/>
        <a:p>
          <a:r>
            <a:rPr lang="en-US" dirty="0" smtClean="0"/>
            <a:t>Contacts Agency Rep and works to correct issues if identified</a:t>
          </a:r>
          <a:endParaRPr lang="en-US" dirty="0"/>
        </a:p>
      </dgm:t>
    </dgm:pt>
    <dgm:pt modelId="{E8B29306-C177-44AF-8329-173FB28EB03A}" type="parTrans" cxnId="{14FAF2C4-22E0-4946-851E-897D76E72645}">
      <dgm:prSet/>
      <dgm:spPr/>
      <dgm:t>
        <a:bodyPr/>
        <a:lstStyle/>
        <a:p>
          <a:endParaRPr lang="en-US"/>
        </a:p>
      </dgm:t>
    </dgm:pt>
    <dgm:pt modelId="{F5796787-B7B9-4D0D-8851-3CDC1BD3E5A0}" type="sibTrans" cxnId="{14FAF2C4-22E0-4946-851E-897D76E72645}">
      <dgm:prSet/>
      <dgm:spPr/>
      <dgm:t>
        <a:bodyPr/>
        <a:lstStyle/>
        <a:p>
          <a:endParaRPr lang="en-US"/>
        </a:p>
      </dgm:t>
    </dgm:pt>
    <dgm:pt modelId="{4472D632-C2AA-4658-AD0E-FFBB3172535E}" type="pres">
      <dgm:prSet presAssocID="{C57149ED-B21C-43F7-A214-A285867F54D7}" presName="outerComposite" presStyleCnt="0">
        <dgm:presLayoutVars>
          <dgm:chMax val="5"/>
          <dgm:dir/>
          <dgm:resizeHandles val="exact"/>
        </dgm:presLayoutVars>
      </dgm:prSet>
      <dgm:spPr/>
      <dgm:t>
        <a:bodyPr/>
        <a:lstStyle/>
        <a:p>
          <a:endParaRPr lang="en-US"/>
        </a:p>
      </dgm:t>
    </dgm:pt>
    <dgm:pt modelId="{3204CC7F-E62A-40B9-BC57-D3FC7301F90D}" type="pres">
      <dgm:prSet presAssocID="{C57149ED-B21C-43F7-A214-A285867F54D7}" presName="dummyMaxCanvas" presStyleCnt="0">
        <dgm:presLayoutVars/>
      </dgm:prSet>
      <dgm:spPr/>
      <dgm:t>
        <a:bodyPr/>
        <a:lstStyle/>
        <a:p>
          <a:endParaRPr lang="en-US"/>
        </a:p>
      </dgm:t>
    </dgm:pt>
    <dgm:pt modelId="{B1D29585-4BC6-455C-9C01-4C8AB23CD9FE}" type="pres">
      <dgm:prSet presAssocID="{C57149ED-B21C-43F7-A214-A285867F54D7}" presName="ThreeNodes_1" presStyleLbl="node1" presStyleIdx="0" presStyleCnt="3">
        <dgm:presLayoutVars>
          <dgm:bulletEnabled val="1"/>
        </dgm:presLayoutVars>
      </dgm:prSet>
      <dgm:spPr/>
      <dgm:t>
        <a:bodyPr/>
        <a:lstStyle/>
        <a:p>
          <a:endParaRPr lang="en-US"/>
        </a:p>
      </dgm:t>
    </dgm:pt>
    <dgm:pt modelId="{9490EF9F-63AF-47CF-8D68-FD6A7843E131}" type="pres">
      <dgm:prSet presAssocID="{C57149ED-B21C-43F7-A214-A285867F54D7}" presName="ThreeNodes_2" presStyleLbl="node1" presStyleIdx="1" presStyleCnt="3">
        <dgm:presLayoutVars>
          <dgm:bulletEnabled val="1"/>
        </dgm:presLayoutVars>
      </dgm:prSet>
      <dgm:spPr/>
      <dgm:t>
        <a:bodyPr/>
        <a:lstStyle/>
        <a:p>
          <a:endParaRPr lang="en-US"/>
        </a:p>
      </dgm:t>
    </dgm:pt>
    <dgm:pt modelId="{351E95C9-2467-43F8-BC69-AB78C4D3E618}" type="pres">
      <dgm:prSet presAssocID="{C57149ED-B21C-43F7-A214-A285867F54D7}" presName="ThreeNodes_3" presStyleLbl="node1" presStyleIdx="2" presStyleCnt="3">
        <dgm:presLayoutVars>
          <dgm:bulletEnabled val="1"/>
        </dgm:presLayoutVars>
      </dgm:prSet>
      <dgm:spPr/>
      <dgm:t>
        <a:bodyPr/>
        <a:lstStyle/>
        <a:p>
          <a:endParaRPr lang="en-US"/>
        </a:p>
      </dgm:t>
    </dgm:pt>
    <dgm:pt modelId="{B61BDBF9-C846-4268-9F7C-5FDE1A55D279}" type="pres">
      <dgm:prSet presAssocID="{C57149ED-B21C-43F7-A214-A285867F54D7}" presName="ThreeConn_1-2" presStyleLbl="fgAccFollowNode1" presStyleIdx="0" presStyleCnt="2">
        <dgm:presLayoutVars>
          <dgm:bulletEnabled val="1"/>
        </dgm:presLayoutVars>
      </dgm:prSet>
      <dgm:spPr/>
      <dgm:t>
        <a:bodyPr/>
        <a:lstStyle/>
        <a:p>
          <a:endParaRPr lang="en-US"/>
        </a:p>
      </dgm:t>
    </dgm:pt>
    <dgm:pt modelId="{FC157BD9-E1A8-46B2-827E-724513D74A0B}" type="pres">
      <dgm:prSet presAssocID="{C57149ED-B21C-43F7-A214-A285867F54D7}" presName="ThreeConn_2-3" presStyleLbl="fgAccFollowNode1" presStyleIdx="1" presStyleCnt="2">
        <dgm:presLayoutVars>
          <dgm:bulletEnabled val="1"/>
        </dgm:presLayoutVars>
      </dgm:prSet>
      <dgm:spPr/>
      <dgm:t>
        <a:bodyPr/>
        <a:lstStyle/>
        <a:p>
          <a:endParaRPr lang="en-US"/>
        </a:p>
      </dgm:t>
    </dgm:pt>
    <dgm:pt modelId="{9AA71F7D-79B8-4641-BD8B-118E87729B18}" type="pres">
      <dgm:prSet presAssocID="{C57149ED-B21C-43F7-A214-A285867F54D7}" presName="ThreeNodes_1_text" presStyleLbl="node1" presStyleIdx="2" presStyleCnt="3">
        <dgm:presLayoutVars>
          <dgm:bulletEnabled val="1"/>
        </dgm:presLayoutVars>
      </dgm:prSet>
      <dgm:spPr/>
      <dgm:t>
        <a:bodyPr/>
        <a:lstStyle/>
        <a:p>
          <a:endParaRPr lang="en-US"/>
        </a:p>
      </dgm:t>
    </dgm:pt>
    <dgm:pt modelId="{43EC46E7-92F8-40B4-ACAC-04CE1DE0647C}" type="pres">
      <dgm:prSet presAssocID="{C57149ED-B21C-43F7-A214-A285867F54D7}" presName="ThreeNodes_2_text" presStyleLbl="node1" presStyleIdx="2" presStyleCnt="3">
        <dgm:presLayoutVars>
          <dgm:bulletEnabled val="1"/>
        </dgm:presLayoutVars>
      </dgm:prSet>
      <dgm:spPr/>
      <dgm:t>
        <a:bodyPr/>
        <a:lstStyle/>
        <a:p>
          <a:endParaRPr lang="en-US"/>
        </a:p>
      </dgm:t>
    </dgm:pt>
    <dgm:pt modelId="{47F5C544-191C-4532-8D65-4A104836C2B4}" type="pres">
      <dgm:prSet presAssocID="{C57149ED-B21C-43F7-A214-A285867F54D7}" presName="ThreeNodes_3_text" presStyleLbl="node1" presStyleIdx="2" presStyleCnt="3">
        <dgm:presLayoutVars>
          <dgm:bulletEnabled val="1"/>
        </dgm:presLayoutVars>
      </dgm:prSet>
      <dgm:spPr/>
      <dgm:t>
        <a:bodyPr/>
        <a:lstStyle/>
        <a:p>
          <a:endParaRPr lang="en-US"/>
        </a:p>
      </dgm:t>
    </dgm:pt>
  </dgm:ptLst>
  <dgm:cxnLst>
    <dgm:cxn modelId="{FB74B1CB-2CA5-4C12-8331-CC39A39FD4D9}" type="presOf" srcId="{D8FEACB0-AE0D-4B59-9273-E241F0A7C514}" destId="{351E95C9-2467-43F8-BC69-AB78C4D3E618}" srcOrd="0" destOrd="0" presId="urn:microsoft.com/office/officeart/2005/8/layout/vProcess5"/>
    <dgm:cxn modelId="{B99051CA-16B1-4732-918A-EF8E90907341}" type="presOf" srcId="{0E681653-7734-488E-A76C-2675A3BD75D9}" destId="{9AA71F7D-79B8-4641-BD8B-118E87729B18}" srcOrd="1" destOrd="1" presId="urn:microsoft.com/office/officeart/2005/8/layout/vProcess5"/>
    <dgm:cxn modelId="{6DB97A95-CB86-4A89-A48D-5A8CA20860DD}" srcId="{C57149ED-B21C-43F7-A214-A285867F54D7}" destId="{CBAA7901-0BBE-485B-BA29-8717254A9517}" srcOrd="1" destOrd="0" parTransId="{10C0F5AD-42D7-44F1-AB5A-90201A6915D7}" sibTransId="{F7CF5A2F-3561-482C-9DA7-FEEFDF307762}"/>
    <dgm:cxn modelId="{3E12A172-C5A0-4DDE-A0EE-85A90B36F348}" type="presOf" srcId="{5C7450A2-85D8-463E-9BD5-52442CDF8513}" destId="{B1D29585-4BC6-455C-9C01-4C8AB23CD9FE}" srcOrd="0" destOrd="2" presId="urn:microsoft.com/office/officeart/2005/8/layout/vProcess5"/>
    <dgm:cxn modelId="{C79FF1CC-02A9-4587-851A-894B68449667}" srcId="{61A871A9-517A-4567-9825-58E4F8E00249}" destId="{0E681653-7734-488E-A76C-2675A3BD75D9}" srcOrd="0" destOrd="0" parTransId="{462B88AB-A558-4559-95F8-650C05CE7251}" sibTransId="{DF6B66D2-41B5-438F-829F-2C1A11C3938F}"/>
    <dgm:cxn modelId="{60FD23D4-8A69-4D72-9AEA-C4D6B4CF8873}" type="presOf" srcId="{A78E663B-8761-4F38-A0BF-EED37AC763A2}" destId="{9490EF9F-63AF-47CF-8D68-FD6A7843E131}" srcOrd="0" destOrd="2" presId="urn:microsoft.com/office/officeart/2005/8/layout/vProcess5"/>
    <dgm:cxn modelId="{DF3BFE0F-0A38-4C2F-A476-CF9F69AFADFA}" type="presOf" srcId="{41A6F0DD-712A-4085-A9E3-672FC9245328}" destId="{47F5C544-191C-4532-8D65-4A104836C2B4}" srcOrd="1" destOrd="1" presId="urn:microsoft.com/office/officeart/2005/8/layout/vProcess5"/>
    <dgm:cxn modelId="{897B6909-2664-4CCF-8843-4549605FE2A4}" type="presOf" srcId="{CBAA7901-0BBE-485B-BA29-8717254A9517}" destId="{9490EF9F-63AF-47CF-8D68-FD6A7843E131}" srcOrd="0" destOrd="0" presId="urn:microsoft.com/office/officeart/2005/8/layout/vProcess5"/>
    <dgm:cxn modelId="{1B892E13-E9D7-4EAA-937E-9CA384218609}" type="presOf" srcId="{5CC32423-5194-48C9-A6D4-C553DFE27E41}" destId="{43EC46E7-92F8-40B4-ACAC-04CE1DE0647C}" srcOrd="1" destOrd="3" presId="urn:microsoft.com/office/officeart/2005/8/layout/vProcess5"/>
    <dgm:cxn modelId="{2B2403F8-8F93-42F8-A7CC-353207944A10}" type="presOf" srcId="{5C7450A2-85D8-463E-9BD5-52442CDF8513}" destId="{9AA71F7D-79B8-4641-BD8B-118E87729B18}" srcOrd="1" destOrd="2" presId="urn:microsoft.com/office/officeart/2005/8/layout/vProcess5"/>
    <dgm:cxn modelId="{14FAF2C4-22E0-4946-851E-897D76E72645}" srcId="{CBAA7901-0BBE-485B-BA29-8717254A9517}" destId="{5CC32423-5194-48C9-A6D4-C553DFE27E41}" srcOrd="2" destOrd="0" parTransId="{E8B29306-C177-44AF-8329-173FB28EB03A}" sibTransId="{F5796787-B7B9-4D0D-8851-3CDC1BD3E5A0}"/>
    <dgm:cxn modelId="{56302A67-3F8E-4A30-8D4E-EFFD1559C49E}" type="presOf" srcId="{0E681653-7734-488E-A76C-2675A3BD75D9}" destId="{B1D29585-4BC6-455C-9C01-4C8AB23CD9FE}" srcOrd="0" destOrd="1" presId="urn:microsoft.com/office/officeart/2005/8/layout/vProcess5"/>
    <dgm:cxn modelId="{7F5EBED9-A646-488D-9C55-9E0B7D5C6122}" type="presOf" srcId="{D8FEACB0-AE0D-4B59-9273-E241F0A7C514}" destId="{47F5C544-191C-4532-8D65-4A104836C2B4}" srcOrd="1" destOrd="0" presId="urn:microsoft.com/office/officeart/2005/8/layout/vProcess5"/>
    <dgm:cxn modelId="{2301AB45-A5C3-4658-8265-2E4BBE9B7CBC}" type="presOf" srcId="{5CC32423-5194-48C9-A6D4-C553DFE27E41}" destId="{9490EF9F-63AF-47CF-8D68-FD6A7843E131}" srcOrd="0" destOrd="3" presId="urn:microsoft.com/office/officeart/2005/8/layout/vProcess5"/>
    <dgm:cxn modelId="{D7F135C8-981E-417B-982E-378ED268C1F5}" srcId="{CBAA7901-0BBE-485B-BA29-8717254A9517}" destId="{6F77DAF3-3832-4D69-A858-D4523FF572DC}" srcOrd="0" destOrd="0" parTransId="{7E796B65-7976-4F50-8303-D40E35D133ED}" sibTransId="{AD8D4CE6-BA73-41C0-8697-3E60C8BFAABE}"/>
    <dgm:cxn modelId="{7CA0913E-BB5B-47D6-8F13-BAFE802B0169}" srcId="{D8FEACB0-AE0D-4B59-9273-E241F0A7C514}" destId="{41A6F0DD-712A-4085-A9E3-672FC9245328}" srcOrd="0" destOrd="0" parTransId="{3CE8F28E-FC66-40BA-8A7A-05CC350295AB}" sibTransId="{5991FB65-3ED3-4F39-8C25-FC2237E42722}"/>
    <dgm:cxn modelId="{95F13A11-14CB-40A4-AD24-77BF8DE94901}" type="presOf" srcId="{61A871A9-517A-4567-9825-58E4F8E00249}" destId="{B1D29585-4BC6-455C-9C01-4C8AB23CD9FE}" srcOrd="0" destOrd="0" presId="urn:microsoft.com/office/officeart/2005/8/layout/vProcess5"/>
    <dgm:cxn modelId="{4B109BB6-F737-4B69-BC1C-1BFE9B7E3C44}" srcId="{61A871A9-517A-4567-9825-58E4F8E00249}" destId="{5C7450A2-85D8-463E-9BD5-52442CDF8513}" srcOrd="1" destOrd="0" parTransId="{B2D8A1A3-A971-4F5C-B2E9-6F34983898B4}" sibTransId="{00F41FDE-0F3F-47EB-AEF9-A42E34591848}"/>
    <dgm:cxn modelId="{3BABFA90-449A-47EE-8A1D-D12A6540361D}" type="presOf" srcId="{CBAA7901-0BBE-485B-BA29-8717254A9517}" destId="{43EC46E7-92F8-40B4-ACAC-04CE1DE0647C}" srcOrd="1" destOrd="0" presId="urn:microsoft.com/office/officeart/2005/8/layout/vProcess5"/>
    <dgm:cxn modelId="{EA0F4057-B37F-4A66-B72E-0C71DC8721B2}" type="presOf" srcId="{41A6F0DD-712A-4085-A9E3-672FC9245328}" destId="{351E95C9-2467-43F8-BC69-AB78C4D3E618}" srcOrd="0" destOrd="1" presId="urn:microsoft.com/office/officeart/2005/8/layout/vProcess5"/>
    <dgm:cxn modelId="{6221622A-B43B-4A88-8C2F-A72A8CFB42D2}" type="presOf" srcId="{6F77DAF3-3832-4D69-A858-D4523FF572DC}" destId="{43EC46E7-92F8-40B4-ACAC-04CE1DE0647C}" srcOrd="1" destOrd="1" presId="urn:microsoft.com/office/officeart/2005/8/layout/vProcess5"/>
    <dgm:cxn modelId="{88A58C01-60D4-44DF-8EC5-E435C180B918}" srcId="{C57149ED-B21C-43F7-A214-A285867F54D7}" destId="{61A871A9-517A-4567-9825-58E4F8E00249}" srcOrd="0" destOrd="0" parTransId="{ABE29E8A-9497-4206-9B89-280CBFEC3C0C}" sibTransId="{3B47E2A6-CAD9-47A6-9373-2C0A4C3F3F86}"/>
    <dgm:cxn modelId="{D8DD8D00-83C9-45ED-9938-8EE417608FAB}" type="presOf" srcId="{A78E663B-8761-4F38-A0BF-EED37AC763A2}" destId="{43EC46E7-92F8-40B4-ACAC-04CE1DE0647C}" srcOrd="1" destOrd="2" presId="urn:microsoft.com/office/officeart/2005/8/layout/vProcess5"/>
    <dgm:cxn modelId="{67D12C2B-0A1B-4EB5-B237-2F8766A7F1EF}" type="presOf" srcId="{F7CF5A2F-3561-482C-9DA7-FEEFDF307762}" destId="{FC157BD9-E1A8-46B2-827E-724513D74A0B}" srcOrd="0" destOrd="0" presId="urn:microsoft.com/office/officeart/2005/8/layout/vProcess5"/>
    <dgm:cxn modelId="{A3F3C844-F3DA-4AD8-81E0-E23EE35936D7}" type="presOf" srcId="{6F77DAF3-3832-4D69-A858-D4523FF572DC}" destId="{9490EF9F-63AF-47CF-8D68-FD6A7843E131}" srcOrd="0" destOrd="1" presId="urn:microsoft.com/office/officeart/2005/8/layout/vProcess5"/>
    <dgm:cxn modelId="{223B14C4-8981-4297-AFDB-04C38BD07BDC}" type="presOf" srcId="{61A871A9-517A-4567-9825-58E4F8E00249}" destId="{9AA71F7D-79B8-4641-BD8B-118E87729B18}" srcOrd="1" destOrd="0" presId="urn:microsoft.com/office/officeart/2005/8/layout/vProcess5"/>
    <dgm:cxn modelId="{74B9A31A-2766-4238-8BBF-CF2E331FFECB}" srcId="{C57149ED-B21C-43F7-A214-A285867F54D7}" destId="{D8FEACB0-AE0D-4B59-9273-E241F0A7C514}" srcOrd="2" destOrd="0" parTransId="{92D15665-1C45-43DE-9A9C-F65B13A4ABC2}" sibTransId="{36C04B99-EFD4-4F0F-9913-0FF677BBA1E7}"/>
    <dgm:cxn modelId="{7ABE5AF3-3AF2-4CA8-8B0D-E7984257A47E}" type="presOf" srcId="{3B47E2A6-CAD9-47A6-9373-2C0A4C3F3F86}" destId="{B61BDBF9-C846-4268-9F7C-5FDE1A55D279}" srcOrd="0" destOrd="0" presId="urn:microsoft.com/office/officeart/2005/8/layout/vProcess5"/>
    <dgm:cxn modelId="{8AF042E7-E435-43A4-91CA-25A5BE667D7B}" srcId="{CBAA7901-0BBE-485B-BA29-8717254A9517}" destId="{A78E663B-8761-4F38-A0BF-EED37AC763A2}" srcOrd="1" destOrd="0" parTransId="{20F47DC9-B8B0-4839-A5AB-05D603E3EFE4}" sibTransId="{BC3C36CC-FEA7-48C6-850E-0739F02352A5}"/>
    <dgm:cxn modelId="{D0F5E93A-FF9E-443F-A9A4-027D0F8C1238}" type="presOf" srcId="{C57149ED-B21C-43F7-A214-A285867F54D7}" destId="{4472D632-C2AA-4658-AD0E-FFBB3172535E}" srcOrd="0" destOrd="0" presId="urn:microsoft.com/office/officeart/2005/8/layout/vProcess5"/>
    <dgm:cxn modelId="{A200C77A-C917-4FBD-8CAA-AA04D26A6D4C}" type="presParOf" srcId="{4472D632-C2AA-4658-AD0E-FFBB3172535E}" destId="{3204CC7F-E62A-40B9-BC57-D3FC7301F90D}" srcOrd="0" destOrd="0" presId="urn:microsoft.com/office/officeart/2005/8/layout/vProcess5"/>
    <dgm:cxn modelId="{5DDC34F5-BB54-4F4F-AF5F-55F7C13953A0}" type="presParOf" srcId="{4472D632-C2AA-4658-AD0E-FFBB3172535E}" destId="{B1D29585-4BC6-455C-9C01-4C8AB23CD9FE}" srcOrd="1" destOrd="0" presId="urn:microsoft.com/office/officeart/2005/8/layout/vProcess5"/>
    <dgm:cxn modelId="{85114CD8-36EB-4DFC-8142-11048C129FB3}" type="presParOf" srcId="{4472D632-C2AA-4658-AD0E-FFBB3172535E}" destId="{9490EF9F-63AF-47CF-8D68-FD6A7843E131}" srcOrd="2" destOrd="0" presId="urn:microsoft.com/office/officeart/2005/8/layout/vProcess5"/>
    <dgm:cxn modelId="{5CB7C160-1E43-497F-BB9E-B43E8B741644}" type="presParOf" srcId="{4472D632-C2AA-4658-AD0E-FFBB3172535E}" destId="{351E95C9-2467-43F8-BC69-AB78C4D3E618}" srcOrd="3" destOrd="0" presId="urn:microsoft.com/office/officeart/2005/8/layout/vProcess5"/>
    <dgm:cxn modelId="{EC24705E-5C36-452D-8109-27FD9C0333D8}" type="presParOf" srcId="{4472D632-C2AA-4658-AD0E-FFBB3172535E}" destId="{B61BDBF9-C846-4268-9F7C-5FDE1A55D279}" srcOrd="4" destOrd="0" presId="urn:microsoft.com/office/officeart/2005/8/layout/vProcess5"/>
    <dgm:cxn modelId="{1963A39D-DD3D-45CE-9B8A-AD0BB6F0E363}" type="presParOf" srcId="{4472D632-C2AA-4658-AD0E-FFBB3172535E}" destId="{FC157BD9-E1A8-46B2-827E-724513D74A0B}" srcOrd="5" destOrd="0" presId="urn:microsoft.com/office/officeart/2005/8/layout/vProcess5"/>
    <dgm:cxn modelId="{3858EEDB-8945-451E-9601-DC3C896D3656}" type="presParOf" srcId="{4472D632-C2AA-4658-AD0E-FFBB3172535E}" destId="{9AA71F7D-79B8-4641-BD8B-118E87729B18}" srcOrd="6" destOrd="0" presId="urn:microsoft.com/office/officeart/2005/8/layout/vProcess5"/>
    <dgm:cxn modelId="{F541B7AB-F1A5-419F-BC70-DBC362BBE175}" type="presParOf" srcId="{4472D632-C2AA-4658-AD0E-FFBB3172535E}" destId="{43EC46E7-92F8-40B4-ACAC-04CE1DE0647C}" srcOrd="7" destOrd="0" presId="urn:microsoft.com/office/officeart/2005/8/layout/vProcess5"/>
    <dgm:cxn modelId="{7DD76B76-DC12-46AB-A61C-9D7C94CE8333}" type="presParOf" srcId="{4472D632-C2AA-4658-AD0E-FFBB3172535E}" destId="{47F5C544-191C-4532-8D65-4A104836C2B4}"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136ED1D1-A998-44AE-B2DF-32121C46480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88468B5-79F3-4241-87B2-B531D4DD41AE}">
      <dgm:prSet phldrT="[Text]"/>
      <dgm:spPr/>
      <dgm:t>
        <a:bodyPr/>
        <a:lstStyle/>
        <a:p>
          <a:r>
            <a:rPr lang="en-US" dirty="0" smtClean="0"/>
            <a:t>In addition to checking for </a:t>
          </a:r>
          <a:r>
            <a:rPr lang="en-US" dirty="0" smtClean="0"/>
            <a:t>grammar/syntax issues and the use of standard formatting, </a:t>
          </a:r>
          <a:r>
            <a:rPr lang="en-US" dirty="0" smtClean="0"/>
            <a:t>DOHR will check for Agency documentation of the following: </a:t>
          </a:r>
          <a:endParaRPr lang="en-US" dirty="0"/>
        </a:p>
      </dgm:t>
    </dgm:pt>
    <dgm:pt modelId="{9E0BEAB1-8322-422A-8B66-B1DAF3130D97}" type="parTrans" cxnId="{6A1B2EF1-E487-497E-8307-087839C5AF44}">
      <dgm:prSet/>
      <dgm:spPr/>
      <dgm:t>
        <a:bodyPr/>
        <a:lstStyle/>
        <a:p>
          <a:endParaRPr lang="en-US"/>
        </a:p>
      </dgm:t>
    </dgm:pt>
    <dgm:pt modelId="{BEA41B30-1F64-4CA2-A85F-CC7C75F41E02}" type="sibTrans" cxnId="{6A1B2EF1-E487-497E-8307-087839C5AF44}">
      <dgm:prSet/>
      <dgm:spPr/>
      <dgm:t>
        <a:bodyPr/>
        <a:lstStyle/>
        <a:p>
          <a:endParaRPr lang="en-US"/>
        </a:p>
      </dgm:t>
    </dgm:pt>
    <dgm:pt modelId="{0C2F0DB9-425B-4CF5-BFC2-282616529C59}">
      <dgm:prSet/>
      <dgm:spPr/>
      <dgm:t>
        <a:bodyPr/>
        <a:lstStyle/>
        <a:p>
          <a:r>
            <a:rPr lang="en-US" dirty="0" smtClean="0"/>
            <a:t>Tasks, Competencies/KSAs, and </a:t>
          </a:r>
          <a:r>
            <a:rPr lang="en-US" dirty="0" smtClean="0"/>
            <a:t>Minimum Qualifications</a:t>
          </a:r>
          <a:endParaRPr lang="en-US" dirty="0"/>
        </a:p>
      </dgm:t>
    </dgm:pt>
    <dgm:pt modelId="{C0278651-ACF7-447A-9974-0854F3BFE263}" type="parTrans" cxnId="{D3DD520D-9EF5-4629-8913-4A4F72C8FF9A}">
      <dgm:prSet/>
      <dgm:spPr/>
      <dgm:t>
        <a:bodyPr/>
        <a:lstStyle/>
        <a:p>
          <a:endParaRPr lang="en-US"/>
        </a:p>
      </dgm:t>
    </dgm:pt>
    <dgm:pt modelId="{D5A8A0A8-080E-485C-A78A-7BE952A77633}" type="sibTrans" cxnId="{D3DD520D-9EF5-4629-8913-4A4F72C8FF9A}">
      <dgm:prSet/>
      <dgm:spPr/>
      <dgm:t>
        <a:bodyPr/>
        <a:lstStyle/>
        <a:p>
          <a:endParaRPr lang="en-US"/>
        </a:p>
      </dgm:t>
    </dgm:pt>
    <dgm:pt modelId="{83646005-37E0-4A55-A9D6-93C9271C4822}">
      <dgm:prSet/>
      <dgm:spPr/>
      <dgm:t>
        <a:bodyPr/>
        <a:lstStyle/>
        <a:p>
          <a:r>
            <a:rPr lang="en-US" dirty="0" smtClean="0"/>
            <a:t>Order of importance for functional areas and tasks</a:t>
          </a:r>
          <a:endParaRPr lang="en-US" dirty="0"/>
        </a:p>
      </dgm:t>
    </dgm:pt>
    <dgm:pt modelId="{DBFCB1BD-833F-4C7C-B289-398CA06428FF}" type="parTrans" cxnId="{F7201A47-2590-4137-AEA3-CD73EF82DFEF}">
      <dgm:prSet/>
      <dgm:spPr/>
      <dgm:t>
        <a:bodyPr/>
        <a:lstStyle/>
        <a:p>
          <a:endParaRPr lang="en-US"/>
        </a:p>
      </dgm:t>
    </dgm:pt>
    <dgm:pt modelId="{F4CEEC86-4730-4531-8F8E-FF63CA654B16}" type="sibTrans" cxnId="{F7201A47-2590-4137-AEA3-CD73EF82DFEF}">
      <dgm:prSet/>
      <dgm:spPr/>
      <dgm:t>
        <a:bodyPr/>
        <a:lstStyle/>
        <a:p>
          <a:endParaRPr lang="en-US"/>
        </a:p>
      </dgm:t>
    </dgm:pt>
    <dgm:pt modelId="{093DD474-5DEF-431A-B51E-97CF42F23F85}">
      <dgm:prSet/>
      <dgm:spPr/>
      <dgm:t>
        <a:bodyPr/>
        <a:lstStyle/>
        <a:p>
          <a:r>
            <a:rPr lang="en-US" dirty="0" smtClean="0"/>
            <a:t>Task assignment to functional areas</a:t>
          </a:r>
          <a:endParaRPr lang="en-US" dirty="0"/>
        </a:p>
      </dgm:t>
    </dgm:pt>
    <dgm:pt modelId="{41EBE323-8785-4954-81E4-E38C644014CD}" type="parTrans" cxnId="{F0421F9A-618E-4038-BAC2-588D42BF6EC9}">
      <dgm:prSet/>
      <dgm:spPr/>
      <dgm:t>
        <a:bodyPr/>
        <a:lstStyle/>
        <a:p>
          <a:endParaRPr lang="en-US"/>
        </a:p>
      </dgm:t>
    </dgm:pt>
    <dgm:pt modelId="{286943F6-5EED-47CB-9224-BAD887076E45}" type="sibTrans" cxnId="{F0421F9A-618E-4038-BAC2-588D42BF6EC9}">
      <dgm:prSet/>
      <dgm:spPr/>
      <dgm:t>
        <a:bodyPr/>
        <a:lstStyle/>
        <a:p>
          <a:endParaRPr lang="en-US"/>
        </a:p>
      </dgm:t>
    </dgm:pt>
    <dgm:pt modelId="{6BD70EDA-6C57-48B3-B225-779A20598C5E}">
      <dgm:prSet/>
      <dgm:spPr/>
      <dgm:t>
        <a:bodyPr/>
        <a:lstStyle/>
        <a:p>
          <a:r>
            <a:rPr lang="en-US" dirty="0" smtClean="0"/>
            <a:t>The job-relatedness of Competencies/KSAs</a:t>
          </a:r>
          <a:endParaRPr lang="en-US" dirty="0"/>
        </a:p>
      </dgm:t>
    </dgm:pt>
    <dgm:pt modelId="{0DD8658E-CB4B-4958-8FAA-AC3D3E85EED2}" type="parTrans" cxnId="{F7DA8C1B-2F2D-420A-BC09-B9FD7B4BA0B6}">
      <dgm:prSet/>
      <dgm:spPr/>
      <dgm:t>
        <a:bodyPr/>
        <a:lstStyle/>
        <a:p>
          <a:endParaRPr lang="en-US"/>
        </a:p>
      </dgm:t>
    </dgm:pt>
    <dgm:pt modelId="{1F52C4E2-A065-4D37-AC6B-A3F505EB9ACC}" type="sibTrans" cxnId="{F7DA8C1B-2F2D-420A-BC09-B9FD7B4BA0B6}">
      <dgm:prSet/>
      <dgm:spPr/>
      <dgm:t>
        <a:bodyPr/>
        <a:lstStyle/>
        <a:p>
          <a:endParaRPr lang="en-US"/>
        </a:p>
      </dgm:t>
    </dgm:pt>
    <dgm:pt modelId="{EF7B9E82-7D38-477E-8235-87B86C305B8F}" type="pres">
      <dgm:prSet presAssocID="{136ED1D1-A998-44AE-B2DF-32121C46480B}" presName="theList" presStyleCnt="0">
        <dgm:presLayoutVars>
          <dgm:dir/>
          <dgm:animLvl val="lvl"/>
          <dgm:resizeHandles val="exact"/>
        </dgm:presLayoutVars>
      </dgm:prSet>
      <dgm:spPr/>
    </dgm:pt>
    <dgm:pt modelId="{955AFB29-6727-483D-B1D1-599D6760399F}" type="pres">
      <dgm:prSet presAssocID="{788468B5-79F3-4241-87B2-B531D4DD41AE}" presName="compNode" presStyleCnt="0"/>
      <dgm:spPr/>
    </dgm:pt>
    <dgm:pt modelId="{86D170F8-E93D-424B-BBE4-3F105BBA15C5}" type="pres">
      <dgm:prSet presAssocID="{788468B5-79F3-4241-87B2-B531D4DD41AE}" presName="aNode" presStyleLbl="bgShp" presStyleIdx="0" presStyleCnt="1"/>
      <dgm:spPr/>
    </dgm:pt>
    <dgm:pt modelId="{E9C0DEEC-05EC-4A17-A5AB-A68021D83084}" type="pres">
      <dgm:prSet presAssocID="{788468B5-79F3-4241-87B2-B531D4DD41AE}" presName="textNode" presStyleLbl="bgShp" presStyleIdx="0" presStyleCnt="1"/>
      <dgm:spPr/>
    </dgm:pt>
    <dgm:pt modelId="{78E97FBE-01AF-4CD2-BBA9-16E4099212A4}" type="pres">
      <dgm:prSet presAssocID="{788468B5-79F3-4241-87B2-B531D4DD41AE}" presName="compChildNode" presStyleCnt="0"/>
      <dgm:spPr/>
    </dgm:pt>
    <dgm:pt modelId="{1130C44D-8DC0-43D2-AA44-7C7DB24530BE}" type="pres">
      <dgm:prSet presAssocID="{788468B5-79F3-4241-87B2-B531D4DD41AE}" presName="theInnerList" presStyleCnt="0"/>
      <dgm:spPr/>
    </dgm:pt>
    <dgm:pt modelId="{93335674-017A-4537-8DBD-2CAD915369AC}" type="pres">
      <dgm:prSet presAssocID="{0C2F0DB9-425B-4CF5-BFC2-282616529C59}" presName="childNode" presStyleLbl="node1" presStyleIdx="0" presStyleCnt="4">
        <dgm:presLayoutVars>
          <dgm:bulletEnabled val="1"/>
        </dgm:presLayoutVars>
      </dgm:prSet>
      <dgm:spPr/>
    </dgm:pt>
    <dgm:pt modelId="{861BE66A-EC44-4BBD-930C-DF44D7F43126}" type="pres">
      <dgm:prSet presAssocID="{0C2F0DB9-425B-4CF5-BFC2-282616529C59}" presName="aSpace2" presStyleCnt="0"/>
      <dgm:spPr/>
    </dgm:pt>
    <dgm:pt modelId="{F6B81C78-772B-44C1-9F6C-5C1E619E52D4}" type="pres">
      <dgm:prSet presAssocID="{83646005-37E0-4A55-A9D6-93C9271C4822}" presName="childNode" presStyleLbl="node1" presStyleIdx="1" presStyleCnt="4">
        <dgm:presLayoutVars>
          <dgm:bulletEnabled val="1"/>
        </dgm:presLayoutVars>
      </dgm:prSet>
      <dgm:spPr/>
    </dgm:pt>
    <dgm:pt modelId="{F8016DEC-09B3-4CC5-B3E4-1E4E6E3CA0A7}" type="pres">
      <dgm:prSet presAssocID="{83646005-37E0-4A55-A9D6-93C9271C4822}" presName="aSpace2" presStyleCnt="0"/>
      <dgm:spPr/>
    </dgm:pt>
    <dgm:pt modelId="{598CADDD-85A9-4087-87B6-F1B7D5381810}" type="pres">
      <dgm:prSet presAssocID="{093DD474-5DEF-431A-B51E-97CF42F23F85}" presName="childNode" presStyleLbl="node1" presStyleIdx="2" presStyleCnt="4">
        <dgm:presLayoutVars>
          <dgm:bulletEnabled val="1"/>
        </dgm:presLayoutVars>
      </dgm:prSet>
      <dgm:spPr/>
    </dgm:pt>
    <dgm:pt modelId="{44EE9375-C9C6-42BE-B119-5DEE9DEB7541}" type="pres">
      <dgm:prSet presAssocID="{093DD474-5DEF-431A-B51E-97CF42F23F85}" presName="aSpace2" presStyleCnt="0"/>
      <dgm:spPr/>
    </dgm:pt>
    <dgm:pt modelId="{40EF52AF-3D6E-4EFA-88CB-2F4CADCBAA7B}" type="pres">
      <dgm:prSet presAssocID="{6BD70EDA-6C57-48B3-B225-779A20598C5E}" presName="childNode" presStyleLbl="node1" presStyleIdx="3" presStyleCnt="4">
        <dgm:presLayoutVars>
          <dgm:bulletEnabled val="1"/>
        </dgm:presLayoutVars>
      </dgm:prSet>
      <dgm:spPr/>
    </dgm:pt>
  </dgm:ptLst>
  <dgm:cxnLst>
    <dgm:cxn modelId="{8EDD0C4E-85FB-4BFF-AB47-A267718E5CFC}" type="presOf" srcId="{0C2F0DB9-425B-4CF5-BFC2-282616529C59}" destId="{93335674-017A-4537-8DBD-2CAD915369AC}" srcOrd="0" destOrd="0" presId="urn:microsoft.com/office/officeart/2005/8/layout/lProcess2"/>
    <dgm:cxn modelId="{F0421F9A-618E-4038-BAC2-588D42BF6EC9}" srcId="{788468B5-79F3-4241-87B2-B531D4DD41AE}" destId="{093DD474-5DEF-431A-B51E-97CF42F23F85}" srcOrd="2" destOrd="0" parTransId="{41EBE323-8785-4954-81E4-E38C644014CD}" sibTransId="{286943F6-5EED-47CB-9224-BAD887076E45}"/>
    <dgm:cxn modelId="{705C89CF-CC76-47B8-B946-240249D633CC}" type="presOf" srcId="{6BD70EDA-6C57-48B3-B225-779A20598C5E}" destId="{40EF52AF-3D6E-4EFA-88CB-2F4CADCBAA7B}" srcOrd="0" destOrd="0" presId="urn:microsoft.com/office/officeart/2005/8/layout/lProcess2"/>
    <dgm:cxn modelId="{F4D6C004-EA59-4D99-A7A2-9DEF7D90B5C7}" type="presOf" srcId="{788468B5-79F3-4241-87B2-B531D4DD41AE}" destId="{E9C0DEEC-05EC-4A17-A5AB-A68021D83084}" srcOrd="1" destOrd="0" presId="urn:microsoft.com/office/officeart/2005/8/layout/lProcess2"/>
    <dgm:cxn modelId="{D3DD520D-9EF5-4629-8913-4A4F72C8FF9A}" srcId="{788468B5-79F3-4241-87B2-B531D4DD41AE}" destId="{0C2F0DB9-425B-4CF5-BFC2-282616529C59}" srcOrd="0" destOrd="0" parTransId="{C0278651-ACF7-447A-9974-0854F3BFE263}" sibTransId="{D5A8A0A8-080E-485C-A78A-7BE952A77633}"/>
    <dgm:cxn modelId="{6A1B2EF1-E487-497E-8307-087839C5AF44}" srcId="{136ED1D1-A998-44AE-B2DF-32121C46480B}" destId="{788468B5-79F3-4241-87B2-B531D4DD41AE}" srcOrd="0" destOrd="0" parTransId="{9E0BEAB1-8322-422A-8B66-B1DAF3130D97}" sibTransId="{BEA41B30-1F64-4CA2-A85F-CC7C75F41E02}"/>
    <dgm:cxn modelId="{7153CE3A-F4E8-4F7F-9EF3-96889E3AA682}" type="presOf" srcId="{83646005-37E0-4A55-A9D6-93C9271C4822}" destId="{F6B81C78-772B-44C1-9F6C-5C1E619E52D4}" srcOrd="0" destOrd="0" presId="urn:microsoft.com/office/officeart/2005/8/layout/lProcess2"/>
    <dgm:cxn modelId="{D95C7BB2-222C-4952-BDCE-3C39B4D2600B}" type="presOf" srcId="{136ED1D1-A998-44AE-B2DF-32121C46480B}" destId="{EF7B9E82-7D38-477E-8235-87B86C305B8F}" srcOrd="0" destOrd="0" presId="urn:microsoft.com/office/officeart/2005/8/layout/lProcess2"/>
    <dgm:cxn modelId="{1F888D6A-F198-44A3-8A5D-D2BDF1B34739}" type="presOf" srcId="{093DD474-5DEF-431A-B51E-97CF42F23F85}" destId="{598CADDD-85A9-4087-87B6-F1B7D5381810}" srcOrd="0" destOrd="0" presId="urn:microsoft.com/office/officeart/2005/8/layout/lProcess2"/>
    <dgm:cxn modelId="{F7DA8C1B-2F2D-420A-BC09-B9FD7B4BA0B6}" srcId="{788468B5-79F3-4241-87B2-B531D4DD41AE}" destId="{6BD70EDA-6C57-48B3-B225-779A20598C5E}" srcOrd="3" destOrd="0" parTransId="{0DD8658E-CB4B-4958-8FAA-AC3D3E85EED2}" sibTransId="{1F52C4E2-A065-4D37-AC6B-A3F505EB9ACC}"/>
    <dgm:cxn modelId="{F7201A47-2590-4137-AEA3-CD73EF82DFEF}" srcId="{788468B5-79F3-4241-87B2-B531D4DD41AE}" destId="{83646005-37E0-4A55-A9D6-93C9271C4822}" srcOrd="1" destOrd="0" parTransId="{DBFCB1BD-833F-4C7C-B289-398CA06428FF}" sibTransId="{F4CEEC86-4730-4531-8F8E-FF63CA654B16}"/>
    <dgm:cxn modelId="{80692C14-0445-4451-BEB8-66A29CC4F7DC}" type="presOf" srcId="{788468B5-79F3-4241-87B2-B531D4DD41AE}" destId="{86D170F8-E93D-424B-BBE4-3F105BBA15C5}" srcOrd="0" destOrd="0" presId="urn:microsoft.com/office/officeart/2005/8/layout/lProcess2"/>
    <dgm:cxn modelId="{41BDC385-32FA-428D-B787-F6EA6C09DCE1}" type="presParOf" srcId="{EF7B9E82-7D38-477E-8235-87B86C305B8F}" destId="{955AFB29-6727-483D-B1D1-599D6760399F}" srcOrd="0" destOrd="0" presId="urn:microsoft.com/office/officeart/2005/8/layout/lProcess2"/>
    <dgm:cxn modelId="{F3F81086-0DA3-49A9-8F0B-B0CAEDE0B436}" type="presParOf" srcId="{955AFB29-6727-483D-B1D1-599D6760399F}" destId="{86D170F8-E93D-424B-BBE4-3F105BBA15C5}" srcOrd="0" destOrd="0" presId="urn:microsoft.com/office/officeart/2005/8/layout/lProcess2"/>
    <dgm:cxn modelId="{DC93A371-B2F0-4735-A345-33663C305BB7}" type="presParOf" srcId="{955AFB29-6727-483D-B1D1-599D6760399F}" destId="{E9C0DEEC-05EC-4A17-A5AB-A68021D83084}" srcOrd="1" destOrd="0" presId="urn:microsoft.com/office/officeart/2005/8/layout/lProcess2"/>
    <dgm:cxn modelId="{51B0136D-1047-4551-B2DE-5720CE6EC1AF}" type="presParOf" srcId="{955AFB29-6727-483D-B1D1-599D6760399F}" destId="{78E97FBE-01AF-4CD2-BBA9-16E4099212A4}" srcOrd="2" destOrd="0" presId="urn:microsoft.com/office/officeart/2005/8/layout/lProcess2"/>
    <dgm:cxn modelId="{4AF69DDC-83FD-4A5D-AD3B-26F4A82D0687}" type="presParOf" srcId="{78E97FBE-01AF-4CD2-BBA9-16E4099212A4}" destId="{1130C44D-8DC0-43D2-AA44-7C7DB24530BE}" srcOrd="0" destOrd="0" presId="urn:microsoft.com/office/officeart/2005/8/layout/lProcess2"/>
    <dgm:cxn modelId="{5817CC31-39B3-42DB-9BDA-726958941532}" type="presParOf" srcId="{1130C44D-8DC0-43D2-AA44-7C7DB24530BE}" destId="{93335674-017A-4537-8DBD-2CAD915369AC}" srcOrd="0" destOrd="0" presId="urn:microsoft.com/office/officeart/2005/8/layout/lProcess2"/>
    <dgm:cxn modelId="{44A5DB38-0C2E-46AC-BE36-478A53FE0D16}" type="presParOf" srcId="{1130C44D-8DC0-43D2-AA44-7C7DB24530BE}" destId="{861BE66A-EC44-4BBD-930C-DF44D7F43126}" srcOrd="1" destOrd="0" presId="urn:microsoft.com/office/officeart/2005/8/layout/lProcess2"/>
    <dgm:cxn modelId="{B71B934C-D1BA-48EF-825E-9EDD1F2D6A82}" type="presParOf" srcId="{1130C44D-8DC0-43D2-AA44-7C7DB24530BE}" destId="{F6B81C78-772B-44C1-9F6C-5C1E619E52D4}" srcOrd="2" destOrd="0" presId="urn:microsoft.com/office/officeart/2005/8/layout/lProcess2"/>
    <dgm:cxn modelId="{23957F0D-4715-49B8-8475-5319920E53CC}" type="presParOf" srcId="{1130C44D-8DC0-43D2-AA44-7C7DB24530BE}" destId="{F8016DEC-09B3-4CC5-B3E4-1E4E6E3CA0A7}" srcOrd="3" destOrd="0" presId="urn:microsoft.com/office/officeart/2005/8/layout/lProcess2"/>
    <dgm:cxn modelId="{B09D77CC-D241-4C16-BC7E-D1AC2E18DB42}" type="presParOf" srcId="{1130C44D-8DC0-43D2-AA44-7C7DB24530BE}" destId="{598CADDD-85A9-4087-87B6-F1B7D5381810}" srcOrd="4" destOrd="0" presId="urn:microsoft.com/office/officeart/2005/8/layout/lProcess2"/>
    <dgm:cxn modelId="{324524F6-BB50-44BA-9021-8A1F465C333A}" type="presParOf" srcId="{1130C44D-8DC0-43D2-AA44-7C7DB24530BE}" destId="{44EE9375-C9C6-42BE-B119-5DEE9DEB7541}" srcOrd="5" destOrd="0" presId="urn:microsoft.com/office/officeart/2005/8/layout/lProcess2"/>
    <dgm:cxn modelId="{A3670969-895E-4916-B49F-B9860469B2BF}" type="presParOf" srcId="{1130C44D-8DC0-43D2-AA44-7C7DB24530BE}" destId="{40EF52AF-3D6E-4EFA-88CB-2F4CADCBAA7B}" srcOrd="6"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1F0C6CB1-CB01-4536-B49E-339C84E5479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7C15DD1-0243-432D-B7B7-85C9FE07B167}">
      <dgm:prSet/>
      <dgm:spPr/>
      <dgm:t>
        <a:bodyPr/>
        <a:lstStyle/>
        <a:p>
          <a:pPr rtl="0"/>
          <a:r>
            <a:rPr lang="en-US" dirty="0" smtClean="0"/>
            <a:t>KSAs are used to generate supplemental questions and filter the list</a:t>
          </a:r>
          <a:endParaRPr lang="en-US" dirty="0"/>
        </a:p>
      </dgm:t>
    </dgm:pt>
    <dgm:pt modelId="{2F7C5B48-E3FA-45CC-851D-92F55F5559CF}" type="parTrans" cxnId="{B2301EC3-3BB1-4AC1-9EE8-449C5EDDBD5C}">
      <dgm:prSet/>
      <dgm:spPr/>
      <dgm:t>
        <a:bodyPr/>
        <a:lstStyle/>
        <a:p>
          <a:endParaRPr lang="en-US"/>
        </a:p>
      </dgm:t>
    </dgm:pt>
    <dgm:pt modelId="{C792C60E-8C6B-4C34-9BCD-BE5D7DF3FBE7}" type="sibTrans" cxnId="{B2301EC3-3BB1-4AC1-9EE8-449C5EDDBD5C}">
      <dgm:prSet/>
      <dgm:spPr/>
      <dgm:t>
        <a:bodyPr/>
        <a:lstStyle/>
        <a:p>
          <a:endParaRPr lang="en-US"/>
        </a:p>
      </dgm:t>
    </dgm:pt>
    <dgm:pt modelId="{D36D0EFF-996E-4268-8917-0DEC35A81D9A}">
      <dgm:prSet/>
      <dgm:spPr/>
      <dgm:t>
        <a:bodyPr/>
        <a:lstStyle/>
        <a:p>
          <a:pPr rtl="0"/>
          <a:r>
            <a:rPr lang="en-US" dirty="0" smtClean="0"/>
            <a:t>Competencies (and KSAs if applicable) are used to generate behaviorally-based interview questions</a:t>
          </a:r>
          <a:endParaRPr lang="en-US" dirty="0"/>
        </a:p>
      </dgm:t>
    </dgm:pt>
    <dgm:pt modelId="{B0DA72EB-98C6-4C56-88D9-0F76E25B0C72}" type="parTrans" cxnId="{F8D12D61-43CE-4E9F-972A-B847D9BF45CF}">
      <dgm:prSet/>
      <dgm:spPr/>
      <dgm:t>
        <a:bodyPr/>
        <a:lstStyle/>
        <a:p>
          <a:endParaRPr lang="en-US"/>
        </a:p>
      </dgm:t>
    </dgm:pt>
    <dgm:pt modelId="{9C4A489F-8D8A-4104-9F15-C040AD6734F8}" type="sibTrans" cxnId="{F8D12D61-43CE-4E9F-972A-B847D9BF45CF}">
      <dgm:prSet/>
      <dgm:spPr/>
      <dgm:t>
        <a:bodyPr/>
        <a:lstStyle/>
        <a:p>
          <a:endParaRPr lang="en-US"/>
        </a:p>
      </dgm:t>
    </dgm:pt>
    <dgm:pt modelId="{C5901A7A-8BC0-4409-85BA-E655583E3DD8}">
      <dgm:prSet/>
      <dgm:spPr/>
      <dgm:t>
        <a:bodyPr/>
        <a:lstStyle/>
        <a:p>
          <a:pPr rtl="0"/>
          <a:r>
            <a:rPr lang="en-US" dirty="0" smtClean="0"/>
            <a:t>MQs are used to determine who is included on the list of candidates</a:t>
          </a:r>
          <a:endParaRPr lang="en-US" dirty="0"/>
        </a:p>
      </dgm:t>
    </dgm:pt>
    <dgm:pt modelId="{D013F17C-DFF3-4AC9-9E25-DDB964CDDDBF}" type="parTrans" cxnId="{9503A5D3-04AD-4CD0-86D0-5DDC50696A9F}">
      <dgm:prSet/>
      <dgm:spPr/>
      <dgm:t>
        <a:bodyPr/>
        <a:lstStyle/>
        <a:p>
          <a:endParaRPr lang="en-US"/>
        </a:p>
      </dgm:t>
    </dgm:pt>
    <dgm:pt modelId="{07CD3966-F4F9-4B77-9509-2B7AD0A8B1D7}" type="sibTrans" cxnId="{9503A5D3-04AD-4CD0-86D0-5DDC50696A9F}">
      <dgm:prSet/>
      <dgm:spPr/>
      <dgm:t>
        <a:bodyPr/>
        <a:lstStyle/>
        <a:p>
          <a:endParaRPr lang="en-US"/>
        </a:p>
      </dgm:t>
    </dgm:pt>
    <dgm:pt modelId="{81C4E95B-01AF-405A-9FF8-64A70FB6F667}" type="pres">
      <dgm:prSet presAssocID="{1F0C6CB1-CB01-4536-B49E-339C84E54798}" presName="CompostProcess" presStyleCnt="0">
        <dgm:presLayoutVars>
          <dgm:dir/>
          <dgm:resizeHandles val="exact"/>
        </dgm:presLayoutVars>
      </dgm:prSet>
      <dgm:spPr/>
      <dgm:t>
        <a:bodyPr/>
        <a:lstStyle/>
        <a:p>
          <a:endParaRPr lang="en-US"/>
        </a:p>
      </dgm:t>
    </dgm:pt>
    <dgm:pt modelId="{F171B45A-4458-40D3-82A1-982F88821FE0}" type="pres">
      <dgm:prSet presAssocID="{1F0C6CB1-CB01-4536-B49E-339C84E54798}" presName="arrow" presStyleLbl="bgShp" presStyleIdx="0" presStyleCnt="1"/>
      <dgm:spPr/>
    </dgm:pt>
    <dgm:pt modelId="{08AE49B3-D67C-4D62-A33E-EE5CF85544B7}" type="pres">
      <dgm:prSet presAssocID="{1F0C6CB1-CB01-4536-B49E-339C84E54798}" presName="linearProcess" presStyleCnt="0"/>
      <dgm:spPr/>
    </dgm:pt>
    <dgm:pt modelId="{10EF1E83-AFDA-4A7F-8E34-A4D8C8A0C986}" type="pres">
      <dgm:prSet presAssocID="{C5901A7A-8BC0-4409-85BA-E655583E3DD8}" presName="textNode" presStyleLbl="node1" presStyleIdx="0" presStyleCnt="3">
        <dgm:presLayoutVars>
          <dgm:bulletEnabled val="1"/>
        </dgm:presLayoutVars>
      </dgm:prSet>
      <dgm:spPr/>
      <dgm:t>
        <a:bodyPr/>
        <a:lstStyle/>
        <a:p>
          <a:endParaRPr lang="en-US"/>
        </a:p>
      </dgm:t>
    </dgm:pt>
    <dgm:pt modelId="{031CA351-BAB1-4864-8357-5A948991E29F}" type="pres">
      <dgm:prSet presAssocID="{07CD3966-F4F9-4B77-9509-2B7AD0A8B1D7}" presName="sibTrans" presStyleCnt="0"/>
      <dgm:spPr/>
    </dgm:pt>
    <dgm:pt modelId="{95B82C1D-AF71-402A-9922-9E7DBCDD0E84}" type="pres">
      <dgm:prSet presAssocID="{D7C15DD1-0243-432D-B7B7-85C9FE07B167}" presName="textNode" presStyleLbl="node1" presStyleIdx="1" presStyleCnt="3">
        <dgm:presLayoutVars>
          <dgm:bulletEnabled val="1"/>
        </dgm:presLayoutVars>
      </dgm:prSet>
      <dgm:spPr/>
      <dgm:t>
        <a:bodyPr/>
        <a:lstStyle/>
        <a:p>
          <a:endParaRPr lang="en-US"/>
        </a:p>
      </dgm:t>
    </dgm:pt>
    <dgm:pt modelId="{D2AFCF8F-7FFC-4543-A2E6-4569B9756D6E}" type="pres">
      <dgm:prSet presAssocID="{C792C60E-8C6B-4C34-9BCD-BE5D7DF3FBE7}" presName="sibTrans" presStyleCnt="0"/>
      <dgm:spPr/>
    </dgm:pt>
    <dgm:pt modelId="{EC73CA98-8343-41BA-99C6-57C41B3071E1}" type="pres">
      <dgm:prSet presAssocID="{D36D0EFF-996E-4268-8917-0DEC35A81D9A}" presName="textNode" presStyleLbl="node1" presStyleIdx="2" presStyleCnt="3">
        <dgm:presLayoutVars>
          <dgm:bulletEnabled val="1"/>
        </dgm:presLayoutVars>
      </dgm:prSet>
      <dgm:spPr/>
      <dgm:t>
        <a:bodyPr/>
        <a:lstStyle/>
        <a:p>
          <a:endParaRPr lang="en-US"/>
        </a:p>
      </dgm:t>
    </dgm:pt>
  </dgm:ptLst>
  <dgm:cxnLst>
    <dgm:cxn modelId="{F8D12D61-43CE-4E9F-972A-B847D9BF45CF}" srcId="{1F0C6CB1-CB01-4536-B49E-339C84E54798}" destId="{D36D0EFF-996E-4268-8917-0DEC35A81D9A}" srcOrd="2" destOrd="0" parTransId="{B0DA72EB-98C6-4C56-88D9-0F76E25B0C72}" sibTransId="{9C4A489F-8D8A-4104-9F15-C040AD6734F8}"/>
    <dgm:cxn modelId="{B2301EC3-3BB1-4AC1-9EE8-449C5EDDBD5C}" srcId="{1F0C6CB1-CB01-4536-B49E-339C84E54798}" destId="{D7C15DD1-0243-432D-B7B7-85C9FE07B167}" srcOrd="1" destOrd="0" parTransId="{2F7C5B48-E3FA-45CC-851D-92F55F5559CF}" sibTransId="{C792C60E-8C6B-4C34-9BCD-BE5D7DF3FBE7}"/>
    <dgm:cxn modelId="{66D1E00E-9672-4822-A51A-CE77ED566F6A}" type="presOf" srcId="{D7C15DD1-0243-432D-B7B7-85C9FE07B167}" destId="{95B82C1D-AF71-402A-9922-9E7DBCDD0E84}" srcOrd="0" destOrd="0" presId="urn:microsoft.com/office/officeart/2005/8/layout/hProcess9"/>
    <dgm:cxn modelId="{E9AF5324-976B-4651-A6F6-8152509026C0}" type="presOf" srcId="{1F0C6CB1-CB01-4536-B49E-339C84E54798}" destId="{81C4E95B-01AF-405A-9FF8-64A70FB6F667}" srcOrd="0" destOrd="0" presId="urn:microsoft.com/office/officeart/2005/8/layout/hProcess9"/>
    <dgm:cxn modelId="{2423903E-FE35-4F53-AD29-3BB1D37488E6}" type="presOf" srcId="{D36D0EFF-996E-4268-8917-0DEC35A81D9A}" destId="{EC73CA98-8343-41BA-99C6-57C41B3071E1}" srcOrd="0" destOrd="0" presId="urn:microsoft.com/office/officeart/2005/8/layout/hProcess9"/>
    <dgm:cxn modelId="{9503A5D3-04AD-4CD0-86D0-5DDC50696A9F}" srcId="{1F0C6CB1-CB01-4536-B49E-339C84E54798}" destId="{C5901A7A-8BC0-4409-85BA-E655583E3DD8}" srcOrd="0" destOrd="0" parTransId="{D013F17C-DFF3-4AC9-9E25-DDB964CDDDBF}" sibTransId="{07CD3966-F4F9-4B77-9509-2B7AD0A8B1D7}"/>
    <dgm:cxn modelId="{79EB2C31-09B6-478D-852C-1C4C9F3CD0C5}" type="presOf" srcId="{C5901A7A-8BC0-4409-85BA-E655583E3DD8}" destId="{10EF1E83-AFDA-4A7F-8E34-A4D8C8A0C986}" srcOrd="0" destOrd="0" presId="urn:microsoft.com/office/officeart/2005/8/layout/hProcess9"/>
    <dgm:cxn modelId="{ED7271A8-ED63-4034-BBD2-E21742268371}" type="presParOf" srcId="{81C4E95B-01AF-405A-9FF8-64A70FB6F667}" destId="{F171B45A-4458-40D3-82A1-982F88821FE0}" srcOrd="0" destOrd="0" presId="urn:microsoft.com/office/officeart/2005/8/layout/hProcess9"/>
    <dgm:cxn modelId="{988A790E-6924-4A31-9125-12872CA82F06}" type="presParOf" srcId="{81C4E95B-01AF-405A-9FF8-64A70FB6F667}" destId="{08AE49B3-D67C-4D62-A33E-EE5CF85544B7}" srcOrd="1" destOrd="0" presId="urn:microsoft.com/office/officeart/2005/8/layout/hProcess9"/>
    <dgm:cxn modelId="{D752D651-EA31-49F4-B19D-9CD316E4E1A2}" type="presParOf" srcId="{08AE49B3-D67C-4D62-A33E-EE5CF85544B7}" destId="{10EF1E83-AFDA-4A7F-8E34-A4D8C8A0C986}" srcOrd="0" destOrd="0" presId="urn:microsoft.com/office/officeart/2005/8/layout/hProcess9"/>
    <dgm:cxn modelId="{93E8A785-E572-49D3-9568-827B9CABF562}" type="presParOf" srcId="{08AE49B3-D67C-4D62-A33E-EE5CF85544B7}" destId="{031CA351-BAB1-4864-8357-5A948991E29F}" srcOrd="1" destOrd="0" presId="urn:microsoft.com/office/officeart/2005/8/layout/hProcess9"/>
    <dgm:cxn modelId="{2E0E555C-AE62-478C-92A0-D0CC17A8EF84}" type="presParOf" srcId="{08AE49B3-D67C-4D62-A33E-EE5CF85544B7}" destId="{95B82C1D-AF71-402A-9922-9E7DBCDD0E84}" srcOrd="2" destOrd="0" presId="urn:microsoft.com/office/officeart/2005/8/layout/hProcess9"/>
    <dgm:cxn modelId="{C8A7D134-2BD9-4466-AB03-ED8CD01A3D1C}" type="presParOf" srcId="{08AE49B3-D67C-4D62-A33E-EE5CF85544B7}" destId="{D2AFCF8F-7FFC-4543-A2E6-4569B9756D6E}" srcOrd="3" destOrd="0" presId="urn:microsoft.com/office/officeart/2005/8/layout/hProcess9"/>
    <dgm:cxn modelId="{B75A5EFA-163D-4202-8AAB-A47BEDD9A9A5}" type="presParOf" srcId="{08AE49B3-D67C-4D62-A33E-EE5CF85544B7}" destId="{EC73CA98-8343-41BA-99C6-57C41B3071E1}"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ACBB3932-97A7-4DAD-8211-5E88DBE234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3710436-951F-4C37-A75C-5A664ED028F3}">
      <dgm:prSet custT="1"/>
      <dgm:spPr/>
      <dgm:t>
        <a:bodyPr/>
        <a:lstStyle/>
        <a:p>
          <a:pPr rtl="0"/>
          <a:r>
            <a:rPr lang="en-US" sz="2800" dirty="0" smtClean="0"/>
            <a:t>Pre-Interview</a:t>
          </a:r>
          <a:endParaRPr lang="en-US" sz="2800" dirty="0"/>
        </a:p>
      </dgm:t>
    </dgm:pt>
    <dgm:pt modelId="{49723A24-BB92-43C0-A00C-35FB9D63118B}" type="parTrans" cxnId="{CA11F9D3-84FE-4838-8606-184665F74EC8}">
      <dgm:prSet/>
      <dgm:spPr/>
      <dgm:t>
        <a:bodyPr/>
        <a:lstStyle/>
        <a:p>
          <a:endParaRPr lang="en-US"/>
        </a:p>
      </dgm:t>
    </dgm:pt>
    <dgm:pt modelId="{876CFFCB-7ACD-43DC-9308-E7359C169A78}" type="sibTrans" cxnId="{CA11F9D3-84FE-4838-8606-184665F74EC8}">
      <dgm:prSet/>
      <dgm:spPr/>
      <dgm:t>
        <a:bodyPr/>
        <a:lstStyle/>
        <a:p>
          <a:endParaRPr lang="en-US"/>
        </a:p>
      </dgm:t>
    </dgm:pt>
    <dgm:pt modelId="{80E95140-BFED-4C44-9D4F-816C56EE14F0}">
      <dgm:prSet/>
      <dgm:spPr/>
      <dgm:t>
        <a:bodyPr/>
        <a:lstStyle/>
        <a:p>
          <a:pPr rtl="0"/>
          <a:r>
            <a:rPr lang="en-US" dirty="0" smtClean="0"/>
            <a:t>Any applicant who meets the MQs will be put on a list of eligible candidates for consideration by the agency. The eligible candidate list is randomized.</a:t>
          </a:r>
          <a:endParaRPr lang="en-US" dirty="0"/>
        </a:p>
      </dgm:t>
    </dgm:pt>
    <dgm:pt modelId="{C2604923-5ED7-4B48-8923-7EDE74BF847B}" type="parTrans" cxnId="{30F53B8D-886D-4FA5-9330-B7C8C32CF80A}">
      <dgm:prSet/>
      <dgm:spPr/>
      <dgm:t>
        <a:bodyPr/>
        <a:lstStyle/>
        <a:p>
          <a:endParaRPr lang="en-US"/>
        </a:p>
      </dgm:t>
    </dgm:pt>
    <dgm:pt modelId="{6A9B302A-5FEB-4E3D-9E65-E3AAF299BBE8}" type="sibTrans" cxnId="{30F53B8D-886D-4FA5-9330-B7C8C32CF80A}">
      <dgm:prSet/>
      <dgm:spPr/>
      <dgm:t>
        <a:bodyPr/>
        <a:lstStyle/>
        <a:p>
          <a:endParaRPr lang="en-US"/>
        </a:p>
      </dgm:t>
    </dgm:pt>
    <dgm:pt modelId="{571AC803-3170-479A-AF66-F6CFA989D65F}">
      <dgm:prSet/>
      <dgm:spPr/>
      <dgm:t>
        <a:bodyPr/>
        <a:lstStyle/>
        <a:p>
          <a:pPr rtl="0"/>
          <a:r>
            <a:rPr lang="en-US" dirty="0" smtClean="0"/>
            <a:t>Supplemental questions will be generated from the KSAs to assist in selecting appropriate candidates for interview. All candidates answer all supplemental questions and the responses are sent with the eligible candidate list as an Excel report for consideration by the agency.</a:t>
          </a:r>
          <a:endParaRPr lang="en-US" dirty="0"/>
        </a:p>
      </dgm:t>
    </dgm:pt>
    <dgm:pt modelId="{75AEC9EA-AA43-437C-9C61-4D25627C1F2A}" type="parTrans" cxnId="{FB030DF7-A702-45BA-9905-3800B671F76E}">
      <dgm:prSet/>
      <dgm:spPr/>
      <dgm:t>
        <a:bodyPr/>
        <a:lstStyle/>
        <a:p>
          <a:endParaRPr lang="en-US"/>
        </a:p>
      </dgm:t>
    </dgm:pt>
    <dgm:pt modelId="{3279B2A8-DBDE-4FC3-854B-15258C724ECB}" type="sibTrans" cxnId="{FB030DF7-A702-45BA-9905-3800B671F76E}">
      <dgm:prSet/>
      <dgm:spPr/>
      <dgm:t>
        <a:bodyPr/>
        <a:lstStyle/>
        <a:p>
          <a:endParaRPr lang="en-US"/>
        </a:p>
      </dgm:t>
    </dgm:pt>
    <dgm:pt modelId="{1C8FAF00-31BE-4623-A1A5-F2763A624E8B}">
      <dgm:prSet/>
      <dgm:spPr/>
      <dgm:t>
        <a:bodyPr/>
        <a:lstStyle/>
        <a:p>
          <a:pPr rtl="0"/>
          <a:r>
            <a:rPr lang="en-US" dirty="0" smtClean="0"/>
            <a:t>Competencies and KSAs will be used to select and/or generate structured interview questions for use in the interview process.</a:t>
          </a:r>
          <a:endParaRPr lang="en-US" dirty="0"/>
        </a:p>
      </dgm:t>
    </dgm:pt>
    <dgm:pt modelId="{EB4D47B7-6295-4F2B-A29C-B39941C3B901}" type="parTrans" cxnId="{564884A5-C33E-4F07-BF5D-4B20C740D690}">
      <dgm:prSet/>
      <dgm:spPr/>
      <dgm:t>
        <a:bodyPr/>
        <a:lstStyle/>
        <a:p>
          <a:endParaRPr lang="en-US"/>
        </a:p>
      </dgm:t>
    </dgm:pt>
    <dgm:pt modelId="{B341517F-845F-4675-B85D-46492069E3CD}" type="sibTrans" cxnId="{564884A5-C33E-4F07-BF5D-4B20C740D690}">
      <dgm:prSet/>
      <dgm:spPr/>
      <dgm:t>
        <a:bodyPr/>
        <a:lstStyle/>
        <a:p>
          <a:endParaRPr lang="en-US"/>
        </a:p>
      </dgm:t>
    </dgm:pt>
    <dgm:pt modelId="{00C72177-7E92-497C-AAEF-012FF24192A8}" type="pres">
      <dgm:prSet presAssocID="{ACBB3932-97A7-4DAD-8211-5E88DBE234A3}" presName="linear" presStyleCnt="0">
        <dgm:presLayoutVars>
          <dgm:dir/>
          <dgm:animLvl val="lvl"/>
          <dgm:resizeHandles val="exact"/>
        </dgm:presLayoutVars>
      </dgm:prSet>
      <dgm:spPr/>
      <dgm:t>
        <a:bodyPr/>
        <a:lstStyle/>
        <a:p>
          <a:endParaRPr lang="en-US"/>
        </a:p>
      </dgm:t>
    </dgm:pt>
    <dgm:pt modelId="{DA097A99-B146-45FF-BBFF-668E0E86D5AE}" type="pres">
      <dgm:prSet presAssocID="{B3710436-951F-4C37-A75C-5A664ED028F3}" presName="parentLin" presStyleCnt="0"/>
      <dgm:spPr/>
    </dgm:pt>
    <dgm:pt modelId="{82753304-30B8-445F-9F94-695B1EDDF661}" type="pres">
      <dgm:prSet presAssocID="{B3710436-951F-4C37-A75C-5A664ED028F3}" presName="parentLeftMargin" presStyleLbl="node1" presStyleIdx="0" presStyleCnt="1"/>
      <dgm:spPr/>
      <dgm:t>
        <a:bodyPr/>
        <a:lstStyle/>
        <a:p>
          <a:endParaRPr lang="en-US"/>
        </a:p>
      </dgm:t>
    </dgm:pt>
    <dgm:pt modelId="{8C9B77F7-677B-4F53-8C19-B71A03B43627}" type="pres">
      <dgm:prSet presAssocID="{B3710436-951F-4C37-A75C-5A664ED028F3}" presName="parentText" presStyleLbl="node1" presStyleIdx="0" presStyleCnt="1">
        <dgm:presLayoutVars>
          <dgm:chMax val="0"/>
          <dgm:bulletEnabled val="1"/>
        </dgm:presLayoutVars>
      </dgm:prSet>
      <dgm:spPr/>
      <dgm:t>
        <a:bodyPr/>
        <a:lstStyle/>
        <a:p>
          <a:endParaRPr lang="en-US"/>
        </a:p>
      </dgm:t>
    </dgm:pt>
    <dgm:pt modelId="{CA0480CE-AF89-4864-AC2B-63B0C01584E9}" type="pres">
      <dgm:prSet presAssocID="{B3710436-951F-4C37-A75C-5A664ED028F3}" presName="negativeSpace" presStyleCnt="0"/>
      <dgm:spPr/>
    </dgm:pt>
    <dgm:pt modelId="{781C30BA-A9EF-4181-B549-F994DDDC1F94}" type="pres">
      <dgm:prSet presAssocID="{B3710436-951F-4C37-A75C-5A664ED028F3}" presName="childText" presStyleLbl="conFgAcc1" presStyleIdx="0" presStyleCnt="1">
        <dgm:presLayoutVars>
          <dgm:bulletEnabled val="1"/>
        </dgm:presLayoutVars>
      </dgm:prSet>
      <dgm:spPr/>
      <dgm:t>
        <a:bodyPr/>
        <a:lstStyle/>
        <a:p>
          <a:endParaRPr lang="en-US"/>
        </a:p>
      </dgm:t>
    </dgm:pt>
  </dgm:ptLst>
  <dgm:cxnLst>
    <dgm:cxn modelId="{30F53B8D-886D-4FA5-9330-B7C8C32CF80A}" srcId="{B3710436-951F-4C37-A75C-5A664ED028F3}" destId="{80E95140-BFED-4C44-9D4F-816C56EE14F0}" srcOrd="0" destOrd="0" parTransId="{C2604923-5ED7-4B48-8923-7EDE74BF847B}" sibTransId="{6A9B302A-5FEB-4E3D-9E65-E3AAF299BBE8}"/>
    <dgm:cxn modelId="{FB030DF7-A702-45BA-9905-3800B671F76E}" srcId="{B3710436-951F-4C37-A75C-5A664ED028F3}" destId="{571AC803-3170-479A-AF66-F6CFA989D65F}" srcOrd="1" destOrd="0" parTransId="{75AEC9EA-AA43-437C-9C61-4D25627C1F2A}" sibTransId="{3279B2A8-DBDE-4FC3-854B-15258C724ECB}"/>
    <dgm:cxn modelId="{61DA9FEF-256A-4CC4-9F96-5885CD499A5F}" type="presOf" srcId="{80E95140-BFED-4C44-9D4F-816C56EE14F0}" destId="{781C30BA-A9EF-4181-B549-F994DDDC1F94}" srcOrd="0" destOrd="0" presId="urn:microsoft.com/office/officeart/2005/8/layout/list1"/>
    <dgm:cxn modelId="{D43800C5-4335-4FE3-B311-88183188D429}" type="presOf" srcId="{ACBB3932-97A7-4DAD-8211-5E88DBE234A3}" destId="{00C72177-7E92-497C-AAEF-012FF24192A8}" srcOrd="0" destOrd="0" presId="urn:microsoft.com/office/officeart/2005/8/layout/list1"/>
    <dgm:cxn modelId="{CA11F9D3-84FE-4838-8606-184665F74EC8}" srcId="{ACBB3932-97A7-4DAD-8211-5E88DBE234A3}" destId="{B3710436-951F-4C37-A75C-5A664ED028F3}" srcOrd="0" destOrd="0" parTransId="{49723A24-BB92-43C0-A00C-35FB9D63118B}" sibTransId="{876CFFCB-7ACD-43DC-9308-E7359C169A78}"/>
    <dgm:cxn modelId="{F75D4827-961C-4D8A-9005-5A38C1989648}" type="presOf" srcId="{571AC803-3170-479A-AF66-F6CFA989D65F}" destId="{781C30BA-A9EF-4181-B549-F994DDDC1F94}" srcOrd="0" destOrd="1" presId="urn:microsoft.com/office/officeart/2005/8/layout/list1"/>
    <dgm:cxn modelId="{E677AE8F-0A46-40E7-ABA9-087869EC2BBB}" type="presOf" srcId="{B3710436-951F-4C37-A75C-5A664ED028F3}" destId="{8C9B77F7-677B-4F53-8C19-B71A03B43627}" srcOrd="1" destOrd="0" presId="urn:microsoft.com/office/officeart/2005/8/layout/list1"/>
    <dgm:cxn modelId="{564884A5-C33E-4F07-BF5D-4B20C740D690}" srcId="{B3710436-951F-4C37-A75C-5A664ED028F3}" destId="{1C8FAF00-31BE-4623-A1A5-F2763A624E8B}" srcOrd="2" destOrd="0" parTransId="{EB4D47B7-6295-4F2B-A29C-B39941C3B901}" sibTransId="{B341517F-845F-4675-B85D-46492069E3CD}"/>
    <dgm:cxn modelId="{00B25725-3A0A-45EA-BE8D-D4C6C1B4E7C0}" type="presOf" srcId="{1C8FAF00-31BE-4623-A1A5-F2763A624E8B}" destId="{781C30BA-A9EF-4181-B549-F994DDDC1F94}" srcOrd="0" destOrd="2" presId="urn:microsoft.com/office/officeart/2005/8/layout/list1"/>
    <dgm:cxn modelId="{9818C26B-0847-4A94-B2F1-D84A09C4FAE5}" type="presOf" srcId="{B3710436-951F-4C37-A75C-5A664ED028F3}" destId="{82753304-30B8-445F-9F94-695B1EDDF661}" srcOrd="0" destOrd="0" presId="urn:microsoft.com/office/officeart/2005/8/layout/list1"/>
    <dgm:cxn modelId="{309E0C76-A87F-4CA6-8D63-77C9B9FD7B0A}" type="presParOf" srcId="{00C72177-7E92-497C-AAEF-012FF24192A8}" destId="{DA097A99-B146-45FF-BBFF-668E0E86D5AE}" srcOrd="0" destOrd="0" presId="urn:microsoft.com/office/officeart/2005/8/layout/list1"/>
    <dgm:cxn modelId="{15CC12B2-4EFB-45F5-8C68-EC7E1AD2CE18}" type="presParOf" srcId="{DA097A99-B146-45FF-BBFF-668E0E86D5AE}" destId="{82753304-30B8-445F-9F94-695B1EDDF661}" srcOrd="0" destOrd="0" presId="urn:microsoft.com/office/officeart/2005/8/layout/list1"/>
    <dgm:cxn modelId="{5A0B9B28-3717-4204-94AE-D7BF2A47C8C8}" type="presParOf" srcId="{DA097A99-B146-45FF-BBFF-668E0E86D5AE}" destId="{8C9B77F7-677B-4F53-8C19-B71A03B43627}" srcOrd="1" destOrd="0" presId="urn:microsoft.com/office/officeart/2005/8/layout/list1"/>
    <dgm:cxn modelId="{63AB4CB1-EB1D-4B72-9AE5-C95223B17778}" type="presParOf" srcId="{00C72177-7E92-497C-AAEF-012FF24192A8}" destId="{CA0480CE-AF89-4864-AC2B-63B0C01584E9}" srcOrd="1" destOrd="0" presId="urn:microsoft.com/office/officeart/2005/8/layout/list1"/>
    <dgm:cxn modelId="{33D1789E-54EA-4D74-BB75-DC44EEBCC9F5}" type="presParOf" srcId="{00C72177-7E92-497C-AAEF-012FF24192A8}" destId="{781C30BA-A9EF-4181-B549-F994DDDC1F94}"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1C2BB905-FE51-40D2-9DB0-6C4922ECFCA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804C4C4-DAA9-4C59-A564-A11AAE0B88F4}">
      <dgm:prSet/>
      <dgm:spPr/>
      <dgm:t>
        <a:bodyPr/>
        <a:lstStyle/>
        <a:p>
          <a:pPr rtl="0"/>
          <a:r>
            <a:rPr lang="en-US" dirty="0" smtClean="0"/>
            <a:t>General Guidelines</a:t>
          </a:r>
          <a:endParaRPr lang="en-US" dirty="0"/>
        </a:p>
      </dgm:t>
    </dgm:pt>
    <dgm:pt modelId="{ED87EC81-23A8-40B0-804F-F845138AB36F}" type="parTrans" cxnId="{96B19A17-ED32-499A-915C-8FB77A995516}">
      <dgm:prSet/>
      <dgm:spPr/>
      <dgm:t>
        <a:bodyPr/>
        <a:lstStyle/>
        <a:p>
          <a:endParaRPr lang="en-US"/>
        </a:p>
      </dgm:t>
    </dgm:pt>
    <dgm:pt modelId="{15566F26-131C-480F-BF4A-3D6ABEACDAA8}" type="sibTrans" cxnId="{96B19A17-ED32-499A-915C-8FB77A995516}">
      <dgm:prSet/>
      <dgm:spPr/>
      <dgm:t>
        <a:bodyPr/>
        <a:lstStyle/>
        <a:p>
          <a:endParaRPr lang="en-US"/>
        </a:p>
      </dgm:t>
    </dgm:pt>
    <dgm:pt modelId="{61C9264A-ADF6-46D4-B9B6-8B3A037DF53F}">
      <dgm:prSet/>
      <dgm:spPr/>
      <dgm:t>
        <a:bodyPr/>
        <a:lstStyle/>
        <a:p>
          <a:pPr rtl="0"/>
          <a:r>
            <a:rPr lang="en-US" dirty="0" smtClean="0"/>
            <a:t>Should come from the job-related Tasks and KSAs for the class</a:t>
          </a:r>
          <a:endParaRPr lang="en-US" dirty="0"/>
        </a:p>
      </dgm:t>
    </dgm:pt>
    <dgm:pt modelId="{BDD77BC2-4B13-4273-AD91-D9B3D4C9AD05}" type="parTrans" cxnId="{25EEEF3B-52FC-4B5C-93AA-72CC39D41AAD}">
      <dgm:prSet/>
      <dgm:spPr/>
      <dgm:t>
        <a:bodyPr/>
        <a:lstStyle/>
        <a:p>
          <a:endParaRPr lang="en-US"/>
        </a:p>
      </dgm:t>
    </dgm:pt>
    <dgm:pt modelId="{03076E3A-CABF-4E09-9855-9980F8E7DD5A}" type="sibTrans" cxnId="{25EEEF3B-52FC-4B5C-93AA-72CC39D41AAD}">
      <dgm:prSet/>
      <dgm:spPr/>
      <dgm:t>
        <a:bodyPr/>
        <a:lstStyle/>
        <a:p>
          <a:endParaRPr lang="en-US"/>
        </a:p>
      </dgm:t>
    </dgm:pt>
    <dgm:pt modelId="{AC65C28B-9675-4C90-87A4-AF57E26B5890}">
      <dgm:prSet/>
      <dgm:spPr/>
      <dgm:t>
        <a:bodyPr/>
        <a:lstStyle/>
        <a:p>
          <a:pPr rtl="0"/>
          <a:r>
            <a:rPr lang="en-US" dirty="0" smtClean="0"/>
            <a:t>Should be selected as a means of specifically targeting the individuals who are most qualified for the position prior to the interview</a:t>
          </a:r>
          <a:endParaRPr lang="en-US" dirty="0"/>
        </a:p>
      </dgm:t>
    </dgm:pt>
    <dgm:pt modelId="{56B10C27-1AB4-45F3-BF61-E3ED23F8CBBC}" type="parTrans" cxnId="{AE59C723-1228-4D7C-9926-BE19FA71FE78}">
      <dgm:prSet/>
      <dgm:spPr/>
      <dgm:t>
        <a:bodyPr/>
        <a:lstStyle/>
        <a:p>
          <a:endParaRPr lang="en-US"/>
        </a:p>
      </dgm:t>
    </dgm:pt>
    <dgm:pt modelId="{2FB65A54-4623-42BF-BC64-251092B4B7ED}" type="sibTrans" cxnId="{AE59C723-1228-4D7C-9926-BE19FA71FE78}">
      <dgm:prSet/>
      <dgm:spPr/>
      <dgm:t>
        <a:bodyPr/>
        <a:lstStyle/>
        <a:p>
          <a:endParaRPr lang="en-US"/>
        </a:p>
      </dgm:t>
    </dgm:pt>
    <dgm:pt modelId="{9D73752A-06A5-4B5F-BD75-3FADBA398F34}">
      <dgm:prSet/>
      <dgm:spPr/>
      <dgm:t>
        <a:bodyPr/>
        <a:lstStyle/>
        <a:p>
          <a:pPr rtl="0"/>
          <a:r>
            <a:rPr lang="en-US" dirty="0" smtClean="0"/>
            <a:t>Can be “Yes/No” questions, limited choice questions, or basic open-ended questions.</a:t>
          </a:r>
          <a:endParaRPr lang="en-US" dirty="0"/>
        </a:p>
      </dgm:t>
    </dgm:pt>
    <dgm:pt modelId="{0BA40D1B-E89D-4055-9AEB-8DD917E67723}" type="parTrans" cxnId="{CE430D2A-0438-4E20-BD5F-03EBB44E6BB5}">
      <dgm:prSet/>
      <dgm:spPr/>
      <dgm:t>
        <a:bodyPr/>
        <a:lstStyle/>
        <a:p>
          <a:endParaRPr lang="en-US"/>
        </a:p>
      </dgm:t>
    </dgm:pt>
    <dgm:pt modelId="{0AE9E177-C598-4456-995C-1AA50087878D}" type="sibTrans" cxnId="{CE430D2A-0438-4E20-BD5F-03EBB44E6BB5}">
      <dgm:prSet/>
      <dgm:spPr/>
      <dgm:t>
        <a:bodyPr/>
        <a:lstStyle/>
        <a:p>
          <a:endParaRPr lang="en-US"/>
        </a:p>
      </dgm:t>
    </dgm:pt>
    <dgm:pt modelId="{9C8644F9-F9DF-4A54-8BC3-605EB81E7A9A}">
      <dgm:prSet/>
      <dgm:spPr/>
      <dgm:t>
        <a:bodyPr/>
        <a:lstStyle/>
        <a:p>
          <a:pPr rtl="0"/>
          <a:r>
            <a:rPr lang="en-US" dirty="0" smtClean="0"/>
            <a:t>Used to filter the eligible candidate list</a:t>
          </a:r>
          <a:endParaRPr lang="en-US" dirty="0"/>
        </a:p>
      </dgm:t>
    </dgm:pt>
    <dgm:pt modelId="{2BF215C5-4096-44F5-9F2F-4590A133F088}" type="parTrans" cxnId="{8DAA3760-EAA1-47E4-851B-5C3BF3BF6B39}">
      <dgm:prSet/>
      <dgm:spPr/>
      <dgm:t>
        <a:bodyPr/>
        <a:lstStyle/>
        <a:p>
          <a:endParaRPr lang="en-US"/>
        </a:p>
      </dgm:t>
    </dgm:pt>
    <dgm:pt modelId="{0AFEC776-75B2-4B4B-AB1A-D5B102636AA6}" type="sibTrans" cxnId="{8DAA3760-EAA1-47E4-851B-5C3BF3BF6B39}">
      <dgm:prSet/>
      <dgm:spPr/>
      <dgm:t>
        <a:bodyPr/>
        <a:lstStyle/>
        <a:p>
          <a:endParaRPr lang="en-US"/>
        </a:p>
      </dgm:t>
    </dgm:pt>
    <dgm:pt modelId="{2B3CE8A4-AA0C-46F1-93D6-A4AB01FFBF30}" type="pres">
      <dgm:prSet presAssocID="{1C2BB905-FE51-40D2-9DB0-6C4922ECFCAC}" presName="linear" presStyleCnt="0">
        <dgm:presLayoutVars>
          <dgm:dir/>
          <dgm:animLvl val="lvl"/>
          <dgm:resizeHandles val="exact"/>
        </dgm:presLayoutVars>
      </dgm:prSet>
      <dgm:spPr/>
      <dgm:t>
        <a:bodyPr/>
        <a:lstStyle/>
        <a:p>
          <a:endParaRPr lang="en-US"/>
        </a:p>
      </dgm:t>
    </dgm:pt>
    <dgm:pt modelId="{A9923243-34D9-4363-9D4C-805FDCAE3CD5}" type="pres">
      <dgm:prSet presAssocID="{E804C4C4-DAA9-4C59-A564-A11AAE0B88F4}" presName="parentLin" presStyleCnt="0"/>
      <dgm:spPr/>
    </dgm:pt>
    <dgm:pt modelId="{C04CEAA4-D8A0-4DE3-BB98-461806A4EEA3}" type="pres">
      <dgm:prSet presAssocID="{E804C4C4-DAA9-4C59-A564-A11AAE0B88F4}" presName="parentLeftMargin" presStyleLbl="node1" presStyleIdx="0" presStyleCnt="1"/>
      <dgm:spPr/>
      <dgm:t>
        <a:bodyPr/>
        <a:lstStyle/>
        <a:p>
          <a:endParaRPr lang="en-US"/>
        </a:p>
      </dgm:t>
    </dgm:pt>
    <dgm:pt modelId="{DA8163B2-DFC3-4379-8561-76EABA846786}" type="pres">
      <dgm:prSet presAssocID="{E804C4C4-DAA9-4C59-A564-A11AAE0B88F4}" presName="parentText" presStyleLbl="node1" presStyleIdx="0" presStyleCnt="1">
        <dgm:presLayoutVars>
          <dgm:chMax val="0"/>
          <dgm:bulletEnabled val="1"/>
        </dgm:presLayoutVars>
      </dgm:prSet>
      <dgm:spPr/>
      <dgm:t>
        <a:bodyPr/>
        <a:lstStyle/>
        <a:p>
          <a:endParaRPr lang="en-US"/>
        </a:p>
      </dgm:t>
    </dgm:pt>
    <dgm:pt modelId="{A089F5C3-550F-40B2-BD53-8901C4995784}" type="pres">
      <dgm:prSet presAssocID="{E804C4C4-DAA9-4C59-A564-A11AAE0B88F4}" presName="negativeSpace" presStyleCnt="0"/>
      <dgm:spPr/>
    </dgm:pt>
    <dgm:pt modelId="{D0BF839D-7703-41CB-8D29-2C8AF70F4DEA}" type="pres">
      <dgm:prSet presAssocID="{E804C4C4-DAA9-4C59-A564-A11AAE0B88F4}" presName="childText" presStyleLbl="conFgAcc1" presStyleIdx="0" presStyleCnt="1">
        <dgm:presLayoutVars>
          <dgm:bulletEnabled val="1"/>
        </dgm:presLayoutVars>
      </dgm:prSet>
      <dgm:spPr/>
      <dgm:t>
        <a:bodyPr/>
        <a:lstStyle/>
        <a:p>
          <a:endParaRPr lang="en-US"/>
        </a:p>
      </dgm:t>
    </dgm:pt>
  </dgm:ptLst>
  <dgm:cxnLst>
    <dgm:cxn modelId="{5FAE1F38-7284-4DCB-AE8D-3A16C7BC9523}" type="presOf" srcId="{9D73752A-06A5-4B5F-BD75-3FADBA398F34}" destId="{D0BF839D-7703-41CB-8D29-2C8AF70F4DEA}" srcOrd="0" destOrd="3" presId="urn:microsoft.com/office/officeart/2005/8/layout/list1"/>
    <dgm:cxn modelId="{25EEEF3B-52FC-4B5C-93AA-72CC39D41AAD}" srcId="{E804C4C4-DAA9-4C59-A564-A11AAE0B88F4}" destId="{61C9264A-ADF6-46D4-B9B6-8B3A037DF53F}" srcOrd="1" destOrd="0" parTransId="{BDD77BC2-4B13-4273-AD91-D9B3D4C9AD05}" sibTransId="{03076E3A-CABF-4E09-9855-9980F8E7DD5A}"/>
    <dgm:cxn modelId="{78B1D67A-B9A5-49DC-885F-D963B90C0C7E}" type="presOf" srcId="{1C2BB905-FE51-40D2-9DB0-6C4922ECFCAC}" destId="{2B3CE8A4-AA0C-46F1-93D6-A4AB01FFBF30}" srcOrd="0" destOrd="0" presId="urn:microsoft.com/office/officeart/2005/8/layout/list1"/>
    <dgm:cxn modelId="{8DAA3760-EAA1-47E4-851B-5C3BF3BF6B39}" srcId="{E804C4C4-DAA9-4C59-A564-A11AAE0B88F4}" destId="{9C8644F9-F9DF-4A54-8BC3-605EB81E7A9A}" srcOrd="0" destOrd="0" parTransId="{2BF215C5-4096-44F5-9F2F-4590A133F088}" sibTransId="{0AFEC776-75B2-4B4B-AB1A-D5B102636AA6}"/>
    <dgm:cxn modelId="{44F02278-BF8A-4AAB-AEFB-E8A6D3051FF7}" type="presOf" srcId="{9C8644F9-F9DF-4A54-8BC3-605EB81E7A9A}" destId="{D0BF839D-7703-41CB-8D29-2C8AF70F4DEA}" srcOrd="0" destOrd="0" presId="urn:microsoft.com/office/officeart/2005/8/layout/list1"/>
    <dgm:cxn modelId="{96B19A17-ED32-499A-915C-8FB77A995516}" srcId="{1C2BB905-FE51-40D2-9DB0-6C4922ECFCAC}" destId="{E804C4C4-DAA9-4C59-A564-A11AAE0B88F4}" srcOrd="0" destOrd="0" parTransId="{ED87EC81-23A8-40B0-804F-F845138AB36F}" sibTransId="{15566F26-131C-480F-BF4A-3D6ABEACDAA8}"/>
    <dgm:cxn modelId="{AE59C723-1228-4D7C-9926-BE19FA71FE78}" srcId="{E804C4C4-DAA9-4C59-A564-A11AAE0B88F4}" destId="{AC65C28B-9675-4C90-87A4-AF57E26B5890}" srcOrd="2" destOrd="0" parTransId="{56B10C27-1AB4-45F3-BF61-E3ED23F8CBBC}" sibTransId="{2FB65A54-4623-42BF-BC64-251092B4B7ED}"/>
    <dgm:cxn modelId="{B833B7C9-501F-45FC-AA61-6F240DBA79E5}" type="presOf" srcId="{E804C4C4-DAA9-4C59-A564-A11AAE0B88F4}" destId="{DA8163B2-DFC3-4379-8561-76EABA846786}" srcOrd="1" destOrd="0" presId="urn:microsoft.com/office/officeart/2005/8/layout/list1"/>
    <dgm:cxn modelId="{CE430D2A-0438-4E20-BD5F-03EBB44E6BB5}" srcId="{E804C4C4-DAA9-4C59-A564-A11AAE0B88F4}" destId="{9D73752A-06A5-4B5F-BD75-3FADBA398F34}" srcOrd="3" destOrd="0" parTransId="{0BA40D1B-E89D-4055-9AEB-8DD917E67723}" sibTransId="{0AE9E177-C598-4456-995C-1AA50087878D}"/>
    <dgm:cxn modelId="{0FC8ECA3-0235-4AAD-9283-7A39073923DC}" type="presOf" srcId="{E804C4C4-DAA9-4C59-A564-A11AAE0B88F4}" destId="{C04CEAA4-D8A0-4DE3-BB98-461806A4EEA3}" srcOrd="0" destOrd="0" presId="urn:microsoft.com/office/officeart/2005/8/layout/list1"/>
    <dgm:cxn modelId="{2B36BF05-524B-46D3-B280-56E5EE5C61BC}" type="presOf" srcId="{AC65C28B-9675-4C90-87A4-AF57E26B5890}" destId="{D0BF839D-7703-41CB-8D29-2C8AF70F4DEA}" srcOrd="0" destOrd="2" presId="urn:microsoft.com/office/officeart/2005/8/layout/list1"/>
    <dgm:cxn modelId="{9651E9C6-ADCD-4600-B28A-C114EA0A33D8}" type="presOf" srcId="{61C9264A-ADF6-46D4-B9B6-8B3A037DF53F}" destId="{D0BF839D-7703-41CB-8D29-2C8AF70F4DEA}" srcOrd="0" destOrd="1" presId="urn:microsoft.com/office/officeart/2005/8/layout/list1"/>
    <dgm:cxn modelId="{6253A106-5D8C-4A48-A41D-067EBC14FB1E}" type="presParOf" srcId="{2B3CE8A4-AA0C-46F1-93D6-A4AB01FFBF30}" destId="{A9923243-34D9-4363-9D4C-805FDCAE3CD5}" srcOrd="0" destOrd="0" presId="urn:microsoft.com/office/officeart/2005/8/layout/list1"/>
    <dgm:cxn modelId="{604AD1B5-0E92-4724-BC20-EF488DE17B81}" type="presParOf" srcId="{A9923243-34D9-4363-9D4C-805FDCAE3CD5}" destId="{C04CEAA4-D8A0-4DE3-BB98-461806A4EEA3}" srcOrd="0" destOrd="0" presId="urn:microsoft.com/office/officeart/2005/8/layout/list1"/>
    <dgm:cxn modelId="{BFCE7996-66AE-41FE-9688-BA164EC2CDA9}" type="presParOf" srcId="{A9923243-34D9-4363-9D4C-805FDCAE3CD5}" destId="{DA8163B2-DFC3-4379-8561-76EABA846786}" srcOrd="1" destOrd="0" presId="urn:microsoft.com/office/officeart/2005/8/layout/list1"/>
    <dgm:cxn modelId="{04E3A597-9235-4C4A-9405-A91EBA7BCECE}" type="presParOf" srcId="{2B3CE8A4-AA0C-46F1-93D6-A4AB01FFBF30}" destId="{A089F5C3-550F-40B2-BD53-8901C4995784}" srcOrd="1" destOrd="0" presId="urn:microsoft.com/office/officeart/2005/8/layout/list1"/>
    <dgm:cxn modelId="{C959DA7C-B600-4C13-B7C1-2703882C353D}" type="presParOf" srcId="{2B3CE8A4-AA0C-46F1-93D6-A4AB01FFBF30}" destId="{D0BF839D-7703-41CB-8D29-2C8AF70F4DEA}"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2E0A9AF8-EF06-4364-8EB8-239DF273C95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81BF7ED-6EA3-45FE-9CFE-E2A5DCFA80B1}">
      <dgm:prSet custT="1"/>
      <dgm:spPr/>
      <dgm:t>
        <a:bodyPr/>
        <a:lstStyle/>
        <a:p>
          <a:r>
            <a:rPr lang="en-US" sz="3200" b="1" dirty="0" smtClean="0"/>
            <a:t>General Guidelines: </a:t>
          </a:r>
        </a:p>
      </dgm:t>
    </dgm:pt>
    <dgm:pt modelId="{949BC2BB-B623-4583-9BF0-AB4D48B663DB}" type="parTrans" cxnId="{E9CBD25F-71F3-41B7-B2EF-E463B0D8E43D}">
      <dgm:prSet/>
      <dgm:spPr/>
      <dgm:t>
        <a:bodyPr/>
        <a:lstStyle/>
        <a:p>
          <a:endParaRPr lang="en-US"/>
        </a:p>
      </dgm:t>
    </dgm:pt>
    <dgm:pt modelId="{B39D9FF9-47F9-4BCB-9027-B4769452E1E9}" type="sibTrans" cxnId="{E9CBD25F-71F3-41B7-B2EF-E463B0D8E43D}">
      <dgm:prSet/>
      <dgm:spPr/>
      <dgm:t>
        <a:bodyPr/>
        <a:lstStyle/>
        <a:p>
          <a:endParaRPr lang="en-US"/>
        </a:p>
      </dgm:t>
    </dgm:pt>
    <dgm:pt modelId="{F6B86A35-5C2E-49E7-984F-C0ACCE593147}">
      <dgm:prSet/>
      <dgm:spPr>
        <a:solidFill>
          <a:schemeClr val="bg1">
            <a:alpha val="90000"/>
          </a:schemeClr>
        </a:solidFill>
      </dgm:spPr>
      <dgm:t>
        <a:bodyPr/>
        <a:lstStyle/>
        <a:p>
          <a:r>
            <a:rPr lang="en-US" dirty="0" smtClean="0">
              <a:solidFill>
                <a:schemeClr val="tx1"/>
              </a:solidFill>
            </a:rPr>
            <a:t>Go back through the list and develop detailed and specific supplemental questions as appropriate.</a:t>
          </a:r>
        </a:p>
      </dgm:t>
    </dgm:pt>
    <dgm:pt modelId="{C43238A2-9A9B-4D79-B767-82D99DE09A2C}" type="parTrans" cxnId="{163A2324-70B8-42EB-AC4F-3FC33AE57033}">
      <dgm:prSet/>
      <dgm:spPr/>
      <dgm:t>
        <a:bodyPr/>
        <a:lstStyle/>
        <a:p>
          <a:endParaRPr lang="en-US"/>
        </a:p>
      </dgm:t>
    </dgm:pt>
    <dgm:pt modelId="{686CD1FC-4E84-4C03-86AF-627EAEA346C5}" type="sibTrans" cxnId="{163A2324-70B8-42EB-AC4F-3FC33AE57033}">
      <dgm:prSet/>
      <dgm:spPr/>
      <dgm:t>
        <a:bodyPr/>
        <a:lstStyle/>
        <a:p>
          <a:endParaRPr lang="en-US"/>
        </a:p>
      </dgm:t>
    </dgm:pt>
    <dgm:pt modelId="{AED21F38-9053-4C34-B7E6-A8F6323C820D}">
      <dgm:prSet/>
      <dgm:spPr>
        <a:solidFill>
          <a:schemeClr val="bg1">
            <a:alpha val="90000"/>
          </a:schemeClr>
        </a:solidFill>
      </dgm:spPr>
      <dgm:t>
        <a:bodyPr/>
        <a:lstStyle/>
        <a:p>
          <a:r>
            <a:rPr lang="en-US" dirty="0" smtClean="0">
              <a:solidFill>
                <a:schemeClr val="tx1"/>
              </a:solidFill>
            </a:rPr>
            <a:t>The number of supplemental questions and their level of detail varies by job.</a:t>
          </a:r>
        </a:p>
      </dgm:t>
    </dgm:pt>
    <dgm:pt modelId="{B9D8349F-AFBE-469B-811A-9D64F61E13F6}" type="parTrans" cxnId="{DAD42A6E-8C0C-43C2-9C67-E0A1ED23C9FC}">
      <dgm:prSet/>
      <dgm:spPr/>
      <dgm:t>
        <a:bodyPr/>
        <a:lstStyle/>
        <a:p>
          <a:endParaRPr lang="en-US"/>
        </a:p>
      </dgm:t>
    </dgm:pt>
    <dgm:pt modelId="{A7316F47-E949-43B4-967A-872E513EC7F6}" type="sibTrans" cxnId="{DAD42A6E-8C0C-43C2-9C67-E0A1ED23C9FC}">
      <dgm:prSet/>
      <dgm:spPr/>
      <dgm:t>
        <a:bodyPr/>
        <a:lstStyle/>
        <a:p>
          <a:endParaRPr lang="en-US"/>
        </a:p>
      </dgm:t>
    </dgm:pt>
    <dgm:pt modelId="{02D8743D-7A04-47A6-8CE4-15091CC56A66}">
      <dgm:prSet/>
      <dgm:spPr>
        <a:solidFill>
          <a:schemeClr val="bg1">
            <a:alpha val="90000"/>
          </a:schemeClr>
        </a:solidFill>
      </dgm:spPr>
      <dgm:t>
        <a:bodyPr/>
        <a:lstStyle/>
        <a:p>
          <a:r>
            <a:rPr lang="en-US" dirty="0" smtClean="0">
              <a:solidFill>
                <a:schemeClr val="tx1"/>
              </a:solidFill>
            </a:rPr>
            <a:t>Go through the Task and KSA Lists and select approx. 5 - 10 </a:t>
          </a:r>
          <a:r>
            <a:rPr lang="en-US" b="1" i="1" u="sng" dirty="0" smtClean="0">
              <a:solidFill>
                <a:schemeClr val="tx1"/>
              </a:solidFill>
            </a:rPr>
            <a:t>job-related</a:t>
          </a:r>
          <a:r>
            <a:rPr lang="en-US" dirty="0" smtClean="0">
              <a:solidFill>
                <a:schemeClr val="tx1"/>
              </a:solidFill>
            </a:rPr>
            <a:t> Tasks and KSAs to generate supplemental questions for.</a:t>
          </a:r>
        </a:p>
      </dgm:t>
    </dgm:pt>
    <dgm:pt modelId="{4EFE7ABF-C052-43B8-90AD-88E922B22AB4}" type="parTrans" cxnId="{471417BB-AD20-4476-846F-5C2C3B5DCDFC}">
      <dgm:prSet/>
      <dgm:spPr/>
      <dgm:t>
        <a:bodyPr/>
        <a:lstStyle/>
        <a:p>
          <a:endParaRPr lang="en-US"/>
        </a:p>
      </dgm:t>
    </dgm:pt>
    <dgm:pt modelId="{9C718707-693B-4BDC-B194-4B21E04731A4}" type="sibTrans" cxnId="{471417BB-AD20-4476-846F-5C2C3B5DCDFC}">
      <dgm:prSet/>
      <dgm:spPr/>
      <dgm:t>
        <a:bodyPr/>
        <a:lstStyle/>
        <a:p>
          <a:endParaRPr lang="en-US"/>
        </a:p>
      </dgm:t>
    </dgm:pt>
    <dgm:pt modelId="{D95160C7-9998-4C33-AC3C-B039E9A95EE1}">
      <dgm:prSet/>
      <dgm:spPr>
        <a:solidFill>
          <a:schemeClr val="bg1">
            <a:alpha val="90000"/>
          </a:schemeClr>
        </a:solidFill>
      </dgm:spPr>
      <dgm:t>
        <a:bodyPr/>
        <a:lstStyle/>
        <a:p>
          <a:r>
            <a:rPr lang="en-US" i="0" dirty="0" smtClean="0">
              <a:solidFill>
                <a:schemeClr val="tx1"/>
              </a:solidFill>
            </a:rPr>
            <a:t>Preference should be given to knowledge, with skills a distant second. Avoid abilities.</a:t>
          </a:r>
          <a:endParaRPr lang="en-US" dirty="0" smtClean="0">
            <a:solidFill>
              <a:schemeClr val="tx1"/>
            </a:solidFill>
          </a:endParaRPr>
        </a:p>
      </dgm:t>
    </dgm:pt>
    <dgm:pt modelId="{F68A04B1-9250-4489-BE33-F970004C4B13}" type="parTrans" cxnId="{8066763C-DE72-4447-B788-73DFD50C39C2}">
      <dgm:prSet/>
      <dgm:spPr/>
      <dgm:t>
        <a:bodyPr/>
        <a:lstStyle/>
        <a:p>
          <a:endParaRPr lang="en-US"/>
        </a:p>
      </dgm:t>
    </dgm:pt>
    <dgm:pt modelId="{7D7388A8-0312-4D8A-AEBD-FD8ABF8DC11F}" type="sibTrans" cxnId="{8066763C-DE72-4447-B788-73DFD50C39C2}">
      <dgm:prSet/>
      <dgm:spPr/>
      <dgm:t>
        <a:bodyPr/>
        <a:lstStyle/>
        <a:p>
          <a:endParaRPr lang="en-US"/>
        </a:p>
      </dgm:t>
    </dgm:pt>
    <dgm:pt modelId="{1D88DA28-7B80-4E7A-95BE-8BB39E7EC09B}">
      <dgm:prSet/>
      <dgm:spPr>
        <a:solidFill>
          <a:schemeClr val="bg1">
            <a:alpha val="90000"/>
          </a:schemeClr>
        </a:solidFill>
      </dgm:spPr>
      <dgm:t>
        <a:bodyPr/>
        <a:lstStyle/>
        <a:p>
          <a:r>
            <a:rPr lang="en-US" dirty="0" smtClean="0">
              <a:solidFill>
                <a:schemeClr val="tx1"/>
              </a:solidFill>
            </a:rPr>
            <a:t>Don’t confuse supplemental questions with interview questions; focus on </a:t>
          </a:r>
          <a:r>
            <a:rPr lang="en-US" dirty="0" smtClean="0"/>
            <a:t>Yes/No” questions and limited choice questions.</a:t>
          </a:r>
          <a:endParaRPr lang="en-US" dirty="0" smtClean="0">
            <a:solidFill>
              <a:schemeClr val="tx1"/>
            </a:solidFill>
          </a:endParaRPr>
        </a:p>
      </dgm:t>
    </dgm:pt>
    <dgm:pt modelId="{11F79974-8347-4B49-A655-D5EBDF601DAF}" type="parTrans" cxnId="{DEEF080B-383F-45B8-BFB4-C3165A7919DF}">
      <dgm:prSet/>
      <dgm:spPr/>
      <dgm:t>
        <a:bodyPr/>
        <a:lstStyle/>
        <a:p>
          <a:endParaRPr lang="en-US"/>
        </a:p>
      </dgm:t>
    </dgm:pt>
    <dgm:pt modelId="{DAC81FCE-49AD-4B43-9A10-11C8252FDE89}" type="sibTrans" cxnId="{DEEF080B-383F-45B8-BFB4-C3165A7919DF}">
      <dgm:prSet/>
      <dgm:spPr/>
      <dgm:t>
        <a:bodyPr/>
        <a:lstStyle/>
        <a:p>
          <a:endParaRPr lang="en-US"/>
        </a:p>
      </dgm:t>
    </dgm:pt>
    <dgm:pt modelId="{5B5F543D-63F7-40EB-9B86-9C1AF2B389BC}" type="pres">
      <dgm:prSet presAssocID="{2E0A9AF8-EF06-4364-8EB8-239DF273C957}" presName="linear" presStyleCnt="0">
        <dgm:presLayoutVars>
          <dgm:dir/>
          <dgm:animLvl val="lvl"/>
          <dgm:resizeHandles val="exact"/>
        </dgm:presLayoutVars>
      </dgm:prSet>
      <dgm:spPr/>
      <dgm:t>
        <a:bodyPr/>
        <a:lstStyle/>
        <a:p>
          <a:endParaRPr lang="en-US"/>
        </a:p>
      </dgm:t>
    </dgm:pt>
    <dgm:pt modelId="{64BB6D0C-23BC-4753-AF66-B4E780278CA7}" type="pres">
      <dgm:prSet presAssocID="{881BF7ED-6EA3-45FE-9CFE-E2A5DCFA80B1}" presName="parentLin" presStyleCnt="0"/>
      <dgm:spPr/>
    </dgm:pt>
    <dgm:pt modelId="{85030B34-7341-44A5-8643-7A2DD6FAE996}" type="pres">
      <dgm:prSet presAssocID="{881BF7ED-6EA3-45FE-9CFE-E2A5DCFA80B1}" presName="parentLeftMargin" presStyleLbl="node1" presStyleIdx="0" presStyleCnt="1"/>
      <dgm:spPr/>
      <dgm:t>
        <a:bodyPr/>
        <a:lstStyle/>
        <a:p>
          <a:endParaRPr lang="en-US"/>
        </a:p>
      </dgm:t>
    </dgm:pt>
    <dgm:pt modelId="{2126E192-B316-435B-9F09-AD0D40E67F3E}" type="pres">
      <dgm:prSet presAssocID="{881BF7ED-6EA3-45FE-9CFE-E2A5DCFA80B1}" presName="parentText" presStyleLbl="node1" presStyleIdx="0" presStyleCnt="1">
        <dgm:presLayoutVars>
          <dgm:chMax val="0"/>
          <dgm:bulletEnabled val="1"/>
        </dgm:presLayoutVars>
      </dgm:prSet>
      <dgm:spPr/>
      <dgm:t>
        <a:bodyPr/>
        <a:lstStyle/>
        <a:p>
          <a:endParaRPr lang="en-US"/>
        </a:p>
      </dgm:t>
    </dgm:pt>
    <dgm:pt modelId="{9BD08143-CCEF-446C-888A-70F69F0F8401}" type="pres">
      <dgm:prSet presAssocID="{881BF7ED-6EA3-45FE-9CFE-E2A5DCFA80B1}" presName="negativeSpace" presStyleCnt="0"/>
      <dgm:spPr/>
    </dgm:pt>
    <dgm:pt modelId="{AA3BD92E-FCCA-464B-BAC0-45410F3C88D6}" type="pres">
      <dgm:prSet presAssocID="{881BF7ED-6EA3-45FE-9CFE-E2A5DCFA80B1}" presName="childText" presStyleLbl="conFgAcc1" presStyleIdx="0" presStyleCnt="1">
        <dgm:presLayoutVars>
          <dgm:bulletEnabled val="1"/>
        </dgm:presLayoutVars>
      </dgm:prSet>
      <dgm:spPr/>
      <dgm:t>
        <a:bodyPr/>
        <a:lstStyle/>
        <a:p>
          <a:endParaRPr lang="en-US"/>
        </a:p>
      </dgm:t>
    </dgm:pt>
  </dgm:ptLst>
  <dgm:cxnLst>
    <dgm:cxn modelId="{79B483AB-4D1C-47FF-9044-AED7A2049BE9}" type="presOf" srcId="{02D8743D-7A04-47A6-8CE4-15091CC56A66}" destId="{AA3BD92E-FCCA-464B-BAC0-45410F3C88D6}" srcOrd="0" destOrd="0" presId="urn:microsoft.com/office/officeart/2005/8/layout/list1"/>
    <dgm:cxn modelId="{DAD42A6E-8C0C-43C2-9C67-E0A1ED23C9FC}" srcId="{881BF7ED-6EA3-45FE-9CFE-E2A5DCFA80B1}" destId="{AED21F38-9053-4C34-B7E6-A8F6323C820D}" srcOrd="4" destOrd="0" parTransId="{B9D8349F-AFBE-469B-811A-9D64F61E13F6}" sibTransId="{A7316F47-E949-43B4-967A-872E513EC7F6}"/>
    <dgm:cxn modelId="{8066763C-DE72-4447-B788-73DFD50C39C2}" srcId="{881BF7ED-6EA3-45FE-9CFE-E2A5DCFA80B1}" destId="{D95160C7-9998-4C33-AC3C-B039E9A95EE1}" srcOrd="1" destOrd="0" parTransId="{F68A04B1-9250-4489-BE33-F970004C4B13}" sibTransId="{7D7388A8-0312-4D8A-AEBD-FD8ABF8DC11F}"/>
    <dgm:cxn modelId="{471417BB-AD20-4476-846F-5C2C3B5DCDFC}" srcId="{881BF7ED-6EA3-45FE-9CFE-E2A5DCFA80B1}" destId="{02D8743D-7A04-47A6-8CE4-15091CC56A66}" srcOrd="0" destOrd="0" parTransId="{4EFE7ABF-C052-43B8-90AD-88E922B22AB4}" sibTransId="{9C718707-693B-4BDC-B194-4B21E04731A4}"/>
    <dgm:cxn modelId="{DE9CFBB7-61DB-4C7A-8617-B08DE8542693}" type="presOf" srcId="{1D88DA28-7B80-4E7A-95BE-8BB39E7EC09B}" destId="{AA3BD92E-FCCA-464B-BAC0-45410F3C88D6}" srcOrd="0" destOrd="3" presId="urn:microsoft.com/office/officeart/2005/8/layout/list1"/>
    <dgm:cxn modelId="{051752FB-A1D6-4381-B3E1-3158F0082CE0}" type="presOf" srcId="{D95160C7-9998-4C33-AC3C-B039E9A95EE1}" destId="{AA3BD92E-FCCA-464B-BAC0-45410F3C88D6}" srcOrd="0" destOrd="1" presId="urn:microsoft.com/office/officeart/2005/8/layout/list1"/>
    <dgm:cxn modelId="{E9CBD25F-71F3-41B7-B2EF-E463B0D8E43D}" srcId="{2E0A9AF8-EF06-4364-8EB8-239DF273C957}" destId="{881BF7ED-6EA3-45FE-9CFE-E2A5DCFA80B1}" srcOrd="0" destOrd="0" parTransId="{949BC2BB-B623-4583-9BF0-AB4D48B663DB}" sibTransId="{B39D9FF9-47F9-4BCB-9027-B4769452E1E9}"/>
    <dgm:cxn modelId="{C1F9DFF0-5A8A-40AC-B3F3-334172B9A431}" type="presOf" srcId="{881BF7ED-6EA3-45FE-9CFE-E2A5DCFA80B1}" destId="{2126E192-B316-435B-9F09-AD0D40E67F3E}" srcOrd="1" destOrd="0" presId="urn:microsoft.com/office/officeart/2005/8/layout/list1"/>
    <dgm:cxn modelId="{DEEF080B-383F-45B8-BFB4-C3165A7919DF}" srcId="{881BF7ED-6EA3-45FE-9CFE-E2A5DCFA80B1}" destId="{1D88DA28-7B80-4E7A-95BE-8BB39E7EC09B}" srcOrd="3" destOrd="0" parTransId="{11F79974-8347-4B49-A655-D5EBDF601DAF}" sibTransId="{DAC81FCE-49AD-4B43-9A10-11C8252FDE89}"/>
    <dgm:cxn modelId="{163A2324-70B8-42EB-AC4F-3FC33AE57033}" srcId="{881BF7ED-6EA3-45FE-9CFE-E2A5DCFA80B1}" destId="{F6B86A35-5C2E-49E7-984F-C0ACCE593147}" srcOrd="2" destOrd="0" parTransId="{C43238A2-9A9B-4D79-B767-82D99DE09A2C}" sibTransId="{686CD1FC-4E84-4C03-86AF-627EAEA346C5}"/>
    <dgm:cxn modelId="{20E95822-4EA8-4674-9C7F-154536E8C59D}" type="presOf" srcId="{881BF7ED-6EA3-45FE-9CFE-E2A5DCFA80B1}" destId="{85030B34-7341-44A5-8643-7A2DD6FAE996}" srcOrd="0" destOrd="0" presId="urn:microsoft.com/office/officeart/2005/8/layout/list1"/>
    <dgm:cxn modelId="{3377F989-DD5A-429B-9202-758A6CA4A0FF}" type="presOf" srcId="{F6B86A35-5C2E-49E7-984F-C0ACCE593147}" destId="{AA3BD92E-FCCA-464B-BAC0-45410F3C88D6}" srcOrd="0" destOrd="2" presId="urn:microsoft.com/office/officeart/2005/8/layout/list1"/>
    <dgm:cxn modelId="{51ADA130-E534-4765-BB18-9B20782834F8}" type="presOf" srcId="{2E0A9AF8-EF06-4364-8EB8-239DF273C957}" destId="{5B5F543D-63F7-40EB-9B86-9C1AF2B389BC}" srcOrd="0" destOrd="0" presId="urn:microsoft.com/office/officeart/2005/8/layout/list1"/>
    <dgm:cxn modelId="{83827010-9C0E-40A3-92DD-A656E8C42B40}" type="presOf" srcId="{AED21F38-9053-4C34-B7E6-A8F6323C820D}" destId="{AA3BD92E-FCCA-464B-BAC0-45410F3C88D6}" srcOrd="0" destOrd="4" presId="urn:microsoft.com/office/officeart/2005/8/layout/list1"/>
    <dgm:cxn modelId="{26E88181-EF27-45D3-A27C-B1535E949FE0}" type="presParOf" srcId="{5B5F543D-63F7-40EB-9B86-9C1AF2B389BC}" destId="{64BB6D0C-23BC-4753-AF66-B4E780278CA7}" srcOrd="0" destOrd="0" presId="urn:microsoft.com/office/officeart/2005/8/layout/list1"/>
    <dgm:cxn modelId="{6B8D7D0C-056D-47F4-99DA-36D36D51674F}" type="presParOf" srcId="{64BB6D0C-23BC-4753-AF66-B4E780278CA7}" destId="{85030B34-7341-44A5-8643-7A2DD6FAE996}" srcOrd="0" destOrd="0" presId="urn:microsoft.com/office/officeart/2005/8/layout/list1"/>
    <dgm:cxn modelId="{3FAED03E-3FF0-47E7-919D-2F30C5D1BADD}" type="presParOf" srcId="{64BB6D0C-23BC-4753-AF66-B4E780278CA7}" destId="{2126E192-B316-435B-9F09-AD0D40E67F3E}" srcOrd="1" destOrd="0" presId="urn:microsoft.com/office/officeart/2005/8/layout/list1"/>
    <dgm:cxn modelId="{532ED83C-00B1-4193-8C08-6509AF66C050}" type="presParOf" srcId="{5B5F543D-63F7-40EB-9B86-9C1AF2B389BC}" destId="{9BD08143-CCEF-446C-888A-70F69F0F8401}" srcOrd="1" destOrd="0" presId="urn:microsoft.com/office/officeart/2005/8/layout/list1"/>
    <dgm:cxn modelId="{659B9F8B-21D6-4AE8-92CA-4CAAEE745BE5}" type="presParOf" srcId="{5B5F543D-63F7-40EB-9B86-9C1AF2B389BC}" destId="{AA3BD92E-FCCA-464B-BAC0-45410F3C88D6}"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6F236DA7-DA40-4B5A-B0B3-F45FE64411B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4D8B68C-19B0-461C-AC86-CAC2CFD35B24}">
      <dgm:prSet/>
      <dgm:spPr/>
      <dgm:t>
        <a:bodyPr/>
        <a:lstStyle/>
        <a:p>
          <a:pPr rtl="0"/>
          <a:r>
            <a:rPr lang="en-US" dirty="0" smtClean="0"/>
            <a:t>Willingness Questions</a:t>
          </a:r>
          <a:endParaRPr lang="en-US" dirty="0"/>
        </a:p>
      </dgm:t>
    </dgm:pt>
    <dgm:pt modelId="{6C5C1908-204B-4725-8C43-77982F04018C}" type="parTrans" cxnId="{D8BF3674-FB85-4328-B44A-926165B93547}">
      <dgm:prSet/>
      <dgm:spPr/>
      <dgm:t>
        <a:bodyPr/>
        <a:lstStyle/>
        <a:p>
          <a:endParaRPr lang="en-US"/>
        </a:p>
      </dgm:t>
    </dgm:pt>
    <dgm:pt modelId="{1B1B890D-D0BC-4542-A93F-99D4F6D8977B}" type="sibTrans" cxnId="{D8BF3674-FB85-4328-B44A-926165B93547}">
      <dgm:prSet/>
      <dgm:spPr/>
      <dgm:t>
        <a:bodyPr/>
        <a:lstStyle/>
        <a:p>
          <a:endParaRPr lang="en-US"/>
        </a:p>
      </dgm:t>
    </dgm:pt>
    <dgm:pt modelId="{3091C228-B41E-432E-B5C1-58A5C418C345}">
      <dgm:prSet/>
      <dgm:spPr/>
      <dgm:t>
        <a:bodyPr/>
        <a:lstStyle/>
        <a:p>
          <a:pPr rtl="0"/>
          <a:r>
            <a:rPr lang="en-US" dirty="0" smtClean="0"/>
            <a:t>Ask about the candidate’s willingness to engage in certain position specific tasks or abide by certain position specific requirements.</a:t>
          </a:r>
          <a:endParaRPr lang="en-US" dirty="0"/>
        </a:p>
      </dgm:t>
    </dgm:pt>
    <dgm:pt modelId="{1865EFB6-7D55-481A-9871-C0B75D02DAE2}" type="parTrans" cxnId="{021775D7-FE68-4E6F-B432-5DA3C8970573}">
      <dgm:prSet/>
      <dgm:spPr/>
      <dgm:t>
        <a:bodyPr/>
        <a:lstStyle/>
        <a:p>
          <a:endParaRPr lang="en-US"/>
        </a:p>
      </dgm:t>
    </dgm:pt>
    <dgm:pt modelId="{E22E671E-1EB0-43A8-8AA5-9B4821871C1C}" type="sibTrans" cxnId="{021775D7-FE68-4E6F-B432-5DA3C8970573}">
      <dgm:prSet/>
      <dgm:spPr/>
      <dgm:t>
        <a:bodyPr/>
        <a:lstStyle/>
        <a:p>
          <a:endParaRPr lang="en-US"/>
        </a:p>
      </dgm:t>
    </dgm:pt>
    <dgm:pt modelId="{E0821FA8-F555-43E6-AEE4-D6EA3C2DBAD5}">
      <dgm:prSet/>
      <dgm:spPr/>
      <dgm:t>
        <a:bodyPr/>
        <a:lstStyle/>
        <a:p>
          <a:pPr rtl="0"/>
          <a:r>
            <a:rPr lang="en-US" dirty="0" smtClean="0"/>
            <a:t>KSA Questions</a:t>
          </a:r>
          <a:endParaRPr lang="en-US" dirty="0"/>
        </a:p>
      </dgm:t>
    </dgm:pt>
    <dgm:pt modelId="{E370BC5F-B426-4FD9-AEC6-F9A50CE2790D}" type="parTrans" cxnId="{D19EF8D1-F3E7-486D-8C32-C917FDBC77E9}">
      <dgm:prSet/>
      <dgm:spPr/>
      <dgm:t>
        <a:bodyPr/>
        <a:lstStyle/>
        <a:p>
          <a:endParaRPr lang="en-US"/>
        </a:p>
      </dgm:t>
    </dgm:pt>
    <dgm:pt modelId="{B83C1D1D-3D58-4320-9947-55D272805505}" type="sibTrans" cxnId="{D19EF8D1-F3E7-486D-8C32-C917FDBC77E9}">
      <dgm:prSet/>
      <dgm:spPr/>
      <dgm:t>
        <a:bodyPr/>
        <a:lstStyle/>
        <a:p>
          <a:endParaRPr lang="en-US"/>
        </a:p>
      </dgm:t>
    </dgm:pt>
    <dgm:pt modelId="{9B324F7F-FC46-43F8-9F13-E9D2E353B363}">
      <dgm:prSet/>
      <dgm:spPr/>
      <dgm:t>
        <a:bodyPr/>
        <a:lstStyle/>
        <a:p>
          <a:pPr rtl="0"/>
          <a:r>
            <a:rPr lang="en-US" dirty="0" smtClean="0"/>
            <a:t>Ask whether or not a candidate possesses a certain level of a KSA specific to the given position.</a:t>
          </a:r>
          <a:endParaRPr lang="en-US" dirty="0"/>
        </a:p>
      </dgm:t>
    </dgm:pt>
    <dgm:pt modelId="{A5BAAF54-7CDA-42CA-8DD5-D8A590CEF279}" type="parTrans" cxnId="{66D28494-59BE-40AE-8577-26CACF4366EF}">
      <dgm:prSet/>
      <dgm:spPr/>
      <dgm:t>
        <a:bodyPr/>
        <a:lstStyle/>
        <a:p>
          <a:endParaRPr lang="en-US"/>
        </a:p>
      </dgm:t>
    </dgm:pt>
    <dgm:pt modelId="{E642B1BC-C07A-4554-8543-CB83A97AB316}" type="sibTrans" cxnId="{66D28494-59BE-40AE-8577-26CACF4366EF}">
      <dgm:prSet/>
      <dgm:spPr/>
      <dgm:t>
        <a:bodyPr/>
        <a:lstStyle/>
        <a:p>
          <a:endParaRPr lang="en-US"/>
        </a:p>
      </dgm:t>
    </dgm:pt>
    <dgm:pt modelId="{E5CF48C4-818C-42EB-858D-6F121E32E2EF}">
      <dgm:prSet/>
      <dgm:spPr/>
      <dgm:t>
        <a:bodyPr/>
        <a:lstStyle/>
        <a:p>
          <a:pPr rtl="0"/>
          <a:endParaRPr lang="en-US" dirty="0"/>
        </a:p>
      </dgm:t>
    </dgm:pt>
    <dgm:pt modelId="{8E99B831-1485-41C5-96E2-0E2E3BAE3CCD}" type="parTrans" cxnId="{828D39BD-9AC9-42B6-AFBE-193B58C5594F}">
      <dgm:prSet/>
      <dgm:spPr/>
      <dgm:t>
        <a:bodyPr/>
        <a:lstStyle/>
        <a:p>
          <a:endParaRPr lang="en-US"/>
        </a:p>
      </dgm:t>
    </dgm:pt>
    <dgm:pt modelId="{83D3A599-4B65-4CBA-882E-34D30CC63200}" type="sibTrans" cxnId="{828D39BD-9AC9-42B6-AFBE-193B58C5594F}">
      <dgm:prSet/>
      <dgm:spPr/>
      <dgm:t>
        <a:bodyPr/>
        <a:lstStyle/>
        <a:p>
          <a:endParaRPr lang="en-US"/>
        </a:p>
      </dgm:t>
    </dgm:pt>
    <dgm:pt modelId="{F2C45131-E44A-4F1A-A5ED-BEC8A8B37115}">
      <dgm:prSet/>
      <dgm:spPr/>
      <dgm:t>
        <a:bodyPr/>
        <a:lstStyle/>
        <a:p>
          <a:pPr rtl="0"/>
          <a:r>
            <a:rPr lang="en-US" dirty="0" smtClean="0"/>
            <a:t>Standard Questions</a:t>
          </a:r>
          <a:endParaRPr lang="en-US" dirty="0"/>
        </a:p>
      </dgm:t>
    </dgm:pt>
    <dgm:pt modelId="{D0B18C20-C14D-466C-99D3-206A66E4130C}" type="parTrans" cxnId="{40138AA8-6C20-4705-BBDC-B63034470832}">
      <dgm:prSet/>
      <dgm:spPr/>
      <dgm:t>
        <a:bodyPr/>
        <a:lstStyle/>
        <a:p>
          <a:endParaRPr lang="en-US"/>
        </a:p>
      </dgm:t>
    </dgm:pt>
    <dgm:pt modelId="{DF9A9C2E-8BA6-4C43-980B-D029C7932DDB}" type="sibTrans" cxnId="{40138AA8-6C20-4705-BBDC-B63034470832}">
      <dgm:prSet/>
      <dgm:spPr/>
      <dgm:t>
        <a:bodyPr/>
        <a:lstStyle/>
        <a:p>
          <a:endParaRPr lang="en-US"/>
        </a:p>
      </dgm:t>
    </dgm:pt>
    <dgm:pt modelId="{50AA5EC2-ED49-4DE0-84C3-63D838F2D896}">
      <dgm:prSet/>
      <dgm:spPr/>
      <dgm:t>
        <a:bodyPr/>
        <a:lstStyle/>
        <a:p>
          <a:pPr rtl="0"/>
          <a:r>
            <a:rPr lang="en-US" dirty="0" smtClean="0"/>
            <a:t>All candidates are asked these questions, regardless of what class they are applying to.</a:t>
          </a:r>
          <a:endParaRPr lang="en-US" dirty="0"/>
        </a:p>
      </dgm:t>
    </dgm:pt>
    <dgm:pt modelId="{DF090584-EAE8-42DB-8F0B-0B72613C8422}" type="parTrans" cxnId="{1E58D851-81ED-4C2C-9ABB-043B16C9319E}">
      <dgm:prSet/>
      <dgm:spPr/>
      <dgm:t>
        <a:bodyPr/>
        <a:lstStyle/>
        <a:p>
          <a:endParaRPr lang="en-US"/>
        </a:p>
      </dgm:t>
    </dgm:pt>
    <dgm:pt modelId="{4D24C7EF-9ADB-4A91-A19E-151D62CE0511}" type="sibTrans" cxnId="{1E58D851-81ED-4C2C-9ABB-043B16C9319E}">
      <dgm:prSet/>
      <dgm:spPr/>
      <dgm:t>
        <a:bodyPr/>
        <a:lstStyle/>
        <a:p>
          <a:endParaRPr lang="en-US"/>
        </a:p>
      </dgm:t>
    </dgm:pt>
    <dgm:pt modelId="{037E6D6C-6111-4907-9143-0883A669CF24}" type="pres">
      <dgm:prSet presAssocID="{6F236DA7-DA40-4B5A-B0B3-F45FE64411BB}" presName="Name0" presStyleCnt="0">
        <dgm:presLayoutVars>
          <dgm:dir/>
          <dgm:animLvl val="lvl"/>
          <dgm:resizeHandles val="exact"/>
        </dgm:presLayoutVars>
      </dgm:prSet>
      <dgm:spPr/>
      <dgm:t>
        <a:bodyPr/>
        <a:lstStyle/>
        <a:p>
          <a:endParaRPr lang="en-US"/>
        </a:p>
      </dgm:t>
    </dgm:pt>
    <dgm:pt modelId="{7007E07B-1BDC-4F85-8043-1F5EA830AF15}" type="pres">
      <dgm:prSet presAssocID="{F2C45131-E44A-4F1A-A5ED-BEC8A8B37115}" presName="linNode" presStyleCnt="0"/>
      <dgm:spPr/>
    </dgm:pt>
    <dgm:pt modelId="{B3542ED2-9D99-4406-B5AB-48DBBE17E864}" type="pres">
      <dgm:prSet presAssocID="{F2C45131-E44A-4F1A-A5ED-BEC8A8B37115}" presName="parentText" presStyleLbl="node1" presStyleIdx="0" presStyleCnt="3">
        <dgm:presLayoutVars>
          <dgm:chMax val="1"/>
          <dgm:bulletEnabled val="1"/>
        </dgm:presLayoutVars>
      </dgm:prSet>
      <dgm:spPr/>
      <dgm:t>
        <a:bodyPr/>
        <a:lstStyle/>
        <a:p>
          <a:endParaRPr lang="en-US"/>
        </a:p>
      </dgm:t>
    </dgm:pt>
    <dgm:pt modelId="{E119D01E-2571-43FE-A556-4ADDFD14752B}" type="pres">
      <dgm:prSet presAssocID="{F2C45131-E44A-4F1A-A5ED-BEC8A8B37115}" presName="descendantText" presStyleLbl="alignAccFollowNode1" presStyleIdx="0" presStyleCnt="3">
        <dgm:presLayoutVars>
          <dgm:bulletEnabled val="1"/>
        </dgm:presLayoutVars>
      </dgm:prSet>
      <dgm:spPr/>
      <dgm:t>
        <a:bodyPr/>
        <a:lstStyle/>
        <a:p>
          <a:endParaRPr lang="en-US"/>
        </a:p>
      </dgm:t>
    </dgm:pt>
    <dgm:pt modelId="{9E732E97-B204-4EE5-8CA2-2F225E7438BE}" type="pres">
      <dgm:prSet presAssocID="{DF9A9C2E-8BA6-4C43-980B-D029C7932DDB}" presName="sp" presStyleCnt="0"/>
      <dgm:spPr/>
    </dgm:pt>
    <dgm:pt modelId="{F7A96C14-F03D-452D-9602-28A6700F1252}" type="pres">
      <dgm:prSet presAssocID="{74D8B68C-19B0-461C-AC86-CAC2CFD35B24}" presName="linNode" presStyleCnt="0"/>
      <dgm:spPr/>
    </dgm:pt>
    <dgm:pt modelId="{FFA817A3-DE40-443E-93FA-4F3A0DB78661}" type="pres">
      <dgm:prSet presAssocID="{74D8B68C-19B0-461C-AC86-CAC2CFD35B24}" presName="parentText" presStyleLbl="node1" presStyleIdx="1" presStyleCnt="3">
        <dgm:presLayoutVars>
          <dgm:chMax val="1"/>
          <dgm:bulletEnabled val="1"/>
        </dgm:presLayoutVars>
      </dgm:prSet>
      <dgm:spPr/>
      <dgm:t>
        <a:bodyPr/>
        <a:lstStyle/>
        <a:p>
          <a:endParaRPr lang="en-US"/>
        </a:p>
      </dgm:t>
    </dgm:pt>
    <dgm:pt modelId="{7A2759B3-DD88-424D-8B36-686BB1FE8AD7}" type="pres">
      <dgm:prSet presAssocID="{74D8B68C-19B0-461C-AC86-CAC2CFD35B24}" presName="descendantText" presStyleLbl="alignAccFollowNode1" presStyleIdx="1" presStyleCnt="3">
        <dgm:presLayoutVars>
          <dgm:bulletEnabled val="1"/>
        </dgm:presLayoutVars>
      </dgm:prSet>
      <dgm:spPr/>
      <dgm:t>
        <a:bodyPr/>
        <a:lstStyle/>
        <a:p>
          <a:endParaRPr lang="en-US"/>
        </a:p>
      </dgm:t>
    </dgm:pt>
    <dgm:pt modelId="{9B5A4FE5-9BE1-4061-9168-F839AD547B34}" type="pres">
      <dgm:prSet presAssocID="{1B1B890D-D0BC-4542-A93F-99D4F6D8977B}" presName="sp" presStyleCnt="0"/>
      <dgm:spPr/>
    </dgm:pt>
    <dgm:pt modelId="{31019D3E-7C2E-4467-9CD2-759D4399D3E2}" type="pres">
      <dgm:prSet presAssocID="{E0821FA8-F555-43E6-AEE4-D6EA3C2DBAD5}" presName="linNode" presStyleCnt="0"/>
      <dgm:spPr/>
    </dgm:pt>
    <dgm:pt modelId="{C45E51DB-782C-45C7-82EA-08998E8C3438}" type="pres">
      <dgm:prSet presAssocID="{E0821FA8-F555-43E6-AEE4-D6EA3C2DBAD5}" presName="parentText" presStyleLbl="node1" presStyleIdx="2" presStyleCnt="3">
        <dgm:presLayoutVars>
          <dgm:chMax val="1"/>
          <dgm:bulletEnabled val="1"/>
        </dgm:presLayoutVars>
      </dgm:prSet>
      <dgm:spPr/>
      <dgm:t>
        <a:bodyPr/>
        <a:lstStyle/>
        <a:p>
          <a:endParaRPr lang="en-US"/>
        </a:p>
      </dgm:t>
    </dgm:pt>
    <dgm:pt modelId="{2B58E6DA-7E00-4DDF-8018-C2B7C1F8951A}" type="pres">
      <dgm:prSet presAssocID="{E0821FA8-F555-43E6-AEE4-D6EA3C2DBAD5}" presName="descendantText" presStyleLbl="alignAccFollowNode1" presStyleIdx="2" presStyleCnt="3">
        <dgm:presLayoutVars>
          <dgm:bulletEnabled val="1"/>
        </dgm:presLayoutVars>
      </dgm:prSet>
      <dgm:spPr/>
      <dgm:t>
        <a:bodyPr/>
        <a:lstStyle/>
        <a:p>
          <a:endParaRPr lang="en-US"/>
        </a:p>
      </dgm:t>
    </dgm:pt>
  </dgm:ptLst>
  <dgm:cxnLst>
    <dgm:cxn modelId="{0508C2CB-95B7-4FD3-980F-84023D08CFD0}" type="presOf" srcId="{9B324F7F-FC46-43F8-9F13-E9D2E353B363}" destId="{2B58E6DA-7E00-4DDF-8018-C2B7C1F8951A}" srcOrd="0" destOrd="0" presId="urn:microsoft.com/office/officeart/2005/8/layout/vList5"/>
    <dgm:cxn modelId="{399E8C7A-2A58-44C8-A626-A9E4036429E1}" type="presOf" srcId="{E5CF48C4-818C-42EB-858D-6F121E32E2EF}" destId="{2B58E6DA-7E00-4DDF-8018-C2B7C1F8951A}" srcOrd="0" destOrd="1" presId="urn:microsoft.com/office/officeart/2005/8/layout/vList5"/>
    <dgm:cxn modelId="{1E58D851-81ED-4C2C-9ABB-043B16C9319E}" srcId="{F2C45131-E44A-4F1A-A5ED-BEC8A8B37115}" destId="{50AA5EC2-ED49-4DE0-84C3-63D838F2D896}" srcOrd="0" destOrd="0" parTransId="{DF090584-EAE8-42DB-8F0B-0B72613C8422}" sibTransId="{4D24C7EF-9ADB-4A91-A19E-151D62CE0511}"/>
    <dgm:cxn modelId="{039EC958-F5EC-4EA9-AE71-7D5EBFA7E2FC}" type="presOf" srcId="{E0821FA8-F555-43E6-AEE4-D6EA3C2DBAD5}" destId="{C45E51DB-782C-45C7-82EA-08998E8C3438}" srcOrd="0" destOrd="0" presId="urn:microsoft.com/office/officeart/2005/8/layout/vList5"/>
    <dgm:cxn modelId="{D8BF3674-FB85-4328-B44A-926165B93547}" srcId="{6F236DA7-DA40-4B5A-B0B3-F45FE64411BB}" destId="{74D8B68C-19B0-461C-AC86-CAC2CFD35B24}" srcOrd="1" destOrd="0" parTransId="{6C5C1908-204B-4725-8C43-77982F04018C}" sibTransId="{1B1B890D-D0BC-4542-A93F-99D4F6D8977B}"/>
    <dgm:cxn modelId="{828D39BD-9AC9-42B6-AFBE-193B58C5594F}" srcId="{E0821FA8-F555-43E6-AEE4-D6EA3C2DBAD5}" destId="{E5CF48C4-818C-42EB-858D-6F121E32E2EF}" srcOrd="1" destOrd="0" parTransId="{8E99B831-1485-41C5-96E2-0E2E3BAE3CCD}" sibTransId="{83D3A599-4B65-4CBA-882E-34D30CC63200}"/>
    <dgm:cxn modelId="{193F88C8-2D44-43EC-ACCE-9FFA5C1B6862}" type="presOf" srcId="{F2C45131-E44A-4F1A-A5ED-BEC8A8B37115}" destId="{B3542ED2-9D99-4406-B5AB-48DBBE17E864}" srcOrd="0" destOrd="0" presId="urn:microsoft.com/office/officeart/2005/8/layout/vList5"/>
    <dgm:cxn modelId="{6C690A93-863B-4F7B-B800-369A8D79EF2A}" type="presOf" srcId="{6F236DA7-DA40-4B5A-B0B3-F45FE64411BB}" destId="{037E6D6C-6111-4907-9143-0883A669CF24}" srcOrd="0" destOrd="0" presId="urn:microsoft.com/office/officeart/2005/8/layout/vList5"/>
    <dgm:cxn modelId="{66D28494-59BE-40AE-8577-26CACF4366EF}" srcId="{E0821FA8-F555-43E6-AEE4-D6EA3C2DBAD5}" destId="{9B324F7F-FC46-43F8-9F13-E9D2E353B363}" srcOrd="0" destOrd="0" parTransId="{A5BAAF54-7CDA-42CA-8DD5-D8A590CEF279}" sibTransId="{E642B1BC-C07A-4554-8543-CB83A97AB316}"/>
    <dgm:cxn modelId="{17B1568D-911E-4A68-9C6D-2277F99FC1D9}" type="presOf" srcId="{3091C228-B41E-432E-B5C1-58A5C418C345}" destId="{7A2759B3-DD88-424D-8B36-686BB1FE8AD7}" srcOrd="0" destOrd="0" presId="urn:microsoft.com/office/officeart/2005/8/layout/vList5"/>
    <dgm:cxn modelId="{D19EF8D1-F3E7-486D-8C32-C917FDBC77E9}" srcId="{6F236DA7-DA40-4B5A-B0B3-F45FE64411BB}" destId="{E0821FA8-F555-43E6-AEE4-D6EA3C2DBAD5}" srcOrd="2" destOrd="0" parTransId="{E370BC5F-B426-4FD9-AEC6-F9A50CE2790D}" sibTransId="{B83C1D1D-3D58-4320-9947-55D272805505}"/>
    <dgm:cxn modelId="{00A89B41-A070-45F3-92D0-81F86B608969}" type="presOf" srcId="{74D8B68C-19B0-461C-AC86-CAC2CFD35B24}" destId="{FFA817A3-DE40-443E-93FA-4F3A0DB78661}" srcOrd="0" destOrd="0" presId="urn:microsoft.com/office/officeart/2005/8/layout/vList5"/>
    <dgm:cxn modelId="{9D5901C4-9318-4FD9-BF78-288A4AD506A2}" type="presOf" srcId="{50AA5EC2-ED49-4DE0-84C3-63D838F2D896}" destId="{E119D01E-2571-43FE-A556-4ADDFD14752B}" srcOrd="0" destOrd="0" presId="urn:microsoft.com/office/officeart/2005/8/layout/vList5"/>
    <dgm:cxn modelId="{40138AA8-6C20-4705-BBDC-B63034470832}" srcId="{6F236DA7-DA40-4B5A-B0B3-F45FE64411BB}" destId="{F2C45131-E44A-4F1A-A5ED-BEC8A8B37115}" srcOrd="0" destOrd="0" parTransId="{D0B18C20-C14D-466C-99D3-206A66E4130C}" sibTransId="{DF9A9C2E-8BA6-4C43-980B-D029C7932DDB}"/>
    <dgm:cxn modelId="{021775D7-FE68-4E6F-B432-5DA3C8970573}" srcId="{74D8B68C-19B0-461C-AC86-CAC2CFD35B24}" destId="{3091C228-B41E-432E-B5C1-58A5C418C345}" srcOrd="0" destOrd="0" parTransId="{1865EFB6-7D55-481A-9871-C0B75D02DAE2}" sibTransId="{E22E671E-1EB0-43A8-8AA5-9B4821871C1C}"/>
    <dgm:cxn modelId="{8ACE98EE-8110-45FE-9490-040F2927CD1D}" type="presParOf" srcId="{037E6D6C-6111-4907-9143-0883A669CF24}" destId="{7007E07B-1BDC-4F85-8043-1F5EA830AF15}" srcOrd="0" destOrd="0" presId="urn:microsoft.com/office/officeart/2005/8/layout/vList5"/>
    <dgm:cxn modelId="{99AC09D2-EE23-49ED-8D4C-9F2C0E517EC1}" type="presParOf" srcId="{7007E07B-1BDC-4F85-8043-1F5EA830AF15}" destId="{B3542ED2-9D99-4406-B5AB-48DBBE17E864}" srcOrd="0" destOrd="0" presId="urn:microsoft.com/office/officeart/2005/8/layout/vList5"/>
    <dgm:cxn modelId="{EA40410A-91EC-455C-B8C0-134FDC1D7D01}" type="presParOf" srcId="{7007E07B-1BDC-4F85-8043-1F5EA830AF15}" destId="{E119D01E-2571-43FE-A556-4ADDFD14752B}" srcOrd="1" destOrd="0" presId="urn:microsoft.com/office/officeart/2005/8/layout/vList5"/>
    <dgm:cxn modelId="{036324A1-F7D1-4DAA-A5AD-A7B18FECD06A}" type="presParOf" srcId="{037E6D6C-6111-4907-9143-0883A669CF24}" destId="{9E732E97-B204-4EE5-8CA2-2F225E7438BE}" srcOrd="1" destOrd="0" presId="urn:microsoft.com/office/officeart/2005/8/layout/vList5"/>
    <dgm:cxn modelId="{5471382F-8D65-49FD-91FD-1DEE37775C7B}" type="presParOf" srcId="{037E6D6C-6111-4907-9143-0883A669CF24}" destId="{F7A96C14-F03D-452D-9602-28A6700F1252}" srcOrd="2" destOrd="0" presId="urn:microsoft.com/office/officeart/2005/8/layout/vList5"/>
    <dgm:cxn modelId="{AB7E2E23-5CD7-479A-9EBC-BFF78D20501B}" type="presParOf" srcId="{F7A96C14-F03D-452D-9602-28A6700F1252}" destId="{FFA817A3-DE40-443E-93FA-4F3A0DB78661}" srcOrd="0" destOrd="0" presId="urn:microsoft.com/office/officeart/2005/8/layout/vList5"/>
    <dgm:cxn modelId="{EE9F798C-8D5B-41E9-918A-E734CD6F53F1}" type="presParOf" srcId="{F7A96C14-F03D-452D-9602-28A6700F1252}" destId="{7A2759B3-DD88-424D-8B36-686BB1FE8AD7}" srcOrd="1" destOrd="0" presId="urn:microsoft.com/office/officeart/2005/8/layout/vList5"/>
    <dgm:cxn modelId="{1C1AD24B-1CAF-422A-9E4F-833A097382BB}" type="presParOf" srcId="{037E6D6C-6111-4907-9143-0883A669CF24}" destId="{9B5A4FE5-9BE1-4061-9168-F839AD547B34}" srcOrd="3" destOrd="0" presId="urn:microsoft.com/office/officeart/2005/8/layout/vList5"/>
    <dgm:cxn modelId="{697CDA8B-0442-4BE3-BA40-137E9C893E94}" type="presParOf" srcId="{037E6D6C-6111-4907-9143-0883A669CF24}" destId="{31019D3E-7C2E-4467-9CD2-759D4399D3E2}" srcOrd="4" destOrd="0" presId="urn:microsoft.com/office/officeart/2005/8/layout/vList5"/>
    <dgm:cxn modelId="{B8BE800A-FFE8-49F3-B139-91B97EEE080B}" type="presParOf" srcId="{31019D3E-7C2E-4467-9CD2-759D4399D3E2}" destId="{C45E51DB-782C-45C7-82EA-08998E8C3438}" srcOrd="0" destOrd="0" presId="urn:microsoft.com/office/officeart/2005/8/layout/vList5"/>
    <dgm:cxn modelId="{C7631D35-C48D-430C-B2AF-8BEE0560C16C}" type="presParOf" srcId="{31019D3E-7C2E-4467-9CD2-759D4399D3E2}" destId="{2B58E6DA-7E00-4DDF-8018-C2B7C1F8951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3C2C09-416E-4B65-B758-F1F4E7141CCA}"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160F6CA4-1336-4F68-826D-D388EC8E2E2A}">
      <dgm:prSet/>
      <dgm:spPr/>
      <dgm:t>
        <a:bodyPr/>
        <a:lstStyle/>
        <a:p>
          <a:pPr rtl="0"/>
          <a:r>
            <a:rPr lang="en-US" dirty="0" smtClean="0"/>
            <a:t>One of the strongest predictors of project success is having an effective </a:t>
          </a:r>
          <a:r>
            <a:rPr lang="en-US" b="1" u="sng" dirty="0" smtClean="0"/>
            <a:t>Executive Sponsor</a:t>
          </a:r>
          <a:r>
            <a:rPr lang="en-US" dirty="0" smtClean="0"/>
            <a:t>.</a:t>
          </a:r>
          <a:endParaRPr lang="en-US" dirty="0"/>
        </a:p>
      </dgm:t>
    </dgm:pt>
    <dgm:pt modelId="{C6570854-790F-4B01-A334-413B12E9C048}" type="parTrans" cxnId="{93B87FED-52F4-4A91-9297-AE092627768A}">
      <dgm:prSet/>
      <dgm:spPr/>
      <dgm:t>
        <a:bodyPr/>
        <a:lstStyle/>
        <a:p>
          <a:endParaRPr lang="en-US"/>
        </a:p>
      </dgm:t>
    </dgm:pt>
    <dgm:pt modelId="{96500FC6-FFFF-42C1-AE21-0E8688FEF817}" type="sibTrans" cxnId="{93B87FED-52F4-4A91-9297-AE092627768A}">
      <dgm:prSet/>
      <dgm:spPr/>
      <dgm:t>
        <a:bodyPr/>
        <a:lstStyle/>
        <a:p>
          <a:endParaRPr lang="en-US"/>
        </a:p>
      </dgm:t>
    </dgm:pt>
    <dgm:pt modelId="{C45A49A8-5258-4038-B735-57BA783BA1B5}">
      <dgm:prSet/>
      <dgm:spPr/>
      <dgm:t>
        <a:bodyPr/>
        <a:lstStyle/>
        <a:p>
          <a:pPr rtl="0"/>
          <a:r>
            <a:rPr lang="en-US" dirty="0" smtClean="0"/>
            <a:t>The Executive Sponsor is the senior executive who "owns" the program and is responsible for making sure it's successful.</a:t>
          </a:r>
          <a:endParaRPr lang="en-US" dirty="0"/>
        </a:p>
      </dgm:t>
    </dgm:pt>
    <dgm:pt modelId="{7268DA16-771A-4901-A3A4-303B2C923C0A}" type="parTrans" cxnId="{C2F0FF96-D3F3-4301-844D-5380E6221F90}">
      <dgm:prSet/>
      <dgm:spPr/>
      <dgm:t>
        <a:bodyPr/>
        <a:lstStyle/>
        <a:p>
          <a:endParaRPr lang="en-US"/>
        </a:p>
      </dgm:t>
    </dgm:pt>
    <dgm:pt modelId="{9E6336EA-1E19-4C9B-B66A-A60131E0DACE}" type="sibTrans" cxnId="{C2F0FF96-D3F3-4301-844D-5380E6221F90}">
      <dgm:prSet/>
      <dgm:spPr/>
      <dgm:t>
        <a:bodyPr/>
        <a:lstStyle/>
        <a:p>
          <a:endParaRPr lang="en-US"/>
        </a:p>
      </dgm:t>
    </dgm:pt>
    <dgm:pt modelId="{C9A7AABF-ED04-4426-8DDF-12AB176BE6A1}">
      <dgm:prSet/>
      <dgm:spPr/>
      <dgm:t>
        <a:bodyPr/>
        <a:lstStyle/>
        <a:p>
          <a:pPr rtl="0"/>
          <a:r>
            <a:rPr lang="en-US" dirty="0" smtClean="0"/>
            <a:t>If the organization’s executive stakeholders don’t visibly promote and support the job analysis effort, it is highly unlikely that those beneath them will do so in the long run, resulting in a failure to truly transform the organization.</a:t>
          </a:r>
          <a:endParaRPr lang="en-US" dirty="0"/>
        </a:p>
      </dgm:t>
    </dgm:pt>
    <dgm:pt modelId="{2A6EDD95-1B4F-4170-9DB8-0DA60A222988}" type="parTrans" cxnId="{65EFCBA9-7639-456D-9D27-8CE8552BCE75}">
      <dgm:prSet/>
      <dgm:spPr/>
      <dgm:t>
        <a:bodyPr/>
        <a:lstStyle/>
        <a:p>
          <a:endParaRPr lang="en-US"/>
        </a:p>
      </dgm:t>
    </dgm:pt>
    <dgm:pt modelId="{2DD981A9-57A3-458B-B507-5F694FBF3C74}" type="sibTrans" cxnId="{65EFCBA9-7639-456D-9D27-8CE8552BCE75}">
      <dgm:prSet/>
      <dgm:spPr/>
      <dgm:t>
        <a:bodyPr/>
        <a:lstStyle/>
        <a:p>
          <a:endParaRPr lang="en-US"/>
        </a:p>
      </dgm:t>
    </dgm:pt>
    <dgm:pt modelId="{AD42F81F-33D9-4954-92BB-F091E0185CCA}" type="pres">
      <dgm:prSet presAssocID="{C13C2C09-416E-4B65-B758-F1F4E7141CCA}" presName="linear" presStyleCnt="0">
        <dgm:presLayoutVars>
          <dgm:animLvl val="lvl"/>
          <dgm:resizeHandles val="exact"/>
        </dgm:presLayoutVars>
      </dgm:prSet>
      <dgm:spPr/>
      <dgm:t>
        <a:bodyPr/>
        <a:lstStyle/>
        <a:p>
          <a:endParaRPr lang="en-US"/>
        </a:p>
      </dgm:t>
    </dgm:pt>
    <dgm:pt modelId="{1B92B669-43B7-4D3E-A355-32F34B5F1F86}" type="pres">
      <dgm:prSet presAssocID="{160F6CA4-1336-4F68-826D-D388EC8E2E2A}" presName="parentText" presStyleLbl="node1" presStyleIdx="0" presStyleCnt="3">
        <dgm:presLayoutVars>
          <dgm:chMax val="0"/>
          <dgm:bulletEnabled val="1"/>
        </dgm:presLayoutVars>
      </dgm:prSet>
      <dgm:spPr/>
      <dgm:t>
        <a:bodyPr/>
        <a:lstStyle/>
        <a:p>
          <a:endParaRPr lang="en-US"/>
        </a:p>
      </dgm:t>
    </dgm:pt>
    <dgm:pt modelId="{03D9269D-C3EF-4E51-8CE3-1AD0E56DDA28}" type="pres">
      <dgm:prSet presAssocID="{96500FC6-FFFF-42C1-AE21-0E8688FEF817}" presName="spacer" presStyleCnt="0"/>
      <dgm:spPr/>
    </dgm:pt>
    <dgm:pt modelId="{4A2CC6A6-43E7-4AC7-BE74-5F7BA68970CD}" type="pres">
      <dgm:prSet presAssocID="{C45A49A8-5258-4038-B735-57BA783BA1B5}" presName="parentText" presStyleLbl="node1" presStyleIdx="1" presStyleCnt="3">
        <dgm:presLayoutVars>
          <dgm:chMax val="0"/>
          <dgm:bulletEnabled val="1"/>
        </dgm:presLayoutVars>
      </dgm:prSet>
      <dgm:spPr/>
      <dgm:t>
        <a:bodyPr/>
        <a:lstStyle/>
        <a:p>
          <a:endParaRPr lang="en-US"/>
        </a:p>
      </dgm:t>
    </dgm:pt>
    <dgm:pt modelId="{B357D925-1829-433C-9E3A-BDF21522E7D5}" type="pres">
      <dgm:prSet presAssocID="{9E6336EA-1E19-4C9B-B66A-A60131E0DACE}" presName="spacer" presStyleCnt="0"/>
      <dgm:spPr/>
    </dgm:pt>
    <dgm:pt modelId="{FB297F3C-7AE7-4AEC-BC46-4E28E4CFB1DC}" type="pres">
      <dgm:prSet presAssocID="{C9A7AABF-ED04-4426-8DDF-12AB176BE6A1}" presName="parentText" presStyleLbl="node1" presStyleIdx="2" presStyleCnt="3">
        <dgm:presLayoutVars>
          <dgm:chMax val="0"/>
          <dgm:bulletEnabled val="1"/>
        </dgm:presLayoutVars>
      </dgm:prSet>
      <dgm:spPr/>
      <dgm:t>
        <a:bodyPr/>
        <a:lstStyle/>
        <a:p>
          <a:endParaRPr lang="en-US"/>
        </a:p>
      </dgm:t>
    </dgm:pt>
  </dgm:ptLst>
  <dgm:cxnLst>
    <dgm:cxn modelId="{71D50E78-643E-4E3C-983A-09BD188CB39E}" type="presOf" srcId="{160F6CA4-1336-4F68-826D-D388EC8E2E2A}" destId="{1B92B669-43B7-4D3E-A355-32F34B5F1F86}" srcOrd="0" destOrd="0" presId="urn:microsoft.com/office/officeart/2005/8/layout/vList2"/>
    <dgm:cxn modelId="{B60C241B-4FB4-4626-AA61-7F8014F4C165}" type="presOf" srcId="{C45A49A8-5258-4038-B735-57BA783BA1B5}" destId="{4A2CC6A6-43E7-4AC7-BE74-5F7BA68970CD}" srcOrd="0" destOrd="0" presId="urn:microsoft.com/office/officeart/2005/8/layout/vList2"/>
    <dgm:cxn modelId="{93B87FED-52F4-4A91-9297-AE092627768A}" srcId="{C13C2C09-416E-4B65-B758-F1F4E7141CCA}" destId="{160F6CA4-1336-4F68-826D-D388EC8E2E2A}" srcOrd="0" destOrd="0" parTransId="{C6570854-790F-4B01-A334-413B12E9C048}" sibTransId="{96500FC6-FFFF-42C1-AE21-0E8688FEF817}"/>
    <dgm:cxn modelId="{C2F0FF96-D3F3-4301-844D-5380E6221F90}" srcId="{C13C2C09-416E-4B65-B758-F1F4E7141CCA}" destId="{C45A49A8-5258-4038-B735-57BA783BA1B5}" srcOrd="1" destOrd="0" parTransId="{7268DA16-771A-4901-A3A4-303B2C923C0A}" sibTransId="{9E6336EA-1E19-4C9B-B66A-A60131E0DACE}"/>
    <dgm:cxn modelId="{E98A4602-0462-49F5-BD21-48DCFFEE89AC}" type="presOf" srcId="{C9A7AABF-ED04-4426-8DDF-12AB176BE6A1}" destId="{FB297F3C-7AE7-4AEC-BC46-4E28E4CFB1DC}" srcOrd="0" destOrd="0" presId="urn:microsoft.com/office/officeart/2005/8/layout/vList2"/>
    <dgm:cxn modelId="{6A3DD38B-4900-4BBB-84A6-31742E33CE54}" type="presOf" srcId="{C13C2C09-416E-4B65-B758-F1F4E7141CCA}" destId="{AD42F81F-33D9-4954-92BB-F091E0185CCA}" srcOrd="0" destOrd="0" presId="urn:microsoft.com/office/officeart/2005/8/layout/vList2"/>
    <dgm:cxn modelId="{65EFCBA9-7639-456D-9D27-8CE8552BCE75}" srcId="{C13C2C09-416E-4B65-B758-F1F4E7141CCA}" destId="{C9A7AABF-ED04-4426-8DDF-12AB176BE6A1}" srcOrd="2" destOrd="0" parTransId="{2A6EDD95-1B4F-4170-9DB8-0DA60A222988}" sibTransId="{2DD981A9-57A3-458B-B507-5F694FBF3C74}"/>
    <dgm:cxn modelId="{D182CF88-2DF6-416A-B6BF-C752DD2020C2}" type="presParOf" srcId="{AD42F81F-33D9-4954-92BB-F091E0185CCA}" destId="{1B92B669-43B7-4D3E-A355-32F34B5F1F86}" srcOrd="0" destOrd="0" presId="urn:microsoft.com/office/officeart/2005/8/layout/vList2"/>
    <dgm:cxn modelId="{AD3B3564-512C-4339-B00A-08D9DAB92C01}" type="presParOf" srcId="{AD42F81F-33D9-4954-92BB-F091E0185CCA}" destId="{03D9269D-C3EF-4E51-8CE3-1AD0E56DDA28}" srcOrd="1" destOrd="0" presId="urn:microsoft.com/office/officeart/2005/8/layout/vList2"/>
    <dgm:cxn modelId="{88BAC806-1E42-43ED-80CD-5AF3CAFC8C89}" type="presParOf" srcId="{AD42F81F-33D9-4954-92BB-F091E0185CCA}" destId="{4A2CC6A6-43E7-4AC7-BE74-5F7BA68970CD}" srcOrd="2" destOrd="0" presId="urn:microsoft.com/office/officeart/2005/8/layout/vList2"/>
    <dgm:cxn modelId="{64919732-18CD-49A6-96FC-6517BF308347}" type="presParOf" srcId="{AD42F81F-33D9-4954-92BB-F091E0185CCA}" destId="{B357D925-1829-433C-9E3A-BDF21522E7D5}" srcOrd="3" destOrd="0" presId="urn:microsoft.com/office/officeart/2005/8/layout/vList2"/>
    <dgm:cxn modelId="{59AEB687-8B28-4761-B7D2-B53987D6D134}" type="presParOf" srcId="{AD42F81F-33D9-4954-92BB-F091E0185CCA}" destId="{FB297F3C-7AE7-4AEC-BC46-4E28E4CFB1DC}"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1C2BB905-FE51-40D2-9DB0-6C4922ECFC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804C4C4-DAA9-4C59-A564-A11AAE0B88F4}">
      <dgm:prSet/>
      <dgm:spPr/>
      <dgm:t>
        <a:bodyPr/>
        <a:lstStyle/>
        <a:p>
          <a:pPr rtl="0"/>
          <a:r>
            <a:rPr lang="en-US" dirty="0" smtClean="0"/>
            <a:t>Standard Questions</a:t>
          </a:r>
          <a:endParaRPr lang="en-US" dirty="0"/>
        </a:p>
      </dgm:t>
    </dgm:pt>
    <dgm:pt modelId="{ED87EC81-23A8-40B0-804F-F845138AB36F}" type="parTrans" cxnId="{96B19A17-ED32-499A-915C-8FB77A995516}">
      <dgm:prSet/>
      <dgm:spPr/>
      <dgm:t>
        <a:bodyPr/>
        <a:lstStyle/>
        <a:p>
          <a:endParaRPr lang="en-US"/>
        </a:p>
      </dgm:t>
    </dgm:pt>
    <dgm:pt modelId="{15566F26-131C-480F-BF4A-3D6ABEACDAA8}" type="sibTrans" cxnId="{96B19A17-ED32-499A-915C-8FB77A995516}">
      <dgm:prSet/>
      <dgm:spPr/>
      <dgm:t>
        <a:bodyPr/>
        <a:lstStyle/>
        <a:p>
          <a:endParaRPr lang="en-US"/>
        </a:p>
      </dgm:t>
    </dgm:pt>
    <dgm:pt modelId="{61C9264A-ADF6-46D4-B9B6-8B3A037DF53F}">
      <dgm:prSet/>
      <dgm:spPr/>
      <dgm:t>
        <a:bodyPr/>
        <a:lstStyle/>
        <a:p>
          <a:pPr rtl="0"/>
          <a:r>
            <a:rPr lang="en-US" dirty="0" smtClean="0"/>
            <a:t>“I attest that I have read and do meet the minimum qualifications for the position in which I am applying.”</a:t>
          </a:r>
          <a:endParaRPr lang="en-US" dirty="0"/>
        </a:p>
      </dgm:t>
    </dgm:pt>
    <dgm:pt modelId="{BDD77BC2-4B13-4273-AD91-D9B3D4C9AD05}" type="parTrans" cxnId="{25EEEF3B-52FC-4B5C-93AA-72CC39D41AAD}">
      <dgm:prSet/>
      <dgm:spPr/>
      <dgm:t>
        <a:bodyPr/>
        <a:lstStyle/>
        <a:p>
          <a:endParaRPr lang="en-US"/>
        </a:p>
      </dgm:t>
    </dgm:pt>
    <dgm:pt modelId="{03076E3A-CABF-4E09-9855-9980F8E7DD5A}" type="sibTrans" cxnId="{25EEEF3B-52FC-4B5C-93AA-72CC39D41AAD}">
      <dgm:prSet/>
      <dgm:spPr/>
      <dgm:t>
        <a:bodyPr/>
        <a:lstStyle/>
        <a:p>
          <a:endParaRPr lang="en-US"/>
        </a:p>
      </dgm:t>
    </dgm:pt>
    <dgm:pt modelId="{AAD4B1BB-475F-4BE9-B17B-096F0BBEFF80}">
      <dgm:prSet/>
      <dgm:spPr/>
      <dgm:t>
        <a:bodyPr/>
        <a:lstStyle/>
        <a:p>
          <a:pPr rtl="0"/>
          <a:r>
            <a:rPr lang="en-US" dirty="0" smtClean="0"/>
            <a:t>“In order to receive Veteran's Preference, have you verified that DOHR has a # 2 or # 4 copy of your DD Form 214 on file? If not on file, it must be received by DOHR within 48 hours.”</a:t>
          </a:r>
          <a:endParaRPr lang="en-US" dirty="0"/>
        </a:p>
      </dgm:t>
    </dgm:pt>
    <dgm:pt modelId="{B3E4681E-566D-4339-B508-DB4662663A3B}" type="parTrans" cxnId="{7BB491A3-F59E-4C6A-A176-AC95B2804A5F}">
      <dgm:prSet/>
      <dgm:spPr/>
      <dgm:t>
        <a:bodyPr/>
        <a:lstStyle/>
        <a:p>
          <a:endParaRPr lang="en-US"/>
        </a:p>
      </dgm:t>
    </dgm:pt>
    <dgm:pt modelId="{A51D05FE-7D97-4355-9619-11AC56408290}" type="sibTrans" cxnId="{7BB491A3-F59E-4C6A-A176-AC95B2804A5F}">
      <dgm:prSet/>
      <dgm:spPr/>
      <dgm:t>
        <a:bodyPr/>
        <a:lstStyle/>
        <a:p>
          <a:endParaRPr lang="en-US"/>
        </a:p>
      </dgm:t>
    </dgm:pt>
    <dgm:pt modelId="{C852ACCF-0CE4-43C3-A05D-77320C054ECB}" type="pres">
      <dgm:prSet presAssocID="{1C2BB905-FE51-40D2-9DB0-6C4922ECFCAC}" presName="linear" presStyleCnt="0">
        <dgm:presLayoutVars>
          <dgm:animLvl val="lvl"/>
          <dgm:resizeHandles val="exact"/>
        </dgm:presLayoutVars>
      </dgm:prSet>
      <dgm:spPr/>
      <dgm:t>
        <a:bodyPr/>
        <a:lstStyle/>
        <a:p>
          <a:endParaRPr lang="en-US"/>
        </a:p>
      </dgm:t>
    </dgm:pt>
    <dgm:pt modelId="{ED0F780C-A8D0-4BC4-BA67-3F2F91155C28}" type="pres">
      <dgm:prSet presAssocID="{E804C4C4-DAA9-4C59-A564-A11AAE0B88F4}" presName="parentText" presStyleLbl="node1" presStyleIdx="0" presStyleCnt="1">
        <dgm:presLayoutVars>
          <dgm:chMax val="0"/>
          <dgm:bulletEnabled val="1"/>
        </dgm:presLayoutVars>
      </dgm:prSet>
      <dgm:spPr/>
      <dgm:t>
        <a:bodyPr/>
        <a:lstStyle/>
        <a:p>
          <a:endParaRPr lang="en-US"/>
        </a:p>
      </dgm:t>
    </dgm:pt>
    <dgm:pt modelId="{72C9F8FF-D2F8-4F89-9839-5B7EA4973DF1}" type="pres">
      <dgm:prSet presAssocID="{E804C4C4-DAA9-4C59-A564-A11AAE0B88F4}" presName="childText" presStyleLbl="revTx" presStyleIdx="0" presStyleCnt="1">
        <dgm:presLayoutVars>
          <dgm:bulletEnabled val="1"/>
        </dgm:presLayoutVars>
      </dgm:prSet>
      <dgm:spPr/>
      <dgm:t>
        <a:bodyPr/>
        <a:lstStyle/>
        <a:p>
          <a:endParaRPr lang="en-US"/>
        </a:p>
      </dgm:t>
    </dgm:pt>
  </dgm:ptLst>
  <dgm:cxnLst>
    <dgm:cxn modelId="{25EEEF3B-52FC-4B5C-93AA-72CC39D41AAD}" srcId="{E804C4C4-DAA9-4C59-A564-A11AAE0B88F4}" destId="{61C9264A-ADF6-46D4-B9B6-8B3A037DF53F}" srcOrd="0" destOrd="0" parTransId="{BDD77BC2-4B13-4273-AD91-D9B3D4C9AD05}" sibTransId="{03076E3A-CABF-4E09-9855-9980F8E7DD5A}"/>
    <dgm:cxn modelId="{96B19A17-ED32-499A-915C-8FB77A995516}" srcId="{1C2BB905-FE51-40D2-9DB0-6C4922ECFCAC}" destId="{E804C4C4-DAA9-4C59-A564-A11AAE0B88F4}" srcOrd="0" destOrd="0" parTransId="{ED87EC81-23A8-40B0-804F-F845138AB36F}" sibTransId="{15566F26-131C-480F-BF4A-3D6ABEACDAA8}"/>
    <dgm:cxn modelId="{24016D3C-6F0D-4452-A9C4-86278391420A}" type="presOf" srcId="{1C2BB905-FE51-40D2-9DB0-6C4922ECFCAC}" destId="{C852ACCF-0CE4-43C3-A05D-77320C054ECB}" srcOrd="0" destOrd="0" presId="urn:microsoft.com/office/officeart/2005/8/layout/vList2"/>
    <dgm:cxn modelId="{5868D8A9-FE7B-4C99-AA26-85A4F479693D}" type="presOf" srcId="{AAD4B1BB-475F-4BE9-B17B-096F0BBEFF80}" destId="{72C9F8FF-D2F8-4F89-9839-5B7EA4973DF1}" srcOrd="0" destOrd="1" presId="urn:microsoft.com/office/officeart/2005/8/layout/vList2"/>
    <dgm:cxn modelId="{38D5A6E4-01E1-4502-8082-AEE63FCD8165}" type="presOf" srcId="{E804C4C4-DAA9-4C59-A564-A11AAE0B88F4}" destId="{ED0F780C-A8D0-4BC4-BA67-3F2F91155C28}" srcOrd="0" destOrd="0" presId="urn:microsoft.com/office/officeart/2005/8/layout/vList2"/>
    <dgm:cxn modelId="{3173A25D-FBE4-49C0-B8CB-B24791EBD0D2}" type="presOf" srcId="{61C9264A-ADF6-46D4-B9B6-8B3A037DF53F}" destId="{72C9F8FF-D2F8-4F89-9839-5B7EA4973DF1}" srcOrd="0" destOrd="0" presId="urn:microsoft.com/office/officeart/2005/8/layout/vList2"/>
    <dgm:cxn modelId="{7BB491A3-F59E-4C6A-A176-AC95B2804A5F}" srcId="{E804C4C4-DAA9-4C59-A564-A11AAE0B88F4}" destId="{AAD4B1BB-475F-4BE9-B17B-096F0BBEFF80}" srcOrd="1" destOrd="0" parTransId="{B3E4681E-566D-4339-B508-DB4662663A3B}" sibTransId="{A51D05FE-7D97-4355-9619-11AC56408290}"/>
    <dgm:cxn modelId="{C06D6D0F-4B67-4515-BD88-1618F6A190C7}" type="presParOf" srcId="{C852ACCF-0CE4-43C3-A05D-77320C054ECB}" destId="{ED0F780C-A8D0-4BC4-BA67-3F2F91155C28}" srcOrd="0" destOrd="0" presId="urn:microsoft.com/office/officeart/2005/8/layout/vList2"/>
    <dgm:cxn modelId="{C97BDD9F-BB56-49ED-A5BF-13C39A155741}" type="presParOf" srcId="{C852ACCF-0CE4-43C3-A05D-77320C054ECB}" destId="{72C9F8FF-D2F8-4F89-9839-5B7EA4973DF1}"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546630D8-5ED6-4A4E-B2EA-88414F5CCA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3B2535-D30D-4BCC-B8E5-C5A61B74C3DF}">
      <dgm:prSet/>
      <dgm:spPr/>
      <dgm:t>
        <a:bodyPr/>
        <a:lstStyle/>
        <a:p>
          <a:pPr rtl="0"/>
          <a:r>
            <a:rPr lang="en-US" dirty="0" smtClean="0"/>
            <a:t>Willingness Questions</a:t>
          </a:r>
          <a:endParaRPr lang="en-US" dirty="0"/>
        </a:p>
      </dgm:t>
    </dgm:pt>
    <dgm:pt modelId="{84B803E8-4A8A-40F2-AC82-00B91C2EB6C1}" type="parTrans" cxnId="{7A1F2B23-7F84-450D-AB2C-58B09734E48E}">
      <dgm:prSet/>
      <dgm:spPr/>
      <dgm:t>
        <a:bodyPr/>
        <a:lstStyle/>
        <a:p>
          <a:endParaRPr lang="en-US"/>
        </a:p>
      </dgm:t>
    </dgm:pt>
    <dgm:pt modelId="{F7137A73-5A66-4DB2-80BD-A6F47C1BA310}" type="sibTrans" cxnId="{7A1F2B23-7F84-450D-AB2C-58B09734E48E}">
      <dgm:prSet/>
      <dgm:spPr/>
      <dgm:t>
        <a:bodyPr/>
        <a:lstStyle/>
        <a:p>
          <a:endParaRPr lang="en-US"/>
        </a:p>
      </dgm:t>
    </dgm:pt>
    <dgm:pt modelId="{EFB2AD35-3566-4C97-8A46-A2BD0D1A3F1B}">
      <dgm:prSet/>
      <dgm:spPr/>
      <dgm:t>
        <a:bodyPr/>
        <a:lstStyle/>
        <a:p>
          <a:pPr rtl="0"/>
          <a:r>
            <a:rPr lang="en-US" dirty="0" smtClean="0"/>
            <a:t>“Are you willing and able to work in downtown Memphis?”</a:t>
          </a:r>
          <a:endParaRPr lang="en-US" dirty="0"/>
        </a:p>
      </dgm:t>
    </dgm:pt>
    <dgm:pt modelId="{1FA94C2B-7190-4884-907F-CDB0A990FFE7}" type="parTrans" cxnId="{4CED3DD3-E965-4347-9C87-5D9802C3F1D4}">
      <dgm:prSet/>
      <dgm:spPr/>
      <dgm:t>
        <a:bodyPr/>
        <a:lstStyle/>
        <a:p>
          <a:endParaRPr lang="en-US"/>
        </a:p>
      </dgm:t>
    </dgm:pt>
    <dgm:pt modelId="{E3FA442C-36A0-4FE0-B250-452BBF2012D4}" type="sibTrans" cxnId="{4CED3DD3-E965-4347-9C87-5D9802C3F1D4}">
      <dgm:prSet/>
      <dgm:spPr/>
      <dgm:t>
        <a:bodyPr/>
        <a:lstStyle/>
        <a:p>
          <a:endParaRPr lang="en-US"/>
        </a:p>
      </dgm:t>
    </dgm:pt>
    <dgm:pt modelId="{EB52610E-E123-44E8-8A39-927FA57D11A7}">
      <dgm:prSet/>
      <dgm:spPr/>
      <dgm:t>
        <a:bodyPr/>
        <a:lstStyle/>
        <a:p>
          <a:pPr rtl="0"/>
          <a:r>
            <a:rPr lang="en-US" dirty="0" smtClean="0"/>
            <a:t>“This position works a 6:00 pm to 7:30 am night shift with an every other weekend rotation. Will you be able to work this schedule?”</a:t>
          </a:r>
          <a:endParaRPr lang="en-US" dirty="0"/>
        </a:p>
      </dgm:t>
    </dgm:pt>
    <dgm:pt modelId="{17B2DFE6-21D3-4C94-B25C-E70F1F5E5F3C}" type="parTrans" cxnId="{FAA98226-8C87-460E-B633-AAAF9801482E}">
      <dgm:prSet/>
      <dgm:spPr/>
      <dgm:t>
        <a:bodyPr/>
        <a:lstStyle/>
        <a:p>
          <a:endParaRPr lang="en-US"/>
        </a:p>
      </dgm:t>
    </dgm:pt>
    <dgm:pt modelId="{E43EEC9C-C06D-40A2-81CF-6537EEA50CAB}" type="sibTrans" cxnId="{FAA98226-8C87-460E-B633-AAAF9801482E}">
      <dgm:prSet/>
      <dgm:spPr/>
      <dgm:t>
        <a:bodyPr/>
        <a:lstStyle/>
        <a:p>
          <a:endParaRPr lang="en-US"/>
        </a:p>
      </dgm:t>
    </dgm:pt>
    <dgm:pt modelId="{37206C68-06A4-4504-8B09-31FE41502870}" type="pres">
      <dgm:prSet presAssocID="{546630D8-5ED6-4A4E-B2EA-88414F5CCA69}" presName="linear" presStyleCnt="0">
        <dgm:presLayoutVars>
          <dgm:animLvl val="lvl"/>
          <dgm:resizeHandles val="exact"/>
        </dgm:presLayoutVars>
      </dgm:prSet>
      <dgm:spPr/>
      <dgm:t>
        <a:bodyPr/>
        <a:lstStyle/>
        <a:p>
          <a:endParaRPr lang="en-US"/>
        </a:p>
      </dgm:t>
    </dgm:pt>
    <dgm:pt modelId="{4BEF8D2F-EA40-46C2-87E4-90911D8932A3}" type="pres">
      <dgm:prSet presAssocID="{9C3B2535-D30D-4BCC-B8E5-C5A61B74C3DF}" presName="parentText" presStyleLbl="node1" presStyleIdx="0" presStyleCnt="1">
        <dgm:presLayoutVars>
          <dgm:chMax val="0"/>
          <dgm:bulletEnabled val="1"/>
        </dgm:presLayoutVars>
      </dgm:prSet>
      <dgm:spPr/>
      <dgm:t>
        <a:bodyPr/>
        <a:lstStyle/>
        <a:p>
          <a:endParaRPr lang="en-US"/>
        </a:p>
      </dgm:t>
    </dgm:pt>
    <dgm:pt modelId="{DB82663D-41A3-4033-8554-C53D3571FB85}" type="pres">
      <dgm:prSet presAssocID="{9C3B2535-D30D-4BCC-B8E5-C5A61B74C3DF}" presName="childText" presStyleLbl="revTx" presStyleIdx="0" presStyleCnt="1">
        <dgm:presLayoutVars>
          <dgm:bulletEnabled val="1"/>
        </dgm:presLayoutVars>
      </dgm:prSet>
      <dgm:spPr/>
      <dgm:t>
        <a:bodyPr/>
        <a:lstStyle/>
        <a:p>
          <a:endParaRPr lang="en-US"/>
        </a:p>
      </dgm:t>
    </dgm:pt>
  </dgm:ptLst>
  <dgm:cxnLst>
    <dgm:cxn modelId="{AA8BE5D3-1E68-4BD8-BA38-783AF9C28282}" type="presOf" srcId="{546630D8-5ED6-4A4E-B2EA-88414F5CCA69}" destId="{37206C68-06A4-4504-8B09-31FE41502870}" srcOrd="0" destOrd="0" presId="urn:microsoft.com/office/officeart/2005/8/layout/vList2"/>
    <dgm:cxn modelId="{549630CA-C111-456C-BE3C-436EEB3D7645}" type="presOf" srcId="{EB52610E-E123-44E8-8A39-927FA57D11A7}" destId="{DB82663D-41A3-4033-8554-C53D3571FB85}" srcOrd="0" destOrd="1" presId="urn:microsoft.com/office/officeart/2005/8/layout/vList2"/>
    <dgm:cxn modelId="{C15B7F33-BF62-4423-96EC-202151AB4B3B}" type="presOf" srcId="{9C3B2535-D30D-4BCC-B8E5-C5A61B74C3DF}" destId="{4BEF8D2F-EA40-46C2-87E4-90911D8932A3}" srcOrd="0" destOrd="0" presId="urn:microsoft.com/office/officeart/2005/8/layout/vList2"/>
    <dgm:cxn modelId="{4CED3DD3-E965-4347-9C87-5D9802C3F1D4}" srcId="{9C3B2535-D30D-4BCC-B8E5-C5A61B74C3DF}" destId="{EFB2AD35-3566-4C97-8A46-A2BD0D1A3F1B}" srcOrd="0" destOrd="0" parTransId="{1FA94C2B-7190-4884-907F-CDB0A990FFE7}" sibTransId="{E3FA442C-36A0-4FE0-B250-452BBF2012D4}"/>
    <dgm:cxn modelId="{FAA98226-8C87-460E-B633-AAAF9801482E}" srcId="{9C3B2535-D30D-4BCC-B8E5-C5A61B74C3DF}" destId="{EB52610E-E123-44E8-8A39-927FA57D11A7}" srcOrd="1" destOrd="0" parTransId="{17B2DFE6-21D3-4C94-B25C-E70F1F5E5F3C}" sibTransId="{E43EEC9C-C06D-40A2-81CF-6537EEA50CAB}"/>
    <dgm:cxn modelId="{19AF7710-8D03-4042-B54F-F66196F026A4}" type="presOf" srcId="{EFB2AD35-3566-4C97-8A46-A2BD0D1A3F1B}" destId="{DB82663D-41A3-4033-8554-C53D3571FB85}" srcOrd="0" destOrd="0" presId="urn:microsoft.com/office/officeart/2005/8/layout/vList2"/>
    <dgm:cxn modelId="{7A1F2B23-7F84-450D-AB2C-58B09734E48E}" srcId="{546630D8-5ED6-4A4E-B2EA-88414F5CCA69}" destId="{9C3B2535-D30D-4BCC-B8E5-C5A61B74C3DF}" srcOrd="0" destOrd="0" parTransId="{84B803E8-4A8A-40F2-AC82-00B91C2EB6C1}" sibTransId="{F7137A73-5A66-4DB2-80BD-A6F47C1BA310}"/>
    <dgm:cxn modelId="{ED3C389A-DE13-4CF9-827D-CF4C459A033F}" type="presParOf" srcId="{37206C68-06A4-4504-8B09-31FE41502870}" destId="{4BEF8D2F-EA40-46C2-87E4-90911D8932A3}" srcOrd="0" destOrd="0" presId="urn:microsoft.com/office/officeart/2005/8/layout/vList2"/>
    <dgm:cxn modelId="{2C0CECC4-8F44-49A9-8453-22A766BB5FE0}" type="presParOf" srcId="{37206C68-06A4-4504-8B09-31FE41502870}" destId="{DB82663D-41A3-4033-8554-C53D3571FB85}"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D30A82A1-4634-447E-9D0F-4A558344A9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120F64-1FFF-40D5-83CD-DA9423B28942}">
      <dgm:prSet/>
      <dgm:spPr/>
      <dgm:t>
        <a:bodyPr/>
        <a:lstStyle/>
        <a:p>
          <a:pPr rtl="0"/>
          <a:r>
            <a:rPr lang="en-US" dirty="0" smtClean="0"/>
            <a:t>KSA Questions</a:t>
          </a:r>
          <a:endParaRPr lang="en-US" dirty="0"/>
        </a:p>
      </dgm:t>
    </dgm:pt>
    <dgm:pt modelId="{131C41B9-F9AF-413B-A6C8-112D2897099E}" type="parTrans" cxnId="{E6441971-F1E5-4630-9F42-29304BA358F5}">
      <dgm:prSet/>
      <dgm:spPr/>
      <dgm:t>
        <a:bodyPr/>
        <a:lstStyle/>
        <a:p>
          <a:endParaRPr lang="en-US"/>
        </a:p>
      </dgm:t>
    </dgm:pt>
    <dgm:pt modelId="{12456244-1AF0-4E12-994E-CE70276CC0A8}" type="sibTrans" cxnId="{E6441971-F1E5-4630-9F42-29304BA358F5}">
      <dgm:prSet/>
      <dgm:spPr/>
      <dgm:t>
        <a:bodyPr/>
        <a:lstStyle/>
        <a:p>
          <a:endParaRPr lang="en-US"/>
        </a:p>
      </dgm:t>
    </dgm:pt>
    <dgm:pt modelId="{541613FC-DBE0-487E-821D-CBCBD7E11225}">
      <dgm:prSet/>
      <dgm:spPr/>
      <dgm:t>
        <a:bodyPr/>
        <a:lstStyle/>
        <a:p>
          <a:pPr rtl="0"/>
          <a:r>
            <a:rPr lang="en-US" dirty="0" smtClean="0"/>
            <a:t>“Are you proficient in advanced applications of Microsoft Word, to include generating a conditional mail merge document, automating repetitive tasks with macros, developing templates and forms, and linking forms to external sources?”</a:t>
          </a:r>
          <a:endParaRPr lang="en-US" dirty="0"/>
        </a:p>
      </dgm:t>
    </dgm:pt>
    <dgm:pt modelId="{D136F27E-EB2E-431C-BE30-5BD27B445803}" type="parTrans" cxnId="{E06E7187-6BAD-48F3-A06E-C5F587BDAB6C}">
      <dgm:prSet/>
      <dgm:spPr/>
      <dgm:t>
        <a:bodyPr/>
        <a:lstStyle/>
        <a:p>
          <a:endParaRPr lang="en-US"/>
        </a:p>
      </dgm:t>
    </dgm:pt>
    <dgm:pt modelId="{5D4D9B10-D081-49FE-A57A-85CA7A10C942}" type="sibTrans" cxnId="{E06E7187-6BAD-48F3-A06E-C5F587BDAB6C}">
      <dgm:prSet/>
      <dgm:spPr/>
      <dgm:t>
        <a:bodyPr/>
        <a:lstStyle/>
        <a:p>
          <a:endParaRPr lang="en-US"/>
        </a:p>
      </dgm:t>
    </dgm:pt>
    <dgm:pt modelId="{9252C83E-5AC9-4BF0-935B-E81AF31E3464}">
      <dgm:prSet/>
      <dgm:spPr/>
      <dgm:t>
        <a:bodyPr/>
        <a:lstStyle/>
        <a:p>
          <a:pPr rtl="0"/>
          <a:r>
            <a:rPr lang="en-US" dirty="0" smtClean="0"/>
            <a:t>“Do you have experience working with an intellectual and developmental disability population?”</a:t>
          </a:r>
          <a:endParaRPr lang="en-US" dirty="0"/>
        </a:p>
      </dgm:t>
    </dgm:pt>
    <dgm:pt modelId="{053667B0-8CEB-4B4C-9B3C-C02F9567C3C4}" type="parTrans" cxnId="{A3ED506F-B099-4F6B-8914-8186726D0FDB}">
      <dgm:prSet/>
      <dgm:spPr/>
      <dgm:t>
        <a:bodyPr/>
        <a:lstStyle/>
        <a:p>
          <a:endParaRPr lang="en-US"/>
        </a:p>
      </dgm:t>
    </dgm:pt>
    <dgm:pt modelId="{519DB71A-21BA-4A8F-A893-33F5056689C3}" type="sibTrans" cxnId="{A3ED506F-B099-4F6B-8914-8186726D0FDB}">
      <dgm:prSet/>
      <dgm:spPr/>
      <dgm:t>
        <a:bodyPr/>
        <a:lstStyle/>
        <a:p>
          <a:endParaRPr lang="en-US"/>
        </a:p>
      </dgm:t>
    </dgm:pt>
    <dgm:pt modelId="{2A9CBE4C-654A-4C4C-AA59-433FE8110635}">
      <dgm:prSet/>
      <dgm:spPr/>
      <dgm:t>
        <a:bodyPr/>
        <a:lstStyle/>
        <a:p>
          <a:pPr rtl="0"/>
          <a:r>
            <a:rPr lang="en-US" dirty="0" smtClean="0"/>
            <a:t>“Do you have knowledge of medical administration/clerical procedures and systems such as word processing, managing files and records, and medical terminology?”</a:t>
          </a:r>
          <a:endParaRPr lang="en-US" dirty="0"/>
        </a:p>
      </dgm:t>
    </dgm:pt>
    <dgm:pt modelId="{03A5236B-7E0A-4A30-B7EF-A9F0494EBDFD}" type="parTrans" cxnId="{AA6AE0DD-A88F-47BF-AA59-1C9BB9195BA8}">
      <dgm:prSet/>
      <dgm:spPr/>
      <dgm:t>
        <a:bodyPr/>
        <a:lstStyle/>
        <a:p>
          <a:endParaRPr lang="en-US"/>
        </a:p>
      </dgm:t>
    </dgm:pt>
    <dgm:pt modelId="{32505E78-BE4A-485A-B370-18546E082E55}" type="sibTrans" cxnId="{AA6AE0DD-A88F-47BF-AA59-1C9BB9195BA8}">
      <dgm:prSet/>
      <dgm:spPr/>
      <dgm:t>
        <a:bodyPr/>
        <a:lstStyle/>
        <a:p>
          <a:endParaRPr lang="en-US"/>
        </a:p>
      </dgm:t>
    </dgm:pt>
    <dgm:pt modelId="{80F64C36-6630-4BC2-B48E-A9DE7C93541B}" type="pres">
      <dgm:prSet presAssocID="{D30A82A1-4634-447E-9D0F-4A558344A96B}" presName="linear" presStyleCnt="0">
        <dgm:presLayoutVars>
          <dgm:animLvl val="lvl"/>
          <dgm:resizeHandles val="exact"/>
        </dgm:presLayoutVars>
      </dgm:prSet>
      <dgm:spPr/>
      <dgm:t>
        <a:bodyPr/>
        <a:lstStyle/>
        <a:p>
          <a:endParaRPr lang="en-US"/>
        </a:p>
      </dgm:t>
    </dgm:pt>
    <dgm:pt modelId="{40FA964B-0FCB-4359-8AA7-2165A18D307E}" type="pres">
      <dgm:prSet presAssocID="{7E120F64-1FFF-40D5-83CD-DA9423B28942}" presName="parentText" presStyleLbl="node1" presStyleIdx="0" presStyleCnt="1">
        <dgm:presLayoutVars>
          <dgm:chMax val="0"/>
          <dgm:bulletEnabled val="1"/>
        </dgm:presLayoutVars>
      </dgm:prSet>
      <dgm:spPr/>
      <dgm:t>
        <a:bodyPr/>
        <a:lstStyle/>
        <a:p>
          <a:endParaRPr lang="en-US"/>
        </a:p>
      </dgm:t>
    </dgm:pt>
    <dgm:pt modelId="{0A15ACD8-D5CA-4E78-AE3A-3AA15189D14E}" type="pres">
      <dgm:prSet presAssocID="{7E120F64-1FFF-40D5-83CD-DA9423B28942}" presName="childText" presStyleLbl="revTx" presStyleIdx="0" presStyleCnt="1">
        <dgm:presLayoutVars>
          <dgm:bulletEnabled val="1"/>
        </dgm:presLayoutVars>
      </dgm:prSet>
      <dgm:spPr/>
      <dgm:t>
        <a:bodyPr/>
        <a:lstStyle/>
        <a:p>
          <a:endParaRPr lang="en-US"/>
        </a:p>
      </dgm:t>
    </dgm:pt>
  </dgm:ptLst>
  <dgm:cxnLst>
    <dgm:cxn modelId="{2BA7E2A2-A061-49B1-ABB4-3854B9558A15}" type="presOf" srcId="{D30A82A1-4634-447E-9D0F-4A558344A96B}" destId="{80F64C36-6630-4BC2-B48E-A9DE7C93541B}" srcOrd="0" destOrd="0" presId="urn:microsoft.com/office/officeart/2005/8/layout/vList2"/>
    <dgm:cxn modelId="{543F472A-4F11-4D23-87DA-410581C6B23D}" type="presOf" srcId="{541613FC-DBE0-487E-821D-CBCBD7E11225}" destId="{0A15ACD8-D5CA-4E78-AE3A-3AA15189D14E}" srcOrd="0" destOrd="0" presId="urn:microsoft.com/office/officeart/2005/8/layout/vList2"/>
    <dgm:cxn modelId="{A3ED506F-B099-4F6B-8914-8186726D0FDB}" srcId="{7E120F64-1FFF-40D5-83CD-DA9423B28942}" destId="{9252C83E-5AC9-4BF0-935B-E81AF31E3464}" srcOrd="1" destOrd="0" parTransId="{053667B0-8CEB-4B4C-9B3C-C02F9567C3C4}" sibTransId="{519DB71A-21BA-4A8F-A893-33F5056689C3}"/>
    <dgm:cxn modelId="{E06E7187-6BAD-48F3-A06E-C5F587BDAB6C}" srcId="{7E120F64-1FFF-40D5-83CD-DA9423B28942}" destId="{541613FC-DBE0-487E-821D-CBCBD7E11225}" srcOrd="0" destOrd="0" parTransId="{D136F27E-EB2E-431C-BE30-5BD27B445803}" sibTransId="{5D4D9B10-D081-49FE-A57A-85CA7A10C942}"/>
    <dgm:cxn modelId="{F4D67888-E8CE-4185-ABC9-5573FACA4CDF}" type="presOf" srcId="{9252C83E-5AC9-4BF0-935B-E81AF31E3464}" destId="{0A15ACD8-D5CA-4E78-AE3A-3AA15189D14E}" srcOrd="0" destOrd="1" presId="urn:microsoft.com/office/officeart/2005/8/layout/vList2"/>
    <dgm:cxn modelId="{80819102-CB85-4C0B-815A-B16565E90CBF}" type="presOf" srcId="{7E120F64-1FFF-40D5-83CD-DA9423B28942}" destId="{40FA964B-0FCB-4359-8AA7-2165A18D307E}" srcOrd="0" destOrd="0" presId="urn:microsoft.com/office/officeart/2005/8/layout/vList2"/>
    <dgm:cxn modelId="{E6441971-F1E5-4630-9F42-29304BA358F5}" srcId="{D30A82A1-4634-447E-9D0F-4A558344A96B}" destId="{7E120F64-1FFF-40D5-83CD-DA9423B28942}" srcOrd="0" destOrd="0" parTransId="{131C41B9-F9AF-413B-A6C8-112D2897099E}" sibTransId="{12456244-1AF0-4E12-994E-CE70276CC0A8}"/>
    <dgm:cxn modelId="{AA6AE0DD-A88F-47BF-AA59-1C9BB9195BA8}" srcId="{7E120F64-1FFF-40D5-83CD-DA9423B28942}" destId="{2A9CBE4C-654A-4C4C-AA59-433FE8110635}" srcOrd="2" destOrd="0" parTransId="{03A5236B-7E0A-4A30-B7EF-A9F0494EBDFD}" sibTransId="{32505E78-BE4A-485A-B370-18546E082E55}"/>
    <dgm:cxn modelId="{D192E6D9-220C-4806-9435-DE56C6E1A323}" type="presOf" srcId="{2A9CBE4C-654A-4C4C-AA59-433FE8110635}" destId="{0A15ACD8-D5CA-4E78-AE3A-3AA15189D14E}" srcOrd="0" destOrd="2" presId="urn:microsoft.com/office/officeart/2005/8/layout/vList2"/>
    <dgm:cxn modelId="{A7F4A624-E4D2-4AE0-B0AD-0F0E9C84BB96}" type="presParOf" srcId="{80F64C36-6630-4BC2-B48E-A9DE7C93541B}" destId="{40FA964B-0FCB-4359-8AA7-2165A18D307E}" srcOrd="0" destOrd="0" presId="urn:microsoft.com/office/officeart/2005/8/layout/vList2"/>
    <dgm:cxn modelId="{118CEE8B-DAD1-4A11-BAC4-D763DD40D817}" type="presParOf" srcId="{80F64C36-6630-4BC2-B48E-A9DE7C93541B}" destId="{0A15ACD8-D5CA-4E78-AE3A-3AA15189D14E}"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8BEA258E-EF93-4B0E-968C-FFCD99A83BF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A787B05-D4C5-4977-98A6-229A57E92FB9}">
      <dgm:prSet/>
      <dgm:spPr/>
      <dgm:t>
        <a:bodyPr/>
        <a:lstStyle/>
        <a:p>
          <a:pPr rtl="0"/>
          <a:r>
            <a:rPr lang="en-US" u="none" dirty="0" smtClean="0"/>
            <a:t>Overly Broad Questions:</a:t>
          </a:r>
          <a:endParaRPr lang="en-US" u="none" dirty="0"/>
        </a:p>
      </dgm:t>
    </dgm:pt>
    <dgm:pt modelId="{81273E3A-70E8-456E-B7C8-43F1FB96672C}" type="parTrans" cxnId="{42D19579-3F13-4403-95ED-8F7F83719F13}">
      <dgm:prSet/>
      <dgm:spPr/>
      <dgm:t>
        <a:bodyPr/>
        <a:lstStyle/>
        <a:p>
          <a:endParaRPr lang="en-US"/>
        </a:p>
      </dgm:t>
    </dgm:pt>
    <dgm:pt modelId="{863206F2-76FC-4ABA-AE5F-7FB23C213262}" type="sibTrans" cxnId="{42D19579-3F13-4403-95ED-8F7F83719F13}">
      <dgm:prSet/>
      <dgm:spPr/>
      <dgm:t>
        <a:bodyPr/>
        <a:lstStyle/>
        <a:p>
          <a:endParaRPr lang="en-US"/>
        </a:p>
      </dgm:t>
    </dgm:pt>
    <dgm:pt modelId="{D40784C8-9CD0-42B7-89A1-6CDE588282DE}">
      <dgm:prSet/>
      <dgm:spPr/>
      <dgm:t>
        <a:bodyPr/>
        <a:lstStyle/>
        <a:p>
          <a:r>
            <a:rPr lang="en-US" dirty="0" smtClean="0"/>
            <a:t>Are you proficient with computers and computer-based programs?</a:t>
          </a:r>
          <a:endParaRPr lang="en-US" dirty="0"/>
        </a:p>
      </dgm:t>
    </dgm:pt>
    <dgm:pt modelId="{37B122D3-E769-4150-81FE-DFA1789155E2}" type="parTrans" cxnId="{C51F61B7-9F32-447A-90D1-466C33543540}">
      <dgm:prSet/>
      <dgm:spPr/>
      <dgm:t>
        <a:bodyPr/>
        <a:lstStyle/>
        <a:p>
          <a:endParaRPr lang="en-US"/>
        </a:p>
      </dgm:t>
    </dgm:pt>
    <dgm:pt modelId="{0EFDB56C-100D-4A9C-9C32-B01AEBB4CE33}" type="sibTrans" cxnId="{C51F61B7-9F32-447A-90D1-466C33543540}">
      <dgm:prSet/>
      <dgm:spPr/>
      <dgm:t>
        <a:bodyPr/>
        <a:lstStyle/>
        <a:p>
          <a:endParaRPr lang="en-US"/>
        </a:p>
      </dgm:t>
    </dgm:pt>
    <dgm:pt modelId="{B8C4C809-D1D7-4FC4-91E6-66FE5F6F5EBC}">
      <dgm:prSet/>
      <dgm:spPr/>
      <dgm:t>
        <a:bodyPr/>
        <a:lstStyle/>
        <a:p>
          <a:r>
            <a:rPr lang="en-US" dirty="0" smtClean="0"/>
            <a:t>Do you have proficient writing skills?</a:t>
          </a:r>
          <a:endParaRPr lang="en-US" dirty="0"/>
        </a:p>
      </dgm:t>
    </dgm:pt>
    <dgm:pt modelId="{CC71378C-D281-4212-A13E-3A7D9B4610F5}" type="parTrans" cxnId="{40995B27-7F63-442B-8828-720AB05BB881}">
      <dgm:prSet/>
      <dgm:spPr/>
      <dgm:t>
        <a:bodyPr/>
        <a:lstStyle/>
        <a:p>
          <a:endParaRPr lang="en-US"/>
        </a:p>
      </dgm:t>
    </dgm:pt>
    <dgm:pt modelId="{CB482E2A-8997-4987-9757-275F156D6415}" type="sibTrans" cxnId="{40995B27-7F63-442B-8828-720AB05BB881}">
      <dgm:prSet/>
      <dgm:spPr/>
      <dgm:t>
        <a:bodyPr/>
        <a:lstStyle/>
        <a:p>
          <a:endParaRPr lang="en-US"/>
        </a:p>
      </dgm:t>
    </dgm:pt>
    <dgm:pt modelId="{33B75E7D-9798-4BB8-A16C-CB0551F33005}">
      <dgm:prSet/>
      <dgm:spPr/>
      <dgm:t>
        <a:bodyPr/>
        <a:lstStyle/>
        <a:p>
          <a:r>
            <a:rPr lang="en-US" dirty="0" smtClean="0"/>
            <a:t>Can you operate machinery?</a:t>
          </a:r>
          <a:endParaRPr lang="en-US" dirty="0"/>
        </a:p>
      </dgm:t>
    </dgm:pt>
    <dgm:pt modelId="{F1B54271-029D-494E-9777-B67286AEC15E}" type="parTrans" cxnId="{CFF92ECA-AD98-454A-8710-36061C170CA6}">
      <dgm:prSet/>
      <dgm:spPr/>
    </dgm:pt>
    <dgm:pt modelId="{1E29F30F-12E7-4C23-9F75-D22F561C7BE1}" type="sibTrans" cxnId="{CFF92ECA-AD98-454A-8710-36061C170CA6}">
      <dgm:prSet/>
      <dgm:spPr/>
    </dgm:pt>
    <dgm:pt modelId="{6BCB6751-2B34-4F79-B94E-6BC5CE2B35BF}">
      <dgm:prSet/>
      <dgm:spPr/>
      <dgm:t>
        <a:bodyPr/>
        <a:lstStyle/>
        <a:p>
          <a:r>
            <a:rPr lang="en-US" dirty="0" smtClean="0"/>
            <a:t>Do you have experience?</a:t>
          </a:r>
          <a:endParaRPr lang="en-US" dirty="0"/>
        </a:p>
      </dgm:t>
    </dgm:pt>
    <dgm:pt modelId="{4F019873-C5CA-4ABB-B1EA-34715F7F8B4A}" type="parTrans" cxnId="{0144FD71-D9C9-4ADB-A240-0D5204669EDC}">
      <dgm:prSet/>
      <dgm:spPr/>
    </dgm:pt>
    <dgm:pt modelId="{10428FD3-5256-471B-8EDC-5F1FED2569B8}" type="sibTrans" cxnId="{0144FD71-D9C9-4ADB-A240-0D5204669EDC}">
      <dgm:prSet/>
      <dgm:spPr/>
    </dgm:pt>
    <dgm:pt modelId="{8FC5063A-1242-41ED-A1FD-1742F170D4B7}" type="pres">
      <dgm:prSet presAssocID="{8BEA258E-EF93-4B0E-968C-FFCD99A83BF9}" presName="Name0" presStyleCnt="0">
        <dgm:presLayoutVars>
          <dgm:dir/>
          <dgm:animLvl val="lvl"/>
          <dgm:resizeHandles val="exact"/>
        </dgm:presLayoutVars>
      </dgm:prSet>
      <dgm:spPr/>
      <dgm:t>
        <a:bodyPr/>
        <a:lstStyle/>
        <a:p>
          <a:endParaRPr lang="en-US"/>
        </a:p>
      </dgm:t>
    </dgm:pt>
    <dgm:pt modelId="{C7DCDD34-5C43-459D-8F61-EE5F79899B15}" type="pres">
      <dgm:prSet presAssocID="{9A787B05-D4C5-4977-98A6-229A57E92FB9}" presName="composite" presStyleCnt="0"/>
      <dgm:spPr/>
    </dgm:pt>
    <dgm:pt modelId="{4DF5AEC0-D76E-45D8-B247-F27570E01673}" type="pres">
      <dgm:prSet presAssocID="{9A787B05-D4C5-4977-98A6-229A57E92FB9}" presName="parTx" presStyleLbl="alignNode1" presStyleIdx="0" presStyleCnt="1">
        <dgm:presLayoutVars>
          <dgm:chMax val="0"/>
          <dgm:chPref val="0"/>
          <dgm:bulletEnabled val="1"/>
        </dgm:presLayoutVars>
      </dgm:prSet>
      <dgm:spPr/>
      <dgm:t>
        <a:bodyPr/>
        <a:lstStyle/>
        <a:p>
          <a:endParaRPr lang="en-US"/>
        </a:p>
      </dgm:t>
    </dgm:pt>
    <dgm:pt modelId="{A8262817-E39F-4A2A-94CC-6E92D94F7C4A}" type="pres">
      <dgm:prSet presAssocID="{9A787B05-D4C5-4977-98A6-229A57E92FB9}" presName="desTx" presStyleLbl="alignAccFollowNode1" presStyleIdx="0" presStyleCnt="1">
        <dgm:presLayoutVars>
          <dgm:bulletEnabled val="1"/>
        </dgm:presLayoutVars>
      </dgm:prSet>
      <dgm:spPr/>
      <dgm:t>
        <a:bodyPr/>
        <a:lstStyle/>
        <a:p>
          <a:endParaRPr lang="en-US"/>
        </a:p>
      </dgm:t>
    </dgm:pt>
  </dgm:ptLst>
  <dgm:cxnLst>
    <dgm:cxn modelId="{81837197-8D56-4709-A570-C1FF75A837CA}" type="presOf" srcId="{8BEA258E-EF93-4B0E-968C-FFCD99A83BF9}" destId="{8FC5063A-1242-41ED-A1FD-1742F170D4B7}" srcOrd="0" destOrd="0" presId="urn:microsoft.com/office/officeart/2005/8/layout/hList1"/>
    <dgm:cxn modelId="{C51F61B7-9F32-447A-90D1-466C33543540}" srcId="{9A787B05-D4C5-4977-98A6-229A57E92FB9}" destId="{D40784C8-9CD0-42B7-89A1-6CDE588282DE}" srcOrd="0" destOrd="0" parTransId="{37B122D3-E769-4150-81FE-DFA1789155E2}" sibTransId="{0EFDB56C-100D-4A9C-9C32-B01AEBB4CE33}"/>
    <dgm:cxn modelId="{79094F90-A8A0-4EF0-B51F-FACBB4674C4C}" type="presOf" srcId="{33B75E7D-9798-4BB8-A16C-CB0551F33005}" destId="{A8262817-E39F-4A2A-94CC-6E92D94F7C4A}" srcOrd="0" destOrd="2" presId="urn:microsoft.com/office/officeart/2005/8/layout/hList1"/>
    <dgm:cxn modelId="{CFF92ECA-AD98-454A-8710-36061C170CA6}" srcId="{9A787B05-D4C5-4977-98A6-229A57E92FB9}" destId="{33B75E7D-9798-4BB8-A16C-CB0551F33005}" srcOrd="2" destOrd="0" parTransId="{F1B54271-029D-494E-9777-B67286AEC15E}" sibTransId="{1E29F30F-12E7-4C23-9F75-D22F561C7BE1}"/>
    <dgm:cxn modelId="{FBB5ED87-E5E3-4D74-A690-BB2DA6AFD547}" type="presOf" srcId="{D40784C8-9CD0-42B7-89A1-6CDE588282DE}" destId="{A8262817-E39F-4A2A-94CC-6E92D94F7C4A}" srcOrd="0" destOrd="0" presId="urn:microsoft.com/office/officeart/2005/8/layout/hList1"/>
    <dgm:cxn modelId="{CB9552B7-AF02-4551-9659-1766E5897635}" type="presOf" srcId="{9A787B05-D4C5-4977-98A6-229A57E92FB9}" destId="{4DF5AEC0-D76E-45D8-B247-F27570E01673}" srcOrd="0" destOrd="0" presId="urn:microsoft.com/office/officeart/2005/8/layout/hList1"/>
    <dgm:cxn modelId="{1D507BFE-C0CA-4989-A06A-E5F1FFF27737}" type="presOf" srcId="{6BCB6751-2B34-4F79-B94E-6BC5CE2B35BF}" destId="{A8262817-E39F-4A2A-94CC-6E92D94F7C4A}" srcOrd="0" destOrd="3" presId="urn:microsoft.com/office/officeart/2005/8/layout/hList1"/>
    <dgm:cxn modelId="{40995B27-7F63-442B-8828-720AB05BB881}" srcId="{9A787B05-D4C5-4977-98A6-229A57E92FB9}" destId="{B8C4C809-D1D7-4FC4-91E6-66FE5F6F5EBC}" srcOrd="1" destOrd="0" parTransId="{CC71378C-D281-4212-A13E-3A7D9B4610F5}" sibTransId="{CB482E2A-8997-4987-9757-275F156D6415}"/>
    <dgm:cxn modelId="{0144FD71-D9C9-4ADB-A240-0D5204669EDC}" srcId="{9A787B05-D4C5-4977-98A6-229A57E92FB9}" destId="{6BCB6751-2B34-4F79-B94E-6BC5CE2B35BF}" srcOrd="3" destOrd="0" parTransId="{4F019873-C5CA-4ABB-B1EA-34715F7F8B4A}" sibTransId="{10428FD3-5256-471B-8EDC-5F1FED2569B8}"/>
    <dgm:cxn modelId="{C956216F-632B-40C6-A6C2-A5936C3F2CE2}" type="presOf" srcId="{B8C4C809-D1D7-4FC4-91E6-66FE5F6F5EBC}" destId="{A8262817-E39F-4A2A-94CC-6E92D94F7C4A}" srcOrd="0" destOrd="1" presId="urn:microsoft.com/office/officeart/2005/8/layout/hList1"/>
    <dgm:cxn modelId="{42D19579-3F13-4403-95ED-8F7F83719F13}" srcId="{8BEA258E-EF93-4B0E-968C-FFCD99A83BF9}" destId="{9A787B05-D4C5-4977-98A6-229A57E92FB9}" srcOrd="0" destOrd="0" parTransId="{81273E3A-70E8-456E-B7C8-43F1FB96672C}" sibTransId="{863206F2-76FC-4ABA-AE5F-7FB23C213262}"/>
    <dgm:cxn modelId="{F6E5A8DE-CE8E-450C-B278-275189519CEB}" type="presParOf" srcId="{8FC5063A-1242-41ED-A1FD-1742F170D4B7}" destId="{C7DCDD34-5C43-459D-8F61-EE5F79899B15}" srcOrd="0" destOrd="0" presId="urn:microsoft.com/office/officeart/2005/8/layout/hList1"/>
    <dgm:cxn modelId="{46EF31BF-84E2-4D19-B65A-CD88C87CC680}" type="presParOf" srcId="{C7DCDD34-5C43-459D-8F61-EE5F79899B15}" destId="{4DF5AEC0-D76E-45D8-B247-F27570E01673}" srcOrd="0" destOrd="0" presId="urn:microsoft.com/office/officeart/2005/8/layout/hList1"/>
    <dgm:cxn modelId="{697C1731-FF70-4E7A-8A4A-A9BDAFF9966F}" type="presParOf" srcId="{C7DCDD34-5C43-459D-8F61-EE5F79899B15}" destId="{A8262817-E39F-4A2A-94CC-6E92D94F7C4A}"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8BEA258E-EF93-4B0E-968C-FFCD99A83BF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A787B05-D4C5-4977-98A6-229A57E92FB9}">
      <dgm:prSet/>
      <dgm:spPr/>
      <dgm:t>
        <a:bodyPr/>
        <a:lstStyle/>
        <a:p>
          <a:pPr rtl="0"/>
          <a:r>
            <a:rPr lang="en-US" u="sng" smtClean="0"/>
            <a:t>“Who doesn’t?” Questions:</a:t>
          </a:r>
          <a:endParaRPr lang="en-US" dirty="0"/>
        </a:p>
      </dgm:t>
    </dgm:pt>
    <dgm:pt modelId="{81273E3A-70E8-456E-B7C8-43F1FB96672C}" type="parTrans" cxnId="{42D19579-3F13-4403-95ED-8F7F83719F13}">
      <dgm:prSet/>
      <dgm:spPr/>
      <dgm:t>
        <a:bodyPr/>
        <a:lstStyle/>
        <a:p>
          <a:endParaRPr lang="en-US"/>
        </a:p>
      </dgm:t>
    </dgm:pt>
    <dgm:pt modelId="{863206F2-76FC-4ABA-AE5F-7FB23C213262}" type="sibTrans" cxnId="{42D19579-3F13-4403-95ED-8F7F83719F13}">
      <dgm:prSet/>
      <dgm:spPr/>
      <dgm:t>
        <a:bodyPr/>
        <a:lstStyle/>
        <a:p>
          <a:endParaRPr lang="en-US"/>
        </a:p>
      </dgm:t>
    </dgm:pt>
    <dgm:pt modelId="{8851FA1D-E11F-46F7-9EB7-04E65B82C972}">
      <dgm:prSet/>
      <dgm:spPr/>
      <dgm:t>
        <a:bodyPr/>
        <a:lstStyle/>
        <a:p>
          <a:r>
            <a:rPr lang="en-US" smtClean="0"/>
            <a:t>Do you multi-task in your present or a past job position?</a:t>
          </a:r>
          <a:endParaRPr lang="en-US"/>
        </a:p>
      </dgm:t>
    </dgm:pt>
    <dgm:pt modelId="{60BF4DD3-2D52-4D6E-AB3D-1E6365083D82}" type="parTrans" cxnId="{6521944A-09E7-4378-8DAE-777A1FC4F6E2}">
      <dgm:prSet/>
      <dgm:spPr/>
      <dgm:t>
        <a:bodyPr/>
        <a:lstStyle/>
        <a:p>
          <a:endParaRPr lang="en-US"/>
        </a:p>
      </dgm:t>
    </dgm:pt>
    <dgm:pt modelId="{3894B2DD-8F59-42C9-AFD3-A507E15AB2B7}" type="sibTrans" cxnId="{6521944A-09E7-4378-8DAE-777A1FC4F6E2}">
      <dgm:prSet/>
      <dgm:spPr/>
      <dgm:t>
        <a:bodyPr/>
        <a:lstStyle/>
        <a:p>
          <a:endParaRPr lang="en-US"/>
        </a:p>
      </dgm:t>
    </dgm:pt>
    <dgm:pt modelId="{A4737ACB-F2F8-4CE0-85F7-360BF28BE4D6}">
      <dgm:prSet/>
      <dgm:spPr/>
      <dgm:t>
        <a:bodyPr/>
        <a:lstStyle/>
        <a:p>
          <a:r>
            <a:rPr lang="en-US" smtClean="0"/>
            <a:t>Do you have experience working with the public and/or customers?</a:t>
          </a:r>
          <a:endParaRPr lang="en-US"/>
        </a:p>
      </dgm:t>
    </dgm:pt>
    <dgm:pt modelId="{3959FDB4-0987-48CA-B85E-2F25401CD6B6}" type="parTrans" cxnId="{F8C1328F-73DE-41FB-8765-55923E513E85}">
      <dgm:prSet/>
      <dgm:spPr/>
      <dgm:t>
        <a:bodyPr/>
        <a:lstStyle/>
        <a:p>
          <a:endParaRPr lang="en-US"/>
        </a:p>
      </dgm:t>
    </dgm:pt>
    <dgm:pt modelId="{EA5428AE-24EC-41F1-B4CD-64FABF174F07}" type="sibTrans" cxnId="{F8C1328F-73DE-41FB-8765-55923E513E85}">
      <dgm:prSet/>
      <dgm:spPr/>
      <dgm:t>
        <a:bodyPr/>
        <a:lstStyle/>
        <a:p>
          <a:endParaRPr lang="en-US"/>
        </a:p>
      </dgm:t>
    </dgm:pt>
    <dgm:pt modelId="{1DDFDB82-D7E1-4D79-83F8-015E8156E81A}">
      <dgm:prSet/>
      <dgm:spPr/>
      <dgm:t>
        <a:bodyPr/>
        <a:lstStyle/>
        <a:p>
          <a:r>
            <a:rPr lang="en-US" dirty="0" smtClean="0"/>
            <a:t>Have you ever worked with standard office equipment (i.e., fax machine, postage meter, multi-line telephone system)?</a:t>
          </a:r>
          <a:endParaRPr lang="en-US" dirty="0"/>
        </a:p>
      </dgm:t>
    </dgm:pt>
    <dgm:pt modelId="{1ECBF607-15DE-4224-B032-1A85C3827A56}" type="parTrans" cxnId="{459F7DC5-95F2-4953-A68F-1F7D1A43A37B}">
      <dgm:prSet/>
      <dgm:spPr/>
      <dgm:t>
        <a:bodyPr/>
        <a:lstStyle/>
        <a:p>
          <a:endParaRPr lang="en-US"/>
        </a:p>
      </dgm:t>
    </dgm:pt>
    <dgm:pt modelId="{C1060966-ECB8-4E7B-BE41-D37700A5A9C9}" type="sibTrans" cxnId="{459F7DC5-95F2-4953-A68F-1F7D1A43A37B}">
      <dgm:prSet/>
      <dgm:spPr/>
      <dgm:t>
        <a:bodyPr/>
        <a:lstStyle/>
        <a:p>
          <a:endParaRPr lang="en-US"/>
        </a:p>
      </dgm:t>
    </dgm:pt>
    <dgm:pt modelId="{DBC99293-AD23-4E57-93F7-DD8FD0604E3C}">
      <dgm:prSet/>
      <dgm:spPr/>
      <dgm:t>
        <a:bodyPr/>
        <a:lstStyle/>
        <a:p>
          <a:r>
            <a:rPr lang="en-US" dirty="0" smtClean="0"/>
            <a:t>Do you have knowledge of English grammar and mathematics?</a:t>
          </a:r>
          <a:endParaRPr lang="en-US" dirty="0"/>
        </a:p>
      </dgm:t>
    </dgm:pt>
    <dgm:pt modelId="{DD11AD2D-4D28-4CB5-A473-ADBBD27CEACC}" type="parTrans" cxnId="{268F9AF3-380F-4815-AFED-B46C8D2AD6D2}">
      <dgm:prSet/>
      <dgm:spPr/>
      <dgm:t>
        <a:bodyPr/>
        <a:lstStyle/>
        <a:p>
          <a:endParaRPr lang="en-US"/>
        </a:p>
      </dgm:t>
    </dgm:pt>
    <dgm:pt modelId="{27615CB6-85F7-41A5-B00F-67F5297FB45F}" type="sibTrans" cxnId="{268F9AF3-380F-4815-AFED-B46C8D2AD6D2}">
      <dgm:prSet/>
      <dgm:spPr/>
      <dgm:t>
        <a:bodyPr/>
        <a:lstStyle/>
        <a:p>
          <a:endParaRPr lang="en-US"/>
        </a:p>
      </dgm:t>
    </dgm:pt>
    <dgm:pt modelId="{AC9CCB22-7FE4-4E96-AF3B-DB8C2DADB59C}">
      <dgm:prSet/>
      <dgm:spPr/>
      <dgm:t>
        <a:bodyPr/>
        <a:lstStyle/>
        <a:p>
          <a:r>
            <a:rPr lang="en-US" smtClean="0"/>
            <a:t>Do you have previous customer service experience?</a:t>
          </a:r>
          <a:endParaRPr lang="en-US"/>
        </a:p>
      </dgm:t>
    </dgm:pt>
    <dgm:pt modelId="{905DFF28-A0F2-4CC1-A9C5-8908132AFED2}" type="parTrans" cxnId="{A400E5FE-14A5-4E2F-8F12-326085E8838A}">
      <dgm:prSet/>
      <dgm:spPr/>
      <dgm:t>
        <a:bodyPr/>
        <a:lstStyle/>
        <a:p>
          <a:endParaRPr lang="en-US"/>
        </a:p>
      </dgm:t>
    </dgm:pt>
    <dgm:pt modelId="{F24368D6-C305-4B0F-8A0C-FB03BFBE29BB}" type="sibTrans" cxnId="{A400E5FE-14A5-4E2F-8F12-326085E8838A}">
      <dgm:prSet/>
      <dgm:spPr/>
      <dgm:t>
        <a:bodyPr/>
        <a:lstStyle/>
        <a:p>
          <a:endParaRPr lang="en-US"/>
        </a:p>
      </dgm:t>
    </dgm:pt>
    <dgm:pt modelId="{BAEBCA5B-78C6-4135-B54B-7F310538D4CD}">
      <dgm:prSet/>
      <dgm:spPr/>
      <dgm:t>
        <a:bodyPr/>
        <a:lstStyle/>
        <a:p>
          <a:r>
            <a:rPr lang="en-US" dirty="0" smtClean="0"/>
            <a:t>Do you have typing and word processing skills?</a:t>
          </a:r>
          <a:endParaRPr lang="en-US" dirty="0"/>
        </a:p>
      </dgm:t>
    </dgm:pt>
    <dgm:pt modelId="{86E22EF3-A8AB-40FF-82E7-8AB481C4085B}" type="parTrans" cxnId="{32836C38-FC8B-4F0B-AE74-B29EFCCA4EEA}">
      <dgm:prSet/>
      <dgm:spPr/>
    </dgm:pt>
    <dgm:pt modelId="{35DC301A-A261-4B35-9327-C7251BF31835}" type="sibTrans" cxnId="{32836C38-FC8B-4F0B-AE74-B29EFCCA4EEA}">
      <dgm:prSet/>
      <dgm:spPr/>
    </dgm:pt>
    <dgm:pt modelId="{8FC5063A-1242-41ED-A1FD-1742F170D4B7}" type="pres">
      <dgm:prSet presAssocID="{8BEA258E-EF93-4B0E-968C-FFCD99A83BF9}" presName="Name0" presStyleCnt="0">
        <dgm:presLayoutVars>
          <dgm:dir/>
          <dgm:animLvl val="lvl"/>
          <dgm:resizeHandles val="exact"/>
        </dgm:presLayoutVars>
      </dgm:prSet>
      <dgm:spPr/>
      <dgm:t>
        <a:bodyPr/>
        <a:lstStyle/>
        <a:p>
          <a:endParaRPr lang="en-US"/>
        </a:p>
      </dgm:t>
    </dgm:pt>
    <dgm:pt modelId="{C7DCDD34-5C43-459D-8F61-EE5F79899B15}" type="pres">
      <dgm:prSet presAssocID="{9A787B05-D4C5-4977-98A6-229A57E92FB9}" presName="composite" presStyleCnt="0"/>
      <dgm:spPr/>
    </dgm:pt>
    <dgm:pt modelId="{4DF5AEC0-D76E-45D8-B247-F27570E01673}" type="pres">
      <dgm:prSet presAssocID="{9A787B05-D4C5-4977-98A6-229A57E92FB9}" presName="parTx" presStyleLbl="alignNode1" presStyleIdx="0" presStyleCnt="1">
        <dgm:presLayoutVars>
          <dgm:chMax val="0"/>
          <dgm:chPref val="0"/>
          <dgm:bulletEnabled val="1"/>
        </dgm:presLayoutVars>
      </dgm:prSet>
      <dgm:spPr/>
      <dgm:t>
        <a:bodyPr/>
        <a:lstStyle/>
        <a:p>
          <a:endParaRPr lang="en-US"/>
        </a:p>
      </dgm:t>
    </dgm:pt>
    <dgm:pt modelId="{A8262817-E39F-4A2A-94CC-6E92D94F7C4A}" type="pres">
      <dgm:prSet presAssocID="{9A787B05-D4C5-4977-98A6-229A57E92FB9}" presName="desTx" presStyleLbl="alignAccFollowNode1" presStyleIdx="0" presStyleCnt="1">
        <dgm:presLayoutVars>
          <dgm:bulletEnabled val="1"/>
        </dgm:presLayoutVars>
      </dgm:prSet>
      <dgm:spPr/>
      <dgm:t>
        <a:bodyPr/>
        <a:lstStyle/>
        <a:p>
          <a:endParaRPr lang="en-US"/>
        </a:p>
      </dgm:t>
    </dgm:pt>
  </dgm:ptLst>
  <dgm:cxnLst>
    <dgm:cxn modelId="{6521944A-09E7-4378-8DAE-777A1FC4F6E2}" srcId="{9A787B05-D4C5-4977-98A6-229A57E92FB9}" destId="{8851FA1D-E11F-46F7-9EB7-04E65B82C972}" srcOrd="0" destOrd="0" parTransId="{60BF4DD3-2D52-4D6E-AB3D-1E6365083D82}" sibTransId="{3894B2DD-8F59-42C9-AFD3-A507E15AB2B7}"/>
    <dgm:cxn modelId="{3B83C769-98BC-4FA1-8285-34268621FEAF}" type="presOf" srcId="{9A787B05-D4C5-4977-98A6-229A57E92FB9}" destId="{4DF5AEC0-D76E-45D8-B247-F27570E01673}" srcOrd="0" destOrd="0" presId="urn:microsoft.com/office/officeart/2005/8/layout/hList1"/>
    <dgm:cxn modelId="{459F7DC5-95F2-4953-A68F-1F7D1A43A37B}" srcId="{9A787B05-D4C5-4977-98A6-229A57E92FB9}" destId="{1DDFDB82-D7E1-4D79-83F8-015E8156E81A}" srcOrd="2" destOrd="0" parTransId="{1ECBF607-15DE-4224-B032-1A85C3827A56}" sibTransId="{C1060966-ECB8-4E7B-BE41-D37700A5A9C9}"/>
    <dgm:cxn modelId="{EB12ADF6-E75F-4FD5-9574-30B554059FF3}" type="presOf" srcId="{8BEA258E-EF93-4B0E-968C-FFCD99A83BF9}" destId="{8FC5063A-1242-41ED-A1FD-1742F170D4B7}" srcOrd="0" destOrd="0" presId="urn:microsoft.com/office/officeart/2005/8/layout/hList1"/>
    <dgm:cxn modelId="{268F9AF3-380F-4815-AFED-B46C8D2AD6D2}" srcId="{9A787B05-D4C5-4977-98A6-229A57E92FB9}" destId="{DBC99293-AD23-4E57-93F7-DD8FD0604E3C}" srcOrd="4" destOrd="0" parTransId="{DD11AD2D-4D28-4CB5-A473-ADBBD27CEACC}" sibTransId="{27615CB6-85F7-41A5-B00F-67F5297FB45F}"/>
    <dgm:cxn modelId="{4B10AFD2-CE8C-49AF-9A83-1D466D1CEF66}" type="presOf" srcId="{A4737ACB-F2F8-4CE0-85F7-360BF28BE4D6}" destId="{A8262817-E39F-4A2A-94CC-6E92D94F7C4A}" srcOrd="0" destOrd="1" presId="urn:microsoft.com/office/officeart/2005/8/layout/hList1"/>
    <dgm:cxn modelId="{E5BB880C-0FCB-4000-9825-9539174B3CA6}" type="presOf" srcId="{8851FA1D-E11F-46F7-9EB7-04E65B82C972}" destId="{A8262817-E39F-4A2A-94CC-6E92D94F7C4A}" srcOrd="0" destOrd="0" presId="urn:microsoft.com/office/officeart/2005/8/layout/hList1"/>
    <dgm:cxn modelId="{F8C1328F-73DE-41FB-8765-55923E513E85}" srcId="{9A787B05-D4C5-4977-98A6-229A57E92FB9}" destId="{A4737ACB-F2F8-4CE0-85F7-360BF28BE4D6}" srcOrd="1" destOrd="0" parTransId="{3959FDB4-0987-48CA-B85E-2F25401CD6B6}" sibTransId="{EA5428AE-24EC-41F1-B4CD-64FABF174F07}"/>
    <dgm:cxn modelId="{A400E5FE-14A5-4E2F-8F12-326085E8838A}" srcId="{9A787B05-D4C5-4977-98A6-229A57E92FB9}" destId="{AC9CCB22-7FE4-4E96-AF3B-DB8C2DADB59C}" srcOrd="5" destOrd="0" parTransId="{905DFF28-A0F2-4CC1-A9C5-8908132AFED2}" sibTransId="{F24368D6-C305-4B0F-8A0C-FB03BFBE29BB}"/>
    <dgm:cxn modelId="{CBEFEF0B-C73D-4B8C-AFCE-4B4053FBFF35}" type="presOf" srcId="{DBC99293-AD23-4E57-93F7-DD8FD0604E3C}" destId="{A8262817-E39F-4A2A-94CC-6E92D94F7C4A}" srcOrd="0" destOrd="4" presId="urn:microsoft.com/office/officeart/2005/8/layout/hList1"/>
    <dgm:cxn modelId="{32836C38-FC8B-4F0B-AE74-B29EFCCA4EEA}" srcId="{9A787B05-D4C5-4977-98A6-229A57E92FB9}" destId="{BAEBCA5B-78C6-4135-B54B-7F310538D4CD}" srcOrd="3" destOrd="0" parTransId="{86E22EF3-A8AB-40FF-82E7-8AB481C4085B}" sibTransId="{35DC301A-A261-4B35-9327-C7251BF31835}"/>
    <dgm:cxn modelId="{029398FD-DFBC-4A44-BE95-F10DAB4FECE7}" type="presOf" srcId="{1DDFDB82-D7E1-4D79-83F8-015E8156E81A}" destId="{A8262817-E39F-4A2A-94CC-6E92D94F7C4A}" srcOrd="0" destOrd="2" presId="urn:microsoft.com/office/officeart/2005/8/layout/hList1"/>
    <dgm:cxn modelId="{F3C4FA05-582B-4BC7-9265-1433A7939860}" type="presOf" srcId="{BAEBCA5B-78C6-4135-B54B-7F310538D4CD}" destId="{A8262817-E39F-4A2A-94CC-6E92D94F7C4A}" srcOrd="0" destOrd="3" presId="urn:microsoft.com/office/officeart/2005/8/layout/hList1"/>
    <dgm:cxn modelId="{42D19579-3F13-4403-95ED-8F7F83719F13}" srcId="{8BEA258E-EF93-4B0E-968C-FFCD99A83BF9}" destId="{9A787B05-D4C5-4977-98A6-229A57E92FB9}" srcOrd="0" destOrd="0" parTransId="{81273E3A-70E8-456E-B7C8-43F1FB96672C}" sibTransId="{863206F2-76FC-4ABA-AE5F-7FB23C213262}"/>
    <dgm:cxn modelId="{FC6EBD0A-1F62-482C-97A1-EF51C594EC41}" type="presOf" srcId="{AC9CCB22-7FE4-4E96-AF3B-DB8C2DADB59C}" destId="{A8262817-E39F-4A2A-94CC-6E92D94F7C4A}" srcOrd="0" destOrd="5" presId="urn:microsoft.com/office/officeart/2005/8/layout/hList1"/>
    <dgm:cxn modelId="{2B17DCE9-7F54-4D54-A66B-20928BDE7169}" type="presParOf" srcId="{8FC5063A-1242-41ED-A1FD-1742F170D4B7}" destId="{C7DCDD34-5C43-459D-8F61-EE5F79899B15}" srcOrd="0" destOrd="0" presId="urn:microsoft.com/office/officeart/2005/8/layout/hList1"/>
    <dgm:cxn modelId="{98B399D0-5176-4A64-8D3D-BA1631E009FD}" type="presParOf" srcId="{C7DCDD34-5C43-459D-8F61-EE5F79899B15}" destId="{4DF5AEC0-D76E-45D8-B247-F27570E01673}" srcOrd="0" destOrd="0" presId="urn:microsoft.com/office/officeart/2005/8/layout/hList1"/>
    <dgm:cxn modelId="{F2D9906E-4B97-452E-8CE7-595D0C5EBB8A}" type="presParOf" srcId="{C7DCDD34-5C43-459D-8F61-EE5F79899B15}" destId="{A8262817-E39F-4A2A-94CC-6E92D94F7C4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8BEA258E-EF93-4B0E-968C-FFCD99A83BF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A787B05-D4C5-4977-98A6-229A57E92FB9}">
      <dgm:prSet/>
      <dgm:spPr/>
      <dgm:t>
        <a:bodyPr/>
        <a:lstStyle/>
        <a:p>
          <a:pPr rtl="0"/>
          <a:r>
            <a:rPr lang="en-US" dirty="0" smtClean="0"/>
            <a:t>“Who in their right mind would say no?” Questions:</a:t>
          </a:r>
          <a:endParaRPr lang="en-US" dirty="0"/>
        </a:p>
      </dgm:t>
    </dgm:pt>
    <dgm:pt modelId="{81273E3A-70E8-456E-B7C8-43F1FB96672C}" type="parTrans" cxnId="{42D19579-3F13-4403-95ED-8F7F83719F13}">
      <dgm:prSet/>
      <dgm:spPr/>
      <dgm:t>
        <a:bodyPr/>
        <a:lstStyle/>
        <a:p>
          <a:endParaRPr lang="en-US"/>
        </a:p>
      </dgm:t>
    </dgm:pt>
    <dgm:pt modelId="{863206F2-76FC-4ABA-AE5F-7FB23C213262}" type="sibTrans" cxnId="{42D19579-3F13-4403-95ED-8F7F83719F13}">
      <dgm:prSet/>
      <dgm:spPr/>
      <dgm:t>
        <a:bodyPr/>
        <a:lstStyle/>
        <a:p>
          <a:endParaRPr lang="en-US"/>
        </a:p>
      </dgm:t>
    </dgm:pt>
    <dgm:pt modelId="{416F6C9D-56F5-4F14-A541-0F1F27578DBC}">
      <dgm:prSet/>
      <dgm:spPr/>
      <dgm:t>
        <a:bodyPr/>
        <a:lstStyle/>
        <a:p>
          <a:pPr rtl="0"/>
          <a:r>
            <a:rPr lang="en-US" dirty="0" smtClean="0"/>
            <a:t>Are you detail oriented?</a:t>
          </a:r>
          <a:endParaRPr lang="en-US" dirty="0"/>
        </a:p>
      </dgm:t>
    </dgm:pt>
    <dgm:pt modelId="{7B34923F-5EB9-437B-A016-A43F3A344764}" type="parTrans" cxnId="{70938760-EF37-4BB2-8E09-3B22066D7458}">
      <dgm:prSet/>
      <dgm:spPr/>
      <dgm:t>
        <a:bodyPr/>
        <a:lstStyle/>
        <a:p>
          <a:endParaRPr lang="en-US"/>
        </a:p>
      </dgm:t>
    </dgm:pt>
    <dgm:pt modelId="{9F923DC3-5DEE-489F-9CBD-ED1B5DB3B6BF}" type="sibTrans" cxnId="{70938760-EF37-4BB2-8E09-3B22066D7458}">
      <dgm:prSet/>
      <dgm:spPr/>
      <dgm:t>
        <a:bodyPr/>
        <a:lstStyle/>
        <a:p>
          <a:endParaRPr lang="en-US"/>
        </a:p>
      </dgm:t>
    </dgm:pt>
    <dgm:pt modelId="{9D048CF0-C0BA-4FFA-ACF0-F6DB1B4E9BD0}">
      <dgm:prSet/>
      <dgm:spPr/>
      <dgm:t>
        <a:bodyPr/>
        <a:lstStyle/>
        <a:p>
          <a:pPr rtl="0"/>
          <a:r>
            <a:rPr lang="en-US" dirty="0" smtClean="0"/>
            <a:t>Are you customer focused?</a:t>
          </a:r>
          <a:endParaRPr lang="en-US" dirty="0"/>
        </a:p>
      </dgm:t>
    </dgm:pt>
    <dgm:pt modelId="{5B28B53B-32F6-4576-BA6F-59CD19567789}" type="parTrans" cxnId="{E5508F49-4CF0-4ACF-B7D6-BDD3CE5958BE}">
      <dgm:prSet/>
      <dgm:spPr/>
      <dgm:t>
        <a:bodyPr/>
        <a:lstStyle/>
        <a:p>
          <a:endParaRPr lang="en-US"/>
        </a:p>
      </dgm:t>
    </dgm:pt>
    <dgm:pt modelId="{6A96AF1C-50AA-4379-BDC6-74886D47B7B7}" type="sibTrans" cxnId="{E5508F49-4CF0-4ACF-B7D6-BDD3CE5958BE}">
      <dgm:prSet/>
      <dgm:spPr/>
      <dgm:t>
        <a:bodyPr/>
        <a:lstStyle/>
        <a:p>
          <a:endParaRPr lang="en-US"/>
        </a:p>
      </dgm:t>
    </dgm:pt>
    <dgm:pt modelId="{BE1CC926-BED8-4DE5-8F16-219E6BCEC1BC}">
      <dgm:prSet/>
      <dgm:spPr/>
      <dgm:t>
        <a:bodyPr/>
        <a:lstStyle/>
        <a:p>
          <a:pPr rtl="0"/>
          <a:r>
            <a:rPr lang="en-US" dirty="0" smtClean="0"/>
            <a:t>Do you consider yourself to be a "people person"?</a:t>
          </a:r>
          <a:endParaRPr lang="en-US" dirty="0"/>
        </a:p>
      </dgm:t>
    </dgm:pt>
    <dgm:pt modelId="{2E21BC96-04C6-4FF9-BB53-4C10036989B5}" type="parTrans" cxnId="{AE8295FD-6BF9-4FEF-825D-F2118CE2D0A0}">
      <dgm:prSet/>
      <dgm:spPr/>
      <dgm:t>
        <a:bodyPr/>
        <a:lstStyle/>
        <a:p>
          <a:endParaRPr lang="en-US"/>
        </a:p>
      </dgm:t>
    </dgm:pt>
    <dgm:pt modelId="{E52811D0-262E-42B9-87F9-CD250E4F7320}" type="sibTrans" cxnId="{AE8295FD-6BF9-4FEF-825D-F2118CE2D0A0}">
      <dgm:prSet/>
      <dgm:spPr/>
      <dgm:t>
        <a:bodyPr/>
        <a:lstStyle/>
        <a:p>
          <a:endParaRPr lang="en-US"/>
        </a:p>
      </dgm:t>
    </dgm:pt>
    <dgm:pt modelId="{B4E6DCB8-9990-45E6-A090-02DCF780A44F}">
      <dgm:prSet/>
      <dgm:spPr/>
      <dgm:t>
        <a:bodyPr/>
        <a:lstStyle/>
        <a:p>
          <a:pPr rtl="0"/>
          <a:r>
            <a:rPr lang="en-US" dirty="0" smtClean="0"/>
            <a:t>Do you have the ability to maintain professionalism while greeting visitors and staff in a potentially high volume working environment?</a:t>
          </a:r>
          <a:endParaRPr lang="en-US" dirty="0"/>
        </a:p>
      </dgm:t>
    </dgm:pt>
    <dgm:pt modelId="{3EA4AD4A-32B4-4D55-9FA7-E38FA63EF5E8}" type="parTrans" cxnId="{9EBF5C5F-62DE-4CFD-AB0B-72C44C2823FA}">
      <dgm:prSet/>
      <dgm:spPr/>
      <dgm:t>
        <a:bodyPr/>
        <a:lstStyle/>
        <a:p>
          <a:endParaRPr lang="en-US"/>
        </a:p>
      </dgm:t>
    </dgm:pt>
    <dgm:pt modelId="{276D72D2-FB4B-4821-B3A4-394F00C48340}" type="sibTrans" cxnId="{9EBF5C5F-62DE-4CFD-AB0B-72C44C2823FA}">
      <dgm:prSet/>
      <dgm:spPr/>
      <dgm:t>
        <a:bodyPr/>
        <a:lstStyle/>
        <a:p>
          <a:endParaRPr lang="en-US"/>
        </a:p>
      </dgm:t>
    </dgm:pt>
    <dgm:pt modelId="{6B5B5CC8-4A27-4F6C-84E9-CFE5D0505AAB}">
      <dgm:prSet/>
      <dgm:spPr/>
      <dgm:t>
        <a:bodyPr/>
        <a:lstStyle/>
        <a:p>
          <a:pPr rtl="0"/>
          <a:r>
            <a:rPr lang="en-US" dirty="0" smtClean="0"/>
            <a:t>Are you able to handle multiple tasks and/or duties?</a:t>
          </a:r>
          <a:endParaRPr lang="en-US" dirty="0"/>
        </a:p>
      </dgm:t>
    </dgm:pt>
    <dgm:pt modelId="{5C7B138C-49D2-4536-8807-70622060E42E}" type="parTrans" cxnId="{DDF53653-4B9D-488D-92DB-79CCBFF70D7A}">
      <dgm:prSet/>
      <dgm:spPr/>
      <dgm:t>
        <a:bodyPr/>
        <a:lstStyle/>
        <a:p>
          <a:endParaRPr lang="en-US"/>
        </a:p>
      </dgm:t>
    </dgm:pt>
    <dgm:pt modelId="{2A146C54-7DE0-4D88-BE0E-6B767C08272D}" type="sibTrans" cxnId="{DDF53653-4B9D-488D-92DB-79CCBFF70D7A}">
      <dgm:prSet/>
      <dgm:spPr/>
      <dgm:t>
        <a:bodyPr/>
        <a:lstStyle/>
        <a:p>
          <a:endParaRPr lang="en-US"/>
        </a:p>
      </dgm:t>
    </dgm:pt>
    <dgm:pt modelId="{B6C2561A-9683-4235-8831-31E5F9500F8D}">
      <dgm:prSet/>
      <dgm:spPr/>
      <dgm:t>
        <a:bodyPr/>
        <a:lstStyle/>
        <a:p>
          <a:pPr rtl="0"/>
          <a:r>
            <a:rPr lang="en-US" dirty="0" smtClean="0"/>
            <a:t>Are you able to multi-task?</a:t>
          </a:r>
          <a:endParaRPr lang="en-US" dirty="0"/>
        </a:p>
      </dgm:t>
    </dgm:pt>
    <dgm:pt modelId="{557AE1F7-6BB7-4552-9E02-03F614BADCC0}" type="parTrans" cxnId="{F56651A2-2EB2-46D0-BD0C-CCADC83BC889}">
      <dgm:prSet/>
      <dgm:spPr/>
      <dgm:t>
        <a:bodyPr/>
        <a:lstStyle/>
        <a:p>
          <a:endParaRPr lang="en-US"/>
        </a:p>
      </dgm:t>
    </dgm:pt>
    <dgm:pt modelId="{FF850DB5-0211-4644-8541-8E2728B5D56A}" type="sibTrans" cxnId="{F56651A2-2EB2-46D0-BD0C-CCADC83BC889}">
      <dgm:prSet/>
      <dgm:spPr/>
      <dgm:t>
        <a:bodyPr/>
        <a:lstStyle/>
        <a:p>
          <a:endParaRPr lang="en-US"/>
        </a:p>
      </dgm:t>
    </dgm:pt>
    <dgm:pt modelId="{E3F0314A-6386-4BAE-96DA-7EFD2E0A8AFF}">
      <dgm:prSet/>
      <dgm:spPr/>
      <dgm:t>
        <a:bodyPr/>
        <a:lstStyle/>
        <a:p>
          <a:pPr rtl="0"/>
          <a:r>
            <a:rPr lang="en-US" dirty="0" smtClean="0"/>
            <a:t>Are you able to perform a variety of routine functions at a high rate of speed?</a:t>
          </a:r>
          <a:endParaRPr lang="en-US" dirty="0"/>
        </a:p>
      </dgm:t>
    </dgm:pt>
    <dgm:pt modelId="{2DB6C610-58ED-493D-B348-CEA0BDF75A1D}" type="parTrans" cxnId="{5928B7EA-BA94-41E2-AEE7-092462327BFE}">
      <dgm:prSet/>
      <dgm:spPr/>
      <dgm:t>
        <a:bodyPr/>
        <a:lstStyle/>
        <a:p>
          <a:endParaRPr lang="en-US"/>
        </a:p>
      </dgm:t>
    </dgm:pt>
    <dgm:pt modelId="{207410F7-A501-4685-BCBB-159B637D2246}" type="sibTrans" cxnId="{5928B7EA-BA94-41E2-AEE7-092462327BFE}">
      <dgm:prSet/>
      <dgm:spPr/>
      <dgm:t>
        <a:bodyPr/>
        <a:lstStyle/>
        <a:p>
          <a:endParaRPr lang="en-US"/>
        </a:p>
      </dgm:t>
    </dgm:pt>
    <dgm:pt modelId="{F061F3AF-9D7A-4343-8153-B373B417D787}">
      <dgm:prSet/>
      <dgm:spPr/>
      <dgm:t>
        <a:bodyPr/>
        <a:lstStyle/>
        <a:p>
          <a:pPr rtl="0"/>
          <a:r>
            <a:rPr lang="en-US" dirty="0" smtClean="0"/>
            <a:t>Do you manage your time wisely?</a:t>
          </a:r>
          <a:endParaRPr lang="en-US" dirty="0"/>
        </a:p>
      </dgm:t>
    </dgm:pt>
    <dgm:pt modelId="{F0A27AAF-FE4F-413D-9B1F-D70CC7E43FDF}" type="parTrans" cxnId="{EB5AACBD-505E-4699-813A-A0185D9639BB}">
      <dgm:prSet/>
      <dgm:spPr/>
      <dgm:t>
        <a:bodyPr/>
        <a:lstStyle/>
        <a:p>
          <a:endParaRPr lang="en-US"/>
        </a:p>
      </dgm:t>
    </dgm:pt>
    <dgm:pt modelId="{938997B5-91BA-4F4A-9E2D-4A49C57C5582}" type="sibTrans" cxnId="{EB5AACBD-505E-4699-813A-A0185D9639BB}">
      <dgm:prSet/>
      <dgm:spPr/>
      <dgm:t>
        <a:bodyPr/>
        <a:lstStyle/>
        <a:p>
          <a:endParaRPr lang="en-US"/>
        </a:p>
      </dgm:t>
    </dgm:pt>
    <dgm:pt modelId="{9ED455F4-F88A-47E9-99FC-B03CC043A1EA}">
      <dgm:prSet/>
      <dgm:spPr/>
      <dgm:t>
        <a:bodyPr/>
        <a:lstStyle/>
        <a:p>
          <a:pPr rtl="0"/>
          <a:r>
            <a:rPr lang="en-US" dirty="0" smtClean="0"/>
            <a:t>Do you have time management skills?</a:t>
          </a:r>
          <a:endParaRPr lang="en-US" dirty="0"/>
        </a:p>
      </dgm:t>
    </dgm:pt>
    <dgm:pt modelId="{94F80AF2-3DC1-462B-9712-832D3F5CDFC9}" type="parTrans" cxnId="{A355C65D-490B-4F9B-8444-4185EC712E46}">
      <dgm:prSet/>
      <dgm:spPr/>
      <dgm:t>
        <a:bodyPr/>
        <a:lstStyle/>
        <a:p>
          <a:endParaRPr lang="en-US"/>
        </a:p>
      </dgm:t>
    </dgm:pt>
    <dgm:pt modelId="{D490D63B-5F3F-4883-AE2A-48E66A68ED1E}" type="sibTrans" cxnId="{A355C65D-490B-4F9B-8444-4185EC712E46}">
      <dgm:prSet/>
      <dgm:spPr/>
      <dgm:t>
        <a:bodyPr/>
        <a:lstStyle/>
        <a:p>
          <a:endParaRPr lang="en-US"/>
        </a:p>
      </dgm:t>
    </dgm:pt>
    <dgm:pt modelId="{E6D096F2-DA06-4BFE-BD96-5A22DA9E8220}">
      <dgm:prSet/>
      <dgm:spPr/>
      <dgm:t>
        <a:bodyPr/>
        <a:lstStyle/>
        <a:p>
          <a:pPr rtl="0"/>
          <a:r>
            <a:rPr lang="en-US" dirty="0" smtClean="0"/>
            <a:t>Can you read and comprehend written directions, including those received by email or an electronic device?</a:t>
          </a:r>
          <a:endParaRPr lang="en-US" dirty="0"/>
        </a:p>
      </dgm:t>
    </dgm:pt>
    <dgm:pt modelId="{42127D9B-EE94-4288-B495-E4A6B65ABE3E}" type="parTrans" cxnId="{AD42ACC9-5A9C-4364-B78A-43946C65C13F}">
      <dgm:prSet/>
      <dgm:spPr/>
      <dgm:t>
        <a:bodyPr/>
        <a:lstStyle/>
        <a:p>
          <a:endParaRPr lang="en-US"/>
        </a:p>
      </dgm:t>
    </dgm:pt>
    <dgm:pt modelId="{7DA35D98-DC6D-4AC7-8EC4-3807D5F11C9B}" type="sibTrans" cxnId="{AD42ACC9-5A9C-4364-B78A-43946C65C13F}">
      <dgm:prSet/>
      <dgm:spPr/>
      <dgm:t>
        <a:bodyPr/>
        <a:lstStyle/>
        <a:p>
          <a:endParaRPr lang="en-US"/>
        </a:p>
      </dgm:t>
    </dgm:pt>
    <dgm:pt modelId="{A71691F3-89FE-4E5E-9BA1-F80F93F55D9C}">
      <dgm:prSet/>
      <dgm:spPr/>
      <dgm:t>
        <a:bodyPr/>
        <a:lstStyle/>
        <a:p>
          <a:pPr rtl="0"/>
          <a:r>
            <a:rPr lang="en-US" dirty="0" smtClean="0"/>
            <a:t>Are you able to work with the public?</a:t>
          </a:r>
          <a:endParaRPr lang="en-US" dirty="0"/>
        </a:p>
      </dgm:t>
    </dgm:pt>
    <dgm:pt modelId="{F19AED01-4136-46C1-81D1-F3CA7B93655A}" type="parTrans" cxnId="{ECAF4316-2C31-4FC7-AC57-870FA7F4C2B5}">
      <dgm:prSet/>
      <dgm:spPr/>
      <dgm:t>
        <a:bodyPr/>
        <a:lstStyle/>
        <a:p>
          <a:endParaRPr lang="en-US"/>
        </a:p>
      </dgm:t>
    </dgm:pt>
    <dgm:pt modelId="{5CDD3C50-B6A2-4315-BEE8-092740A2A97E}" type="sibTrans" cxnId="{ECAF4316-2C31-4FC7-AC57-870FA7F4C2B5}">
      <dgm:prSet/>
      <dgm:spPr/>
      <dgm:t>
        <a:bodyPr/>
        <a:lstStyle/>
        <a:p>
          <a:endParaRPr lang="en-US"/>
        </a:p>
      </dgm:t>
    </dgm:pt>
    <dgm:pt modelId="{8FC5063A-1242-41ED-A1FD-1742F170D4B7}" type="pres">
      <dgm:prSet presAssocID="{8BEA258E-EF93-4B0E-968C-FFCD99A83BF9}" presName="Name0" presStyleCnt="0">
        <dgm:presLayoutVars>
          <dgm:dir/>
          <dgm:animLvl val="lvl"/>
          <dgm:resizeHandles val="exact"/>
        </dgm:presLayoutVars>
      </dgm:prSet>
      <dgm:spPr/>
      <dgm:t>
        <a:bodyPr/>
        <a:lstStyle/>
        <a:p>
          <a:endParaRPr lang="en-US"/>
        </a:p>
      </dgm:t>
    </dgm:pt>
    <dgm:pt modelId="{C7DCDD34-5C43-459D-8F61-EE5F79899B15}" type="pres">
      <dgm:prSet presAssocID="{9A787B05-D4C5-4977-98A6-229A57E92FB9}" presName="composite" presStyleCnt="0"/>
      <dgm:spPr/>
    </dgm:pt>
    <dgm:pt modelId="{4DF5AEC0-D76E-45D8-B247-F27570E01673}" type="pres">
      <dgm:prSet presAssocID="{9A787B05-D4C5-4977-98A6-229A57E92FB9}" presName="parTx" presStyleLbl="alignNode1" presStyleIdx="0" presStyleCnt="1">
        <dgm:presLayoutVars>
          <dgm:chMax val="0"/>
          <dgm:chPref val="0"/>
          <dgm:bulletEnabled val="1"/>
        </dgm:presLayoutVars>
      </dgm:prSet>
      <dgm:spPr/>
      <dgm:t>
        <a:bodyPr/>
        <a:lstStyle/>
        <a:p>
          <a:endParaRPr lang="en-US"/>
        </a:p>
      </dgm:t>
    </dgm:pt>
    <dgm:pt modelId="{A8262817-E39F-4A2A-94CC-6E92D94F7C4A}" type="pres">
      <dgm:prSet presAssocID="{9A787B05-D4C5-4977-98A6-229A57E92FB9}" presName="desTx" presStyleLbl="alignAccFollowNode1" presStyleIdx="0" presStyleCnt="1">
        <dgm:presLayoutVars>
          <dgm:bulletEnabled val="1"/>
        </dgm:presLayoutVars>
      </dgm:prSet>
      <dgm:spPr/>
      <dgm:t>
        <a:bodyPr/>
        <a:lstStyle/>
        <a:p>
          <a:endParaRPr lang="en-US"/>
        </a:p>
      </dgm:t>
    </dgm:pt>
  </dgm:ptLst>
  <dgm:cxnLst>
    <dgm:cxn modelId="{2DD13385-3C18-426C-B8C3-918D2BE3BC6B}" type="presOf" srcId="{B6C2561A-9683-4235-8831-31E5F9500F8D}" destId="{A8262817-E39F-4A2A-94CC-6E92D94F7C4A}" srcOrd="0" destOrd="5" presId="urn:microsoft.com/office/officeart/2005/8/layout/hList1"/>
    <dgm:cxn modelId="{DDF53653-4B9D-488D-92DB-79CCBFF70D7A}" srcId="{9A787B05-D4C5-4977-98A6-229A57E92FB9}" destId="{6B5B5CC8-4A27-4F6C-84E9-CFE5D0505AAB}" srcOrd="4" destOrd="0" parTransId="{5C7B138C-49D2-4536-8807-70622060E42E}" sibTransId="{2A146C54-7DE0-4D88-BE0E-6B767C08272D}"/>
    <dgm:cxn modelId="{75A7C903-93DB-4013-BD4A-648845052841}" type="presOf" srcId="{8BEA258E-EF93-4B0E-968C-FFCD99A83BF9}" destId="{8FC5063A-1242-41ED-A1FD-1742F170D4B7}" srcOrd="0" destOrd="0" presId="urn:microsoft.com/office/officeart/2005/8/layout/hList1"/>
    <dgm:cxn modelId="{F56651A2-2EB2-46D0-BD0C-CCADC83BC889}" srcId="{9A787B05-D4C5-4977-98A6-229A57E92FB9}" destId="{B6C2561A-9683-4235-8831-31E5F9500F8D}" srcOrd="5" destOrd="0" parTransId="{557AE1F7-6BB7-4552-9E02-03F614BADCC0}" sibTransId="{FF850DB5-0211-4644-8541-8E2728B5D56A}"/>
    <dgm:cxn modelId="{E5508F49-4CF0-4ACF-B7D6-BDD3CE5958BE}" srcId="{9A787B05-D4C5-4977-98A6-229A57E92FB9}" destId="{9D048CF0-C0BA-4FFA-ACF0-F6DB1B4E9BD0}" srcOrd="1" destOrd="0" parTransId="{5B28B53B-32F6-4576-BA6F-59CD19567789}" sibTransId="{6A96AF1C-50AA-4379-BDC6-74886D47B7B7}"/>
    <dgm:cxn modelId="{D0F3C604-77F7-4A69-87AA-A5FE27182C40}" type="presOf" srcId="{9A787B05-D4C5-4977-98A6-229A57E92FB9}" destId="{4DF5AEC0-D76E-45D8-B247-F27570E01673}" srcOrd="0" destOrd="0" presId="urn:microsoft.com/office/officeart/2005/8/layout/hList1"/>
    <dgm:cxn modelId="{9EBF5C5F-62DE-4CFD-AB0B-72C44C2823FA}" srcId="{9A787B05-D4C5-4977-98A6-229A57E92FB9}" destId="{B4E6DCB8-9990-45E6-A090-02DCF780A44F}" srcOrd="3" destOrd="0" parTransId="{3EA4AD4A-32B4-4D55-9FA7-E38FA63EF5E8}" sibTransId="{276D72D2-FB4B-4821-B3A4-394F00C48340}"/>
    <dgm:cxn modelId="{BE7B62AE-DDF2-40F3-9A6F-0224018D4A7D}" type="presOf" srcId="{F061F3AF-9D7A-4343-8153-B373B417D787}" destId="{A8262817-E39F-4A2A-94CC-6E92D94F7C4A}" srcOrd="0" destOrd="7" presId="urn:microsoft.com/office/officeart/2005/8/layout/hList1"/>
    <dgm:cxn modelId="{AD42ACC9-5A9C-4364-B78A-43946C65C13F}" srcId="{9A787B05-D4C5-4977-98A6-229A57E92FB9}" destId="{E6D096F2-DA06-4BFE-BD96-5A22DA9E8220}" srcOrd="9" destOrd="0" parTransId="{42127D9B-EE94-4288-B495-E4A6B65ABE3E}" sibTransId="{7DA35D98-DC6D-4AC7-8EC4-3807D5F11C9B}"/>
    <dgm:cxn modelId="{1656884F-77AA-4BA2-9417-4F698C91A308}" type="presOf" srcId="{E3F0314A-6386-4BAE-96DA-7EFD2E0A8AFF}" destId="{A8262817-E39F-4A2A-94CC-6E92D94F7C4A}" srcOrd="0" destOrd="6" presId="urn:microsoft.com/office/officeart/2005/8/layout/hList1"/>
    <dgm:cxn modelId="{A355C65D-490B-4F9B-8444-4185EC712E46}" srcId="{9A787B05-D4C5-4977-98A6-229A57E92FB9}" destId="{9ED455F4-F88A-47E9-99FC-B03CC043A1EA}" srcOrd="8" destOrd="0" parTransId="{94F80AF2-3DC1-462B-9712-832D3F5CDFC9}" sibTransId="{D490D63B-5F3F-4883-AE2A-48E66A68ED1E}"/>
    <dgm:cxn modelId="{AE8295FD-6BF9-4FEF-825D-F2118CE2D0A0}" srcId="{9A787B05-D4C5-4977-98A6-229A57E92FB9}" destId="{BE1CC926-BED8-4DE5-8F16-219E6BCEC1BC}" srcOrd="2" destOrd="0" parTransId="{2E21BC96-04C6-4FF9-BB53-4C10036989B5}" sibTransId="{E52811D0-262E-42B9-87F9-CD250E4F7320}"/>
    <dgm:cxn modelId="{70938760-EF37-4BB2-8E09-3B22066D7458}" srcId="{9A787B05-D4C5-4977-98A6-229A57E92FB9}" destId="{416F6C9D-56F5-4F14-A541-0F1F27578DBC}" srcOrd="0" destOrd="0" parTransId="{7B34923F-5EB9-437B-A016-A43F3A344764}" sibTransId="{9F923DC3-5DEE-489F-9CBD-ED1B5DB3B6BF}"/>
    <dgm:cxn modelId="{5928B7EA-BA94-41E2-AEE7-092462327BFE}" srcId="{9A787B05-D4C5-4977-98A6-229A57E92FB9}" destId="{E3F0314A-6386-4BAE-96DA-7EFD2E0A8AFF}" srcOrd="6" destOrd="0" parTransId="{2DB6C610-58ED-493D-B348-CEA0BDF75A1D}" sibTransId="{207410F7-A501-4685-BCBB-159B637D2246}"/>
    <dgm:cxn modelId="{FAAE6087-9EFD-4B1D-A0F0-128247C9423F}" type="presOf" srcId="{6B5B5CC8-4A27-4F6C-84E9-CFE5D0505AAB}" destId="{A8262817-E39F-4A2A-94CC-6E92D94F7C4A}" srcOrd="0" destOrd="4" presId="urn:microsoft.com/office/officeart/2005/8/layout/hList1"/>
    <dgm:cxn modelId="{942197BD-612A-42FE-992F-944B0FC94141}" type="presOf" srcId="{B4E6DCB8-9990-45E6-A090-02DCF780A44F}" destId="{A8262817-E39F-4A2A-94CC-6E92D94F7C4A}" srcOrd="0" destOrd="3" presId="urn:microsoft.com/office/officeart/2005/8/layout/hList1"/>
    <dgm:cxn modelId="{D7DBCFFD-E3E5-49EE-8861-EEEB14F2A86C}" type="presOf" srcId="{9ED455F4-F88A-47E9-99FC-B03CC043A1EA}" destId="{A8262817-E39F-4A2A-94CC-6E92D94F7C4A}" srcOrd="0" destOrd="8" presId="urn:microsoft.com/office/officeart/2005/8/layout/hList1"/>
    <dgm:cxn modelId="{19F46347-4B67-42AB-BB94-0A2DF91376FC}" type="presOf" srcId="{A71691F3-89FE-4E5E-9BA1-F80F93F55D9C}" destId="{A8262817-E39F-4A2A-94CC-6E92D94F7C4A}" srcOrd="0" destOrd="10" presId="urn:microsoft.com/office/officeart/2005/8/layout/hList1"/>
    <dgm:cxn modelId="{EB5AACBD-505E-4699-813A-A0185D9639BB}" srcId="{9A787B05-D4C5-4977-98A6-229A57E92FB9}" destId="{F061F3AF-9D7A-4343-8153-B373B417D787}" srcOrd="7" destOrd="0" parTransId="{F0A27AAF-FE4F-413D-9B1F-D70CC7E43FDF}" sibTransId="{938997B5-91BA-4F4A-9E2D-4A49C57C5582}"/>
    <dgm:cxn modelId="{654572D8-4F64-482D-BB03-1DDCB75DB287}" type="presOf" srcId="{BE1CC926-BED8-4DE5-8F16-219E6BCEC1BC}" destId="{A8262817-E39F-4A2A-94CC-6E92D94F7C4A}" srcOrd="0" destOrd="2" presId="urn:microsoft.com/office/officeart/2005/8/layout/hList1"/>
    <dgm:cxn modelId="{ECAF4316-2C31-4FC7-AC57-870FA7F4C2B5}" srcId="{9A787B05-D4C5-4977-98A6-229A57E92FB9}" destId="{A71691F3-89FE-4E5E-9BA1-F80F93F55D9C}" srcOrd="10" destOrd="0" parTransId="{F19AED01-4136-46C1-81D1-F3CA7B93655A}" sibTransId="{5CDD3C50-B6A2-4315-BEE8-092740A2A97E}"/>
    <dgm:cxn modelId="{42D19579-3F13-4403-95ED-8F7F83719F13}" srcId="{8BEA258E-EF93-4B0E-968C-FFCD99A83BF9}" destId="{9A787B05-D4C5-4977-98A6-229A57E92FB9}" srcOrd="0" destOrd="0" parTransId="{81273E3A-70E8-456E-B7C8-43F1FB96672C}" sibTransId="{863206F2-76FC-4ABA-AE5F-7FB23C213262}"/>
    <dgm:cxn modelId="{BCB59E3B-FBDC-4036-863C-88CE6DEA2233}" type="presOf" srcId="{E6D096F2-DA06-4BFE-BD96-5A22DA9E8220}" destId="{A8262817-E39F-4A2A-94CC-6E92D94F7C4A}" srcOrd="0" destOrd="9" presId="urn:microsoft.com/office/officeart/2005/8/layout/hList1"/>
    <dgm:cxn modelId="{2F378005-1916-41B7-8B5E-14A33A81D073}" type="presOf" srcId="{9D048CF0-C0BA-4FFA-ACF0-F6DB1B4E9BD0}" destId="{A8262817-E39F-4A2A-94CC-6E92D94F7C4A}" srcOrd="0" destOrd="1" presId="urn:microsoft.com/office/officeart/2005/8/layout/hList1"/>
    <dgm:cxn modelId="{B91C4D96-1F5A-470E-9BCB-AA6BF1FEAEA3}" type="presOf" srcId="{416F6C9D-56F5-4F14-A541-0F1F27578DBC}" destId="{A8262817-E39F-4A2A-94CC-6E92D94F7C4A}" srcOrd="0" destOrd="0" presId="urn:microsoft.com/office/officeart/2005/8/layout/hList1"/>
    <dgm:cxn modelId="{27DD0186-B84E-429E-B2EF-0E67342F792F}" type="presParOf" srcId="{8FC5063A-1242-41ED-A1FD-1742F170D4B7}" destId="{C7DCDD34-5C43-459D-8F61-EE5F79899B15}" srcOrd="0" destOrd="0" presId="urn:microsoft.com/office/officeart/2005/8/layout/hList1"/>
    <dgm:cxn modelId="{32C593DF-12BB-411F-A81D-64E63ED29200}" type="presParOf" srcId="{C7DCDD34-5C43-459D-8F61-EE5F79899B15}" destId="{4DF5AEC0-D76E-45D8-B247-F27570E01673}" srcOrd="0" destOrd="0" presId="urn:microsoft.com/office/officeart/2005/8/layout/hList1"/>
    <dgm:cxn modelId="{1F4CA174-E032-41A0-9E8F-EDE58D3021BE}" type="presParOf" srcId="{C7DCDD34-5C43-459D-8F61-EE5F79899B15}" destId="{A8262817-E39F-4A2A-94CC-6E92D94F7C4A}"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8BEA258E-EF93-4B0E-968C-FFCD99A83BF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A787B05-D4C5-4977-98A6-229A57E92FB9}">
      <dgm:prSet/>
      <dgm:spPr/>
      <dgm:t>
        <a:bodyPr/>
        <a:lstStyle/>
        <a:p>
          <a:pPr rtl="0"/>
          <a:r>
            <a:rPr lang="en-US" b="0" i="0" u="sng" dirty="0" smtClean="0">
              <a:solidFill>
                <a:schemeClr val="bg1"/>
              </a:solidFill>
            </a:rPr>
            <a:t>“Legally Problematic”</a:t>
          </a:r>
          <a:r>
            <a:rPr lang="en-US" b="0" i="0" u="sng" dirty="0" smtClean="0"/>
            <a:t> </a:t>
          </a:r>
          <a:r>
            <a:rPr lang="en-US" b="0" u="sng" dirty="0" smtClean="0"/>
            <a:t>Questions:</a:t>
          </a:r>
          <a:endParaRPr lang="en-US" b="0" dirty="0"/>
        </a:p>
      </dgm:t>
    </dgm:pt>
    <dgm:pt modelId="{81273E3A-70E8-456E-B7C8-43F1FB96672C}" type="parTrans" cxnId="{42D19579-3F13-4403-95ED-8F7F83719F13}">
      <dgm:prSet/>
      <dgm:spPr/>
      <dgm:t>
        <a:bodyPr/>
        <a:lstStyle/>
        <a:p>
          <a:endParaRPr lang="en-US"/>
        </a:p>
      </dgm:t>
    </dgm:pt>
    <dgm:pt modelId="{863206F2-76FC-4ABA-AE5F-7FB23C213262}" type="sibTrans" cxnId="{42D19579-3F13-4403-95ED-8F7F83719F13}">
      <dgm:prSet/>
      <dgm:spPr/>
      <dgm:t>
        <a:bodyPr/>
        <a:lstStyle/>
        <a:p>
          <a:endParaRPr lang="en-US"/>
        </a:p>
      </dgm:t>
    </dgm:pt>
    <dgm:pt modelId="{8851FA1D-E11F-46F7-9EB7-04E65B82C972}">
      <dgm:prSet/>
      <dgm:spPr/>
      <dgm:t>
        <a:bodyPr/>
        <a:lstStyle/>
        <a:p>
          <a:r>
            <a:rPr lang="en-US" dirty="0" smtClean="0"/>
            <a:t>Have you ever been arrested?</a:t>
          </a:r>
          <a:endParaRPr lang="en-US" dirty="0"/>
        </a:p>
      </dgm:t>
    </dgm:pt>
    <dgm:pt modelId="{60BF4DD3-2D52-4D6E-AB3D-1E6365083D82}" type="parTrans" cxnId="{6521944A-09E7-4378-8DAE-777A1FC4F6E2}">
      <dgm:prSet/>
      <dgm:spPr/>
      <dgm:t>
        <a:bodyPr/>
        <a:lstStyle/>
        <a:p>
          <a:endParaRPr lang="en-US"/>
        </a:p>
      </dgm:t>
    </dgm:pt>
    <dgm:pt modelId="{3894B2DD-8F59-42C9-AFD3-A507E15AB2B7}" type="sibTrans" cxnId="{6521944A-09E7-4378-8DAE-777A1FC4F6E2}">
      <dgm:prSet/>
      <dgm:spPr/>
      <dgm:t>
        <a:bodyPr/>
        <a:lstStyle/>
        <a:p>
          <a:endParaRPr lang="en-US"/>
        </a:p>
      </dgm:t>
    </dgm:pt>
    <dgm:pt modelId="{ABC46F16-D09F-47E4-919C-D28487BC503B}">
      <dgm:prSet/>
      <dgm:spPr/>
      <dgm:t>
        <a:bodyPr/>
        <a:lstStyle/>
        <a:p>
          <a:r>
            <a:rPr lang="en-US" dirty="0" smtClean="0"/>
            <a:t>Do you have children?</a:t>
          </a:r>
          <a:endParaRPr lang="en-US" dirty="0"/>
        </a:p>
      </dgm:t>
    </dgm:pt>
    <dgm:pt modelId="{25452820-1D40-4E21-8F13-CA52F7E784E0}" type="parTrans" cxnId="{0568A456-6BAF-4948-A84A-E9DD04905905}">
      <dgm:prSet/>
      <dgm:spPr/>
      <dgm:t>
        <a:bodyPr/>
        <a:lstStyle/>
        <a:p>
          <a:endParaRPr lang="en-US"/>
        </a:p>
      </dgm:t>
    </dgm:pt>
    <dgm:pt modelId="{7082BBD5-2F43-4292-A3A5-E82A017C99C8}" type="sibTrans" cxnId="{0568A456-6BAF-4948-A84A-E9DD04905905}">
      <dgm:prSet/>
      <dgm:spPr/>
      <dgm:t>
        <a:bodyPr/>
        <a:lstStyle/>
        <a:p>
          <a:endParaRPr lang="en-US"/>
        </a:p>
      </dgm:t>
    </dgm:pt>
    <dgm:pt modelId="{4F1B189C-7E35-4ED7-98BE-3036E3B74AD1}">
      <dgm:prSet/>
      <dgm:spPr/>
      <dgm:t>
        <a:bodyPr/>
        <a:lstStyle/>
        <a:p>
          <a:r>
            <a:rPr lang="en-US" dirty="0" smtClean="0"/>
            <a:t>What country are you from?</a:t>
          </a:r>
          <a:endParaRPr lang="en-US" dirty="0"/>
        </a:p>
      </dgm:t>
    </dgm:pt>
    <dgm:pt modelId="{F1EF191D-7266-4E56-B20B-03B6D105D66B}" type="parTrans" cxnId="{5D87B17A-F1E6-4B49-8E89-DF4E550B3E57}">
      <dgm:prSet/>
      <dgm:spPr/>
      <dgm:t>
        <a:bodyPr/>
        <a:lstStyle/>
        <a:p>
          <a:endParaRPr lang="en-US"/>
        </a:p>
      </dgm:t>
    </dgm:pt>
    <dgm:pt modelId="{D4576426-7313-4AFB-B526-6B5F228378E4}" type="sibTrans" cxnId="{5D87B17A-F1E6-4B49-8E89-DF4E550B3E57}">
      <dgm:prSet/>
      <dgm:spPr/>
      <dgm:t>
        <a:bodyPr/>
        <a:lstStyle/>
        <a:p>
          <a:endParaRPr lang="en-US"/>
        </a:p>
      </dgm:t>
    </dgm:pt>
    <dgm:pt modelId="{BEF2B0BB-191C-4CD4-9B66-5E7C203B1E0F}">
      <dgm:prSet/>
      <dgm:spPr/>
      <dgm:t>
        <a:bodyPr/>
        <a:lstStyle/>
        <a:p>
          <a:r>
            <a:rPr lang="en-US" dirty="0" smtClean="0"/>
            <a:t>Is English your first language?</a:t>
          </a:r>
          <a:endParaRPr lang="en-US" dirty="0"/>
        </a:p>
      </dgm:t>
    </dgm:pt>
    <dgm:pt modelId="{0EC11A29-419E-40A6-85D8-475899EF810A}" type="parTrans" cxnId="{D360E173-32A9-4A42-AB34-1F7C32397157}">
      <dgm:prSet/>
      <dgm:spPr/>
      <dgm:t>
        <a:bodyPr/>
        <a:lstStyle/>
        <a:p>
          <a:endParaRPr lang="en-US"/>
        </a:p>
      </dgm:t>
    </dgm:pt>
    <dgm:pt modelId="{4A3DD6BE-701C-4BD9-88C9-2071E853B6F6}" type="sibTrans" cxnId="{D360E173-32A9-4A42-AB34-1F7C32397157}">
      <dgm:prSet/>
      <dgm:spPr/>
      <dgm:t>
        <a:bodyPr/>
        <a:lstStyle/>
        <a:p>
          <a:endParaRPr lang="en-US"/>
        </a:p>
      </dgm:t>
    </dgm:pt>
    <dgm:pt modelId="{C25F3DAE-0F1B-40F9-85A7-B55042A0B5D6}">
      <dgm:prSet/>
      <dgm:spPr/>
      <dgm:t>
        <a:bodyPr/>
        <a:lstStyle/>
        <a:p>
          <a:r>
            <a:rPr lang="en-US" dirty="0" smtClean="0"/>
            <a:t>Do you have any outstanding debt?</a:t>
          </a:r>
          <a:endParaRPr lang="en-US" dirty="0"/>
        </a:p>
      </dgm:t>
    </dgm:pt>
    <dgm:pt modelId="{754B98FF-D8B4-45B6-A746-2C0C51B987BE}" type="parTrans" cxnId="{63DF0B1D-9D69-4BEC-965A-547BD7468BF7}">
      <dgm:prSet/>
      <dgm:spPr/>
      <dgm:t>
        <a:bodyPr/>
        <a:lstStyle/>
        <a:p>
          <a:endParaRPr lang="en-US"/>
        </a:p>
      </dgm:t>
    </dgm:pt>
    <dgm:pt modelId="{5954F56E-5094-494B-9A69-DAE3F3AC2602}" type="sibTrans" cxnId="{63DF0B1D-9D69-4BEC-965A-547BD7468BF7}">
      <dgm:prSet/>
      <dgm:spPr/>
      <dgm:t>
        <a:bodyPr/>
        <a:lstStyle/>
        <a:p>
          <a:endParaRPr lang="en-US"/>
        </a:p>
      </dgm:t>
    </dgm:pt>
    <dgm:pt modelId="{A6EB61E6-53DD-4A26-AA0D-651E1834BD8B}">
      <dgm:prSet/>
      <dgm:spPr/>
      <dgm:t>
        <a:bodyPr/>
        <a:lstStyle/>
        <a:p>
          <a:r>
            <a:rPr lang="en-US" dirty="0" smtClean="0"/>
            <a:t>Do you drink socially?</a:t>
          </a:r>
          <a:endParaRPr lang="en-US" dirty="0"/>
        </a:p>
      </dgm:t>
    </dgm:pt>
    <dgm:pt modelId="{2C48FD75-97F3-4446-9F04-16C8415551F7}" type="parTrans" cxnId="{46E21237-056C-4C8C-83E5-DA325E27EC19}">
      <dgm:prSet/>
      <dgm:spPr/>
      <dgm:t>
        <a:bodyPr/>
        <a:lstStyle/>
        <a:p>
          <a:endParaRPr lang="en-US"/>
        </a:p>
      </dgm:t>
    </dgm:pt>
    <dgm:pt modelId="{9A99FA1B-D855-4BE8-B1EE-BDFE45A3C2DD}" type="sibTrans" cxnId="{46E21237-056C-4C8C-83E5-DA325E27EC19}">
      <dgm:prSet/>
      <dgm:spPr/>
      <dgm:t>
        <a:bodyPr/>
        <a:lstStyle/>
        <a:p>
          <a:endParaRPr lang="en-US"/>
        </a:p>
      </dgm:t>
    </dgm:pt>
    <dgm:pt modelId="{364C116E-45E6-4B3D-8997-84123547CA00}">
      <dgm:prSet/>
      <dgm:spPr/>
      <dgm:t>
        <a:bodyPr/>
        <a:lstStyle/>
        <a:p>
          <a:r>
            <a:rPr lang="en-US" dirty="0" smtClean="0"/>
            <a:t>How long have you been working?</a:t>
          </a:r>
          <a:endParaRPr lang="en-US" dirty="0"/>
        </a:p>
      </dgm:t>
    </dgm:pt>
    <dgm:pt modelId="{F8B59207-9658-42E7-BC6D-071DF1FF48B6}" type="parTrans" cxnId="{EB132ECB-1D28-4AD4-A9D7-4DDDBF049903}">
      <dgm:prSet/>
      <dgm:spPr/>
      <dgm:t>
        <a:bodyPr/>
        <a:lstStyle/>
        <a:p>
          <a:endParaRPr lang="en-US"/>
        </a:p>
      </dgm:t>
    </dgm:pt>
    <dgm:pt modelId="{CF963AC5-BE64-486D-8E28-ECC7441F7B65}" type="sibTrans" cxnId="{EB132ECB-1D28-4AD4-A9D7-4DDDBF049903}">
      <dgm:prSet/>
      <dgm:spPr/>
      <dgm:t>
        <a:bodyPr/>
        <a:lstStyle/>
        <a:p>
          <a:endParaRPr lang="en-US"/>
        </a:p>
      </dgm:t>
    </dgm:pt>
    <dgm:pt modelId="{01B23A09-42AA-41C0-8981-6C01C6F9855B}">
      <dgm:prSet/>
      <dgm:spPr/>
      <dgm:t>
        <a:bodyPr/>
        <a:lstStyle/>
        <a:p>
          <a:r>
            <a:rPr lang="en-US" dirty="0" smtClean="0"/>
            <a:t>What religious holidays do you practice?</a:t>
          </a:r>
          <a:endParaRPr lang="en-US" dirty="0"/>
        </a:p>
      </dgm:t>
    </dgm:pt>
    <dgm:pt modelId="{B6FE77F6-0761-4015-AAEE-D8EF327EE5D1}" type="parTrans" cxnId="{D7738676-EA93-4DE5-986E-6B15DE4064CE}">
      <dgm:prSet/>
      <dgm:spPr/>
      <dgm:t>
        <a:bodyPr/>
        <a:lstStyle/>
        <a:p>
          <a:endParaRPr lang="en-US"/>
        </a:p>
      </dgm:t>
    </dgm:pt>
    <dgm:pt modelId="{F13FA75A-763C-43C4-B7F4-B3086A1BAD0A}" type="sibTrans" cxnId="{D7738676-EA93-4DE5-986E-6B15DE4064CE}">
      <dgm:prSet/>
      <dgm:spPr/>
      <dgm:t>
        <a:bodyPr/>
        <a:lstStyle/>
        <a:p>
          <a:endParaRPr lang="en-US"/>
        </a:p>
      </dgm:t>
    </dgm:pt>
    <dgm:pt modelId="{1D798CB3-86A9-4380-A793-33BA55776235}">
      <dgm:prSet/>
      <dgm:spPr/>
      <dgm:t>
        <a:bodyPr/>
        <a:lstStyle/>
        <a:p>
          <a:r>
            <a:rPr lang="en-US" dirty="0" smtClean="0"/>
            <a:t>When did you graduate from high school/college? </a:t>
          </a:r>
          <a:endParaRPr lang="en-US" dirty="0"/>
        </a:p>
      </dgm:t>
    </dgm:pt>
    <dgm:pt modelId="{B3702FD5-CB2D-4960-905D-14AD4256930D}" type="parTrans" cxnId="{5C3C7EA0-A531-45CB-AC55-562AB5328CB1}">
      <dgm:prSet/>
      <dgm:spPr/>
      <dgm:t>
        <a:bodyPr/>
        <a:lstStyle/>
        <a:p>
          <a:endParaRPr lang="en-US"/>
        </a:p>
      </dgm:t>
    </dgm:pt>
    <dgm:pt modelId="{8212388E-D203-4793-989F-9C6E3EF7768A}" type="sibTrans" cxnId="{5C3C7EA0-A531-45CB-AC55-562AB5328CB1}">
      <dgm:prSet/>
      <dgm:spPr/>
      <dgm:t>
        <a:bodyPr/>
        <a:lstStyle/>
        <a:p>
          <a:endParaRPr lang="en-US"/>
        </a:p>
      </dgm:t>
    </dgm:pt>
    <dgm:pt modelId="{470388BA-1199-4F94-833E-011F4C43D465}">
      <dgm:prSet/>
      <dgm:spPr/>
      <dgm:t>
        <a:bodyPr/>
        <a:lstStyle/>
        <a:p>
          <a:r>
            <a:rPr lang="en-US" dirty="0" smtClean="0"/>
            <a:t>Are you a citizen of the US?</a:t>
          </a:r>
          <a:endParaRPr lang="en-US" dirty="0"/>
        </a:p>
      </dgm:t>
    </dgm:pt>
    <dgm:pt modelId="{0DBD066A-70F8-4ACF-BB97-79F5AA8D9B31}" type="parTrans" cxnId="{6BA2A730-C8B6-4303-98D9-A740B4AA13AE}">
      <dgm:prSet/>
      <dgm:spPr/>
      <dgm:t>
        <a:bodyPr/>
        <a:lstStyle/>
        <a:p>
          <a:endParaRPr lang="en-US"/>
        </a:p>
      </dgm:t>
    </dgm:pt>
    <dgm:pt modelId="{4439A8AE-B236-4300-8A20-62EA07F7C178}" type="sibTrans" cxnId="{6BA2A730-C8B6-4303-98D9-A740B4AA13AE}">
      <dgm:prSet/>
      <dgm:spPr/>
      <dgm:t>
        <a:bodyPr/>
        <a:lstStyle/>
        <a:p>
          <a:endParaRPr lang="en-US"/>
        </a:p>
      </dgm:t>
    </dgm:pt>
    <dgm:pt modelId="{B5878D8B-9EF7-4379-ACAD-1A68FE481189}">
      <dgm:prSet/>
      <dgm:spPr/>
      <dgm:t>
        <a:bodyPr/>
        <a:lstStyle/>
        <a:p>
          <a:r>
            <a:rPr lang="en-US" dirty="0" smtClean="0"/>
            <a:t>Do you have any disabilities?</a:t>
          </a:r>
          <a:endParaRPr lang="en-US" dirty="0"/>
        </a:p>
      </dgm:t>
    </dgm:pt>
    <dgm:pt modelId="{2D53CD7C-B336-4EFD-A569-67EA7875360A}" type="parTrans" cxnId="{31FB4473-C453-465F-8DAB-BF8AD82215AF}">
      <dgm:prSet/>
      <dgm:spPr/>
      <dgm:t>
        <a:bodyPr/>
        <a:lstStyle/>
        <a:p>
          <a:endParaRPr lang="en-US"/>
        </a:p>
      </dgm:t>
    </dgm:pt>
    <dgm:pt modelId="{AEEAFADE-F1A8-4253-8523-200EBF40A526}" type="sibTrans" cxnId="{31FB4473-C453-465F-8DAB-BF8AD82215AF}">
      <dgm:prSet/>
      <dgm:spPr/>
      <dgm:t>
        <a:bodyPr/>
        <a:lstStyle/>
        <a:p>
          <a:endParaRPr lang="en-US"/>
        </a:p>
      </dgm:t>
    </dgm:pt>
    <dgm:pt modelId="{A2D5632C-E90B-42ED-B33F-B47A9425B596}">
      <dgm:prSet/>
      <dgm:spPr/>
      <dgm:t>
        <a:bodyPr/>
        <a:lstStyle/>
        <a:p>
          <a:r>
            <a:rPr lang="en-US" dirty="0" smtClean="0"/>
            <a:t>What is your religious affiliation?</a:t>
          </a:r>
          <a:endParaRPr lang="en-US" dirty="0"/>
        </a:p>
      </dgm:t>
    </dgm:pt>
    <dgm:pt modelId="{EA8C9159-042F-4B35-8DCF-E35119BE5BC2}" type="parTrans" cxnId="{9580B754-6F0C-4997-A1F9-E5BC2E117373}">
      <dgm:prSet/>
      <dgm:spPr/>
      <dgm:t>
        <a:bodyPr/>
        <a:lstStyle/>
        <a:p>
          <a:endParaRPr lang="en-US"/>
        </a:p>
      </dgm:t>
    </dgm:pt>
    <dgm:pt modelId="{F994DB03-87B8-44BD-B548-EF4D091D9D66}" type="sibTrans" cxnId="{9580B754-6F0C-4997-A1F9-E5BC2E117373}">
      <dgm:prSet/>
      <dgm:spPr/>
      <dgm:t>
        <a:bodyPr/>
        <a:lstStyle/>
        <a:p>
          <a:endParaRPr lang="en-US"/>
        </a:p>
      </dgm:t>
    </dgm:pt>
    <dgm:pt modelId="{2DB348C3-5CA9-49FE-98A5-B67BCC0A99E4}">
      <dgm:prSet/>
      <dgm:spPr/>
      <dgm:t>
        <a:bodyPr/>
        <a:lstStyle/>
        <a:p>
          <a:r>
            <a:rPr lang="en-US" dirty="0" smtClean="0"/>
            <a:t>Do you own a motor vehicle?</a:t>
          </a:r>
          <a:endParaRPr lang="en-US" dirty="0"/>
        </a:p>
      </dgm:t>
    </dgm:pt>
    <dgm:pt modelId="{CC53DB03-14A8-47EA-B70A-907A50A46165}" type="parTrans" cxnId="{2BEE838A-E002-484C-9DD1-A0AE00E80836}">
      <dgm:prSet/>
      <dgm:spPr/>
      <dgm:t>
        <a:bodyPr/>
        <a:lstStyle/>
        <a:p>
          <a:endParaRPr lang="en-US"/>
        </a:p>
      </dgm:t>
    </dgm:pt>
    <dgm:pt modelId="{9D292686-A41D-4FE6-8CFA-9B0D126E3CE5}" type="sibTrans" cxnId="{2BEE838A-E002-484C-9DD1-A0AE00E80836}">
      <dgm:prSet/>
      <dgm:spPr/>
      <dgm:t>
        <a:bodyPr/>
        <a:lstStyle/>
        <a:p>
          <a:endParaRPr lang="en-US"/>
        </a:p>
      </dgm:t>
    </dgm:pt>
    <dgm:pt modelId="{BDDA36DA-2797-4B3D-9449-F33273E2B6DD}">
      <dgm:prSet/>
      <dgm:spPr/>
      <dgm:t>
        <a:bodyPr/>
        <a:lstStyle/>
        <a:p>
          <a:r>
            <a:rPr lang="en-US" dirty="0" smtClean="0"/>
            <a:t>How long is your commute?</a:t>
          </a:r>
          <a:endParaRPr lang="en-US" dirty="0"/>
        </a:p>
      </dgm:t>
    </dgm:pt>
    <dgm:pt modelId="{BF786EAD-1052-4A72-95CF-93E8BC9868BD}" type="parTrans" cxnId="{C4AB1C1D-44B5-4BB7-9847-73328E69EB55}">
      <dgm:prSet/>
      <dgm:spPr/>
      <dgm:t>
        <a:bodyPr/>
        <a:lstStyle/>
        <a:p>
          <a:endParaRPr lang="en-US"/>
        </a:p>
      </dgm:t>
    </dgm:pt>
    <dgm:pt modelId="{690F7A9D-8C1F-4DEE-972E-0DC9FEF1361D}" type="sibTrans" cxnId="{C4AB1C1D-44B5-4BB7-9847-73328E69EB55}">
      <dgm:prSet/>
      <dgm:spPr/>
      <dgm:t>
        <a:bodyPr/>
        <a:lstStyle/>
        <a:p>
          <a:endParaRPr lang="en-US"/>
        </a:p>
      </dgm:t>
    </dgm:pt>
    <dgm:pt modelId="{EA2E8121-C1D5-4ACC-940E-56121B0A069D}">
      <dgm:prSet/>
      <dgm:spPr/>
      <dgm:t>
        <a:bodyPr/>
        <a:lstStyle/>
        <a:p>
          <a:r>
            <a:rPr lang="en-US" dirty="0" smtClean="0"/>
            <a:t>Are you married?</a:t>
          </a:r>
          <a:endParaRPr lang="en-US" dirty="0"/>
        </a:p>
      </dgm:t>
    </dgm:pt>
    <dgm:pt modelId="{60D9EC35-F8CF-4D94-BCD5-E9C60E24A27E}" type="sibTrans" cxnId="{28A06BF0-AF89-4FFF-BF67-FBD2AE9966C8}">
      <dgm:prSet/>
      <dgm:spPr/>
      <dgm:t>
        <a:bodyPr/>
        <a:lstStyle/>
        <a:p>
          <a:endParaRPr lang="en-US"/>
        </a:p>
      </dgm:t>
    </dgm:pt>
    <dgm:pt modelId="{8EAF1613-4E4C-4A52-AC67-16C07C6B4D20}" type="parTrans" cxnId="{28A06BF0-AF89-4FFF-BF67-FBD2AE9966C8}">
      <dgm:prSet/>
      <dgm:spPr/>
      <dgm:t>
        <a:bodyPr/>
        <a:lstStyle/>
        <a:p>
          <a:endParaRPr lang="en-US"/>
        </a:p>
      </dgm:t>
    </dgm:pt>
    <dgm:pt modelId="{8FC5063A-1242-41ED-A1FD-1742F170D4B7}" type="pres">
      <dgm:prSet presAssocID="{8BEA258E-EF93-4B0E-968C-FFCD99A83BF9}" presName="Name0" presStyleCnt="0">
        <dgm:presLayoutVars>
          <dgm:dir/>
          <dgm:animLvl val="lvl"/>
          <dgm:resizeHandles val="exact"/>
        </dgm:presLayoutVars>
      </dgm:prSet>
      <dgm:spPr/>
      <dgm:t>
        <a:bodyPr/>
        <a:lstStyle/>
        <a:p>
          <a:endParaRPr lang="en-US"/>
        </a:p>
      </dgm:t>
    </dgm:pt>
    <dgm:pt modelId="{C7DCDD34-5C43-459D-8F61-EE5F79899B15}" type="pres">
      <dgm:prSet presAssocID="{9A787B05-D4C5-4977-98A6-229A57E92FB9}" presName="composite" presStyleCnt="0"/>
      <dgm:spPr/>
    </dgm:pt>
    <dgm:pt modelId="{4DF5AEC0-D76E-45D8-B247-F27570E01673}" type="pres">
      <dgm:prSet presAssocID="{9A787B05-D4C5-4977-98A6-229A57E92FB9}" presName="parTx" presStyleLbl="alignNode1" presStyleIdx="0" presStyleCnt="1">
        <dgm:presLayoutVars>
          <dgm:chMax val="0"/>
          <dgm:chPref val="0"/>
          <dgm:bulletEnabled val="1"/>
        </dgm:presLayoutVars>
      </dgm:prSet>
      <dgm:spPr/>
      <dgm:t>
        <a:bodyPr/>
        <a:lstStyle/>
        <a:p>
          <a:endParaRPr lang="en-US"/>
        </a:p>
      </dgm:t>
    </dgm:pt>
    <dgm:pt modelId="{A8262817-E39F-4A2A-94CC-6E92D94F7C4A}" type="pres">
      <dgm:prSet presAssocID="{9A787B05-D4C5-4977-98A6-229A57E92FB9}" presName="desTx" presStyleLbl="alignAccFollowNode1" presStyleIdx="0" presStyleCnt="1" custLinFactNeighborX="-926" custLinFactNeighborY="-431">
        <dgm:presLayoutVars>
          <dgm:bulletEnabled val="1"/>
        </dgm:presLayoutVars>
      </dgm:prSet>
      <dgm:spPr/>
      <dgm:t>
        <a:bodyPr/>
        <a:lstStyle/>
        <a:p>
          <a:endParaRPr lang="en-US"/>
        </a:p>
      </dgm:t>
    </dgm:pt>
  </dgm:ptLst>
  <dgm:cxnLst>
    <dgm:cxn modelId="{9580B754-6F0C-4997-A1F9-E5BC2E117373}" srcId="{9A787B05-D4C5-4977-98A6-229A57E92FB9}" destId="{A2D5632C-E90B-42ED-B33F-B47A9425B596}" srcOrd="14" destOrd="0" parTransId="{EA8C9159-042F-4B35-8DCF-E35119BE5BC2}" sibTransId="{F994DB03-87B8-44BD-B548-EF4D091D9D66}"/>
    <dgm:cxn modelId="{E4571A68-9F59-482A-922B-4B7524792CB4}" type="presOf" srcId="{4F1B189C-7E35-4ED7-98BE-3036E3B74AD1}" destId="{A8262817-E39F-4A2A-94CC-6E92D94F7C4A}" srcOrd="0" destOrd="3" presId="urn:microsoft.com/office/officeart/2005/8/layout/hList1"/>
    <dgm:cxn modelId="{CF3612D4-F420-464D-866B-8041992E4A8E}" type="presOf" srcId="{8851FA1D-E11F-46F7-9EB7-04E65B82C972}" destId="{A8262817-E39F-4A2A-94CC-6E92D94F7C4A}" srcOrd="0" destOrd="0" presId="urn:microsoft.com/office/officeart/2005/8/layout/hList1"/>
    <dgm:cxn modelId="{C4AB1C1D-44B5-4BB7-9847-73328E69EB55}" srcId="{9A787B05-D4C5-4977-98A6-229A57E92FB9}" destId="{BDDA36DA-2797-4B3D-9449-F33273E2B6DD}" srcOrd="7" destOrd="0" parTransId="{BF786EAD-1052-4A72-95CF-93E8BC9868BD}" sibTransId="{690F7A9D-8C1F-4DEE-972E-0DC9FEF1361D}"/>
    <dgm:cxn modelId="{D360E173-32A9-4A42-AB34-1F7C32397157}" srcId="{9A787B05-D4C5-4977-98A6-229A57E92FB9}" destId="{BEF2B0BB-191C-4CD4-9B66-5E7C203B1E0F}" srcOrd="4" destOrd="0" parTransId="{0EC11A29-419E-40A6-85D8-475899EF810A}" sibTransId="{4A3DD6BE-701C-4BD9-88C9-2071E853B6F6}"/>
    <dgm:cxn modelId="{EB132ECB-1D28-4AD4-A9D7-4DDDBF049903}" srcId="{9A787B05-D4C5-4977-98A6-229A57E92FB9}" destId="{364C116E-45E6-4B3D-8997-84123547CA00}" srcOrd="10" destOrd="0" parTransId="{F8B59207-9658-42E7-BC6D-071DF1FF48B6}" sibTransId="{CF963AC5-BE64-486D-8E28-ECC7441F7B65}"/>
    <dgm:cxn modelId="{F4B6AF11-846B-4145-931B-64C38AE24C02}" type="presOf" srcId="{01B23A09-42AA-41C0-8981-6C01C6F9855B}" destId="{A8262817-E39F-4A2A-94CC-6E92D94F7C4A}" srcOrd="0" destOrd="13" presId="urn:microsoft.com/office/officeart/2005/8/layout/hList1"/>
    <dgm:cxn modelId="{46E21237-056C-4C8C-83E5-DA325E27EC19}" srcId="{9A787B05-D4C5-4977-98A6-229A57E92FB9}" destId="{A6EB61E6-53DD-4A26-AA0D-651E1834BD8B}" srcOrd="8" destOrd="0" parTransId="{2C48FD75-97F3-4446-9F04-16C8415551F7}" sibTransId="{9A99FA1B-D855-4BE8-B1EE-BDFE45A3C2DD}"/>
    <dgm:cxn modelId="{4451DACE-1D97-4E2E-9DA1-216DF07D477C}" type="presOf" srcId="{9A787B05-D4C5-4977-98A6-229A57E92FB9}" destId="{4DF5AEC0-D76E-45D8-B247-F27570E01673}" srcOrd="0" destOrd="0" presId="urn:microsoft.com/office/officeart/2005/8/layout/hList1"/>
    <dgm:cxn modelId="{A5FFC764-D9A8-467B-AC75-A77DA21D4987}" type="presOf" srcId="{BDDA36DA-2797-4B3D-9449-F33273E2B6DD}" destId="{A8262817-E39F-4A2A-94CC-6E92D94F7C4A}" srcOrd="0" destOrd="7" presId="urn:microsoft.com/office/officeart/2005/8/layout/hList1"/>
    <dgm:cxn modelId="{BB1B67B4-37ED-4F70-969B-CDE5FB76B2A2}" type="presOf" srcId="{ABC46F16-D09F-47E4-919C-D28487BC503B}" destId="{A8262817-E39F-4A2A-94CC-6E92D94F7C4A}" srcOrd="0" destOrd="2" presId="urn:microsoft.com/office/officeart/2005/8/layout/hList1"/>
    <dgm:cxn modelId="{2C1DB040-B039-4154-8CF3-656DCFA695BE}" type="presOf" srcId="{A2D5632C-E90B-42ED-B33F-B47A9425B596}" destId="{A8262817-E39F-4A2A-94CC-6E92D94F7C4A}" srcOrd="0" destOrd="14" presId="urn:microsoft.com/office/officeart/2005/8/layout/hList1"/>
    <dgm:cxn modelId="{36A34178-871A-4DFE-AC04-78BC38522DA9}" type="presOf" srcId="{2DB348C3-5CA9-49FE-98A5-B67BCC0A99E4}" destId="{A8262817-E39F-4A2A-94CC-6E92D94F7C4A}" srcOrd="0" destOrd="6" presId="urn:microsoft.com/office/officeart/2005/8/layout/hList1"/>
    <dgm:cxn modelId="{202A5E97-574F-4526-832B-A5369FA125C0}" type="presOf" srcId="{364C116E-45E6-4B3D-8997-84123547CA00}" destId="{A8262817-E39F-4A2A-94CC-6E92D94F7C4A}" srcOrd="0" destOrd="10" presId="urn:microsoft.com/office/officeart/2005/8/layout/hList1"/>
    <dgm:cxn modelId="{2BEE838A-E002-484C-9DD1-A0AE00E80836}" srcId="{9A787B05-D4C5-4977-98A6-229A57E92FB9}" destId="{2DB348C3-5CA9-49FE-98A5-B67BCC0A99E4}" srcOrd="6" destOrd="0" parTransId="{CC53DB03-14A8-47EA-B70A-907A50A46165}" sibTransId="{9D292686-A41D-4FE6-8CFA-9B0D126E3CE5}"/>
    <dgm:cxn modelId="{D607FDDA-00CC-4288-AA33-B5C57D382E2B}" type="presOf" srcId="{A6EB61E6-53DD-4A26-AA0D-651E1834BD8B}" destId="{A8262817-E39F-4A2A-94CC-6E92D94F7C4A}" srcOrd="0" destOrd="8" presId="urn:microsoft.com/office/officeart/2005/8/layout/hList1"/>
    <dgm:cxn modelId="{AF18920B-7F24-4B41-8240-581719DF8DBC}" type="presOf" srcId="{8BEA258E-EF93-4B0E-968C-FFCD99A83BF9}" destId="{8FC5063A-1242-41ED-A1FD-1742F170D4B7}" srcOrd="0" destOrd="0" presId="urn:microsoft.com/office/officeart/2005/8/layout/hList1"/>
    <dgm:cxn modelId="{0568A456-6BAF-4948-A84A-E9DD04905905}" srcId="{9A787B05-D4C5-4977-98A6-229A57E92FB9}" destId="{ABC46F16-D09F-47E4-919C-D28487BC503B}" srcOrd="2" destOrd="0" parTransId="{25452820-1D40-4E21-8F13-CA52F7E784E0}" sibTransId="{7082BBD5-2F43-4292-A3A5-E82A017C99C8}"/>
    <dgm:cxn modelId="{31FB4473-C453-465F-8DAB-BF8AD82215AF}" srcId="{9A787B05-D4C5-4977-98A6-229A57E92FB9}" destId="{B5878D8B-9EF7-4379-ACAD-1A68FE481189}" srcOrd="9" destOrd="0" parTransId="{2D53CD7C-B336-4EFD-A569-67EA7875360A}" sibTransId="{AEEAFADE-F1A8-4253-8523-200EBF40A526}"/>
    <dgm:cxn modelId="{5D87B17A-F1E6-4B49-8E89-DF4E550B3E57}" srcId="{9A787B05-D4C5-4977-98A6-229A57E92FB9}" destId="{4F1B189C-7E35-4ED7-98BE-3036E3B74AD1}" srcOrd="3" destOrd="0" parTransId="{F1EF191D-7266-4E56-B20B-03B6D105D66B}" sibTransId="{D4576426-7313-4AFB-B526-6B5F228378E4}"/>
    <dgm:cxn modelId="{FB95AF97-E9E7-4DBB-9A87-EA8BB7897335}" type="presOf" srcId="{BEF2B0BB-191C-4CD4-9B66-5E7C203B1E0F}" destId="{A8262817-E39F-4A2A-94CC-6E92D94F7C4A}" srcOrd="0" destOrd="4" presId="urn:microsoft.com/office/officeart/2005/8/layout/hList1"/>
    <dgm:cxn modelId="{8CB59FC8-7D4F-481F-BF94-FFE9C7B90428}" type="presOf" srcId="{EA2E8121-C1D5-4ACC-940E-56121B0A069D}" destId="{A8262817-E39F-4A2A-94CC-6E92D94F7C4A}" srcOrd="0" destOrd="1" presId="urn:microsoft.com/office/officeart/2005/8/layout/hList1"/>
    <dgm:cxn modelId="{4BB83FDC-111F-40BF-A658-104A790605E8}" type="presOf" srcId="{1D798CB3-86A9-4380-A793-33BA55776235}" destId="{A8262817-E39F-4A2A-94CC-6E92D94F7C4A}" srcOrd="0" destOrd="11" presId="urn:microsoft.com/office/officeart/2005/8/layout/hList1"/>
    <dgm:cxn modelId="{6BA2A730-C8B6-4303-98D9-A740B4AA13AE}" srcId="{9A787B05-D4C5-4977-98A6-229A57E92FB9}" destId="{470388BA-1199-4F94-833E-011F4C43D465}" srcOrd="12" destOrd="0" parTransId="{0DBD066A-70F8-4ACF-BB97-79F5AA8D9B31}" sibTransId="{4439A8AE-B236-4300-8A20-62EA07F7C178}"/>
    <dgm:cxn modelId="{6521944A-09E7-4378-8DAE-777A1FC4F6E2}" srcId="{9A787B05-D4C5-4977-98A6-229A57E92FB9}" destId="{8851FA1D-E11F-46F7-9EB7-04E65B82C972}" srcOrd="0" destOrd="0" parTransId="{60BF4DD3-2D52-4D6E-AB3D-1E6365083D82}" sibTransId="{3894B2DD-8F59-42C9-AFD3-A507E15AB2B7}"/>
    <dgm:cxn modelId="{42D19579-3F13-4403-95ED-8F7F83719F13}" srcId="{8BEA258E-EF93-4B0E-968C-FFCD99A83BF9}" destId="{9A787B05-D4C5-4977-98A6-229A57E92FB9}" srcOrd="0" destOrd="0" parTransId="{81273E3A-70E8-456E-B7C8-43F1FB96672C}" sibTransId="{863206F2-76FC-4ABA-AE5F-7FB23C213262}"/>
    <dgm:cxn modelId="{28A06BF0-AF89-4FFF-BF67-FBD2AE9966C8}" srcId="{9A787B05-D4C5-4977-98A6-229A57E92FB9}" destId="{EA2E8121-C1D5-4ACC-940E-56121B0A069D}" srcOrd="1" destOrd="0" parTransId="{8EAF1613-4E4C-4A52-AC67-16C07C6B4D20}" sibTransId="{60D9EC35-F8CF-4D94-BCD5-E9C60E24A27E}"/>
    <dgm:cxn modelId="{69C63DF8-E05A-48BE-B183-00B3A892B23E}" type="presOf" srcId="{470388BA-1199-4F94-833E-011F4C43D465}" destId="{A8262817-E39F-4A2A-94CC-6E92D94F7C4A}" srcOrd="0" destOrd="12" presId="urn:microsoft.com/office/officeart/2005/8/layout/hList1"/>
    <dgm:cxn modelId="{5C3C7EA0-A531-45CB-AC55-562AB5328CB1}" srcId="{9A787B05-D4C5-4977-98A6-229A57E92FB9}" destId="{1D798CB3-86A9-4380-A793-33BA55776235}" srcOrd="11" destOrd="0" parTransId="{B3702FD5-CB2D-4960-905D-14AD4256930D}" sibTransId="{8212388E-D203-4793-989F-9C6E3EF7768A}"/>
    <dgm:cxn modelId="{1D13FE86-6FE2-443A-AC99-EF303A67DA96}" type="presOf" srcId="{B5878D8B-9EF7-4379-ACAD-1A68FE481189}" destId="{A8262817-E39F-4A2A-94CC-6E92D94F7C4A}" srcOrd="0" destOrd="9" presId="urn:microsoft.com/office/officeart/2005/8/layout/hList1"/>
    <dgm:cxn modelId="{63DF0B1D-9D69-4BEC-965A-547BD7468BF7}" srcId="{9A787B05-D4C5-4977-98A6-229A57E92FB9}" destId="{C25F3DAE-0F1B-40F9-85A7-B55042A0B5D6}" srcOrd="5" destOrd="0" parTransId="{754B98FF-D8B4-45B6-A746-2C0C51B987BE}" sibTransId="{5954F56E-5094-494B-9A69-DAE3F3AC2602}"/>
    <dgm:cxn modelId="{D7738676-EA93-4DE5-986E-6B15DE4064CE}" srcId="{9A787B05-D4C5-4977-98A6-229A57E92FB9}" destId="{01B23A09-42AA-41C0-8981-6C01C6F9855B}" srcOrd="13" destOrd="0" parTransId="{B6FE77F6-0761-4015-AAEE-D8EF327EE5D1}" sibTransId="{F13FA75A-763C-43C4-B7F4-B3086A1BAD0A}"/>
    <dgm:cxn modelId="{2A866676-C079-4D1E-AC2D-BC5EA7435543}" type="presOf" srcId="{C25F3DAE-0F1B-40F9-85A7-B55042A0B5D6}" destId="{A8262817-E39F-4A2A-94CC-6E92D94F7C4A}" srcOrd="0" destOrd="5" presId="urn:microsoft.com/office/officeart/2005/8/layout/hList1"/>
    <dgm:cxn modelId="{C848D1BD-C17D-4B0C-8F32-A7778DD1CF6E}" type="presParOf" srcId="{8FC5063A-1242-41ED-A1FD-1742F170D4B7}" destId="{C7DCDD34-5C43-459D-8F61-EE5F79899B15}" srcOrd="0" destOrd="0" presId="urn:microsoft.com/office/officeart/2005/8/layout/hList1"/>
    <dgm:cxn modelId="{5DCD1618-CB47-4C8E-B391-30D0EE3B7408}" type="presParOf" srcId="{C7DCDD34-5C43-459D-8F61-EE5F79899B15}" destId="{4DF5AEC0-D76E-45D8-B247-F27570E01673}" srcOrd="0" destOrd="0" presId="urn:microsoft.com/office/officeart/2005/8/layout/hList1"/>
    <dgm:cxn modelId="{5E6B315B-B40A-4648-8A22-FD2B27BE047B}" type="presParOf" srcId="{C7DCDD34-5C43-459D-8F61-EE5F79899B15}" destId="{A8262817-E39F-4A2A-94CC-6E92D94F7C4A}"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066B4AC7-C063-4479-A20E-20A9EC1437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8017A4A-1114-41FD-9074-F0EA47BB26F2}">
      <dgm:prSet/>
      <dgm:spPr/>
      <dgm:t>
        <a:bodyPr/>
        <a:lstStyle/>
        <a:p>
          <a:pPr rtl="0"/>
          <a:r>
            <a:rPr lang="en-US" dirty="0" smtClean="0"/>
            <a:t>Training Program</a:t>
          </a:r>
          <a:endParaRPr lang="en-US" dirty="0"/>
        </a:p>
      </dgm:t>
    </dgm:pt>
    <dgm:pt modelId="{9565C710-62E7-490A-951C-A9D11B378118}" type="parTrans" cxnId="{81C7DA4B-C60D-4330-9B23-F62135B47507}">
      <dgm:prSet/>
      <dgm:spPr/>
      <dgm:t>
        <a:bodyPr/>
        <a:lstStyle/>
        <a:p>
          <a:endParaRPr lang="en-US"/>
        </a:p>
      </dgm:t>
    </dgm:pt>
    <dgm:pt modelId="{04CB8DAC-DF5C-4E6D-8563-2926AA0B83B6}" type="sibTrans" cxnId="{81C7DA4B-C60D-4330-9B23-F62135B47507}">
      <dgm:prSet/>
      <dgm:spPr/>
      <dgm:t>
        <a:bodyPr/>
        <a:lstStyle/>
        <a:p>
          <a:endParaRPr lang="en-US"/>
        </a:p>
      </dgm:t>
    </dgm:pt>
    <dgm:pt modelId="{830F6116-08C2-429D-8DAD-182DE8DBB86B}">
      <dgm:prSet/>
      <dgm:spPr/>
      <dgm:t>
        <a:bodyPr/>
        <a:lstStyle/>
        <a:p>
          <a:pPr rtl="0"/>
          <a:r>
            <a:rPr lang="en-US" dirty="0" smtClean="0"/>
            <a:t>Training Objectives</a:t>
          </a:r>
          <a:endParaRPr lang="en-US" dirty="0"/>
        </a:p>
      </dgm:t>
    </dgm:pt>
    <dgm:pt modelId="{AAF0CBBB-CFF5-4A12-9304-F87ADA5D0CA6}" type="parTrans" cxnId="{4D7ACE8E-9733-4E7C-AC2B-3C58E2EA5B22}">
      <dgm:prSet/>
      <dgm:spPr/>
      <dgm:t>
        <a:bodyPr/>
        <a:lstStyle/>
        <a:p>
          <a:endParaRPr lang="en-US"/>
        </a:p>
      </dgm:t>
    </dgm:pt>
    <dgm:pt modelId="{79508272-2273-4384-A639-C4322F84223C}" type="sibTrans" cxnId="{4D7ACE8E-9733-4E7C-AC2B-3C58E2EA5B22}">
      <dgm:prSet/>
      <dgm:spPr/>
      <dgm:t>
        <a:bodyPr/>
        <a:lstStyle/>
        <a:p>
          <a:endParaRPr lang="en-US"/>
        </a:p>
      </dgm:t>
    </dgm:pt>
    <dgm:pt modelId="{3C833F39-0B6F-4401-8A36-FA628E71C17D}">
      <dgm:prSet/>
      <dgm:spPr/>
      <dgm:t>
        <a:bodyPr/>
        <a:lstStyle/>
        <a:p>
          <a:pPr rtl="0"/>
          <a:r>
            <a:rPr lang="en-US" dirty="0" smtClean="0"/>
            <a:t>Learn how to differentiate between traditional and behaviorally-based interview methods</a:t>
          </a:r>
          <a:endParaRPr lang="en-US" dirty="0"/>
        </a:p>
      </dgm:t>
    </dgm:pt>
    <dgm:pt modelId="{79503C82-E812-422E-8500-1796F5E2191B}" type="parTrans" cxnId="{123B0213-0A34-4B09-84B4-DA638514C573}">
      <dgm:prSet/>
      <dgm:spPr/>
      <dgm:t>
        <a:bodyPr/>
        <a:lstStyle/>
        <a:p>
          <a:endParaRPr lang="en-US"/>
        </a:p>
      </dgm:t>
    </dgm:pt>
    <dgm:pt modelId="{A4E56BFB-6E21-4D4B-84EA-313C807C4AC3}" type="sibTrans" cxnId="{123B0213-0A34-4B09-84B4-DA638514C573}">
      <dgm:prSet/>
      <dgm:spPr/>
      <dgm:t>
        <a:bodyPr/>
        <a:lstStyle/>
        <a:p>
          <a:endParaRPr lang="en-US"/>
        </a:p>
      </dgm:t>
    </dgm:pt>
    <dgm:pt modelId="{0688B67F-90E7-4893-ADA8-B691CC51E7C2}">
      <dgm:prSet/>
      <dgm:spPr/>
      <dgm:t>
        <a:bodyPr/>
        <a:lstStyle/>
        <a:p>
          <a:pPr rtl="0"/>
          <a:r>
            <a:rPr lang="en-US" dirty="0" smtClean="0"/>
            <a:t>Learn how to write and use behaviorally-based interview questions related to relevant Competencies/KSAs</a:t>
          </a:r>
          <a:endParaRPr lang="en-US" dirty="0"/>
        </a:p>
      </dgm:t>
    </dgm:pt>
    <dgm:pt modelId="{1F61A67B-1363-4FCF-8B6E-1553B0B7DDC3}" type="parTrans" cxnId="{46BD45C5-46AD-4E9E-A1B9-DDCE8C9921F1}">
      <dgm:prSet/>
      <dgm:spPr/>
      <dgm:t>
        <a:bodyPr/>
        <a:lstStyle/>
        <a:p>
          <a:endParaRPr lang="en-US"/>
        </a:p>
      </dgm:t>
    </dgm:pt>
    <dgm:pt modelId="{1AF492E5-FD24-4839-8712-77707B0E50C8}" type="sibTrans" cxnId="{46BD45C5-46AD-4E9E-A1B9-DDCE8C9921F1}">
      <dgm:prSet/>
      <dgm:spPr/>
      <dgm:t>
        <a:bodyPr/>
        <a:lstStyle/>
        <a:p>
          <a:endParaRPr lang="en-US"/>
        </a:p>
      </dgm:t>
    </dgm:pt>
    <dgm:pt modelId="{26B2272C-781E-4128-89DE-6693A50C1E2A}">
      <dgm:prSet/>
      <dgm:spPr/>
      <dgm:t>
        <a:bodyPr/>
        <a:lstStyle/>
        <a:p>
          <a:pPr rtl="0"/>
          <a:r>
            <a:rPr lang="en-US" dirty="0" smtClean="0"/>
            <a:t>Learn how to determine if an interview question is acceptable or unacceptable</a:t>
          </a:r>
          <a:endParaRPr lang="en-US" dirty="0"/>
        </a:p>
      </dgm:t>
    </dgm:pt>
    <dgm:pt modelId="{852C9CC9-CFFC-4780-9FC2-CFB0362B0CFA}" type="parTrans" cxnId="{D5932064-E868-44E2-9FB1-EABC98AE087C}">
      <dgm:prSet/>
      <dgm:spPr/>
      <dgm:t>
        <a:bodyPr/>
        <a:lstStyle/>
        <a:p>
          <a:endParaRPr lang="en-US"/>
        </a:p>
      </dgm:t>
    </dgm:pt>
    <dgm:pt modelId="{484C741B-1172-45C2-A2F5-2DE014FE3CEC}" type="sibTrans" cxnId="{D5932064-E868-44E2-9FB1-EABC98AE087C}">
      <dgm:prSet/>
      <dgm:spPr/>
      <dgm:t>
        <a:bodyPr/>
        <a:lstStyle/>
        <a:p>
          <a:endParaRPr lang="en-US"/>
        </a:p>
      </dgm:t>
    </dgm:pt>
    <dgm:pt modelId="{977C2A67-4D7E-48F6-992B-FA899D44F97B}">
      <dgm:prSet/>
      <dgm:spPr/>
      <dgm:t>
        <a:bodyPr/>
        <a:lstStyle/>
        <a:p>
          <a:pPr rtl="0"/>
          <a:r>
            <a:rPr lang="en-US" dirty="0" smtClean="0"/>
            <a:t>Provided by DOHR – Strategic Learning Solutions</a:t>
          </a:r>
          <a:endParaRPr lang="en-US" dirty="0"/>
        </a:p>
      </dgm:t>
    </dgm:pt>
    <dgm:pt modelId="{45819447-3380-43D3-B221-E24D04C6EE63}" type="parTrans" cxnId="{A8FB71D4-7CD8-4423-95BD-68B419F0E0CF}">
      <dgm:prSet/>
      <dgm:spPr/>
      <dgm:t>
        <a:bodyPr/>
        <a:lstStyle/>
        <a:p>
          <a:endParaRPr lang="en-US"/>
        </a:p>
      </dgm:t>
    </dgm:pt>
    <dgm:pt modelId="{7A6B02E7-054B-48D5-B5F8-D5470ED54968}" type="sibTrans" cxnId="{A8FB71D4-7CD8-4423-95BD-68B419F0E0CF}">
      <dgm:prSet/>
      <dgm:spPr/>
      <dgm:t>
        <a:bodyPr/>
        <a:lstStyle/>
        <a:p>
          <a:endParaRPr lang="en-US"/>
        </a:p>
      </dgm:t>
    </dgm:pt>
    <dgm:pt modelId="{3FB4DA03-F85E-4C08-ACAD-CBC0BA0AEA51}">
      <dgm:prSet/>
      <dgm:spPr/>
      <dgm:t>
        <a:bodyPr/>
        <a:lstStyle/>
        <a:p>
          <a:pPr rtl="0"/>
          <a:r>
            <a:rPr lang="en-US" dirty="0" smtClean="0"/>
            <a:t>Review the definition of Competencies and how to use them in the interview process</a:t>
          </a:r>
          <a:endParaRPr lang="en-US" dirty="0"/>
        </a:p>
      </dgm:t>
    </dgm:pt>
    <dgm:pt modelId="{FE706239-E908-402D-BE70-A116517D9232}" type="parTrans" cxnId="{3E9929E4-2542-4A59-90FF-D81475C2EFC4}">
      <dgm:prSet/>
      <dgm:spPr/>
      <dgm:t>
        <a:bodyPr/>
        <a:lstStyle/>
        <a:p>
          <a:endParaRPr lang="en-US"/>
        </a:p>
      </dgm:t>
    </dgm:pt>
    <dgm:pt modelId="{283D9788-8CE3-4543-AEA2-5F5C791B2709}" type="sibTrans" cxnId="{3E9929E4-2542-4A59-90FF-D81475C2EFC4}">
      <dgm:prSet/>
      <dgm:spPr/>
      <dgm:t>
        <a:bodyPr/>
        <a:lstStyle/>
        <a:p>
          <a:endParaRPr lang="en-US"/>
        </a:p>
      </dgm:t>
    </dgm:pt>
    <dgm:pt modelId="{AEE66E5A-9CFC-4FD8-962D-6A4A7E43E50F}" type="pres">
      <dgm:prSet presAssocID="{066B4AC7-C063-4479-A20E-20A9EC1437F8}" presName="linear" presStyleCnt="0">
        <dgm:presLayoutVars>
          <dgm:dir/>
          <dgm:animLvl val="lvl"/>
          <dgm:resizeHandles val="exact"/>
        </dgm:presLayoutVars>
      </dgm:prSet>
      <dgm:spPr/>
      <dgm:t>
        <a:bodyPr/>
        <a:lstStyle/>
        <a:p>
          <a:endParaRPr lang="en-US"/>
        </a:p>
      </dgm:t>
    </dgm:pt>
    <dgm:pt modelId="{026A2589-6535-4E22-A990-DE3F77C80A77}" type="pres">
      <dgm:prSet presAssocID="{38017A4A-1114-41FD-9074-F0EA47BB26F2}" presName="parentLin" presStyleCnt="0"/>
      <dgm:spPr/>
    </dgm:pt>
    <dgm:pt modelId="{F2EAD439-E527-4FD0-93C5-722A4087402D}" type="pres">
      <dgm:prSet presAssocID="{38017A4A-1114-41FD-9074-F0EA47BB26F2}" presName="parentLeftMargin" presStyleLbl="node1" presStyleIdx="0" presStyleCnt="2"/>
      <dgm:spPr/>
      <dgm:t>
        <a:bodyPr/>
        <a:lstStyle/>
        <a:p>
          <a:endParaRPr lang="en-US"/>
        </a:p>
      </dgm:t>
    </dgm:pt>
    <dgm:pt modelId="{849F6BE7-D618-4C63-AD1E-BF4373A92240}" type="pres">
      <dgm:prSet presAssocID="{38017A4A-1114-41FD-9074-F0EA47BB26F2}" presName="parentText" presStyleLbl="node1" presStyleIdx="0" presStyleCnt="2">
        <dgm:presLayoutVars>
          <dgm:chMax val="0"/>
          <dgm:bulletEnabled val="1"/>
        </dgm:presLayoutVars>
      </dgm:prSet>
      <dgm:spPr/>
      <dgm:t>
        <a:bodyPr/>
        <a:lstStyle/>
        <a:p>
          <a:endParaRPr lang="en-US"/>
        </a:p>
      </dgm:t>
    </dgm:pt>
    <dgm:pt modelId="{07BFC2DC-8958-4494-A798-892838DA1072}" type="pres">
      <dgm:prSet presAssocID="{38017A4A-1114-41FD-9074-F0EA47BB26F2}" presName="negativeSpace" presStyleCnt="0"/>
      <dgm:spPr/>
    </dgm:pt>
    <dgm:pt modelId="{455C944C-B52D-40F8-9406-7264D9A49D7C}" type="pres">
      <dgm:prSet presAssocID="{38017A4A-1114-41FD-9074-F0EA47BB26F2}" presName="childText" presStyleLbl="conFgAcc1" presStyleIdx="0" presStyleCnt="2">
        <dgm:presLayoutVars>
          <dgm:bulletEnabled val="1"/>
        </dgm:presLayoutVars>
      </dgm:prSet>
      <dgm:spPr/>
      <dgm:t>
        <a:bodyPr/>
        <a:lstStyle/>
        <a:p>
          <a:endParaRPr lang="en-US"/>
        </a:p>
      </dgm:t>
    </dgm:pt>
    <dgm:pt modelId="{A888CDC8-DF5D-4E26-AEF6-55214D2DC265}" type="pres">
      <dgm:prSet presAssocID="{04CB8DAC-DF5C-4E6D-8563-2926AA0B83B6}" presName="spaceBetweenRectangles" presStyleCnt="0"/>
      <dgm:spPr/>
    </dgm:pt>
    <dgm:pt modelId="{E4A80184-9463-41A2-8E6D-42E9687B33D3}" type="pres">
      <dgm:prSet presAssocID="{830F6116-08C2-429D-8DAD-182DE8DBB86B}" presName="parentLin" presStyleCnt="0"/>
      <dgm:spPr/>
    </dgm:pt>
    <dgm:pt modelId="{20D02BAA-6892-4785-A5DA-9D683BF5FD30}" type="pres">
      <dgm:prSet presAssocID="{830F6116-08C2-429D-8DAD-182DE8DBB86B}" presName="parentLeftMargin" presStyleLbl="node1" presStyleIdx="0" presStyleCnt="2"/>
      <dgm:spPr/>
      <dgm:t>
        <a:bodyPr/>
        <a:lstStyle/>
        <a:p>
          <a:endParaRPr lang="en-US"/>
        </a:p>
      </dgm:t>
    </dgm:pt>
    <dgm:pt modelId="{F23EDCEC-DADF-40FB-92B0-A87BD97CDE20}" type="pres">
      <dgm:prSet presAssocID="{830F6116-08C2-429D-8DAD-182DE8DBB86B}" presName="parentText" presStyleLbl="node1" presStyleIdx="1" presStyleCnt="2">
        <dgm:presLayoutVars>
          <dgm:chMax val="0"/>
          <dgm:bulletEnabled val="1"/>
        </dgm:presLayoutVars>
      </dgm:prSet>
      <dgm:spPr/>
      <dgm:t>
        <a:bodyPr/>
        <a:lstStyle/>
        <a:p>
          <a:endParaRPr lang="en-US"/>
        </a:p>
      </dgm:t>
    </dgm:pt>
    <dgm:pt modelId="{F1E1717D-E23F-4F37-848A-C91445F4243D}" type="pres">
      <dgm:prSet presAssocID="{830F6116-08C2-429D-8DAD-182DE8DBB86B}" presName="negativeSpace" presStyleCnt="0"/>
      <dgm:spPr/>
    </dgm:pt>
    <dgm:pt modelId="{FEFD9796-9DDD-4AAB-AE10-38247293CBE4}" type="pres">
      <dgm:prSet presAssocID="{830F6116-08C2-429D-8DAD-182DE8DBB86B}" presName="childText" presStyleLbl="conFgAcc1" presStyleIdx="1" presStyleCnt="2">
        <dgm:presLayoutVars>
          <dgm:bulletEnabled val="1"/>
        </dgm:presLayoutVars>
      </dgm:prSet>
      <dgm:spPr/>
      <dgm:t>
        <a:bodyPr/>
        <a:lstStyle/>
        <a:p>
          <a:endParaRPr lang="en-US"/>
        </a:p>
      </dgm:t>
    </dgm:pt>
  </dgm:ptLst>
  <dgm:cxnLst>
    <dgm:cxn modelId="{2AB7F047-2B50-4309-8FF0-DA146ADEB49D}" type="presOf" srcId="{3C833F39-0B6F-4401-8A36-FA628E71C17D}" destId="{FEFD9796-9DDD-4AAB-AE10-38247293CBE4}" srcOrd="0" destOrd="1" presId="urn:microsoft.com/office/officeart/2005/8/layout/list1"/>
    <dgm:cxn modelId="{4B1072F2-3B3A-43D6-874E-79BA190F15DD}" type="presOf" srcId="{38017A4A-1114-41FD-9074-F0EA47BB26F2}" destId="{849F6BE7-D618-4C63-AD1E-BF4373A92240}" srcOrd="1" destOrd="0" presId="urn:microsoft.com/office/officeart/2005/8/layout/list1"/>
    <dgm:cxn modelId="{8840D00A-7A94-4762-B3F8-3D79F0B570AB}" type="presOf" srcId="{38017A4A-1114-41FD-9074-F0EA47BB26F2}" destId="{F2EAD439-E527-4FD0-93C5-722A4087402D}" srcOrd="0" destOrd="0" presId="urn:microsoft.com/office/officeart/2005/8/layout/list1"/>
    <dgm:cxn modelId="{A4D3E596-79A3-4A7A-8376-2F1FEA890DDA}" type="presOf" srcId="{0688B67F-90E7-4893-ADA8-B691CC51E7C2}" destId="{FEFD9796-9DDD-4AAB-AE10-38247293CBE4}" srcOrd="0" destOrd="2" presId="urn:microsoft.com/office/officeart/2005/8/layout/list1"/>
    <dgm:cxn modelId="{DEEA4A1F-0CE1-428E-B353-27641B454D0E}" type="presOf" srcId="{066B4AC7-C063-4479-A20E-20A9EC1437F8}" destId="{AEE66E5A-9CFC-4FD8-962D-6A4A7E43E50F}" srcOrd="0" destOrd="0" presId="urn:microsoft.com/office/officeart/2005/8/layout/list1"/>
    <dgm:cxn modelId="{A8FC50E3-EBDE-48E7-B34B-48D28FAF65CA}" type="presOf" srcId="{830F6116-08C2-429D-8DAD-182DE8DBB86B}" destId="{F23EDCEC-DADF-40FB-92B0-A87BD97CDE20}" srcOrd="1" destOrd="0" presId="urn:microsoft.com/office/officeart/2005/8/layout/list1"/>
    <dgm:cxn modelId="{F3FCA354-B38D-47F7-8C98-79EF34C81563}" type="presOf" srcId="{977C2A67-4D7E-48F6-992B-FA899D44F97B}" destId="{455C944C-B52D-40F8-9406-7264D9A49D7C}" srcOrd="0" destOrd="0" presId="urn:microsoft.com/office/officeart/2005/8/layout/list1"/>
    <dgm:cxn modelId="{4D7ACE8E-9733-4E7C-AC2B-3C58E2EA5B22}" srcId="{066B4AC7-C063-4479-A20E-20A9EC1437F8}" destId="{830F6116-08C2-429D-8DAD-182DE8DBB86B}" srcOrd="1" destOrd="0" parTransId="{AAF0CBBB-CFF5-4A12-9304-F87ADA5D0CA6}" sibTransId="{79508272-2273-4384-A639-C4322F84223C}"/>
    <dgm:cxn modelId="{A8FB71D4-7CD8-4423-95BD-68B419F0E0CF}" srcId="{38017A4A-1114-41FD-9074-F0EA47BB26F2}" destId="{977C2A67-4D7E-48F6-992B-FA899D44F97B}" srcOrd="0" destOrd="0" parTransId="{45819447-3380-43D3-B221-E24D04C6EE63}" sibTransId="{7A6B02E7-054B-48D5-B5F8-D5470ED54968}"/>
    <dgm:cxn modelId="{30E60077-0744-4538-AEF5-7503E726B18F}" type="presOf" srcId="{830F6116-08C2-429D-8DAD-182DE8DBB86B}" destId="{20D02BAA-6892-4785-A5DA-9D683BF5FD30}" srcOrd="0" destOrd="0" presId="urn:microsoft.com/office/officeart/2005/8/layout/list1"/>
    <dgm:cxn modelId="{81C7DA4B-C60D-4330-9B23-F62135B47507}" srcId="{066B4AC7-C063-4479-A20E-20A9EC1437F8}" destId="{38017A4A-1114-41FD-9074-F0EA47BB26F2}" srcOrd="0" destOrd="0" parTransId="{9565C710-62E7-490A-951C-A9D11B378118}" sibTransId="{04CB8DAC-DF5C-4E6D-8563-2926AA0B83B6}"/>
    <dgm:cxn modelId="{2E5D2D2A-26D1-4FE3-B833-D105F80BD370}" type="presOf" srcId="{3FB4DA03-F85E-4C08-ACAD-CBC0BA0AEA51}" destId="{FEFD9796-9DDD-4AAB-AE10-38247293CBE4}" srcOrd="0" destOrd="0" presId="urn:microsoft.com/office/officeart/2005/8/layout/list1"/>
    <dgm:cxn modelId="{2B2EE26F-2177-42F1-93C1-A4934FDEF8F4}" type="presOf" srcId="{26B2272C-781E-4128-89DE-6693A50C1E2A}" destId="{FEFD9796-9DDD-4AAB-AE10-38247293CBE4}" srcOrd="0" destOrd="3" presId="urn:microsoft.com/office/officeart/2005/8/layout/list1"/>
    <dgm:cxn modelId="{123B0213-0A34-4B09-84B4-DA638514C573}" srcId="{830F6116-08C2-429D-8DAD-182DE8DBB86B}" destId="{3C833F39-0B6F-4401-8A36-FA628E71C17D}" srcOrd="1" destOrd="0" parTransId="{79503C82-E812-422E-8500-1796F5E2191B}" sibTransId="{A4E56BFB-6E21-4D4B-84EA-313C807C4AC3}"/>
    <dgm:cxn modelId="{D5932064-E868-44E2-9FB1-EABC98AE087C}" srcId="{830F6116-08C2-429D-8DAD-182DE8DBB86B}" destId="{26B2272C-781E-4128-89DE-6693A50C1E2A}" srcOrd="3" destOrd="0" parTransId="{852C9CC9-CFFC-4780-9FC2-CFB0362B0CFA}" sibTransId="{484C741B-1172-45C2-A2F5-2DE014FE3CEC}"/>
    <dgm:cxn modelId="{46BD45C5-46AD-4E9E-A1B9-DDCE8C9921F1}" srcId="{830F6116-08C2-429D-8DAD-182DE8DBB86B}" destId="{0688B67F-90E7-4893-ADA8-B691CC51E7C2}" srcOrd="2" destOrd="0" parTransId="{1F61A67B-1363-4FCF-8B6E-1553B0B7DDC3}" sibTransId="{1AF492E5-FD24-4839-8712-77707B0E50C8}"/>
    <dgm:cxn modelId="{3E9929E4-2542-4A59-90FF-D81475C2EFC4}" srcId="{830F6116-08C2-429D-8DAD-182DE8DBB86B}" destId="{3FB4DA03-F85E-4C08-ACAD-CBC0BA0AEA51}" srcOrd="0" destOrd="0" parTransId="{FE706239-E908-402D-BE70-A116517D9232}" sibTransId="{283D9788-8CE3-4543-AEA2-5F5C791B2709}"/>
    <dgm:cxn modelId="{0E05A267-E277-4DC7-8603-FB22C03477C0}" type="presParOf" srcId="{AEE66E5A-9CFC-4FD8-962D-6A4A7E43E50F}" destId="{026A2589-6535-4E22-A990-DE3F77C80A77}" srcOrd="0" destOrd="0" presId="urn:microsoft.com/office/officeart/2005/8/layout/list1"/>
    <dgm:cxn modelId="{F688E73F-79FE-45C0-A15F-21F6C8A67F9B}" type="presParOf" srcId="{026A2589-6535-4E22-A990-DE3F77C80A77}" destId="{F2EAD439-E527-4FD0-93C5-722A4087402D}" srcOrd="0" destOrd="0" presId="urn:microsoft.com/office/officeart/2005/8/layout/list1"/>
    <dgm:cxn modelId="{0739AA3F-08EC-4DE2-99A1-D8F2A63205EB}" type="presParOf" srcId="{026A2589-6535-4E22-A990-DE3F77C80A77}" destId="{849F6BE7-D618-4C63-AD1E-BF4373A92240}" srcOrd="1" destOrd="0" presId="urn:microsoft.com/office/officeart/2005/8/layout/list1"/>
    <dgm:cxn modelId="{AF24837C-C8F4-4BEB-87A3-ADA24DCDA2B3}" type="presParOf" srcId="{AEE66E5A-9CFC-4FD8-962D-6A4A7E43E50F}" destId="{07BFC2DC-8958-4494-A798-892838DA1072}" srcOrd="1" destOrd="0" presId="urn:microsoft.com/office/officeart/2005/8/layout/list1"/>
    <dgm:cxn modelId="{F345A796-9A4F-4428-BCE6-19468DCC67EB}" type="presParOf" srcId="{AEE66E5A-9CFC-4FD8-962D-6A4A7E43E50F}" destId="{455C944C-B52D-40F8-9406-7264D9A49D7C}" srcOrd="2" destOrd="0" presId="urn:microsoft.com/office/officeart/2005/8/layout/list1"/>
    <dgm:cxn modelId="{E060B823-C4B0-44AF-B3A9-F755498A8A8A}" type="presParOf" srcId="{AEE66E5A-9CFC-4FD8-962D-6A4A7E43E50F}" destId="{A888CDC8-DF5D-4E26-AEF6-55214D2DC265}" srcOrd="3" destOrd="0" presId="urn:microsoft.com/office/officeart/2005/8/layout/list1"/>
    <dgm:cxn modelId="{E645E2A2-6EA4-4016-B9DB-6E911C8B3A56}" type="presParOf" srcId="{AEE66E5A-9CFC-4FD8-962D-6A4A7E43E50F}" destId="{E4A80184-9463-41A2-8E6D-42E9687B33D3}" srcOrd="4" destOrd="0" presId="urn:microsoft.com/office/officeart/2005/8/layout/list1"/>
    <dgm:cxn modelId="{A74112A2-96F8-4F7A-ABB5-B0617DB39214}" type="presParOf" srcId="{E4A80184-9463-41A2-8E6D-42E9687B33D3}" destId="{20D02BAA-6892-4785-A5DA-9D683BF5FD30}" srcOrd="0" destOrd="0" presId="urn:microsoft.com/office/officeart/2005/8/layout/list1"/>
    <dgm:cxn modelId="{BE1A5306-62AD-47C6-995D-28408B40F840}" type="presParOf" srcId="{E4A80184-9463-41A2-8E6D-42E9687B33D3}" destId="{F23EDCEC-DADF-40FB-92B0-A87BD97CDE20}" srcOrd="1" destOrd="0" presId="urn:microsoft.com/office/officeart/2005/8/layout/list1"/>
    <dgm:cxn modelId="{59CCB4D9-D2C2-4B3B-8E5D-7F32B742C826}" type="presParOf" srcId="{AEE66E5A-9CFC-4FD8-962D-6A4A7E43E50F}" destId="{F1E1717D-E23F-4F37-848A-C91445F4243D}" srcOrd="5" destOrd="0" presId="urn:microsoft.com/office/officeart/2005/8/layout/list1"/>
    <dgm:cxn modelId="{52967C20-0937-43F2-BF63-C83924EBDA3F}" type="presParOf" srcId="{AEE66E5A-9CFC-4FD8-962D-6A4A7E43E50F}" destId="{FEFD9796-9DDD-4AAB-AE10-38247293CBE4}"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1FAE73-E2BC-474F-BA0A-F4D97E582266}">
      <dsp:nvSpPr>
        <dsp:cNvPr id="0" name=""/>
        <dsp:cNvSpPr/>
      </dsp:nvSpPr>
      <dsp:spPr>
        <a:xfrm>
          <a:off x="4114800" y="742829"/>
          <a:ext cx="2689412" cy="311171"/>
        </a:xfrm>
        <a:custGeom>
          <a:avLst/>
          <a:gdLst/>
          <a:ahLst/>
          <a:cxnLst/>
          <a:rect l="0" t="0" r="0" b="0"/>
          <a:pathLst>
            <a:path>
              <a:moveTo>
                <a:pt x="0" y="0"/>
              </a:moveTo>
              <a:lnTo>
                <a:pt x="0" y="155585"/>
              </a:lnTo>
              <a:lnTo>
                <a:pt x="2689412" y="155585"/>
              </a:lnTo>
              <a:lnTo>
                <a:pt x="2689412" y="311171"/>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961D5F-1EED-416B-B572-426A89636A32}">
      <dsp:nvSpPr>
        <dsp:cNvPr id="0" name=""/>
        <dsp:cNvSpPr/>
      </dsp:nvSpPr>
      <dsp:spPr>
        <a:xfrm>
          <a:off x="4418562" y="1794885"/>
          <a:ext cx="222265" cy="2785727"/>
        </a:xfrm>
        <a:custGeom>
          <a:avLst/>
          <a:gdLst/>
          <a:ahLst/>
          <a:cxnLst/>
          <a:rect l="0" t="0" r="0" b="0"/>
          <a:pathLst>
            <a:path>
              <a:moveTo>
                <a:pt x="0" y="0"/>
              </a:moveTo>
              <a:lnTo>
                <a:pt x="0" y="2785727"/>
              </a:lnTo>
              <a:lnTo>
                <a:pt x="222265" y="2785727"/>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2276FB-4F82-4955-A78A-65730ACCCD49}">
      <dsp:nvSpPr>
        <dsp:cNvPr id="0" name=""/>
        <dsp:cNvSpPr/>
      </dsp:nvSpPr>
      <dsp:spPr>
        <a:xfrm>
          <a:off x="4418562" y="1794885"/>
          <a:ext cx="222265" cy="1733670"/>
        </a:xfrm>
        <a:custGeom>
          <a:avLst/>
          <a:gdLst/>
          <a:ahLst/>
          <a:cxnLst/>
          <a:rect l="0" t="0" r="0" b="0"/>
          <a:pathLst>
            <a:path>
              <a:moveTo>
                <a:pt x="0" y="0"/>
              </a:moveTo>
              <a:lnTo>
                <a:pt x="0" y="1733670"/>
              </a:lnTo>
              <a:lnTo>
                <a:pt x="222265" y="1733670"/>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E4D803-8CCA-4C01-9ABD-5AD545619396}">
      <dsp:nvSpPr>
        <dsp:cNvPr id="0" name=""/>
        <dsp:cNvSpPr/>
      </dsp:nvSpPr>
      <dsp:spPr>
        <a:xfrm>
          <a:off x="4418562" y="1794885"/>
          <a:ext cx="222265" cy="681614"/>
        </a:xfrm>
        <a:custGeom>
          <a:avLst/>
          <a:gdLst/>
          <a:ahLst/>
          <a:cxnLst/>
          <a:rect l="0" t="0" r="0" b="0"/>
          <a:pathLst>
            <a:path>
              <a:moveTo>
                <a:pt x="0" y="0"/>
              </a:moveTo>
              <a:lnTo>
                <a:pt x="0" y="681614"/>
              </a:lnTo>
              <a:lnTo>
                <a:pt x="222265" y="681614"/>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A45A99-C356-4B7B-B562-6012DE14B809}">
      <dsp:nvSpPr>
        <dsp:cNvPr id="0" name=""/>
        <dsp:cNvSpPr/>
      </dsp:nvSpPr>
      <dsp:spPr>
        <a:xfrm>
          <a:off x="4114800" y="742829"/>
          <a:ext cx="896470" cy="311171"/>
        </a:xfrm>
        <a:custGeom>
          <a:avLst/>
          <a:gdLst/>
          <a:ahLst/>
          <a:cxnLst/>
          <a:rect l="0" t="0" r="0" b="0"/>
          <a:pathLst>
            <a:path>
              <a:moveTo>
                <a:pt x="0" y="0"/>
              </a:moveTo>
              <a:lnTo>
                <a:pt x="0" y="155585"/>
              </a:lnTo>
              <a:lnTo>
                <a:pt x="896470" y="155585"/>
              </a:lnTo>
              <a:lnTo>
                <a:pt x="896470" y="311171"/>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47A03-6165-4C16-A34C-00A855C58B6E}">
      <dsp:nvSpPr>
        <dsp:cNvPr id="0" name=""/>
        <dsp:cNvSpPr/>
      </dsp:nvSpPr>
      <dsp:spPr>
        <a:xfrm>
          <a:off x="2625621" y="1794885"/>
          <a:ext cx="222265" cy="2785727"/>
        </a:xfrm>
        <a:custGeom>
          <a:avLst/>
          <a:gdLst/>
          <a:ahLst/>
          <a:cxnLst/>
          <a:rect l="0" t="0" r="0" b="0"/>
          <a:pathLst>
            <a:path>
              <a:moveTo>
                <a:pt x="0" y="0"/>
              </a:moveTo>
              <a:lnTo>
                <a:pt x="0" y="2785727"/>
              </a:lnTo>
              <a:lnTo>
                <a:pt x="222265" y="2785727"/>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1AEAC2-421C-4CDB-8B19-A01F1C76F8C4}">
      <dsp:nvSpPr>
        <dsp:cNvPr id="0" name=""/>
        <dsp:cNvSpPr/>
      </dsp:nvSpPr>
      <dsp:spPr>
        <a:xfrm>
          <a:off x="2625621" y="1794885"/>
          <a:ext cx="222265" cy="1733670"/>
        </a:xfrm>
        <a:custGeom>
          <a:avLst/>
          <a:gdLst/>
          <a:ahLst/>
          <a:cxnLst/>
          <a:rect l="0" t="0" r="0" b="0"/>
          <a:pathLst>
            <a:path>
              <a:moveTo>
                <a:pt x="0" y="0"/>
              </a:moveTo>
              <a:lnTo>
                <a:pt x="0" y="1733670"/>
              </a:lnTo>
              <a:lnTo>
                <a:pt x="222265" y="1733670"/>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754F3-E34A-4DCF-95A4-830E607A7EBC}">
      <dsp:nvSpPr>
        <dsp:cNvPr id="0" name=""/>
        <dsp:cNvSpPr/>
      </dsp:nvSpPr>
      <dsp:spPr>
        <a:xfrm>
          <a:off x="2625621" y="1794885"/>
          <a:ext cx="222265" cy="681614"/>
        </a:xfrm>
        <a:custGeom>
          <a:avLst/>
          <a:gdLst/>
          <a:ahLst/>
          <a:cxnLst/>
          <a:rect l="0" t="0" r="0" b="0"/>
          <a:pathLst>
            <a:path>
              <a:moveTo>
                <a:pt x="0" y="0"/>
              </a:moveTo>
              <a:lnTo>
                <a:pt x="0" y="681614"/>
              </a:lnTo>
              <a:lnTo>
                <a:pt x="222265" y="681614"/>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E7187A-3F95-4E4B-8862-88FC4979C680}">
      <dsp:nvSpPr>
        <dsp:cNvPr id="0" name=""/>
        <dsp:cNvSpPr/>
      </dsp:nvSpPr>
      <dsp:spPr>
        <a:xfrm>
          <a:off x="3218329" y="742829"/>
          <a:ext cx="896470" cy="311171"/>
        </a:xfrm>
        <a:custGeom>
          <a:avLst/>
          <a:gdLst/>
          <a:ahLst/>
          <a:cxnLst/>
          <a:rect l="0" t="0" r="0" b="0"/>
          <a:pathLst>
            <a:path>
              <a:moveTo>
                <a:pt x="896470" y="0"/>
              </a:moveTo>
              <a:lnTo>
                <a:pt x="896470" y="155585"/>
              </a:lnTo>
              <a:lnTo>
                <a:pt x="0" y="155585"/>
              </a:lnTo>
              <a:lnTo>
                <a:pt x="0" y="311171"/>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10C36E-742C-4134-B3E0-C6BCCB7E397E}">
      <dsp:nvSpPr>
        <dsp:cNvPr id="0" name=""/>
        <dsp:cNvSpPr/>
      </dsp:nvSpPr>
      <dsp:spPr>
        <a:xfrm>
          <a:off x="832679" y="1794885"/>
          <a:ext cx="222265" cy="2785727"/>
        </a:xfrm>
        <a:custGeom>
          <a:avLst/>
          <a:gdLst/>
          <a:ahLst/>
          <a:cxnLst/>
          <a:rect l="0" t="0" r="0" b="0"/>
          <a:pathLst>
            <a:path>
              <a:moveTo>
                <a:pt x="0" y="0"/>
              </a:moveTo>
              <a:lnTo>
                <a:pt x="0" y="2785727"/>
              </a:lnTo>
              <a:lnTo>
                <a:pt x="222265" y="2785727"/>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C3F34-2796-4B68-A036-F39BF15C0E2F}">
      <dsp:nvSpPr>
        <dsp:cNvPr id="0" name=""/>
        <dsp:cNvSpPr/>
      </dsp:nvSpPr>
      <dsp:spPr>
        <a:xfrm>
          <a:off x="832679" y="1794885"/>
          <a:ext cx="222265" cy="1733670"/>
        </a:xfrm>
        <a:custGeom>
          <a:avLst/>
          <a:gdLst/>
          <a:ahLst/>
          <a:cxnLst/>
          <a:rect l="0" t="0" r="0" b="0"/>
          <a:pathLst>
            <a:path>
              <a:moveTo>
                <a:pt x="0" y="0"/>
              </a:moveTo>
              <a:lnTo>
                <a:pt x="0" y="1733670"/>
              </a:lnTo>
              <a:lnTo>
                <a:pt x="222265" y="1733670"/>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A30A3-8FBC-48F6-BB07-C2E9668AA145}">
      <dsp:nvSpPr>
        <dsp:cNvPr id="0" name=""/>
        <dsp:cNvSpPr/>
      </dsp:nvSpPr>
      <dsp:spPr>
        <a:xfrm>
          <a:off x="832679" y="1794885"/>
          <a:ext cx="222265" cy="681614"/>
        </a:xfrm>
        <a:custGeom>
          <a:avLst/>
          <a:gdLst/>
          <a:ahLst/>
          <a:cxnLst/>
          <a:rect l="0" t="0" r="0" b="0"/>
          <a:pathLst>
            <a:path>
              <a:moveTo>
                <a:pt x="0" y="0"/>
              </a:moveTo>
              <a:lnTo>
                <a:pt x="0" y="681614"/>
              </a:lnTo>
              <a:lnTo>
                <a:pt x="222265" y="681614"/>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A65301-E642-4A7C-AABC-3AD9EE9C1033}">
      <dsp:nvSpPr>
        <dsp:cNvPr id="0" name=""/>
        <dsp:cNvSpPr/>
      </dsp:nvSpPr>
      <dsp:spPr>
        <a:xfrm>
          <a:off x="1425387" y="742829"/>
          <a:ext cx="2689412" cy="311171"/>
        </a:xfrm>
        <a:custGeom>
          <a:avLst/>
          <a:gdLst/>
          <a:ahLst/>
          <a:cxnLst/>
          <a:rect l="0" t="0" r="0" b="0"/>
          <a:pathLst>
            <a:path>
              <a:moveTo>
                <a:pt x="2689412" y="0"/>
              </a:moveTo>
              <a:lnTo>
                <a:pt x="2689412" y="155585"/>
              </a:lnTo>
              <a:lnTo>
                <a:pt x="0" y="155585"/>
              </a:lnTo>
              <a:lnTo>
                <a:pt x="0" y="311171"/>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C1ABE9-92EB-4844-B008-D84ACF90C39E}">
      <dsp:nvSpPr>
        <dsp:cNvPr id="0" name=""/>
        <dsp:cNvSpPr/>
      </dsp:nvSpPr>
      <dsp:spPr>
        <a:xfrm>
          <a:off x="3373914" y="1944"/>
          <a:ext cx="1481770" cy="7408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Series</a:t>
          </a:r>
          <a:endParaRPr lang="en-US" sz="1800" kern="1200" dirty="0"/>
        </a:p>
      </dsp:txBody>
      <dsp:txXfrm>
        <a:off x="3373914" y="1944"/>
        <a:ext cx="1481770" cy="740885"/>
      </dsp:txXfrm>
    </dsp:sp>
    <dsp:sp modelId="{5343242E-0B2B-49E4-92DC-9C04C9D74B65}">
      <dsp:nvSpPr>
        <dsp:cNvPr id="0" name=""/>
        <dsp:cNvSpPr/>
      </dsp:nvSpPr>
      <dsp:spPr>
        <a:xfrm>
          <a:off x="684502" y="1054000"/>
          <a:ext cx="1481770" cy="7408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Class Title 1 (Ex: HR Analyst 1)</a:t>
          </a:r>
          <a:endParaRPr lang="en-US" sz="1800" kern="1200" dirty="0"/>
        </a:p>
      </dsp:txBody>
      <dsp:txXfrm>
        <a:off x="684502" y="1054000"/>
        <a:ext cx="1481770" cy="740885"/>
      </dsp:txXfrm>
    </dsp:sp>
    <dsp:sp modelId="{EA839D59-3AD2-49EC-8ACD-151D140612FC}">
      <dsp:nvSpPr>
        <dsp:cNvPr id="0" name=""/>
        <dsp:cNvSpPr/>
      </dsp:nvSpPr>
      <dsp:spPr>
        <a:xfrm>
          <a:off x="1054944" y="2106057"/>
          <a:ext cx="1481770" cy="740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Position #1</a:t>
          </a:r>
          <a:endParaRPr lang="en-US" sz="1800" kern="1200" dirty="0"/>
        </a:p>
      </dsp:txBody>
      <dsp:txXfrm>
        <a:off x="1054944" y="2106057"/>
        <a:ext cx="1481770" cy="740885"/>
      </dsp:txXfrm>
    </dsp:sp>
    <dsp:sp modelId="{964CA97B-19F3-47A2-90D7-3DC3E7063753}">
      <dsp:nvSpPr>
        <dsp:cNvPr id="0" name=""/>
        <dsp:cNvSpPr/>
      </dsp:nvSpPr>
      <dsp:spPr>
        <a:xfrm>
          <a:off x="1054944" y="3158114"/>
          <a:ext cx="1481770" cy="740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Position #2</a:t>
          </a:r>
          <a:endParaRPr lang="en-US" sz="1800" kern="1200" dirty="0"/>
        </a:p>
      </dsp:txBody>
      <dsp:txXfrm>
        <a:off x="1054944" y="3158114"/>
        <a:ext cx="1481770" cy="740885"/>
      </dsp:txXfrm>
    </dsp:sp>
    <dsp:sp modelId="{9DB8FDB0-4C7A-4824-A926-A984458CC3A1}">
      <dsp:nvSpPr>
        <dsp:cNvPr id="0" name=""/>
        <dsp:cNvSpPr/>
      </dsp:nvSpPr>
      <dsp:spPr>
        <a:xfrm>
          <a:off x="1054944" y="4210170"/>
          <a:ext cx="1481770" cy="740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Etc…</a:t>
          </a:r>
          <a:endParaRPr lang="en-US" sz="1800" kern="1200" dirty="0"/>
        </a:p>
      </dsp:txBody>
      <dsp:txXfrm>
        <a:off x="1054944" y="4210170"/>
        <a:ext cx="1481770" cy="740885"/>
      </dsp:txXfrm>
    </dsp:sp>
    <dsp:sp modelId="{803E3B89-ADBD-4AE0-95E2-FA70E9FD2B79}">
      <dsp:nvSpPr>
        <dsp:cNvPr id="0" name=""/>
        <dsp:cNvSpPr/>
      </dsp:nvSpPr>
      <dsp:spPr>
        <a:xfrm>
          <a:off x="2477444" y="1054000"/>
          <a:ext cx="1481770" cy="7408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Class Title 2 (Ex: HR Analyst 2)</a:t>
          </a:r>
          <a:endParaRPr lang="en-US" sz="1800" kern="1200" dirty="0"/>
        </a:p>
      </dsp:txBody>
      <dsp:txXfrm>
        <a:off x="2477444" y="1054000"/>
        <a:ext cx="1481770" cy="740885"/>
      </dsp:txXfrm>
    </dsp:sp>
    <dsp:sp modelId="{9B519F57-1158-4D3F-9F60-5ED26EB401A1}">
      <dsp:nvSpPr>
        <dsp:cNvPr id="0" name=""/>
        <dsp:cNvSpPr/>
      </dsp:nvSpPr>
      <dsp:spPr>
        <a:xfrm>
          <a:off x="2847886" y="2106057"/>
          <a:ext cx="1481770" cy="740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Position #18</a:t>
          </a:r>
          <a:endParaRPr lang="en-US" sz="1800" kern="1200" dirty="0"/>
        </a:p>
      </dsp:txBody>
      <dsp:txXfrm>
        <a:off x="2847886" y="2106057"/>
        <a:ext cx="1481770" cy="740885"/>
      </dsp:txXfrm>
    </dsp:sp>
    <dsp:sp modelId="{0D8D8BC5-A67A-4FD1-9575-41522FB3B7A0}">
      <dsp:nvSpPr>
        <dsp:cNvPr id="0" name=""/>
        <dsp:cNvSpPr/>
      </dsp:nvSpPr>
      <dsp:spPr>
        <a:xfrm>
          <a:off x="2847886" y="3158114"/>
          <a:ext cx="1481770" cy="740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Position #19</a:t>
          </a:r>
          <a:endParaRPr lang="en-US" sz="1800" kern="1200" dirty="0"/>
        </a:p>
      </dsp:txBody>
      <dsp:txXfrm>
        <a:off x="2847886" y="3158114"/>
        <a:ext cx="1481770" cy="740885"/>
      </dsp:txXfrm>
    </dsp:sp>
    <dsp:sp modelId="{884324CB-01D4-414B-BA78-CE198331F58A}">
      <dsp:nvSpPr>
        <dsp:cNvPr id="0" name=""/>
        <dsp:cNvSpPr/>
      </dsp:nvSpPr>
      <dsp:spPr>
        <a:xfrm>
          <a:off x="2847886" y="4210170"/>
          <a:ext cx="1481770" cy="740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Etc…</a:t>
          </a:r>
          <a:endParaRPr lang="en-US" sz="1800" kern="1200" dirty="0"/>
        </a:p>
      </dsp:txBody>
      <dsp:txXfrm>
        <a:off x="2847886" y="4210170"/>
        <a:ext cx="1481770" cy="740885"/>
      </dsp:txXfrm>
    </dsp:sp>
    <dsp:sp modelId="{52EBD650-AC7F-43C7-8718-50C840A7E5F0}">
      <dsp:nvSpPr>
        <dsp:cNvPr id="0" name=""/>
        <dsp:cNvSpPr/>
      </dsp:nvSpPr>
      <dsp:spPr>
        <a:xfrm>
          <a:off x="4270385" y="1054000"/>
          <a:ext cx="1481770" cy="7408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Class Title 3 (Ex: HR Analyst 3)</a:t>
          </a:r>
          <a:endParaRPr lang="en-US" sz="1800" kern="1200" dirty="0"/>
        </a:p>
      </dsp:txBody>
      <dsp:txXfrm>
        <a:off x="4270385" y="1054000"/>
        <a:ext cx="1481770" cy="740885"/>
      </dsp:txXfrm>
    </dsp:sp>
    <dsp:sp modelId="{EC035386-DB59-4CA4-BF21-CC85C7D64D6F}">
      <dsp:nvSpPr>
        <dsp:cNvPr id="0" name=""/>
        <dsp:cNvSpPr/>
      </dsp:nvSpPr>
      <dsp:spPr>
        <a:xfrm>
          <a:off x="4640828" y="2106057"/>
          <a:ext cx="1481770" cy="740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Position #50</a:t>
          </a:r>
          <a:endParaRPr lang="en-US" sz="1800" kern="1200" dirty="0"/>
        </a:p>
      </dsp:txBody>
      <dsp:txXfrm>
        <a:off x="4640828" y="2106057"/>
        <a:ext cx="1481770" cy="740885"/>
      </dsp:txXfrm>
    </dsp:sp>
    <dsp:sp modelId="{23C5F94F-5E29-47FE-83D8-59EA8EFA7F99}">
      <dsp:nvSpPr>
        <dsp:cNvPr id="0" name=""/>
        <dsp:cNvSpPr/>
      </dsp:nvSpPr>
      <dsp:spPr>
        <a:xfrm>
          <a:off x="4640828" y="3158114"/>
          <a:ext cx="1481770" cy="740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Position #55</a:t>
          </a:r>
          <a:endParaRPr lang="en-US" sz="1800" kern="1200" dirty="0"/>
        </a:p>
      </dsp:txBody>
      <dsp:txXfrm>
        <a:off x="4640828" y="3158114"/>
        <a:ext cx="1481770" cy="740885"/>
      </dsp:txXfrm>
    </dsp:sp>
    <dsp:sp modelId="{82B33E8C-7E35-49C1-ACA0-21693E5AEA13}">
      <dsp:nvSpPr>
        <dsp:cNvPr id="0" name=""/>
        <dsp:cNvSpPr/>
      </dsp:nvSpPr>
      <dsp:spPr>
        <a:xfrm>
          <a:off x="4640828" y="4210170"/>
          <a:ext cx="1481770" cy="740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Etc…</a:t>
          </a:r>
          <a:endParaRPr lang="en-US" sz="1800" kern="1200" dirty="0"/>
        </a:p>
      </dsp:txBody>
      <dsp:txXfrm>
        <a:off x="4640828" y="4210170"/>
        <a:ext cx="1481770" cy="740885"/>
      </dsp:txXfrm>
    </dsp:sp>
    <dsp:sp modelId="{84B3A898-5229-4892-A2E2-B85AE0E38409}">
      <dsp:nvSpPr>
        <dsp:cNvPr id="0" name=""/>
        <dsp:cNvSpPr/>
      </dsp:nvSpPr>
      <dsp:spPr>
        <a:xfrm>
          <a:off x="6063327" y="1054000"/>
          <a:ext cx="1481770" cy="7408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Etc…</a:t>
          </a:r>
          <a:endParaRPr lang="en-US" sz="1800" kern="1200" dirty="0"/>
        </a:p>
      </dsp:txBody>
      <dsp:txXfrm>
        <a:off x="6063327" y="1054000"/>
        <a:ext cx="1481770" cy="74088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05C6FA-6E2B-422E-81EC-EA4EA88C4259}">
      <dsp:nvSpPr>
        <dsp:cNvPr id="0" name=""/>
        <dsp:cNvSpPr/>
      </dsp:nvSpPr>
      <dsp:spPr>
        <a:xfrm>
          <a:off x="0" y="375974"/>
          <a:ext cx="8229600" cy="4646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20700" rIns="638708" bIns="177800"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smtClean="0"/>
            <a:t>Acquires the necessary project resources </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Creates awareness with employees of the operational and legal drivers and the need for change </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Develops sponsorship and support with mid-level and senior managers for the job analysis process</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Provides direct support to the job analysis team </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Maintains momentum and support for the job analysis initiative with mid-level and senior managers</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Aligns managers around changes and manages resistance </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Reinforces changes with employees - maintains active and visible sponsorship throughout the job analysis process</a:t>
          </a:r>
          <a:endParaRPr lang="en-US" sz="2500" kern="1200" dirty="0"/>
        </a:p>
      </dsp:txBody>
      <dsp:txXfrm>
        <a:off x="0" y="375974"/>
        <a:ext cx="8229600" cy="4646250"/>
      </dsp:txXfrm>
    </dsp:sp>
    <dsp:sp modelId="{C58FDCA1-6BB5-47AF-A4F9-38CCE18CB075}">
      <dsp:nvSpPr>
        <dsp:cNvPr id="0" name=""/>
        <dsp:cNvSpPr/>
      </dsp:nvSpPr>
      <dsp:spPr>
        <a:xfrm>
          <a:off x="411480" y="6974"/>
          <a:ext cx="576072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rtl="0">
            <a:lnSpc>
              <a:spcPct val="90000"/>
            </a:lnSpc>
            <a:spcBef>
              <a:spcPct val="0"/>
            </a:spcBef>
            <a:spcAft>
              <a:spcPct val="35000"/>
            </a:spcAft>
          </a:pPr>
          <a:r>
            <a:rPr lang="en-US" sz="2500" kern="1200" dirty="0" smtClean="0"/>
            <a:t>Roles of the Executive Sponsor:</a:t>
          </a:r>
          <a:endParaRPr lang="en-US" sz="2500" kern="1200" dirty="0"/>
        </a:p>
      </dsp:txBody>
      <dsp:txXfrm>
        <a:off x="411480" y="6974"/>
        <a:ext cx="5760720" cy="7380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0A5043-FE57-4EBE-BA93-9C9EC5B997B8}">
      <dsp:nvSpPr>
        <dsp:cNvPr id="0" name=""/>
        <dsp:cNvSpPr/>
      </dsp:nvSpPr>
      <dsp:spPr>
        <a:xfrm rot="16200000">
          <a:off x="876300" y="-876300"/>
          <a:ext cx="2514599" cy="4267200"/>
        </a:xfrm>
        <a:prstGeom prst="round1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kern="1200" dirty="0" smtClean="0"/>
            <a:t>… must be a champion of the job analysis process.</a:t>
          </a:r>
          <a:endParaRPr lang="en-US" sz="2300" kern="1200" dirty="0"/>
        </a:p>
      </dsp:txBody>
      <dsp:txXfrm rot="16200000">
        <a:off x="1190625" y="-1190625"/>
        <a:ext cx="1885950" cy="4267200"/>
      </dsp:txXfrm>
    </dsp:sp>
    <dsp:sp modelId="{E0F34666-A296-40A7-9830-8B5DC3B22109}">
      <dsp:nvSpPr>
        <dsp:cNvPr id="0" name=""/>
        <dsp:cNvSpPr/>
      </dsp:nvSpPr>
      <dsp:spPr>
        <a:xfrm>
          <a:off x="4267200" y="0"/>
          <a:ext cx="4267200" cy="2514599"/>
        </a:xfrm>
        <a:prstGeom prst="round1Rect">
          <a:avLst/>
        </a:prstGeom>
        <a:solidFill>
          <a:schemeClr val="accent1">
            <a:shade val="80000"/>
            <a:hueOff val="81476"/>
            <a:satOff val="-7419"/>
            <a:lumOff val="100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kern="1200" dirty="0" smtClean="0"/>
            <a:t>… needs to be able to persuade other executives both inside and outside the organization to invest in the process.</a:t>
          </a:r>
          <a:endParaRPr lang="en-US" sz="2300" kern="1200" dirty="0"/>
        </a:p>
      </dsp:txBody>
      <dsp:txXfrm>
        <a:off x="4267200" y="0"/>
        <a:ext cx="4267200" cy="1885950"/>
      </dsp:txXfrm>
    </dsp:sp>
    <dsp:sp modelId="{253AB748-0A83-4CF3-B963-0904B68E82D0}">
      <dsp:nvSpPr>
        <dsp:cNvPr id="0" name=""/>
        <dsp:cNvSpPr/>
      </dsp:nvSpPr>
      <dsp:spPr>
        <a:xfrm rot="10800000">
          <a:off x="0" y="2514599"/>
          <a:ext cx="4267200" cy="2514599"/>
        </a:xfrm>
        <a:prstGeom prst="round1Rect">
          <a:avLst/>
        </a:prstGeom>
        <a:solidFill>
          <a:schemeClr val="accent1">
            <a:shade val="80000"/>
            <a:hueOff val="162952"/>
            <a:satOff val="-14837"/>
            <a:lumOff val="200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kern="1200" dirty="0" smtClean="0"/>
            <a:t>… must be a true key stakeholder with the power and influence to impact success.</a:t>
          </a:r>
          <a:endParaRPr lang="en-US" sz="2300" kern="1200" dirty="0"/>
        </a:p>
      </dsp:txBody>
      <dsp:txXfrm rot="10800000">
        <a:off x="0" y="3143249"/>
        <a:ext cx="4267200" cy="1885950"/>
      </dsp:txXfrm>
    </dsp:sp>
    <dsp:sp modelId="{85816D4C-CCFC-4EDB-A722-FE93333350D8}">
      <dsp:nvSpPr>
        <dsp:cNvPr id="0" name=""/>
        <dsp:cNvSpPr/>
      </dsp:nvSpPr>
      <dsp:spPr>
        <a:xfrm rot="5400000">
          <a:off x="5143500" y="1638299"/>
          <a:ext cx="2514599" cy="4267200"/>
        </a:xfrm>
        <a:prstGeom prst="round1Rect">
          <a:avLst/>
        </a:prstGeom>
        <a:solidFill>
          <a:schemeClr val="accent1">
            <a:shade val="80000"/>
            <a:hueOff val="244428"/>
            <a:satOff val="-22256"/>
            <a:lumOff val="3003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kern="1200" dirty="0" smtClean="0"/>
            <a:t>… must be in a position to authorize resources, empower team members, and provide guidelines to shape decision-making at all levels.</a:t>
          </a:r>
          <a:endParaRPr lang="en-US" sz="2300" kern="1200" dirty="0"/>
        </a:p>
      </dsp:txBody>
      <dsp:txXfrm rot="5400000">
        <a:off x="5457824" y="1952624"/>
        <a:ext cx="1885950" cy="4267200"/>
      </dsp:txXfrm>
    </dsp:sp>
    <dsp:sp modelId="{D48BB76F-509D-428A-AD27-BA3D96D5C66E}">
      <dsp:nvSpPr>
        <dsp:cNvPr id="0" name=""/>
        <dsp:cNvSpPr/>
      </dsp:nvSpPr>
      <dsp:spPr>
        <a:xfrm>
          <a:off x="2987040" y="1885950"/>
          <a:ext cx="2560320" cy="1257299"/>
        </a:xfrm>
        <a:prstGeom prst="roundRect">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i="0" kern="1200" dirty="0" smtClean="0"/>
            <a:t>A good Executive Sponsor…</a:t>
          </a:r>
          <a:endParaRPr lang="en-US" sz="2300" b="1" i="0" kern="1200" dirty="0"/>
        </a:p>
      </dsp:txBody>
      <dsp:txXfrm>
        <a:off x="2987040" y="1885950"/>
        <a:ext cx="2560320" cy="125729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F2E4FA-88C9-42D3-8F96-2C387AABD1E0}">
      <dsp:nvSpPr>
        <dsp:cNvPr id="0" name=""/>
        <dsp:cNvSpPr/>
      </dsp:nvSpPr>
      <dsp:spPr>
        <a:xfrm>
          <a:off x="0" y="0"/>
          <a:ext cx="8382000" cy="1485900"/>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en-US" sz="4300" b="0" kern="1200" dirty="0" smtClean="0"/>
            <a:t>Things to Address when Securing an Executive Sponsor:</a:t>
          </a:r>
          <a:endParaRPr lang="en-US" sz="4300" b="0" kern="1200" dirty="0"/>
        </a:p>
      </dsp:txBody>
      <dsp:txXfrm>
        <a:off x="0" y="0"/>
        <a:ext cx="8382000" cy="1485900"/>
      </dsp:txXfrm>
    </dsp:sp>
    <dsp:sp modelId="{9ECA1CE1-70FB-4066-944B-AD25675D1211}">
      <dsp:nvSpPr>
        <dsp:cNvPr id="0" name=""/>
        <dsp:cNvSpPr/>
      </dsp:nvSpPr>
      <dsp:spPr>
        <a:xfrm>
          <a:off x="4092" y="1485900"/>
          <a:ext cx="1395635" cy="312039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Skepticism about why we are doing Job Analysis</a:t>
          </a:r>
          <a:endParaRPr lang="en-US" sz="1800" kern="1200" dirty="0"/>
        </a:p>
      </dsp:txBody>
      <dsp:txXfrm>
        <a:off x="4092" y="1485900"/>
        <a:ext cx="1395635" cy="3120390"/>
      </dsp:txXfrm>
    </dsp:sp>
    <dsp:sp modelId="{764DDE73-E44C-4D01-9F59-8DD96CD4A5BC}">
      <dsp:nvSpPr>
        <dsp:cNvPr id="0" name=""/>
        <dsp:cNvSpPr/>
      </dsp:nvSpPr>
      <dsp:spPr>
        <a:xfrm>
          <a:off x="1399728" y="1485900"/>
          <a:ext cx="1395635" cy="3120390"/>
        </a:xfrm>
        <a:prstGeom prst="rect">
          <a:avLst/>
        </a:prstGeom>
        <a:solidFill>
          <a:schemeClr val="accent1">
            <a:shade val="80000"/>
            <a:hueOff val="48886"/>
            <a:satOff val="-4451"/>
            <a:lumOff val="60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Cost/Benefit and Timing Issues</a:t>
          </a:r>
          <a:endParaRPr lang="en-US" sz="1800" kern="1200" dirty="0"/>
        </a:p>
      </dsp:txBody>
      <dsp:txXfrm>
        <a:off x="1399728" y="1485900"/>
        <a:ext cx="1395635" cy="3120390"/>
      </dsp:txXfrm>
    </dsp:sp>
    <dsp:sp modelId="{D9CB4D5D-46F8-477F-BB90-0B0F2A4A3A32}">
      <dsp:nvSpPr>
        <dsp:cNvPr id="0" name=""/>
        <dsp:cNvSpPr/>
      </dsp:nvSpPr>
      <dsp:spPr>
        <a:xfrm>
          <a:off x="2795364" y="1485900"/>
          <a:ext cx="1395635" cy="3120390"/>
        </a:xfrm>
        <a:prstGeom prst="rect">
          <a:avLst/>
        </a:prstGeom>
        <a:solidFill>
          <a:schemeClr val="accent1">
            <a:shade val="80000"/>
            <a:hueOff val="97771"/>
            <a:satOff val="-8902"/>
            <a:lumOff val="120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Belief that it's solely an HR problem</a:t>
          </a:r>
          <a:endParaRPr lang="en-US" sz="1800" kern="1200" dirty="0"/>
        </a:p>
      </dsp:txBody>
      <dsp:txXfrm>
        <a:off x="2795364" y="1485900"/>
        <a:ext cx="1395635" cy="3120390"/>
      </dsp:txXfrm>
    </dsp:sp>
    <dsp:sp modelId="{F69DFCDD-0D25-4300-9E89-3D4EB8FCC506}">
      <dsp:nvSpPr>
        <dsp:cNvPr id="0" name=""/>
        <dsp:cNvSpPr/>
      </dsp:nvSpPr>
      <dsp:spPr>
        <a:xfrm>
          <a:off x="4191000" y="1485900"/>
          <a:ext cx="1395635" cy="3120390"/>
        </a:xfrm>
        <a:prstGeom prst="rect">
          <a:avLst/>
        </a:prstGeom>
        <a:solidFill>
          <a:schemeClr val="accent1">
            <a:shade val="80000"/>
            <a:hueOff val="146657"/>
            <a:satOff val="-13354"/>
            <a:lumOff val="18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Lack of Requisite Experience with Executive Sponsorship</a:t>
          </a:r>
          <a:endParaRPr lang="en-US" sz="1800" kern="1200" dirty="0"/>
        </a:p>
      </dsp:txBody>
      <dsp:txXfrm>
        <a:off x="4191000" y="1485900"/>
        <a:ext cx="1395635" cy="3120390"/>
      </dsp:txXfrm>
    </dsp:sp>
    <dsp:sp modelId="{54683361-4DF2-4F60-987A-A5FCF7BF6FC4}">
      <dsp:nvSpPr>
        <dsp:cNvPr id="0" name=""/>
        <dsp:cNvSpPr/>
      </dsp:nvSpPr>
      <dsp:spPr>
        <a:xfrm>
          <a:off x="5586635" y="1485900"/>
          <a:ext cx="1395635" cy="3120390"/>
        </a:xfrm>
        <a:prstGeom prst="rect">
          <a:avLst/>
        </a:prstGeom>
        <a:solidFill>
          <a:schemeClr val="accent1">
            <a:shade val="80000"/>
            <a:hueOff val="195543"/>
            <a:satOff val="-17805"/>
            <a:lumOff val="240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Political Issues</a:t>
          </a:r>
          <a:endParaRPr lang="en-US" sz="1800" kern="1200" dirty="0"/>
        </a:p>
      </dsp:txBody>
      <dsp:txXfrm>
        <a:off x="5586635" y="1485900"/>
        <a:ext cx="1395635" cy="3120390"/>
      </dsp:txXfrm>
    </dsp:sp>
    <dsp:sp modelId="{FD4DEF04-70B5-427E-AA3F-65C1A0C9DD05}">
      <dsp:nvSpPr>
        <dsp:cNvPr id="0" name=""/>
        <dsp:cNvSpPr/>
      </dsp:nvSpPr>
      <dsp:spPr>
        <a:xfrm>
          <a:off x="6982271" y="1485900"/>
          <a:ext cx="1395635" cy="3120390"/>
        </a:xfrm>
        <a:prstGeom prst="rect">
          <a:avLst/>
        </a:prstGeom>
        <a:solidFill>
          <a:schemeClr val="accent1">
            <a:shade val="80000"/>
            <a:hueOff val="244428"/>
            <a:satOff val="-22256"/>
            <a:lumOff val="3003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Personal Challenges</a:t>
          </a:r>
          <a:endParaRPr lang="en-US" sz="1800" kern="1200" dirty="0"/>
        </a:p>
      </dsp:txBody>
      <dsp:txXfrm>
        <a:off x="6982271" y="1485900"/>
        <a:ext cx="1395635" cy="3120390"/>
      </dsp:txXfrm>
    </dsp:sp>
    <dsp:sp modelId="{E4BDF37A-ADD0-44B5-A28C-D4A9CA52BBAA}">
      <dsp:nvSpPr>
        <dsp:cNvPr id="0" name=""/>
        <dsp:cNvSpPr/>
      </dsp:nvSpPr>
      <dsp:spPr>
        <a:xfrm>
          <a:off x="0" y="4606290"/>
          <a:ext cx="8382000" cy="346710"/>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FF18FE-0EC7-42D3-9C80-DCA1F226DC2D}">
      <dsp:nvSpPr>
        <dsp:cNvPr id="0" name=""/>
        <dsp:cNvSpPr/>
      </dsp:nvSpPr>
      <dsp:spPr>
        <a:xfrm>
          <a:off x="0" y="587962"/>
          <a:ext cx="8305800" cy="14663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791464" rIns="644622"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Updating or verifying an existing job and you do not expect the job to change significantly</a:t>
          </a:r>
          <a:endParaRPr lang="en-US" sz="2000" kern="1200" dirty="0"/>
        </a:p>
      </dsp:txBody>
      <dsp:txXfrm>
        <a:off x="0" y="587962"/>
        <a:ext cx="8305800" cy="1466325"/>
      </dsp:txXfrm>
    </dsp:sp>
    <dsp:sp modelId="{982815BF-8F1A-4D64-8EA9-F1EEF27E79FE}">
      <dsp:nvSpPr>
        <dsp:cNvPr id="0" name=""/>
        <dsp:cNvSpPr/>
      </dsp:nvSpPr>
      <dsp:spPr>
        <a:xfrm>
          <a:off x="415290" y="27082"/>
          <a:ext cx="5814060" cy="112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1111250" rtl="0">
            <a:lnSpc>
              <a:spcPct val="90000"/>
            </a:lnSpc>
            <a:spcBef>
              <a:spcPct val="0"/>
            </a:spcBef>
            <a:spcAft>
              <a:spcPct val="35000"/>
            </a:spcAft>
          </a:pPr>
          <a:r>
            <a:rPr lang="en-US" sz="2500" b="1" u="sng" kern="1200" dirty="0" smtClean="0"/>
            <a:t>Descriptive:</a:t>
          </a:r>
        </a:p>
      </dsp:txBody>
      <dsp:txXfrm>
        <a:off x="415290" y="27082"/>
        <a:ext cx="5814060" cy="1121760"/>
      </dsp:txXfrm>
    </dsp:sp>
    <dsp:sp modelId="{B1FBA1C4-6E72-4B9C-A410-C98AA1A86CD4}">
      <dsp:nvSpPr>
        <dsp:cNvPr id="0" name=""/>
        <dsp:cNvSpPr/>
      </dsp:nvSpPr>
      <dsp:spPr>
        <a:xfrm>
          <a:off x="0" y="2820367"/>
          <a:ext cx="8305800" cy="2334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791464" rIns="644622"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Updating or verifying an existing job and you expect significant changes to occur with the job</a:t>
          </a:r>
          <a:endParaRPr lang="en-US" sz="2000" kern="1200" dirty="0"/>
        </a:p>
        <a:p>
          <a:pPr marL="228600" lvl="1" indent="-228600" algn="l" defTabSz="889000" rtl="0">
            <a:lnSpc>
              <a:spcPct val="90000"/>
            </a:lnSpc>
            <a:spcBef>
              <a:spcPct val="0"/>
            </a:spcBef>
            <a:spcAft>
              <a:spcPct val="15000"/>
            </a:spcAft>
            <a:buChar char="••"/>
          </a:pPr>
          <a:r>
            <a:rPr lang="en-US" sz="2000" kern="1200" dirty="0" smtClean="0"/>
            <a:t>Creating a new job that is fairly similar to a job that already exists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Generating a completely new job without similarity to any existing position</a:t>
          </a:r>
          <a:endParaRPr lang="en-US" sz="2000" kern="1200" dirty="0"/>
        </a:p>
      </dsp:txBody>
      <dsp:txXfrm>
        <a:off x="0" y="2820367"/>
        <a:ext cx="8305800" cy="2334150"/>
      </dsp:txXfrm>
    </dsp:sp>
    <dsp:sp modelId="{F2FA7E6E-D3A2-409B-8636-8A217B312E5C}">
      <dsp:nvSpPr>
        <dsp:cNvPr id="0" name=""/>
        <dsp:cNvSpPr/>
      </dsp:nvSpPr>
      <dsp:spPr>
        <a:xfrm>
          <a:off x="415290" y="2259487"/>
          <a:ext cx="5814060" cy="112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1111250" rtl="0">
            <a:lnSpc>
              <a:spcPct val="90000"/>
            </a:lnSpc>
            <a:spcBef>
              <a:spcPct val="0"/>
            </a:spcBef>
            <a:spcAft>
              <a:spcPct val="35000"/>
            </a:spcAft>
          </a:pPr>
          <a:r>
            <a:rPr lang="en-US" sz="2500" b="1" u="sng" kern="1200" dirty="0" smtClean="0"/>
            <a:t>Prescriptive:</a:t>
          </a:r>
          <a:endParaRPr lang="en-US" sz="2500" b="1" u="sng" kern="1200" dirty="0"/>
        </a:p>
      </dsp:txBody>
      <dsp:txXfrm>
        <a:off x="415290" y="2259487"/>
        <a:ext cx="5814060" cy="112176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032140-F01D-420A-B68E-3B802ACDE01C}">
      <dsp:nvSpPr>
        <dsp:cNvPr id="0" name=""/>
        <dsp:cNvSpPr/>
      </dsp:nvSpPr>
      <dsp:spPr>
        <a:xfrm rot="5400000">
          <a:off x="-217661" y="218421"/>
          <a:ext cx="1451074" cy="10157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Individual Contributor</a:t>
          </a:r>
          <a:endParaRPr lang="en-US" sz="1500" kern="1200" dirty="0"/>
        </a:p>
      </dsp:txBody>
      <dsp:txXfrm rot="5400000">
        <a:off x="-217661" y="218421"/>
        <a:ext cx="1451074" cy="1015751"/>
      </dsp:txXfrm>
    </dsp:sp>
    <dsp:sp modelId="{331F174A-27A8-481C-AF6E-4CCEE3FBF555}">
      <dsp:nvSpPr>
        <dsp:cNvPr id="0" name=""/>
        <dsp:cNvSpPr/>
      </dsp:nvSpPr>
      <dsp:spPr>
        <a:xfrm rot="5400000">
          <a:off x="3693876" y="-2677364"/>
          <a:ext cx="943198" cy="62994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Classes which do not have assigned subordinates or supervisory responsibilities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Individual Contributors do the work themselves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Remember, individual contributors are future leaders of the organization</a:t>
          </a:r>
          <a:endParaRPr lang="en-US" sz="1500" kern="1200" dirty="0"/>
        </a:p>
      </dsp:txBody>
      <dsp:txXfrm rot="5400000">
        <a:off x="3693876" y="-2677364"/>
        <a:ext cx="943198" cy="6299448"/>
      </dsp:txXfrm>
    </dsp:sp>
    <dsp:sp modelId="{5A85681C-D82B-4118-9BC3-A8FBB1EE4644}">
      <dsp:nvSpPr>
        <dsp:cNvPr id="0" name=""/>
        <dsp:cNvSpPr/>
      </dsp:nvSpPr>
      <dsp:spPr>
        <a:xfrm rot="5400000">
          <a:off x="-217661" y="1473324"/>
          <a:ext cx="1451074" cy="10157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Manager</a:t>
          </a:r>
          <a:endParaRPr lang="en-US" sz="1500" kern="1200" dirty="0"/>
        </a:p>
      </dsp:txBody>
      <dsp:txXfrm rot="5400000">
        <a:off x="-217661" y="1473324"/>
        <a:ext cx="1451074" cy="1015751"/>
      </dsp:txXfrm>
    </dsp:sp>
    <dsp:sp modelId="{FD0F7F39-EA1D-4886-BF70-7FF9310004F6}">
      <dsp:nvSpPr>
        <dsp:cNvPr id="0" name=""/>
        <dsp:cNvSpPr/>
      </dsp:nvSpPr>
      <dsp:spPr>
        <a:xfrm rot="5400000">
          <a:off x="3693876" y="-1422462"/>
          <a:ext cx="943198" cy="62994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Classes which have assigned subordinates or supervisory responsibilities and serve as mid-level managers, operational supervisors, &amp; front-line managers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Managers are transitioning from doing the work themselves to getting results through others</a:t>
          </a:r>
          <a:endParaRPr lang="en-US" sz="1500" kern="1200" dirty="0"/>
        </a:p>
      </dsp:txBody>
      <dsp:txXfrm rot="5400000">
        <a:off x="3693876" y="-1422462"/>
        <a:ext cx="943198" cy="6299448"/>
      </dsp:txXfrm>
    </dsp:sp>
    <dsp:sp modelId="{91E0B99A-2575-4CB0-AA14-C5A9BA5B8573}">
      <dsp:nvSpPr>
        <dsp:cNvPr id="0" name=""/>
        <dsp:cNvSpPr/>
      </dsp:nvSpPr>
      <dsp:spPr>
        <a:xfrm rot="5400000">
          <a:off x="-217661" y="2728226"/>
          <a:ext cx="1451074" cy="10157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Executive</a:t>
          </a:r>
          <a:endParaRPr lang="en-US" sz="1500" kern="1200" dirty="0"/>
        </a:p>
      </dsp:txBody>
      <dsp:txXfrm rot="5400000">
        <a:off x="-217661" y="2728226"/>
        <a:ext cx="1451074" cy="1015751"/>
      </dsp:txXfrm>
    </dsp:sp>
    <dsp:sp modelId="{677C7DB7-C1EF-4578-8DE1-CD7D3640059E}">
      <dsp:nvSpPr>
        <dsp:cNvPr id="0" name=""/>
        <dsp:cNvSpPr/>
      </dsp:nvSpPr>
      <dsp:spPr>
        <a:xfrm rot="5400000">
          <a:off x="3693876" y="-167559"/>
          <a:ext cx="943198" cy="62994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Classes which have assigned subordinates or supervisory responsibilities and serve as senior managers and executive officers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Executives get results through others by communicating their intent and the crafting policies, procedures, rules, and other indirect mechanisms</a:t>
          </a:r>
          <a:endParaRPr lang="en-US" sz="1500" kern="1200" dirty="0"/>
        </a:p>
      </dsp:txBody>
      <dsp:txXfrm rot="5400000">
        <a:off x="3693876" y="-167559"/>
        <a:ext cx="943198" cy="6299448"/>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008E88-BFBF-4E95-90D2-834685857558}">
      <dsp:nvSpPr>
        <dsp:cNvPr id="0" name=""/>
        <dsp:cNvSpPr/>
      </dsp:nvSpPr>
      <dsp:spPr>
        <a:xfrm>
          <a:off x="0" y="9299"/>
          <a:ext cx="77724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t>Determine the Class Level</a:t>
          </a:r>
          <a:endParaRPr lang="en-US" sz="2200" b="0" kern="1200" dirty="0"/>
        </a:p>
      </dsp:txBody>
      <dsp:txXfrm>
        <a:off x="0" y="9299"/>
        <a:ext cx="7772400" cy="51480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94A64E-55C6-4AD8-B9B3-883D75B89E33}">
      <dsp:nvSpPr>
        <dsp:cNvPr id="0" name=""/>
        <dsp:cNvSpPr/>
      </dsp:nvSpPr>
      <dsp:spPr>
        <a:xfrm>
          <a:off x="2529840" y="0"/>
          <a:ext cx="3794760" cy="78581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95" tIns="23495" rIns="23495" bIns="23495" numCol="1" spcCol="1270" anchor="t" anchorCtr="0">
          <a:noAutofit/>
        </a:bodyPr>
        <a:lstStyle/>
        <a:p>
          <a:pPr marL="285750" lvl="1" indent="-285750" algn="l" defTabSz="1644650">
            <a:lnSpc>
              <a:spcPct val="90000"/>
            </a:lnSpc>
            <a:spcBef>
              <a:spcPct val="0"/>
            </a:spcBef>
            <a:spcAft>
              <a:spcPct val="15000"/>
            </a:spcAft>
            <a:buChar char="••"/>
          </a:pPr>
          <a:r>
            <a:rPr lang="en-US" sz="3700" kern="1200" dirty="0" smtClean="0"/>
            <a:t>Does 99% of tasks</a:t>
          </a:r>
          <a:endParaRPr lang="en-US" sz="3700" kern="1200" dirty="0"/>
        </a:p>
      </dsp:txBody>
      <dsp:txXfrm>
        <a:off x="2529840" y="0"/>
        <a:ext cx="3794760" cy="785812"/>
      </dsp:txXfrm>
    </dsp:sp>
    <dsp:sp modelId="{F18FB9E1-C65F-4229-ACB4-CC52833D868A}">
      <dsp:nvSpPr>
        <dsp:cNvPr id="0" name=""/>
        <dsp:cNvSpPr/>
      </dsp:nvSpPr>
      <dsp:spPr>
        <a:xfrm>
          <a:off x="0" y="0"/>
          <a:ext cx="2529840" cy="7858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t>Position 1</a:t>
          </a:r>
          <a:endParaRPr lang="en-US" sz="4100" kern="1200" dirty="0"/>
        </a:p>
      </dsp:txBody>
      <dsp:txXfrm>
        <a:off x="0" y="0"/>
        <a:ext cx="2529840" cy="785812"/>
      </dsp:txXfrm>
    </dsp:sp>
    <dsp:sp modelId="{90748DFF-D1B0-49FA-92FE-8A51356B944E}">
      <dsp:nvSpPr>
        <dsp:cNvPr id="0" name=""/>
        <dsp:cNvSpPr/>
      </dsp:nvSpPr>
      <dsp:spPr>
        <a:xfrm>
          <a:off x="2529840" y="864393"/>
          <a:ext cx="3794760" cy="78581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95" tIns="23495" rIns="23495" bIns="23495" numCol="1" spcCol="1270" anchor="t" anchorCtr="0">
          <a:noAutofit/>
        </a:bodyPr>
        <a:lstStyle/>
        <a:p>
          <a:pPr marL="285750" lvl="1" indent="-285750" algn="l" defTabSz="1644650">
            <a:lnSpc>
              <a:spcPct val="90000"/>
            </a:lnSpc>
            <a:spcBef>
              <a:spcPct val="0"/>
            </a:spcBef>
            <a:spcAft>
              <a:spcPct val="15000"/>
            </a:spcAft>
            <a:buChar char="••"/>
          </a:pPr>
          <a:r>
            <a:rPr lang="en-US" sz="3700" kern="1200" dirty="0" smtClean="0"/>
            <a:t>Does 85% of tasks</a:t>
          </a:r>
          <a:endParaRPr lang="en-US" sz="3700" kern="1200" dirty="0"/>
        </a:p>
      </dsp:txBody>
      <dsp:txXfrm>
        <a:off x="2529840" y="864393"/>
        <a:ext cx="3794760" cy="785812"/>
      </dsp:txXfrm>
    </dsp:sp>
    <dsp:sp modelId="{202367AE-FE75-4912-A3FD-0E8235BD0699}">
      <dsp:nvSpPr>
        <dsp:cNvPr id="0" name=""/>
        <dsp:cNvSpPr/>
      </dsp:nvSpPr>
      <dsp:spPr>
        <a:xfrm>
          <a:off x="0" y="864393"/>
          <a:ext cx="2529840" cy="7858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t>Position 2</a:t>
          </a:r>
          <a:endParaRPr lang="en-US" sz="4100" kern="1200" dirty="0"/>
        </a:p>
      </dsp:txBody>
      <dsp:txXfrm>
        <a:off x="0" y="864393"/>
        <a:ext cx="2529840" cy="785812"/>
      </dsp:txXfrm>
    </dsp:sp>
    <dsp:sp modelId="{8110D55B-33FB-4E75-9A6D-1E1FC199455C}">
      <dsp:nvSpPr>
        <dsp:cNvPr id="0" name=""/>
        <dsp:cNvSpPr/>
      </dsp:nvSpPr>
      <dsp:spPr>
        <a:xfrm>
          <a:off x="2529840" y="1728787"/>
          <a:ext cx="3794760" cy="78581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95" tIns="23495" rIns="23495" bIns="23495" numCol="1" spcCol="1270" anchor="t" anchorCtr="0">
          <a:noAutofit/>
        </a:bodyPr>
        <a:lstStyle/>
        <a:p>
          <a:pPr marL="285750" lvl="1" indent="-285750" algn="l" defTabSz="1644650">
            <a:lnSpc>
              <a:spcPct val="90000"/>
            </a:lnSpc>
            <a:spcBef>
              <a:spcPct val="0"/>
            </a:spcBef>
            <a:spcAft>
              <a:spcPct val="15000"/>
            </a:spcAft>
            <a:buChar char="••"/>
          </a:pPr>
          <a:r>
            <a:rPr lang="en-US" sz="3700" kern="1200" dirty="0" smtClean="0"/>
            <a:t>Does 10% of tasks</a:t>
          </a:r>
          <a:endParaRPr lang="en-US" sz="3700" kern="1200" dirty="0"/>
        </a:p>
      </dsp:txBody>
      <dsp:txXfrm>
        <a:off x="2529840" y="1728787"/>
        <a:ext cx="3794760" cy="785812"/>
      </dsp:txXfrm>
    </dsp:sp>
    <dsp:sp modelId="{4BAF4519-4A89-45A8-9768-9918644C7685}">
      <dsp:nvSpPr>
        <dsp:cNvPr id="0" name=""/>
        <dsp:cNvSpPr/>
      </dsp:nvSpPr>
      <dsp:spPr>
        <a:xfrm>
          <a:off x="0" y="1728787"/>
          <a:ext cx="2529840" cy="7858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t>Position 3</a:t>
          </a:r>
          <a:endParaRPr lang="en-US" sz="4100" kern="1200" dirty="0"/>
        </a:p>
      </dsp:txBody>
      <dsp:txXfrm>
        <a:off x="0" y="1728787"/>
        <a:ext cx="2529840" cy="785812"/>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20B47F-1B94-45B3-828E-84C2BBB6388D}">
      <dsp:nvSpPr>
        <dsp:cNvPr id="0" name=""/>
        <dsp:cNvSpPr/>
      </dsp:nvSpPr>
      <dsp:spPr>
        <a:xfrm>
          <a:off x="0" y="81599"/>
          <a:ext cx="7772400"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1" kern="1200" dirty="0" smtClean="0"/>
            <a:t>The 80% Guideline:</a:t>
          </a:r>
          <a:endParaRPr lang="en-US" sz="2500" b="1" kern="1200" dirty="0"/>
        </a:p>
      </dsp:txBody>
      <dsp:txXfrm>
        <a:off x="0" y="81599"/>
        <a:ext cx="7772400" cy="720000"/>
      </dsp:txXfrm>
    </dsp:sp>
    <dsp:sp modelId="{E3DF6345-65B4-436F-9603-20A8B8F54CEE}">
      <dsp:nvSpPr>
        <dsp:cNvPr id="0" name=""/>
        <dsp:cNvSpPr/>
      </dsp:nvSpPr>
      <dsp:spPr>
        <a:xfrm>
          <a:off x="0" y="801600"/>
          <a:ext cx="7772400" cy="1098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b="0" kern="1200" dirty="0" smtClean="0"/>
            <a:t>A position belongs in a given class when it does approximately 80% or more of the tasks listed on the class spec.</a:t>
          </a:r>
          <a:endParaRPr lang="en-US" sz="2500" b="0" kern="1200" dirty="0"/>
        </a:p>
      </dsp:txBody>
      <dsp:txXfrm>
        <a:off x="0" y="801600"/>
        <a:ext cx="7772400" cy="109800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1A525C-1509-400C-9966-7DB42C6E540C}">
      <dsp:nvSpPr>
        <dsp:cNvPr id="0" name=""/>
        <dsp:cNvSpPr/>
      </dsp:nvSpPr>
      <dsp:spPr>
        <a:xfrm>
          <a:off x="0" y="584325"/>
          <a:ext cx="8077200" cy="3543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520700" rIns="626880" bIns="177800" numCol="1" spcCol="1270" anchor="t" anchorCtr="0">
          <a:noAutofit/>
        </a:bodyPr>
        <a:lstStyle/>
        <a:p>
          <a:pPr marL="228600" lvl="1" indent="-228600" algn="l" defTabSz="1111250" rtl="0">
            <a:lnSpc>
              <a:spcPct val="90000"/>
            </a:lnSpc>
            <a:spcBef>
              <a:spcPct val="0"/>
            </a:spcBef>
            <a:spcAft>
              <a:spcPct val="15000"/>
            </a:spcAft>
            <a:buChar char="••"/>
          </a:pPr>
          <a:r>
            <a:rPr lang="en-US" sz="2500" b="0" kern="1200" dirty="0" smtClean="0"/>
            <a:t>“Gaming” the system by making classes broad and all-encompassing, while easier and more popular with managers, only hurts us in the long run:</a:t>
          </a:r>
          <a:endParaRPr lang="en-US" sz="2500" b="0" kern="1200" dirty="0"/>
        </a:p>
        <a:p>
          <a:pPr marL="457200" lvl="2" indent="-228600" algn="l" defTabSz="1111250" rtl="0">
            <a:lnSpc>
              <a:spcPct val="90000"/>
            </a:lnSpc>
            <a:spcBef>
              <a:spcPct val="0"/>
            </a:spcBef>
            <a:spcAft>
              <a:spcPct val="15000"/>
            </a:spcAft>
            <a:buChar char="••"/>
          </a:pPr>
          <a:r>
            <a:rPr lang="en-US" sz="2500" b="0" i="0" kern="1200" dirty="0" smtClean="0"/>
            <a:t>Damages the validity of employment assessments (interviews, performance evaluations, etc.)</a:t>
          </a:r>
          <a:endParaRPr lang="en-US" sz="2500" b="0" i="0" kern="1200" dirty="0"/>
        </a:p>
        <a:p>
          <a:pPr marL="457200" lvl="2" indent="-228600" algn="l" defTabSz="1111250" rtl="0">
            <a:lnSpc>
              <a:spcPct val="90000"/>
            </a:lnSpc>
            <a:spcBef>
              <a:spcPct val="0"/>
            </a:spcBef>
            <a:spcAft>
              <a:spcPct val="15000"/>
            </a:spcAft>
            <a:buChar char="••"/>
          </a:pPr>
          <a:r>
            <a:rPr lang="en-US" sz="2500" b="0" i="0" kern="1200" dirty="0" smtClean="0"/>
            <a:t>Turns performance management and talent acquisition into nightmares</a:t>
          </a:r>
          <a:endParaRPr lang="en-US" sz="2500" b="0" i="0" kern="1200" dirty="0"/>
        </a:p>
        <a:p>
          <a:pPr marL="457200" lvl="2" indent="-228600" algn="l" defTabSz="1111250" rtl="0">
            <a:lnSpc>
              <a:spcPct val="90000"/>
            </a:lnSpc>
            <a:spcBef>
              <a:spcPct val="0"/>
            </a:spcBef>
            <a:spcAft>
              <a:spcPct val="15000"/>
            </a:spcAft>
            <a:buChar char="••"/>
          </a:pPr>
          <a:r>
            <a:rPr lang="en-US" sz="2500" b="0" i="0" kern="1200" dirty="0" smtClean="0"/>
            <a:t>Increases the effects of bias on employment outcomes</a:t>
          </a:r>
          <a:endParaRPr lang="en-US" sz="2500" b="0" i="0" kern="1200" dirty="0"/>
        </a:p>
      </dsp:txBody>
      <dsp:txXfrm>
        <a:off x="0" y="584325"/>
        <a:ext cx="8077200" cy="3543750"/>
      </dsp:txXfrm>
    </dsp:sp>
    <dsp:sp modelId="{1CA5D1DC-386D-4F71-9C61-6E9C90F92859}">
      <dsp:nvSpPr>
        <dsp:cNvPr id="0" name=""/>
        <dsp:cNvSpPr/>
      </dsp:nvSpPr>
      <dsp:spPr>
        <a:xfrm>
          <a:off x="403860" y="215325"/>
          <a:ext cx="565404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1111250" rtl="0">
            <a:lnSpc>
              <a:spcPct val="90000"/>
            </a:lnSpc>
            <a:spcBef>
              <a:spcPct val="0"/>
            </a:spcBef>
            <a:spcAft>
              <a:spcPct val="35000"/>
            </a:spcAft>
          </a:pPr>
          <a:r>
            <a:rPr lang="en-US" sz="2500" b="0" kern="1200" dirty="0" smtClean="0"/>
            <a:t>“Gaming” the Job Analysis:</a:t>
          </a:r>
          <a:endParaRPr lang="en-US" sz="2500" b="0" kern="1200" dirty="0"/>
        </a:p>
      </dsp:txBody>
      <dsp:txXfrm>
        <a:off x="403860" y="215325"/>
        <a:ext cx="5654040" cy="73800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58A05E-319B-4CF2-B50A-3AFE09768C03}">
      <dsp:nvSpPr>
        <dsp:cNvPr id="0" name=""/>
        <dsp:cNvSpPr/>
      </dsp:nvSpPr>
      <dsp:spPr>
        <a:xfrm>
          <a:off x="0" y="464459"/>
          <a:ext cx="8077200" cy="4422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562356" rIns="626880" bIns="192024" numCol="1" spcCol="1270" anchor="t" anchorCtr="0">
          <a:noAutofit/>
        </a:bodyPr>
        <a:lstStyle/>
        <a:p>
          <a:pPr marL="228600" lvl="1" indent="-228600" algn="l" defTabSz="1200150" rtl="0">
            <a:lnSpc>
              <a:spcPct val="90000"/>
            </a:lnSpc>
            <a:spcBef>
              <a:spcPct val="0"/>
            </a:spcBef>
            <a:spcAft>
              <a:spcPct val="15000"/>
            </a:spcAft>
            <a:buChar char="••"/>
          </a:pPr>
          <a:r>
            <a:rPr lang="en-US" sz="2700" b="0" kern="1200" dirty="0" smtClean="0"/>
            <a:t>Maintaining reasonable consistency between positions within a class is a fundamental problem that </a:t>
          </a:r>
          <a:r>
            <a:rPr lang="en-US" sz="2700" b="1" i="1" u="sng" kern="1200" dirty="0" smtClean="0">
              <a:solidFill>
                <a:srgbClr val="FF0000"/>
              </a:solidFill>
            </a:rPr>
            <a:t>cannot be solved by changing minimum qualifications, assessment content, or job analysis</a:t>
          </a:r>
          <a:r>
            <a:rPr lang="en-US" sz="2700" b="0" kern="1200" dirty="0" smtClean="0"/>
            <a:t>.</a:t>
          </a:r>
          <a:endParaRPr lang="en-US" sz="2700" b="0" kern="1200" dirty="0"/>
        </a:p>
        <a:p>
          <a:pPr marL="228600" lvl="1" indent="-228600" algn="l" defTabSz="1200150" rtl="0">
            <a:lnSpc>
              <a:spcPct val="90000"/>
            </a:lnSpc>
            <a:spcBef>
              <a:spcPct val="0"/>
            </a:spcBef>
            <a:spcAft>
              <a:spcPct val="15000"/>
            </a:spcAft>
            <a:buChar char="••"/>
          </a:pPr>
          <a:r>
            <a:rPr lang="en-US" sz="2700" b="0" kern="1200" dirty="0" smtClean="0"/>
            <a:t>Careful systems management is </a:t>
          </a:r>
          <a:r>
            <a:rPr lang="en-US" sz="2700" b="1" i="1" u="sng" kern="1200" dirty="0" smtClean="0">
              <a:solidFill>
                <a:srgbClr val="FF0000"/>
              </a:solidFill>
            </a:rPr>
            <a:t>ESSENTIAL</a:t>
          </a:r>
          <a:r>
            <a:rPr lang="en-US" sz="2700" b="0" kern="1200" dirty="0" smtClean="0"/>
            <a:t> to both detect changes and to reach an appropriate decision about whether or not a new class should be created, or the position reallocated to another more appropriate class.</a:t>
          </a:r>
          <a:endParaRPr lang="en-US" sz="2700" b="0" kern="1200" dirty="0"/>
        </a:p>
      </dsp:txBody>
      <dsp:txXfrm>
        <a:off x="0" y="464459"/>
        <a:ext cx="8077200" cy="4422600"/>
      </dsp:txXfrm>
    </dsp:sp>
    <dsp:sp modelId="{E1886F9B-75CB-414F-A4E5-6252FDD42D2A}">
      <dsp:nvSpPr>
        <dsp:cNvPr id="0" name=""/>
        <dsp:cNvSpPr/>
      </dsp:nvSpPr>
      <dsp:spPr>
        <a:xfrm>
          <a:off x="403860" y="65939"/>
          <a:ext cx="565404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1200150" rtl="0">
            <a:lnSpc>
              <a:spcPct val="90000"/>
            </a:lnSpc>
            <a:spcBef>
              <a:spcPct val="0"/>
            </a:spcBef>
            <a:spcAft>
              <a:spcPct val="35000"/>
            </a:spcAft>
          </a:pPr>
          <a:r>
            <a:rPr lang="en-US" sz="2700" b="0" kern="1200" dirty="0" smtClean="0"/>
            <a:t>Maintenance of the Class Structure:</a:t>
          </a:r>
          <a:endParaRPr lang="en-US" sz="2700" b="0" kern="1200" dirty="0"/>
        </a:p>
      </dsp:txBody>
      <dsp:txXfrm>
        <a:off x="403860" y="65939"/>
        <a:ext cx="5654040" cy="7970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6FDDCD-A435-48B4-8FB7-123CB71FDF55}">
      <dsp:nvSpPr>
        <dsp:cNvPr id="0" name=""/>
        <dsp:cNvSpPr/>
      </dsp:nvSpPr>
      <dsp:spPr>
        <a:xfrm rot="16200000">
          <a:off x="578" y="430162"/>
          <a:ext cx="3994249" cy="3994249"/>
        </a:xfrm>
        <a:prstGeom prst="downArrow">
          <a:avLst>
            <a:gd name="adj1" fmla="val 50000"/>
            <a:gd name="adj2" fmla="val 35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A </a:t>
          </a:r>
          <a:r>
            <a:rPr lang="en-US" sz="2100" b="1" kern="1200" dirty="0" smtClean="0">
              <a:solidFill>
                <a:srgbClr val="FF0000"/>
              </a:solidFill>
            </a:rPr>
            <a:t>systematic process </a:t>
          </a:r>
          <a:r>
            <a:rPr lang="en-US" sz="2100" kern="1200" dirty="0" smtClean="0"/>
            <a:t>for identifying, understanding, and ultimately defining what people do at work.</a:t>
          </a:r>
          <a:endParaRPr lang="en-US" sz="2100" kern="1200" dirty="0"/>
        </a:p>
      </dsp:txBody>
      <dsp:txXfrm rot="16200000">
        <a:off x="578" y="430162"/>
        <a:ext cx="3994249" cy="3994249"/>
      </dsp:txXfrm>
    </dsp:sp>
    <dsp:sp modelId="{A9C4FD96-9CA1-4D38-9353-B47935EC9EF0}">
      <dsp:nvSpPr>
        <dsp:cNvPr id="0" name=""/>
        <dsp:cNvSpPr/>
      </dsp:nvSpPr>
      <dsp:spPr>
        <a:xfrm rot="5400000">
          <a:off x="4234772" y="430162"/>
          <a:ext cx="3994249" cy="3994249"/>
        </a:xfrm>
        <a:prstGeom prst="downArrow">
          <a:avLst>
            <a:gd name="adj1" fmla="val 50000"/>
            <a:gd name="adj2" fmla="val 35000"/>
          </a:avLst>
        </a:prstGeom>
        <a:solidFill>
          <a:schemeClr val="accent1">
            <a:shade val="50000"/>
            <a:hueOff val="286749"/>
            <a:satOff val="-25899"/>
            <a:lumOff val="461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A</a:t>
          </a:r>
          <a:r>
            <a:rPr lang="en-US" sz="2100" kern="1200" dirty="0" smtClean="0"/>
            <a:t> </a:t>
          </a:r>
          <a:r>
            <a:rPr lang="en-US" sz="2100" b="1" kern="1200" dirty="0" smtClean="0">
              <a:solidFill>
                <a:srgbClr val="FF0000"/>
              </a:solidFill>
            </a:rPr>
            <a:t>strategic tool </a:t>
          </a:r>
          <a:r>
            <a:rPr lang="en-US" sz="2100" kern="1200" dirty="0" smtClean="0">
              <a:solidFill>
                <a:schemeClr val="tx1"/>
              </a:solidFill>
            </a:rPr>
            <a:t>for partitioning labor, allocating resources, acquiring and retaining quality employees, and defending employment decisions.</a:t>
          </a:r>
          <a:endParaRPr lang="en-US" sz="2100" kern="1200" dirty="0">
            <a:solidFill>
              <a:schemeClr val="tx1"/>
            </a:solidFill>
          </a:endParaRPr>
        </a:p>
      </dsp:txBody>
      <dsp:txXfrm rot="5400000">
        <a:off x="4234772" y="430162"/>
        <a:ext cx="3994249" cy="3994249"/>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D29585-4BC6-455C-9C01-4C8AB23CD9FE}">
      <dsp:nvSpPr>
        <dsp:cNvPr id="0" name=""/>
        <dsp:cNvSpPr/>
      </dsp:nvSpPr>
      <dsp:spPr>
        <a:xfrm>
          <a:off x="0" y="0"/>
          <a:ext cx="6995160" cy="1691640"/>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Submit Job Analysis </a:t>
          </a:r>
          <a:r>
            <a:rPr lang="en-US" sz="2000" kern="1200" dirty="0" smtClean="0"/>
            <a:t>Notification </a:t>
          </a:r>
          <a:r>
            <a:rPr lang="en-US" sz="2000" kern="1200" dirty="0" smtClean="0"/>
            <a:t>Form to Class/Comp</a:t>
          </a:r>
          <a:endParaRPr lang="en-US" sz="2000" kern="1200" dirty="0"/>
        </a:p>
        <a:p>
          <a:pPr marL="171450" lvl="1" indent="-171450" algn="l" defTabSz="711200">
            <a:lnSpc>
              <a:spcPct val="90000"/>
            </a:lnSpc>
            <a:spcBef>
              <a:spcPct val="0"/>
            </a:spcBef>
            <a:spcAft>
              <a:spcPct val="15000"/>
            </a:spcAft>
            <a:buChar char="••"/>
          </a:pPr>
          <a:r>
            <a:rPr lang="en-US" sz="1600" kern="1200" dirty="0" smtClean="0"/>
            <a:t>Submit </a:t>
          </a:r>
          <a:r>
            <a:rPr lang="en-US" sz="1600" kern="1200" dirty="0" smtClean="0"/>
            <a:t>Notification </a:t>
          </a:r>
          <a:r>
            <a:rPr lang="en-US" sz="1600" kern="1200" dirty="0" smtClean="0"/>
            <a:t>and attachments via Email to your Point of Contact</a:t>
          </a:r>
          <a:endParaRPr lang="en-US" sz="1600" kern="1200" dirty="0"/>
        </a:p>
        <a:p>
          <a:pPr marL="171450" lvl="1" indent="-171450" algn="l" defTabSz="711200">
            <a:lnSpc>
              <a:spcPct val="90000"/>
            </a:lnSpc>
            <a:spcBef>
              <a:spcPct val="0"/>
            </a:spcBef>
            <a:spcAft>
              <a:spcPct val="15000"/>
            </a:spcAft>
            <a:buChar char="••"/>
          </a:pPr>
          <a:r>
            <a:rPr lang="en-US" sz="1600" kern="1200" dirty="0" smtClean="0"/>
            <a:t>REMEMBER – Include ALL supporting documentation that’s available and a Letter from the Appointing Authority</a:t>
          </a:r>
          <a:endParaRPr lang="en-US" sz="1600" kern="1200" dirty="0"/>
        </a:p>
      </dsp:txBody>
      <dsp:txXfrm>
        <a:off x="0" y="0"/>
        <a:ext cx="5268841" cy="1691640"/>
      </dsp:txXfrm>
    </dsp:sp>
    <dsp:sp modelId="{9490EF9F-63AF-47CF-8D68-FD6A7843E131}">
      <dsp:nvSpPr>
        <dsp:cNvPr id="0" name=""/>
        <dsp:cNvSpPr/>
      </dsp:nvSpPr>
      <dsp:spPr>
        <a:xfrm>
          <a:off x="617219" y="1973579"/>
          <a:ext cx="6995160" cy="1691640"/>
        </a:xfrm>
        <a:prstGeom prst="roundRect">
          <a:avLst>
            <a:gd name="adj" fmla="val 10000"/>
          </a:avLst>
        </a:prstGeom>
        <a:solidFill>
          <a:schemeClr val="accent1">
            <a:shade val="50000"/>
            <a:hueOff val="191166"/>
            <a:satOff val="-17266"/>
            <a:lumOff val="307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Class/Comp Review</a:t>
          </a:r>
          <a:endParaRPr lang="en-US" sz="2000" kern="1200" dirty="0"/>
        </a:p>
        <a:p>
          <a:pPr marL="171450" lvl="1" indent="-171450" algn="l" defTabSz="711200">
            <a:lnSpc>
              <a:spcPct val="90000"/>
            </a:lnSpc>
            <a:spcBef>
              <a:spcPct val="0"/>
            </a:spcBef>
            <a:spcAft>
              <a:spcPct val="15000"/>
            </a:spcAft>
            <a:buChar char="••"/>
          </a:pPr>
          <a:r>
            <a:rPr lang="en-US" sz="1600" kern="1200" dirty="0" smtClean="0"/>
            <a:t>Class/Comp Team Supervisor is Point of Contact</a:t>
          </a:r>
          <a:endParaRPr lang="en-US" sz="1600" kern="1200" dirty="0"/>
        </a:p>
        <a:p>
          <a:pPr marL="171450" lvl="1" indent="-171450" algn="l" defTabSz="711200">
            <a:lnSpc>
              <a:spcPct val="90000"/>
            </a:lnSpc>
            <a:spcBef>
              <a:spcPct val="0"/>
            </a:spcBef>
            <a:spcAft>
              <a:spcPct val="15000"/>
            </a:spcAft>
            <a:buChar char="••"/>
          </a:pPr>
          <a:r>
            <a:rPr lang="en-US" sz="1600" kern="1200" dirty="0" smtClean="0"/>
            <a:t>Reviews forms to ensure completion</a:t>
          </a:r>
          <a:endParaRPr lang="en-US" sz="1600" kern="1200" dirty="0"/>
        </a:p>
        <a:p>
          <a:pPr marL="171450" lvl="1" indent="-171450" algn="l" defTabSz="711200">
            <a:lnSpc>
              <a:spcPct val="90000"/>
            </a:lnSpc>
            <a:spcBef>
              <a:spcPct val="0"/>
            </a:spcBef>
            <a:spcAft>
              <a:spcPct val="15000"/>
            </a:spcAft>
            <a:buChar char="••"/>
          </a:pPr>
          <a:r>
            <a:rPr lang="en-US" sz="1600" kern="1200" dirty="0" smtClean="0"/>
            <a:t>Reviews justification</a:t>
          </a:r>
          <a:endParaRPr lang="en-US" sz="1600" kern="1200" dirty="0"/>
        </a:p>
      </dsp:txBody>
      <dsp:txXfrm>
        <a:off x="617219" y="1973579"/>
        <a:ext cx="5278374" cy="1691640"/>
      </dsp:txXfrm>
    </dsp:sp>
    <dsp:sp modelId="{351E95C9-2467-43F8-BC69-AB78C4D3E618}">
      <dsp:nvSpPr>
        <dsp:cNvPr id="0" name=""/>
        <dsp:cNvSpPr/>
      </dsp:nvSpPr>
      <dsp:spPr>
        <a:xfrm>
          <a:off x="1234439" y="3947159"/>
          <a:ext cx="6995160" cy="1691640"/>
        </a:xfrm>
        <a:prstGeom prst="roundRect">
          <a:avLst>
            <a:gd name="adj" fmla="val 10000"/>
          </a:avLst>
        </a:prstGeom>
        <a:solidFill>
          <a:schemeClr val="accent1">
            <a:shade val="50000"/>
            <a:hueOff val="191166"/>
            <a:satOff val="-17266"/>
            <a:lumOff val="307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Class/Comp </a:t>
          </a:r>
          <a:r>
            <a:rPr lang="en-US" sz="2000" kern="1200" dirty="0" smtClean="0"/>
            <a:t>Acknowledgement</a:t>
          </a:r>
          <a:endParaRPr lang="en-US" sz="2000" kern="1200" dirty="0"/>
        </a:p>
        <a:p>
          <a:pPr marL="171450" lvl="1" indent="-171450" algn="l" defTabSz="711200">
            <a:lnSpc>
              <a:spcPct val="90000"/>
            </a:lnSpc>
            <a:spcBef>
              <a:spcPct val="0"/>
            </a:spcBef>
            <a:spcAft>
              <a:spcPct val="15000"/>
            </a:spcAft>
            <a:buChar char="••"/>
          </a:pPr>
          <a:r>
            <a:rPr lang="en-US" sz="1600" kern="1200" dirty="0" smtClean="0"/>
            <a:t>Notify Agency of </a:t>
          </a:r>
          <a:r>
            <a:rPr lang="en-US" sz="1600" kern="1200" dirty="0" smtClean="0"/>
            <a:t>acknowledgement of intent </a:t>
          </a:r>
          <a:r>
            <a:rPr lang="en-US" sz="1600" kern="1200" dirty="0" smtClean="0"/>
            <a:t>to conduct Job Analysis</a:t>
          </a:r>
          <a:endParaRPr lang="en-US" sz="1600" kern="1200" dirty="0"/>
        </a:p>
      </dsp:txBody>
      <dsp:txXfrm>
        <a:off x="1234439" y="3947159"/>
        <a:ext cx="5278374" cy="1691640"/>
      </dsp:txXfrm>
    </dsp:sp>
    <dsp:sp modelId="{B61BDBF9-C846-4268-9F7C-5FDE1A55D279}">
      <dsp:nvSpPr>
        <dsp:cNvPr id="0" name=""/>
        <dsp:cNvSpPr/>
      </dsp:nvSpPr>
      <dsp:spPr>
        <a:xfrm>
          <a:off x="5895594" y="1282827"/>
          <a:ext cx="1099566" cy="1099566"/>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5895594" y="1282827"/>
        <a:ext cx="1099566" cy="1099566"/>
      </dsp:txXfrm>
    </dsp:sp>
    <dsp:sp modelId="{FC157BD9-E1A8-46B2-827E-724513D74A0B}">
      <dsp:nvSpPr>
        <dsp:cNvPr id="0" name=""/>
        <dsp:cNvSpPr/>
      </dsp:nvSpPr>
      <dsp:spPr>
        <a:xfrm>
          <a:off x="6512813" y="3245129"/>
          <a:ext cx="1099566" cy="1099566"/>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512813" y="3245129"/>
        <a:ext cx="1099566" cy="1099566"/>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07AFA4-4555-442F-B914-37375A6922E7}">
      <dsp:nvSpPr>
        <dsp:cNvPr id="0" name=""/>
        <dsp:cNvSpPr/>
      </dsp:nvSpPr>
      <dsp:spPr>
        <a:xfrm>
          <a:off x="2555713" y="0"/>
          <a:ext cx="2625892" cy="24734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kern="1200" dirty="0" smtClean="0"/>
            <a:t>Subject Matter Expert (SME)*</a:t>
          </a:r>
          <a:endParaRPr lang="en-US" sz="3200" kern="1200" dirty="0"/>
        </a:p>
      </dsp:txBody>
      <dsp:txXfrm>
        <a:off x="2555713" y="0"/>
        <a:ext cx="2625892" cy="2473474"/>
      </dsp:txXfrm>
    </dsp:sp>
    <dsp:sp modelId="{5A0DEF18-6FA5-481B-8F31-B08D4420CB12}">
      <dsp:nvSpPr>
        <dsp:cNvPr id="0" name=""/>
        <dsp:cNvSpPr/>
      </dsp:nvSpPr>
      <dsp:spPr>
        <a:xfrm rot="8831640">
          <a:off x="1002536" y="2192400"/>
          <a:ext cx="1839296" cy="59808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437E41-71E2-4DFC-9AFE-29F8BE5F28AD}">
      <dsp:nvSpPr>
        <dsp:cNvPr id="0" name=""/>
        <dsp:cNvSpPr/>
      </dsp:nvSpPr>
      <dsp:spPr>
        <a:xfrm>
          <a:off x="152400" y="2192256"/>
          <a:ext cx="1993620" cy="1594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t>A person with direct knowledge of what is done in the job.</a:t>
          </a:r>
          <a:endParaRPr lang="en-US" sz="1800" kern="1200" dirty="0"/>
        </a:p>
      </dsp:txBody>
      <dsp:txXfrm>
        <a:off x="152400" y="2192256"/>
        <a:ext cx="1993620" cy="1594896"/>
      </dsp:txXfrm>
    </dsp:sp>
    <dsp:sp modelId="{B92F70F9-F692-4967-8D08-9F9B8EA6BCC6}">
      <dsp:nvSpPr>
        <dsp:cNvPr id="0" name=""/>
        <dsp:cNvSpPr/>
      </dsp:nvSpPr>
      <dsp:spPr>
        <a:xfrm rot="5369389">
          <a:off x="3210365" y="2929075"/>
          <a:ext cx="1352052" cy="59808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1A1098-DC73-4414-B888-104A6D881632}">
      <dsp:nvSpPr>
        <dsp:cNvPr id="0" name=""/>
        <dsp:cNvSpPr/>
      </dsp:nvSpPr>
      <dsp:spPr>
        <a:xfrm>
          <a:off x="2895601" y="3106669"/>
          <a:ext cx="1993620" cy="1594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t>A person with direct knowledge of what knowledge, skills, abilities and other attributes are required.</a:t>
          </a:r>
          <a:endParaRPr lang="en-US" sz="1800" kern="1200" dirty="0"/>
        </a:p>
      </dsp:txBody>
      <dsp:txXfrm>
        <a:off x="2895601" y="3106669"/>
        <a:ext cx="1993620" cy="1594896"/>
      </dsp:txXfrm>
    </dsp:sp>
    <dsp:sp modelId="{1010DFDE-8321-494A-8B99-18A329659684}">
      <dsp:nvSpPr>
        <dsp:cNvPr id="0" name=""/>
        <dsp:cNvSpPr/>
      </dsp:nvSpPr>
      <dsp:spPr>
        <a:xfrm rot="2000688">
          <a:off x="4883474" y="2206275"/>
          <a:ext cx="1826258" cy="59808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487B11-01C4-4B37-8A49-A85B4ED65D28}">
      <dsp:nvSpPr>
        <dsp:cNvPr id="0" name=""/>
        <dsp:cNvSpPr/>
      </dsp:nvSpPr>
      <dsp:spPr>
        <a:xfrm>
          <a:off x="5562601" y="2209795"/>
          <a:ext cx="1993620" cy="1594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t>A person with direct knowledge of the general background of persons who are able to do the job successfully.</a:t>
          </a:r>
          <a:endParaRPr lang="en-US" sz="1800" kern="1200" dirty="0"/>
        </a:p>
      </dsp:txBody>
      <dsp:txXfrm>
        <a:off x="5562601" y="2209795"/>
        <a:ext cx="1993620" cy="1594896"/>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043BFA-33D0-4E37-B521-629EFBCA9B02}">
      <dsp:nvSpPr>
        <dsp:cNvPr id="0" name=""/>
        <dsp:cNvSpPr/>
      </dsp:nvSpPr>
      <dsp:spPr>
        <a:xfrm>
          <a:off x="0" y="559799"/>
          <a:ext cx="7772400" cy="3969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728980" rIns="603225" bIns="248920" numCol="1" spcCol="1270" anchor="t" anchorCtr="0">
          <a:noAutofit/>
        </a:bodyPr>
        <a:lstStyle/>
        <a:p>
          <a:pPr marL="285750" lvl="1" indent="-285750" algn="l" defTabSz="1555750" rtl="0">
            <a:lnSpc>
              <a:spcPct val="90000"/>
            </a:lnSpc>
            <a:spcBef>
              <a:spcPct val="0"/>
            </a:spcBef>
            <a:spcAft>
              <a:spcPct val="15000"/>
            </a:spcAft>
            <a:buChar char="••"/>
          </a:pPr>
          <a:r>
            <a:rPr lang="en-US" sz="3500" b="0" u="none" kern="1200" dirty="0" smtClean="0"/>
            <a:t>Those currently doing the job</a:t>
          </a:r>
          <a:endParaRPr lang="en-US" sz="3500" u="none" kern="1200" dirty="0"/>
        </a:p>
        <a:p>
          <a:pPr marL="285750" lvl="1" indent="-285750" algn="l" defTabSz="1555750" rtl="0">
            <a:lnSpc>
              <a:spcPct val="90000"/>
            </a:lnSpc>
            <a:spcBef>
              <a:spcPct val="0"/>
            </a:spcBef>
            <a:spcAft>
              <a:spcPct val="15000"/>
            </a:spcAft>
            <a:buChar char="••"/>
          </a:pPr>
          <a:r>
            <a:rPr lang="en-US" sz="3500" u="none" kern="1200" dirty="0" smtClean="0"/>
            <a:t>Those who supervise others doing the job</a:t>
          </a:r>
          <a:endParaRPr lang="en-US" sz="3500" u="none" kern="1200" dirty="0"/>
        </a:p>
        <a:p>
          <a:pPr marL="285750" lvl="1" indent="-285750" algn="l" defTabSz="1555750" rtl="0">
            <a:lnSpc>
              <a:spcPct val="90000"/>
            </a:lnSpc>
            <a:spcBef>
              <a:spcPct val="0"/>
            </a:spcBef>
            <a:spcAft>
              <a:spcPct val="15000"/>
            </a:spcAft>
            <a:buChar char="••"/>
          </a:pPr>
          <a:r>
            <a:rPr lang="en-US" sz="3500" kern="1200" dirty="0" smtClean="0"/>
            <a:t>Recent incumbents</a:t>
          </a:r>
          <a:endParaRPr lang="en-US" sz="3500" kern="1200" dirty="0"/>
        </a:p>
        <a:p>
          <a:pPr marL="285750" lvl="1" indent="-285750" algn="l" defTabSz="1555750" rtl="0">
            <a:lnSpc>
              <a:spcPct val="90000"/>
            </a:lnSpc>
            <a:spcBef>
              <a:spcPct val="0"/>
            </a:spcBef>
            <a:spcAft>
              <a:spcPct val="15000"/>
            </a:spcAft>
            <a:buChar char="••"/>
          </a:pPr>
          <a:r>
            <a:rPr lang="en-US" sz="3500" kern="1200" dirty="0" smtClean="0"/>
            <a:t>Other acknowledged job experts in the class (</a:t>
          </a:r>
          <a:r>
            <a:rPr lang="en-US" sz="3500" i="1" kern="1200" dirty="0" smtClean="0"/>
            <a:t>for new classifications</a:t>
          </a:r>
          <a:r>
            <a:rPr lang="en-US" sz="3500" kern="1200" dirty="0" smtClean="0"/>
            <a:t>)</a:t>
          </a:r>
          <a:endParaRPr lang="en-US" sz="3500" kern="1200" dirty="0"/>
        </a:p>
      </dsp:txBody>
      <dsp:txXfrm>
        <a:off x="0" y="559799"/>
        <a:ext cx="7772400" cy="3969000"/>
      </dsp:txXfrm>
    </dsp:sp>
    <dsp:sp modelId="{7FCC094A-16C2-4FE9-A29B-4E4C16A049C1}">
      <dsp:nvSpPr>
        <dsp:cNvPr id="0" name=""/>
        <dsp:cNvSpPr/>
      </dsp:nvSpPr>
      <dsp:spPr>
        <a:xfrm>
          <a:off x="388620" y="43199"/>
          <a:ext cx="5440680"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555750" rtl="0">
            <a:lnSpc>
              <a:spcPct val="90000"/>
            </a:lnSpc>
            <a:spcBef>
              <a:spcPct val="0"/>
            </a:spcBef>
            <a:spcAft>
              <a:spcPct val="35000"/>
            </a:spcAft>
          </a:pPr>
          <a:r>
            <a:rPr lang="en-US" sz="3500" kern="1200" dirty="0" smtClean="0"/>
            <a:t>SMEs may include:</a:t>
          </a:r>
          <a:endParaRPr lang="en-US" sz="3500" kern="1200" dirty="0"/>
        </a:p>
      </dsp:txBody>
      <dsp:txXfrm>
        <a:off x="388620" y="43199"/>
        <a:ext cx="5440680" cy="103320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91A6FE-96D2-499C-9167-E177D4A3C742}">
      <dsp:nvSpPr>
        <dsp:cNvPr id="0" name=""/>
        <dsp:cNvSpPr/>
      </dsp:nvSpPr>
      <dsp:spPr>
        <a:xfrm>
          <a:off x="0" y="620459"/>
          <a:ext cx="7772400" cy="403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666496" rIns="603225" bIns="227584" numCol="1" spcCol="1270" anchor="t" anchorCtr="0">
          <a:noAutofit/>
        </a:bodyPr>
        <a:lstStyle/>
        <a:p>
          <a:pPr marL="285750" lvl="1" indent="-285750" algn="l" defTabSz="1422400" rtl="0">
            <a:lnSpc>
              <a:spcPct val="90000"/>
            </a:lnSpc>
            <a:spcBef>
              <a:spcPct val="0"/>
            </a:spcBef>
            <a:spcAft>
              <a:spcPct val="15000"/>
            </a:spcAft>
            <a:buChar char="••"/>
          </a:pPr>
          <a:r>
            <a:rPr lang="en-US" sz="3200" kern="1200" dirty="0" smtClean="0"/>
            <a:t>Documented history of expertise in their area </a:t>
          </a:r>
          <a:endParaRPr lang="en-US" sz="3200" kern="1200" dirty="0"/>
        </a:p>
        <a:p>
          <a:pPr marL="285750" lvl="1" indent="-285750" algn="l" defTabSz="1422400" rtl="0">
            <a:lnSpc>
              <a:spcPct val="90000"/>
            </a:lnSpc>
            <a:spcBef>
              <a:spcPct val="0"/>
            </a:spcBef>
            <a:spcAft>
              <a:spcPct val="15000"/>
            </a:spcAft>
            <a:buChar char="••"/>
          </a:pPr>
          <a:r>
            <a:rPr lang="en-US" sz="3200" kern="1200" dirty="0" smtClean="0"/>
            <a:t>Have actually done the work themselves, or directly supervised those who have</a:t>
          </a:r>
          <a:endParaRPr lang="en-US" sz="3200" kern="1200" dirty="0"/>
        </a:p>
        <a:p>
          <a:pPr marL="285750" lvl="1" indent="-285750" algn="l" defTabSz="1422400" rtl="0">
            <a:lnSpc>
              <a:spcPct val="90000"/>
            </a:lnSpc>
            <a:spcBef>
              <a:spcPct val="0"/>
            </a:spcBef>
            <a:spcAft>
              <a:spcPct val="15000"/>
            </a:spcAft>
            <a:buChar char="••"/>
          </a:pPr>
          <a:r>
            <a:rPr lang="en-US" sz="3200" kern="1200" dirty="0" smtClean="0"/>
            <a:t>Individuals whose perspective significantly enhances the overall performance of the job for themselves and others</a:t>
          </a:r>
          <a:endParaRPr lang="en-US" sz="3200" kern="1200" dirty="0"/>
        </a:p>
      </dsp:txBody>
      <dsp:txXfrm>
        <a:off x="0" y="620459"/>
        <a:ext cx="7772400" cy="4032000"/>
      </dsp:txXfrm>
    </dsp:sp>
    <dsp:sp modelId="{5F8CBE90-071A-488B-A796-E1625F69BE81}">
      <dsp:nvSpPr>
        <dsp:cNvPr id="0" name=""/>
        <dsp:cNvSpPr/>
      </dsp:nvSpPr>
      <dsp:spPr>
        <a:xfrm>
          <a:off x="388620" y="148139"/>
          <a:ext cx="544068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422400" rtl="0">
            <a:lnSpc>
              <a:spcPct val="90000"/>
            </a:lnSpc>
            <a:spcBef>
              <a:spcPct val="0"/>
            </a:spcBef>
            <a:spcAft>
              <a:spcPct val="35000"/>
            </a:spcAft>
          </a:pPr>
          <a:r>
            <a:rPr lang="en-US" sz="3200" kern="1200" dirty="0" smtClean="0"/>
            <a:t>A top performer within the job (or supervising the job)</a:t>
          </a:r>
          <a:endParaRPr lang="en-US" sz="3200" kern="1200" dirty="0"/>
        </a:p>
      </dsp:txBody>
      <dsp:txXfrm>
        <a:off x="388620" y="148139"/>
        <a:ext cx="5440680" cy="94464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AD6F07-6B2E-4FA0-8168-85696C90BC85}">
      <dsp:nvSpPr>
        <dsp:cNvPr id="0" name=""/>
        <dsp:cNvSpPr/>
      </dsp:nvSpPr>
      <dsp:spPr>
        <a:xfrm>
          <a:off x="0" y="600885"/>
          <a:ext cx="7772400" cy="3997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562356" rIns="603225"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Can articulate what it is and what it takes to perform at different levels within the job</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Can contribute substantive and relevant:</a:t>
          </a:r>
          <a:endParaRPr lang="en-US" sz="2700" kern="1200" dirty="0"/>
        </a:p>
        <a:p>
          <a:pPr marL="457200" lvl="2" indent="-228600" algn="l" defTabSz="1200150" rtl="0">
            <a:lnSpc>
              <a:spcPct val="90000"/>
            </a:lnSpc>
            <a:spcBef>
              <a:spcPct val="0"/>
            </a:spcBef>
            <a:spcAft>
              <a:spcPct val="15000"/>
            </a:spcAft>
            <a:buChar char="••"/>
          </a:pPr>
          <a:r>
            <a:rPr lang="en-US" sz="2700" kern="1200" dirty="0" smtClean="0"/>
            <a:t>Real-world examples</a:t>
          </a:r>
          <a:endParaRPr lang="en-US" sz="2700" kern="1200" dirty="0"/>
        </a:p>
        <a:p>
          <a:pPr marL="457200" lvl="2" indent="-228600" algn="l" defTabSz="1200150" rtl="0">
            <a:lnSpc>
              <a:spcPct val="90000"/>
            </a:lnSpc>
            <a:spcBef>
              <a:spcPct val="0"/>
            </a:spcBef>
            <a:spcAft>
              <a:spcPct val="15000"/>
            </a:spcAft>
            <a:buChar char="••"/>
          </a:pPr>
          <a:r>
            <a:rPr lang="en-US" sz="2700" kern="1200" dirty="0" smtClean="0"/>
            <a:t>Tricks of the trade</a:t>
          </a:r>
          <a:endParaRPr lang="en-US" sz="2700" kern="1200" dirty="0"/>
        </a:p>
        <a:p>
          <a:pPr marL="457200" lvl="2" indent="-228600" algn="l" defTabSz="1200150" rtl="0">
            <a:lnSpc>
              <a:spcPct val="90000"/>
            </a:lnSpc>
            <a:spcBef>
              <a:spcPct val="0"/>
            </a:spcBef>
            <a:spcAft>
              <a:spcPct val="15000"/>
            </a:spcAft>
            <a:buChar char="••"/>
          </a:pPr>
          <a:r>
            <a:rPr lang="en-US" sz="2700" kern="1200" dirty="0" smtClean="0"/>
            <a:t>Personal experiences</a:t>
          </a:r>
          <a:endParaRPr lang="en-US" sz="2700" kern="1200" dirty="0"/>
        </a:p>
        <a:p>
          <a:pPr marL="457200" lvl="2" indent="-228600" algn="l" defTabSz="1200150" rtl="0">
            <a:lnSpc>
              <a:spcPct val="90000"/>
            </a:lnSpc>
            <a:spcBef>
              <a:spcPct val="0"/>
            </a:spcBef>
            <a:spcAft>
              <a:spcPct val="15000"/>
            </a:spcAft>
            <a:buChar char="••"/>
          </a:pPr>
          <a:r>
            <a:rPr lang="en-US" sz="2700" kern="1200" dirty="0" smtClean="0"/>
            <a:t>Best practices in the field </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Can play well with others</a:t>
          </a:r>
          <a:endParaRPr lang="en-US" sz="2700" kern="1200" dirty="0"/>
        </a:p>
      </dsp:txBody>
      <dsp:txXfrm>
        <a:off x="0" y="600885"/>
        <a:ext cx="7772400" cy="3997350"/>
      </dsp:txXfrm>
    </dsp:sp>
    <dsp:sp modelId="{875395F7-A86C-41D4-A482-19DC76385A2B}">
      <dsp:nvSpPr>
        <dsp:cNvPr id="0" name=""/>
        <dsp:cNvSpPr/>
      </dsp:nvSpPr>
      <dsp:spPr>
        <a:xfrm>
          <a:off x="388620" y="202365"/>
          <a:ext cx="544068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200150" rtl="0">
            <a:lnSpc>
              <a:spcPct val="90000"/>
            </a:lnSpc>
            <a:spcBef>
              <a:spcPct val="0"/>
            </a:spcBef>
            <a:spcAft>
              <a:spcPct val="35000"/>
            </a:spcAft>
          </a:pPr>
          <a:r>
            <a:rPr lang="en-US" sz="2700" kern="1200" dirty="0" smtClean="0"/>
            <a:t>Able to provide accurate information and effectively communicate their ideas</a:t>
          </a:r>
          <a:endParaRPr lang="en-US" sz="2700" kern="1200" dirty="0"/>
        </a:p>
      </dsp:txBody>
      <dsp:txXfrm>
        <a:off x="388620" y="202365"/>
        <a:ext cx="5440680" cy="79704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37AE6-CE21-4CE1-A03F-6AFCBEA5B7C2}">
      <dsp:nvSpPr>
        <dsp:cNvPr id="0" name=""/>
        <dsp:cNvSpPr/>
      </dsp:nvSpPr>
      <dsp:spPr>
        <a:xfrm>
          <a:off x="0" y="0"/>
          <a:ext cx="7772400" cy="1371600"/>
        </a:xfrm>
        <a:prstGeom prst="rect">
          <a:avLst/>
        </a:prstGeom>
        <a:solidFill>
          <a:schemeClr val="accent1">
            <a:shade val="8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en-US" sz="5000" kern="1200" dirty="0" smtClean="0"/>
            <a:t>Gather a diverse group of SMEs</a:t>
          </a:r>
          <a:endParaRPr lang="en-US" sz="5000" kern="1200" dirty="0"/>
        </a:p>
      </dsp:txBody>
      <dsp:txXfrm>
        <a:off x="0" y="0"/>
        <a:ext cx="7772400" cy="1371600"/>
      </dsp:txXfrm>
    </dsp:sp>
    <dsp:sp modelId="{4487625A-23AE-4091-BC07-2705D368ADD1}">
      <dsp:nvSpPr>
        <dsp:cNvPr id="0" name=""/>
        <dsp:cNvSpPr/>
      </dsp:nvSpPr>
      <dsp:spPr>
        <a:xfrm>
          <a:off x="3795" y="1371600"/>
          <a:ext cx="1294134" cy="2880360"/>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Try to get a good range of sex, race, age, tenure</a:t>
          </a:r>
          <a:endParaRPr lang="en-US" sz="1900" kern="1200" dirty="0"/>
        </a:p>
      </dsp:txBody>
      <dsp:txXfrm>
        <a:off x="3795" y="1371600"/>
        <a:ext cx="1294134" cy="2880360"/>
      </dsp:txXfrm>
    </dsp:sp>
    <dsp:sp modelId="{4453DA7E-7405-473F-A9F4-CAFEB60B849E}">
      <dsp:nvSpPr>
        <dsp:cNvPr id="0" name=""/>
        <dsp:cNvSpPr/>
      </dsp:nvSpPr>
      <dsp:spPr>
        <a:xfrm>
          <a:off x="1297930" y="1371600"/>
          <a:ext cx="1294134" cy="2880360"/>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Try to get only good performers</a:t>
          </a:r>
          <a:endParaRPr lang="en-US" sz="1900" kern="1200" dirty="0"/>
        </a:p>
      </dsp:txBody>
      <dsp:txXfrm>
        <a:off x="1297930" y="1371600"/>
        <a:ext cx="1294134" cy="2880360"/>
      </dsp:txXfrm>
    </dsp:sp>
    <dsp:sp modelId="{44CFA499-148A-46F2-9B2D-0A63AB202DFA}">
      <dsp:nvSpPr>
        <dsp:cNvPr id="0" name=""/>
        <dsp:cNvSpPr/>
      </dsp:nvSpPr>
      <dsp:spPr>
        <a:xfrm>
          <a:off x="2592065" y="1371600"/>
          <a:ext cx="1294134" cy="2880360"/>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Try to avoid extreme personalities and known animosities</a:t>
          </a:r>
          <a:endParaRPr lang="en-US" sz="1900" kern="1200" dirty="0"/>
        </a:p>
      </dsp:txBody>
      <dsp:txXfrm>
        <a:off x="2592065" y="1371600"/>
        <a:ext cx="1294134" cy="2880360"/>
      </dsp:txXfrm>
    </dsp:sp>
    <dsp:sp modelId="{AA743431-60D0-4D96-B50B-C74A05C5EFA1}">
      <dsp:nvSpPr>
        <dsp:cNvPr id="0" name=""/>
        <dsp:cNvSpPr/>
      </dsp:nvSpPr>
      <dsp:spPr>
        <a:xfrm>
          <a:off x="3886199" y="1371600"/>
          <a:ext cx="1294134" cy="2880360"/>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t>Try to include both incumbents and supervisors</a:t>
          </a:r>
          <a:endParaRPr lang="en-US" sz="1900" kern="1200" dirty="0"/>
        </a:p>
        <a:p>
          <a:pPr marL="114300" lvl="1" indent="-114300" algn="l" defTabSz="666750" rtl="0">
            <a:lnSpc>
              <a:spcPct val="90000"/>
            </a:lnSpc>
            <a:spcBef>
              <a:spcPct val="0"/>
            </a:spcBef>
            <a:spcAft>
              <a:spcPct val="15000"/>
            </a:spcAft>
            <a:buChar char="••"/>
          </a:pPr>
          <a:r>
            <a:rPr lang="en-US" sz="1500" kern="1200" dirty="0" smtClean="0"/>
            <a:t>Mix is context specific</a:t>
          </a:r>
          <a:endParaRPr lang="en-US" sz="1500" kern="1200" dirty="0"/>
        </a:p>
      </dsp:txBody>
      <dsp:txXfrm>
        <a:off x="3886199" y="1371600"/>
        <a:ext cx="1294134" cy="2880360"/>
      </dsp:txXfrm>
    </dsp:sp>
    <dsp:sp modelId="{ED034ABF-B8E1-4FEB-B14B-B4D15056B9CB}">
      <dsp:nvSpPr>
        <dsp:cNvPr id="0" name=""/>
        <dsp:cNvSpPr/>
      </dsp:nvSpPr>
      <dsp:spPr>
        <a:xfrm>
          <a:off x="5180334" y="1371600"/>
          <a:ext cx="1294134" cy="2880360"/>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Try to include SMEs who represent the typical tasks assigned to the class</a:t>
          </a:r>
          <a:endParaRPr lang="en-US" sz="1900" kern="1200" dirty="0"/>
        </a:p>
      </dsp:txBody>
      <dsp:txXfrm>
        <a:off x="5180334" y="1371600"/>
        <a:ext cx="1294134" cy="2880360"/>
      </dsp:txXfrm>
    </dsp:sp>
    <dsp:sp modelId="{2C183B6C-08DF-4639-A2A8-9C6787A8CB51}">
      <dsp:nvSpPr>
        <dsp:cNvPr id="0" name=""/>
        <dsp:cNvSpPr/>
      </dsp:nvSpPr>
      <dsp:spPr>
        <a:xfrm>
          <a:off x="6474469" y="1371600"/>
          <a:ext cx="1294134" cy="2880360"/>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Try to use the same SMEs for both meetings</a:t>
          </a:r>
          <a:endParaRPr lang="en-US" sz="1900" kern="1200" dirty="0"/>
        </a:p>
      </dsp:txBody>
      <dsp:txXfrm>
        <a:off x="6474469" y="1371600"/>
        <a:ext cx="1294134" cy="2880360"/>
      </dsp:txXfrm>
    </dsp:sp>
    <dsp:sp modelId="{615F5DD0-2738-4A18-9400-77FD2822BF60}">
      <dsp:nvSpPr>
        <dsp:cNvPr id="0" name=""/>
        <dsp:cNvSpPr/>
      </dsp:nvSpPr>
      <dsp:spPr>
        <a:xfrm>
          <a:off x="0" y="4251960"/>
          <a:ext cx="7772400" cy="320040"/>
        </a:xfrm>
        <a:prstGeom prst="rect">
          <a:avLst/>
        </a:prstGeom>
        <a:solidFill>
          <a:schemeClr val="accent1">
            <a:shade val="8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AB5084-C601-4A2C-8DCA-CC3F2AA1179F}">
      <dsp:nvSpPr>
        <dsp:cNvPr id="0" name=""/>
        <dsp:cNvSpPr/>
      </dsp:nvSpPr>
      <dsp:spPr>
        <a:xfrm>
          <a:off x="0" y="0"/>
          <a:ext cx="7772400" cy="5105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dirty="0" smtClean="0"/>
            <a:t>Updating or verifying an existing job </a:t>
          </a:r>
          <a:r>
            <a:rPr lang="en-US" sz="3800" i="1" u="sng" kern="1200" dirty="0" smtClean="0"/>
            <a:t>and you do not expect the job to change significantly</a:t>
          </a:r>
          <a:endParaRPr lang="en-US" sz="3800" kern="1200" dirty="0"/>
        </a:p>
      </dsp:txBody>
      <dsp:txXfrm>
        <a:off x="0" y="0"/>
        <a:ext cx="7772400" cy="1531620"/>
      </dsp:txXfrm>
    </dsp:sp>
    <dsp:sp modelId="{573CC8CA-B6F0-4E22-A9A6-D45F2D225644}">
      <dsp:nvSpPr>
        <dsp:cNvPr id="0" name=""/>
        <dsp:cNvSpPr/>
      </dsp:nvSpPr>
      <dsp:spPr>
        <a:xfrm>
          <a:off x="777239" y="1532056"/>
          <a:ext cx="6217920" cy="1003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rtl="0">
            <a:lnSpc>
              <a:spcPct val="90000"/>
            </a:lnSpc>
            <a:spcBef>
              <a:spcPct val="0"/>
            </a:spcBef>
            <a:spcAft>
              <a:spcPct val="35000"/>
            </a:spcAft>
          </a:pPr>
          <a:r>
            <a:rPr lang="en-US" sz="3100" kern="1200" dirty="0" smtClean="0"/>
            <a:t>Panel is usually smaller (5-10)</a:t>
          </a:r>
          <a:endParaRPr lang="en-US" sz="3100" kern="1200" dirty="0"/>
        </a:p>
      </dsp:txBody>
      <dsp:txXfrm>
        <a:off x="777239" y="1532056"/>
        <a:ext cx="6217920" cy="1003006"/>
      </dsp:txXfrm>
    </dsp:sp>
    <dsp:sp modelId="{3D7E9F61-543F-408F-BA36-B9DB91C9D827}">
      <dsp:nvSpPr>
        <dsp:cNvPr id="0" name=""/>
        <dsp:cNvSpPr/>
      </dsp:nvSpPr>
      <dsp:spPr>
        <a:xfrm>
          <a:off x="777239" y="2689371"/>
          <a:ext cx="6217920" cy="1003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rtl="0">
            <a:lnSpc>
              <a:spcPct val="90000"/>
            </a:lnSpc>
            <a:spcBef>
              <a:spcPct val="0"/>
            </a:spcBef>
            <a:spcAft>
              <a:spcPct val="35000"/>
            </a:spcAft>
          </a:pPr>
          <a:r>
            <a:rPr lang="en-US" sz="3100" kern="1200" dirty="0" smtClean="0"/>
            <a:t>Entirely job incumbents and supervisors</a:t>
          </a:r>
          <a:endParaRPr lang="en-US" sz="3100" kern="1200" dirty="0"/>
        </a:p>
      </dsp:txBody>
      <dsp:txXfrm>
        <a:off x="777239" y="2689371"/>
        <a:ext cx="6217920" cy="1003006"/>
      </dsp:txXfrm>
    </dsp:sp>
    <dsp:sp modelId="{82BB6D4D-E2F5-4162-B44D-A812AFA45FC3}">
      <dsp:nvSpPr>
        <dsp:cNvPr id="0" name=""/>
        <dsp:cNvSpPr/>
      </dsp:nvSpPr>
      <dsp:spPr>
        <a:xfrm>
          <a:off x="777239" y="3846687"/>
          <a:ext cx="6217920" cy="1003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rtl="0">
            <a:lnSpc>
              <a:spcPct val="90000"/>
            </a:lnSpc>
            <a:spcBef>
              <a:spcPct val="0"/>
            </a:spcBef>
            <a:spcAft>
              <a:spcPct val="35000"/>
            </a:spcAft>
          </a:pPr>
          <a:r>
            <a:rPr lang="en-US" sz="3100" kern="1200" dirty="0" smtClean="0"/>
            <a:t>2:1 ratio of Incumbents : Supervisors is preferred</a:t>
          </a:r>
          <a:endParaRPr lang="en-US" sz="3100" kern="1200" dirty="0"/>
        </a:p>
      </dsp:txBody>
      <dsp:txXfrm>
        <a:off x="777239" y="3846687"/>
        <a:ext cx="6217920" cy="1003006"/>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B29E9B-C626-42E7-82EF-57198A0257B4}">
      <dsp:nvSpPr>
        <dsp:cNvPr id="0" name=""/>
        <dsp:cNvSpPr/>
      </dsp:nvSpPr>
      <dsp:spPr>
        <a:xfrm>
          <a:off x="0" y="0"/>
          <a:ext cx="7772400" cy="5105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Updating or verifying an existing job </a:t>
          </a:r>
          <a:r>
            <a:rPr lang="en-US" sz="2800" i="1" u="sng" kern="1200" dirty="0" smtClean="0"/>
            <a:t>and you expect significant changes to occur with the job</a:t>
          </a:r>
          <a:r>
            <a:rPr lang="en-US" sz="2800" kern="1200" dirty="0" smtClean="0"/>
            <a:t>, </a:t>
          </a:r>
          <a:r>
            <a:rPr lang="en-US" sz="2800" b="1" kern="1200" dirty="0" smtClean="0"/>
            <a:t>OR</a:t>
          </a:r>
          <a:r>
            <a:rPr lang="en-US" sz="2800" kern="1200" dirty="0" smtClean="0"/>
            <a:t> you are creating a new job </a:t>
          </a:r>
          <a:r>
            <a:rPr lang="en-US" sz="2800" i="1" u="sng" kern="1200" dirty="0" smtClean="0"/>
            <a:t>that is fairly similar to a job that already exists</a:t>
          </a:r>
          <a:endParaRPr lang="en-US" sz="2800" kern="1200" dirty="0"/>
        </a:p>
      </dsp:txBody>
      <dsp:txXfrm>
        <a:off x="0" y="0"/>
        <a:ext cx="7772400" cy="1531620"/>
      </dsp:txXfrm>
    </dsp:sp>
    <dsp:sp modelId="{9A4F6411-5A52-4E1B-B0B4-9661DBAE402D}">
      <dsp:nvSpPr>
        <dsp:cNvPr id="0" name=""/>
        <dsp:cNvSpPr/>
      </dsp:nvSpPr>
      <dsp:spPr>
        <a:xfrm>
          <a:off x="777239" y="1531744"/>
          <a:ext cx="6217920" cy="743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0">
            <a:lnSpc>
              <a:spcPct val="90000"/>
            </a:lnSpc>
            <a:spcBef>
              <a:spcPct val="0"/>
            </a:spcBef>
            <a:spcAft>
              <a:spcPct val="35000"/>
            </a:spcAft>
          </a:pPr>
          <a:r>
            <a:rPr lang="en-US" sz="1700" kern="1200" dirty="0" smtClean="0"/>
            <a:t>Panel is usually larger (10-15)</a:t>
          </a:r>
          <a:endParaRPr lang="en-US" sz="1700" kern="1200" dirty="0"/>
        </a:p>
      </dsp:txBody>
      <dsp:txXfrm>
        <a:off x="777239" y="1531744"/>
        <a:ext cx="6217920" cy="743748"/>
      </dsp:txXfrm>
    </dsp:sp>
    <dsp:sp modelId="{10D44058-C083-4C6D-B197-64A6BB8DA374}">
      <dsp:nvSpPr>
        <dsp:cNvPr id="0" name=""/>
        <dsp:cNvSpPr/>
      </dsp:nvSpPr>
      <dsp:spPr>
        <a:xfrm>
          <a:off x="777239" y="2389915"/>
          <a:ext cx="6217920" cy="743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0">
            <a:lnSpc>
              <a:spcPct val="90000"/>
            </a:lnSpc>
            <a:spcBef>
              <a:spcPct val="0"/>
            </a:spcBef>
            <a:spcAft>
              <a:spcPct val="35000"/>
            </a:spcAft>
          </a:pPr>
          <a:r>
            <a:rPr lang="en-US" sz="1700" kern="1200" dirty="0" smtClean="0"/>
            <a:t>Primarily job incumbents and supervisors</a:t>
          </a:r>
          <a:endParaRPr lang="en-US" sz="1700" kern="1200" dirty="0"/>
        </a:p>
      </dsp:txBody>
      <dsp:txXfrm>
        <a:off x="777239" y="2389915"/>
        <a:ext cx="6217920" cy="743748"/>
      </dsp:txXfrm>
    </dsp:sp>
    <dsp:sp modelId="{F12BB1A9-93B0-4CAD-ADFC-C776A4B3D4DA}">
      <dsp:nvSpPr>
        <dsp:cNvPr id="0" name=""/>
        <dsp:cNvSpPr/>
      </dsp:nvSpPr>
      <dsp:spPr>
        <a:xfrm>
          <a:off x="777239" y="3248086"/>
          <a:ext cx="6217920" cy="743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0">
            <a:lnSpc>
              <a:spcPct val="90000"/>
            </a:lnSpc>
            <a:spcBef>
              <a:spcPct val="0"/>
            </a:spcBef>
            <a:spcAft>
              <a:spcPct val="35000"/>
            </a:spcAft>
          </a:pPr>
          <a:r>
            <a:rPr lang="en-US" sz="1700" kern="1200" dirty="0" smtClean="0"/>
            <a:t>Include a 1-2 individuals at higher levels within the organization who have an intimate knowledge of the vision behind the changes (aka: “visionaries”)</a:t>
          </a:r>
          <a:endParaRPr lang="en-US" sz="1700" kern="1200" dirty="0"/>
        </a:p>
      </dsp:txBody>
      <dsp:txXfrm>
        <a:off x="777239" y="3248086"/>
        <a:ext cx="6217920" cy="743748"/>
      </dsp:txXfrm>
    </dsp:sp>
    <dsp:sp modelId="{20FABB41-BAF5-44F3-9A40-0E3896B333CB}">
      <dsp:nvSpPr>
        <dsp:cNvPr id="0" name=""/>
        <dsp:cNvSpPr/>
      </dsp:nvSpPr>
      <dsp:spPr>
        <a:xfrm>
          <a:off x="777239" y="4106257"/>
          <a:ext cx="6217920" cy="743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0">
            <a:lnSpc>
              <a:spcPct val="90000"/>
            </a:lnSpc>
            <a:spcBef>
              <a:spcPct val="0"/>
            </a:spcBef>
            <a:spcAft>
              <a:spcPct val="35000"/>
            </a:spcAft>
          </a:pPr>
          <a:r>
            <a:rPr lang="en-US" sz="1700" kern="1200" dirty="0" smtClean="0"/>
            <a:t>3:2:1 ratio of Incumbents : Supervisors : Visionaries</a:t>
          </a:r>
          <a:endParaRPr lang="en-US" sz="1700" kern="1200" dirty="0"/>
        </a:p>
      </dsp:txBody>
      <dsp:txXfrm>
        <a:off x="777239" y="4106257"/>
        <a:ext cx="6217920" cy="743748"/>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D799AA-EB35-48AA-9447-C66B5F1B845C}">
      <dsp:nvSpPr>
        <dsp:cNvPr id="0" name=""/>
        <dsp:cNvSpPr/>
      </dsp:nvSpPr>
      <dsp:spPr>
        <a:xfrm>
          <a:off x="0" y="0"/>
          <a:ext cx="7772400" cy="5105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en-US" sz="4300" kern="1200" dirty="0" smtClean="0"/>
            <a:t>Generating a completely new job </a:t>
          </a:r>
          <a:r>
            <a:rPr lang="en-US" sz="4300" i="1" u="sng" kern="1200" dirty="0" smtClean="0"/>
            <a:t>without similarity to any existing position</a:t>
          </a:r>
          <a:endParaRPr lang="en-US" sz="4300" kern="1200" dirty="0"/>
        </a:p>
      </dsp:txBody>
      <dsp:txXfrm>
        <a:off x="0" y="0"/>
        <a:ext cx="7772400" cy="1531620"/>
      </dsp:txXfrm>
    </dsp:sp>
    <dsp:sp modelId="{88C27CBC-DC09-4692-ABDA-E510C8FF9315}">
      <dsp:nvSpPr>
        <dsp:cNvPr id="0" name=""/>
        <dsp:cNvSpPr/>
      </dsp:nvSpPr>
      <dsp:spPr>
        <a:xfrm>
          <a:off x="777239" y="1531744"/>
          <a:ext cx="6217920" cy="743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en-US" sz="2400" kern="1200" dirty="0" smtClean="0"/>
            <a:t>Panel is usually larger (10-15)</a:t>
          </a:r>
          <a:endParaRPr lang="en-US" sz="2400" kern="1200" dirty="0"/>
        </a:p>
      </dsp:txBody>
      <dsp:txXfrm>
        <a:off x="777239" y="1531744"/>
        <a:ext cx="6217920" cy="743748"/>
      </dsp:txXfrm>
    </dsp:sp>
    <dsp:sp modelId="{E8004BA0-2E3C-4FF9-BC93-F893CFB25EF4}">
      <dsp:nvSpPr>
        <dsp:cNvPr id="0" name=""/>
        <dsp:cNvSpPr/>
      </dsp:nvSpPr>
      <dsp:spPr>
        <a:xfrm>
          <a:off x="777239" y="2389915"/>
          <a:ext cx="6217920" cy="743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en-US" sz="2400" kern="1200" dirty="0" smtClean="0"/>
            <a:t>Composed primarily of  “visionaries”</a:t>
          </a:r>
          <a:endParaRPr lang="en-US" sz="2400" kern="1200" dirty="0"/>
        </a:p>
      </dsp:txBody>
      <dsp:txXfrm>
        <a:off x="777239" y="2389915"/>
        <a:ext cx="6217920" cy="743748"/>
      </dsp:txXfrm>
    </dsp:sp>
    <dsp:sp modelId="{C336E5F9-714B-4EBB-97F7-C80A798E318B}">
      <dsp:nvSpPr>
        <dsp:cNvPr id="0" name=""/>
        <dsp:cNvSpPr/>
      </dsp:nvSpPr>
      <dsp:spPr>
        <a:xfrm>
          <a:off x="777239" y="3248086"/>
          <a:ext cx="6217920" cy="743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en-US" sz="2400" kern="1200" dirty="0" smtClean="0"/>
            <a:t>Include a 3-5 current employee and supervisor SMEs</a:t>
          </a:r>
          <a:endParaRPr lang="en-US" sz="2400" kern="1200" dirty="0"/>
        </a:p>
      </dsp:txBody>
      <dsp:txXfrm>
        <a:off x="777239" y="3248086"/>
        <a:ext cx="6217920" cy="743748"/>
      </dsp:txXfrm>
    </dsp:sp>
    <dsp:sp modelId="{8043A7B0-DCBE-482D-BFB8-3CB76501B94F}">
      <dsp:nvSpPr>
        <dsp:cNvPr id="0" name=""/>
        <dsp:cNvSpPr/>
      </dsp:nvSpPr>
      <dsp:spPr>
        <a:xfrm>
          <a:off x="777239" y="4106257"/>
          <a:ext cx="6217920" cy="743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en-US" sz="2400" kern="1200" dirty="0" smtClean="0"/>
            <a:t>3:2:1 ratio of Visionaries : Supervisors : Incumbents</a:t>
          </a:r>
          <a:endParaRPr lang="en-US" sz="2400" kern="1200" dirty="0"/>
        </a:p>
      </dsp:txBody>
      <dsp:txXfrm>
        <a:off x="777239" y="4106257"/>
        <a:ext cx="6217920" cy="743748"/>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E0BA47-C487-4B4A-912B-F2DE25DDC5B3}">
      <dsp:nvSpPr>
        <dsp:cNvPr id="0" name=""/>
        <dsp:cNvSpPr/>
      </dsp:nvSpPr>
      <dsp:spPr>
        <a:xfrm>
          <a:off x="37" y="69512"/>
          <a:ext cx="3631927" cy="125477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Two Analysts are recommended for each meeting:</a:t>
          </a:r>
          <a:endParaRPr lang="en-US" sz="2600" kern="1200" dirty="0"/>
        </a:p>
      </dsp:txBody>
      <dsp:txXfrm>
        <a:off x="37" y="69512"/>
        <a:ext cx="3631927" cy="1254779"/>
      </dsp:txXfrm>
    </dsp:sp>
    <dsp:sp modelId="{00FB42C6-98A5-4C42-BB32-5FC34A09B635}">
      <dsp:nvSpPr>
        <dsp:cNvPr id="0" name=""/>
        <dsp:cNvSpPr/>
      </dsp:nvSpPr>
      <dsp:spPr>
        <a:xfrm>
          <a:off x="37" y="1324291"/>
          <a:ext cx="3631927" cy="31781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One analyst will run the meeting</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One analyst will record relevant information</a:t>
          </a:r>
          <a:endParaRPr lang="en-US" sz="2600" kern="1200" dirty="0"/>
        </a:p>
      </dsp:txBody>
      <dsp:txXfrm>
        <a:off x="37" y="1324291"/>
        <a:ext cx="3631927" cy="3178195"/>
      </dsp:txXfrm>
    </dsp:sp>
    <dsp:sp modelId="{7531EE0B-3100-47AC-A006-C67C5BAB1B12}">
      <dsp:nvSpPr>
        <dsp:cNvPr id="0" name=""/>
        <dsp:cNvSpPr/>
      </dsp:nvSpPr>
      <dsp:spPr>
        <a:xfrm>
          <a:off x="4140434" y="69512"/>
          <a:ext cx="3631927" cy="125477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Technology Tips:</a:t>
          </a:r>
          <a:endParaRPr lang="en-US" sz="2600" kern="1200" dirty="0"/>
        </a:p>
      </dsp:txBody>
      <dsp:txXfrm>
        <a:off x="4140434" y="69512"/>
        <a:ext cx="3631927" cy="1254779"/>
      </dsp:txXfrm>
    </dsp:sp>
    <dsp:sp modelId="{6D4D78D4-2FD5-4D5F-8010-FF1EAFC47613}">
      <dsp:nvSpPr>
        <dsp:cNvPr id="0" name=""/>
        <dsp:cNvSpPr/>
      </dsp:nvSpPr>
      <dsp:spPr>
        <a:xfrm>
          <a:off x="4140434" y="1324291"/>
          <a:ext cx="3631927" cy="31781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Minimum – 1 Laptop, 1 projector</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If possible, try to obtain laptops or computer stations for each SME. This greatly enhances and simplifies the rating experience.</a:t>
          </a:r>
          <a:endParaRPr lang="en-US" sz="2600" kern="1200" dirty="0"/>
        </a:p>
      </dsp:txBody>
      <dsp:txXfrm>
        <a:off x="4140434" y="1324291"/>
        <a:ext cx="3631927" cy="317819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7E6BA2-854C-4448-8E34-B77E6595B769}">
      <dsp:nvSpPr>
        <dsp:cNvPr id="0" name=""/>
        <dsp:cNvSpPr/>
      </dsp:nvSpPr>
      <dsp:spPr>
        <a:xfrm>
          <a:off x="0" y="0"/>
          <a:ext cx="8534400" cy="5562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t>Job Analysis is the </a:t>
          </a:r>
          <a:r>
            <a:rPr lang="en-US" sz="4000" b="1" u="sng" kern="1200" dirty="0" smtClean="0"/>
            <a:t>Cornerstone of HR</a:t>
          </a:r>
          <a:r>
            <a:rPr lang="en-US" sz="4000" b="1" kern="1200" dirty="0" smtClean="0"/>
            <a:t>, underlying:</a:t>
          </a:r>
          <a:endParaRPr lang="en-US" sz="4000" b="1" kern="1200" dirty="0"/>
        </a:p>
      </dsp:txBody>
      <dsp:txXfrm>
        <a:off x="0" y="0"/>
        <a:ext cx="8534400" cy="1668780"/>
      </dsp:txXfrm>
    </dsp:sp>
    <dsp:sp modelId="{4C1BAD0B-26D7-4A41-B2F3-99B991C1F369}">
      <dsp:nvSpPr>
        <dsp:cNvPr id="0" name=""/>
        <dsp:cNvSpPr/>
      </dsp:nvSpPr>
      <dsp:spPr>
        <a:xfrm>
          <a:off x="853439" y="1669051"/>
          <a:ext cx="6827520" cy="534055"/>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rtl="0">
            <a:lnSpc>
              <a:spcPct val="90000"/>
            </a:lnSpc>
            <a:spcBef>
              <a:spcPct val="0"/>
            </a:spcBef>
            <a:spcAft>
              <a:spcPct val="35000"/>
            </a:spcAft>
          </a:pPr>
          <a:r>
            <a:rPr lang="en-US" sz="2900" b="1" kern="1200" dirty="0" smtClean="0"/>
            <a:t>Selection and Recruiting</a:t>
          </a:r>
          <a:endParaRPr lang="en-US" sz="2900" b="1" kern="1200" dirty="0"/>
        </a:p>
      </dsp:txBody>
      <dsp:txXfrm>
        <a:off x="853439" y="1669051"/>
        <a:ext cx="6827520" cy="534055"/>
      </dsp:txXfrm>
    </dsp:sp>
    <dsp:sp modelId="{2D3CEDA2-8E86-4F0B-8212-3F3EABA6127A}">
      <dsp:nvSpPr>
        <dsp:cNvPr id="0" name=""/>
        <dsp:cNvSpPr/>
      </dsp:nvSpPr>
      <dsp:spPr>
        <a:xfrm>
          <a:off x="853439" y="2285269"/>
          <a:ext cx="6827520" cy="534055"/>
        </a:xfrm>
        <a:prstGeom prst="roundRect">
          <a:avLst>
            <a:gd name="adj" fmla="val 10000"/>
          </a:avLst>
        </a:prstGeom>
        <a:solidFill>
          <a:schemeClr val="accent1">
            <a:shade val="80000"/>
            <a:hueOff val="48886"/>
            <a:satOff val="-4451"/>
            <a:lumOff val="60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rtl="0">
            <a:lnSpc>
              <a:spcPct val="90000"/>
            </a:lnSpc>
            <a:spcBef>
              <a:spcPct val="0"/>
            </a:spcBef>
            <a:spcAft>
              <a:spcPct val="35000"/>
            </a:spcAft>
          </a:pPr>
          <a:r>
            <a:rPr lang="en-US" sz="2900" b="1" kern="1200" dirty="0" smtClean="0"/>
            <a:t>Hiring and Orientation</a:t>
          </a:r>
          <a:endParaRPr lang="en-US" sz="2900" b="1" kern="1200" dirty="0"/>
        </a:p>
      </dsp:txBody>
      <dsp:txXfrm>
        <a:off x="853439" y="2285269"/>
        <a:ext cx="6827520" cy="534055"/>
      </dsp:txXfrm>
    </dsp:sp>
    <dsp:sp modelId="{D82A738F-EBF0-4975-B5D5-C6814DE3EEB5}">
      <dsp:nvSpPr>
        <dsp:cNvPr id="0" name=""/>
        <dsp:cNvSpPr/>
      </dsp:nvSpPr>
      <dsp:spPr>
        <a:xfrm>
          <a:off x="853439" y="2901488"/>
          <a:ext cx="6827520" cy="534055"/>
        </a:xfrm>
        <a:prstGeom prst="roundRect">
          <a:avLst>
            <a:gd name="adj" fmla="val 10000"/>
          </a:avLst>
        </a:prstGeom>
        <a:solidFill>
          <a:schemeClr val="accent1">
            <a:shade val="80000"/>
            <a:hueOff val="97771"/>
            <a:satOff val="-8902"/>
            <a:lumOff val="120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rtl="0">
            <a:lnSpc>
              <a:spcPct val="90000"/>
            </a:lnSpc>
            <a:spcBef>
              <a:spcPct val="0"/>
            </a:spcBef>
            <a:spcAft>
              <a:spcPct val="35000"/>
            </a:spcAft>
          </a:pPr>
          <a:r>
            <a:rPr lang="en-US" sz="2900" b="1" kern="1200" dirty="0" smtClean="0"/>
            <a:t>Performance Evaluation</a:t>
          </a:r>
          <a:endParaRPr lang="en-US" sz="2900" b="1" kern="1200" dirty="0"/>
        </a:p>
      </dsp:txBody>
      <dsp:txXfrm>
        <a:off x="853439" y="2901488"/>
        <a:ext cx="6827520" cy="534055"/>
      </dsp:txXfrm>
    </dsp:sp>
    <dsp:sp modelId="{50A58404-1F91-46FB-ACBC-170FE8C6F44B}">
      <dsp:nvSpPr>
        <dsp:cNvPr id="0" name=""/>
        <dsp:cNvSpPr/>
      </dsp:nvSpPr>
      <dsp:spPr>
        <a:xfrm>
          <a:off x="853439" y="3517706"/>
          <a:ext cx="6827520" cy="534055"/>
        </a:xfrm>
        <a:prstGeom prst="roundRect">
          <a:avLst>
            <a:gd name="adj" fmla="val 10000"/>
          </a:avLst>
        </a:prstGeom>
        <a:solidFill>
          <a:schemeClr val="accent1">
            <a:shade val="80000"/>
            <a:hueOff val="146657"/>
            <a:satOff val="-13354"/>
            <a:lumOff val="18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rtl="0">
            <a:lnSpc>
              <a:spcPct val="90000"/>
            </a:lnSpc>
            <a:spcBef>
              <a:spcPct val="0"/>
            </a:spcBef>
            <a:spcAft>
              <a:spcPct val="35000"/>
            </a:spcAft>
          </a:pPr>
          <a:r>
            <a:rPr lang="en-US" sz="2900" b="1" kern="1200" dirty="0" smtClean="0"/>
            <a:t>Training and Development</a:t>
          </a:r>
          <a:endParaRPr lang="en-US" sz="2900" b="1" kern="1200" dirty="0"/>
        </a:p>
      </dsp:txBody>
      <dsp:txXfrm>
        <a:off x="853439" y="3517706"/>
        <a:ext cx="6827520" cy="534055"/>
      </dsp:txXfrm>
    </dsp:sp>
    <dsp:sp modelId="{2D814B29-E346-473E-AE46-B47E3AA5CEA7}">
      <dsp:nvSpPr>
        <dsp:cNvPr id="0" name=""/>
        <dsp:cNvSpPr/>
      </dsp:nvSpPr>
      <dsp:spPr>
        <a:xfrm>
          <a:off x="853439" y="4133924"/>
          <a:ext cx="6827520" cy="534055"/>
        </a:xfrm>
        <a:prstGeom prst="roundRect">
          <a:avLst>
            <a:gd name="adj" fmla="val 10000"/>
          </a:avLst>
        </a:prstGeom>
        <a:solidFill>
          <a:schemeClr val="accent1">
            <a:shade val="80000"/>
            <a:hueOff val="195543"/>
            <a:satOff val="-17805"/>
            <a:lumOff val="240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rtl="0">
            <a:lnSpc>
              <a:spcPct val="90000"/>
            </a:lnSpc>
            <a:spcBef>
              <a:spcPct val="0"/>
            </a:spcBef>
            <a:spcAft>
              <a:spcPct val="35000"/>
            </a:spcAft>
          </a:pPr>
          <a:r>
            <a:rPr lang="en-US" sz="2900" b="1" kern="1200" dirty="0" smtClean="0"/>
            <a:t>Organizational Design</a:t>
          </a:r>
          <a:endParaRPr lang="en-US" sz="2900" b="1" kern="1200" dirty="0"/>
        </a:p>
      </dsp:txBody>
      <dsp:txXfrm>
        <a:off x="853439" y="4133924"/>
        <a:ext cx="6827520" cy="534055"/>
      </dsp:txXfrm>
    </dsp:sp>
    <dsp:sp modelId="{2B325843-6215-4F8F-8810-6907767D9D3B}">
      <dsp:nvSpPr>
        <dsp:cNvPr id="0" name=""/>
        <dsp:cNvSpPr/>
      </dsp:nvSpPr>
      <dsp:spPr>
        <a:xfrm>
          <a:off x="853439" y="4750142"/>
          <a:ext cx="6827520" cy="534055"/>
        </a:xfrm>
        <a:prstGeom prst="roundRect">
          <a:avLst>
            <a:gd name="adj" fmla="val 10000"/>
          </a:avLst>
        </a:prstGeom>
        <a:solidFill>
          <a:schemeClr val="accent1">
            <a:shade val="80000"/>
            <a:hueOff val="244428"/>
            <a:satOff val="-22256"/>
            <a:lumOff val="3003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rtl="0">
            <a:lnSpc>
              <a:spcPct val="90000"/>
            </a:lnSpc>
            <a:spcBef>
              <a:spcPct val="0"/>
            </a:spcBef>
            <a:spcAft>
              <a:spcPct val="35000"/>
            </a:spcAft>
          </a:pPr>
          <a:r>
            <a:rPr lang="en-US" sz="2900" b="1" kern="1200" dirty="0" smtClean="0"/>
            <a:t>Employee Retention</a:t>
          </a:r>
          <a:endParaRPr lang="en-US" sz="2900" b="1" kern="1200" dirty="0"/>
        </a:p>
      </dsp:txBody>
      <dsp:txXfrm>
        <a:off x="853439" y="4750142"/>
        <a:ext cx="6827520" cy="534055"/>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2BBA34-4010-4D85-9A72-F8DF17FAB228}">
      <dsp:nvSpPr>
        <dsp:cNvPr id="0" name=""/>
        <dsp:cNvSpPr/>
      </dsp:nvSpPr>
      <dsp:spPr>
        <a:xfrm>
          <a:off x="0" y="390059"/>
          <a:ext cx="7772400" cy="457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458216" rIns="603225"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Allow enough time to conduct a thorough and complete analysis</a:t>
          </a:r>
          <a:endParaRPr lang="en-US" sz="2200" kern="1200" dirty="0"/>
        </a:p>
        <a:p>
          <a:pPr marL="457200" lvl="2" indent="-228600" algn="l" defTabSz="977900" rtl="0">
            <a:lnSpc>
              <a:spcPct val="90000"/>
            </a:lnSpc>
            <a:spcBef>
              <a:spcPct val="0"/>
            </a:spcBef>
            <a:spcAft>
              <a:spcPct val="15000"/>
            </a:spcAft>
            <a:buChar char="••"/>
          </a:pPr>
          <a:r>
            <a:rPr lang="en-US" sz="2200" kern="1200" dirty="0" smtClean="0"/>
            <a:t>Know your SMEs</a:t>
          </a:r>
          <a:endParaRPr lang="en-US" sz="2200" kern="1200" dirty="0"/>
        </a:p>
        <a:p>
          <a:pPr marL="457200" lvl="2" indent="-228600" algn="l" defTabSz="977900" rtl="0">
            <a:lnSpc>
              <a:spcPct val="90000"/>
            </a:lnSpc>
            <a:spcBef>
              <a:spcPct val="0"/>
            </a:spcBef>
            <a:spcAft>
              <a:spcPct val="15000"/>
            </a:spcAft>
            <a:buChar char="••"/>
          </a:pPr>
          <a:r>
            <a:rPr lang="en-US" sz="2200" kern="1200" dirty="0" smtClean="0"/>
            <a:t>Start with a single class if possible</a:t>
          </a:r>
          <a:endParaRPr lang="en-US" sz="2200" kern="1200" dirty="0"/>
        </a:p>
        <a:p>
          <a:pPr marL="457200" lvl="2" indent="-228600" algn="l" defTabSz="977900" rtl="0">
            <a:lnSpc>
              <a:spcPct val="90000"/>
            </a:lnSpc>
            <a:spcBef>
              <a:spcPct val="0"/>
            </a:spcBef>
            <a:spcAft>
              <a:spcPct val="15000"/>
            </a:spcAft>
            <a:buChar char="••"/>
          </a:pPr>
          <a:r>
            <a:rPr lang="en-US" sz="2200" kern="1200" dirty="0" smtClean="0"/>
            <a:t>It currently takes 2-4 days on average to generate and rate tasks and competencies/KSAs for each class being analyzed</a:t>
          </a:r>
          <a:endParaRPr lang="en-US" sz="2200" kern="1200" dirty="0"/>
        </a:p>
        <a:p>
          <a:pPr marL="457200" lvl="2" indent="-228600" algn="l" defTabSz="977900" rtl="0">
            <a:lnSpc>
              <a:spcPct val="90000"/>
            </a:lnSpc>
            <a:spcBef>
              <a:spcPct val="0"/>
            </a:spcBef>
            <a:spcAft>
              <a:spcPct val="15000"/>
            </a:spcAft>
            <a:buChar char="••"/>
          </a:pPr>
          <a:r>
            <a:rPr lang="en-US" sz="2200" kern="1200" dirty="0" smtClean="0"/>
            <a:t>Depending on your SMEs and the class, it may take longer</a:t>
          </a:r>
          <a:endParaRPr lang="en-US" sz="2200" kern="1200" dirty="0"/>
        </a:p>
        <a:p>
          <a:pPr marL="457200" lvl="2" indent="-228600" algn="l" defTabSz="977900" rtl="0">
            <a:lnSpc>
              <a:spcPct val="90000"/>
            </a:lnSpc>
            <a:spcBef>
              <a:spcPct val="0"/>
            </a:spcBef>
            <a:spcAft>
              <a:spcPct val="15000"/>
            </a:spcAft>
            <a:buChar char="••"/>
          </a:pPr>
          <a:r>
            <a:rPr lang="en-US" sz="2200" kern="1200" dirty="0" smtClean="0"/>
            <a:t>Job Series take longer than single classes – Plan accordingly!</a:t>
          </a:r>
          <a:endParaRPr lang="en-US" sz="2200" kern="1200" dirty="0"/>
        </a:p>
        <a:p>
          <a:pPr marL="228600" lvl="1" indent="-228600" algn="l" defTabSz="977900" rtl="0">
            <a:lnSpc>
              <a:spcPct val="90000"/>
            </a:lnSpc>
            <a:spcBef>
              <a:spcPct val="0"/>
            </a:spcBef>
            <a:spcAft>
              <a:spcPct val="15000"/>
            </a:spcAft>
            <a:buChar char="••"/>
          </a:pPr>
          <a:r>
            <a:rPr lang="en-US" sz="2200" kern="1200" dirty="0" smtClean="0"/>
            <a:t>Sell the importance of the job analysis process and outcome to ensure commitment from SMEs and their supervisors</a:t>
          </a:r>
          <a:endParaRPr lang="en-US" sz="2200" kern="1200" dirty="0"/>
        </a:p>
        <a:p>
          <a:pPr marL="228600" lvl="1" indent="-228600" algn="l" defTabSz="977900" rtl="0">
            <a:lnSpc>
              <a:spcPct val="90000"/>
            </a:lnSpc>
            <a:spcBef>
              <a:spcPct val="0"/>
            </a:spcBef>
            <a:spcAft>
              <a:spcPct val="15000"/>
            </a:spcAft>
            <a:buChar char="••"/>
          </a:pPr>
          <a:r>
            <a:rPr lang="en-US" sz="2200" kern="1200" dirty="0" smtClean="0"/>
            <a:t>Try to select a central location for the meeting</a:t>
          </a:r>
          <a:endParaRPr lang="en-US" sz="2200" kern="1200" dirty="0"/>
        </a:p>
        <a:p>
          <a:pPr marL="228600" lvl="1" indent="-228600" algn="l" defTabSz="977900" rtl="0">
            <a:lnSpc>
              <a:spcPct val="90000"/>
            </a:lnSpc>
            <a:spcBef>
              <a:spcPct val="0"/>
            </a:spcBef>
            <a:spcAft>
              <a:spcPct val="15000"/>
            </a:spcAft>
            <a:buChar char="••"/>
          </a:pPr>
          <a:endParaRPr lang="en-US" sz="2200" kern="1200" dirty="0"/>
        </a:p>
      </dsp:txBody>
      <dsp:txXfrm>
        <a:off x="0" y="390059"/>
        <a:ext cx="7772400" cy="4573800"/>
      </dsp:txXfrm>
    </dsp:sp>
    <dsp:sp modelId="{6FB67EC6-AE9E-4A4F-8946-A3EEADDE80E7}">
      <dsp:nvSpPr>
        <dsp:cNvPr id="0" name=""/>
        <dsp:cNvSpPr/>
      </dsp:nvSpPr>
      <dsp:spPr>
        <a:xfrm>
          <a:off x="388620" y="65339"/>
          <a:ext cx="544068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977900" rtl="0">
            <a:lnSpc>
              <a:spcPct val="90000"/>
            </a:lnSpc>
            <a:spcBef>
              <a:spcPct val="0"/>
            </a:spcBef>
            <a:spcAft>
              <a:spcPct val="35000"/>
            </a:spcAft>
          </a:pPr>
          <a:r>
            <a:rPr lang="en-US" sz="2200" kern="1200" dirty="0" smtClean="0"/>
            <a:t>Scheduling Tips</a:t>
          </a:r>
          <a:endParaRPr lang="en-US" sz="2200" kern="1200" dirty="0"/>
        </a:p>
      </dsp:txBody>
      <dsp:txXfrm>
        <a:off x="388620" y="65339"/>
        <a:ext cx="5440680" cy="649440"/>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0ADD72-5AFA-4AAB-9166-484929D13F84}">
      <dsp:nvSpPr>
        <dsp:cNvPr id="0" name=""/>
        <dsp:cNvSpPr/>
      </dsp:nvSpPr>
      <dsp:spPr>
        <a:xfrm>
          <a:off x="0" y="36719"/>
          <a:ext cx="7772400"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kern="1200" dirty="0" smtClean="0"/>
            <a:t>Pre-Meeting Tips</a:t>
          </a:r>
          <a:endParaRPr lang="en-US" sz="2200" kern="1200" dirty="0"/>
        </a:p>
      </dsp:txBody>
      <dsp:txXfrm>
        <a:off x="0" y="36719"/>
        <a:ext cx="7772400" cy="633600"/>
      </dsp:txXfrm>
    </dsp:sp>
    <dsp:sp modelId="{34165648-3EAD-46A5-962E-BBDF6FFA4D30}">
      <dsp:nvSpPr>
        <dsp:cNvPr id="0" name=""/>
        <dsp:cNvSpPr/>
      </dsp:nvSpPr>
      <dsp:spPr>
        <a:xfrm>
          <a:off x="0" y="670319"/>
          <a:ext cx="7772400" cy="3864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Should send copies of the following to SMEs prior to the meeting:</a:t>
          </a:r>
          <a:endParaRPr lang="en-US" sz="2200" kern="1200" dirty="0"/>
        </a:p>
        <a:p>
          <a:pPr marL="457200" lvl="2" indent="-228600" algn="l" defTabSz="977900" rtl="0">
            <a:lnSpc>
              <a:spcPct val="90000"/>
            </a:lnSpc>
            <a:spcBef>
              <a:spcPct val="0"/>
            </a:spcBef>
            <a:spcAft>
              <a:spcPct val="15000"/>
            </a:spcAft>
            <a:buChar char="••"/>
          </a:pPr>
          <a:r>
            <a:rPr lang="en-US" sz="2200" kern="1200" dirty="0" smtClean="0"/>
            <a:t>Biographical Information Sheet</a:t>
          </a:r>
          <a:endParaRPr lang="en-US" sz="2200" kern="1200" dirty="0"/>
        </a:p>
        <a:p>
          <a:pPr marL="457200" lvl="2" indent="-228600" algn="l" defTabSz="977900" rtl="0">
            <a:lnSpc>
              <a:spcPct val="90000"/>
            </a:lnSpc>
            <a:spcBef>
              <a:spcPct val="0"/>
            </a:spcBef>
            <a:spcAft>
              <a:spcPct val="15000"/>
            </a:spcAft>
            <a:buChar char="••"/>
          </a:pPr>
          <a:r>
            <a:rPr lang="en-US" sz="2200" kern="1200" dirty="0" smtClean="0"/>
            <a:t>Sample New Classification Specification</a:t>
          </a:r>
          <a:endParaRPr lang="en-US" sz="2200" kern="1200" dirty="0"/>
        </a:p>
        <a:p>
          <a:pPr marL="457200" lvl="2" indent="-228600" algn="l" defTabSz="977900" rtl="0">
            <a:lnSpc>
              <a:spcPct val="90000"/>
            </a:lnSpc>
            <a:spcBef>
              <a:spcPct val="0"/>
            </a:spcBef>
            <a:spcAft>
              <a:spcPct val="15000"/>
            </a:spcAft>
            <a:buChar char="••"/>
          </a:pPr>
          <a:r>
            <a:rPr lang="en-US" sz="2200" kern="1200" dirty="0" smtClean="0"/>
            <a:t>Current Classification Specification for the job</a:t>
          </a:r>
          <a:endParaRPr lang="en-US" sz="2200" kern="1200" dirty="0"/>
        </a:p>
        <a:p>
          <a:pPr marL="457200" lvl="2" indent="-228600" algn="l" defTabSz="977900" rtl="0">
            <a:lnSpc>
              <a:spcPct val="90000"/>
            </a:lnSpc>
            <a:spcBef>
              <a:spcPct val="0"/>
            </a:spcBef>
            <a:spcAft>
              <a:spcPct val="15000"/>
            </a:spcAft>
            <a:buChar char="••"/>
          </a:pPr>
          <a:r>
            <a:rPr lang="en-US" sz="2200" kern="1200" dirty="0" smtClean="0"/>
            <a:t>Job Analysis Checklist</a:t>
          </a:r>
          <a:endParaRPr lang="en-US" sz="2200" kern="1200" dirty="0"/>
        </a:p>
        <a:p>
          <a:pPr marL="457200" lvl="2" indent="-228600" algn="l" defTabSz="977900" rtl="0">
            <a:lnSpc>
              <a:spcPct val="90000"/>
            </a:lnSpc>
            <a:spcBef>
              <a:spcPct val="0"/>
            </a:spcBef>
            <a:spcAft>
              <a:spcPct val="15000"/>
            </a:spcAft>
            <a:buChar char="••"/>
          </a:pPr>
          <a:r>
            <a:rPr lang="en-US" sz="2200" kern="1200" dirty="0" smtClean="0"/>
            <a:t>Job Analysis Presentation for SME Meetings</a:t>
          </a:r>
          <a:endParaRPr lang="en-US" sz="2200" kern="1200" dirty="0"/>
        </a:p>
        <a:p>
          <a:pPr marL="457200" lvl="2" indent="-228600" algn="l" defTabSz="977900" rtl="0">
            <a:lnSpc>
              <a:spcPct val="90000"/>
            </a:lnSpc>
            <a:spcBef>
              <a:spcPct val="0"/>
            </a:spcBef>
            <a:spcAft>
              <a:spcPct val="15000"/>
            </a:spcAft>
            <a:buChar char="••"/>
          </a:pPr>
          <a:r>
            <a:rPr lang="en-US" sz="2200" kern="1200" dirty="0" smtClean="0"/>
            <a:t>List of Functional Areas</a:t>
          </a:r>
          <a:endParaRPr lang="en-US" sz="2200" kern="1200" dirty="0"/>
        </a:p>
        <a:p>
          <a:pPr marL="457200" lvl="2" indent="-228600" algn="l" defTabSz="977900" rtl="0">
            <a:lnSpc>
              <a:spcPct val="90000"/>
            </a:lnSpc>
            <a:spcBef>
              <a:spcPct val="0"/>
            </a:spcBef>
            <a:spcAft>
              <a:spcPct val="15000"/>
            </a:spcAft>
            <a:buChar char="••"/>
          </a:pPr>
          <a:r>
            <a:rPr lang="en-US" sz="2200" kern="1200" dirty="0" smtClean="0"/>
            <a:t>List of Competencies</a:t>
          </a:r>
          <a:endParaRPr lang="en-US" sz="2200" kern="1200" dirty="0"/>
        </a:p>
        <a:p>
          <a:pPr marL="228600" lvl="1" indent="-228600" algn="l" defTabSz="977900" rtl="0">
            <a:lnSpc>
              <a:spcPct val="90000"/>
            </a:lnSpc>
            <a:spcBef>
              <a:spcPct val="0"/>
            </a:spcBef>
            <a:spcAft>
              <a:spcPct val="15000"/>
            </a:spcAft>
            <a:buChar char="••"/>
          </a:pPr>
          <a:r>
            <a:rPr lang="en-US" sz="2200" kern="1200" dirty="0" smtClean="0"/>
            <a:t>If updating an existing class, pre-populating the Task Rating Form with tasks from the current classification specification is highly recommended.</a:t>
          </a:r>
          <a:endParaRPr lang="en-US" sz="2200" kern="1200" dirty="0"/>
        </a:p>
      </dsp:txBody>
      <dsp:txXfrm>
        <a:off x="0" y="670319"/>
        <a:ext cx="7772400" cy="3864960"/>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C8292B-714F-479A-BDB4-A9ECA2AAEC38}">
      <dsp:nvSpPr>
        <dsp:cNvPr id="0" name=""/>
        <dsp:cNvSpPr/>
      </dsp:nvSpPr>
      <dsp:spPr>
        <a:xfrm>
          <a:off x="0" y="826485"/>
          <a:ext cx="7772400" cy="3846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770636" rIns="603225" bIns="263144" numCol="1" spcCol="1270" anchor="t" anchorCtr="0">
          <a:noAutofit/>
        </a:bodyPr>
        <a:lstStyle/>
        <a:p>
          <a:pPr marL="285750" lvl="1" indent="-285750" algn="l" defTabSz="1644650" rtl="0">
            <a:lnSpc>
              <a:spcPct val="90000"/>
            </a:lnSpc>
            <a:spcBef>
              <a:spcPct val="0"/>
            </a:spcBef>
            <a:spcAft>
              <a:spcPct val="15000"/>
            </a:spcAft>
            <a:buChar char="••"/>
          </a:pPr>
          <a:r>
            <a:rPr lang="en-US" sz="3700" kern="1200" dirty="0" smtClean="0"/>
            <a:t>Set chairs and tables in a U-shape</a:t>
          </a:r>
          <a:endParaRPr lang="en-US" sz="3700" kern="1200" dirty="0"/>
        </a:p>
        <a:p>
          <a:pPr marL="285750" lvl="1" indent="-285750" algn="l" defTabSz="1644650" rtl="0">
            <a:lnSpc>
              <a:spcPct val="90000"/>
            </a:lnSpc>
            <a:spcBef>
              <a:spcPct val="0"/>
            </a:spcBef>
            <a:spcAft>
              <a:spcPct val="15000"/>
            </a:spcAft>
            <a:buChar char="••"/>
          </a:pPr>
          <a:r>
            <a:rPr lang="en-US" sz="3700" kern="1200" dirty="0" smtClean="0"/>
            <a:t>Display information in front of room</a:t>
          </a:r>
          <a:endParaRPr lang="en-US" sz="3700" kern="1200" dirty="0"/>
        </a:p>
        <a:p>
          <a:pPr marL="285750" lvl="1" indent="-285750" algn="l" defTabSz="1644650" rtl="0">
            <a:lnSpc>
              <a:spcPct val="90000"/>
            </a:lnSpc>
            <a:spcBef>
              <a:spcPct val="0"/>
            </a:spcBef>
            <a:spcAft>
              <a:spcPct val="15000"/>
            </a:spcAft>
            <a:buChar char="••"/>
          </a:pPr>
          <a:r>
            <a:rPr lang="en-US" sz="3700" kern="1200" dirty="0" smtClean="0"/>
            <a:t>Have recorder sit in first seat</a:t>
          </a:r>
          <a:endParaRPr lang="en-US" sz="3700" kern="1200" dirty="0"/>
        </a:p>
        <a:p>
          <a:pPr marL="285750" lvl="1" indent="-285750" algn="l" defTabSz="1644650" rtl="0">
            <a:lnSpc>
              <a:spcPct val="90000"/>
            </a:lnSpc>
            <a:spcBef>
              <a:spcPct val="0"/>
            </a:spcBef>
            <a:spcAft>
              <a:spcPct val="15000"/>
            </a:spcAft>
            <a:buChar char="••"/>
          </a:pPr>
          <a:r>
            <a:rPr lang="en-US" sz="3700" kern="1200" dirty="0" smtClean="0"/>
            <a:t>Put name tents in front of each seat</a:t>
          </a:r>
          <a:endParaRPr lang="en-US" sz="3700" kern="1200" dirty="0"/>
        </a:p>
        <a:p>
          <a:pPr marL="285750" lvl="1" indent="-285750" algn="l" defTabSz="1644650" rtl="0">
            <a:lnSpc>
              <a:spcPct val="90000"/>
            </a:lnSpc>
            <a:spcBef>
              <a:spcPct val="0"/>
            </a:spcBef>
            <a:spcAft>
              <a:spcPct val="15000"/>
            </a:spcAft>
            <a:buChar char="••"/>
          </a:pPr>
          <a:r>
            <a:rPr lang="en-US" sz="3700" kern="1200" dirty="0" smtClean="0"/>
            <a:t>Minimize distractions</a:t>
          </a:r>
          <a:endParaRPr lang="en-US" sz="3700" kern="1200" dirty="0"/>
        </a:p>
      </dsp:txBody>
      <dsp:txXfrm>
        <a:off x="0" y="826485"/>
        <a:ext cx="7772400" cy="3846150"/>
      </dsp:txXfrm>
    </dsp:sp>
    <dsp:sp modelId="{CF4639BE-171F-46CF-94E4-E6F561953231}">
      <dsp:nvSpPr>
        <dsp:cNvPr id="0" name=""/>
        <dsp:cNvSpPr/>
      </dsp:nvSpPr>
      <dsp:spPr>
        <a:xfrm>
          <a:off x="388620" y="280365"/>
          <a:ext cx="5440680" cy="109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644650" rtl="0">
            <a:lnSpc>
              <a:spcPct val="90000"/>
            </a:lnSpc>
            <a:spcBef>
              <a:spcPct val="0"/>
            </a:spcBef>
            <a:spcAft>
              <a:spcPct val="35000"/>
            </a:spcAft>
          </a:pPr>
          <a:r>
            <a:rPr lang="en-US" sz="3700" kern="1200" dirty="0" smtClean="0"/>
            <a:t>Room Set-up Tips</a:t>
          </a:r>
          <a:endParaRPr lang="en-US" sz="3700" kern="1200" dirty="0"/>
        </a:p>
      </dsp:txBody>
      <dsp:txXfrm>
        <a:off x="388620" y="280365"/>
        <a:ext cx="5440680" cy="1092240"/>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A7992A-5DA7-4B68-AE48-550095A09EF4}">
      <dsp:nvSpPr>
        <dsp:cNvPr id="0" name=""/>
        <dsp:cNvSpPr/>
      </dsp:nvSpPr>
      <dsp:spPr>
        <a:xfrm>
          <a:off x="0" y="68099"/>
          <a:ext cx="7772400" cy="864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rtl="0">
            <a:lnSpc>
              <a:spcPct val="90000"/>
            </a:lnSpc>
            <a:spcBef>
              <a:spcPct val="0"/>
            </a:spcBef>
            <a:spcAft>
              <a:spcPct val="35000"/>
            </a:spcAft>
          </a:pPr>
          <a:r>
            <a:rPr lang="en-US" sz="3000" kern="1200" dirty="0" smtClean="0"/>
            <a:t>Facilitation Tips</a:t>
          </a:r>
          <a:endParaRPr lang="en-US" sz="3000" kern="1200" dirty="0"/>
        </a:p>
      </dsp:txBody>
      <dsp:txXfrm>
        <a:off x="0" y="68099"/>
        <a:ext cx="7772400" cy="864000"/>
      </dsp:txXfrm>
    </dsp:sp>
    <dsp:sp modelId="{28354822-BC7E-4B7F-A19D-59AE73A12DB6}">
      <dsp:nvSpPr>
        <dsp:cNvPr id="0" name=""/>
        <dsp:cNvSpPr/>
      </dsp:nvSpPr>
      <dsp:spPr>
        <a:xfrm>
          <a:off x="0" y="932100"/>
          <a:ext cx="7772400" cy="3952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smtClean="0"/>
            <a:t>Prep beforehand</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Control the flow of the meeting</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Remember – You are likely not an SME in the class(</a:t>
          </a:r>
          <a:r>
            <a:rPr lang="en-US" sz="3000" kern="1200" dirty="0" err="1" smtClean="0"/>
            <a:t>es</a:t>
          </a:r>
          <a:r>
            <a:rPr lang="en-US" sz="3000" kern="1200" dirty="0" smtClean="0"/>
            <a:t>) you are analyzing</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Don’t be afraid to question the SMEs!</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Ensure everyone is comfortable and feels free to contribute</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Don’t let anyone stifle participation</a:t>
          </a:r>
          <a:endParaRPr lang="en-US" sz="3000" kern="1200" dirty="0"/>
        </a:p>
      </dsp:txBody>
      <dsp:txXfrm>
        <a:off x="0" y="932100"/>
        <a:ext cx="7772400" cy="3952800"/>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84BBD9-29B5-4BC1-A580-9F8A592AAC50}">
      <dsp:nvSpPr>
        <dsp:cNvPr id="0" name=""/>
        <dsp:cNvSpPr/>
      </dsp:nvSpPr>
      <dsp:spPr>
        <a:xfrm>
          <a:off x="0" y="464459"/>
          <a:ext cx="7772400" cy="4422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562356" rIns="603225"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Enter into the discussion enthusiastically</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Give freely of your experience</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Keep confidences and assume others will</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Confine the discussion to the topic of Job Analysis</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Listen alertly and take accurate notes</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Provide constructive feedback and receive it appropriately</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Appreciate other SMEs’ point of view</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Be prompt and regular in attendance</a:t>
          </a:r>
          <a:endParaRPr lang="en-US" sz="2700" kern="1200" dirty="0"/>
        </a:p>
      </dsp:txBody>
      <dsp:txXfrm>
        <a:off x="0" y="464459"/>
        <a:ext cx="7772400" cy="4422600"/>
      </dsp:txXfrm>
    </dsp:sp>
    <dsp:sp modelId="{5845CC65-A588-44C6-9262-7BA91B5AF342}">
      <dsp:nvSpPr>
        <dsp:cNvPr id="0" name=""/>
        <dsp:cNvSpPr/>
      </dsp:nvSpPr>
      <dsp:spPr>
        <a:xfrm>
          <a:off x="388620" y="65939"/>
          <a:ext cx="544068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200150" rtl="0">
            <a:lnSpc>
              <a:spcPct val="90000"/>
            </a:lnSpc>
            <a:spcBef>
              <a:spcPct val="0"/>
            </a:spcBef>
            <a:spcAft>
              <a:spcPct val="35000"/>
            </a:spcAft>
          </a:pPr>
          <a:r>
            <a:rPr lang="en-US" sz="2700" kern="1200" dirty="0" smtClean="0"/>
            <a:t>SME Discussion Guidelines:</a:t>
          </a:r>
          <a:endParaRPr lang="en-US" sz="2700" kern="1200" dirty="0"/>
        </a:p>
      </dsp:txBody>
      <dsp:txXfrm>
        <a:off x="388620" y="65939"/>
        <a:ext cx="5440680" cy="797040"/>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446542-A415-48A7-8697-FEDDAE0FBCFC}">
      <dsp:nvSpPr>
        <dsp:cNvPr id="0" name=""/>
        <dsp:cNvSpPr/>
      </dsp:nvSpPr>
      <dsp:spPr>
        <a:xfrm>
          <a:off x="0" y="52192"/>
          <a:ext cx="7772400" cy="5993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smtClean="0"/>
            <a:t>Focus SMEs on how it SHOULD be:</a:t>
          </a:r>
          <a:endParaRPr lang="en-US" sz="2800" b="1" kern="1200" dirty="0"/>
        </a:p>
      </dsp:txBody>
      <dsp:txXfrm>
        <a:off x="0" y="52192"/>
        <a:ext cx="7772400" cy="599355"/>
      </dsp:txXfrm>
    </dsp:sp>
    <dsp:sp modelId="{0436F41D-BF2E-4A10-B17F-CE24ADE07449}">
      <dsp:nvSpPr>
        <dsp:cNvPr id="0" name=""/>
        <dsp:cNvSpPr/>
      </dsp:nvSpPr>
      <dsp:spPr>
        <a:xfrm>
          <a:off x="0" y="651547"/>
          <a:ext cx="7772400" cy="42492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smtClean="0"/>
            <a:t>Full staffing levels</a:t>
          </a:r>
          <a:endParaRPr lang="en-US" sz="1800" b="1" kern="1200" dirty="0"/>
        </a:p>
        <a:p>
          <a:pPr marL="171450" lvl="1" indent="-171450" algn="l" defTabSz="800100" rtl="0">
            <a:lnSpc>
              <a:spcPct val="90000"/>
            </a:lnSpc>
            <a:spcBef>
              <a:spcPct val="0"/>
            </a:spcBef>
            <a:spcAft>
              <a:spcPct val="15000"/>
            </a:spcAft>
            <a:buChar char="••"/>
          </a:pPr>
          <a:r>
            <a:rPr lang="en-US" sz="1800" b="1" kern="1200" dirty="0" smtClean="0"/>
            <a:t>No one is working out of class</a:t>
          </a:r>
          <a:endParaRPr lang="en-US" sz="1800" b="1" kern="1200" dirty="0"/>
        </a:p>
        <a:p>
          <a:pPr marL="171450" lvl="1" indent="-171450" algn="l" defTabSz="800100" rtl="0">
            <a:lnSpc>
              <a:spcPct val="90000"/>
            </a:lnSpc>
            <a:spcBef>
              <a:spcPct val="0"/>
            </a:spcBef>
            <a:spcAft>
              <a:spcPct val="15000"/>
            </a:spcAft>
            <a:buChar char="••"/>
          </a:pPr>
          <a:r>
            <a:rPr lang="en-US" sz="1800" b="1" u="sng" kern="1200" dirty="0" smtClean="0"/>
            <a:t>For Tasks</a:t>
          </a:r>
          <a:r>
            <a:rPr lang="en-US" sz="1800" b="1" kern="1200" dirty="0" smtClean="0"/>
            <a:t>:</a:t>
          </a:r>
          <a:endParaRPr lang="en-US" sz="1800" b="1" kern="1200" dirty="0"/>
        </a:p>
        <a:p>
          <a:pPr marL="342900" lvl="2" indent="-171450" algn="l" defTabSz="800100" rtl="0">
            <a:lnSpc>
              <a:spcPct val="90000"/>
            </a:lnSpc>
            <a:spcBef>
              <a:spcPct val="0"/>
            </a:spcBef>
            <a:spcAft>
              <a:spcPct val="15000"/>
            </a:spcAft>
            <a:buChar char="••"/>
          </a:pPr>
          <a:r>
            <a:rPr lang="en-US" sz="1800" b="0" kern="1200" dirty="0" smtClean="0"/>
            <a:t>What do employees in this class do 90% of the time?</a:t>
          </a:r>
          <a:endParaRPr lang="en-US" sz="1800" b="0" kern="1200" dirty="0"/>
        </a:p>
        <a:p>
          <a:pPr marL="342900" lvl="2" indent="-171450" algn="l" defTabSz="800100" rtl="0">
            <a:lnSpc>
              <a:spcPct val="90000"/>
            </a:lnSpc>
            <a:spcBef>
              <a:spcPct val="0"/>
            </a:spcBef>
            <a:spcAft>
              <a:spcPct val="15000"/>
            </a:spcAft>
            <a:buChar char="••"/>
          </a:pPr>
          <a:r>
            <a:rPr lang="en-US" sz="1800" b="0" kern="1200" dirty="0" smtClean="0"/>
            <a:t>What can we expect any employee in this class to be able to do, given sufficient training?</a:t>
          </a:r>
          <a:endParaRPr lang="en-US" sz="1800" b="0" kern="1200" dirty="0"/>
        </a:p>
        <a:p>
          <a:pPr marL="171450" lvl="1" indent="-171450" algn="l" defTabSz="800100" rtl="0">
            <a:lnSpc>
              <a:spcPct val="90000"/>
            </a:lnSpc>
            <a:spcBef>
              <a:spcPct val="0"/>
            </a:spcBef>
            <a:spcAft>
              <a:spcPct val="15000"/>
            </a:spcAft>
            <a:buChar char="••"/>
          </a:pPr>
          <a:r>
            <a:rPr lang="en-US" sz="1800" b="1" u="sng" kern="1200" dirty="0" smtClean="0"/>
            <a:t>For Competencies/KSAs</a:t>
          </a:r>
          <a:r>
            <a:rPr lang="en-US" sz="1800" b="1" kern="1200" dirty="0" smtClean="0"/>
            <a:t>:</a:t>
          </a:r>
          <a:endParaRPr lang="en-US" sz="1800" b="1" kern="1200" dirty="0"/>
        </a:p>
        <a:p>
          <a:pPr marL="342900" lvl="2" indent="-171450" algn="l" defTabSz="800100" rtl="0">
            <a:lnSpc>
              <a:spcPct val="90000"/>
            </a:lnSpc>
            <a:spcBef>
              <a:spcPct val="0"/>
            </a:spcBef>
            <a:spcAft>
              <a:spcPct val="15000"/>
            </a:spcAft>
            <a:buChar char="••"/>
          </a:pPr>
          <a:r>
            <a:rPr lang="en-US" sz="1800" b="0" kern="1200" dirty="0" smtClean="0"/>
            <a:t>What can an employee in this class be realistically expected to possess coming off the street?</a:t>
          </a:r>
          <a:endParaRPr lang="en-US" sz="1800" b="0" kern="1200" dirty="0"/>
        </a:p>
        <a:p>
          <a:pPr marL="342900" lvl="2" indent="-171450" algn="l" defTabSz="800100" rtl="0">
            <a:lnSpc>
              <a:spcPct val="90000"/>
            </a:lnSpc>
            <a:spcBef>
              <a:spcPct val="0"/>
            </a:spcBef>
            <a:spcAft>
              <a:spcPct val="15000"/>
            </a:spcAft>
            <a:buChar char="••"/>
          </a:pPr>
          <a:r>
            <a:rPr lang="en-US" sz="1800" b="0" kern="1200" dirty="0" smtClean="0"/>
            <a:t>What can an employee in this class be realistically expected to develop during the 12 month probationary period?</a:t>
          </a:r>
          <a:endParaRPr lang="en-US" sz="1800" b="0" kern="1200" dirty="0"/>
        </a:p>
        <a:p>
          <a:pPr marL="171450" lvl="1" indent="-171450" algn="l" defTabSz="800100" rtl="0">
            <a:lnSpc>
              <a:spcPct val="90000"/>
            </a:lnSpc>
            <a:spcBef>
              <a:spcPct val="0"/>
            </a:spcBef>
            <a:spcAft>
              <a:spcPct val="15000"/>
            </a:spcAft>
            <a:buChar char="••"/>
          </a:pPr>
          <a:r>
            <a:rPr lang="en-US" sz="1800" b="1" u="sng" kern="1200" dirty="0" smtClean="0"/>
            <a:t>For Both</a:t>
          </a:r>
          <a:r>
            <a:rPr lang="en-US" sz="1800" b="1" u="none" kern="1200" dirty="0" smtClean="0"/>
            <a:t>:</a:t>
          </a:r>
          <a:endParaRPr lang="en-US" sz="1800" b="1" u="sng" kern="1200" dirty="0"/>
        </a:p>
        <a:p>
          <a:pPr marL="342900" lvl="2" indent="-171450" algn="l" defTabSz="800100" rtl="0">
            <a:lnSpc>
              <a:spcPct val="90000"/>
            </a:lnSpc>
            <a:spcBef>
              <a:spcPct val="0"/>
            </a:spcBef>
            <a:spcAft>
              <a:spcPct val="15000"/>
            </a:spcAft>
            <a:buChar char="••"/>
          </a:pPr>
          <a:r>
            <a:rPr lang="en-US" sz="1800" b="0" kern="1200" dirty="0" smtClean="0"/>
            <a:t>What is appropriate for the class?</a:t>
          </a:r>
          <a:endParaRPr lang="en-US" sz="1800" b="0" kern="1200" dirty="0"/>
        </a:p>
        <a:p>
          <a:pPr marL="342900" lvl="2" indent="-171450" algn="l" defTabSz="800100" rtl="0">
            <a:lnSpc>
              <a:spcPct val="90000"/>
            </a:lnSpc>
            <a:spcBef>
              <a:spcPct val="0"/>
            </a:spcBef>
            <a:spcAft>
              <a:spcPct val="15000"/>
            </a:spcAft>
            <a:buChar char="••"/>
          </a:pPr>
          <a:r>
            <a:rPr lang="en-US" sz="1800" b="0" kern="1200" dirty="0" smtClean="0"/>
            <a:t>What is expected of </a:t>
          </a:r>
          <a:r>
            <a:rPr lang="en-US" sz="1800" b="0" u="sng" kern="1200" dirty="0" smtClean="0"/>
            <a:t>everyone</a:t>
          </a:r>
          <a:r>
            <a:rPr lang="en-US" sz="1800" b="0" kern="1200" dirty="0" smtClean="0"/>
            <a:t> in the class</a:t>
          </a:r>
          <a:r>
            <a:rPr lang="en-US" sz="1800" b="0" i="1" kern="1200" dirty="0" smtClean="0"/>
            <a:t>?</a:t>
          </a:r>
          <a:endParaRPr lang="en-US" sz="1800" b="0" kern="1200" dirty="0"/>
        </a:p>
        <a:p>
          <a:pPr marL="342900" lvl="2" indent="-171450" algn="l" defTabSz="800100" rtl="0">
            <a:lnSpc>
              <a:spcPct val="90000"/>
            </a:lnSpc>
            <a:spcBef>
              <a:spcPct val="0"/>
            </a:spcBef>
            <a:spcAft>
              <a:spcPct val="15000"/>
            </a:spcAft>
            <a:buChar char="••"/>
          </a:pPr>
          <a:r>
            <a:rPr lang="en-US" sz="1800" b="0" kern="1200" dirty="0" smtClean="0"/>
            <a:t>What is expected of the valued (3 level) performer</a:t>
          </a:r>
          <a:r>
            <a:rPr lang="en-US" sz="1800" b="0" i="1" kern="1200" dirty="0" smtClean="0"/>
            <a:t>?</a:t>
          </a:r>
          <a:endParaRPr lang="en-US" sz="1800" b="0" i="1" kern="1200" dirty="0"/>
        </a:p>
      </dsp:txBody>
      <dsp:txXfrm>
        <a:off x="0" y="651547"/>
        <a:ext cx="7772400" cy="4249260"/>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12E896-034C-43ED-B364-24CFDE92DCE8}">
      <dsp:nvSpPr>
        <dsp:cNvPr id="0" name=""/>
        <dsp:cNvSpPr/>
      </dsp:nvSpPr>
      <dsp:spPr>
        <a:xfrm>
          <a:off x="0" y="0"/>
          <a:ext cx="8229600" cy="13030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Focus SMEs on how it SHOULD be:</a:t>
          </a:r>
          <a:endParaRPr lang="en-US" sz="2800" b="1" kern="1200" dirty="0"/>
        </a:p>
      </dsp:txBody>
      <dsp:txXfrm>
        <a:off x="0" y="0"/>
        <a:ext cx="8229600" cy="1303020"/>
      </dsp:txXfrm>
    </dsp:sp>
    <dsp:sp modelId="{2650C953-6B24-489F-B5D8-2032E8F5FD38}">
      <dsp:nvSpPr>
        <dsp:cNvPr id="0" name=""/>
        <dsp:cNvSpPr/>
      </dsp:nvSpPr>
      <dsp:spPr>
        <a:xfrm>
          <a:off x="1004" y="1303020"/>
          <a:ext cx="1645518" cy="273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dirty="0" smtClean="0"/>
            <a:t>1 – Unacceptable Performance</a:t>
          </a:r>
          <a:endParaRPr lang="en-US" sz="1800" b="0" kern="1200" dirty="0"/>
        </a:p>
        <a:p>
          <a:pPr marL="171450" lvl="1" indent="-171450" algn="l" defTabSz="800100" rtl="0">
            <a:lnSpc>
              <a:spcPct val="90000"/>
            </a:lnSpc>
            <a:spcBef>
              <a:spcPct val="0"/>
            </a:spcBef>
            <a:spcAft>
              <a:spcPct val="15000"/>
            </a:spcAft>
            <a:buChar char="••"/>
          </a:pPr>
          <a:r>
            <a:rPr lang="en-US" sz="1800" b="0" i="1" kern="1200" dirty="0" smtClean="0"/>
            <a:t>Unsatisfactory Work outcom</a:t>
          </a:r>
          <a:r>
            <a:rPr lang="en-US" sz="1800" b="0" kern="1200" dirty="0" smtClean="0"/>
            <a:t>es</a:t>
          </a:r>
          <a:endParaRPr lang="en-US" sz="1800" b="0" kern="1200" dirty="0"/>
        </a:p>
      </dsp:txBody>
      <dsp:txXfrm>
        <a:off x="1004" y="1303020"/>
        <a:ext cx="1645518" cy="2736342"/>
      </dsp:txXfrm>
    </dsp:sp>
    <dsp:sp modelId="{FCBAE00F-627D-453C-B2BD-01B7F1878490}">
      <dsp:nvSpPr>
        <dsp:cNvPr id="0" name=""/>
        <dsp:cNvSpPr/>
      </dsp:nvSpPr>
      <dsp:spPr>
        <a:xfrm>
          <a:off x="1646522" y="1303020"/>
          <a:ext cx="1645518" cy="273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dirty="0" smtClean="0"/>
            <a:t>2 – Marginal Performance</a:t>
          </a:r>
          <a:endParaRPr lang="en-US" sz="1800" b="0" kern="1200" dirty="0"/>
        </a:p>
        <a:p>
          <a:pPr marL="171450" lvl="1" indent="-171450" algn="l" defTabSz="800100" rtl="0">
            <a:lnSpc>
              <a:spcPct val="90000"/>
            </a:lnSpc>
            <a:spcBef>
              <a:spcPct val="0"/>
            </a:spcBef>
            <a:spcAft>
              <a:spcPct val="15000"/>
            </a:spcAft>
            <a:buChar char="••"/>
          </a:pPr>
          <a:r>
            <a:rPr lang="en-US" sz="1800" b="0" i="1" kern="1200" dirty="0" smtClean="0"/>
            <a:t>Work outcomes consistently do not meet some stated expectations</a:t>
          </a:r>
          <a:endParaRPr lang="en-US" sz="1800" b="0" i="1" kern="1200" dirty="0"/>
        </a:p>
      </dsp:txBody>
      <dsp:txXfrm>
        <a:off x="1646522" y="1303020"/>
        <a:ext cx="1645518" cy="2736342"/>
      </dsp:txXfrm>
    </dsp:sp>
    <dsp:sp modelId="{E3D13EFB-06FF-4BD6-8131-B49E1AC16C9C}">
      <dsp:nvSpPr>
        <dsp:cNvPr id="0" name=""/>
        <dsp:cNvSpPr/>
      </dsp:nvSpPr>
      <dsp:spPr>
        <a:xfrm>
          <a:off x="3292040" y="1303020"/>
          <a:ext cx="1645518" cy="2736342"/>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i="0" u="sng" kern="1200" dirty="0" smtClean="0">
              <a:solidFill>
                <a:srgbClr val="FFFF00"/>
              </a:solidFill>
            </a:rPr>
            <a:t>3 – Valued Performance</a:t>
          </a:r>
          <a:endParaRPr lang="en-US" sz="1800" b="1" i="0" u="sng" kern="1200" dirty="0">
            <a:solidFill>
              <a:srgbClr val="FFFF00"/>
            </a:solidFill>
          </a:endParaRPr>
        </a:p>
        <a:p>
          <a:pPr marL="171450" lvl="1" indent="-171450" algn="l" defTabSz="800100" rtl="0">
            <a:lnSpc>
              <a:spcPct val="90000"/>
            </a:lnSpc>
            <a:spcBef>
              <a:spcPct val="0"/>
            </a:spcBef>
            <a:spcAft>
              <a:spcPct val="15000"/>
            </a:spcAft>
            <a:buChar char="••"/>
          </a:pPr>
          <a:r>
            <a:rPr lang="en-US" sz="1800" b="1" i="1" u="sng" kern="1200" dirty="0" smtClean="0">
              <a:solidFill>
                <a:srgbClr val="FFFF00"/>
              </a:solidFill>
            </a:rPr>
            <a:t>Work outcomes consistently meet stated expected performance</a:t>
          </a:r>
          <a:endParaRPr lang="en-US" sz="1800" b="1" i="1" u="sng" kern="1200" dirty="0">
            <a:solidFill>
              <a:srgbClr val="FFFF00"/>
            </a:solidFill>
          </a:endParaRPr>
        </a:p>
      </dsp:txBody>
      <dsp:txXfrm>
        <a:off x="3292040" y="1303020"/>
        <a:ext cx="1645518" cy="2736342"/>
      </dsp:txXfrm>
    </dsp:sp>
    <dsp:sp modelId="{B2FDCB69-A98E-407A-A46D-C94314DE8073}">
      <dsp:nvSpPr>
        <dsp:cNvPr id="0" name=""/>
        <dsp:cNvSpPr/>
      </dsp:nvSpPr>
      <dsp:spPr>
        <a:xfrm>
          <a:off x="4937559" y="1303020"/>
          <a:ext cx="1645518" cy="273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dirty="0" smtClean="0"/>
            <a:t>4 – Advanced Performance</a:t>
          </a:r>
          <a:endParaRPr lang="en-US" sz="1800" b="0" kern="1200" dirty="0"/>
        </a:p>
        <a:p>
          <a:pPr marL="171450" lvl="1" indent="-171450" algn="l" defTabSz="800100" rtl="0">
            <a:lnSpc>
              <a:spcPct val="90000"/>
            </a:lnSpc>
            <a:spcBef>
              <a:spcPct val="0"/>
            </a:spcBef>
            <a:spcAft>
              <a:spcPct val="15000"/>
            </a:spcAft>
            <a:buChar char="••"/>
          </a:pPr>
          <a:r>
            <a:rPr lang="en-US" sz="1800" b="0" i="1" kern="1200" dirty="0" smtClean="0"/>
            <a:t>Work outcomes consistently meet and often exceed stated expected performance</a:t>
          </a:r>
          <a:endParaRPr lang="en-US" sz="1800" b="0" i="1" kern="1200" dirty="0"/>
        </a:p>
      </dsp:txBody>
      <dsp:txXfrm>
        <a:off x="4937559" y="1303020"/>
        <a:ext cx="1645518" cy="2736342"/>
      </dsp:txXfrm>
    </dsp:sp>
    <dsp:sp modelId="{29FCAD90-7FA1-4814-87B4-30194E9EE61A}">
      <dsp:nvSpPr>
        <dsp:cNvPr id="0" name=""/>
        <dsp:cNvSpPr/>
      </dsp:nvSpPr>
      <dsp:spPr>
        <a:xfrm>
          <a:off x="6583077" y="1303020"/>
          <a:ext cx="1645518" cy="273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dirty="0" smtClean="0"/>
            <a:t>5 – Outstanding Performance</a:t>
          </a:r>
          <a:endParaRPr lang="en-US" sz="1800" b="0" kern="1200" dirty="0"/>
        </a:p>
        <a:p>
          <a:pPr marL="171450" lvl="1" indent="-171450" algn="l" defTabSz="800100" rtl="0">
            <a:lnSpc>
              <a:spcPct val="90000"/>
            </a:lnSpc>
            <a:spcBef>
              <a:spcPct val="0"/>
            </a:spcBef>
            <a:spcAft>
              <a:spcPct val="15000"/>
            </a:spcAft>
            <a:buChar char="••"/>
          </a:pPr>
          <a:r>
            <a:rPr lang="en-US" sz="1800" b="0" i="1" kern="1200" dirty="0" smtClean="0"/>
            <a:t>Work outcomes consistently exceed expected performance and affect measurable improvements in organizational performance</a:t>
          </a:r>
          <a:endParaRPr lang="en-US" sz="1800" b="0" i="1" kern="1200" dirty="0"/>
        </a:p>
      </dsp:txBody>
      <dsp:txXfrm>
        <a:off x="6583077" y="1303020"/>
        <a:ext cx="1645518" cy="2736342"/>
      </dsp:txXfrm>
    </dsp:sp>
    <dsp:sp modelId="{F5F57C3D-2251-4606-B5CC-36AEBF0A03C3}">
      <dsp:nvSpPr>
        <dsp:cNvPr id="0" name=""/>
        <dsp:cNvSpPr/>
      </dsp:nvSpPr>
      <dsp:spPr>
        <a:xfrm>
          <a:off x="0" y="4039362"/>
          <a:ext cx="8229600" cy="30403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1C4639-9D24-4A6F-B092-F5373A1727FB}">
      <dsp:nvSpPr>
        <dsp:cNvPr id="0" name=""/>
        <dsp:cNvSpPr/>
      </dsp:nvSpPr>
      <dsp:spPr>
        <a:xfrm>
          <a:off x="582929" y="0"/>
          <a:ext cx="6606540" cy="457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BB2F8-E5CF-48AB-B023-2C0733061CDA}">
      <dsp:nvSpPr>
        <dsp:cNvPr id="0" name=""/>
        <dsp:cNvSpPr/>
      </dsp:nvSpPr>
      <dsp:spPr>
        <a:xfrm>
          <a:off x="0" y="1371599"/>
          <a:ext cx="2331720"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Generate task statements</a:t>
          </a:r>
          <a:endParaRPr lang="en-US" sz="2400" kern="1200" dirty="0"/>
        </a:p>
      </dsp:txBody>
      <dsp:txXfrm>
        <a:off x="0" y="1371599"/>
        <a:ext cx="2331720" cy="1828800"/>
      </dsp:txXfrm>
    </dsp:sp>
    <dsp:sp modelId="{4A23B5C3-27B7-4B06-8880-B7D5D0A434EA}">
      <dsp:nvSpPr>
        <dsp:cNvPr id="0" name=""/>
        <dsp:cNvSpPr/>
      </dsp:nvSpPr>
      <dsp:spPr>
        <a:xfrm>
          <a:off x="2720339" y="1371599"/>
          <a:ext cx="2331720"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Rate task statements</a:t>
          </a:r>
          <a:endParaRPr lang="en-US" sz="2400" kern="1200" dirty="0"/>
        </a:p>
      </dsp:txBody>
      <dsp:txXfrm>
        <a:off x="2720339" y="1371599"/>
        <a:ext cx="2331720" cy="1828800"/>
      </dsp:txXfrm>
    </dsp:sp>
    <dsp:sp modelId="{9169AC53-3421-4A42-8980-79D9FA0DF11F}">
      <dsp:nvSpPr>
        <dsp:cNvPr id="0" name=""/>
        <dsp:cNvSpPr/>
      </dsp:nvSpPr>
      <dsp:spPr>
        <a:xfrm>
          <a:off x="5440680" y="1371599"/>
          <a:ext cx="2331720"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Identify essential tasks</a:t>
          </a:r>
          <a:endParaRPr lang="en-US" sz="2400" kern="1200" dirty="0"/>
        </a:p>
      </dsp:txBody>
      <dsp:txXfrm>
        <a:off x="5440680" y="1371599"/>
        <a:ext cx="2331720" cy="1828800"/>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CDC825-8845-40D7-8CB8-62A4A9154449}">
      <dsp:nvSpPr>
        <dsp:cNvPr id="0" name=""/>
        <dsp:cNvSpPr/>
      </dsp:nvSpPr>
      <dsp:spPr>
        <a:xfrm>
          <a:off x="582929" y="0"/>
          <a:ext cx="6606540" cy="457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61117-69A6-4F08-99C2-8855A3189F1A}">
      <dsp:nvSpPr>
        <dsp:cNvPr id="0" name=""/>
        <dsp:cNvSpPr/>
      </dsp:nvSpPr>
      <dsp:spPr>
        <a:xfrm>
          <a:off x="263381" y="1371599"/>
          <a:ext cx="2331720"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Understand the definition of a task</a:t>
          </a:r>
          <a:endParaRPr lang="en-US" sz="2200" kern="1200" dirty="0"/>
        </a:p>
      </dsp:txBody>
      <dsp:txXfrm>
        <a:off x="263381" y="1371599"/>
        <a:ext cx="2331720" cy="1828800"/>
      </dsp:txXfrm>
    </dsp:sp>
    <dsp:sp modelId="{BBEBB9A4-F825-4859-AEB4-911BD8608865}">
      <dsp:nvSpPr>
        <dsp:cNvPr id="0" name=""/>
        <dsp:cNvSpPr/>
      </dsp:nvSpPr>
      <dsp:spPr>
        <a:xfrm>
          <a:off x="2720340" y="1371599"/>
          <a:ext cx="2331720"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Be able to write an appropriate task statement</a:t>
          </a:r>
          <a:endParaRPr lang="en-US" sz="2200" kern="1200" dirty="0"/>
        </a:p>
      </dsp:txBody>
      <dsp:txXfrm>
        <a:off x="2720340" y="1371599"/>
        <a:ext cx="2331720" cy="1828800"/>
      </dsp:txXfrm>
    </dsp:sp>
    <dsp:sp modelId="{173CF70B-D4D9-46F4-8F98-E9FD9BDB6ACA}">
      <dsp:nvSpPr>
        <dsp:cNvPr id="0" name=""/>
        <dsp:cNvSpPr/>
      </dsp:nvSpPr>
      <dsp:spPr>
        <a:xfrm>
          <a:off x="5177298" y="1371599"/>
          <a:ext cx="2331720"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Be able to accurately rate tasks statements on overall importance level</a:t>
          </a:r>
          <a:endParaRPr lang="en-US" sz="2200" kern="1200" dirty="0"/>
        </a:p>
      </dsp:txBody>
      <dsp:txXfrm>
        <a:off x="5177298" y="1371599"/>
        <a:ext cx="2331720" cy="1828800"/>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446542-A415-48A7-8697-FEDDAE0FBCFC}">
      <dsp:nvSpPr>
        <dsp:cNvPr id="0" name=""/>
        <dsp:cNvSpPr/>
      </dsp:nvSpPr>
      <dsp:spPr>
        <a:xfrm>
          <a:off x="0" y="148379"/>
          <a:ext cx="7772400" cy="835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smtClean="0"/>
            <a:t>Focus SMEs on how it SHOULD be:</a:t>
          </a:r>
          <a:endParaRPr lang="en-US" sz="2800" b="1" kern="1200" dirty="0"/>
        </a:p>
      </dsp:txBody>
      <dsp:txXfrm>
        <a:off x="0" y="148379"/>
        <a:ext cx="7772400" cy="835200"/>
      </dsp:txXfrm>
    </dsp:sp>
    <dsp:sp modelId="{0436F41D-BF2E-4A10-B17F-CE24ADE07449}">
      <dsp:nvSpPr>
        <dsp:cNvPr id="0" name=""/>
        <dsp:cNvSpPr/>
      </dsp:nvSpPr>
      <dsp:spPr>
        <a:xfrm>
          <a:off x="0" y="983579"/>
          <a:ext cx="7772400" cy="3821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US" sz="2900" b="1" kern="1200" dirty="0" smtClean="0"/>
            <a:t>Full staffing levels</a:t>
          </a:r>
          <a:endParaRPr lang="en-US" sz="2900" b="1" kern="1200" dirty="0"/>
        </a:p>
        <a:p>
          <a:pPr marL="285750" lvl="1" indent="-285750" algn="l" defTabSz="1289050" rtl="0">
            <a:lnSpc>
              <a:spcPct val="90000"/>
            </a:lnSpc>
            <a:spcBef>
              <a:spcPct val="0"/>
            </a:spcBef>
            <a:spcAft>
              <a:spcPct val="15000"/>
            </a:spcAft>
            <a:buChar char="••"/>
          </a:pPr>
          <a:r>
            <a:rPr lang="en-US" sz="2900" b="1" kern="1200" dirty="0" smtClean="0"/>
            <a:t>No one is working out of class</a:t>
          </a:r>
          <a:endParaRPr lang="en-US" sz="2900" b="1" kern="1200" dirty="0"/>
        </a:p>
        <a:p>
          <a:pPr marL="285750" lvl="1" indent="-285750" algn="l" defTabSz="1289050" rtl="0">
            <a:lnSpc>
              <a:spcPct val="90000"/>
            </a:lnSpc>
            <a:spcBef>
              <a:spcPct val="0"/>
            </a:spcBef>
            <a:spcAft>
              <a:spcPct val="15000"/>
            </a:spcAft>
            <a:buChar char="••"/>
          </a:pPr>
          <a:r>
            <a:rPr lang="en-US" sz="2900" b="0" kern="1200" dirty="0" smtClean="0"/>
            <a:t>What do employees in this class do 90% of the time?</a:t>
          </a:r>
          <a:endParaRPr lang="en-US" sz="2900" b="0" kern="1200" dirty="0"/>
        </a:p>
        <a:p>
          <a:pPr marL="285750" lvl="1" indent="-285750" algn="l" defTabSz="1289050" rtl="0">
            <a:lnSpc>
              <a:spcPct val="90000"/>
            </a:lnSpc>
            <a:spcBef>
              <a:spcPct val="0"/>
            </a:spcBef>
            <a:spcAft>
              <a:spcPct val="15000"/>
            </a:spcAft>
            <a:buChar char="••"/>
          </a:pPr>
          <a:r>
            <a:rPr lang="en-US" sz="2900" b="0" kern="1200" dirty="0" smtClean="0"/>
            <a:t>What can we expect any employee in this class to be able to do, given sufficient training?</a:t>
          </a:r>
          <a:endParaRPr lang="en-US" sz="2900" b="0" kern="1200" dirty="0"/>
        </a:p>
        <a:p>
          <a:pPr marL="285750" lvl="1" indent="-285750" algn="l" defTabSz="1289050" rtl="0">
            <a:lnSpc>
              <a:spcPct val="90000"/>
            </a:lnSpc>
            <a:spcBef>
              <a:spcPct val="0"/>
            </a:spcBef>
            <a:spcAft>
              <a:spcPct val="15000"/>
            </a:spcAft>
            <a:buChar char="••"/>
          </a:pPr>
          <a:r>
            <a:rPr lang="en-US" sz="2900" b="0" kern="1200" dirty="0" smtClean="0"/>
            <a:t>What is appropriate for the class?</a:t>
          </a:r>
          <a:endParaRPr lang="en-US" sz="2900" b="0" kern="1200" dirty="0"/>
        </a:p>
        <a:p>
          <a:pPr marL="285750" lvl="1" indent="-285750" algn="l" defTabSz="1289050" rtl="0">
            <a:lnSpc>
              <a:spcPct val="90000"/>
            </a:lnSpc>
            <a:spcBef>
              <a:spcPct val="0"/>
            </a:spcBef>
            <a:spcAft>
              <a:spcPct val="15000"/>
            </a:spcAft>
            <a:buChar char="••"/>
          </a:pPr>
          <a:r>
            <a:rPr lang="en-US" sz="2900" b="0" kern="1200" dirty="0" smtClean="0"/>
            <a:t>What is expected of </a:t>
          </a:r>
          <a:r>
            <a:rPr lang="en-US" sz="2900" b="0" u="sng" kern="1200" dirty="0" smtClean="0"/>
            <a:t>everyone</a:t>
          </a:r>
          <a:r>
            <a:rPr lang="en-US" sz="2900" b="0" kern="1200" dirty="0" smtClean="0"/>
            <a:t> in the class</a:t>
          </a:r>
          <a:r>
            <a:rPr lang="en-US" sz="2900" b="0" i="1" kern="1200" dirty="0" smtClean="0"/>
            <a:t>?</a:t>
          </a:r>
          <a:endParaRPr lang="en-US" sz="2900" b="0" kern="1200" dirty="0"/>
        </a:p>
        <a:p>
          <a:pPr marL="285750" lvl="1" indent="-285750" algn="l" defTabSz="1289050" rtl="0">
            <a:lnSpc>
              <a:spcPct val="90000"/>
            </a:lnSpc>
            <a:spcBef>
              <a:spcPct val="0"/>
            </a:spcBef>
            <a:spcAft>
              <a:spcPct val="15000"/>
            </a:spcAft>
            <a:buChar char="••"/>
          </a:pPr>
          <a:r>
            <a:rPr lang="en-US" sz="2900" b="0" kern="1200" dirty="0" smtClean="0"/>
            <a:t>What is expected of the valued (3 level) performer</a:t>
          </a:r>
          <a:r>
            <a:rPr lang="en-US" sz="2900" b="0" i="1" kern="1200" dirty="0" smtClean="0"/>
            <a:t>?</a:t>
          </a:r>
          <a:endParaRPr lang="en-US" sz="2900" b="0" i="1" kern="1200" dirty="0"/>
        </a:p>
      </dsp:txBody>
      <dsp:txXfrm>
        <a:off x="0" y="983579"/>
        <a:ext cx="7772400" cy="38210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14B721-D5B7-4F74-B668-672647A6D25F}">
      <dsp:nvSpPr>
        <dsp:cNvPr id="0" name=""/>
        <dsp:cNvSpPr/>
      </dsp:nvSpPr>
      <dsp:spPr>
        <a:xfrm>
          <a:off x="2571" y="138624"/>
          <a:ext cx="2507456" cy="68869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en-US" sz="1300" kern="1200" dirty="0" smtClean="0"/>
            <a:t>Tennessee Excellence,</a:t>
          </a:r>
        </a:p>
        <a:p>
          <a:pPr lvl="0" algn="ctr" defTabSz="577850">
            <a:lnSpc>
              <a:spcPct val="90000"/>
            </a:lnSpc>
            <a:spcBef>
              <a:spcPct val="0"/>
            </a:spcBef>
            <a:spcAft>
              <a:spcPct val="35000"/>
            </a:spcAft>
          </a:pPr>
          <a:r>
            <a:rPr lang="en-US" sz="1300" kern="1200" dirty="0" smtClean="0"/>
            <a:t>Accountability, and Management (“T.E.A.M.”) Act of 2012</a:t>
          </a:r>
          <a:endParaRPr lang="en-US" sz="1300" kern="1200" dirty="0"/>
        </a:p>
      </dsp:txBody>
      <dsp:txXfrm>
        <a:off x="2571" y="138624"/>
        <a:ext cx="2507456" cy="688691"/>
      </dsp:txXfrm>
    </dsp:sp>
    <dsp:sp modelId="{D6C9A09A-9B37-43AC-9ACC-4598034950A6}">
      <dsp:nvSpPr>
        <dsp:cNvPr id="0" name=""/>
        <dsp:cNvSpPr/>
      </dsp:nvSpPr>
      <dsp:spPr>
        <a:xfrm>
          <a:off x="2571" y="827315"/>
          <a:ext cx="2507456" cy="41394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b="0" kern="1200" dirty="0" smtClean="0"/>
            <a:t>“The commissioner [of DOHR] shall prepare a classification plan that groups all positions in the preferred service in classes, based on the authority, duties, and responsibilities of each position. The classification plan must set forth, for each class of positions, the class title and a statement of the authority, duties, and responsibilities of the class.” (B - Section 12)</a:t>
          </a:r>
          <a:endParaRPr lang="en-US" sz="1300" b="0" kern="1200" dirty="0"/>
        </a:p>
        <a:p>
          <a:pPr marL="114300" lvl="1" indent="-114300" algn="l" defTabSz="577850" rtl="0">
            <a:lnSpc>
              <a:spcPct val="90000"/>
            </a:lnSpc>
            <a:spcBef>
              <a:spcPct val="0"/>
            </a:spcBef>
            <a:spcAft>
              <a:spcPct val="15000"/>
            </a:spcAft>
            <a:buChar char="••"/>
          </a:pPr>
          <a:r>
            <a:rPr lang="en-US" sz="1300" b="0" kern="1200" dirty="0" smtClean="0"/>
            <a:t>“Whenever an appointing authority proposes to fill a position in the preferred service, the authority shall submit to the commissioner [of DOHR] a statement showing the position to be filled, the duties thereof, the official station, the minimum qualifications and preferred skill, abilities, competencies and knowledge of the person to be appointed.” (A.1 - Section 27)</a:t>
          </a:r>
          <a:endParaRPr lang="en-US" sz="1300" b="0" kern="1200" dirty="0"/>
        </a:p>
      </dsp:txBody>
      <dsp:txXfrm>
        <a:off x="2571" y="827315"/>
        <a:ext cx="2507456" cy="4139459"/>
      </dsp:txXfrm>
    </dsp:sp>
    <dsp:sp modelId="{643CEE84-AE4D-4C94-B4DE-DEFA31189095}">
      <dsp:nvSpPr>
        <dsp:cNvPr id="0" name=""/>
        <dsp:cNvSpPr/>
      </dsp:nvSpPr>
      <dsp:spPr>
        <a:xfrm>
          <a:off x="2861071" y="138624"/>
          <a:ext cx="2507456" cy="68869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en-US" sz="1300" kern="1200" dirty="0" smtClean="0"/>
            <a:t>The Uniform Guidelines on Employee Selection Procedures (EEOC, 1978):</a:t>
          </a:r>
          <a:endParaRPr lang="en-US" sz="1300" kern="1200" dirty="0"/>
        </a:p>
      </dsp:txBody>
      <dsp:txXfrm>
        <a:off x="2861071" y="138624"/>
        <a:ext cx="2507456" cy="688691"/>
      </dsp:txXfrm>
    </dsp:sp>
    <dsp:sp modelId="{2BD9C957-529D-41A9-881A-9EE3BDEF087E}">
      <dsp:nvSpPr>
        <dsp:cNvPr id="0" name=""/>
        <dsp:cNvSpPr/>
      </dsp:nvSpPr>
      <dsp:spPr>
        <a:xfrm>
          <a:off x="2861071" y="827315"/>
          <a:ext cx="2507456" cy="41394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“Any validity study should be based upon a review of information about the job for which the selection procedure is to be used. The review should include a job analysis...”(60-3.14 - Section A.) </a:t>
          </a:r>
          <a:endParaRPr lang="en-US" sz="1300" kern="1200" dirty="0"/>
        </a:p>
        <a:p>
          <a:pPr marL="114300" lvl="1" indent="-114300" algn="l" defTabSz="577850" rtl="0">
            <a:lnSpc>
              <a:spcPct val="90000"/>
            </a:lnSpc>
            <a:spcBef>
              <a:spcPct val="0"/>
            </a:spcBef>
            <a:spcAft>
              <a:spcPct val="15000"/>
            </a:spcAft>
            <a:buChar char="••"/>
          </a:pPr>
          <a:r>
            <a:rPr lang="en-US" sz="1300" kern="1200" dirty="0" smtClean="0"/>
            <a:t>"Any job analysis should focus on the work behavior(s) and the tasks associated with them. If work behavior(s) are not observable, the job analysis should identify and analyze those aspects of the behavior(s) that can be observed and the observed work products. The work behavior(s) selected for measurement should be critical work behavior(s) and/or important work behavior(s) constituting most of the job." (60-3.14 - Section C.(2))</a:t>
          </a:r>
          <a:endParaRPr lang="en-US" sz="1300" kern="1200" dirty="0"/>
        </a:p>
      </dsp:txBody>
      <dsp:txXfrm>
        <a:off x="2861071" y="827315"/>
        <a:ext cx="2507456" cy="4139459"/>
      </dsp:txXfrm>
    </dsp:sp>
    <dsp:sp modelId="{8315D5F7-C53C-47C2-A47C-6F382575F1F3}">
      <dsp:nvSpPr>
        <dsp:cNvPr id="0" name=""/>
        <dsp:cNvSpPr/>
      </dsp:nvSpPr>
      <dsp:spPr>
        <a:xfrm>
          <a:off x="5719571" y="138624"/>
          <a:ext cx="2507456" cy="68869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en-US" sz="1300" i="1" kern="1200" dirty="0" smtClean="0"/>
            <a:t>Griggs v. Duke Power Company</a:t>
          </a:r>
          <a:r>
            <a:rPr lang="en-US" sz="1300" kern="1200" dirty="0" smtClean="0"/>
            <a:t> (1971), </a:t>
          </a:r>
          <a:r>
            <a:rPr lang="en-US" sz="1300" i="1" kern="1200" dirty="0" smtClean="0"/>
            <a:t>Albemarle v. Moody </a:t>
          </a:r>
          <a:r>
            <a:rPr lang="en-US" sz="1300" kern="1200" dirty="0" smtClean="0"/>
            <a:t>(1975), </a:t>
          </a:r>
          <a:r>
            <a:rPr lang="en-US" sz="1300" i="1" kern="1200" dirty="0" smtClean="0"/>
            <a:t>etc</a:t>
          </a:r>
          <a:r>
            <a:rPr lang="en-US" sz="1300" kern="1200" dirty="0" smtClean="0"/>
            <a:t>…</a:t>
          </a:r>
          <a:endParaRPr lang="en-US" sz="1300" kern="1200" dirty="0"/>
        </a:p>
      </dsp:txBody>
      <dsp:txXfrm>
        <a:off x="5719571" y="138624"/>
        <a:ext cx="2507456" cy="688691"/>
      </dsp:txXfrm>
    </dsp:sp>
    <dsp:sp modelId="{EC1D2DD2-883C-4247-8EB2-25B1227A685E}">
      <dsp:nvSpPr>
        <dsp:cNvPr id="0" name=""/>
        <dsp:cNvSpPr/>
      </dsp:nvSpPr>
      <dsp:spPr>
        <a:xfrm>
          <a:off x="5719571" y="827315"/>
          <a:ext cx="2507456" cy="41394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Supreme Court ruled that a company must establish the </a:t>
          </a:r>
          <a:r>
            <a:rPr lang="en-US" sz="1300" b="1" u="sng" kern="1200" dirty="0" smtClean="0"/>
            <a:t>job-relatedness</a:t>
          </a:r>
          <a:r>
            <a:rPr lang="en-US" sz="1300" kern="1200" dirty="0" smtClean="0"/>
            <a:t> of a selection/performance evaluation procedure</a:t>
          </a:r>
          <a:endParaRPr lang="en-US" sz="1300" kern="1200" dirty="0"/>
        </a:p>
        <a:p>
          <a:pPr marL="114300" lvl="1" indent="-114300" algn="l" defTabSz="577850" rtl="0">
            <a:lnSpc>
              <a:spcPct val="90000"/>
            </a:lnSpc>
            <a:spcBef>
              <a:spcPct val="0"/>
            </a:spcBef>
            <a:spcAft>
              <a:spcPct val="15000"/>
            </a:spcAft>
            <a:buChar char="••"/>
          </a:pPr>
          <a:r>
            <a:rPr lang="en-US" sz="1300" kern="1200" dirty="0" smtClean="0"/>
            <a:t>Employment tests used in employment decisions that are not a reasonable measure of job performance are prohibited under Title VII of the Civil Rights Act.</a:t>
          </a:r>
          <a:endParaRPr lang="en-US" sz="1300" kern="1200" dirty="0"/>
        </a:p>
      </dsp:txBody>
      <dsp:txXfrm>
        <a:off x="5719571" y="827315"/>
        <a:ext cx="2507456" cy="4139459"/>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12E896-034C-43ED-B364-24CFDE92DCE8}">
      <dsp:nvSpPr>
        <dsp:cNvPr id="0" name=""/>
        <dsp:cNvSpPr/>
      </dsp:nvSpPr>
      <dsp:spPr>
        <a:xfrm>
          <a:off x="0" y="0"/>
          <a:ext cx="8229600" cy="13030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Focus SMEs on how it SHOULD be:</a:t>
          </a:r>
          <a:endParaRPr lang="en-US" sz="2800" b="1" kern="1200" dirty="0"/>
        </a:p>
      </dsp:txBody>
      <dsp:txXfrm>
        <a:off x="0" y="0"/>
        <a:ext cx="8229600" cy="1303020"/>
      </dsp:txXfrm>
    </dsp:sp>
    <dsp:sp modelId="{2650C953-6B24-489F-B5D8-2032E8F5FD38}">
      <dsp:nvSpPr>
        <dsp:cNvPr id="0" name=""/>
        <dsp:cNvSpPr/>
      </dsp:nvSpPr>
      <dsp:spPr>
        <a:xfrm>
          <a:off x="1004" y="1303020"/>
          <a:ext cx="1645518" cy="273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dirty="0" smtClean="0"/>
            <a:t>1 – Unacceptable Performance</a:t>
          </a:r>
          <a:endParaRPr lang="en-US" sz="1800" b="0" kern="1200" dirty="0"/>
        </a:p>
        <a:p>
          <a:pPr marL="171450" lvl="1" indent="-171450" algn="l" defTabSz="800100" rtl="0">
            <a:lnSpc>
              <a:spcPct val="90000"/>
            </a:lnSpc>
            <a:spcBef>
              <a:spcPct val="0"/>
            </a:spcBef>
            <a:spcAft>
              <a:spcPct val="15000"/>
            </a:spcAft>
            <a:buChar char="••"/>
          </a:pPr>
          <a:r>
            <a:rPr lang="en-US" sz="1800" b="0" i="1" kern="1200" dirty="0" smtClean="0"/>
            <a:t>Unsatisfactory Work outcom</a:t>
          </a:r>
          <a:r>
            <a:rPr lang="en-US" sz="1800" b="0" kern="1200" dirty="0" smtClean="0"/>
            <a:t>es</a:t>
          </a:r>
          <a:endParaRPr lang="en-US" sz="1800" b="0" kern="1200" dirty="0"/>
        </a:p>
      </dsp:txBody>
      <dsp:txXfrm>
        <a:off x="1004" y="1303020"/>
        <a:ext cx="1645518" cy="2736342"/>
      </dsp:txXfrm>
    </dsp:sp>
    <dsp:sp modelId="{FCBAE00F-627D-453C-B2BD-01B7F1878490}">
      <dsp:nvSpPr>
        <dsp:cNvPr id="0" name=""/>
        <dsp:cNvSpPr/>
      </dsp:nvSpPr>
      <dsp:spPr>
        <a:xfrm>
          <a:off x="1646522" y="1303020"/>
          <a:ext cx="1645518" cy="273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dirty="0" smtClean="0"/>
            <a:t>2 – Marginal Performance</a:t>
          </a:r>
          <a:endParaRPr lang="en-US" sz="1800" b="0" kern="1200" dirty="0"/>
        </a:p>
        <a:p>
          <a:pPr marL="171450" lvl="1" indent="-171450" algn="l" defTabSz="800100" rtl="0">
            <a:lnSpc>
              <a:spcPct val="90000"/>
            </a:lnSpc>
            <a:spcBef>
              <a:spcPct val="0"/>
            </a:spcBef>
            <a:spcAft>
              <a:spcPct val="15000"/>
            </a:spcAft>
            <a:buChar char="••"/>
          </a:pPr>
          <a:r>
            <a:rPr lang="en-US" sz="1800" b="0" i="1" kern="1200" dirty="0" smtClean="0"/>
            <a:t>Work outcomes consistently do not meet some stated expectations</a:t>
          </a:r>
          <a:endParaRPr lang="en-US" sz="1800" b="0" i="1" kern="1200" dirty="0"/>
        </a:p>
      </dsp:txBody>
      <dsp:txXfrm>
        <a:off x="1646522" y="1303020"/>
        <a:ext cx="1645518" cy="2736342"/>
      </dsp:txXfrm>
    </dsp:sp>
    <dsp:sp modelId="{E3D13EFB-06FF-4BD6-8131-B49E1AC16C9C}">
      <dsp:nvSpPr>
        <dsp:cNvPr id="0" name=""/>
        <dsp:cNvSpPr/>
      </dsp:nvSpPr>
      <dsp:spPr>
        <a:xfrm>
          <a:off x="3292040" y="1303020"/>
          <a:ext cx="1645518" cy="2736342"/>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i="0" u="sng" kern="1200" dirty="0" smtClean="0">
              <a:solidFill>
                <a:srgbClr val="FFFF00"/>
              </a:solidFill>
            </a:rPr>
            <a:t>3 – Valued Performance</a:t>
          </a:r>
          <a:endParaRPr lang="en-US" sz="1800" b="1" i="0" u="sng" kern="1200" dirty="0">
            <a:solidFill>
              <a:srgbClr val="FFFF00"/>
            </a:solidFill>
          </a:endParaRPr>
        </a:p>
        <a:p>
          <a:pPr marL="171450" lvl="1" indent="-171450" algn="l" defTabSz="800100" rtl="0">
            <a:lnSpc>
              <a:spcPct val="90000"/>
            </a:lnSpc>
            <a:spcBef>
              <a:spcPct val="0"/>
            </a:spcBef>
            <a:spcAft>
              <a:spcPct val="15000"/>
            </a:spcAft>
            <a:buChar char="••"/>
          </a:pPr>
          <a:r>
            <a:rPr lang="en-US" sz="1800" b="1" i="1" u="sng" kern="1200" dirty="0" smtClean="0">
              <a:solidFill>
                <a:srgbClr val="FFFF00"/>
              </a:solidFill>
            </a:rPr>
            <a:t>Work outcomes consistently meet stated expected performance</a:t>
          </a:r>
          <a:endParaRPr lang="en-US" sz="1800" b="1" i="1" u="sng" kern="1200" dirty="0">
            <a:solidFill>
              <a:srgbClr val="FFFF00"/>
            </a:solidFill>
          </a:endParaRPr>
        </a:p>
      </dsp:txBody>
      <dsp:txXfrm>
        <a:off x="3292040" y="1303020"/>
        <a:ext cx="1645518" cy="2736342"/>
      </dsp:txXfrm>
    </dsp:sp>
    <dsp:sp modelId="{B2FDCB69-A98E-407A-A46D-C94314DE8073}">
      <dsp:nvSpPr>
        <dsp:cNvPr id="0" name=""/>
        <dsp:cNvSpPr/>
      </dsp:nvSpPr>
      <dsp:spPr>
        <a:xfrm>
          <a:off x="4937559" y="1303020"/>
          <a:ext cx="1645518" cy="273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dirty="0" smtClean="0"/>
            <a:t>4 – Advanced Performance</a:t>
          </a:r>
          <a:endParaRPr lang="en-US" sz="1800" b="0" kern="1200" dirty="0"/>
        </a:p>
        <a:p>
          <a:pPr marL="171450" lvl="1" indent="-171450" algn="l" defTabSz="800100" rtl="0">
            <a:lnSpc>
              <a:spcPct val="90000"/>
            </a:lnSpc>
            <a:spcBef>
              <a:spcPct val="0"/>
            </a:spcBef>
            <a:spcAft>
              <a:spcPct val="15000"/>
            </a:spcAft>
            <a:buChar char="••"/>
          </a:pPr>
          <a:r>
            <a:rPr lang="en-US" sz="1800" b="0" i="1" kern="1200" dirty="0" smtClean="0"/>
            <a:t>Work outcomes consistently meet and often exceed stated expected performance</a:t>
          </a:r>
          <a:endParaRPr lang="en-US" sz="1800" b="0" i="1" kern="1200" dirty="0"/>
        </a:p>
      </dsp:txBody>
      <dsp:txXfrm>
        <a:off x="4937559" y="1303020"/>
        <a:ext cx="1645518" cy="2736342"/>
      </dsp:txXfrm>
    </dsp:sp>
    <dsp:sp modelId="{29FCAD90-7FA1-4814-87B4-30194E9EE61A}">
      <dsp:nvSpPr>
        <dsp:cNvPr id="0" name=""/>
        <dsp:cNvSpPr/>
      </dsp:nvSpPr>
      <dsp:spPr>
        <a:xfrm>
          <a:off x="6583077" y="1303020"/>
          <a:ext cx="1645518" cy="273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dirty="0" smtClean="0"/>
            <a:t>5 – Outstanding Performance</a:t>
          </a:r>
          <a:endParaRPr lang="en-US" sz="1800" b="0" kern="1200" dirty="0"/>
        </a:p>
        <a:p>
          <a:pPr marL="171450" lvl="1" indent="-171450" algn="l" defTabSz="800100" rtl="0">
            <a:lnSpc>
              <a:spcPct val="90000"/>
            </a:lnSpc>
            <a:spcBef>
              <a:spcPct val="0"/>
            </a:spcBef>
            <a:spcAft>
              <a:spcPct val="15000"/>
            </a:spcAft>
            <a:buChar char="••"/>
          </a:pPr>
          <a:r>
            <a:rPr lang="en-US" sz="1800" b="0" i="1" kern="1200" dirty="0" smtClean="0"/>
            <a:t>Work outcomes consistently exceed expected performance and affect measurable improvements in organizational performance</a:t>
          </a:r>
          <a:endParaRPr lang="en-US" sz="1800" b="0" i="1" kern="1200" dirty="0"/>
        </a:p>
      </dsp:txBody>
      <dsp:txXfrm>
        <a:off x="6583077" y="1303020"/>
        <a:ext cx="1645518" cy="2736342"/>
      </dsp:txXfrm>
    </dsp:sp>
    <dsp:sp modelId="{F5F57C3D-2251-4606-B5CC-36AEBF0A03C3}">
      <dsp:nvSpPr>
        <dsp:cNvPr id="0" name=""/>
        <dsp:cNvSpPr/>
      </dsp:nvSpPr>
      <dsp:spPr>
        <a:xfrm>
          <a:off x="0" y="4039362"/>
          <a:ext cx="8229600" cy="30403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72CD5A-E46C-42AC-ACBF-FC1CAB152451}">
      <dsp:nvSpPr>
        <dsp:cNvPr id="0" name=""/>
        <dsp:cNvSpPr/>
      </dsp:nvSpPr>
      <dsp:spPr>
        <a:xfrm>
          <a:off x="0" y="110077"/>
          <a:ext cx="8153400" cy="678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Introductions</a:t>
          </a:r>
          <a:endParaRPr lang="en-US" sz="2900" kern="1200" dirty="0"/>
        </a:p>
      </dsp:txBody>
      <dsp:txXfrm>
        <a:off x="0" y="110077"/>
        <a:ext cx="8153400" cy="678600"/>
      </dsp:txXfrm>
    </dsp:sp>
    <dsp:sp modelId="{2B3C83BB-9509-4ED3-8AB0-504475BC106A}">
      <dsp:nvSpPr>
        <dsp:cNvPr id="0" name=""/>
        <dsp:cNvSpPr/>
      </dsp:nvSpPr>
      <dsp:spPr>
        <a:xfrm>
          <a:off x="0" y="788677"/>
          <a:ext cx="8153400" cy="750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smtClean="0"/>
            <a:t>Identify analysts and SMEs</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Identify Objectives</a:t>
          </a:r>
          <a:endParaRPr lang="en-US" sz="2300" kern="1200" dirty="0"/>
        </a:p>
      </dsp:txBody>
      <dsp:txXfrm>
        <a:off x="0" y="788677"/>
        <a:ext cx="8153400" cy="750375"/>
      </dsp:txXfrm>
    </dsp:sp>
    <dsp:sp modelId="{F23651C3-BA30-454D-A7F6-A48767D48C7A}">
      <dsp:nvSpPr>
        <dsp:cNvPr id="0" name=""/>
        <dsp:cNvSpPr/>
      </dsp:nvSpPr>
      <dsp:spPr>
        <a:xfrm>
          <a:off x="0" y="1539052"/>
          <a:ext cx="8153400" cy="678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Define  ‘functional areas’ and ‘tasks’ and provide examples</a:t>
          </a:r>
          <a:endParaRPr lang="en-US" sz="2900" kern="1200" dirty="0"/>
        </a:p>
      </dsp:txBody>
      <dsp:txXfrm>
        <a:off x="0" y="1539052"/>
        <a:ext cx="8153400" cy="678600"/>
      </dsp:txXfrm>
    </dsp:sp>
    <dsp:sp modelId="{8E693172-2617-4B5B-9F35-0AABCF1577CB}">
      <dsp:nvSpPr>
        <dsp:cNvPr id="0" name=""/>
        <dsp:cNvSpPr/>
      </dsp:nvSpPr>
      <dsp:spPr>
        <a:xfrm>
          <a:off x="0" y="2301172"/>
          <a:ext cx="8153400" cy="678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As a group: </a:t>
          </a:r>
          <a:endParaRPr lang="en-US" sz="2900" kern="1200" dirty="0"/>
        </a:p>
      </dsp:txBody>
      <dsp:txXfrm>
        <a:off x="0" y="2301172"/>
        <a:ext cx="8153400" cy="678600"/>
      </dsp:txXfrm>
    </dsp:sp>
    <dsp:sp modelId="{3B860BFD-D463-4C02-9198-8342D0032389}">
      <dsp:nvSpPr>
        <dsp:cNvPr id="0" name=""/>
        <dsp:cNvSpPr/>
      </dsp:nvSpPr>
      <dsp:spPr>
        <a:xfrm>
          <a:off x="0" y="2979772"/>
          <a:ext cx="8153400" cy="270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smtClean="0"/>
            <a:t>Remove/hide any O*Net Functional Areas that are not relevant to the job.</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For each remaining relevant O*Net Functional Area, develop a list of tasks on the Task Statement Entry Form</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The final task list should have approximately 30-100 tasks sorted into O*Net Functional Areas.</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The number of O*Net Functional Areas used, and tasks included in them, varies by job.</a:t>
          </a:r>
          <a:endParaRPr lang="en-US" sz="2300" kern="1200" dirty="0"/>
        </a:p>
      </dsp:txBody>
      <dsp:txXfrm>
        <a:off x="0" y="2979772"/>
        <a:ext cx="8153400" cy="2701349"/>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F1704E-A3C3-4654-B1F5-48A203D52C1B}">
      <dsp:nvSpPr>
        <dsp:cNvPr id="0" name=""/>
        <dsp:cNvSpPr/>
      </dsp:nvSpPr>
      <dsp:spPr>
        <a:xfrm>
          <a:off x="0" y="378359"/>
          <a:ext cx="8229600" cy="561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Introductions</a:t>
          </a:r>
          <a:endParaRPr lang="en-US" sz="2400" kern="1200" dirty="0"/>
        </a:p>
      </dsp:txBody>
      <dsp:txXfrm>
        <a:off x="0" y="378359"/>
        <a:ext cx="8229600" cy="561599"/>
      </dsp:txXfrm>
    </dsp:sp>
    <dsp:sp modelId="{D728A8B2-C11C-4615-BE92-4845FFAD3853}">
      <dsp:nvSpPr>
        <dsp:cNvPr id="0" name=""/>
        <dsp:cNvSpPr/>
      </dsp:nvSpPr>
      <dsp:spPr>
        <a:xfrm>
          <a:off x="0" y="939959"/>
          <a:ext cx="8229600"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smtClean="0"/>
            <a:t>Identify analysts and SMEs</a:t>
          </a:r>
          <a:endParaRPr lang="en-US" sz="1900" kern="1200" dirty="0"/>
        </a:p>
        <a:p>
          <a:pPr marL="171450" lvl="1" indent="-171450" algn="l" defTabSz="844550" rtl="0">
            <a:lnSpc>
              <a:spcPct val="90000"/>
            </a:lnSpc>
            <a:spcBef>
              <a:spcPct val="0"/>
            </a:spcBef>
            <a:spcAft>
              <a:spcPct val="20000"/>
            </a:spcAft>
            <a:buChar char="••"/>
          </a:pPr>
          <a:r>
            <a:rPr lang="en-US" sz="1900" kern="1200" dirty="0" smtClean="0"/>
            <a:t>Identify Objectives</a:t>
          </a:r>
          <a:endParaRPr lang="en-US" sz="1900" kern="1200" dirty="0"/>
        </a:p>
      </dsp:txBody>
      <dsp:txXfrm>
        <a:off x="0" y="939959"/>
        <a:ext cx="8229600" cy="621000"/>
      </dsp:txXfrm>
    </dsp:sp>
    <dsp:sp modelId="{07B6836D-59E3-4561-9A76-F8DBDE88ECC4}">
      <dsp:nvSpPr>
        <dsp:cNvPr id="0" name=""/>
        <dsp:cNvSpPr/>
      </dsp:nvSpPr>
      <dsp:spPr>
        <a:xfrm>
          <a:off x="0" y="1560959"/>
          <a:ext cx="8229600" cy="561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Define  ‘functional areas’ and ‘tasks’ and provide examples</a:t>
          </a:r>
          <a:endParaRPr lang="en-US" sz="2400" kern="1200" dirty="0"/>
        </a:p>
      </dsp:txBody>
      <dsp:txXfrm>
        <a:off x="0" y="1560959"/>
        <a:ext cx="8229600" cy="561599"/>
      </dsp:txXfrm>
    </dsp:sp>
    <dsp:sp modelId="{8E693172-2617-4B5B-9F35-0AABCF1577CB}">
      <dsp:nvSpPr>
        <dsp:cNvPr id="0" name=""/>
        <dsp:cNvSpPr/>
      </dsp:nvSpPr>
      <dsp:spPr>
        <a:xfrm>
          <a:off x="0" y="2191680"/>
          <a:ext cx="8229600" cy="561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As a group: </a:t>
          </a:r>
          <a:endParaRPr lang="en-US" sz="2400" kern="1200" dirty="0"/>
        </a:p>
      </dsp:txBody>
      <dsp:txXfrm>
        <a:off x="0" y="2191680"/>
        <a:ext cx="8229600" cy="561599"/>
      </dsp:txXfrm>
    </dsp:sp>
    <dsp:sp modelId="{3B860BFD-D463-4C02-9198-8342D0032389}">
      <dsp:nvSpPr>
        <dsp:cNvPr id="0" name=""/>
        <dsp:cNvSpPr/>
      </dsp:nvSpPr>
      <dsp:spPr>
        <a:xfrm>
          <a:off x="0" y="2753279"/>
          <a:ext cx="8229600"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smtClean="0"/>
            <a:t>Generate a series of class-specific categories which describe the broad duties of the class in question.</a:t>
          </a:r>
          <a:endParaRPr lang="en-US" sz="1900" kern="1200" dirty="0"/>
        </a:p>
        <a:p>
          <a:pPr marL="171450" lvl="1" indent="-171450" algn="l" defTabSz="844550" rtl="0">
            <a:lnSpc>
              <a:spcPct val="90000"/>
            </a:lnSpc>
            <a:spcBef>
              <a:spcPct val="0"/>
            </a:spcBef>
            <a:spcAft>
              <a:spcPct val="20000"/>
            </a:spcAft>
            <a:buChar char="••"/>
          </a:pPr>
          <a:r>
            <a:rPr lang="en-US" sz="1900" kern="1200" dirty="0" smtClean="0"/>
            <a:t>Brainstorm the tasks required to complete each of these duties in a separate document.</a:t>
          </a:r>
          <a:endParaRPr lang="en-US" sz="1900" kern="1200" dirty="0"/>
        </a:p>
        <a:p>
          <a:pPr marL="171450" lvl="1" indent="-171450" algn="l" defTabSz="844550" rtl="0">
            <a:lnSpc>
              <a:spcPct val="90000"/>
            </a:lnSpc>
            <a:spcBef>
              <a:spcPct val="0"/>
            </a:spcBef>
            <a:spcAft>
              <a:spcPct val="20000"/>
            </a:spcAft>
            <a:buChar char="••"/>
          </a:pPr>
          <a:r>
            <a:rPr lang="en-US" sz="1900" kern="1200" dirty="0" smtClean="0"/>
            <a:t>Take the </a:t>
          </a:r>
          <a:r>
            <a:rPr lang="en-US" sz="1900" b="1" u="sng" kern="1200" dirty="0" smtClean="0"/>
            <a:t>task statements</a:t>
          </a:r>
          <a:r>
            <a:rPr lang="en-US" sz="1900" b="0" u="none" kern="1200" dirty="0" smtClean="0"/>
            <a:t> and</a:t>
          </a:r>
          <a:r>
            <a:rPr lang="en-US" sz="1900" kern="1200" dirty="0" smtClean="0"/>
            <a:t> assign (copy/paste) them to the relevant O*Net Functional Area on Task Statement Entry Form.</a:t>
          </a:r>
          <a:endParaRPr lang="en-US" sz="1900" kern="1200" dirty="0"/>
        </a:p>
        <a:p>
          <a:pPr marL="171450" lvl="1" indent="-171450" algn="l" defTabSz="844550" rtl="0">
            <a:lnSpc>
              <a:spcPct val="90000"/>
            </a:lnSpc>
            <a:spcBef>
              <a:spcPct val="0"/>
            </a:spcBef>
            <a:spcAft>
              <a:spcPct val="20000"/>
            </a:spcAft>
            <a:buChar char="••"/>
          </a:pPr>
          <a:r>
            <a:rPr lang="en-US" sz="1900" kern="1200" dirty="0" smtClean="0"/>
            <a:t>Remove any O*Net Functional Areas that are not relevant to the job.</a:t>
          </a:r>
          <a:endParaRPr lang="en-US" sz="1900" kern="1200" dirty="0"/>
        </a:p>
        <a:p>
          <a:pPr marL="171450" lvl="1" indent="-171450" algn="l" defTabSz="844550" rtl="0">
            <a:lnSpc>
              <a:spcPct val="90000"/>
            </a:lnSpc>
            <a:spcBef>
              <a:spcPct val="0"/>
            </a:spcBef>
            <a:spcAft>
              <a:spcPct val="20000"/>
            </a:spcAft>
            <a:buChar char="••"/>
          </a:pPr>
          <a:r>
            <a:rPr lang="en-US" sz="1900" kern="1200" dirty="0" smtClean="0"/>
            <a:t>The final task list should have approximately 30-100 tasks sorted into O*Net Functional Areas.</a:t>
          </a:r>
          <a:endParaRPr lang="en-US" sz="1900" kern="1200" dirty="0"/>
        </a:p>
        <a:p>
          <a:pPr marL="171450" lvl="1" indent="-171450" algn="l" defTabSz="844550" rtl="0">
            <a:lnSpc>
              <a:spcPct val="90000"/>
            </a:lnSpc>
            <a:spcBef>
              <a:spcPct val="0"/>
            </a:spcBef>
            <a:spcAft>
              <a:spcPct val="20000"/>
            </a:spcAft>
            <a:buChar char="••"/>
          </a:pPr>
          <a:r>
            <a:rPr lang="en-US" sz="1900" kern="1200" dirty="0" smtClean="0"/>
            <a:t>The number of O*Net Functional Areas used, and tasks included in them, varies by job.</a:t>
          </a:r>
          <a:endParaRPr lang="en-US" sz="1900" kern="1200" dirty="0"/>
        </a:p>
      </dsp:txBody>
      <dsp:txXfrm>
        <a:off x="0" y="2753279"/>
        <a:ext cx="8229600" cy="2583360"/>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5F768E-C643-4FEF-955E-64C52C976C5B}">
      <dsp:nvSpPr>
        <dsp:cNvPr id="0" name=""/>
        <dsp:cNvSpPr/>
      </dsp:nvSpPr>
      <dsp:spPr>
        <a:xfrm>
          <a:off x="0" y="0"/>
          <a:ext cx="8229600" cy="1485900"/>
        </a:xfrm>
        <a:prstGeom prst="rect">
          <a:avLst/>
        </a:prstGeom>
        <a:solidFill>
          <a:schemeClr val="accent1">
            <a:shade val="8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b="1" u="sng" kern="1200" dirty="0" smtClean="0"/>
            <a:t>Functional Area</a:t>
          </a:r>
          <a:endParaRPr lang="en-US" sz="6500" kern="1200" dirty="0"/>
        </a:p>
      </dsp:txBody>
      <dsp:txXfrm>
        <a:off x="0" y="0"/>
        <a:ext cx="8229600" cy="1485900"/>
      </dsp:txXfrm>
    </dsp:sp>
    <dsp:sp modelId="{D2A41F01-EB3C-40A2-B821-0F875D1C05BC}">
      <dsp:nvSpPr>
        <dsp:cNvPr id="0" name=""/>
        <dsp:cNvSpPr/>
      </dsp:nvSpPr>
      <dsp:spPr>
        <a:xfrm>
          <a:off x="0" y="1485900"/>
          <a:ext cx="2057399" cy="3120390"/>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Developed by the US Department of Labor for the O*Net System</a:t>
          </a:r>
          <a:endParaRPr lang="en-US" sz="1900" kern="1200" dirty="0"/>
        </a:p>
      </dsp:txBody>
      <dsp:txXfrm>
        <a:off x="0" y="1485900"/>
        <a:ext cx="2057399" cy="3120390"/>
      </dsp:txXfrm>
    </dsp:sp>
    <dsp:sp modelId="{3C47D9B3-1942-4D08-8CEA-DD1D1CF843C6}">
      <dsp:nvSpPr>
        <dsp:cNvPr id="0" name=""/>
        <dsp:cNvSpPr/>
      </dsp:nvSpPr>
      <dsp:spPr>
        <a:xfrm>
          <a:off x="2057400" y="1485900"/>
          <a:ext cx="2057399" cy="3120390"/>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A categorical label given to a cluster of job duties or tasks which share the same set of Competencies/KSAs.</a:t>
          </a:r>
          <a:endParaRPr lang="en-US" sz="1900" kern="1200" dirty="0"/>
        </a:p>
      </dsp:txBody>
      <dsp:txXfrm>
        <a:off x="2057400" y="1485900"/>
        <a:ext cx="2057399" cy="3120390"/>
      </dsp:txXfrm>
    </dsp:sp>
    <dsp:sp modelId="{749F945D-A49D-42EE-A687-838EE6DC4A53}">
      <dsp:nvSpPr>
        <dsp:cNvPr id="0" name=""/>
        <dsp:cNvSpPr/>
      </dsp:nvSpPr>
      <dsp:spPr>
        <a:xfrm>
          <a:off x="4114800" y="1485900"/>
          <a:ext cx="2057399" cy="3120390"/>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Based on the competencies needed to perform the tasks</a:t>
          </a:r>
          <a:endParaRPr lang="en-US" sz="1900" kern="1200" dirty="0"/>
        </a:p>
      </dsp:txBody>
      <dsp:txXfrm>
        <a:off x="4114800" y="1485900"/>
        <a:ext cx="2057399" cy="3120390"/>
      </dsp:txXfrm>
    </dsp:sp>
    <dsp:sp modelId="{97C5EA48-FFBB-4A89-A180-1A8155EFF842}">
      <dsp:nvSpPr>
        <dsp:cNvPr id="0" name=""/>
        <dsp:cNvSpPr/>
      </dsp:nvSpPr>
      <dsp:spPr>
        <a:xfrm>
          <a:off x="6172199" y="1485900"/>
          <a:ext cx="2057399" cy="3120390"/>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Simplifies the establishment of job relatedness for Competencies/KSAs</a:t>
          </a:r>
          <a:endParaRPr lang="en-US" sz="1900" kern="1200" dirty="0"/>
        </a:p>
      </dsp:txBody>
      <dsp:txXfrm>
        <a:off x="6172199" y="1485900"/>
        <a:ext cx="2057399" cy="3120390"/>
      </dsp:txXfrm>
    </dsp:sp>
    <dsp:sp modelId="{C8AFA019-27E9-4A31-919B-2CAAFB18F4F0}">
      <dsp:nvSpPr>
        <dsp:cNvPr id="0" name=""/>
        <dsp:cNvSpPr/>
      </dsp:nvSpPr>
      <dsp:spPr>
        <a:xfrm>
          <a:off x="0" y="4606290"/>
          <a:ext cx="8229600" cy="346710"/>
        </a:xfrm>
        <a:prstGeom prst="rect">
          <a:avLst/>
        </a:prstGeom>
        <a:solidFill>
          <a:schemeClr val="accent1">
            <a:shade val="8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1FAE73-E2BC-474F-BA0A-F4D97E582266}">
      <dsp:nvSpPr>
        <dsp:cNvPr id="0" name=""/>
        <dsp:cNvSpPr/>
      </dsp:nvSpPr>
      <dsp:spPr>
        <a:xfrm>
          <a:off x="4114800" y="742829"/>
          <a:ext cx="1792941" cy="311171"/>
        </a:xfrm>
        <a:custGeom>
          <a:avLst/>
          <a:gdLst/>
          <a:ahLst/>
          <a:cxnLst/>
          <a:rect l="0" t="0" r="0" b="0"/>
          <a:pathLst>
            <a:path>
              <a:moveTo>
                <a:pt x="0" y="0"/>
              </a:moveTo>
              <a:lnTo>
                <a:pt x="0" y="155585"/>
              </a:lnTo>
              <a:lnTo>
                <a:pt x="1792941" y="155585"/>
              </a:lnTo>
              <a:lnTo>
                <a:pt x="1792941" y="311171"/>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47A03-6165-4C16-A34C-00A855C58B6E}">
      <dsp:nvSpPr>
        <dsp:cNvPr id="0" name=""/>
        <dsp:cNvSpPr/>
      </dsp:nvSpPr>
      <dsp:spPr>
        <a:xfrm>
          <a:off x="3522091" y="1794885"/>
          <a:ext cx="222265" cy="2785727"/>
        </a:xfrm>
        <a:custGeom>
          <a:avLst/>
          <a:gdLst/>
          <a:ahLst/>
          <a:cxnLst/>
          <a:rect l="0" t="0" r="0" b="0"/>
          <a:pathLst>
            <a:path>
              <a:moveTo>
                <a:pt x="0" y="0"/>
              </a:moveTo>
              <a:lnTo>
                <a:pt x="0" y="2785727"/>
              </a:lnTo>
              <a:lnTo>
                <a:pt x="222265" y="2785727"/>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1AEAC2-421C-4CDB-8B19-A01F1C76F8C4}">
      <dsp:nvSpPr>
        <dsp:cNvPr id="0" name=""/>
        <dsp:cNvSpPr/>
      </dsp:nvSpPr>
      <dsp:spPr>
        <a:xfrm>
          <a:off x="3522091" y="1794885"/>
          <a:ext cx="222265" cy="1733670"/>
        </a:xfrm>
        <a:custGeom>
          <a:avLst/>
          <a:gdLst/>
          <a:ahLst/>
          <a:cxnLst/>
          <a:rect l="0" t="0" r="0" b="0"/>
          <a:pathLst>
            <a:path>
              <a:moveTo>
                <a:pt x="0" y="0"/>
              </a:moveTo>
              <a:lnTo>
                <a:pt x="0" y="1733670"/>
              </a:lnTo>
              <a:lnTo>
                <a:pt x="222265" y="1733670"/>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754F3-E34A-4DCF-95A4-830E607A7EBC}">
      <dsp:nvSpPr>
        <dsp:cNvPr id="0" name=""/>
        <dsp:cNvSpPr/>
      </dsp:nvSpPr>
      <dsp:spPr>
        <a:xfrm>
          <a:off x="3522091" y="1794885"/>
          <a:ext cx="222265" cy="681614"/>
        </a:xfrm>
        <a:custGeom>
          <a:avLst/>
          <a:gdLst/>
          <a:ahLst/>
          <a:cxnLst/>
          <a:rect l="0" t="0" r="0" b="0"/>
          <a:pathLst>
            <a:path>
              <a:moveTo>
                <a:pt x="0" y="0"/>
              </a:moveTo>
              <a:lnTo>
                <a:pt x="0" y="681614"/>
              </a:lnTo>
              <a:lnTo>
                <a:pt x="222265" y="681614"/>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E7187A-3F95-4E4B-8862-88FC4979C680}">
      <dsp:nvSpPr>
        <dsp:cNvPr id="0" name=""/>
        <dsp:cNvSpPr/>
      </dsp:nvSpPr>
      <dsp:spPr>
        <a:xfrm>
          <a:off x="4069080" y="742829"/>
          <a:ext cx="91440" cy="311171"/>
        </a:xfrm>
        <a:custGeom>
          <a:avLst/>
          <a:gdLst/>
          <a:ahLst/>
          <a:cxnLst/>
          <a:rect l="0" t="0" r="0" b="0"/>
          <a:pathLst>
            <a:path>
              <a:moveTo>
                <a:pt x="45720" y="0"/>
              </a:moveTo>
              <a:lnTo>
                <a:pt x="45720" y="311171"/>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10C36E-742C-4134-B3E0-C6BCCB7E397E}">
      <dsp:nvSpPr>
        <dsp:cNvPr id="0" name=""/>
        <dsp:cNvSpPr/>
      </dsp:nvSpPr>
      <dsp:spPr>
        <a:xfrm>
          <a:off x="1729150" y="1794885"/>
          <a:ext cx="222265" cy="2785727"/>
        </a:xfrm>
        <a:custGeom>
          <a:avLst/>
          <a:gdLst/>
          <a:ahLst/>
          <a:cxnLst/>
          <a:rect l="0" t="0" r="0" b="0"/>
          <a:pathLst>
            <a:path>
              <a:moveTo>
                <a:pt x="0" y="0"/>
              </a:moveTo>
              <a:lnTo>
                <a:pt x="0" y="2785727"/>
              </a:lnTo>
              <a:lnTo>
                <a:pt x="222265" y="2785727"/>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C3F34-2796-4B68-A036-F39BF15C0E2F}">
      <dsp:nvSpPr>
        <dsp:cNvPr id="0" name=""/>
        <dsp:cNvSpPr/>
      </dsp:nvSpPr>
      <dsp:spPr>
        <a:xfrm>
          <a:off x="1729150" y="1794885"/>
          <a:ext cx="222265" cy="1733670"/>
        </a:xfrm>
        <a:custGeom>
          <a:avLst/>
          <a:gdLst/>
          <a:ahLst/>
          <a:cxnLst/>
          <a:rect l="0" t="0" r="0" b="0"/>
          <a:pathLst>
            <a:path>
              <a:moveTo>
                <a:pt x="0" y="0"/>
              </a:moveTo>
              <a:lnTo>
                <a:pt x="0" y="1733670"/>
              </a:lnTo>
              <a:lnTo>
                <a:pt x="222265" y="1733670"/>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A30A3-8FBC-48F6-BB07-C2E9668AA145}">
      <dsp:nvSpPr>
        <dsp:cNvPr id="0" name=""/>
        <dsp:cNvSpPr/>
      </dsp:nvSpPr>
      <dsp:spPr>
        <a:xfrm>
          <a:off x="1729150" y="1794885"/>
          <a:ext cx="222265" cy="681614"/>
        </a:xfrm>
        <a:custGeom>
          <a:avLst/>
          <a:gdLst/>
          <a:ahLst/>
          <a:cxnLst/>
          <a:rect l="0" t="0" r="0" b="0"/>
          <a:pathLst>
            <a:path>
              <a:moveTo>
                <a:pt x="0" y="0"/>
              </a:moveTo>
              <a:lnTo>
                <a:pt x="0" y="681614"/>
              </a:lnTo>
              <a:lnTo>
                <a:pt x="222265" y="681614"/>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A65301-E642-4A7C-AABC-3AD9EE9C1033}">
      <dsp:nvSpPr>
        <dsp:cNvPr id="0" name=""/>
        <dsp:cNvSpPr/>
      </dsp:nvSpPr>
      <dsp:spPr>
        <a:xfrm>
          <a:off x="2321858" y="742829"/>
          <a:ext cx="1792941" cy="311171"/>
        </a:xfrm>
        <a:custGeom>
          <a:avLst/>
          <a:gdLst/>
          <a:ahLst/>
          <a:cxnLst/>
          <a:rect l="0" t="0" r="0" b="0"/>
          <a:pathLst>
            <a:path>
              <a:moveTo>
                <a:pt x="1792941" y="0"/>
              </a:moveTo>
              <a:lnTo>
                <a:pt x="1792941" y="155585"/>
              </a:lnTo>
              <a:lnTo>
                <a:pt x="0" y="155585"/>
              </a:lnTo>
              <a:lnTo>
                <a:pt x="0" y="311171"/>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C1ABE9-92EB-4844-B008-D84ACF90C39E}">
      <dsp:nvSpPr>
        <dsp:cNvPr id="0" name=""/>
        <dsp:cNvSpPr/>
      </dsp:nvSpPr>
      <dsp:spPr>
        <a:xfrm>
          <a:off x="3373914" y="1944"/>
          <a:ext cx="1481770" cy="7408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Class</a:t>
          </a:r>
          <a:endParaRPr lang="en-US" sz="2600" kern="1200" dirty="0"/>
        </a:p>
      </dsp:txBody>
      <dsp:txXfrm>
        <a:off x="3373914" y="1944"/>
        <a:ext cx="1481770" cy="740885"/>
      </dsp:txXfrm>
    </dsp:sp>
    <dsp:sp modelId="{5343242E-0B2B-49E4-92DC-9C04C9D74B65}">
      <dsp:nvSpPr>
        <dsp:cNvPr id="0" name=""/>
        <dsp:cNvSpPr/>
      </dsp:nvSpPr>
      <dsp:spPr>
        <a:xfrm>
          <a:off x="1580973" y="1054000"/>
          <a:ext cx="1481770" cy="7408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Functional Area 1</a:t>
          </a:r>
          <a:endParaRPr lang="en-US" sz="2600" kern="1200" dirty="0"/>
        </a:p>
      </dsp:txBody>
      <dsp:txXfrm>
        <a:off x="1580973" y="1054000"/>
        <a:ext cx="1481770" cy="740885"/>
      </dsp:txXfrm>
    </dsp:sp>
    <dsp:sp modelId="{EA839D59-3AD2-49EC-8ACD-151D140612FC}">
      <dsp:nvSpPr>
        <dsp:cNvPr id="0" name=""/>
        <dsp:cNvSpPr/>
      </dsp:nvSpPr>
      <dsp:spPr>
        <a:xfrm>
          <a:off x="1951415" y="2106057"/>
          <a:ext cx="1481770" cy="740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Task 1</a:t>
          </a:r>
          <a:endParaRPr lang="en-US" sz="2600" kern="1200" dirty="0"/>
        </a:p>
      </dsp:txBody>
      <dsp:txXfrm>
        <a:off x="1951415" y="2106057"/>
        <a:ext cx="1481770" cy="740885"/>
      </dsp:txXfrm>
    </dsp:sp>
    <dsp:sp modelId="{964CA97B-19F3-47A2-90D7-3DC3E7063753}">
      <dsp:nvSpPr>
        <dsp:cNvPr id="0" name=""/>
        <dsp:cNvSpPr/>
      </dsp:nvSpPr>
      <dsp:spPr>
        <a:xfrm>
          <a:off x="1951415" y="3158114"/>
          <a:ext cx="1481770" cy="740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Task 2</a:t>
          </a:r>
          <a:endParaRPr lang="en-US" sz="2600" kern="1200" dirty="0"/>
        </a:p>
      </dsp:txBody>
      <dsp:txXfrm>
        <a:off x="1951415" y="3158114"/>
        <a:ext cx="1481770" cy="740885"/>
      </dsp:txXfrm>
    </dsp:sp>
    <dsp:sp modelId="{9DB8FDB0-4C7A-4824-A926-A984458CC3A1}">
      <dsp:nvSpPr>
        <dsp:cNvPr id="0" name=""/>
        <dsp:cNvSpPr/>
      </dsp:nvSpPr>
      <dsp:spPr>
        <a:xfrm>
          <a:off x="1951415" y="4210170"/>
          <a:ext cx="1481770" cy="740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Etc…</a:t>
          </a:r>
          <a:endParaRPr lang="en-US" sz="2600" kern="1200" dirty="0"/>
        </a:p>
      </dsp:txBody>
      <dsp:txXfrm>
        <a:off x="1951415" y="4210170"/>
        <a:ext cx="1481770" cy="740885"/>
      </dsp:txXfrm>
    </dsp:sp>
    <dsp:sp modelId="{803E3B89-ADBD-4AE0-95E2-FA70E9FD2B79}">
      <dsp:nvSpPr>
        <dsp:cNvPr id="0" name=""/>
        <dsp:cNvSpPr/>
      </dsp:nvSpPr>
      <dsp:spPr>
        <a:xfrm>
          <a:off x="3373914" y="1054000"/>
          <a:ext cx="1481770" cy="7408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Functional Area 2</a:t>
          </a:r>
          <a:endParaRPr lang="en-US" sz="2600" kern="1200" dirty="0"/>
        </a:p>
      </dsp:txBody>
      <dsp:txXfrm>
        <a:off x="3373914" y="1054000"/>
        <a:ext cx="1481770" cy="740885"/>
      </dsp:txXfrm>
    </dsp:sp>
    <dsp:sp modelId="{9B519F57-1158-4D3F-9F60-5ED26EB401A1}">
      <dsp:nvSpPr>
        <dsp:cNvPr id="0" name=""/>
        <dsp:cNvSpPr/>
      </dsp:nvSpPr>
      <dsp:spPr>
        <a:xfrm>
          <a:off x="3744357" y="2106057"/>
          <a:ext cx="1481770" cy="740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Task 1</a:t>
          </a:r>
          <a:endParaRPr lang="en-US" sz="2600" kern="1200" dirty="0"/>
        </a:p>
      </dsp:txBody>
      <dsp:txXfrm>
        <a:off x="3744357" y="2106057"/>
        <a:ext cx="1481770" cy="740885"/>
      </dsp:txXfrm>
    </dsp:sp>
    <dsp:sp modelId="{0D8D8BC5-A67A-4FD1-9575-41522FB3B7A0}">
      <dsp:nvSpPr>
        <dsp:cNvPr id="0" name=""/>
        <dsp:cNvSpPr/>
      </dsp:nvSpPr>
      <dsp:spPr>
        <a:xfrm>
          <a:off x="3744357" y="3158114"/>
          <a:ext cx="1481770" cy="740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Task 2</a:t>
          </a:r>
          <a:endParaRPr lang="en-US" sz="2600" kern="1200" dirty="0"/>
        </a:p>
      </dsp:txBody>
      <dsp:txXfrm>
        <a:off x="3744357" y="3158114"/>
        <a:ext cx="1481770" cy="740885"/>
      </dsp:txXfrm>
    </dsp:sp>
    <dsp:sp modelId="{884324CB-01D4-414B-BA78-CE198331F58A}">
      <dsp:nvSpPr>
        <dsp:cNvPr id="0" name=""/>
        <dsp:cNvSpPr/>
      </dsp:nvSpPr>
      <dsp:spPr>
        <a:xfrm>
          <a:off x="3744357" y="4210170"/>
          <a:ext cx="1481770" cy="740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Etc…</a:t>
          </a:r>
          <a:endParaRPr lang="en-US" sz="2600" kern="1200" dirty="0"/>
        </a:p>
      </dsp:txBody>
      <dsp:txXfrm>
        <a:off x="3744357" y="4210170"/>
        <a:ext cx="1481770" cy="740885"/>
      </dsp:txXfrm>
    </dsp:sp>
    <dsp:sp modelId="{84B3A898-5229-4892-A2E2-B85AE0E38409}">
      <dsp:nvSpPr>
        <dsp:cNvPr id="0" name=""/>
        <dsp:cNvSpPr/>
      </dsp:nvSpPr>
      <dsp:spPr>
        <a:xfrm>
          <a:off x="5166856" y="1054000"/>
          <a:ext cx="1481770" cy="7408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Etc…</a:t>
          </a:r>
          <a:endParaRPr lang="en-US" sz="2600" kern="1200" dirty="0"/>
        </a:p>
      </dsp:txBody>
      <dsp:txXfrm>
        <a:off x="5166856" y="1054000"/>
        <a:ext cx="1481770" cy="740885"/>
      </dsp:txXfrm>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C2A89F-7CDF-4A2E-BC77-3DBAA91CCE1F}">
      <dsp:nvSpPr>
        <dsp:cNvPr id="0" name=""/>
        <dsp:cNvSpPr/>
      </dsp:nvSpPr>
      <dsp:spPr>
        <a:xfrm>
          <a:off x="12" y="0"/>
          <a:ext cx="2545157" cy="13703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rtl="0">
            <a:lnSpc>
              <a:spcPct val="90000"/>
            </a:lnSpc>
            <a:spcBef>
              <a:spcPct val="0"/>
            </a:spcBef>
            <a:spcAft>
              <a:spcPct val="35000"/>
            </a:spcAft>
          </a:pPr>
          <a:r>
            <a:rPr lang="en-US" sz="1800" b="1" kern="1200" dirty="0" smtClean="0"/>
            <a:t>Describes the basic units of work that are performed in a job:</a:t>
          </a:r>
          <a:endParaRPr lang="en-US" sz="1800" b="1" kern="1200" dirty="0"/>
        </a:p>
      </dsp:txBody>
      <dsp:txXfrm>
        <a:off x="12" y="0"/>
        <a:ext cx="2545157" cy="913576"/>
      </dsp:txXfrm>
    </dsp:sp>
    <dsp:sp modelId="{0C968B6D-58CE-454F-84FD-6BAA0C0910CD}">
      <dsp:nvSpPr>
        <dsp:cNvPr id="0" name=""/>
        <dsp:cNvSpPr/>
      </dsp:nvSpPr>
      <dsp:spPr>
        <a:xfrm>
          <a:off x="304792" y="1016008"/>
          <a:ext cx="3158489" cy="32615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Starts with an Action Verb.</a:t>
          </a:r>
          <a:endParaRPr lang="en-US" sz="1600" kern="1200" dirty="0"/>
        </a:p>
        <a:p>
          <a:pPr marL="171450" lvl="1" indent="-171450" algn="l" defTabSz="711200" rtl="0">
            <a:lnSpc>
              <a:spcPct val="90000"/>
            </a:lnSpc>
            <a:spcBef>
              <a:spcPct val="0"/>
            </a:spcBef>
            <a:spcAft>
              <a:spcPct val="15000"/>
            </a:spcAft>
            <a:buChar char="••"/>
          </a:pPr>
          <a:r>
            <a:rPr lang="en-US" sz="1600" kern="1200" dirty="0" smtClean="0"/>
            <a:t>Has a clear beginning, ending, and when completed achieves a goal.</a:t>
          </a:r>
          <a:endParaRPr lang="en-US" sz="1600" kern="1200" dirty="0"/>
        </a:p>
        <a:p>
          <a:pPr marL="171450" lvl="1" indent="-171450" algn="l" defTabSz="711200" rtl="0">
            <a:lnSpc>
              <a:spcPct val="90000"/>
            </a:lnSpc>
            <a:spcBef>
              <a:spcPct val="0"/>
            </a:spcBef>
            <a:spcAft>
              <a:spcPct val="15000"/>
            </a:spcAft>
            <a:buChar char="••"/>
          </a:pPr>
          <a:r>
            <a:rPr lang="en-US" sz="1600" kern="1200" dirty="0" smtClean="0"/>
            <a:t>Does not use abbreviations.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Uses common, easily understood terms.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Should identify an objectively measureable/operationally defined behavior.</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So clear that a person with no knowledge of the class will understand what is being done.</a:t>
          </a:r>
          <a:endParaRPr lang="en-US" sz="1600" kern="1200" dirty="0"/>
        </a:p>
      </dsp:txBody>
      <dsp:txXfrm>
        <a:off x="304792" y="1016008"/>
        <a:ext cx="3158489" cy="3261519"/>
      </dsp:txXfrm>
    </dsp:sp>
    <dsp:sp modelId="{94FB0455-82B1-46D8-B53E-648F292600CB}">
      <dsp:nvSpPr>
        <dsp:cNvPr id="0" name=""/>
        <dsp:cNvSpPr/>
      </dsp:nvSpPr>
      <dsp:spPr>
        <a:xfrm>
          <a:off x="2995366" y="139952"/>
          <a:ext cx="954418" cy="633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2995366" y="139952"/>
        <a:ext cx="954418" cy="633670"/>
      </dsp:txXfrm>
    </dsp:sp>
    <dsp:sp modelId="{2755F379-9290-48D9-9967-E47930EB7662}">
      <dsp:nvSpPr>
        <dsp:cNvPr id="0" name=""/>
        <dsp:cNvSpPr/>
      </dsp:nvSpPr>
      <dsp:spPr>
        <a:xfrm>
          <a:off x="4345958" y="0"/>
          <a:ext cx="2545157" cy="13703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rtl="0">
            <a:lnSpc>
              <a:spcPct val="90000"/>
            </a:lnSpc>
            <a:spcBef>
              <a:spcPct val="0"/>
            </a:spcBef>
            <a:spcAft>
              <a:spcPct val="35000"/>
            </a:spcAft>
          </a:pPr>
          <a:r>
            <a:rPr lang="en-US" sz="1800" b="1" kern="1200" dirty="0" smtClean="0"/>
            <a:t>Task statements should answer these questions:</a:t>
          </a:r>
          <a:endParaRPr lang="en-US" sz="1800" b="1" kern="1200" dirty="0"/>
        </a:p>
      </dsp:txBody>
      <dsp:txXfrm>
        <a:off x="4345958" y="0"/>
        <a:ext cx="2545157" cy="913576"/>
      </dsp:txXfrm>
    </dsp:sp>
    <dsp:sp modelId="{B592E230-EDB1-46F5-A5B2-14A588CADFB5}">
      <dsp:nvSpPr>
        <dsp:cNvPr id="0" name=""/>
        <dsp:cNvSpPr/>
      </dsp:nvSpPr>
      <dsp:spPr>
        <a:xfrm>
          <a:off x="4572005" y="1016008"/>
          <a:ext cx="3155257" cy="32640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What action is being performed?</a:t>
          </a:r>
          <a:endParaRPr lang="en-US" sz="1600" kern="1200" dirty="0"/>
        </a:p>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rtl="0">
            <a:lnSpc>
              <a:spcPct val="90000"/>
            </a:lnSpc>
            <a:spcBef>
              <a:spcPct val="0"/>
            </a:spcBef>
            <a:spcAft>
              <a:spcPct val="15000"/>
            </a:spcAft>
            <a:buChar char="••"/>
          </a:pPr>
          <a:r>
            <a:rPr lang="en-US" sz="1600" kern="1200" dirty="0" smtClean="0"/>
            <a:t>To whom or what is the action being performed?</a:t>
          </a:r>
          <a:endParaRPr lang="en-US" sz="1600" kern="1200" dirty="0"/>
        </a:p>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rtl="0">
            <a:lnSpc>
              <a:spcPct val="90000"/>
            </a:lnSpc>
            <a:spcBef>
              <a:spcPct val="0"/>
            </a:spcBef>
            <a:spcAft>
              <a:spcPct val="15000"/>
            </a:spcAft>
            <a:buChar char="••"/>
          </a:pPr>
          <a:r>
            <a:rPr lang="en-US" sz="1600" kern="1200" dirty="0" smtClean="0"/>
            <a:t>How the action is performed?</a:t>
          </a:r>
          <a:endParaRPr lang="en-US" sz="1600" kern="1200" dirty="0"/>
        </a:p>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rtl="0">
            <a:lnSpc>
              <a:spcPct val="90000"/>
            </a:lnSpc>
            <a:spcBef>
              <a:spcPct val="0"/>
            </a:spcBef>
            <a:spcAft>
              <a:spcPct val="15000"/>
            </a:spcAft>
            <a:buChar char="••"/>
          </a:pPr>
          <a:r>
            <a:rPr lang="en-US" sz="1600" kern="1200" dirty="0" smtClean="0"/>
            <a:t>Why this action is taken (i.e., the purpose or expected output of the action?</a:t>
          </a:r>
          <a:endParaRPr lang="en-US" sz="1600" kern="1200" dirty="0"/>
        </a:p>
      </dsp:txBody>
      <dsp:txXfrm>
        <a:off x="4572005" y="1016008"/>
        <a:ext cx="3155257" cy="3264026"/>
      </dsp:txXfrm>
    </dsp:sp>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ACDD62-35FE-4AD1-9B97-FCC414211C1C}">
      <dsp:nvSpPr>
        <dsp:cNvPr id="0" name=""/>
        <dsp:cNvSpPr/>
      </dsp:nvSpPr>
      <dsp:spPr>
        <a:xfrm>
          <a:off x="640079" y="0"/>
          <a:ext cx="7254240" cy="5715000"/>
        </a:xfrm>
        <a:prstGeom prst="rightArrow">
          <a:avLst/>
        </a:prstGeom>
        <a:solidFill>
          <a:schemeClr val="accent2">
            <a:tint val="4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8CBF9539-4D6D-422F-9B88-EC3E5B4EFC73}">
      <dsp:nvSpPr>
        <dsp:cNvPr id="0" name=""/>
        <dsp:cNvSpPr/>
      </dsp:nvSpPr>
      <dsp:spPr>
        <a:xfrm>
          <a:off x="4271" y="1714500"/>
          <a:ext cx="2054423" cy="2286000"/>
        </a:xfrm>
        <a:prstGeom prst="roundRect">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i="1" u="none" kern="1200" dirty="0" smtClean="0">
              <a:solidFill>
                <a:srgbClr val="FFFF00"/>
              </a:solidFill>
            </a:rPr>
            <a:t>Monitors…</a:t>
          </a:r>
          <a:endParaRPr lang="en-US" sz="2200" b="1" i="1" u="none" kern="1200" dirty="0">
            <a:solidFill>
              <a:srgbClr val="FFFF00"/>
            </a:solidFill>
          </a:endParaRPr>
        </a:p>
        <a:p>
          <a:pPr marL="171450" lvl="1" indent="-171450" algn="l" defTabSz="755650" rtl="0">
            <a:lnSpc>
              <a:spcPct val="90000"/>
            </a:lnSpc>
            <a:spcBef>
              <a:spcPct val="0"/>
            </a:spcBef>
            <a:spcAft>
              <a:spcPct val="15000"/>
            </a:spcAft>
            <a:buChar char="••"/>
          </a:pPr>
          <a:r>
            <a:rPr lang="en-US" sz="1700" kern="1200" dirty="0" smtClean="0"/>
            <a:t>What action is being performed?</a:t>
          </a:r>
          <a:endParaRPr lang="en-US" sz="1700" kern="1200" dirty="0"/>
        </a:p>
      </dsp:txBody>
      <dsp:txXfrm>
        <a:off x="4271" y="1714500"/>
        <a:ext cx="2054423" cy="2286000"/>
      </dsp:txXfrm>
    </dsp:sp>
    <dsp:sp modelId="{2C3A6856-1D04-4C1A-A1EA-62B90CEA4C9C}">
      <dsp:nvSpPr>
        <dsp:cNvPr id="0" name=""/>
        <dsp:cNvSpPr/>
      </dsp:nvSpPr>
      <dsp:spPr>
        <a:xfrm>
          <a:off x="2161415" y="1714500"/>
          <a:ext cx="2054423" cy="2286000"/>
        </a:xfrm>
        <a:prstGeom prst="roundRect">
          <a:avLst/>
        </a:prstGeom>
        <a:blipFill rotWithShape="0">
          <a:blip xmlns:r="http://schemas.openxmlformats.org/officeDocument/2006/relationships" r:embed="rId1">
            <a:duotone>
              <a:schemeClr val="accent2">
                <a:hueOff val="6336281"/>
                <a:satOff val="-12229"/>
                <a:lumOff val="-1570"/>
                <a:alphaOff val="0"/>
                <a:shade val="22000"/>
                <a:satMod val="160000"/>
              </a:schemeClr>
              <a:schemeClr val="accent2">
                <a:hueOff val="6336281"/>
                <a:satOff val="-12229"/>
                <a:lumOff val="-157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i="1" u="none" kern="1200" dirty="0" smtClean="0">
              <a:solidFill>
                <a:srgbClr val="FFFF00"/>
              </a:solidFill>
            </a:rPr>
            <a:t>… the work environment…</a:t>
          </a:r>
          <a:endParaRPr lang="en-US" sz="2200" b="1" i="1" u="none" kern="1200" dirty="0">
            <a:solidFill>
              <a:srgbClr val="FFFF00"/>
            </a:solidFill>
          </a:endParaRPr>
        </a:p>
        <a:p>
          <a:pPr marL="171450" lvl="1" indent="-171450" algn="l" defTabSz="755650" rtl="0">
            <a:lnSpc>
              <a:spcPct val="90000"/>
            </a:lnSpc>
            <a:spcBef>
              <a:spcPct val="0"/>
            </a:spcBef>
            <a:spcAft>
              <a:spcPct val="15000"/>
            </a:spcAft>
            <a:buChar char="••"/>
          </a:pPr>
          <a:r>
            <a:rPr lang="en-US" sz="1700" kern="1200" dirty="0" smtClean="0"/>
            <a:t>To whom or what is the action being performed ?</a:t>
          </a:r>
          <a:endParaRPr lang="en-US" sz="1700" kern="1200" dirty="0"/>
        </a:p>
      </dsp:txBody>
      <dsp:txXfrm>
        <a:off x="2161415" y="1714500"/>
        <a:ext cx="2054423" cy="2286000"/>
      </dsp:txXfrm>
    </dsp:sp>
    <dsp:sp modelId="{B8A08B40-FAB2-4854-BC57-45764513169A}">
      <dsp:nvSpPr>
        <dsp:cNvPr id="0" name=""/>
        <dsp:cNvSpPr/>
      </dsp:nvSpPr>
      <dsp:spPr>
        <a:xfrm>
          <a:off x="4318560" y="1714500"/>
          <a:ext cx="2054423" cy="2286000"/>
        </a:xfrm>
        <a:prstGeom prst="roundRect">
          <a:avLst/>
        </a:prstGeom>
        <a:blipFill rotWithShape="0">
          <a:blip xmlns:r="http://schemas.openxmlformats.org/officeDocument/2006/relationships" r:embed="rId1">
            <a:duotone>
              <a:schemeClr val="accent2">
                <a:hueOff val="12672561"/>
                <a:satOff val="-24457"/>
                <a:lumOff val="-3140"/>
                <a:alphaOff val="0"/>
                <a:shade val="22000"/>
                <a:satMod val="160000"/>
              </a:schemeClr>
              <a:schemeClr val="accent2">
                <a:hueOff val="12672561"/>
                <a:satOff val="-24457"/>
                <a:lumOff val="-314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i="1" u="none" kern="1200" dirty="0" smtClean="0">
              <a:solidFill>
                <a:srgbClr val="FFFF00"/>
              </a:solidFill>
            </a:rPr>
            <a:t>… visually and aurally…</a:t>
          </a:r>
          <a:endParaRPr lang="en-US" sz="2200" b="1" i="1" u="none" kern="1200" dirty="0">
            <a:solidFill>
              <a:srgbClr val="FFFF00"/>
            </a:solidFill>
          </a:endParaRPr>
        </a:p>
        <a:p>
          <a:pPr marL="171450" lvl="1" indent="-171450" algn="l" defTabSz="755650" rtl="0">
            <a:lnSpc>
              <a:spcPct val="90000"/>
            </a:lnSpc>
            <a:spcBef>
              <a:spcPct val="0"/>
            </a:spcBef>
            <a:spcAft>
              <a:spcPct val="15000"/>
            </a:spcAft>
            <a:buChar char="••"/>
          </a:pPr>
          <a:r>
            <a:rPr lang="en-US" sz="1700" kern="1200" dirty="0" smtClean="0"/>
            <a:t>How the action is performed?</a:t>
          </a:r>
          <a:endParaRPr lang="en-US" sz="1700" kern="1200" dirty="0"/>
        </a:p>
      </dsp:txBody>
      <dsp:txXfrm>
        <a:off x="4318560" y="1714500"/>
        <a:ext cx="2054423" cy="2286000"/>
      </dsp:txXfrm>
    </dsp:sp>
    <dsp:sp modelId="{36375E3A-C425-4424-8CC6-0B00ECDAB08C}">
      <dsp:nvSpPr>
        <dsp:cNvPr id="0" name=""/>
        <dsp:cNvSpPr/>
      </dsp:nvSpPr>
      <dsp:spPr>
        <a:xfrm>
          <a:off x="6475705" y="1714500"/>
          <a:ext cx="2054423" cy="2286000"/>
        </a:xfrm>
        <a:prstGeom prst="roundRect">
          <a:avLst/>
        </a:prstGeom>
        <a:blipFill rotWithShape="0">
          <a:blip xmlns:r="http://schemas.openxmlformats.org/officeDocument/2006/relationships" r:embed="rId1">
            <a:duotone>
              <a:schemeClr val="accent2">
                <a:hueOff val="19008842"/>
                <a:satOff val="-36686"/>
                <a:lumOff val="-4710"/>
                <a:alphaOff val="0"/>
                <a:shade val="22000"/>
                <a:satMod val="160000"/>
              </a:schemeClr>
              <a:schemeClr val="accent2">
                <a:hueOff val="19008842"/>
                <a:satOff val="-36686"/>
                <a:lumOff val="-471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i="1" u="none" kern="1200" dirty="0" smtClean="0">
              <a:solidFill>
                <a:srgbClr val="FFFF00"/>
              </a:solidFill>
            </a:rPr>
            <a:t>… to ensure the safety of self and others.</a:t>
          </a:r>
          <a:endParaRPr lang="en-US" sz="2200" b="1" i="1" u="none" kern="1200" dirty="0">
            <a:solidFill>
              <a:srgbClr val="FFFF00"/>
            </a:solidFill>
          </a:endParaRPr>
        </a:p>
        <a:p>
          <a:pPr marL="171450" lvl="1" indent="-171450" algn="l" defTabSz="755650" rtl="0">
            <a:lnSpc>
              <a:spcPct val="90000"/>
            </a:lnSpc>
            <a:spcBef>
              <a:spcPct val="0"/>
            </a:spcBef>
            <a:spcAft>
              <a:spcPct val="15000"/>
            </a:spcAft>
            <a:buChar char="••"/>
          </a:pPr>
          <a:r>
            <a:rPr lang="en-US" sz="1700" kern="1200" dirty="0" smtClean="0"/>
            <a:t>Why this action is performed?</a:t>
          </a:r>
          <a:endParaRPr lang="en-US" sz="1700" kern="1200" dirty="0"/>
        </a:p>
      </dsp:txBody>
      <dsp:txXfrm>
        <a:off x="6475705" y="1714500"/>
        <a:ext cx="2054423" cy="2286000"/>
      </dsp:txXfrm>
    </dsp:sp>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D30C0E-03FE-49EF-A1AE-2E45BC85BC20}">
      <dsp:nvSpPr>
        <dsp:cNvPr id="0" name=""/>
        <dsp:cNvSpPr/>
      </dsp:nvSpPr>
      <dsp:spPr>
        <a:xfrm>
          <a:off x="0" y="0"/>
          <a:ext cx="7254240" cy="130302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Ok:</a:t>
          </a:r>
          <a:endParaRPr lang="en-US" sz="2800" kern="1200" dirty="0"/>
        </a:p>
        <a:p>
          <a:pPr marL="228600" lvl="1" indent="-228600" algn="l" defTabSz="889000" rtl="0">
            <a:lnSpc>
              <a:spcPct val="90000"/>
            </a:lnSpc>
            <a:spcBef>
              <a:spcPct val="0"/>
            </a:spcBef>
            <a:spcAft>
              <a:spcPct val="15000"/>
            </a:spcAft>
            <a:buChar char="••"/>
          </a:pPr>
          <a:r>
            <a:rPr lang="en-US" sz="2000" kern="1200" dirty="0" smtClean="0"/>
            <a:t>Monitors work environment.</a:t>
          </a:r>
          <a:endParaRPr lang="en-US" sz="2000" kern="1200" dirty="0"/>
        </a:p>
      </dsp:txBody>
      <dsp:txXfrm>
        <a:off x="0" y="0"/>
        <a:ext cx="5924508" cy="1303020"/>
      </dsp:txXfrm>
    </dsp:sp>
    <dsp:sp modelId="{94EF162C-31AF-4D5D-B6CC-76889246C5D6}">
      <dsp:nvSpPr>
        <dsp:cNvPr id="0" name=""/>
        <dsp:cNvSpPr/>
      </dsp:nvSpPr>
      <dsp:spPr>
        <a:xfrm>
          <a:off x="640079" y="1447800"/>
          <a:ext cx="7254240" cy="1447798"/>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Better:</a:t>
          </a:r>
          <a:endParaRPr lang="en-US" sz="2800" kern="1200" dirty="0"/>
        </a:p>
        <a:p>
          <a:pPr marL="228600" lvl="1" indent="-228600" algn="l" defTabSz="889000" rtl="0">
            <a:lnSpc>
              <a:spcPct val="90000"/>
            </a:lnSpc>
            <a:spcBef>
              <a:spcPct val="0"/>
            </a:spcBef>
            <a:spcAft>
              <a:spcPct val="15000"/>
            </a:spcAft>
            <a:buChar char="••"/>
          </a:pPr>
          <a:r>
            <a:rPr lang="en-US" sz="2000" kern="1200" dirty="0" smtClean="0"/>
            <a:t>Monitors work environment visually and aurally.</a:t>
          </a:r>
          <a:endParaRPr lang="en-US" sz="2000" kern="1200" dirty="0"/>
        </a:p>
        <a:p>
          <a:pPr marL="228600" lvl="1" indent="-228600" algn="l" defTabSz="889000" rtl="0">
            <a:lnSpc>
              <a:spcPct val="90000"/>
            </a:lnSpc>
            <a:spcBef>
              <a:spcPct val="0"/>
            </a:spcBef>
            <a:spcAft>
              <a:spcPct val="15000"/>
            </a:spcAft>
            <a:buChar char="••"/>
          </a:pPr>
          <a:r>
            <a:rPr lang="en-US" sz="2000" kern="1200" dirty="0" smtClean="0"/>
            <a:t>Monitors work environment to ensure the safety of self and others.</a:t>
          </a:r>
          <a:endParaRPr lang="en-US" sz="2000" kern="1200" dirty="0"/>
        </a:p>
      </dsp:txBody>
      <dsp:txXfrm>
        <a:off x="640079" y="1447800"/>
        <a:ext cx="5767197" cy="1447798"/>
      </dsp:txXfrm>
    </dsp:sp>
    <dsp:sp modelId="{B7D1337A-F4EC-4F65-B30F-1BAA022F0106}">
      <dsp:nvSpPr>
        <dsp:cNvPr id="0" name=""/>
        <dsp:cNvSpPr/>
      </dsp:nvSpPr>
      <dsp:spPr>
        <a:xfrm>
          <a:off x="1280159" y="3040380"/>
          <a:ext cx="7254240" cy="130302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Best:</a:t>
          </a:r>
          <a:endParaRPr lang="en-US" sz="2800" kern="1200" dirty="0"/>
        </a:p>
        <a:p>
          <a:pPr marL="228600" lvl="1" indent="-228600" algn="l" defTabSz="889000" rtl="0">
            <a:lnSpc>
              <a:spcPct val="90000"/>
            </a:lnSpc>
            <a:spcBef>
              <a:spcPct val="0"/>
            </a:spcBef>
            <a:spcAft>
              <a:spcPct val="15000"/>
            </a:spcAft>
            <a:buChar char="••"/>
          </a:pPr>
          <a:r>
            <a:rPr lang="en-US" sz="2000" kern="1200" dirty="0" smtClean="0"/>
            <a:t>Monitors work environment visually and aurally to ensure the safety of self and others.</a:t>
          </a:r>
          <a:endParaRPr lang="en-US" sz="2000" kern="1200" dirty="0"/>
        </a:p>
      </dsp:txBody>
      <dsp:txXfrm>
        <a:off x="1280159" y="3040380"/>
        <a:ext cx="5767197" cy="1303020"/>
      </dsp:txXfrm>
    </dsp:sp>
    <dsp:sp modelId="{6857B4F8-E52D-4B03-BE31-9ED79B169B75}">
      <dsp:nvSpPr>
        <dsp:cNvPr id="0" name=""/>
        <dsp:cNvSpPr/>
      </dsp:nvSpPr>
      <dsp:spPr>
        <a:xfrm>
          <a:off x="6407277" y="988123"/>
          <a:ext cx="846963" cy="846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6407277" y="988123"/>
        <a:ext cx="846963" cy="846963"/>
      </dsp:txXfrm>
    </dsp:sp>
    <dsp:sp modelId="{7BC61104-2E33-460F-99B2-06CC3EA3FFE4}">
      <dsp:nvSpPr>
        <dsp:cNvPr id="0" name=""/>
        <dsp:cNvSpPr/>
      </dsp:nvSpPr>
      <dsp:spPr>
        <a:xfrm>
          <a:off x="7047357" y="2499626"/>
          <a:ext cx="846963" cy="846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7047357" y="2499626"/>
        <a:ext cx="846963" cy="846963"/>
      </dsp:txXfrm>
    </dsp:sp>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0FFA2C-DFD5-4EA4-8FD9-CB80E4C8AD1F}">
      <dsp:nvSpPr>
        <dsp:cNvPr id="0" name=""/>
        <dsp:cNvSpPr/>
      </dsp:nvSpPr>
      <dsp:spPr>
        <a:xfrm>
          <a:off x="0" y="397125"/>
          <a:ext cx="7772400"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As a group: Final review of task statement list</a:t>
          </a:r>
          <a:endParaRPr lang="en-US" sz="2500" kern="1200" dirty="0"/>
        </a:p>
      </dsp:txBody>
      <dsp:txXfrm>
        <a:off x="0" y="397125"/>
        <a:ext cx="7772400" cy="585000"/>
      </dsp:txXfrm>
    </dsp:sp>
    <dsp:sp modelId="{98849334-E17A-46BA-98CE-2C693072142E}">
      <dsp:nvSpPr>
        <dsp:cNvPr id="0" name=""/>
        <dsp:cNvSpPr/>
      </dsp:nvSpPr>
      <dsp:spPr>
        <a:xfrm>
          <a:off x="0" y="982125"/>
          <a:ext cx="7772400" cy="12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Is task okay as is?</a:t>
          </a:r>
          <a:endParaRPr lang="en-US" sz="2000" kern="1200" dirty="0"/>
        </a:p>
        <a:p>
          <a:pPr marL="228600" lvl="1" indent="-228600" algn="l" defTabSz="889000" rtl="0">
            <a:lnSpc>
              <a:spcPct val="90000"/>
            </a:lnSpc>
            <a:spcBef>
              <a:spcPct val="0"/>
            </a:spcBef>
            <a:spcAft>
              <a:spcPct val="20000"/>
            </a:spcAft>
            <a:buChar char="••"/>
          </a:pPr>
          <a:r>
            <a:rPr lang="en-US" sz="2000" kern="1200" dirty="0" smtClean="0"/>
            <a:t>Combine with other tasks?</a:t>
          </a:r>
          <a:endParaRPr lang="en-US" sz="2000" kern="1200" dirty="0"/>
        </a:p>
        <a:p>
          <a:pPr marL="228600" lvl="1" indent="-228600" algn="l" defTabSz="889000" rtl="0">
            <a:lnSpc>
              <a:spcPct val="90000"/>
            </a:lnSpc>
            <a:spcBef>
              <a:spcPct val="0"/>
            </a:spcBef>
            <a:spcAft>
              <a:spcPct val="20000"/>
            </a:spcAft>
            <a:buChar char="••"/>
          </a:pPr>
          <a:r>
            <a:rPr lang="en-US" sz="2000" kern="1200" dirty="0" smtClean="0"/>
            <a:t>Separate into two tasks?</a:t>
          </a:r>
          <a:endParaRPr lang="en-US" sz="2000" kern="1200" dirty="0"/>
        </a:p>
        <a:p>
          <a:pPr marL="228600" lvl="1" indent="-228600" algn="l" defTabSz="889000" rtl="0">
            <a:lnSpc>
              <a:spcPct val="90000"/>
            </a:lnSpc>
            <a:spcBef>
              <a:spcPct val="0"/>
            </a:spcBef>
            <a:spcAft>
              <a:spcPct val="20000"/>
            </a:spcAft>
            <a:buChar char="••"/>
          </a:pPr>
          <a:r>
            <a:rPr lang="en-US" sz="2000" kern="1200" dirty="0" smtClean="0"/>
            <a:t>Add additional tasks?</a:t>
          </a:r>
          <a:endParaRPr lang="en-US" sz="2000" kern="1200" dirty="0"/>
        </a:p>
      </dsp:txBody>
      <dsp:txXfrm>
        <a:off x="0" y="982125"/>
        <a:ext cx="7772400" cy="1293750"/>
      </dsp:txXfrm>
    </dsp:sp>
    <dsp:sp modelId="{FA446102-887C-46F1-868E-A3B50012F2C5}">
      <dsp:nvSpPr>
        <dsp:cNvPr id="0" name=""/>
        <dsp:cNvSpPr/>
      </dsp:nvSpPr>
      <dsp:spPr>
        <a:xfrm>
          <a:off x="0" y="2275875"/>
          <a:ext cx="7772400"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Explain difficulty and criticality scales and essential job functions</a:t>
          </a:r>
          <a:endParaRPr lang="en-US" sz="2500" kern="1200" dirty="0"/>
        </a:p>
      </dsp:txBody>
      <dsp:txXfrm>
        <a:off x="0" y="2275875"/>
        <a:ext cx="7772400" cy="585000"/>
      </dsp:txXfrm>
    </dsp:sp>
    <dsp:sp modelId="{58E6D812-0CDF-4E95-BACF-84F19521C879}">
      <dsp:nvSpPr>
        <dsp:cNvPr id="0" name=""/>
        <dsp:cNvSpPr/>
      </dsp:nvSpPr>
      <dsp:spPr>
        <a:xfrm>
          <a:off x="0" y="2932875"/>
          <a:ext cx="7772400"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Individually: SMEs rate task statements on both scales</a:t>
          </a:r>
          <a:endParaRPr lang="en-US" sz="2500" kern="1200" dirty="0"/>
        </a:p>
      </dsp:txBody>
      <dsp:txXfrm>
        <a:off x="0" y="2932875"/>
        <a:ext cx="7772400" cy="585000"/>
      </dsp:txXfrm>
    </dsp:sp>
    <dsp:sp modelId="{E01CE3BD-7E4A-4690-8F8C-E52E2D44440D}">
      <dsp:nvSpPr>
        <dsp:cNvPr id="0" name=""/>
        <dsp:cNvSpPr/>
      </dsp:nvSpPr>
      <dsp:spPr>
        <a:xfrm>
          <a:off x="0" y="3589875"/>
          <a:ext cx="7772400"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Individually: SMEs identify essential tasks</a:t>
          </a:r>
          <a:endParaRPr lang="en-US" sz="2500" kern="1200" dirty="0"/>
        </a:p>
      </dsp:txBody>
      <dsp:txXfrm>
        <a:off x="0" y="3589875"/>
        <a:ext cx="7772400" cy="585000"/>
      </dsp:txXfrm>
    </dsp:sp>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7CC446-82E0-426D-8C7B-B1010401C28A}">
      <dsp:nvSpPr>
        <dsp:cNvPr id="0" name=""/>
        <dsp:cNvSpPr/>
      </dsp:nvSpPr>
      <dsp:spPr>
        <a:xfrm>
          <a:off x="37" y="175299"/>
          <a:ext cx="3631927" cy="8206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US" sz="1700" u="sng" kern="1200" dirty="0" smtClean="0"/>
            <a:t>Task Difficulty:</a:t>
          </a:r>
          <a:r>
            <a:rPr lang="en-US" sz="1700" kern="1200" dirty="0" smtClean="0"/>
            <a:t> Difficulty in doing a task correctly relative to all other tasks within a single job</a:t>
          </a:r>
          <a:endParaRPr lang="en-US" sz="1700" kern="1200" dirty="0"/>
        </a:p>
      </dsp:txBody>
      <dsp:txXfrm>
        <a:off x="37" y="175299"/>
        <a:ext cx="3631927" cy="820689"/>
      </dsp:txXfrm>
    </dsp:sp>
    <dsp:sp modelId="{32B3C042-28D5-43B5-AD09-1BBF7D49EC4C}">
      <dsp:nvSpPr>
        <dsp:cNvPr id="0" name=""/>
        <dsp:cNvSpPr/>
      </dsp:nvSpPr>
      <dsp:spPr>
        <a:xfrm>
          <a:off x="1" y="990615"/>
          <a:ext cx="3631927" cy="34007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1 = One of the easiest of all tasks</a:t>
          </a:r>
          <a:endParaRPr lang="en-US" sz="1700" kern="1200" dirty="0"/>
        </a:p>
        <a:p>
          <a:pPr marL="171450" lvl="1" indent="-171450" algn="l" defTabSz="755650" rtl="0">
            <a:lnSpc>
              <a:spcPct val="90000"/>
            </a:lnSpc>
            <a:spcBef>
              <a:spcPct val="0"/>
            </a:spcBef>
            <a:spcAft>
              <a:spcPct val="15000"/>
            </a:spcAft>
            <a:buChar char="••"/>
          </a:pPr>
          <a:r>
            <a:rPr lang="en-US" sz="1700" kern="1200" dirty="0" smtClean="0"/>
            <a:t>2 = Considerably easier than most tasks</a:t>
          </a:r>
          <a:endParaRPr lang="en-US" sz="1700" kern="1200" dirty="0"/>
        </a:p>
        <a:p>
          <a:pPr marL="171450" lvl="1" indent="-171450" algn="l" defTabSz="755650" rtl="0">
            <a:lnSpc>
              <a:spcPct val="90000"/>
            </a:lnSpc>
            <a:spcBef>
              <a:spcPct val="0"/>
            </a:spcBef>
            <a:spcAft>
              <a:spcPct val="15000"/>
            </a:spcAft>
            <a:buChar char="••"/>
          </a:pPr>
          <a:r>
            <a:rPr lang="en-US" sz="1700" kern="1200" dirty="0" smtClean="0"/>
            <a:t>3 = Easier than most tasks performed</a:t>
          </a:r>
          <a:endParaRPr lang="en-US" sz="1700" kern="1200" dirty="0"/>
        </a:p>
        <a:p>
          <a:pPr marL="171450" lvl="1" indent="-171450" algn="l" defTabSz="755650" rtl="0">
            <a:lnSpc>
              <a:spcPct val="90000"/>
            </a:lnSpc>
            <a:spcBef>
              <a:spcPct val="0"/>
            </a:spcBef>
            <a:spcAft>
              <a:spcPct val="15000"/>
            </a:spcAft>
            <a:buChar char="••"/>
          </a:pPr>
          <a:r>
            <a:rPr lang="en-US" sz="1700" kern="1200" dirty="0" smtClean="0"/>
            <a:t>4 = Approximately half of tasks are difficult, half less</a:t>
          </a:r>
          <a:endParaRPr lang="en-US" sz="1700" kern="1200" dirty="0"/>
        </a:p>
        <a:p>
          <a:pPr marL="171450" lvl="1" indent="-171450" algn="l" defTabSz="755650" rtl="0">
            <a:lnSpc>
              <a:spcPct val="90000"/>
            </a:lnSpc>
            <a:spcBef>
              <a:spcPct val="0"/>
            </a:spcBef>
            <a:spcAft>
              <a:spcPct val="15000"/>
            </a:spcAft>
            <a:buChar char="••"/>
          </a:pPr>
          <a:r>
            <a:rPr lang="en-US" sz="1700" kern="1200" dirty="0" smtClean="0"/>
            <a:t>5 = Harder than most tasks performed </a:t>
          </a:r>
          <a:endParaRPr lang="en-US" sz="1700" kern="1200" dirty="0"/>
        </a:p>
        <a:p>
          <a:pPr marL="171450" lvl="1" indent="-171450" algn="l" defTabSz="755650" rtl="0">
            <a:lnSpc>
              <a:spcPct val="90000"/>
            </a:lnSpc>
            <a:spcBef>
              <a:spcPct val="0"/>
            </a:spcBef>
            <a:spcAft>
              <a:spcPct val="15000"/>
            </a:spcAft>
            <a:buChar char="••"/>
          </a:pPr>
          <a:r>
            <a:rPr lang="en-US" sz="1700" kern="1200" dirty="0" smtClean="0"/>
            <a:t>6 = Considerably harder than most tasks performed</a:t>
          </a:r>
          <a:endParaRPr lang="en-US" sz="1700" kern="1200" dirty="0"/>
        </a:p>
        <a:p>
          <a:pPr marL="171450" lvl="1" indent="-171450" algn="l" defTabSz="755650" rtl="0">
            <a:lnSpc>
              <a:spcPct val="90000"/>
            </a:lnSpc>
            <a:spcBef>
              <a:spcPct val="0"/>
            </a:spcBef>
            <a:spcAft>
              <a:spcPct val="15000"/>
            </a:spcAft>
            <a:buChar char="••"/>
          </a:pPr>
          <a:r>
            <a:rPr lang="en-US" sz="1700" kern="1200" dirty="0" smtClean="0"/>
            <a:t>7 = One of the most difficult of all tasks</a:t>
          </a:r>
          <a:endParaRPr lang="en-US" sz="1700" kern="1200" dirty="0"/>
        </a:p>
      </dsp:txBody>
      <dsp:txXfrm>
        <a:off x="1" y="990615"/>
        <a:ext cx="3631927" cy="3400711"/>
      </dsp:txXfrm>
    </dsp:sp>
    <dsp:sp modelId="{4487C933-4BCE-41C4-A451-D81120838BCE}">
      <dsp:nvSpPr>
        <dsp:cNvPr id="0" name=""/>
        <dsp:cNvSpPr/>
      </dsp:nvSpPr>
      <dsp:spPr>
        <a:xfrm>
          <a:off x="4140434" y="175299"/>
          <a:ext cx="3631927" cy="8206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US" sz="1700" u="sng" kern="1200" dirty="0" smtClean="0"/>
            <a:t>Task Criticality/Consequence of Error:</a:t>
          </a:r>
          <a:r>
            <a:rPr lang="en-US" sz="1700" kern="1200" dirty="0" smtClean="0"/>
            <a:t> The degree to which an incorrect performance would result in negative consequences </a:t>
          </a:r>
          <a:endParaRPr lang="en-US" sz="1700" kern="1200" dirty="0"/>
        </a:p>
      </dsp:txBody>
      <dsp:txXfrm>
        <a:off x="4140434" y="175299"/>
        <a:ext cx="3631927" cy="820689"/>
      </dsp:txXfrm>
    </dsp:sp>
    <dsp:sp modelId="{A2AEBDC6-5AFC-44A6-B9BC-6F359A9E407E}">
      <dsp:nvSpPr>
        <dsp:cNvPr id="0" name=""/>
        <dsp:cNvSpPr/>
      </dsp:nvSpPr>
      <dsp:spPr>
        <a:xfrm>
          <a:off x="4140434" y="995989"/>
          <a:ext cx="3631927" cy="34007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1 = Consequences of error are not at all important</a:t>
          </a:r>
          <a:endParaRPr lang="en-US" sz="1700" kern="1200" dirty="0"/>
        </a:p>
        <a:p>
          <a:pPr marL="171450" lvl="1" indent="-171450" algn="l" defTabSz="755650" rtl="0">
            <a:lnSpc>
              <a:spcPct val="90000"/>
            </a:lnSpc>
            <a:spcBef>
              <a:spcPct val="0"/>
            </a:spcBef>
            <a:spcAft>
              <a:spcPct val="15000"/>
            </a:spcAft>
            <a:buChar char="••"/>
          </a:pPr>
          <a:r>
            <a:rPr lang="en-US" sz="1700" kern="1200" dirty="0" smtClean="0"/>
            <a:t>2 = Consequences of error are of little importance</a:t>
          </a:r>
          <a:endParaRPr lang="en-US" sz="1700" kern="1200" dirty="0"/>
        </a:p>
        <a:p>
          <a:pPr marL="171450" lvl="1" indent="-171450" algn="l" defTabSz="755650" rtl="0">
            <a:lnSpc>
              <a:spcPct val="90000"/>
            </a:lnSpc>
            <a:spcBef>
              <a:spcPct val="0"/>
            </a:spcBef>
            <a:spcAft>
              <a:spcPct val="15000"/>
            </a:spcAft>
            <a:buChar char="••"/>
          </a:pPr>
          <a:r>
            <a:rPr lang="en-US" sz="1700" kern="1200" dirty="0" smtClean="0"/>
            <a:t>3 = Consequences of error are of some importance</a:t>
          </a:r>
          <a:endParaRPr lang="en-US" sz="1700" kern="1200" dirty="0"/>
        </a:p>
        <a:p>
          <a:pPr marL="171450" lvl="1" indent="-171450" algn="l" defTabSz="755650" rtl="0">
            <a:lnSpc>
              <a:spcPct val="90000"/>
            </a:lnSpc>
            <a:spcBef>
              <a:spcPct val="0"/>
            </a:spcBef>
            <a:spcAft>
              <a:spcPct val="15000"/>
            </a:spcAft>
            <a:buChar char="••"/>
          </a:pPr>
          <a:r>
            <a:rPr lang="en-US" sz="1700" kern="1200" dirty="0" smtClean="0"/>
            <a:t>4 = Consequences of error are moderately important</a:t>
          </a:r>
          <a:endParaRPr lang="en-US" sz="1700" kern="1200" dirty="0"/>
        </a:p>
        <a:p>
          <a:pPr marL="171450" lvl="1" indent="-171450" algn="l" defTabSz="755650" rtl="0">
            <a:lnSpc>
              <a:spcPct val="90000"/>
            </a:lnSpc>
            <a:spcBef>
              <a:spcPct val="0"/>
            </a:spcBef>
            <a:spcAft>
              <a:spcPct val="15000"/>
            </a:spcAft>
            <a:buChar char="••"/>
          </a:pPr>
          <a:r>
            <a:rPr lang="en-US" sz="1700" kern="1200" dirty="0" smtClean="0"/>
            <a:t>5 = Consequences of error are important</a:t>
          </a:r>
          <a:endParaRPr lang="en-US" sz="1700" kern="1200" dirty="0"/>
        </a:p>
        <a:p>
          <a:pPr marL="171450" lvl="1" indent="-171450" algn="l" defTabSz="755650" rtl="0">
            <a:lnSpc>
              <a:spcPct val="90000"/>
            </a:lnSpc>
            <a:spcBef>
              <a:spcPct val="0"/>
            </a:spcBef>
            <a:spcAft>
              <a:spcPct val="15000"/>
            </a:spcAft>
            <a:buChar char="••"/>
          </a:pPr>
          <a:r>
            <a:rPr lang="en-US" sz="1700" kern="1200" dirty="0" smtClean="0"/>
            <a:t>6 = Consequences of error are very important</a:t>
          </a:r>
          <a:endParaRPr lang="en-US" sz="1700" kern="1200" dirty="0"/>
        </a:p>
        <a:p>
          <a:pPr marL="171450" lvl="1" indent="-171450" algn="l" defTabSz="755650" rtl="0">
            <a:lnSpc>
              <a:spcPct val="90000"/>
            </a:lnSpc>
            <a:spcBef>
              <a:spcPct val="0"/>
            </a:spcBef>
            <a:spcAft>
              <a:spcPct val="15000"/>
            </a:spcAft>
            <a:buChar char="••"/>
          </a:pPr>
          <a:r>
            <a:rPr lang="en-US" sz="1700" kern="1200" dirty="0" smtClean="0"/>
            <a:t>7 = Consequences of error are extremely important</a:t>
          </a:r>
          <a:endParaRPr lang="en-US" sz="1700" kern="1200" dirty="0"/>
        </a:p>
      </dsp:txBody>
      <dsp:txXfrm>
        <a:off x="4140434" y="995989"/>
        <a:ext cx="3631927" cy="340071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D0AD44-A7AA-4847-A34D-A9172F8608E9}">
      <dsp:nvSpPr>
        <dsp:cNvPr id="0" name=""/>
        <dsp:cNvSpPr/>
      </dsp:nvSpPr>
      <dsp:spPr>
        <a:xfrm>
          <a:off x="2571" y="138315"/>
          <a:ext cx="2507456" cy="9754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kern="1200" dirty="0" smtClean="0"/>
            <a:t>Civil Rights Acts (1964, 1972, 1991)</a:t>
          </a:r>
          <a:endParaRPr lang="en-US" sz="1600" kern="1200" dirty="0"/>
        </a:p>
      </dsp:txBody>
      <dsp:txXfrm>
        <a:off x="2571" y="138315"/>
        <a:ext cx="2507456" cy="975449"/>
      </dsp:txXfrm>
    </dsp:sp>
    <dsp:sp modelId="{08AB56C1-6263-4C98-8033-5AB7FF3622E6}">
      <dsp:nvSpPr>
        <dsp:cNvPr id="0" name=""/>
        <dsp:cNvSpPr/>
      </dsp:nvSpPr>
      <dsp:spPr>
        <a:xfrm>
          <a:off x="2571" y="1113764"/>
          <a:ext cx="2507456" cy="3777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Prohibit employers from discriminating on the basis of</a:t>
          </a:r>
          <a:endParaRPr lang="en-US" sz="1600" kern="1200" dirty="0"/>
        </a:p>
        <a:p>
          <a:pPr marL="342900" lvl="2" indent="-171450" algn="l" defTabSz="711200" rtl="0">
            <a:lnSpc>
              <a:spcPct val="90000"/>
            </a:lnSpc>
            <a:spcBef>
              <a:spcPct val="0"/>
            </a:spcBef>
            <a:spcAft>
              <a:spcPct val="15000"/>
            </a:spcAft>
            <a:buChar char="••"/>
          </a:pPr>
          <a:r>
            <a:rPr lang="en-US" sz="1600" i="1" kern="1200" dirty="0" smtClean="0"/>
            <a:t>Race</a:t>
          </a:r>
          <a:endParaRPr lang="en-US" sz="1600" i="1" kern="1200" dirty="0"/>
        </a:p>
        <a:p>
          <a:pPr marL="342900" lvl="2" indent="-171450" algn="l" defTabSz="711200" rtl="0">
            <a:lnSpc>
              <a:spcPct val="90000"/>
            </a:lnSpc>
            <a:spcBef>
              <a:spcPct val="0"/>
            </a:spcBef>
            <a:spcAft>
              <a:spcPct val="15000"/>
            </a:spcAft>
            <a:buChar char="••"/>
          </a:pPr>
          <a:r>
            <a:rPr lang="en-US" sz="1600" i="1" kern="1200" dirty="0" smtClean="0"/>
            <a:t>Color</a:t>
          </a:r>
          <a:endParaRPr lang="en-US" sz="1600" i="1" kern="1200" dirty="0"/>
        </a:p>
        <a:p>
          <a:pPr marL="342900" lvl="2" indent="-171450" algn="l" defTabSz="711200" rtl="0">
            <a:lnSpc>
              <a:spcPct val="90000"/>
            </a:lnSpc>
            <a:spcBef>
              <a:spcPct val="0"/>
            </a:spcBef>
            <a:spcAft>
              <a:spcPct val="15000"/>
            </a:spcAft>
            <a:buChar char="••"/>
          </a:pPr>
          <a:r>
            <a:rPr lang="en-US" sz="1600" i="1" kern="1200" dirty="0" smtClean="0"/>
            <a:t>Sex</a:t>
          </a:r>
          <a:endParaRPr lang="en-US" sz="1600" i="1" kern="1200" dirty="0"/>
        </a:p>
        <a:p>
          <a:pPr marL="342900" lvl="2" indent="-171450" algn="l" defTabSz="711200" rtl="0">
            <a:lnSpc>
              <a:spcPct val="90000"/>
            </a:lnSpc>
            <a:spcBef>
              <a:spcPct val="0"/>
            </a:spcBef>
            <a:spcAft>
              <a:spcPct val="15000"/>
            </a:spcAft>
            <a:buChar char="••"/>
          </a:pPr>
          <a:r>
            <a:rPr lang="en-US" sz="1600" i="1" kern="1200" dirty="0" smtClean="0"/>
            <a:t>Religion</a:t>
          </a:r>
          <a:endParaRPr lang="en-US" sz="1600" i="1" kern="1200" dirty="0"/>
        </a:p>
        <a:p>
          <a:pPr marL="342900" lvl="2" indent="-171450" algn="l" defTabSz="711200" rtl="0">
            <a:lnSpc>
              <a:spcPct val="90000"/>
            </a:lnSpc>
            <a:spcBef>
              <a:spcPct val="0"/>
            </a:spcBef>
            <a:spcAft>
              <a:spcPct val="15000"/>
            </a:spcAft>
            <a:buChar char="••"/>
          </a:pPr>
          <a:r>
            <a:rPr lang="en-US" sz="1600" i="1" kern="1200" dirty="0" smtClean="0"/>
            <a:t>National Origin</a:t>
          </a:r>
          <a:endParaRPr lang="en-US" sz="1600" i="1" kern="1200" dirty="0"/>
        </a:p>
      </dsp:txBody>
      <dsp:txXfrm>
        <a:off x="2571" y="1113764"/>
        <a:ext cx="2507456" cy="3777120"/>
      </dsp:txXfrm>
    </dsp:sp>
    <dsp:sp modelId="{CBB06EE0-ED33-4B8F-A432-D1F727115A92}">
      <dsp:nvSpPr>
        <dsp:cNvPr id="0" name=""/>
        <dsp:cNvSpPr/>
      </dsp:nvSpPr>
      <dsp:spPr>
        <a:xfrm>
          <a:off x="2861071" y="138315"/>
          <a:ext cx="2507456" cy="9754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kern="1200" dirty="0" smtClean="0"/>
            <a:t>Uniformed Services Employment and Reemployment Rights Act (USERRA)</a:t>
          </a:r>
          <a:endParaRPr lang="en-US" sz="1600" kern="1200" dirty="0"/>
        </a:p>
      </dsp:txBody>
      <dsp:txXfrm>
        <a:off x="2861071" y="138315"/>
        <a:ext cx="2507456" cy="975449"/>
      </dsp:txXfrm>
    </dsp:sp>
    <dsp:sp modelId="{DE2C8C22-1D81-4E89-8712-B8BABFFB7DC2}">
      <dsp:nvSpPr>
        <dsp:cNvPr id="0" name=""/>
        <dsp:cNvSpPr/>
      </dsp:nvSpPr>
      <dsp:spPr>
        <a:xfrm>
          <a:off x="2861071" y="1113764"/>
          <a:ext cx="2507456" cy="3777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Prohibits employers from discriminating on the basis of veteran status, including </a:t>
          </a:r>
          <a:endParaRPr lang="en-US" sz="1600" kern="1200" dirty="0"/>
        </a:p>
        <a:p>
          <a:pPr marL="342900" lvl="2" indent="-171450" algn="l" defTabSz="711200" rtl="0">
            <a:lnSpc>
              <a:spcPct val="90000"/>
            </a:lnSpc>
            <a:spcBef>
              <a:spcPct val="0"/>
            </a:spcBef>
            <a:spcAft>
              <a:spcPct val="15000"/>
            </a:spcAft>
            <a:buChar char="••"/>
          </a:pPr>
          <a:r>
            <a:rPr lang="en-US" sz="1600" i="1" kern="1200" dirty="0" smtClean="0"/>
            <a:t>Past and present members of the uniformed services and applicants to the uniformed services</a:t>
          </a:r>
          <a:endParaRPr lang="en-US" sz="1600" i="1" kern="1200" dirty="0"/>
        </a:p>
        <a:p>
          <a:pPr marL="342900" lvl="2" indent="-171450" algn="l" defTabSz="711200" rtl="0">
            <a:lnSpc>
              <a:spcPct val="90000"/>
            </a:lnSpc>
            <a:spcBef>
              <a:spcPct val="0"/>
            </a:spcBef>
            <a:spcAft>
              <a:spcPct val="15000"/>
            </a:spcAft>
            <a:buChar char="••"/>
          </a:pPr>
          <a:r>
            <a:rPr lang="en-US" sz="1600" i="1" kern="1200" dirty="0" smtClean="0"/>
            <a:t>Qualified special disabled veterans,</a:t>
          </a:r>
          <a:endParaRPr lang="en-US" sz="1600" i="1" kern="1200" dirty="0"/>
        </a:p>
        <a:p>
          <a:pPr marL="342900" lvl="2" indent="-171450" algn="l" defTabSz="711200" rtl="0">
            <a:lnSpc>
              <a:spcPct val="90000"/>
            </a:lnSpc>
            <a:spcBef>
              <a:spcPct val="0"/>
            </a:spcBef>
            <a:spcAft>
              <a:spcPct val="15000"/>
            </a:spcAft>
            <a:buChar char="••"/>
          </a:pPr>
          <a:r>
            <a:rPr lang="en-US" sz="1600" i="1" kern="1200" dirty="0" smtClean="0"/>
            <a:t>Vietnam era veterans,</a:t>
          </a:r>
          <a:endParaRPr lang="en-US" sz="1600" i="1" kern="1200" dirty="0"/>
        </a:p>
        <a:p>
          <a:pPr marL="342900" lvl="2" indent="-171450" algn="l" defTabSz="711200" rtl="0">
            <a:lnSpc>
              <a:spcPct val="90000"/>
            </a:lnSpc>
            <a:spcBef>
              <a:spcPct val="0"/>
            </a:spcBef>
            <a:spcAft>
              <a:spcPct val="15000"/>
            </a:spcAft>
            <a:buChar char="••"/>
          </a:pPr>
          <a:r>
            <a:rPr lang="en-US" sz="1600" i="1" kern="1200" dirty="0" smtClean="0"/>
            <a:t>Recently separated veterans,</a:t>
          </a:r>
          <a:endParaRPr lang="en-US" sz="1600" i="1" kern="1200" dirty="0"/>
        </a:p>
        <a:p>
          <a:pPr marL="342900" lvl="2" indent="-171450" algn="l" defTabSz="711200" rtl="0">
            <a:lnSpc>
              <a:spcPct val="90000"/>
            </a:lnSpc>
            <a:spcBef>
              <a:spcPct val="0"/>
            </a:spcBef>
            <a:spcAft>
              <a:spcPct val="15000"/>
            </a:spcAft>
            <a:buChar char="••"/>
          </a:pPr>
          <a:r>
            <a:rPr lang="en-US" sz="1600" i="1" kern="1200" dirty="0" smtClean="0"/>
            <a:t>Veterans who served on active duty during a war or in a campaign or expedition for which a campaign badge has been authorized</a:t>
          </a:r>
          <a:endParaRPr lang="en-US" sz="1600" i="1" kern="1200" dirty="0"/>
        </a:p>
      </dsp:txBody>
      <dsp:txXfrm>
        <a:off x="2861071" y="1113764"/>
        <a:ext cx="2507456" cy="3777120"/>
      </dsp:txXfrm>
    </dsp:sp>
    <dsp:sp modelId="{C612C8C7-158F-447D-971C-D4B50FBB8FF3}">
      <dsp:nvSpPr>
        <dsp:cNvPr id="0" name=""/>
        <dsp:cNvSpPr/>
      </dsp:nvSpPr>
      <dsp:spPr>
        <a:xfrm>
          <a:off x="5719571" y="138315"/>
          <a:ext cx="2507456" cy="9754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kern="1200" dirty="0" smtClean="0"/>
            <a:t>Age Discrimination in Employment Act (1967)</a:t>
          </a:r>
          <a:endParaRPr lang="en-US" sz="1600" kern="1200" dirty="0"/>
        </a:p>
      </dsp:txBody>
      <dsp:txXfrm>
        <a:off x="5719571" y="138315"/>
        <a:ext cx="2507456" cy="975449"/>
      </dsp:txXfrm>
    </dsp:sp>
    <dsp:sp modelId="{CD572FB6-65D3-4093-9B88-E75C05F12CFA}">
      <dsp:nvSpPr>
        <dsp:cNvPr id="0" name=""/>
        <dsp:cNvSpPr/>
      </dsp:nvSpPr>
      <dsp:spPr>
        <a:xfrm>
          <a:off x="5719571" y="1113764"/>
          <a:ext cx="2507456" cy="3777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Prohibits employers from discriminating against people </a:t>
          </a:r>
          <a:r>
            <a:rPr lang="en-US" sz="1600" i="1" kern="1200" dirty="0" smtClean="0"/>
            <a:t>40 years of age and older</a:t>
          </a:r>
          <a:r>
            <a:rPr lang="en-US" sz="1600" kern="1200" dirty="0" smtClean="0"/>
            <a:t>.</a:t>
          </a:r>
          <a:endParaRPr lang="en-US" sz="1600" kern="1200" dirty="0"/>
        </a:p>
      </dsp:txBody>
      <dsp:txXfrm>
        <a:off x="5719571" y="1113764"/>
        <a:ext cx="2507456" cy="3777120"/>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73ED4E-A11A-4626-9C88-134693CA3F7F}">
      <dsp:nvSpPr>
        <dsp:cNvPr id="0" name=""/>
        <dsp:cNvSpPr/>
      </dsp:nvSpPr>
      <dsp:spPr>
        <a:xfrm>
          <a:off x="0" y="43559"/>
          <a:ext cx="7772400"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What is an essential task?</a:t>
          </a:r>
          <a:endParaRPr lang="en-US" sz="3200" kern="1200" dirty="0"/>
        </a:p>
      </dsp:txBody>
      <dsp:txXfrm>
        <a:off x="0" y="43559"/>
        <a:ext cx="7772400" cy="748800"/>
      </dsp:txXfrm>
    </dsp:sp>
    <dsp:sp modelId="{5D50DCF1-F70D-4432-8650-FB31EA4C7AC7}">
      <dsp:nvSpPr>
        <dsp:cNvPr id="0" name=""/>
        <dsp:cNvSpPr/>
      </dsp:nvSpPr>
      <dsp:spPr>
        <a:xfrm>
          <a:off x="0" y="792359"/>
          <a:ext cx="7772400"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dirty="0" smtClean="0"/>
            <a:t>Position exists to perform the task</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Few/No other employees can perform the task</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Task is highly specialized and employee hired possesses these specialized skills to perform it</a:t>
          </a:r>
          <a:endParaRPr lang="en-US" sz="2500" kern="1200" dirty="0"/>
        </a:p>
      </dsp:txBody>
      <dsp:txXfrm>
        <a:off x="0" y="792359"/>
        <a:ext cx="7772400" cy="1556640"/>
      </dsp:txXfrm>
    </dsp:sp>
    <dsp:sp modelId="{71330C69-D84C-4195-AFF0-C00E3CC4AC58}">
      <dsp:nvSpPr>
        <dsp:cNvPr id="0" name=""/>
        <dsp:cNvSpPr/>
      </dsp:nvSpPr>
      <dsp:spPr>
        <a:xfrm>
          <a:off x="0" y="2349000"/>
          <a:ext cx="7772400"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Examples of essential tasks</a:t>
          </a:r>
          <a:endParaRPr lang="en-US" sz="3200" kern="1200" dirty="0"/>
        </a:p>
      </dsp:txBody>
      <dsp:txXfrm>
        <a:off x="0" y="2349000"/>
        <a:ext cx="7772400" cy="748800"/>
      </dsp:txXfrm>
    </dsp:sp>
    <dsp:sp modelId="{DAF053EC-0F11-4AD3-8868-6B9CF023B78B}">
      <dsp:nvSpPr>
        <dsp:cNvPr id="0" name=""/>
        <dsp:cNvSpPr/>
      </dsp:nvSpPr>
      <dsp:spPr>
        <a:xfrm>
          <a:off x="0" y="3097800"/>
          <a:ext cx="7772400" cy="188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dirty="0" smtClean="0"/>
            <a:t>Proofreader: Reads manuscripts to locate and fix typing errors</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Dentist: Takes X-rays of patients’ teeth</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Court reporter: Takes notes in courtroom using a stenographer machine or laptop</a:t>
          </a:r>
          <a:endParaRPr lang="en-US" sz="2500" i="1" kern="1200" dirty="0"/>
        </a:p>
      </dsp:txBody>
      <dsp:txXfrm>
        <a:off x="0" y="3097800"/>
        <a:ext cx="7772400" cy="1887840"/>
      </dsp:txXfrm>
    </dsp:sp>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A76419-E8BF-4C6D-8903-EFCAF0FA85A4}">
      <dsp:nvSpPr>
        <dsp:cNvPr id="0" name=""/>
        <dsp:cNvSpPr/>
      </dsp:nvSpPr>
      <dsp:spPr>
        <a:xfrm>
          <a:off x="0" y="45000"/>
          <a:ext cx="7772400" cy="1170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en-US" sz="5000" kern="1200" dirty="0" smtClean="0"/>
            <a:t>Individually: </a:t>
          </a:r>
        </a:p>
      </dsp:txBody>
      <dsp:txXfrm>
        <a:off x="0" y="45000"/>
        <a:ext cx="7772400" cy="1170000"/>
      </dsp:txXfrm>
    </dsp:sp>
    <dsp:sp modelId="{5E448D88-FAEC-4131-86A6-843B36304E54}">
      <dsp:nvSpPr>
        <dsp:cNvPr id="0" name=""/>
        <dsp:cNvSpPr/>
      </dsp:nvSpPr>
      <dsp:spPr>
        <a:xfrm>
          <a:off x="0" y="1215000"/>
          <a:ext cx="7772400" cy="33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63500" rIns="355600" bIns="63500" numCol="1" spcCol="1270" anchor="t" anchorCtr="0">
          <a:noAutofit/>
        </a:bodyPr>
        <a:lstStyle/>
        <a:p>
          <a:pPr marL="285750" lvl="1" indent="-285750" algn="l" defTabSz="1733550">
            <a:lnSpc>
              <a:spcPct val="90000"/>
            </a:lnSpc>
            <a:spcBef>
              <a:spcPct val="0"/>
            </a:spcBef>
            <a:spcAft>
              <a:spcPct val="20000"/>
            </a:spcAft>
            <a:buChar char="••"/>
          </a:pPr>
          <a:r>
            <a:rPr lang="en-US" sz="3900" kern="1200" dirty="0" smtClean="0"/>
            <a:t>Go through the Task List and select the 10 essential tasks </a:t>
          </a:r>
          <a:r>
            <a:rPr lang="en-US" sz="3900" i="0" kern="1200" dirty="0" smtClean="0">
              <a:solidFill>
                <a:schemeClr val="tx1"/>
              </a:solidFill>
            </a:rPr>
            <a:t>which are the </a:t>
          </a:r>
          <a:r>
            <a:rPr lang="en-US" sz="3900" b="1" i="0" u="sng" kern="1200" dirty="0" smtClean="0">
              <a:solidFill>
                <a:schemeClr val="tx1"/>
              </a:solidFill>
            </a:rPr>
            <a:t>MOST CRITICAL</a:t>
          </a:r>
          <a:r>
            <a:rPr lang="en-US" sz="3900" i="0" kern="1200" dirty="0" smtClean="0">
              <a:solidFill>
                <a:schemeClr val="tx1"/>
              </a:solidFill>
            </a:rPr>
            <a:t> to job performance in the given class.</a:t>
          </a:r>
          <a:endParaRPr lang="en-US" sz="3900" kern="1200" dirty="0" smtClean="0"/>
        </a:p>
        <a:p>
          <a:pPr marL="285750" lvl="1" indent="-285750" algn="l" defTabSz="1733550">
            <a:lnSpc>
              <a:spcPct val="90000"/>
            </a:lnSpc>
            <a:spcBef>
              <a:spcPct val="0"/>
            </a:spcBef>
            <a:spcAft>
              <a:spcPct val="20000"/>
            </a:spcAft>
            <a:buChar char="••"/>
          </a:pPr>
          <a:r>
            <a:rPr lang="en-US" sz="3900" b="1" i="1" kern="1200" dirty="0" smtClean="0">
              <a:solidFill>
                <a:srgbClr val="FF0000"/>
              </a:solidFill>
            </a:rPr>
            <a:t>PLEASE SELECT NO MORE THAN 10!</a:t>
          </a:r>
          <a:endParaRPr lang="en-US" sz="3900" i="1" kern="1200" dirty="0" smtClean="0">
            <a:solidFill>
              <a:srgbClr val="FF0000"/>
            </a:solidFill>
          </a:endParaRPr>
        </a:p>
      </dsp:txBody>
      <dsp:txXfrm>
        <a:off x="0" y="1215000"/>
        <a:ext cx="7772400" cy="3312000"/>
      </dsp:txXfrm>
    </dsp:sp>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D1666C-78E7-431E-8859-1FB1A00D8471}">
      <dsp:nvSpPr>
        <dsp:cNvPr id="0" name=""/>
        <dsp:cNvSpPr/>
      </dsp:nvSpPr>
      <dsp:spPr>
        <a:xfrm>
          <a:off x="0" y="439199"/>
          <a:ext cx="7772400" cy="2513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395732" rIns="603225"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For each Task Statement:</a:t>
          </a:r>
          <a:endParaRPr lang="en-US" sz="1900" kern="1200" dirty="0"/>
        </a:p>
        <a:p>
          <a:pPr marL="342900" lvl="2" indent="-171450" algn="l" defTabSz="844550" rtl="0">
            <a:lnSpc>
              <a:spcPct val="90000"/>
            </a:lnSpc>
            <a:spcBef>
              <a:spcPct val="0"/>
            </a:spcBef>
            <a:spcAft>
              <a:spcPct val="15000"/>
            </a:spcAft>
            <a:buChar char="••"/>
          </a:pPr>
          <a:r>
            <a:rPr lang="en-US" sz="1900" kern="1200" dirty="0" smtClean="0"/>
            <a:t>Calculate overall average of individual SME difficulty ratings</a:t>
          </a:r>
          <a:endParaRPr lang="en-US" sz="1900" kern="1200" dirty="0"/>
        </a:p>
        <a:p>
          <a:pPr marL="342900" lvl="2" indent="-171450" algn="l" defTabSz="844550" rtl="0">
            <a:lnSpc>
              <a:spcPct val="90000"/>
            </a:lnSpc>
            <a:spcBef>
              <a:spcPct val="0"/>
            </a:spcBef>
            <a:spcAft>
              <a:spcPct val="15000"/>
            </a:spcAft>
            <a:buChar char="••"/>
          </a:pPr>
          <a:r>
            <a:rPr lang="en-US" sz="1900" kern="1200" dirty="0" smtClean="0"/>
            <a:t>Calculate overall average of individual SME criticality ratings</a:t>
          </a:r>
          <a:endParaRPr lang="en-US" sz="1900" kern="1200" dirty="0"/>
        </a:p>
        <a:p>
          <a:pPr marL="342900" lvl="2" indent="-171450" algn="l" defTabSz="844550" rtl="0">
            <a:lnSpc>
              <a:spcPct val="90000"/>
            </a:lnSpc>
            <a:spcBef>
              <a:spcPct val="0"/>
            </a:spcBef>
            <a:spcAft>
              <a:spcPct val="15000"/>
            </a:spcAft>
            <a:buChar char="••"/>
          </a:pPr>
          <a:r>
            <a:rPr lang="en-US" sz="1900" kern="1200" dirty="0" smtClean="0"/>
            <a:t>Task Importance =  Average Difficulty + Average Criticality</a:t>
          </a:r>
          <a:endParaRPr lang="en-US" sz="1900" kern="1200" dirty="0"/>
        </a:p>
        <a:p>
          <a:pPr marL="171450" lvl="1" indent="-171450" algn="l" defTabSz="844550" rtl="0">
            <a:lnSpc>
              <a:spcPct val="90000"/>
            </a:lnSpc>
            <a:spcBef>
              <a:spcPct val="0"/>
            </a:spcBef>
            <a:spcAft>
              <a:spcPct val="15000"/>
            </a:spcAft>
            <a:buChar char="••"/>
          </a:pPr>
          <a:r>
            <a:rPr lang="en-US" sz="1900" kern="1200" dirty="0" smtClean="0"/>
            <a:t>For each Functional Area:</a:t>
          </a:r>
          <a:endParaRPr lang="en-US" sz="1900" kern="1200" dirty="0"/>
        </a:p>
        <a:p>
          <a:pPr marL="342900" lvl="2" indent="-171450" algn="l" defTabSz="844550" rtl="0">
            <a:lnSpc>
              <a:spcPct val="90000"/>
            </a:lnSpc>
            <a:spcBef>
              <a:spcPct val="0"/>
            </a:spcBef>
            <a:spcAft>
              <a:spcPct val="15000"/>
            </a:spcAft>
            <a:buChar char="••"/>
          </a:pPr>
          <a:r>
            <a:rPr lang="en-US" sz="1900" kern="1200" dirty="0" smtClean="0"/>
            <a:t>Functional Area Importance = Average Task Importance for tasks in the Functional Area</a:t>
          </a:r>
          <a:endParaRPr lang="en-US" sz="1900" kern="1200" dirty="0"/>
        </a:p>
      </dsp:txBody>
      <dsp:txXfrm>
        <a:off x="0" y="439199"/>
        <a:ext cx="7772400" cy="2513700"/>
      </dsp:txXfrm>
    </dsp:sp>
    <dsp:sp modelId="{782CE3F8-FCD1-4264-9CE9-0968B2DC2B0A}">
      <dsp:nvSpPr>
        <dsp:cNvPr id="0" name=""/>
        <dsp:cNvSpPr/>
      </dsp:nvSpPr>
      <dsp:spPr>
        <a:xfrm>
          <a:off x="388620" y="158759"/>
          <a:ext cx="544068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44550" rtl="0">
            <a:lnSpc>
              <a:spcPct val="90000"/>
            </a:lnSpc>
            <a:spcBef>
              <a:spcPct val="0"/>
            </a:spcBef>
            <a:spcAft>
              <a:spcPct val="35000"/>
            </a:spcAft>
          </a:pPr>
          <a:r>
            <a:rPr lang="en-US" sz="1900" kern="1200" dirty="0" smtClean="0"/>
            <a:t>Compute task importance value:</a:t>
          </a:r>
          <a:endParaRPr lang="en-US" sz="1900" kern="1200" dirty="0"/>
        </a:p>
      </dsp:txBody>
      <dsp:txXfrm>
        <a:off x="388620" y="158759"/>
        <a:ext cx="5440680" cy="560880"/>
      </dsp:txXfrm>
    </dsp:sp>
    <dsp:sp modelId="{A8E3B162-9B30-45CF-9012-063FD25FF9F5}">
      <dsp:nvSpPr>
        <dsp:cNvPr id="0" name=""/>
        <dsp:cNvSpPr/>
      </dsp:nvSpPr>
      <dsp:spPr>
        <a:xfrm>
          <a:off x="0" y="3335939"/>
          <a:ext cx="7772400"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395732" rIns="603225"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Organize functional areas from most to least important</a:t>
          </a:r>
          <a:endParaRPr lang="en-US" sz="1900" kern="1200" dirty="0"/>
        </a:p>
        <a:p>
          <a:pPr marL="171450" lvl="1" indent="-171450" algn="l" defTabSz="844550" rtl="0">
            <a:lnSpc>
              <a:spcPct val="90000"/>
            </a:lnSpc>
            <a:spcBef>
              <a:spcPct val="0"/>
            </a:spcBef>
            <a:spcAft>
              <a:spcPct val="15000"/>
            </a:spcAft>
            <a:buChar char="••"/>
          </a:pPr>
          <a:r>
            <a:rPr lang="en-US" sz="1900" kern="1200" dirty="0" smtClean="0"/>
            <a:t>Organize Tasks from most to least important within each functional area</a:t>
          </a:r>
          <a:endParaRPr lang="en-US" sz="1900" kern="1200" dirty="0"/>
        </a:p>
      </dsp:txBody>
      <dsp:txXfrm>
        <a:off x="0" y="3335939"/>
        <a:ext cx="7772400" cy="1077300"/>
      </dsp:txXfrm>
    </dsp:sp>
    <dsp:sp modelId="{008FAAC4-8F2B-468A-8580-028CEA398C97}">
      <dsp:nvSpPr>
        <dsp:cNvPr id="0" name=""/>
        <dsp:cNvSpPr/>
      </dsp:nvSpPr>
      <dsp:spPr>
        <a:xfrm>
          <a:off x="388620" y="3055500"/>
          <a:ext cx="544068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44550" rtl="0">
            <a:lnSpc>
              <a:spcPct val="90000"/>
            </a:lnSpc>
            <a:spcBef>
              <a:spcPct val="0"/>
            </a:spcBef>
            <a:spcAft>
              <a:spcPct val="35000"/>
            </a:spcAft>
          </a:pPr>
          <a:r>
            <a:rPr lang="en-US" sz="1900" kern="1200" dirty="0" smtClean="0"/>
            <a:t>Organize Functional Areas and Tasks</a:t>
          </a:r>
          <a:endParaRPr lang="en-US" sz="1900" kern="1200" dirty="0"/>
        </a:p>
      </dsp:txBody>
      <dsp:txXfrm>
        <a:off x="388620" y="3055500"/>
        <a:ext cx="5440680" cy="560880"/>
      </dsp:txXfrm>
    </dsp:sp>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636C96-687B-4B25-915A-C91DDF3C6091}">
      <dsp:nvSpPr>
        <dsp:cNvPr id="0" name=""/>
        <dsp:cNvSpPr/>
      </dsp:nvSpPr>
      <dsp:spPr>
        <a:xfrm>
          <a:off x="0" y="21374"/>
          <a:ext cx="7772400"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Begin development of class specification</a:t>
          </a:r>
          <a:endParaRPr lang="en-US" sz="3300" kern="1200" dirty="0"/>
        </a:p>
      </dsp:txBody>
      <dsp:txXfrm>
        <a:off x="0" y="21374"/>
        <a:ext cx="7772400" cy="772200"/>
      </dsp:txXfrm>
    </dsp:sp>
    <dsp:sp modelId="{7657BEB0-1630-4836-9D84-15B64329ED4C}">
      <dsp:nvSpPr>
        <dsp:cNvPr id="0" name=""/>
        <dsp:cNvSpPr/>
      </dsp:nvSpPr>
      <dsp:spPr>
        <a:xfrm>
          <a:off x="0" y="793574"/>
          <a:ext cx="7772400" cy="3757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dirty="0" smtClean="0"/>
            <a:t>Specification Header</a:t>
          </a:r>
          <a:endParaRPr lang="en-US" sz="2600" kern="1200" dirty="0"/>
        </a:p>
        <a:p>
          <a:pPr marL="457200" lvl="2" indent="-228600" algn="l" defTabSz="1155700" rtl="0">
            <a:lnSpc>
              <a:spcPct val="90000"/>
            </a:lnSpc>
            <a:spcBef>
              <a:spcPct val="0"/>
            </a:spcBef>
            <a:spcAft>
              <a:spcPct val="20000"/>
            </a:spcAft>
            <a:buChar char="••"/>
          </a:pPr>
          <a:r>
            <a:rPr lang="en-US" sz="2600" i="1" kern="1200" dirty="0" smtClean="0"/>
            <a:t>Class title</a:t>
          </a:r>
          <a:endParaRPr lang="en-US" sz="2600" i="1" kern="1200" dirty="0"/>
        </a:p>
        <a:p>
          <a:pPr marL="457200" lvl="2" indent="-228600" algn="l" defTabSz="1155700" rtl="0">
            <a:lnSpc>
              <a:spcPct val="90000"/>
            </a:lnSpc>
            <a:spcBef>
              <a:spcPct val="0"/>
            </a:spcBef>
            <a:spcAft>
              <a:spcPct val="20000"/>
            </a:spcAft>
            <a:buChar char="••"/>
          </a:pPr>
          <a:r>
            <a:rPr lang="en-US" sz="2600" i="1" kern="1200" dirty="0" smtClean="0"/>
            <a:t>Abbreviation</a:t>
          </a:r>
          <a:endParaRPr lang="en-US" sz="2600" i="1" kern="1200" dirty="0"/>
        </a:p>
        <a:p>
          <a:pPr marL="457200" lvl="2" indent="-228600" algn="l" defTabSz="1155700" rtl="0">
            <a:lnSpc>
              <a:spcPct val="90000"/>
            </a:lnSpc>
            <a:spcBef>
              <a:spcPct val="0"/>
            </a:spcBef>
            <a:spcAft>
              <a:spcPct val="20000"/>
            </a:spcAft>
            <a:buChar char="••"/>
          </a:pPr>
          <a:r>
            <a:rPr lang="en-US" sz="2600" i="1" kern="1200" dirty="0" smtClean="0"/>
            <a:t>Class Code</a:t>
          </a:r>
          <a:endParaRPr lang="en-US" sz="2600" i="1" kern="1200" dirty="0"/>
        </a:p>
        <a:p>
          <a:pPr marL="457200" lvl="2" indent="-228600" algn="l" defTabSz="1155700" rtl="0">
            <a:lnSpc>
              <a:spcPct val="90000"/>
            </a:lnSpc>
            <a:spcBef>
              <a:spcPct val="0"/>
            </a:spcBef>
            <a:spcAft>
              <a:spcPct val="20000"/>
            </a:spcAft>
            <a:buChar char="••"/>
          </a:pPr>
          <a:r>
            <a:rPr lang="en-US" sz="2600" i="1" kern="1200" dirty="0" smtClean="0"/>
            <a:t>Analyst</a:t>
          </a:r>
          <a:endParaRPr lang="en-US" sz="2600" i="1" kern="1200" dirty="0"/>
        </a:p>
        <a:p>
          <a:pPr marL="228600" lvl="1" indent="-228600" algn="l" defTabSz="1155700" rtl="0">
            <a:lnSpc>
              <a:spcPct val="90000"/>
            </a:lnSpc>
            <a:spcBef>
              <a:spcPct val="0"/>
            </a:spcBef>
            <a:spcAft>
              <a:spcPct val="20000"/>
            </a:spcAft>
            <a:buChar char="••"/>
          </a:pPr>
          <a:r>
            <a:rPr lang="en-US" sz="2600" kern="1200" dirty="0" smtClean="0"/>
            <a:t>Summary</a:t>
          </a:r>
          <a:endParaRPr lang="en-US" sz="2600" kern="1200" dirty="0"/>
        </a:p>
        <a:p>
          <a:pPr marL="228600" lvl="1" indent="-228600" algn="l" defTabSz="1155700" rtl="0">
            <a:lnSpc>
              <a:spcPct val="90000"/>
            </a:lnSpc>
            <a:spcBef>
              <a:spcPct val="0"/>
            </a:spcBef>
            <a:spcAft>
              <a:spcPct val="20000"/>
            </a:spcAft>
            <a:buChar char="••"/>
          </a:pPr>
          <a:r>
            <a:rPr lang="en-US" sz="2600" kern="1200" dirty="0" smtClean="0"/>
            <a:t>Distinguishing Features</a:t>
          </a:r>
          <a:endParaRPr lang="en-US" sz="2600" kern="1200" dirty="0"/>
        </a:p>
        <a:p>
          <a:pPr marL="228600" lvl="1" indent="-228600" algn="l" defTabSz="1155700" rtl="0">
            <a:lnSpc>
              <a:spcPct val="90000"/>
            </a:lnSpc>
            <a:spcBef>
              <a:spcPct val="0"/>
            </a:spcBef>
            <a:spcAft>
              <a:spcPct val="20000"/>
            </a:spcAft>
            <a:buChar char="••"/>
          </a:pPr>
          <a:r>
            <a:rPr lang="en-US" sz="2600" kern="1200" dirty="0" smtClean="0"/>
            <a:t>Work Activities</a:t>
          </a:r>
          <a:endParaRPr lang="en-US" sz="2600" kern="1200" dirty="0"/>
        </a:p>
        <a:p>
          <a:pPr marL="228600" lvl="1" indent="-228600" algn="l" defTabSz="1155700" rtl="0">
            <a:lnSpc>
              <a:spcPct val="90000"/>
            </a:lnSpc>
            <a:spcBef>
              <a:spcPct val="0"/>
            </a:spcBef>
            <a:spcAft>
              <a:spcPct val="20000"/>
            </a:spcAft>
            <a:buChar char="••"/>
          </a:pPr>
          <a:r>
            <a:rPr lang="en-US" sz="2600" kern="1200" dirty="0" smtClean="0"/>
            <a:t>Tools and Equipment Used</a:t>
          </a:r>
          <a:endParaRPr lang="en-US" sz="2600" kern="1200" dirty="0"/>
        </a:p>
      </dsp:txBody>
      <dsp:txXfrm>
        <a:off x="0" y="793574"/>
        <a:ext cx="7772400" cy="3757050"/>
      </dsp:txXfrm>
    </dsp:sp>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228B75-0EF3-4C62-8FB3-F9A57457F6D5}">
      <dsp:nvSpPr>
        <dsp:cNvPr id="0" name=""/>
        <dsp:cNvSpPr/>
      </dsp:nvSpPr>
      <dsp:spPr>
        <a:xfrm>
          <a:off x="582929" y="0"/>
          <a:ext cx="6606540" cy="457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4B055-59D1-4C43-AA65-269A2A0FA081}">
      <dsp:nvSpPr>
        <dsp:cNvPr id="0" name=""/>
        <dsp:cNvSpPr/>
      </dsp:nvSpPr>
      <dsp:spPr>
        <a:xfrm>
          <a:off x="8349" y="1371599"/>
          <a:ext cx="25017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Infer Competencies/KSAs from task statements</a:t>
          </a:r>
          <a:endParaRPr lang="en-US" sz="2200" kern="1200" dirty="0"/>
        </a:p>
      </dsp:txBody>
      <dsp:txXfrm>
        <a:off x="8349" y="1371599"/>
        <a:ext cx="2501741" cy="1828800"/>
      </dsp:txXfrm>
    </dsp:sp>
    <dsp:sp modelId="{B93FE32D-62C0-4671-B685-ACBE4A448CCE}">
      <dsp:nvSpPr>
        <dsp:cNvPr id="0" name=""/>
        <dsp:cNvSpPr/>
      </dsp:nvSpPr>
      <dsp:spPr>
        <a:xfrm>
          <a:off x="2635329" y="1371599"/>
          <a:ext cx="25017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Rate Competencies/KSAs</a:t>
          </a:r>
          <a:endParaRPr lang="en-US" sz="2200" kern="1200" dirty="0"/>
        </a:p>
      </dsp:txBody>
      <dsp:txXfrm>
        <a:off x="2635329" y="1371599"/>
        <a:ext cx="2501741" cy="1828800"/>
      </dsp:txXfrm>
    </dsp:sp>
    <dsp:sp modelId="{66D972FE-F1A1-480A-9D55-810E01FFE3F6}">
      <dsp:nvSpPr>
        <dsp:cNvPr id="0" name=""/>
        <dsp:cNvSpPr/>
      </dsp:nvSpPr>
      <dsp:spPr>
        <a:xfrm>
          <a:off x="5262309" y="1371599"/>
          <a:ext cx="25017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Determine education and experience levels (</a:t>
          </a:r>
          <a:r>
            <a:rPr lang="en-US" sz="2200" i="1" kern="1200" dirty="0" smtClean="0"/>
            <a:t>optional</a:t>
          </a:r>
          <a:r>
            <a:rPr lang="en-US" sz="2200" i="0" kern="1200" dirty="0" smtClean="0"/>
            <a:t>)</a:t>
          </a:r>
          <a:endParaRPr lang="en-US" sz="2200" kern="1200" dirty="0"/>
        </a:p>
      </dsp:txBody>
      <dsp:txXfrm>
        <a:off x="5262309" y="1371599"/>
        <a:ext cx="2501741" cy="1828800"/>
      </dsp:txXfrm>
    </dsp:sp>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87E309-CC57-414F-9C4B-7DD7D60FED23}">
      <dsp:nvSpPr>
        <dsp:cNvPr id="0" name=""/>
        <dsp:cNvSpPr/>
      </dsp:nvSpPr>
      <dsp:spPr>
        <a:xfrm>
          <a:off x="582929" y="0"/>
          <a:ext cx="6606540" cy="457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2BDE0-B00C-473E-81EF-74E2BCF83746}">
      <dsp:nvSpPr>
        <dsp:cNvPr id="0" name=""/>
        <dsp:cNvSpPr/>
      </dsp:nvSpPr>
      <dsp:spPr>
        <a:xfrm>
          <a:off x="8349" y="1371599"/>
          <a:ext cx="25017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Understand the difference between a Competency and a KSA (knowledge, skill, ability)</a:t>
          </a:r>
          <a:endParaRPr lang="en-US" sz="2200" kern="1200" dirty="0"/>
        </a:p>
      </dsp:txBody>
      <dsp:txXfrm>
        <a:off x="8349" y="1371599"/>
        <a:ext cx="2501741" cy="1828800"/>
      </dsp:txXfrm>
    </dsp:sp>
    <dsp:sp modelId="{ED9EBB2D-FC60-467C-A2A5-692F792AFE33}">
      <dsp:nvSpPr>
        <dsp:cNvPr id="0" name=""/>
        <dsp:cNvSpPr/>
      </dsp:nvSpPr>
      <dsp:spPr>
        <a:xfrm>
          <a:off x="2635329" y="1371599"/>
          <a:ext cx="25017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Be able to generate or choose appropriate competencies for the job under review</a:t>
          </a:r>
          <a:endParaRPr lang="en-US" sz="2200" kern="1200" dirty="0"/>
        </a:p>
      </dsp:txBody>
      <dsp:txXfrm>
        <a:off x="2635329" y="1371599"/>
        <a:ext cx="2501741" cy="1828800"/>
      </dsp:txXfrm>
    </dsp:sp>
    <dsp:sp modelId="{05BD0963-9EB7-48D9-B412-72BB7303533E}">
      <dsp:nvSpPr>
        <dsp:cNvPr id="0" name=""/>
        <dsp:cNvSpPr/>
      </dsp:nvSpPr>
      <dsp:spPr>
        <a:xfrm>
          <a:off x="5262309" y="1371599"/>
          <a:ext cx="25017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Be able to accurately rate competencies on level of importance </a:t>
          </a:r>
          <a:endParaRPr lang="en-US" sz="2200" kern="1200" dirty="0"/>
        </a:p>
      </dsp:txBody>
      <dsp:txXfrm>
        <a:off x="5262309" y="1371599"/>
        <a:ext cx="2501741" cy="1828800"/>
      </dsp:txXfrm>
    </dsp:sp>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446542-A415-48A7-8697-FEDDAE0FBCFC}">
      <dsp:nvSpPr>
        <dsp:cNvPr id="0" name=""/>
        <dsp:cNvSpPr/>
      </dsp:nvSpPr>
      <dsp:spPr>
        <a:xfrm>
          <a:off x="0" y="210795"/>
          <a:ext cx="7772400"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smtClean="0"/>
            <a:t>Focus SMEs on how it SHOULD be:</a:t>
          </a:r>
          <a:endParaRPr lang="en-US" sz="2800" b="1" kern="1200" dirty="0"/>
        </a:p>
      </dsp:txBody>
      <dsp:txXfrm>
        <a:off x="0" y="210795"/>
        <a:ext cx="7772400" cy="748800"/>
      </dsp:txXfrm>
    </dsp:sp>
    <dsp:sp modelId="{0436F41D-BF2E-4A10-B17F-CE24ADE07449}">
      <dsp:nvSpPr>
        <dsp:cNvPr id="0" name=""/>
        <dsp:cNvSpPr/>
      </dsp:nvSpPr>
      <dsp:spPr>
        <a:xfrm>
          <a:off x="0" y="959595"/>
          <a:ext cx="7772400" cy="37826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1" kern="1200" dirty="0" smtClean="0"/>
            <a:t>Full staffing levels</a:t>
          </a:r>
          <a:endParaRPr lang="en-US" sz="2600" b="1" kern="1200" dirty="0"/>
        </a:p>
        <a:p>
          <a:pPr marL="228600" lvl="1" indent="-228600" algn="l" defTabSz="1155700" rtl="0">
            <a:lnSpc>
              <a:spcPct val="90000"/>
            </a:lnSpc>
            <a:spcBef>
              <a:spcPct val="0"/>
            </a:spcBef>
            <a:spcAft>
              <a:spcPct val="15000"/>
            </a:spcAft>
            <a:buChar char="••"/>
          </a:pPr>
          <a:r>
            <a:rPr lang="en-US" sz="2600" b="1" kern="1200" dirty="0" smtClean="0"/>
            <a:t>No one is working out of class</a:t>
          </a:r>
          <a:endParaRPr lang="en-US" sz="2600" b="1" kern="1200" dirty="0"/>
        </a:p>
        <a:p>
          <a:pPr marL="228600" lvl="1" indent="-228600" algn="l" defTabSz="1155700" rtl="0">
            <a:lnSpc>
              <a:spcPct val="90000"/>
            </a:lnSpc>
            <a:spcBef>
              <a:spcPct val="0"/>
            </a:spcBef>
            <a:spcAft>
              <a:spcPct val="15000"/>
            </a:spcAft>
            <a:buChar char="••"/>
          </a:pPr>
          <a:r>
            <a:rPr lang="en-US" sz="2600" b="0" kern="1200" dirty="0" smtClean="0"/>
            <a:t>What can an employee in this class be realistically expected to possess coming off the street?</a:t>
          </a:r>
          <a:endParaRPr lang="en-US" sz="2600" b="0" kern="1200" dirty="0"/>
        </a:p>
        <a:p>
          <a:pPr marL="228600" lvl="1" indent="-228600" algn="l" defTabSz="1155700" rtl="0">
            <a:lnSpc>
              <a:spcPct val="90000"/>
            </a:lnSpc>
            <a:spcBef>
              <a:spcPct val="0"/>
            </a:spcBef>
            <a:spcAft>
              <a:spcPct val="15000"/>
            </a:spcAft>
            <a:buChar char="••"/>
          </a:pPr>
          <a:r>
            <a:rPr lang="en-US" sz="2600" b="0" kern="1200" dirty="0" smtClean="0"/>
            <a:t>What can an employee in this class be realistically expected to develop during the 12 month probationary period?</a:t>
          </a:r>
          <a:endParaRPr lang="en-US" sz="2600" b="0" kern="1200" dirty="0"/>
        </a:p>
        <a:p>
          <a:pPr marL="228600" lvl="1" indent="-228600" algn="l" defTabSz="1155700" rtl="0">
            <a:lnSpc>
              <a:spcPct val="90000"/>
            </a:lnSpc>
            <a:spcBef>
              <a:spcPct val="0"/>
            </a:spcBef>
            <a:spcAft>
              <a:spcPct val="15000"/>
            </a:spcAft>
            <a:buChar char="••"/>
          </a:pPr>
          <a:r>
            <a:rPr lang="en-US" sz="2600" b="0" kern="1200" dirty="0" smtClean="0"/>
            <a:t>What is appropriate for the class?</a:t>
          </a:r>
          <a:endParaRPr lang="en-US" sz="2600" b="0" kern="1200" dirty="0"/>
        </a:p>
        <a:p>
          <a:pPr marL="228600" lvl="1" indent="-228600" algn="l" defTabSz="1155700" rtl="0">
            <a:lnSpc>
              <a:spcPct val="90000"/>
            </a:lnSpc>
            <a:spcBef>
              <a:spcPct val="0"/>
            </a:spcBef>
            <a:spcAft>
              <a:spcPct val="15000"/>
            </a:spcAft>
            <a:buChar char="••"/>
          </a:pPr>
          <a:r>
            <a:rPr lang="en-US" sz="2600" b="0" kern="1200" dirty="0" smtClean="0"/>
            <a:t>What is expected of </a:t>
          </a:r>
          <a:r>
            <a:rPr lang="en-US" sz="2600" b="0" u="sng" kern="1200" dirty="0" smtClean="0"/>
            <a:t>everyone</a:t>
          </a:r>
          <a:r>
            <a:rPr lang="en-US" sz="2600" b="0" kern="1200" dirty="0" smtClean="0"/>
            <a:t> in the class</a:t>
          </a:r>
          <a:r>
            <a:rPr lang="en-US" sz="2600" b="0" i="1" kern="1200" dirty="0" smtClean="0"/>
            <a:t>?</a:t>
          </a:r>
          <a:endParaRPr lang="en-US" sz="2600" b="0" kern="1200" dirty="0"/>
        </a:p>
        <a:p>
          <a:pPr marL="228600" lvl="1" indent="-228600" algn="l" defTabSz="1155700" rtl="0">
            <a:lnSpc>
              <a:spcPct val="90000"/>
            </a:lnSpc>
            <a:spcBef>
              <a:spcPct val="0"/>
            </a:spcBef>
            <a:spcAft>
              <a:spcPct val="15000"/>
            </a:spcAft>
            <a:buChar char="••"/>
          </a:pPr>
          <a:r>
            <a:rPr lang="en-US" sz="2600" b="0" kern="1200" dirty="0" smtClean="0"/>
            <a:t>What is expected of the valued (3 level) performer</a:t>
          </a:r>
          <a:r>
            <a:rPr lang="en-US" sz="2600" b="0" i="1" kern="1200" dirty="0" smtClean="0"/>
            <a:t>?</a:t>
          </a:r>
          <a:endParaRPr lang="en-US" sz="2600" b="0" i="1" kern="1200" dirty="0"/>
        </a:p>
      </dsp:txBody>
      <dsp:txXfrm>
        <a:off x="0" y="959595"/>
        <a:ext cx="7772400" cy="3782610"/>
      </dsp:txXfrm>
    </dsp:sp>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12E896-034C-43ED-B364-24CFDE92DCE8}">
      <dsp:nvSpPr>
        <dsp:cNvPr id="0" name=""/>
        <dsp:cNvSpPr/>
      </dsp:nvSpPr>
      <dsp:spPr>
        <a:xfrm>
          <a:off x="0" y="0"/>
          <a:ext cx="8229600" cy="13030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Focus SMEs on how it SHOULD be:</a:t>
          </a:r>
          <a:endParaRPr lang="en-US" sz="2800" b="1" kern="1200" dirty="0"/>
        </a:p>
      </dsp:txBody>
      <dsp:txXfrm>
        <a:off x="0" y="0"/>
        <a:ext cx="8229600" cy="1303020"/>
      </dsp:txXfrm>
    </dsp:sp>
    <dsp:sp modelId="{2650C953-6B24-489F-B5D8-2032E8F5FD38}">
      <dsp:nvSpPr>
        <dsp:cNvPr id="0" name=""/>
        <dsp:cNvSpPr/>
      </dsp:nvSpPr>
      <dsp:spPr>
        <a:xfrm>
          <a:off x="1004" y="1303020"/>
          <a:ext cx="1645518" cy="273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dirty="0" smtClean="0"/>
            <a:t>1 – Unacceptable Performance</a:t>
          </a:r>
          <a:endParaRPr lang="en-US" sz="1800" b="0" kern="1200" dirty="0"/>
        </a:p>
        <a:p>
          <a:pPr marL="171450" lvl="1" indent="-171450" algn="l" defTabSz="800100" rtl="0">
            <a:lnSpc>
              <a:spcPct val="90000"/>
            </a:lnSpc>
            <a:spcBef>
              <a:spcPct val="0"/>
            </a:spcBef>
            <a:spcAft>
              <a:spcPct val="15000"/>
            </a:spcAft>
            <a:buChar char="••"/>
          </a:pPr>
          <a:r>
            <a:rPr lang="en-US" sz="1800" b="0" i="1" kern="1200" dirty="0" smtClean="0"/>
            <a:t>Unsatisfactory Work outcom</a:t>
          </a:r>
          <a:r>
            <a:rPr lang="en-US" sz="1800" b="0" kern="1200" dirty="0" smtClean="0"/>
            <a:t>es</a:t>
          </a:r>
          <a:endParaRPr lang="en-US" sz="1800" b="0" kern="1200" dirty="0"/>
        </a:p>
      </dsp:txBody>
      <dsp:txXfrm>
        <a:off x="1004" y="1303020"/>
        <a:ext cx="1645518" cy="2736342"/>
      </dsp:txXfrm>
    </dsp:sp>
    <dsp:sp modelId="{FCBAE00F-627D-453C-B2BD-01B7F1878490}">
      <dsp:nvSpPr>
        <dsp:cNvPr id="0" name=""/>
        <dsp:cNvSpPr/>
      </dsp:nvSpPr>
      <dsp:spPr>
        <a:xfrm>
          <a:off x="1646522" y="1303020"/>
          <a:ext cx="1645518" cy="273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dirty="0" smtClean="0"/>
            <a:t>2 – Marginal Performance</a:t>
          </a:r>
          <a:endParaRPr lang="en-US" sz="1800" b="0" kern="1200" dirty="0"/>
        </a:p>
        <a:p>
          <a:pPr marL="171450" lvl="1" indent="-171450" algn="l" defTabSz="800100" rtl="0">
            <a:lnSpc>
              <a:spcPct val="90000"/>
            </a:lnSpc>
            <a:spcBef>
              <a:spcPct val="0"/>
            </a:spcBef>
            <a:spcAft>
              <a:spcPct val="15000"/>
            </a:spcAft>
            <a:buChar char="••"/>
          </a:pPr>
          <a:r>
            <a:rPr lang="en-US" sz="1800" b="0" i="1" kern="1200" dirty="0" smtClean="0"/>
            <a:t>Work outcomes consistently do not meet some stated expectations</a:t>
          </a:r>
          <a:endParaRPr lang="en-US" sz="1800" b="0" i="1" kern="1200" dirty="0"/>
        </a:p>
      </dsp:txBody>
      <dsp:txXfrm>
        <a:off x="1646522" y="1303020"/>
        <a:ext cx="1645518" cy="2736342"/>
      </dsp:txXfrm>
    </dsp:sp>
    <dsp:sp modelId="{E3D13EFB-06FF-4BD6-8131-B49E1AC16C9C}">
      <dsp:nvSpPr>
        <dsp:cNvPr id="0" name=""/>
        <dsp:cNvSpPr/>
      </dsp:nvSpPr>
      <dsp:spPr>
        <a:xfrm>
          <a:off x="3292040" y="1303020"/>
          <a:ext cx="1645518" cy="2736342"/>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i="0" u="sng" kern="1200" dirty="0" smtClean="0">
              <a:solidFill>
                <a:srgbClr val="FFFF00"/>
              </a:solidFill>
            </a:rPr>
            <a:t>3 – Valued Performance</a:t>
          </a:r>
          <a:endParaRPr lang="en-US" sz="1800" b="1" i="0" u="sng" kern="1200" dirty="0">
            <a:solidFill>
              <a:srgbClr val="FFFF00"/>
            </a:solidFill>
          </a:endParaRPr>
        </a:p>
        <a:p>
          <a:pPr marL="171450" lvl="1" indent="-171450" algn="l" defTabSz="800100" rtl="0">
            <a:lnSpc>
              <a:spcPct val="90000"/>
            </a:lnSpc>
            <a:spcBef>
              <a:spcPct val="0"/>
            </a:spcBef>
            <a:spcAft>
              <a:spcPct val="15000"/>
            </a:spcAft>
            <a:buChar char="••"/>
          </a:pPr>
          <a:r>
            <a:rPr lang="en-US" sz="1800" b="1" i="1" u="sng" kern="1200" dirty="0" smtClean="0">
              <a:solidFill>
                <a:srgbClr val="FFFF00"/>
              </a:solidFill>
            </a:rPr>
            <a:t>Work outcomes consistently meet stated expected performance</a:t>
          </a:r>
          <a:endParaRPr lang="en-US" sz="1800" b="1" i="1" u="sng" kern="1200" dirty="0">
            <a:solidFill>
              <a:srgbClr val="FFFF00"/>
            </a:solidFill>
          </a:endParaRPr>
        </a:p>
      </dsp:txBody>
      <dsp:txXfrm>
        <a:off x="3292040" y="1303020"/>
        <a:ext cx="1645518" cy="2736342"/>
      </dsp:txXfrm>
    </dsp:sp>
    <dsp:sp modelId="{B2FDCB69-A98E-407A-A46D-C94314DE8073}">
      <dsp:nvSpPr>
        <dsp:cNvPr id="0" name=""/>
        <dsp:cNvSpPr/>
      </dsp:nvSpPr>
      <dsp:spPr>
        <a:xfrm>
          <a:off x="4937559" y="1303020"/>
          <a:ext cx="1645518" cy="273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dirty="0" smtClean="0"/>
            <a:t>4 – Advanced Performance</a:t>
          </a:r>
          <a:endParaRPr lang="en-US" sz="1800" b="0" kern="1200" dirty="0"/>
        </a:p>
        <a:p>
          <a:pPr marL="171450" lvl="1" indent="-171450" algn="l" defTabSz="800100" rtl="0">
            <a:lnSpc>
              <a:spcPct val="90000"/>
            </a:lnSpc>
            <a:spcBef>
              <a:spcPct val="0"/>
            </a:spcBef>
            <a:spcAft>
              <a:spcPct val="15000"/>
            </a:spcAft>
            <a:buChar char="••"/>
          </a:pPr>
          <a:r>
            <a:rPr lang="en-US" sz="1800" b="0" i="1" kern="1200" dirty="0" smtClean="0"/>
            <a:t>Work outcomes consistently meet and often exceed stated expected performance</a:t>
          </a:r>
          <a:endParaRPr lang="en-US" sz="1800" b="0" i="1" kern="1200" dirty="0"/>
        </a:p>
      </dsp:txBody>
      <dsp:txXfrm>
        <a:off x="4937559" y="1303020"/>
        <a:ext cx="1645518" cy="2736342"/>
      </dsp:txXfrm>
    </dsp:sp>
    <dsp:sp modelId="{29FCAD90-7FA1-4814-87B4-30194E9EE61A}">
      <dsp:nvSpPr>
        <dsp:cNvPr id="0" name=""/>
        <dsp:cNvSpPr/>
      </dsp:nvSpPr>
      <dsp:spPr>
        <a:xfrm>
          <a:off x="6583077" y="1303020"/>
          <a:ext cx="1645518" cy="2736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kern="1200" dirty="0" smtClean="0"/>
            <a:t>5 – Outstanding Performance</a:t>
          </a:r>
          <a:endParaRPr lang="en-US" sz="1800" b="0" kern="1200" dirty="0"/>
        </a:p>
        <a:p>
          <a:pPr marL="171450" lvl="1" indent="-171450" algn="l" defTabSz="800100" rtl="0">
            <a:lnSpc>
              <a:spcPct val="90000"/>
            </a:lnSpc>
            <a:spcBef>
              <a:spcPct val="0"/>
            </a:spcBef>
            <a:spcAft>
              <a:spcPct val="15000"/>
            </a:spcAft>
            <a:buChar char="••"/>
          </a:pPr>
          <a:r>
            <a:rPr lang="en-US" sz="1800" b="0" i="1" kern="1200" dirty="0" smtClean="0"/>
            <a:t>Work outcomes consistently exceed expected performance and affect measurable improvements in organizational performance</a:t>
          </a:r>
          <a:endParaRPr lang="en-US" sz="1800" b="0" i="1" kern="1200" dirty="0"/>
        </a:p>
      </dsp:txBody>
      <dsp:txXfrm>
        <a:off x="6583077" y="1303020"/>
        <a:ext cx="1645518" cy="2736342"/>
      </dsp:txXfrm>
    </dsp:sp>
    <dsp:sp modelId="{F5F57C3D-2251-4606-B5CC-36AEBF0A03C3}">
      <dsp:nvSpPr>
        <dsp:cNvPr id="0" name=""/>
        <dsp:cNvSpPr/>
      </dsp:nvSpPr>
      <dsp:spPr>
        <a:xfrm>
          <a:off x="0" y="4039362"/>
          <a:ext cx="8229600" cy="30403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72CD5A-E46C-42AC-ACBF-FC1CAB152451}">
      <dsp:nvSpPr>
        <dsp:cNvPr id="0" name=""/>
        <dsp:cNvSpPr/>
      </dsp:nvSpPr>
      <dsp:spPr>
        <a:xfrm>
          <a:off x="0" y="75307"/>
          <a:ext cx="7772400"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Introductions</a:t>
          </a:r>
          <a:endParaRPr lang="en-US" sz="2700" kern="1200" dirty="0"/>
        </a:p>
      </dsp:txBody>
      <dsp:txXfrm>
        <a:off x="0" y="75307"/>
        <a:ext cx="7772400" cy="631800"/>
      </dsp:txXfrm>
    </dsp:sp>
    <dsp:sp modelId="{2B3C83BB-9509-4ED3-8AB0-504475BC106A}">
      <dsp:nvSpPr>
        <dsp:cNvPr id="0" name=""/>
        <dsp:cNvSpPr/>
      </dsp:nvSpPr>
      <dsp:spPr>
        <a:xfrm>
          <a:off x="0" y="707107"/>
          <a:ext cx="7772400"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dirty="0" smtClean="0"/>
            <a:t>Identify analysts and SMEs (</a:t>
          </a:r>
          <a:r>
            <a:rPr lang="en-US" sz="2100" i="1" kern="1200" dirty="0" smtClean="0"/>
            <a:t>optional</a:t>
          </a:r>
          <a:r>
            <a:rPr lang="en-US" sz="2100" kern="1200" dirty="0" smtClean="0"/>
            <a:t>)</a:t>
          </a:r>
          <a:endParaRPr lang="en-US" sz="2100" kern="1200" dirty="0"/>
        </a:p>
        <a:p>
          <a:pPr marL="228600" lvl="1" indent="-228600" algn="l" defTabSz="933450" rtl="0">
            <a:lnSpc>
              <a:spcPct val="90000"/>
            </a:lnSpc>
            <a:spcBef>
              <a:spcPct val="0"/>
            </a:spcBef>
            <a:spcAft>
              <a:spcPct val="20000"/>
            </a:spcAft>
            <a:buChar char="••"/>
          </a:pPr>
          <a:r>
            <a:rPr lang="en-US" sz="2100" kern="1200" dirty="0" smtClean="0"/>
            <a:t>Identify Objectives</a:t>
          </a:r>
          <a:endParaRPr lang="en-US" sz="2100" kern="1200" dirty="0"/>
        </a:p>
      </dsp:txBody>
      <dsp:txXfrm>
        <a:off x="0" y="707107"/>
        <a:ext cx="7772400" cy="684652"/>
      </dsp:txXfrm>
    </dsp:sp>
    <dsp:sp modelId="{2D06B028-F69C-4615-A09C-D714A15471E7}">
      <dsp:nvSpPr>
        <dsp:cNvPr id="0" name=""/>
        <dsp:cNvSpPr/>
      </dsp:nvSpPr>
      <dsp:spPr>
        <a:xfrm>
          <a:off x="0" y="1391759"/>
          <a:ext cx="7772400"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i="0" kern="1200" dirty="0" smtClean="0"/>
            <a:t>BRIEF</a:t>
          </a:r>
          <a:r>
            <a:rPr lang="en-US" sz="2700" kern="1200" dirty="0" smtClean="0"/>
            <a:t> Review of task statements from SME Meeting # 1</a:t>
          </a:r>
          <a:endParaRPr lang="en-US" sz="2700" kern="1200" dirty="0"/>
        </a:p>
      </dsp:txBody>
      <dsp:txXfrm>
        <a:off x="0" y="1391759"/>
        <a:ext cx="7772400" cy="631800"/>
      </dsp:txXfrm>
    </dsp:sp>
    <dsp:sp modelId="{F23651C3-BA30-454D-A7F6-A48767D48C7A}">
      <dsp:nvSpPr>
        <dsp:cNvPr id="0" name=""/>
        <dsp:cNvSpPr/>
      </dsp:nvSpPr>
      <dsp:spPr>
        <a:xfrm>
          <a:off x="0" y="2101320"/>
          <a:ext cx="7772400"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Define Competencies and provide examples</a:t>
          </a:r>
          <a:endParaRPr lang="en-US" sz="2700" kern="1200" dirty="0"/>
        </a:p>
      </dsp:txBody>
      <dsp:txXfrm>
        <a:off x="0" y="2101320"/>
        <a:ext cx="7772400" cy="631800"/>
      </dsp:txXfrm>
    </dsp:sp>
    <dsp:sp modelId="{CF7FF4F1-3942-4A82-8DFC-81FEF6A11FEE}">
      <dsp:nvSpPr>
        <dsp:cNvPr id="0" name=""/>
        <dsp:cNvSpPr/>
      </dsp:nvSpPr>
      <dsp:spPr>
        <a:xfrm>
          <a:off x="0" y="2733120"/>
          <a:ext cx="77724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Explain Competencies vs. KSAs</a:t>
          </a:r>
        </a:p>
      </dsp:txBody>
      <dsp:txXfrm>
        <a:off x="0" y="2733120"/>
        <a:ext cx="7772400" cy="447120"/>
      </dsp:txXfrm>
    </dsp:sp>
    <dsp:sp modelId="{E1C16DD4-9035-461F-8C4C-957B8AA4AFFB}">
      <dsp:nvSpPr>
        <dsp:cNvPr id="0" name=""/>
        <dsp:cNvSpPr/>
      </dsp:nvSpPr>
      <dsp:spPr>
        <a:xfrm>
          <a:off x="0" y="3180240"/>
          <a:ext cx="7772400"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Define KSAs and provide examples</a:t>
          </a:r>
        </a:p>
      </dsp:txBody>
      <dsp:txXfrm>
        <a:off x="0" y="3180240"/>
        <a:ext cx="7772400" cy="631800"/>
      </dsp:txXfrm>
    </dsp:sp>
    <dsp:sp modelId="{EEB4AEE4-6023-49EC-B5C7-0AC61266235E}">
      <dsp:nvSpPr>
        <dsp:cNvPr id="0" name=""/>
        <dsp:cNvSpPr/>
      </dsp:nvSpPr>
      <dsp:spPr>
        <a:xfrm>
          <a:off x="0" y="3812040"/>
          <a:ext cx="7772400"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Explain KSAs</a:t>
          </a:r>
        </a:p>
        <a:p>
          <a:pPr marL="228600" lvl="1" indent="-228600" algn="l" defTabSz="933450">
            <a:lnSpc>
              <a:spcPct val="90000"/>
            </a:lnSpc>
            <a:spcBef>
              <a:spcPct val="0"/>
            </a:spcBef>
            <a:spcAft>
              <a:spcPct val="20000"/>
            </a:spcAft>
            <a:buChar char="••"/>
          </a:pPr>
          <a:r>
            <a:rPr lang="en-US" sz="2100" kern="1200" dirty="0" smtClean="0"/>
            <a:t>Explain broad vs. specific KSAs</a:t>
          </a:r>
        </a:p>
      </dsp:txBody>
      <dsp:txXfrm>
        <a:off x="0" y="3812040"/>
        <a:ext cx="7772400" cy="684652"/>
      </dsp:txXfrm>
    </dsp:sp>
  </dsp:spTree>
</dsp:drawing>
</file>

<file path=ppt/diagrams/drawing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A76419-E8BF-4C6D-8903-EFCAF0FA85A4}">
      <dsp:nvSpPr>
        <dsp:cNvPr id="0" name=""/>
        <dsp:cNvSpPr/>
      </dsp:nvSpPr>
      <dsp:spPr>
        <a:xfrm>
          <a:off x="0" y="99270"/>
          <a:ext cx="7772400" cy="982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t>As a group: </a:t>
          </a:r>
        </a:p>
      </dsp:txBody>
      <dsp:txXfrm>
        <a:off x="0" y="99270"/>
        <a:ext cx="7772400" cy="982799"/>
      </dsp:txXfrm>
    </dsp:sp>
    <dsp:sp modelId="{5E448D88-FAEC-4131-86A6-843B36304E54}">
      <dsp:nvSpPr>
        <dsp:cNvPr id="0" name=""/>
        <dsp:cNvSpPr/>
      </dsp:nvSpPr>
      <dsp:spPr>
        <a:xfrm>
          <a:off x="0" y="1082070"/>
          <a:ext cx="7772400" cy="3390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smtClean="0"/>
            <a:t>Go through the Competency List and select 10 </a:t>
          </a:r>
          <a:r>
            <a:rPr lang="en-US" sz="3300" b="1" i="1" u="sng" kern="1200" dirty="0" smtClean="0"/>
            <a:t>job-related</a:t>
          </a:r>
          <a:r>
            <a:rPr lang="en-US" sz="3300" kern="1200" dirty="0" smtClean="0"/>
            <a:t> Competencies to include on the first tab of the Competency Entry Form.</a:t>
          </a:r>
        </a:p>
        <a:p>
          <a:pPr marL="285750" lvl="1" indent="-285750" algn="l" defTabSz="1466850">
            <a:lnSpc>
              <a:spcPct val="90000"/>
            </a:lnSpc>
            <a:spcBef>
              <a:spcPct val="0"/>
            </a:spcBef>
            <a:spcAft>
              <a:spcPct val="20000"/>
            </a:spcAft>
            <a:buChar char="••"/>
          </a:pPr>
          <a:r>
            <a:rPr lang="en-US" sz="3300" i="0" kern="1200" dirty="0" smtClean="0">
              <a:solidFill>
                <a:schemeClr val="tx1"/>
              </a:solidFill>
            </a:rPr>
            <a:t>Select only the top 10 Competencies which are the BEST predictors of job performance in the given class.</a:t>
          </a:r>
          <a:endParaRPr lang="en-US" sz="3300" i="1" kern="1200" dirty="0" smtClean="0">
            <a:solidFill>
              <a:srgbClr val="FF0000"/>
            </a:solidFill>
          </a:endParaRPr>
        </a:p>
        <a:p>
          <a:pPr marL="285750" lvl="1" indent="-285750" algn="l" defTabSz="1466850">
            <a:lnSpc>
              <a:spcPct val="90000"/>
            </a:lnSpc>
            <a:spcBef>
              <a:spcPct val="0"/>
            </a:spcBef>
            <a:spcAft>
              <a:spcPct val="20000"/>
            </a:spcAft>
            <a:buChar char="••"/>
          </a:pPr>
          <a:r>
            <a:rPr lang="en-US" sz="3300" b="1" i="1" kern="1200" dirty="0" smtClean="0">
              <a:solidFill>
                <a:srgbClr val="FF0000"/>
              </a:solidFill>
            </a:rPr>
            <a:t>YOU MAY SELECT NO MORE THAN 10!</a:t>
          </a:r>
          <a:endParaRPr lang="en-US" sz="3300" i="1" kern="1200" dirty="0" smtClean="0">
            <a:solidFill>
              <a:srgbClr val="FF0000"/>
            </a:solidFill>
          </a:endParaRPr>
        </a:p>
      </dsp:txBody>
      <dsp:txXfrm>
        <a:off x="0" y="1082070"/>
        <a:ext cx="7772400" cy="33906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B63660-3C76-4524-9545-22D317E39484}">
      <dsp:nvSpPr>
        <dsp:cNvPr id="0" name=""/>
        <dsp:cNvSpPr/>
      </dsp:nvSpPr>
      <dsp:spPr>
        <a:xfrm>
          <a:off x="39" y="319145"/>
          <a:ext cx="3809962"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t>Americans with Disabilities Act of 1990</a:t>
          </a:r>
          <a:endParaRPr lang="en-US" sz="1800" kern="1200" dirty="0"/>
        </a:p>
      </dsp:txBody>
      <dsp:txXfrm>
        <a:off x="39" y="319145"/>
        <a:ext cx="3809962" cy="518400"/>
      </dsp:txXfrm>
    </dsp:sp>
    <dsp:sp modelId="{2758DAA5-6E70-40F0-B1B9-93409178D09D}">
      <dsp:nvSpPr>
        <dsp:cNvPr id="0" name=""/>
        <dsp:cNvSpPr/>
      </dsp:nvSpPr>
      <dsp:spPr>
        <a:xfrm>
          <a:off x="39" y="837545"/>
          <a:ext cx="3809962" cy="38725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Prohibits employers from discriminating against </a:t>
          </a:r>
          <a:r>
            <a:rPr lang="en-US" sz="1800" i="1" kern="1200" dirty="0" smtClean="0"/>
            <a:t>qualified people with disabilities</a:t>
          </a:r>
          <a:r>
            <a:rPr lang="en-US" sz="1800" kern="1200" dirty="0" smtClean="0"/>
            <a:t>.</a:t>
          </a:r>
          <a:endParaRPr lang="en-US" sz="1800" kern="1200" dirty="0"/>
        </a:p>
        <a:p>
          <a:pPr marL="171450" lvl="1" indent="-171450" algn="l" defTabSz="800100" rtl="0">
            <a:lnSpc>
              <a:spcPct val="90000"/>
            </a:lnSpc>
            <a:spcBef>
              <a:spcPct val="0"/>
            </a:spcBef>
            <a:spcAft>
              <a:spcPct val="15000"/>
            </a:spcAft>
            <a:buChar char="••"/>
          </a:pPr>
          <a:r>
            <a:rPr lang="en-US" sz="1800" kern="1200" dirty="0" smtClean="0"/>
            <a:t>A qualified individual with a disability is a person who, with or without reasonable accommodation, can successfully complete the essential functions of the job.</a:t>
          </a:r>
          <a:endParaRPr lang="en-US" sz="1800" kern="1200" dirty="0"/>
        </a:p>
        <a:p>
          <a:pPr marL="171450" lvl="1" indent="-171450" algn="l" defTabSz="800100" rtl="0">
            <a:lnSpc>
              <a:spcPct val="90000"/>
            </a:lnSpc>
            <a:spcBef>
              <a:spcPct val="0"/>
            </a:spcBef>
            <a:spcAft>
              <a:spcPct val="15000"/>
            </a:spcAft>
            <a:buChar char="••"/>
          </a:pPr>
          <a:r>
            <a:rPr lang="en-US" sz="1800" kern="1200" dirty="0" smtClean="0"/>
            <a:t>Disabilities are broadly defined as both physical and mental impairments that limit a major life activity of the person.</a:t>
          </a:r>
          <a:endParaRPr lang="en-US" sz="1800" kern="1200" dirty="0"/>
        </a:p>
        <a:p>
          <a:pPr marL="171450" lvl="1" indent="-171450" algn="l" defTabSz="800100" rtl="0">
            <a:lnSpc>
              <a:spcPct val="90000"/>
            </a:lnSpc>
            <a:spcBef>
              <a:spcPct val="0"/>
            </a:spcBef>
            <a:spcAft>
              <a:spcPct val="15000"/>
            </a:spcAft>
            <a:buChar char="••"/>
          </a:pPr>
          <a:r>
            <a:rPr lang="en-US" sz="1800" kern="1200" dirty="0" smtClean="0"/>
            <a:t>Requires employers to make reasonable accommodations for qualified people with disabilities unless they result in undue hardships for the employer.</a:t>
          </a:r>
          <a:endParaRPr lang="en-US" sz="1800" kern="1200" dirty="0"/>
        </a:p>
      </dsp:txBody>
      <dsp:txXfrm>
        <a:off x="39" y="837545"/>
        <a:ext cx="3809962" cy="3872508"/>
      </dsp:txXfrm>
    </dsp:sp>
    <dsp:sp modelId="{0B670D03-2F96-4758-8188-F32B5BC3739D}">
      <dsp:nvSpPr>
        <dsp:cNvPr id="0" name=""/>
        <dsp:cNvSpPr/>
      </dsp:nvSpPr>
      <dsp:spPr>
        <a:xfrm>
          <a:off x="4343397" y="319145"/>
          <a:ext cx="3809962"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t>Equal Pay Act (1963)</a:t>
          </a:r>
          <a:endParaRPr lang="en-US" sz="1800" kern="1200" dirty="0"/>
        </a:p>
      </dsp:txBody>
      <dsp:txXfrm>
        <a:off x="4343397" y="319145"/>
        <a:ext cx="3809962" cy="518400"/>
      </dsp:txXfrm>
    </dsp:sp>
    <dsp:sp modelId="{8397A292-B290-4844-9B0E-1BAB32460F14}">
      <dsp:nvSpPr>
        <dsp:cNvPr id="0" name=""/>
        <dsp:cNvSpPr/>
      </dsp:nvSpPr>
      <dsp:spPr>
        <a:xfrm>
          <a:off x="4343437" y="842424"/>
          <a:ext cx="3809962" cy="38725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Requires employers to pay men and women the same salary for the same job, i.e. equal pay for equal work.</a:t>
          </a:r>
          <a:endParaRPr lang="en-US" sz="1800" kern="1200" dirty="0"/>
        </a:p>
        <a:p>
          <a:pPr marL="171450" lvl="1" indent="-171450" algn="l" defTabSz="800100" rtl="0">
            <a:lnSpc>
              <a:spcPct val="90000"/>
            </a:lnSpc>
            <a:spcBef>
              <a:spcPct val="0"/>
            </a:spcBef>
            <a:spcAft>
              <a:spcPct val="15000"/>
            </a:spcAft>
            <a:buChar char="••"/>
          </a:pPr>
          <a:r>
            <a:rPr lang="en-US" sz="1800" kern="1200" dirty="0" smtClean="0"/>
            <a:t>Equal work means that the job requires equal skill, effort, and responsibility, and is performed under similar working conditions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Pay differences are only allowed for:</a:t>
          </a:r>
          <a:endParaRPr lang="en-US" sz="1800" kern="1200" dirty="0"/>
        </a:p>
        <a:p>
          <a:pPr marL="342900" lvl="2" indent="-171450" algn="l" defTabSz="800100" rtl="0">
            <a:lnSpc>
              <a:spcPct val="90000"/>
            </a:lnSpc>
            <a:spcBef>
              <a:spcPct val="0"/>
            </a:spcBef>
            <a:spcAft>
              <a:spcPct val="15000"/>
            </a:spcAft>
            <a:buChar char="••"/>
          </a:pPr>
          <a:r>
            <a:rPr lang="en-US" sz="1800" i="1" kern="1200" dirty="0" smtClean="0"/>
            <a:t>A seniority system</a:t>
          </a:r>
          <a:endParaRPr lang="en-US" sz="1800" i="1" kern="1200" dirty="0"/>
        </a:p>
        <a:p>
          <a:pPr marL="342900" lvl="2" indent="-171450" algn="l" defTabSz="800100" rtl="0">
            <a:lnSpc>
              <a:spcPct val="90000"/>
            </a:lnSpc>
            <a:spcBef>
              <a:spcPct val="0"/>
            </a:spcBef>
            <a:spcAft>
              <a:spcPct val="15000"/>
            </a:spcAft>
            <a:buChar char="••"/>
          </a:pPr>
          <a:r>
            <a:rPr lang="en-US" sz="1800" i="1" kern="1200" dirty="0" smtClean="0"/>
            <a:t>A merit system</a:t>
          </a:r>
          <a:endParaRPr lang="en-US" sz="1800" i="1" kern="1200" dirty="0"/>
        </a:p>
        <a:p>
          <a:pPr marL="342900" lvl="2" indent="-171450" algn="l" defTabSz="800100" rtl="0">
            <a:lnSpc>
              <a:spcPct val="90000"/>
            </a:lnSpc>
            <a:spcBef>
              <a:spcPct val="0"/>
            </a:spcBef>
            <a:spcAft>
              <a:spcPct val="15000"/>
            </a:spcAft>
            <a:buChar char="••"/>
          </a:pPr>
          <a:r>
            <a:rPr lang="en-US" sz="1800" i="1" kern="1200" dirty="0" smtClean="0"/>
            <a:t>A system which measures earnings by quantity or quality of production</a:t>
          </a:r>
          <a:endParaRPr lang="en-US" sz="1800" i="1" kern="1200" dirty="0"/>
        </a:p>
        <a:p>
          <a:pPr marL="342900" lvl="2" indent="-171450" algn="l" defTabSz="800100" rtl="0">
            <a:lnSpc>
              <a:spcPct val="90000"/>
            </a:lnSpc>
            <a:spcBef>
              <a:spcPct val="0"/>
            </a:spcBef>
            <a:spcAft>
              <a:spcPct val="15000"/>
            </a:spcAft>
            <a:buChar char="••"/>
          </a:pPr>
          <a:r>
            <a:rPr lang="en-US" sz="1800" i="1" kern="1200" dirty="0" smtClean="0"/>
            <a:t>A differential based on any other factor other than sex</a:t>
          </a:r>
          <a:endParaRPr lang="en-US" sz="1800" i="1" kern="1200" dirty="0"/>
        </a:p>
      </dsp:txBody>
      <dsp:txXfrm>
        <a:off x="4343437" y="842424"/>
        <a:ext cx="3809962" cy="3872508"/>
      </dsp:txXfrm>
    </dsp:sp>
  </dsp:spTree>
</dsp:drawing>
</file>

<file path=ppt/diagrams/drawing6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A76419-E8BF-4C6D-8903-EFCAF0FA85A4}">
      <dsp:nvSpPr>
        <dsp:cNvPr id="0" name=""/>
        <dsp:cNvSpPr/>
      </dsp:nvSpPr>
      <dsp:spPr>
        <a:xfrm>
          <a:off x="0" y="39059"/>
          <a:ext cx="777240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As a group: </a:t>
          </a:r>
        </a:p>
      </dsp:txBody>
      <dsp:txXfrm>
        <a:off x="0" y="39059"/>
        <a:ext cx="7772400" cy="842400"/>
      </dsp:txXfrm>
    </dsp:sp>
    <dsp:sp modelId="{5E448D88-FAEC-4131-86A6-843B36304E54}">
      <dsp:nvSpPr>
        <dsp:cNvPr id="0" name=""/>
        <dsp:cNvSpPr/>
      </dsp:nvSpPr>
      <dsp:spPr>
        <a:xfrm>
          <a:off x="0" y="881459"/>
          <a:ext cx="7772400" cy="365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Go through the KSA List and select approx. 15 - 25 broad, </a:t>
          </a:r>
          <a:r>
            <a:rPr lang="en-US" sz="2800" b="1" i="1" u="sng" kern="1200" dirty="0" smtClean="0"/>
            <a:t>job-related</a:t>
          </a:r>
          <a:r>
            <a:rPr lang="en-US" sz="2800" kern="1200" dirty="0" smtClean="0"/>
            <a:t> KSAs to include on the Competency Entry Form.</a:t>
          </a:r>
        </a:p>
        <a:p>
          <a:pPr marL="285750" lvl="1" indent="-285750" algn="l" defTabSz="1244600">
            <a:lnSpc>
              <a:spcPct val="90000"/>
            </a:lnSpc>
            <a:spcBef>
              <a:spcPct val="0"/>
            </a:spcBef>
            <a:spcAft>
              <a:spcPct val="20000"/>
            </a:spcAft>
            <a:buChar char="••"/>
          </a:pPr>
          <a:r>
            <a:rPr lang="en-US" sz="2800" i="0" kern="1200" dirty="0" smtClean="0">
              <a:solidFill>
                <a:schemeClr val="tx1"/>
              </a:solidFill>
            </a:rPr>
            <a:t>Select only the those KSAs which are the BEST predictors of job performance in the given class.</a:t>
          </a:r>
          <a:endParaRPr lang="en-US" sz="2800" kern="1200" dirty="0" smtClean="0"/>
        </a:p>
        <a:p>
          <a:pPr marL="285750" lvl="1" indent="-285750" algn="l" defTabSz="1244600">
            <a:lnSpc>
              <a:spcPct val="90000"/>
            </a:lnSpc>
            <a:spcBef>
              <a:spcPct val="0"/>
            </a:spcBef>
            <a:spcAft>
              <a:spcPct val="20000"/>
            </a:spcAft>
            <a:buChar char="••"/>
          </a:pPr>
          <a:r>
            <a:rPr lang="en-US" sz="2800" kern="1200" dirty="0" smtClean="0"/>
            <a:t>Go back through the list and develop more specific KSAs as appropriate by re-writing the broad KSAs on the second tab of the Competency Entry Form.</a:t>
          </a:r>
        </a:p>
        <a:p>
          <a:pPr marL="285750" lvl="1" indent="-285750" algn="l" defTabSz="1244600">
            <a:lnSpc>
              <a:spcPct val="90000"/>
            </a:lnSpc>
            <a:spcBef>
              <a:spcPct val="0"/>
            </a:spcBef>
            <a:spcAft>
              <a:spcPct val="20000"/>
            </a:spcAft>
            <a:buChar char="••"/>
          </a:pPr>
          <a:r>
            <a:rPr lang="en-US" sz="2800" kern="1200" dirty="0" smtClean="0"/>
            <a:t>The number of job-related KSAs varies by job.</a:t>
          </a:r>
        </a:p>
      </dsp:txBody>
      <dsp:txXfrm>
        <a:off x="0" y="881459"/>
        <a:ext cx="7772400" cy="3651480"/>
      </dsp:txXfrm>
    </dsp:sp>
  </dsp:spTree>
</dsp:drawing>
</file>

<file path=ppt/diagrams/drawing6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93C9BB-F2B8-47A5-9142-570321F29515}">
      <dsp:nvSpPr>
        <dsp:cNvPr id="0" name=""/>
        <dsp:cNvSpPr/>
      </dsp:nvSpPr>
      <dsp:spPr>
        <a:xfrm>
          <a:off x="0" y="1787763"/>
          <a:ext cx="7924800" cy="879157"/>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Possible KSAs</a:t>
          </a:r>
          <a:endParaRPr lang="en-US" sz="3000" kern="1200" dirty="0"/>
        </a:p>
      </dsp:txBody>
      <dsp:txXfrm>
        <a:off x="0" y="1787763"/>
        <a:ext cx="2377440" cy="879157"/>
      </dsp:txXfrm>
    </dsp:sp>
    <dsp:sp modelId="{A0C3D54A-ADEC-4C73-8C33-0D89D1FE8E3B}">
      <dsp:nvSpPr>
        <dsp:cNvPr id="0" name=""/>
        <dsp:cNvSpPr/>
      </dsp:nvSpPr>
      <dsp:spPr>
        <a:xfrm>
          <a:off x="0" y="762079"/>
          <a:ext cx="7924800" cy="879157"/>
        </a:xfrm>
        <a:prstGeom prst="roundRect">
          <a:avLst>
            <a:gd name="adj" fmla="val 10000"/>
          </a:avLst>
        </a:prstGeom>
        <a:solidFill>
          <a:srgbClr val="FF0000"/>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Competency</a:t>
          </a:r>
          <a:endParaRPr lang="en-US" sz="3000" kern="1200" dirty="0"/>
        </a:p>
      </dsp:txBody>
      <dsp:txXfrm>
        <a:off x="0" y="762079"/>
        <a:ext cx="2377440" cy="879157"/>
      </dsp:txXfrm>
    </dsp:sp>
    <dsp:sp modelId="{26120E6D-CE88-45C2-87BF-33FD9EF3EAF9}">
      <dsp:nvSpPr>
        <dsp:cNvPr id="0" name=""/>
        <dsp:cNvSpPr/>
      </dsp:nvSpPr>
      <dsp:spPr>
        <a:xfrm>
          <a:off x="4522398" y="835342"/>
          <a:ext cx="1098946" cy="732631"/>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none" kern="1200" dirty="0" smtClean="0"/>
            <a:t>Interpersonal Savvy</a:t>
          </a:r>
          <a:endParaRPr lang="en-US" sz="1200" u="none" kern="1200" dirty="0"/>
        </a:p>
      </dsp:txBody>
      <dsp:txXfrm>
        <a:off x="4522398" y="835342"/>
        <a:ext cx="1098946" cy="732631"/>
      </dsp:txXfrm>
    </dsp:sp>
    <dsp:sp modelId="{27894568-C51E-497A-AD61-6867ECA9A7DA}">
      <dsp:nvSpPr>
        <dsp:cNvPr id="0" name=""/>
        <dsp:cNvSpPr/>
      </dsp:nvSpPr>
      <dsp:spPr>
        <a:xfrm>
          <a:off x="2928925" y="1567973"/>
          <a:ext cx="2142946" cy="293052"/>
        </a:xfrm>
        <a:custGeom>
          <a:avLst/>
          <a:gdLst/>
          <a:ahLst/>
          <a:cxnLst/>
          <a:rect l="0" t="0" r="0" b="0"/>
          <a:pathLst>
            <a:path>
              <a:moveTo>
                <a:pt x="2142946" y="0"/>
              </a:moveTo>
              <a:lnTo>
                <a:pt x="2142946" y="146526"/>
              </a:lnTo>
              <a:lnTo>
                <a:pt x="0" y="146526"/>
              </a:lnTo>
              <a:lnTo>
                <a:pt x="0" y="293052"/>
              </a:lnTo>
            </a:path>
          </a:pathLst>
        </a:custGeom>
        <a:noFill/>
        <a:ln w="127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E4006B-95D0-42F4-A299-B452489B2D41}">
      <dsp:nvSpPr>
        <dsp:cNvPr id="0" name=""/>
        <dsp:cNvSpPr/>
      </dsp:nvSpPr>
      <dsp:spPr>
        <a:xfrm>
          <a:off x="2379452" y="1861026"/>
          <a:ext cx="1098946" cy="73263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none" kern="1200" dirty="0" smtClean="0"/>
            <a:t>Basic knowledge of Psychology</a:t>
          </a:r>
          <a:endParaRPr lang="en-US" sz="1200" u="none" kern="1200" dirty="0"/>
        </a:p>
      </dsp:txBody>
      <dsp:txXfrm>
        <a:off x="2379452" y="1861026"/>
        <a:ext cx="1098946" cy="732631"/>
      </dsp:txXfrm>
    </dsp:sp>
    <dsp:sp modelId="{ACC1480C-C392-49B7-ACBE-9ED1D57B9FC2}">
      <dsp:nvSpPr>
        <dsp:cNvPr id="0" name=""/>
        <dsp:cNvSpPr/>
      </dsp:nvSpPr>
      <dsp:spPr>
        <a:xfrm>
          <a:off x="4357556" y="1567973"/>
          <a:ext cx="714315" cy="293052"/>
        </a:xfrm>
        <a:custGeom>
          <a:avLst/>
          <a:gdLst/>
          <a:ahLst/>
          <a:cxnLst/>
          <a:rect l="0" t="0" r="0" b="0"/>
          <a:pathLst>
            <a:path>
              <a:moveTo>
                <a:pt x="714315" y="0"/>
              </a:moveTo>
              <a:lnTo>
                <a:pt x="714315" y="146526"/>
              </a:lnTo>
              <a:lnTo>
                <a:pt x="0" y="146526"/>
              </a:lnTo>
              <a:lnTo>
                <a:pt x="0" y="293052"/>
              </a:lnTo>
            </a:path>
          </a:pathLst>
        </a:custGeom>
        <a:noFill/>
        <a:ln w="127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194DD8-6DF1-4C34-A09D-3093C7EE34A0}">
      <dsp:nvSpPr>
        <dsp:cNvPr id="0" name=""/>
        <dsp:cNvSpPr/>
      </dsp:nvSpPr>
      <dsp:spPr>
        <a:xfrm>
          <a:off x="3808083" y="1861026"/>
          <a:ext cx="1098946" cy="73263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none" kern="1200" dirty="0" smtClean="0"/>
            <a:t>Basic social perceptiveness skills</a:t>
          </a:r>
          <a:endParaRPr lang="en-US" sz="1200" u="none" kern="1200" dirty="0"/>
        </a:p>
      </dsp:txBody>
      <dsp:txXfrm>
        <a:off x="3808083" y="1861026"/>
        <a:ext cx="1098946" cy="732631"/>
      </dsp:txXfrm>
    </dsp:sp>
    <dsp:sp modelId="{AE88177A-08E3-4094-A573-A23E51D6D04E}">
      <dsp:nvSpPr>
        <dsp:cNvPr id="0" name=""/>
        <dsp:cNvSpPr/>
      </dsp:nvSpPr>
      <dsp:spPr>
        <a:xfrm>
          <a:off x="5071872" y="1567973"/>
          <a:ext cx="714315" cy="293052"/>
        </a:xfrm>
        <a:custGeom>
          <a:avLst/>
          <a:gdLst/>
          <a:ahLst/>
          <a:cxnLst/>
          <a:rect l="0" t="0" r="0" b="0"/>
          <a:pathLst>
            <a:path>
              <a:moveTo>
                <a:pt x="0" y="0"/>
              </a:moveTo>
              <a:lnTo>
                <a:pt x="0" y="146526"/>
              </a:lnTo>
              <a:lnTo>
                <a:pt x="714315" y="146526"/>
              </a:lnTo>
              <a:lnTo>
                <a:pt x="714315" y="293052"/>
              </a:lnTo>
            </a:path>
          </a:pathLst>
        </a:custGeom>
        <a:noFill/>
        <a:ln w="127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3906F2-0E37-45C0-9B13-2683254D035B}">
      <dsp:nvSpPr>
        <dsp:cNvPr id="0" name=""/>
        <dsp:cNvSpPr/>
      </dsp:nvSpPr>
      <dsp:spPr>
        <a:xfrm>
          <a:off x="5236714" y="1861026"/>
          <a:ext cx="1098946" cy="73263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none" kern="1200" dirty="0" smtClean="0"/>
            <a:t>Basic persuasion skills</a:t>
          </a:r>
          <a:endParaRPr lang="en-US" sz="1200" u="none" kern="1200" dirty="0"/>
        </a:p>
      </dsp:txBody>
      <dsp:txXfrm>
        <a:off x="5236714" y="1861026"/>
        <a:ext cx="1098946" cy="732631"/>
      </dsp:txXfrm>
    </dsp:sp>
    <dsp:sp modelId="{74F289EC-23BE-4CDD-9862-B71E5B389B4F}">
      <dsp:nvSpPr>
        <dsp:cNvPr id="0" name=""/>
        <dsp:cNvSpPr/>
      </dsp:nvSpPr>
      <dsp:spPr>
        <a:xfrm>
          <a:off x="5071872" y="1567973"/>
          <a:ext cx="2142946" cy="293052"/>
        </a:xfrm>
        <a:custGeom>
          <a:avLst/>
          <a:gdLst/>
          <a:ahLst/>
          <a:cxnLst/>
          <a:rect l="0" t="0" r="0" b="0"/>
          <a:pathLst>
            <a:path>
              <a:moveTo>
                <a:pt x="0" y="0"/>
              </a:moveTo>
              <a:lnTo>
                <a:pt x="0" y="146526"/>
              </a:lnTo>
              <a:lnTo>
                <a:pt x="2142946" y="146526"/>
              </a:lnTo>
              <a:lnTo>
                <a:pt x="2142946" y="293052"/>
              </a:lnTo>
            </a:path>
          </a:pathLst>
        </a:custGeom>
        <a:noFill/>
        <a:ln w="127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271D1E-25B9-4E13-9E65-76EB0F597D61}">
      <dsp:nvSpPr>
        <dsp:cNvPr id="0" name=""/>
        <dsp:cNvSpPr/>
      </dsp:nvSpPr>
      <dsp:spPr>
        <a:xfrm>
          <a:off x="6665344" y="1861026"/>
          <a:ext cx="1098946" cy="73263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none" kern="1200" dirty="0" smtClean="0"/>
            <a:t>Problem sensitivity ability</a:t>
          </a:r>
          <a:endParaRPr lang="en-US" sz="1200" u="none" kern="1200" dirty="0"/>
        </a:p>
      </dsp:txBody>
      <dsp:txXfrm>
        <a:off x="6665344" y="1861026"/>
        <a:ext cx="1098946" cy="732631"/>
      </dsp:txXfrm>
    </dsp:sp>
  </dsp:spTree>
</dsp:drawing>
</file>

<file path=ppt/diagrams/drawing6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CFA4D7-1F7D-48B2-8C16-8C75A9189BFD}">
      <dsp:nvSpPr>
        <dsp:cNvPr id="0" name=""/>
        <dsp:cNvSpPr/>
      </dsp:nvSpPr>
      <dsp:spPr>
        <a:xfrm>
          <a:off x="2428" y="340649"/>
          <a:ext cx="2368153"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1500" b="1" u="sng" kern="1200" dirty="0" smtClean="0"/>
            <a:t>Composure</a:t>
          </a:r>
          <a:endParaRPr lang="en-US" sz="1500" kern="1200" dirty="0"/>
        </a:p>
      </dsp:txBody>
      <dsp:txXfrm>
        <a:off x="2428" y="340649"/>
        <a:ext cx="2368153" cy="432000"/>
      </dsp:txXfrm>
    </dsp:sp>
    <dsp:sp modelId="{FCC443A5-E5A2-4F9B-A561-E09029584A45}">
      <dsp:nvSpPr>
        <dsp:cNvPr id="0" name=""/>
        <dsp:cNvSpPr/>
      </dsp:nvSpPr>
      <dsp:spPr>
        <a:xfrm>
          <a:off x="2428" y="772649"/>
          <a:ext cx="2368153" cy="34587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smtClean="0"/>
            <a:t>Is cool under pressure</a:t>
          </a:r>
          <a:endParaRPr lang="en-US" sz="1500" kern="1200" dirty="0"/>
        </a:p>
        <a:p>
          <a:pPr marL="114300" lvl="1" indent="-114300" algn="l" defTabSz="666750" rtl="0">
            <a:lnSpc>
              <a:spcPct val="90000"/>
            </a:lnSpc>
            <a:spcBef>
              <a:spcPct val="0"/>
            </a:spcBef>
            <a:spcAft>
              <a:spcPct val="15000"/>
            </a:spcAft>
            <a:buChar char="••"/>
          </a:pPr>
          <a:r>
            <a:rPr lang="en-US" sz="1500" kern="1200" dirty="0" smtClean="0"/>
            <a:t>Does not become defensive or irritated when times are tough</a:t>
          </a:r>
          <a:endParaRPr lang="en-US" sz="1500" kern="1200" dirty="0"/>
        </a:p>
        <a:p>
          <a:pPr marL="114300" lvl="1" indent="-114300" algn="l" defTabSz="666750" rtl="0">
            <a:lnSpc>
              <a:spcPct val="90000"/>
            </a:lnSpc>
            <a:spcBef>
              <a:spcPct val="0"/>
            </a:spcBef>
            <a:spcAft>
              <a:spcPct val="15000"/>
            </a:spcAft>
            <a:buChar char="••"/>
          </a:pPr>
          <a:r>
            <a:rPr lang="en-US" sz="1500" kern="1200" dirty="0" smtClean="0"/>
            <a:t>Is considered mature</a:t>
          </a:r>
          <a:endParaRPr lang="en-US" sz="1500" kern="1200" dirty="0"/>
        </a:p>
        <a:p>
          <a:pPr marL="114300" lvl="1" indent="-114300" algn="l" defTabSz="666750" rtl="0">
            <a:lnSpc>
              <a:spcPct val="90000"/>
            </a:lnSpc>
            <a:spcBef>
              <a:spcPct val="0"/>
            </a:spcBef>
            <a:spcAft>
              <a:spcPct val="15000"/>
            </a:spcAft>
            <a:buChar char="••"/>
          </a:pPr>
          <a:r>
            <a:rPr lang="en-US" sz="1500" kern="1200" dirty="0" smtClean="0"/>
            <a:t>Can be counted on to hold things together during tough times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Can handle stress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Is not knocked off balance by the unexpected</a:t>
          </a:r>
          <a:endParaRPr lang="en-US" sz="1500" kern="1200" dirty="0"/>
        </a:p>
        <a:p>
          <a:pPr marL="114300" lvl="1" indent="-114300" algn="l" defTabSz="666750" rtl="0">
            <a:lnSpc>
              <a:spcPct val="90000"/>
            </a:lnSpc>
            <a:spcBef>
              <a:spcPct val="0"/>
            </a:spcBef>
            <a:spcAft>
              <a:spcPct val="15000"/>
            </a:spcAft>
            <a:buChar char="••"/>
          </a:pPr>
          <a:r>
            <a:rPr lang="en-US" sz="1500" kern="1200" dirty="0" smtClean="0"/>
            <a:t>Doesn’t show frustration when resisted or blocked</a:t>
          </a:r>
          <a:endParaRPr lang="en-US" sz="1500" kern="1200" dirty="0"/>
        </a:p>
        <a:p>
          <a:pPr marL="114300" lvl="1" indent="-114300" algn="l" defTabSz="666750" rtl="0">
            <a:lnSpc>
              <a:spcPct val="90000"/>
            </a:lnSpc>
            <a:spcBef>
              <a:spcPct val="0"/>
            </a:spcBef>
            <a:spcAft>
              <a:spcPct val="15000"/>
            </a:spcAft>
            <a:buChar char="••"/>
          </a:pPr>
          <a:r>
            <a:rPr lang="en-US" sz="1500" kern="1200" dirty="0" smtClean="0"/>
            <a:t>Is a settling influence in a crisis.</a:t>
          </a:r>
          <a:endParaRPr lang="en-US" sz="1500" kern="1200" dirty="0"/>
        </a:p>
      </dsp:txBody>
      <dsp:txXfrm>
        <a:off x="2428" y="772649"/>
        <a:ext cx="2368153" cy="3458700"/>
      </dsp:txXfrm>
    </dsp:sp>
    <dsp:sp modelId="{B65A74C5-180D-497B-A43F-CBB2E6E6C2FF}">
      <dsp:nvSpPr>
        <dsp:cNvPr id="0" name=""/>
        <dsp:cNvSpPr/>
      </dsp:nvSpPr>
      <dsp:spPr>
        <a:xfrm>
          <a:off x="2702123" y="340649"/>
          <a:ext cx="2368153"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1500" b="1" u="sng" kern="1200" dirty="0" smtClean="0"/>
            <a:t>Customer Focus</a:t>
          </a:r>
          <a:endParaRPr lang="en-US" sz="1500" kern="1200" dirty="0"/>
        </a:p>
      </dsp:txBody>
      <dsp:txXfrm>
        <a:off x="2702123" y="340649"/>
        <a:ext cx="2368153" cy="432000"/>
      </dsp:txXfrm>
    </dsp:sp>
    <dsp:sp modelId="{78E8A172-D18E-48C2-92FD-85FF66250ED3}">
      <dsp:nvSpPr>
        <dsp:cNvPr id="0" name=""/>
        <dsp:cNvSpPr/>
      </dsp:nvSpPr>
      <dsp:spPr>
        <a:xfrm>
          <a:off x="2702123" y="772649"/>
          <a:ext cx="2368153" cy="34587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smtClean="0"/>
            <a:t>Is dedicated to meeting the expectations and requirements of internal and external customers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Gets first-hand customer information and uses it for improvements in products and services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Acts with customers in mind</a:t>
          </a:r>
          <a:endParaRPr lang="en-US" sz="1500" kern="1200" dirty="0"/>
        </a:p>
        <a:p>
          <a:pPr marL="114300" lvl="1" indent="-114300" algn="l" defTabSz="666750" rtl="0">
            <a:lnSpc>
              <a:spcPct val="90000"/>
            </a:lnSpc>
            <a:spcBef>
              <a:spcPct val="0"/>
            </a:spcBef>
            <a:spcAft>
              <a:spcPct val="15000"/>
            </a:spcAft>
            <a:buChar char="••"/>
          </a:pPr>
          <a:r>
            <a:rPr lang="en-US" sz="1500" kern="1200" dirty="0" smtClean="0"/>
            <a:t>Establishes and maintains effective relationships with customers and gains their trust and respect</a:t>
          </a:r>
          <a:endParaRPr lang="en-US" sz="1500" kern="1200" dirty="0"/>
        </a:p>
      </dsp:txBody>
      <dsp:txXfrm>
        <a:off x="2702123" y="772649"/>
        <a:ext cx="2368153" cy="3458700"/>
      </dsp:txXfrm>
    </dsp:sp>
    <dsp:sp modelId="{78D8D9C0-0571-41E3-AACC-4B952975716E}">
      <dsp:nvSpPr>
        <dsp:cNvPr id="0" name=""/>
        <dsp:cNvSpPr/>
      </dsp:nvSpPr>
      <dsp:spPr>
        <a:xfrm>
          <a:off x="5401818" y="340649"/>
          <a:ext cx="2368153"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1500" b="1" u="sng" kern="1200" dirty="0" smtClean="0"/>
            <a:t>Dealing with Paradox</a:t>
          </a:r>
          <a:endParaRPr lang="en-US" sz="1500" kern="1200" dirty="0"/>
        </a:p>
      </dsp:txBody>
      <dsp:txXfrm>
        <a:off x="5401818" y="340649"/>
        <a:ext cx="2368153" cy="432000"/>
      </dsp:txXfrm>
    </dsp:sp>
    <dsp:sp modelId="{CF370D3B-0A7F-4967-8FF5-714CA70FD25B}">
      <dsp:nvSpPr>
        <dsp:cNvPr id="0" name=""/>
        <dsp:cNvSpPr/>
      </dsp:nvSpPr>
      <dsp:spPr>
        <a:xfrm>
          <a:off x="5401818" y="772649"/>
          <a:ext cx="2368153" cy="34587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smtClean="0"/>
            <a:t>Can act in ways that seem contradictory</a:t>
          </a:r>
          <a:endParaRPr lang="en-US" sz="1500" kern="1200" dirty="0"/>
        </a:p>
        <a:p>
          <a:pPr marL="114300" lvl="1" indent="-114300" algn="l" defTabSz="666750" rtl="0">
            <a:lnSpc>
              <a:spcPct val="90000"/>
            </a:lnSpc>
            <a:spcBef>
              <a:spcPct val="0"/>
            </a:spcBef>
            <a:spcAft>
              <a:spcPct val="15000"/>
            </a:spcAft>
            <a:buChar char="••"/>
          </a:pPr>
          <a:r>
            <a:rPr lang="en-US" sz="1500" kern="1200" dirty="0" smtClean="0"/>
            <a:t>Is very flexible and adaptable when facing tough calls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Can combine seeming opposites like being compassionately tough, stand up for self without trampling others, set strong but flexible standards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Can act differently depending upon the situation</a:t>
          </a:r>
          <a:endParaRPr lang="en-US" sz="1500" kern="1200" dirty="0"/>
        </a:p>
        <a:p>
          <a:pPr marL="114300" lvl="1" indent="-114300" algn="l" defTabSz="666750" rtl="0">
            <a:lnSpc>
              <a:spcPct val="90000"/>
            </a:lnSpc>
            <a:spcBef>
              <a:spcPct val="0"/>
            </a:spcBef>
            <a:spcAft>
              <a:spcPct val="15000"/>
            </a:spcAft>
            <a:buChar char="••"/>
          </a:pPr>
          <a:r>
            <a:rPr lang="en-US" sz="1500" kern="1200" dirty="0" smtClean="0"/>
            <a:t>Is seen as balanced despite the conflicting demands of the situation.</a:t>
          </a:r>
          <a:endParaRPr lang="en-US" sz="1500" kern="1200" dirty="0"/>
        </a:p>
      </dsp:txBody>
      <dsp:txXfrm>
        <a:off x="5401818" y="772649"/>
        <a:ext cx="2368153" cy="3458700"/>
      </dsp:txXfrm>
    </dsp:sp>
  </dsp:spTree>
</dsp:drawing>
</file>

<file path=ppt/diagrams/drawing6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93C9BB-F2B8-47A5-9142-570321F29515}">
      <dsp:nvSpPr>
        <dsp:cNvPr id="0" name=""/>
        <dsp:cNvSpPr/>
      </dsp:nvSpPr>
      <dsp:spPr>
        <a:xfrm>
          <a:off x="0" y="1787763"/>
          <a:ext cx="7924800" cy="879157"/>
        </a:xfrm>
        <a:prstGeom prst="roundRect">
          <a:avLst>
            <a:gd name="adj" fmla="val 10000"/>
          </a:avLst>
        </a:prstGeom>
        <a:solidFill>
          <a:srgbClr val="FF0000"/>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Possible KSAs</a:t>
          </a:r>
          <a:endParaRPr lang="en-US" sz="3000" kern="1200" dirty="0"/>
        </a:p>
      </dsp:txBody>
      <dsp:txXfrm>
        <a:off x="0" y="1787763"/>
        <a:ext cx="2377440" cy="879157"/>
      </dsp:txXfrm>
    </dsp:sp>
    <dsp:sp modelId="{A0C3D54A-ADEC-4C73-8C33-0D89D1FE8E3B}">
      <dsp:nvSpPr>
        <dsp:cNvPr id="0" name=""/>
        <dsp:cNvSpPr/>
      </dsp:nvSpPr>
      <dsp:spPr>
        <a:xfrm>
          <a:off x="0" y="762079"/>
          <a:ext cx="7924800" cy="879157"/>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Competency</a:t>
          </a:r>
          <a:endParaRPr lang="en-US" sz="3000" kern="1200" dirty="0"/>
        </a:p>
      </dsp:txBody>
      <dsp:txXfrm>
        <a:off x="0" y="762079"/>
        <a:ext cx="2377440" cy="879157"/>
      </dsp:txXfrm>
    </dsp:sp>
    <dsp:sp modelId="{26120E6D-CE88-45C2-87BF-33FD9EF3EAF9}">
      <dsp:nvSpPr>
        <dsp:cNvPr id="0" name=""/>
        <dsp:cNvSpPr/>
      </dsp:nvSpPr>
      <dsp:spPr>
        <a:xfrm>
          <a:off x="4522398" y="835342"/>
          <a:ext cx="1098946" cy="732631"/>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none" kern="1200" dirty="0" smtClean="0"/>
            <a:t>Interpersonal Savvy</a:t>
          </a:r>
          <a:endParaRPr lang="en-US" sz="1200" u="none" kern="1200" dirty="0"/>
        </a:p>
      </dsp:txBody>
      <dsp:txXfrm>
        <a:off x="4522398" y="835342"/>
        <a:ext cx="1098946" cy="732631"/>
      </dsp:txXfrm>
    </dsp:sp>
    <dsp:sp modelId="{27894568-C51E-497A-AD61-6867ECA9A7DA}">
      <dsp:nvSpPr>
        <dsp:cNvPr id="0" name=""/>
        <dsp:cNvSpPr/>
      </dsp:nvSpPr>
      <dsp:spPr>
        <a:xfrm>
          <a:off x="2928925" y="1567973"/>
          <a:ext cx="2142946" cy="293052"/>
        </a:xfrm>
        <a:custGeom>
          <a:avLst/>
          <a:gdLst/>
          <a:ahLst/>
          <a:cxnLst/>
          <a:rect l="0" t="0" r="0" b="0"/>
          <a:pathLst>
            <a:path>
              <a:moveTo>
                <a:pt x="2142946" y="0"/>
              </a:moveTo>
              <a:lnTo>
                <a:pt x="2142946" y="146526"/>
              </a:lnTo>
              <a:lnTo>
                <a:pt x="0" y="146526"/>
              </a:lnTo>
              <a:lnTo>
                <a:pt x="0" y="293052"/>
              </a:lnTo>
            </a:path>
          </a:pathLst>
        </a:custGeom>
        <a:noFill/>
        <a:ln w="127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E4006B-95D0-42F4-A299-B452489B2D41}">
      <dsp:nvSpPr>
        <dsp:cNvPr id="0" name=""/>
        <dsp:cNvSpPr/>
      </dsp:nvSpPr>
      <dsp:spPr>
        <a:xfrm>
          <a:off x="2379452" y="1861026"/>
          <a:ext cx="1098946" cy="73263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none" kern="1200" dirty="0" smtClean="0"/>
            <a:t>Basic knowledge of Psychology</a:t>
          </a:r>
          <a:endParaRPr lang="en-US" sz="1200" u="none" kern="1200" dirty="0"/>
        </a:p>
      </dsp:txBody>
      <dsp:txXfrm>
        <a:off x="2379452" y="1861026"/>
        <a:ext cx="1098946" cy="732631"/>
      </dsp:txXfrm>
    </dsp:sp>
    <dsp:sp modelId="{ACC1480C-C392-49B7-ACBE-9ED1D57B9FC2}">
      <dsp:nvSpPr>
        <dsp:cNvPr id="0" name=""/>
        <dsp:cNvSpPr/>
      </dsp:nvSpPr>
      <dsp:spPr>
        <a:xfrm>
          <a:off x="4357556" y="1567973"/>
          <a:ext cx="714315" cy="293052"/>
        </a:xfrm>
        <a:custGeom>
          <a:avLst/>
          <a:gdLst/>
          <a:ahLst/>
          <a:cxnLst/>
          <a:rect l="0" t="0" r="0" b="0"/>
          <a:pathLst>
            <a:path>
              <a:moveTo>
                <a:pt x="714315" y="0"/>
              </a:moveTo>
              <a:lnTo>
                <a:pt x="714315" y="146526"/>
              </a:lnTo>
              <a:lnTo>
                <a:pt x="0" y="146526"/>
              </a:lnTo>
              <a:lnTo>
                <a:pt x="0" y="293052"/>
              </a:lnTo>
            </a:path>
          </a:pathLst>
        </a:custGeom>
        <a:noFill/>
        <a:ln w="127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194DD8-6DF1-4C34-A09D-3093C7EE34A0}">
      <dsp:nvSpPr>
        <dsp:cNvPr id="0" name=""/>
        <dsp:cNvSpPr/>
      </dsp:nvSpPr>
      <dsp:spPr>
        <a:xfrm>
          <a:off x="3808083" y="1861026"/>
          <a:ext cx="1098946" cy="73263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none" kern="1200" dirty="0" smtClean="0"/>
            <a:t>Basic social perceptiveness skills</a:t>
          </a:r>
          <a:endParaRPr lang="en-US" sz="1200" u="none" kern="1200" dirty="0"/>
        </a:p>
      </dsp:txBody>
      <dsp:txXfrm>
        <a:off x="3808083" y="1861026"/>
        <a:ext cx="1098946" cy="732631"/>
      </dsp:txXfrm>
    </dsp:sp>
    <dsp:sp modelId="{AE88177A-08E3-4094-A573-A23E51D6D04E}">
      <dsp:nvSpPr>
        <dsp:cNvPr id="0" name=""/>
        <dsp:cNvSpPr/>
      </dsp:nvSpPr>
      <dsp:spPr>
        <a:xfrm>
          <a:off x="5071872" y="1567973"/>
          <a:ext cx="714315" cy="293052"/>
        </a:xfrm>
        <a:custGeom>
          <a:avLst/>
          <a:gdLst/>
          <a:ahLst/>
          <a:cxnLst/>
          <a:rect l="0" t="0" r="0" b="0"/>
          <a:pathLst>
            <a:path>
              <a:moveTo>
                <a:pt x="0" y="0"/>
              </a:moveTo>
              <a:lnTo>
                <a:pt x="0" y="146526"/>
              </a:lnTo>
              <a:lnTo>
                <a:pt x="714315" y="146526"/>
              </a:lnTo>
              <a:lnTo>
                <a:pt x="714315" y="293052"/>
              </a:lnTo>
            </a:path>
          </a:pathLst>
        </a:custGeom>
        <a:noFill/>
        <a:ln w="127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3906F2-0E37-45C0-9B13-2683254D035B}">
      <dsp:nvSpPr>
        <dsp:cNvPr id="0" name=""/>
        <dsp:cNvSpPr/>
      </dsp:nvSpPr>
      <dsp:spPr>
        <a:xfrm>
          <a:off x="5236714" y="1861026"/>
          <a:ext cx="1098946" cy="73263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none" kern="1200" dirty="0" smtClean="0"/>
            <a:t>Basic persuasion skills</a:t>
          </a:r>
          <a:endParaRPr lang="en-US" sz="1200" u="none" kern="1200" dirty="0"/>
        </a:p>
      </dsp:txBody>
      <dsp:txXfrm>
        <a:off x="5236714" y="1861026"/>
        <a:ext cx="1098946" cy="732631"/>
      </dsp:txXfrm>
    </dsp:sp>
    <dsp:sp modelId="{74F289EC-23BE-4CDD-9862-B71E5B389B4F}">
      <dsp:nvSpPr>
        <dsp:cNvPr id="0" name=""/>
        <dsp:cNvSpPr/>
      </dsp:nvSpPr>
      <dsp:spPr>
        <a:xfrm>
          <a:off x="5071872" y="1567973"/>
          <a:ext cx="2142946" cy="293052"/>
        </a:xfrm>
        <a:custGeom>
          <a:avLst/>
          <a:gdLst/>
          <a:ahLst/>
          <a:cxnLst/>
          <a:rect l="0" t="0" r="0" b="0"/>
          <a:pathLst>
            <a:path>
              <a:moveTo>
                <a:pt x="0" y="0"/>
              </a:moveTo>
              <a:lnTo>
                <a:pt x="0" y="146526"/>
              </a:lnTo>
              <a:lnTo>
                <a:pt x="2142946" y="146526"/>
              </a:lnTo>
              <a:lnTo>
                <a:pt x="2142946" y="293052"/>
              </a:lnTo>
            </a:path>
          </a:pathLst>
        </a:custGeom>
        <a:noFill/>
        <a:ln w="127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271D1E-25B9-4E13-9E65-76EB0F597D61}">
      <dsp:nvSpPr>
        <dsp:cNvPr id="0" name=""/>
        <dsp:cNvSpPr/>
      </dsp:nvSpPr>
      <dsp:spPr>
        <a:xfrm>
          <a:off x="6665344" y="1861026"/>
          <a:ext cx="1098946" cy="73263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none" kern="1200" dirty="0" smtClean="0"/>
            <a:t>Problem sensitivity ability</a:t>
          </a:r>
          <a:endParaRPr lang="en-US" sz="1200" u="none" kern="1200" dirty="0"/>
        </a:p>
      </dsp:txBody>
      <dsp:txXfrm>
        <a:off x="6665344" y="1861026"/>
        <a:ext cx="1098946" cy="732631"/>
      </dsp:txXfrm>
    </dsp:sp>
  </dsp:spTree>
</dsp:drawing>
</file>

<file path=ppt/diagrams/drawing6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A3A7DB-2865-4B37-99C5-10769C777FBC}">
      <dsp:nvSpPr>
        <dsp:cNvPr id="0" name=""/>
        <dsp:cNvSpPr/>
      </dsp:nvSpPr>
      <dsp:spPr>
        <a:xfrm>
          <a:off x="0" y="332977"/>
          <a:ext cx="7772400" cy="1212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458216" rIns="603225"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A technical body of information, usually factual or procedural in nature, needed to perform a task</a:t>
          </a:r>
          <a:endParaRPr lang="en-US" sz="2200" kern="1200" dirty="0"/>
        </a:p>
      </dsp:txBody>
      <dsp:txXfrm>
        <a:off x="0" y="332977"/>
        <a:ext cx="7772400" cy="1212750"/>
      </dsp:txXfrm>
    </dsp:sp>
    <dsp:sp modelId="{F0FCED6D-A66C-4848-9F88-475497943F04}">
      <dsp:nvSpPr>
        <dsp:cNvPr id="0" name=""/>
        <dsp:cNvSpPr/>
      </dsp:nvSpPr>
      <dsp:spPr>
        <a:xfrm>
          <a:off x="388620" y="8257"/>
          <a:ext cx="544068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977900" rtl="0">
            <a:lnSpc>
              <a:spcPct val="90000"/>
            </a:lnSpc>
            <a:spcBef>
              <a:spcPct val="0"/>
            </a:spcBef>
            <a:spcAft>
              <a:spcPct val="35000"/>
            </a:spcAft>
          </a:pPr>
          <a:r>
            <a:rPr lang="en-US" sz="2200" b="0" u="none" kern="1200" dirty="0" smtClean="0"/>
            <a:t>Knowledge</a:t>
          </a:r>
          <a:endParaRPr lang="en-US" sz="2200" b="0" u="none" kern="1200" dirty="0"/>
        </a:p>
      </dsp:txBody>
      <dsp:txXfrm>
        <a:off x="388620" y="8257"/>
        <a:ext cx="5440680" cy="649440"/>
      </dsp:txXfrm>
    </dsp:sp>
    <dsp:sp modelId="{97B358DE-5824-4C05-A030-DF40D9B5D98F}">
      <dsp:nvSpPr>
        <dsp:cNvPr id="0" name=""/>
        <dsp:cNvSpPr/>
      </dsp:nvSpPr>
      <dsp:spPr>
        <a:xfrm>
          <a:off x="0" y="1989247"/>
          <a:ext cx="7772400" cy="1212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458216" rIns="603225"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The proficiency to perform an observable task through the manipulation of data, things or people</a:t>
          </a:r>
          <a:endParaRPr lang="en-US" sz="2200" kern="1200" dirty="0"/>
        </a:p>
      </dsp:txBody>
      <dsp:txXfrm>
        <a:off x="0" y="1989247"/>
        <a:ext cx="7772400" cy="1212750"/>
      </dsp:txXfrm>
    </dsp:sp>
    <dsp:sp modelId="{6EC93D13-0E0A-41D9-BCB4-7CA211F78A4F}">
      <dsp:nvSpPr>
        <dsp:cNvPr id="0" name=""/>
        <dsp:cNvSpPr/>
      </dsp:nvSpPr>
      <dsp:spPr>
        <a:xfrm>
          <a:off x="388620" y="1664527"/>
          <a:ext cx="544068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977900" rtl="0">
            <a:lnSpc>
              <a:spcPct val="90000"/>
            </a:lnSpc>
            <a:spcBef>
              <a:spcPct val="0"/>
            </a:spcBef>
            <a:spcAft>
              <a:spcPct val="35000"/>
            </a:spcAft>
          </a:pPr>
          <a:r>
            <a:rPr lang="en-US" sz="2200" b="0" u="none" kern="1200" dirty="0" smtClean="0"/>
            <a:t>Skill</a:t>
          </a:r>
          <a:endParaRPr lang="en-US" sz="2200" b="0" u="none" kern="1200" dirty="0"/>
        </a:p>
      </dsp:txBody>
      <dsp:txXfrm>
        <a:off x="388620" y="1664527"/>
        <a:ext cx="5440680" cy="649440"/>
      </dsp:txXfrm>
    </dsp:sp>
    <dsp:sp modelId="{FA03C3BF-537F-4EC9-8FFC-765F034C5C0F}">
      <dsp:nvSpPr>
        <dsp:cNvPr id="0" name=""/>
        <dsp:cNvSpPr/>
      </dsp:nvSpPr>
      <dsp:spPr>
        <a:xfrm>
          <a:off x="0" y="3645517"/>
          <a:ext cx="7772400" cy="9182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458216" rIns="603225"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The capacity to perform a physical or mental task</a:t>
          </a:r>
          <a:endParaRPr lang="en-US" sz="2200" kern="1200" dirty="0"/>
        </a:p>
      </dsp:txBody>
      <dsp:txXfrm>
        <a:off x="0" y="3645517"/>
        <a:ext cx="7772400" cy="918225"/>
      </dsp:txXfrm>
    </dsp:sp>
    <dsp:sp modelId="{92C1F098-CFA1-4DA6-992E-F87043091CD3}">
      <dsp:nvSpPr>
        <dsp:cNvPr id="0" name=""/>
        <dsp:cNvSpPr/>
      </dsp:nvSpPr>
      <dsp:spPr>
        <a:xfrm>
          <a:off x="388620" y="3320797"/>
          <a:ext cx="544068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977900" rtl="0">
            <a:lnSpc>
              <a:spcPct val="90000"/>
            </a:lnSpc>
            <a:spcBef>
              <a:spcPct val="0"/>
            </a:spcBef>
            <a:spcAft>
              <a:spcPct val="35000"/>
            </a:spcAft>
          </a:pPr>
          <a:r>
            <a:rPr lang="en-US" sz="2200" b="0" u="none" kern="1200" dirty="0" smtClean="0"/>
            <a:t>Ability</a:t>
          </a:r>
          <a:endParaRPr lang="en-US" sz="2200" b="0" u="none" kern="1200" dirty="0"/>
        </a:p>
      </dsp:txBody>
      <dsp:txXfrm>
        <a:off x="388620" y="3320797"/>
        <a:ext cx="5440680" cy="649440"/>
      </dsp:txXfrm>
    </dsp:sp>
  </dsp:spTree>
</dsp:drawing>
</file>

<file path=ppt/diagrams/drawing6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6803E4-71DA-4666-B1BC-23B46010BE0D}">
      <dsp:nvSpPr>
        <dsp:cNvPr id="0" name=""/>
        <dsp:cNvSpPr/>
      </dsp:nvSpPr>
      <dsp:spPr>
        <a:xfrm>
          <a:off x="2428" y="188239"/>
          <a:ext cx="2368153" cy="9097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b="1" u="sng" kern="1200" dirty="0" smtClean="0"/>
            <a:t>Knowledge of Administration and Management</a:t>
          </a:r>
          <a:endParaRPr lang="en-US" sz="1900" kern="1200" dirty="0"/>
        </a:p>
      </dsp:txBody>
      <dsp:txXfrm>
        <a:off x="2428" y="188239"/>
        <a:ext cx="2368153" cy="909755"/>
      </dsp:txXfrm>
    </dsp:sp>
    <dsp:sp modelId="{B36482EC-503F-47A3-8E57-268DF8C6191B}">
      <dsp:nvSpPr>
        <dsp:cNvPr id="0" name=""/>
        <dsp:cNvSpPr/>
      </dsp:nvSpPr>
      <dsp:spPr>
        <a:xfrm>
          <a:off x="2428" y="1097995"/>
          <a:ext cx="2368153" cy="32857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Knowledge of business and management principles involved in strategic planning, resource allocation, human resources modeling, leadership technique, production methods, and coordination of people and resources.</a:t>
          </a:r>
          <a:endParaRPr lang="en-US" sz="1900" kern="1200" dirty="0"/>
        </a:p>
      </dsp:txBody>
      <dsp:txXfrm>
        <a:off x="2428" y="1097995"/>
        <a:ext cx="2368153" cy="3285765"/>
      </dsp:txXfrm>
    </dsp:sp>
    <dsp:sp modelId="{333778C4-5390-49C3-B46D-1864DAD2BFFA}">
      <dsp:nvSpPr>
        <dsp:cNvPr id="0" name=""/>
        <dsp:cNvSpPr/>
      </dsp:nvSpPr>
      <dsp:spPr>
        <a:xfrm>
          <a:off x="2702123" y="188239"/>
          <a:ext cx="2368153" cy="9097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b="1" u="sng" kern="1200" dirty="0" smtClean="0"/>
            <a:t>Critical Thinking Skill</a:t>
          </a:r>
          <a:endParaRPr lang="en-US" sz="1900" kern="1200" dirty="0"/>
        </a:p>
      </dsp:txBody>
      <dsp:txXfrm>
        <a:off x="2702123" y="188239"/>
        <a:ext cx="2368153" cy="909755"/>
      </dsp:txXfrm>
    </dsp:sp>
    <dsp:sp modelId="{05A7D469-1A83-4A16-90CC-1E55DCF12CFC}">
      <dsp:nvSpPr>
        <dsp:cNvPr id="0" name=""/>
        <dsp:cNvSpPr/>
      </dsp:nvSpPr>
      <dsp:spPr>
        <a:xfrm>
          <a:off x="2702123" y="1097995"/>
          <a:ext cx="2368153" cy="32857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Skill in using logic and reasoning to identify the strengths and weaknesses of alternative solutions, conclusions or approaches to problems.</a:t>
          </a:r>
          <a:endParaRPr lang="en-US" sz="1900" kern="1200" dirty="0"/>
        </a:p>
      </dsp:txBody>
      <dsp:txXfrm>
        <a:off x="2702123" y="1097995"/>
        <a:ext cx="2368153" cy="3285765"/>
      </dsp:txXfrm>
    </dsp:sp>
    <dsp:sp modelId="{1BAAC93E-B7EC-4A90-9679-E3992478CA8C}">
      <dsp:nvSpPr>
        <dsp:cNvPr id="0" name=""/>
        <dsp:cNvSpPr/>
      </dsp:nvSpPr>
      <dsp:spPr>
        <a:xfrm>
          <a:off x="5401818" y="188239"/>
          <a:ext cx="2368153" cy="9097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b="1" u="sng" kern="1200" dirty="0" smtClean="0"/>
            <a:t>Information Ordering Ability</a:t>
          </a:r>
          <a:endParaRPr lang="en-US" sz="1900" kern="1200" dirty="0"/>
        </a:p>
      </dsp:txBody>
      <dsp:txXfrm>
        <a:off x="5401818" y="188239"/>
        <a:ext cx="2368153" cy="909755"/>
      </dsp:txXfrm>
    </dsp:sp>
    <dsp:sp modelId="{F8F9D8C6-BE05-4586-B36B-C33571F6E7DC}">
      <dsp:nvSpPr>
        <dsp:cNvPr id="0" name=""/>
        <dsp:cNvSpPr/>
      </dsp:nvSpPr>
      <dsp:spPr>
        <a:xfrm>
          <a:off x="5401818" y="1097995"/>
          <a:ext cx="2368153" cy="32857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The ability to arrange things or actions in a certain order or pattern according to a specific rule or set of rules (e.g., patterns of numbers, letters, words, pictures, mathematical operations).</a:t>
          </a:r>
          <a:endParaRPr lang="en-US" sz="1900" kern="1200" dirty="0"/>
        </a:p>
      </dsp:txBody>
      <dsp:txXfrm>
        <a:off x="5401818" y="1097995"/>
        <a:ext cx="2368153" cy="3285765"/>
      </dsp:txXfrm>
    </dsp:sp>
  </dsp:spTree>
</dsp:drawing>
</file>

<file path=ppt/diagrams/drawing6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C2A89F-7CDF-4A2E-BC77-3DBAA91CCE1F}">
      <dsp:nvSpPr>
        <dsp:cNvPr id="0" name=""/>
        <dsp:cNvSpPr/>
      </dsp:nvSpPr>
      <dsp:spPr>
        <a:xfrm>
          <a:off x="12" y="149525"/>
          <a:ext cx="2545157" cy="15364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rtl="0">
            <a:lnSpc>
              <a:spcPct val="90000"/>
            </a:lnSpc>
            <a:spcBef>
              <a:spcPct val="0"/>
            </a:spcBef>
            <a:spcAft>
              <a:spcPct val="35000"/>
            </a:spcAft>
          </a:pPr>
          <a:r>
            <a:rPr lang="en-US" sz="1800" b="1" kern="1200" dirty="0" smtClean="0"/>
            <a:t>Describes the specific factors of the broad KSAs which are relevant to the class:</a:t>
          </a:r>
          <a:endParaRPr lang="en-US" sz="1800" b="1" kern="1200" dirty="0"/>
        </a:p>
      </dsp:txBody>
      <dsp:txXfrm>
        <a:off x="12" y="149525"/>
        <a:ext cx="2545157" cy="1024322"/>
      </dsp:txXfrm>
    </dsp:sp>
    <dsp:sp modelId="{0C968B6D-58CE-454F-84FD-6BAA0C0910CD}">
      <dsp:nvSpPr>
        <dsp:cNvPr id="0" name=""/>
        <dsp:cNvSpPr/>
      </dsp:nvSpPr>
      <dsp:spPr>
        <a:xfrm>
          <a:off x="380994" y="1381208"/>
          <a:ext cx="3158489" cy="26156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Starts with a level qualifier.</a:t>
          </a:r>
          <a:endParaRPr lang="en-US" sz="1900" kern="1200" dirty="0"/>
        </a:p>
        <a:p>
          <a:pPr marL="171450" lvl="1" indent="-171450" algn="l" defTabSz="844550" rtl="0">
            <a:lnSpc>
              <a:spcPct val="90000"/>
            </a:lnSpc>
            <a:spcBef>
              <a:spcPct val="0"/>
            </a:spcBef>
            <a:spcAft>
              <a:spcPct val="15000"/>
            </a:spcAft>
            <a:buChar char="••"/>
          </a:pPr>
          <a:r>
            <a:rPr lang="en-US" sz="1900" kern="1200" dirty="0" smtClean="0"/>
            <a:t>Does not use abbreviations.</a:t>
          </a:r>
          <a:endParaRPr lang="en-US" sz="1900" kern="1200" dirty="0"/>
        </a:p>
        <a:p>
          <a:pPr marL="171450" lvl="1" indent="-171450" algn="l" defTabSz="844550" rtl="0">
            <a:lnSpc>
              <a:spcPct val="90000"/>
            </a:lnSpc>
            <a:spcBef>
              <a:spcPct val="0"/>
            </a:spcBef>
            <a:spcAft>
              <a:spcPct val="15000"/>
            </a:spcAft>
            <a:buChar char="••"/>
          </a:pPr>
          <a:r>
            <a:rPr lang="en-US" sz="1900" kern="1200" dirty="0" smtClean="0"/>
            <a:t>Should identify in detail the KSA as it relates to the class</a:t>
          </a:r>
          <a:endParaRPr lang="en-US" sz="1900" kern="1200" dirty="0"/>
        </a:p>
        <a:p>
          <a:pPr marL="171450" lvl="1" indent="-171450" algn="l" defTabSz="844550" rtl="0">
            <a:lnSpc>
              <a:spcPct val="90000"/>
            </a:lnSpc>
            <a:spcBef>
              <a:spcPct val="0"/>
            </a:spcBef>
            <a:spcAft>
              <a:spcPct val="15000"/>
            </a:spcAft>
            <a:buChar char="••"/>
          </a:pPr>
          <a:r>
            <a:rPr lang="en-US" sz="1900" kern="1200" dirty="0" smtClean="0"/>
            <a:t>Clear enough that a person with no knowledge of the class will understand what is required.</a:t>
          </a:r>
          <a:endParaRPr lang="en-US" sz="1900" kern="1200" dirty="0"/>
        </a:p>
      </dsp:txBody>
      <dsp:txXfrm>
        <a:off x="380994" y="1381208"/>
        <a:ext cx="3158489" cy="2615646"/>
      </dsp:txXfrm>
    </dsp:sp>
    <dsp:sp modelId="{94FB0455-82B1-46D8-B53E-648F292600CB}">
      <dsp:nvSpPr>
        <dsp:cNvPr id="0" name=""/>
        <dsp:cNvSpPr/>
      </dsp:nvSpPr>
      <dsp:spPr>
        <a:xfrm rot="21591874">
          <a:off x="2743163" y="339654"/>
          <a:ext cx="1456178" cy="633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21591874">
        <a:off x="2743163" y="339654"/>
        <a:ext cx="1456178" cy="633670"/>
      </dsp:txXfrm>
    </dsp:sp>
    <dsp:sp modelId="{2755F379-9290-48D9-9967-E47930EB7662}">
      <dsp:nvSpPr>
        <dsp:cNvPr id="0" name=""/>
        <dsp:cNvSpPr/>
      </dsp:nvSpPr>
      <dsp:spPr>
        <a:xfrm>
          <a:off x="4343388" y="165023"/>
          <a:ext cx="2545157" cy="1459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rtl="0">
            <a:lnSpc>
              <a:spcPct val="90000"/>
            </a:lnSpc>
            <a:spcBef>
              <a:spcPct val="0"/>
            </a:spcBef>
            <a:spcAft>
              <a:spcPct val="35000"/>
            </a:spcAft>
          </a:pPr>
          <a:r>
            <a:rPr lang="en-US" sz="1800" b="1" kern="1200" dirty="0" smtClean="0"/>
            <a:t>Specific KSA statements should answer these questions:</a:t>
          </a:r>
          <a:endParaRPr lang="en-US" sz="1800" b="1" kern="1200" dirty="0"/>
        </a:p>
      </dsp:txBody>
      <dsp:txXfrm>
        <a:off x="4343388" y="165023"/>
        <a:ext cx="2545157" cy="972791"/>
      </dsp:txXfrm>
    </dsp:sp>
    <dsp:sp modelId="{B592E230-EDB1-46F5-A5B2-14A588CADFB5}">
      <dsp:nvSpPr>
        <dsp:cNvPr id="0" name=""/>
        <dsp:cNvSpPr/>
      </dsp:nvSpPr>
      <dsp:spPr>
        <a:xfrm>
          <a:off x="4572005" y="1416813"/>
          <a:ext cx="3155257" cy="25415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What level of the KSA do we need?</a:t>
          </a:r>
          <a:endParaRPr lang="en-US" sz="1900" kern="1200" dirty="0"/>
        </a:p>
        <a:p>
          <a:pPr marL="171450" lvl="1" indent="-171450" algn="l" defTabSz="844550" rtl="0">
            <a:lnSpc>
              <a:spcPct val="90000"/>
            </a:lnSpc>
            <a:spcBef>
              <a:spcPct val="0"/>
            </a:spcBef>
            <a:spcAft>
              <a:spcPct val="15000"/>
            </a:spcAft>
            <a:buChar char="••"/>
          </a:pPr>
          <a:r>
            <a:rPr lang="en-US" sz="1900" kern="1200" dirty="0" smtClean="0"/>
            <a:t>Are we looking for a Knowledge, Skill, or Ability?</a:t>
          </a:r>
          <a:endParaRPr lang="en-US" sz="1900" kern="1200" dirty="0"/>
        </a:p>
        <a:p>
          <a:pPr marL="171450" lvl="1" indent="-171450" algn="l" defTabSz="844550" rtl="0">
            <a:lnSpc>
              <a:spcPct val="90000"/>
            </a:lnSpc>
            <a:spcBef>
              <a:spcPct val="0"/>
            </a:spcBef>
            <a:spcAft>
              <a:spcPct val="15000"/>
            </a:spcAft>
            <a:buChar char="••"/>
          </a:pPr>
          <a:r>
            <a:rPr lang="en-US" sz="1900" kern="1200" dirty="0" smtClean="0"/>
            <a:t>What are the specific, job-related details of the KSA we are trying to describe?</a:t>
          </a:r>
          <a:endParaRPr lang="en-US" sz="1900" kern="1200" dirty="0"/>
        </a:p>
      </dsp:txBody>
      <dsp:txXfrm>
        <a:off x="4572005" y="1416813"/>
        <a:ext cx="3155257" cy="2541535"/>
      </dsp:txXfrm>
    </dsp:sp>
  </dsp:spTree>
</dsp:drawing>
</file>

<file path=ppt/diagrams/drawing6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5EFE2E-A4B0-40AA-A6FE-1831205C32A2}">
      <dsp:nvSpPr>
        <dsp:cNvPr id="0" name=""/>
        <dsp:cNvSpPr/>
      </dsp:nvSpPr>
      <dsp:spPr>
        <a:xfrm>
          <a:off x="640079" y="0"/>
          <a:ext cx="7254240" cy="5715000"/>
        </a:xfrm>
        <a:prstGeom prst="rightArrow">
          <a:avLst/>
        </a:prstGeom>
        <a:solidFill>
          <a:schemeClr val="accent2">
            <a:tint val="4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4A26C4BE-0088-4CA2-8428-B614979BF8EB}">
      <dsp:nvSpPr>
        <dsp:cNvPr id="0" name=""/>
        <dsp:cNvSpPr/>
      </dsp:nvSpPr>
      <dsp:spPr>
        <a:xfrm>
          <a:off x="9167" y="1714500"/>
          <a:ext cx="2747010" cy="2286000"/>
        </a:xfrm>
        <a:prstGeom prst="roundRect">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b="1" i="1" u="none" kern="1200" dirty="0" smtClean="0">
              <a:solidFill>
                <a:srgbClr val="FFFF00"/>
              </a:solidFill>
            </a:rPr>
            <a:t>Intermediate…</a:t>
          </a:r>
          <a:endParaRPr lang="en-US" sz="1900" b="1" i="1" u="none" kern="1200" dirty="0">
            <a:solidFill>
              <a:srgbClr val="FFFF00"/>
            </a:solidFill>
          </a:endParaRPr>
        </a:p>
        <a:p>
          <a:pPr marL="114300" lvl="1" indent="-114300" algn="l" defTabSz="666750" rtl="0">
            <a:lnSpc>
              <a:spcPct val="90000"/>
            </a:lnSpc>
            <a:spcBef>
              <a:spcPct val="0"/>
            </a:spcBef>
            <a:spcAft>
              <a:spcPct val="15000"/>
            </a:spcAft>
            <a:buChar char="••"/>
          </a:pPr>
          <a:r>
            <a:rPr lang="en-US" sz="1500" kern="1200" dirty="0" smtClean="0"/>
            <a:t>What level of the KSA do we need?</a:t>
          </a:r>
          <a:endParaRPr lang="en-US" sz="1500" kern="1200" dirty="0"/>
        </a:p>
      </dsp:txBody>
      <dsp:txXfrm>
        <a:off x="9167" y="1714500"/>
        <a:ext cx="2747010" cy="2286000"/>
      </dsp:txXfrm>
    </dsp:sp>
    <dsp:sp modelId="{7B26D500-2B95-4EBC-8833-BF0838541468}">
      <dsp:nvSpPr>
        <dsp:cNvPr id="0" name=""/>
        <dsp:cNvSpPr/>
      </dsp:nvSpPr>
      <dsp:spPr>
        <a:xfrm>
          <a:off x="2893694" y="1714500"/>
          <a:ext cx="2747010" cy="2286000"/>
        </a:xfrm>
        <a:prstGeom prst="roundRect">
          <a:avLst/>
        </a:prstGeom>
        <a:blipFill rotWithShape="0">
          <a:blip xmlns:r="http://schemas.openxmlformats.org/officeDocument/2006/relationships" r:embed="rId1">
            <a:duotone>
              <a:schemeClr val="accent2">
                <a:hueOff val="9504421"/>
                <a:satOff val="-18343"/>
                <a:lumOff val="-2355"/>
                <a:alphaOff val="0"/>
                <a:shade val="22000"/>
                <a:satMod val="160000"/>
              </a:schemeClr>
              <a:schemeClr val="accent2">
                <a:hueOff val="9504421"/>
                <a:satOff val="-18343"/>
                <a:lumOff val="-235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b="1" i="1" u="none" kern="1200" dirty="0" smtClean="0">
              <a:solidFill>
                <a:srgbClr val="FFFF00"/>
              </a:solidFill>
            </a:rPr>
            <a:t>… knowledge…</a:t>
          </a:r>
          <a:endParaRPr lang="en-US" sz="1900" b="1" i="1" u="none" kern="1200" dirty="0">
            <a:solidFill>
              <a:srgbClr val="FFFF00"/>
            </a:solidFill>
          </a:endParaRPr>
        </a:p>
        <a:p>
          <a:pPr marL="114300" lvl="1" indent="-114300" algn="l" defTabSz="666750" rtl="0">
            <a:lnSpc>
              <a:spcPct val="90000"/>
            </a:lnSpc>
            <a:spcBef>
              <a:spcPct val="0"/>
            </a:spcBef>
            <a:spcAft>
              <a:spcPct val="15000"/>
            </a:spcAft>
            <a:buChar char="••"/>
          </a:pPr>
          <a:r>
            <a:rPr lang="en-US" sz="1500" kern="1200" dirty="0" smtClean="0"/>
            <a:t>Are we looking for a Knowledge, Skill, or Ability?</a:t>
          </a:r>
          <a:endParaRPr lang="en-US" sz="1500" kern="1200" dirty="0"/>
        </a:p>
      </dsp:txBody>
      <dsp:txXfrm>
        <a:off x="2893694" y="1714500"/>
        <a:ext cx="2747010" cy="2286000"/>
      </dsp:txXfrm>
    </dsp:sp>
    <dsp:sp modelId="{116D99A8-3F1B-4B4B-9DCE-F1156E668099}">
      <dsp:nvSpPr>
        <dsp:cNvPr id="0" name=""/>
        <dsp:cNvSpPr/>
      </dsp:nvSpPr>
      <dsp:spPr>
        <a:xfrm>
          <a:off x="5778222" y="1714500"/>
          <a:ext cx="2747010" cy="2286000"/>
        </a:xfrm>
        <a:prstGeom prst="roundRect">
          <a:avLst/>
        </a:prstGeom>
        <a:blipFill rotWithShape="0">
          <a:blip xmlns:r="http://schemas.openxmlformats.org/officeDocument/2006/relationships" r:embed="rId1">
            <a:duotone>
              <a:schemeClr val="accent2">
                <a:hueOff val="19008842"/>
                <a:satOff val="-36686"/>
                <a:lumOff val="-4710"/>
                <a:alphaOff val="0"/>
                <a:shade val="22000"/>
                <a:satMod val="160000"/>
              </a:schemeClr>
              <a:schemeClr val="accent2">
                <a:hueOff val="19008842"/>
                <a:satOff val="-36686"/>
                <a:lumOff val="-471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b="1" i="1" u="none" kern="1200" dirty="0" smtClean="0">
              <a:solidFill>
                <a:srgbClr val="FFFF00"/>
              </a:solidFill>
            </a:rPr>
            <a:t>… of administration and management best practices as they relate to front-line supervision.</a:t>
          </a:r>
          <a:endParaRPr lang="en-US" sz="1900" b="1" i="1" u="none" kern="1200" dirty="0">
            <a:solidFill>
              <a:srgbClr val="FFFF00"/>
            </a:solidFill>
          </a:endParaRPr>
        </a:p>
        <a:p>
          <a:pPr marL="114300" lvl="1" indent="-114300" algn="l" defTabSz="666750" rtl="0">
            <a:lnSpc>
              <a:spcPct val="90000"/>
            </a:lnSpc>
            <a:spcBef>
              <a:spcPct val="0"/>
            </a:spcBef>
            <a:spcAft>
              <a:spcPct val="15000"/>
            </a:spcAft>
            <a:buChar char="••"/>
          </a:pPr>
          <a:r>
            <a:rPr lang="en-US" sz="1500" kern="1200" dirty="0" smtClean="0"/>
            <a:t>What are the specific, job-related details of the KSA we are trying to describe?</a:t>
          </a:r>
          <a:endParaRPr lang="en-US" sz="1500" kern="1200" dirty="0"/>
        </a:p>
      </dsp:txBody>
      <dsp:txXfrm>
        <a:off x="5778222" y="1714500"/>
        <a:ext cx="2747010" cy="2286000"/>
      </dsp:txXfrm>
    </dsp:sp>
  </dsp:spTree>
</dsp:drawing>
</file>

<file path=ppt/diagrams/drawing6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4D1CF5-D7C0-4E1E-A732-AEC93268F617}">
      <dsp:nvSpPr>
        <dsp:cNvPr id="0" name=""/>
        <dsp:cNvSpPr/>
      </dsp:nvSpPr>
      <dsp:spPr>
        <a:xfrm rot="5400000">
          <a:off x="4844998" y="-1934587"/>
          <a:ext cx="880467" cy="49743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High school equivalent</a:t>
          </a:r>
          <a:endParaRPr lang="en-US" sz="2400" kern="1200" dirty="0"/>
        </a:p>
        <a:p>
          <a:pPr marL="228600" lvl="1" indent="-228600" algn="l" defTabSz="1066800">
            <a:lnSpc>
              <a:spcPct val="90000"/>
            </a:lnSpc>
            <a:spcBef>
              <a:spcPct val="0"/>
            </a:spcBef>
            <a:spcAft>
              <a:spcPct val="15000"/>
            </a:spcAft>
            <a:buChar char="••"/>
          </a:pPr>
          <a:r>
            <a:rPr lang="en-US" sz="2400" kern="1200" dirty="0" smtClean="0"/>
            <a:t>0-2 years of experience</a:t>
          </a:r>
          <a:endParaRPr lang="en-US" sz="2400" kern="1200" dirty="0"/>
        </a:p>
      </dsp:txBody>
      <dsp:txXfrm rot="5400000">
        <a:off x="4844998" y="-1934587"/>
        <a:ext cx="880467" cy="4974336"/>
      </dsp:txXfrm>
    </dsp:sp>
    <dsp:sp modelId="{A8E7BE4C-D117-4396-ADE0-B43DE05EBB2D}">
      <dsp:nvSpPr>
        <dsp:cNvPr id="0" name=""/>
        <dsp:cNvSpPr/>
      </dsp:nvSpPr>
      <dsp:spPr>
        <a:xfrm>
          <a:off x="0" y="2288"/>
          <a:ext cx="2798064" cy="11005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Basic</a:t>
          </a:r>
          <a:endParaRPr lang="en-US" sz="3700" kern="1200" dirty="0"/>
        </a:p>
      </dsp:txBody>
      <dsp:txXfrm>
        <a:off x="0" y="2288"/>
        <a:ext cx="2798064" cy="1100583"/>
      </dsp:txXfrm>
    </dsp:sp>
    <dsp:sp modelId="{518FF9D9-E04B-47AD-ABB8-9BE6703BAAA4}">
      <dsp:nvSpPr>
        <dsp:cNvPr id="0" name=""/>
        <dsp:cNvSpPr/>
      </dsp:nvSpPr>
      <dsp:spPr>
        <a:xfrm rot="5400000">
          <a:off x="4844998" y="-778974"/>
          <a:ext cx="880467" cy="49743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Associate’s/Bachelor’s degree</a:t>
          </a:r>
          <a:endParaRPr lang="en-US" sz="2400" kern="1200" dirty="0"/>
        </a:p>
        <a:p>
          <a:pPr marL="228600" lvl="1" indent="-228600" algn="l" defTabSz="1066800">
            <a:lnSpc>
              <a:spcPct val="90000"/>
            </a:lnSpc>
            <a:spcBef>
              <a:spcPct val="0"/>
            </a:spcBef>
            <a:spcAft>
              <a:spcPct val="15000"/>
            </a:spcAft>
            <a:buChar char="••"/>
          </a:pPr>
          <a:r>
            <a:rPr lang="en-US" sz="2400" kern="1200" dirty="0" smtClean="0"/>
            <a:t>3-5 years of experience</a:t>
          </a:r>
          <a:endParaRPr lang="en-US" sz="2400" kern="1200" dirty="0"/>
        </a:p>
      </dsp:txBody>
      <dsp:txXfrm rot="5400000">
        <a:off x="4844998" y="-778974"/>
        <a:ext cx="880467" cy="4974336"/>
      </dsp:txXfrm>
    </dsp:sp>
    <dsp:sp modelId="{9F671375-E4A8-43CA-BA09-9D865B0D7B79}">
      <dsp:nvSpPr>
        <dsp:cNvPr id="0" name=""/>
        <dsp:cNvSpPr/>
      </dsp:nvSpPr>
      <dsp:spPr>
        <a:xfrm>
          <a:off x="0" y="1157901"/>
          <a:ext cx="2798064" cy="11005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Intermediate</a:t>
          </a:r>
          <a:endParaRPr lang="en-US" sz="3700" kern="1200" dirty="0"/>
        </a:p>
      </dsp:txBody>
      <dsp:txXfrm>
        <a:off x="0" y="1157901"/>
        <a:ext cx="2798064" cy="1100583"/>
      </dsp:txXfrm>
    </dsp:sp>
    <dsp:sp modelId="{DCBD1B97-167B-4362-92E3-16BD263D2535}">
      <dsp:nvSpPr>
        <dsp:cNvPr id="0" name=""/>
        <dsp:cNvSpPr/>
      </dsp:nvSpPr>
      <dsp:spPr>
        <a:xfrm rot="5400000">
          <a:off x="4844998" y="376638"/>
          <a:ext cx="880467" cy="49743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Master’s degree</a:t>
          </a:r>
          <a:endParaRPr lang="en-US" sz="2400" kern="1200" dirty="0"/>
        </a:p>
        <a:p>
          <a:pPr marL="228600" lvl="1" indent="-228600" algn="l" defTabSz="1066800">
            <a:lnSpc>
              <a:spcPct val="90000"/>
            </a:lnSpc>
            <a:spcBef>
              <a:spcPct val="0"/>
            </a:spcBef>
            <a:spcAft>
              <a:spcPct val="15000"/>
            </a:spcAft>
            <a:buChar char="••"/>
          </a:pPr>
          <a:r>
            <a:rPr lang="en-US" sz="2400" kern="1200" dirty="0" smtClean="0"/>
            <a:t>6-8 years of experience</a:t>
          </a:r>
          <a:endParaRPr lang="en-US" sz="2400" kern="1200" dirty="0"/>
        </a:p>
      </dsp:txBody>
      <dsp:txXfrm rot="5400000">
        <a:off x="4844998" y="376638"/>
        <a:ext cx="880467" cy="4974336"/>
      </dsp:txXfrm>
    </dsp:sp>
    <dsp:sp modelId="{00C3604A-F732-47EB-BF29-1D153DC27AF5}">
      <dsp:nvSpPr>
        <dsp:cNvPr id="0" name=""/>
        <dsp:cNvSpPr/>
      </dsp:nvSpPr>
      <dsp:spPr>
        <a:xfrm>
          <a:off x="0" y="2313514"/>
          <a:ext cx="2798064" cy="11005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Advanced</a:t>
          </a:r>
          <a:endParaRPr lang="en-US" sz="3700" kern="1200" dirty="0"/>
        </a:p>
      </dsp:txBody>
      <dsp:txXfrm>
        <a:off x="0" y="2313514"/>
        <a:ext cx="2798064" cy="1100583"/>
      </dsp:txXfrm>
    </dsp:sp>
    <dsp:sp modelId="{AEFC1796-61EB-469F-BA68-813D2CAED9A1}">
      <dsp:nvSpPr>
        <dsp:cNvPr id="0" name=""/>
        <dsp:cNvSpPr/>
      </dsp:nvSpPr>
      <dsp:spPr>
        <a:xfrm rot="5400000">
          <a:off x="4844998" y="1532251"/>
          <a:ext cx="880467" cy="49743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Ph.D./M.D.</a:t>
          </a:r>
          <a:endParaRPr lang="en-US" sz="2400" kern="1200" dirty="0"/>
        </a:p>
        <a:p>
          <a:pPr marL="228600" lvl="1" indent="-228600" algn="l" defTabSz="1066800">
            <a:lnSpc>
              <a:spcPct val="90000"/>
            </a:lnSpc>
            <a:spcBef>
              <a:spcPct val="0"/>
            </a:spcBef>
            <a:spcAft>
              <a:spcPct val="15000"/>
            </a:spcAft>
            <a:buChar char="••"/>
          </a:pPr>
          <a:r>
            <a:rPr lang="en-US" sz="2400" kern="1200" dirty="0" smtClean="0"/>
            <a:t>8+ years of experience</a:t>
          </a:r>
          <a:endParaRPr lang="en-US" sz="2400" kern="1200" dirty="0"/>
        </a:p>
      </dsp:txBody>
      <dsp:txXfrm rot="5400000">
        <a:off x="4844998" y="1532251"/>
        <a:ext cx="880467" cy="4974336"/>
      </dsp:txXfrm>
    </dsp:sp>
    <dsp:sp modelId="{94AB6E19-98D6-44FB-A028-DA66664346C3}">
      <dsp:nvSpPr>
        <dsp:cNvPr id="0" name=""/>
        <dsp:cNvSpPr/>
      </dsp:nvSpPr>
      <dsp:spPr>
        <a:xfrm>
          <a:off x="0" y="3469127"/>
          <a:ext cx="2798064" cy="11005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Expert</a:t>
          </a:r>
          <a:endParaRPr lang="en-US" sz="3700" kern="1200" dirty="0"/>
        </a:p>
      </dsp:txBody>
      <dsp:txXfrm>
        <a:off x="0" y="3469127"/>
        <a:ext cx="2798064" cy="1100583"/>
      </dsp:txXfrm>
    </dsp:sp>
  </dsp:spTree>
</dsp:drawing>
</file>

<file path=ppt/diagrams/drawing6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AFF3B8-65F4-4465-A922-BA00FC4EF7ED}">
      <dsp:nvSpPr>
        <dsp:cNvPr id="0" name=""/>
        <dsp:cNvSpPr/>
      </dsp:nvSpPr>
      <dsp:spPr>
        <a:xfrm>
          <a:off x="2082" y="136721"/>
          <a:ext cx="3218259" cy="128730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n-US" sz="3300" kern="1200" dirty="0" smtClean="0"/>
            <a:t>Knowledge:</a:t>
          </a:r>
          <a:endParaRPr lang="en-US" sz="3300" kern="1200" dirty="0"/>
        </a:p>
      </dsp:txBody>
      <dsp:txXfrm>
        <a:off x="2082" y="136721"/>
        <a:ext cx="3218259" cy="1287303"/>
      </dsp:txXfrm>
    </dsp:sp>
    <dsp:sp modelId="{5CA42434-E50E-42FB-9EC7-17C0DC7000E1}">
      <dsp:nvSpPr>
        <dsp:cNvPr id="0" name=""/>
        <dsp:cNvSpPr/>
      </dsp:nvSpPr>
      <dsp:spPr>
        <a:xfrm>
          <a:off x="2801968" y="246142"/>
          <a:ext cx="2671155" cy="106846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Broad: Knowledge of Personnel and Human Resources</a:t>
          </a:r>
          <a:endParaRPr lang="en-US" sz="1500" kern="1200" dirty="0"/>
        </a:p>
      </dsp:txBody>
      <dsp:txXfrm>
        <a:off x="2801968" y="246142"/>
        <a:ext cx="2671155" cy="1068462"/>
      </dsp:txXfrm>
    </dsp:sp>
    <dsp:sp modelId="{1B03E1DC-6CCD-4E49-99F1-B10E2CE58F17}">
      <dsp:nvSpPr>
        <dsp:cNvPr id="0" name=""/>
        <dsp:cNvSpPr/>
      </dsp:nvSpPr>
      <dsp:spPr>
        <a:xfrm>
          <a:off x="5099161" y="246142"/>
          <a:ext cx="2671155" cy="106846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Specific: Basic knowledge of the development and use of behaviorally-based interviews</a:t>
          </a:r>
          <a:endParaRPr lang="en-US" sz="1500" kern="1200" dirty="0"/>
        </a:p>
      </dsp:txBody>
      <dsp:txXfrm>
        <a:off x="5099161" y="246142"/>
        <a:ext cx="2671155" cy="1068462"/>
      </dsp:txXfrm>
    </dsp:sp>
    <dsp:sp modelId="{5E4351A2-C969-4079-81DA-63667A9CB602}">
      <dsp:nvSpPr>
        <dsp:cNvPr id="0" name=""/>
        <dsp:cNvSpPr/>
      </dsp:nvSpPr>
      <dsp:spPr>
        <a:xfrm>
          <a:off x="2082" y="1604248"/>
          <a:ext cx="3218259" cy="128730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n-US" sz="3300" kern="1200" dirty="0" smtClean="0"/>
            <a:t>Skill:</a:t>
          </a:r>
          <a:endParaRPr lang="en-US" sz="3300" kern="1200" dirty="0"/>
        </a:p>
      </dsp:txBody>
      <dsp:txXfrm>
        <a:off x="2082" y="1604248"/>
        <a:ext cx="3218259" cy="1287303"/>
      </dsp:txXfrm>
    </dsp:sp>
    <dsp:sp modelId="{022BAEAA-CDA9-47BB-9154-F52E7CDB5EE9}">
      <dsp:nvSpPr>
        <dsp:cNvPr id="0" name=""/>
        <dsp:cNvSpPr/>
      </dsp:nvSpPr>
      <dsp:spPr>
        <a:xfrm>
          <a:off x="2801968" y="1713668"/>
          <a:ext cx="2671155" cy="106846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Broad: Technology design skills</a:t>
          </a:r>
          <a:endParaRPr lang="en-US" sz="1500" kern="1200" dirty="0"/>
        </a:p>
      </dsp:txBody>
      <dsp:txXfrm>
        <a:off x="2801968" y="1713668"/>
        <a:ext cx="2671155" cy="1068462"/>
      </dsp:txXfrm>
    </dsp:sp>
    <dsp:sp modelId="{6BEC0661-0E71-4652-9DA7-893099A88614}">
      <dsp:nvSpPr>
        <dsp:cNvPr id="0" name=""/>
        <dsp:cNvSpPr/>
      </dsp:nvSpPr>
      <dsp:spPr>
        <a:xfrm>
          <a:off x="5099161" y="1713668"/>
          <a:ext cx="2671155" cy="106846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Specific: Intermediate skill in HRIS design</a:t>
          </a:r>
          <a:endParaRPr lang="en-US" sz="1500" kern="1200" dirty="0"/>
        </a:p>
      </dsp:txBody>
      <dsp:txXfrm>
        <a:off x="5099161" y="1713668"/>
        <a:ext cx="2671155" cy="1068462"/>
      </dsp:txXfrm>
    </dsp:sp>
    <dsp:sp modelId="{3D45A76B-A5F9-45EE-B38B-CC2736775073}">
      <dsp:nvSpPr>
        <dsp:cNvPr id="0" name=""/>
        <dsp:cNvSpPr/>
      </dsp:nvSpPr>
      <dsp:spPr>
        <a:xfrm>
          <a:off x="2082" y="3071774"/>
          <a:ext cx="3218259" cy="128730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n-US" sz="3300" kern="1200" dirty="0" smtClean="0"/>
            <a:t>Ability:</a:t>
          </a:r>
          <a:endParaRPr lang="en-US" sz="3300" kern="1200" dirty="0"/>
        </a:p>
      </dsp:txBody>
      <dsp:txXfrm>
        <a:off x="2082" y="3071774"/>
        <a:ext cx="3218259" cy="1287303"/>
      </dsp:txXfrm>
    </dsp:sp>
    <dsp:sp modelId="{BDACD389-E5C9-4371-9677-DD8CE57F9E65}">
      <dsp:nvSpPr>
        <dsp:cNvPr id="0" name=""/>
        <dsp:cNvSpPr/>
      </dsp:nvSpPr>
      <dsp:spPr>
        <a:xfrm>
          <a:off x="2801968" y="3181195"/>
          <a:ext cx="2671155" cy="106846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Broad: Oral expression ability</a:t>
          </a:r>
          <a:endParaRPr lang="en-US" sz="1500" kern="1200" dirty="0"/>
        </a:p>
      </dsp:txBody>
      <dsp:txXfrm>
        <a:off x="2801968" y="3181195"/>
        <a:ext cx="2671155" cy="1068462"/>
      </dsp:txXfrm>
    </dsp:sp>
    <dsp:sp modelId="{EC4D4AD4-42A4-4E61-A4C4-C3DDBB99DDE4}">
      <dsp:nvSpPr>
        <dsp:cNvPr id="0" name=""/>
        <dsp:cNvSpPr/>
      </dsp:nvSpPr>
      <dsp:spPr>
        <a:xfrm>
          <a:off x="5099161" y="3181195"/>
          <a:ext cx="2671155" cy="106846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Specific: Ability to tailor verbal information to different levels of understanding</a:t>
          </a:r>
          <a:endParaRPr lang="en-US" sz="1500" kern="1200" dirty="0"/>
        </a:p>
      </dsp:txBody>
      <dsp:txXfrm>
        <a:off x="5099161" y="3181195"/>
        <a:ext cx="2671155" cy="106846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D92E19-ABAC-451F-A3A3-C0D294F5A504}">
      <dsp:nvSpPr>
        <dsp:cNvPr id="0" name=""/>
        <dsp:cNvSpPr/>
      </dsp:nvSpPr>
      <dsp:spPr>
        <a:xfrm>
          <a:off x="0" y="0"/>
          <a:ext cx="7772400"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smtClean="0"/>
            <a:t>Required Documentation for a completed Job Analysis:</a:t>
          </a:r>
          <a:endParaRPr lang="en-US" sz="4000" kern="1200" dirty="0"/>
        </a:p>
      </dsp:txBody>
      <dsp:txXfrm>
        <a:off x="0" y="0"/>
        <a:ext cx="7772400" cy="1371600"/>
      </dsp:txXfrm>
    </dsp:sp>
    <dsp:sp modelId="{929F2F6D-CBA8-4EDE-BEB5-F18463283D3A}">
      <dsp:nvSpPr>
        <dsp:cNvPr id="0" name=""/>
        <dsp:cNvSpPr/>
      </dsp:nvSpPr>
      <dsp:spPr>
        <a:xfrm>
          <a:off x="777239" y="1371823"/>
          <a:ext cx="6217920" cy="4389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rtl="0">
            <a:lnSpc>
              <a:spcPct val="90000"/>
            </a:lnSpc>
            <a:spcBef>
              <a:spcPct val="0"/>
            </a:spcBef>
            <a:spcAft>
              <a:spcPct val="35000"/>
            </a:spcAft>
          </a:pPr>
          <a:r>
            <a:rPr lang="en-US" sz="2300" kern="1200" dirty="0" smtClean="0"/>
            <a:t>Biographical information sheets</a:t>
          </a:r>
          <a:endParaRPr lang="en-US" sz="2300" kern="1200" dirty="0"/>
        </a:p>
      </dsp:txBody>
      <dsp:txXfrm>
        <a:off x="777239" y="1371823"/>
        <a:ext cx="6217920" cy="438949"/>
      </dsp:txXfrm>
    </dsp:sp>
    <dsp:sp modelId="{5CF77551-796A-491F-8FC5-3E7DE519C13C}">
      <dsp:nvSpPr>
        <dsp:cNvPr id="0" name=""/>
        <dsp:cNvSpPr/>
      </dsp:nvSpPr>
      <dsp:spPr>
        <a:xfrm>
          <a:off x="777239" y="1878303"/>
          <a:ext cx="6217920" cy="4389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rtl="0">
            <a:lnSpc>
              <a:spcPct val="90000"/>
            </a:lnSpc>
            <a:spcBef>
              <a:spcPct val="0"/>
            </a:spcBef>
            <a:spcAft>
              <a:spcPct val="35000"/>
            </a:spcAft>
          </a:pPr>
          <a:r>
            <a:rPr lang="en-US" sz="2300" kern="1200" dirty="0" smtClean="0"/>
            <a:t>Relevant Organizational charts</a:t>
          </a:r>
          <a:endParaRPr lang="en-US" sz="2300" kern="1200" dirty="0"/>
        </a:p>
      </dsp:txBody>
      <dsp:txXfrm>
        <a:off x="777239" y="1878303"/>
        <a:ext cx="6217920" cy="438949"/>
      </dsp:txXfrm>
    </dsp:sp>
    <dsp:sp modelId="{1FC6CE83-8136-4A5D-80C6-5A0439937EB2}">
      <dsp:nvSpPr>
        <dsp:cNvPr id="0" name=""/>
        <dsp:cNvSpPr/>
      </dsp:nvSpPr>
      <dsp:spPr>
        <a:xfrm>
          <a:off x="777239" y="2384784"/>
          <a:ext cx="6217920" cy="4389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rtl="0">
            <a:lnSpc>
              <a:spcPct val="90000"/>
            </a:lnSpc>
            <a:spcBef>
              <a:spcPct val="0"/>
            </a:spcBef>
            <a:spcAft>
              <a:spcPct val="35000"/>
            </a:spcAft>
          </a:pPr>
          <a:r>
            <a:rPr lang="en-US" sz="2300" kern="1200" dirty="0" smtClean="0"/>
            <a:t>Task statement entry and rating forms</a:t>
          </a:r>
          <a:endParaRPr lang="en-US" sz="2300" kern="1200" dirty="0"/>
        </a:p>
      </dsp:txBody>
      <dsp:txXfrm>
        <a:off x="777239" y="2384784"/>
        <a:ext cx="6217920" cy="438949"/>
      </dsp:txXfrm>
    </dsp:sp>
    <dsp:sp modelId="{2B1D2C44-88BB-4B39-997E-00197D9C7996}">
      <dsp:nvSpPr>
        <dsp:cNvPr id="0" name=""/>
        <dsp:cNvSpPr/>
      </dsp:nvSpPr>
      <dsp:spPr>
        <a:xfrm>
          <a:off x="777239" y="2891265"/>
          <a:ext cx="6217920" cy="4389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rtl="0">
            <a:lnSpc>
              <a:spcPct val="90000"/>
            </a:lnSpc>
            <a:spcBef>
              <a:spcPct val="0"/>
            </a:spcBef>
            <a:spcAft>
              <a:spcPct val="35000"/>
            </a:spcAft>
          </a:pPr>
          <a:r>
            <a:rPr lang="en-US" sz="2300" kern="1200" dirty="0" smtClean="0"/>
            <a:t>Competency entry and rating forms</a:t>
          </a:r>
          <a:endParaRPr lang="en-US" sz="2300" kern="1200" dirty="0"/>
        </a:p>
      </dsp:txBody>
      <dsp:txXfrm>
        <a:off x="777239" y="2891265"/>
        <a:ext cx="6217920" cy="438949"/>
      </dsp:txXfrm>
    </dsp:sp>
    <dsp:sp modelId="{F97BAAAD-25CB-4499-9F88-4AB5E61623D5}">
      <dsp:nvSpPr>
        <dsp:cNvPr id="0" name=""/>
        <dsp:cNvSpPr/>
      </dsp:nvSpPr>
      <dsp:spPr>
        <a:xfrm>
          <a:off x="777239" y="3397746"/>
          <a:ext cx="6217920" cy="4389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rtl="0">
            <a:lnSpc>
              <a:spcPct val="90000"/>
            </a:lnSpc>
            <a:spcBef>
              <a:spcPct val="0"/>
            </a:spcBef>
            <a:spcAft>
              <a:spcPct val="35000"/>
            </a:spcAft>
          </a:pPr>
          <a:r>
            <a:rPr lang="en-US" sz="2300" kern="1200" dirty="0" smtClean="0"/>
            <a:t>Minimum Qualification forms</a:t>
          </a:r>
          <a:endParaRPr lang="en-US" sz="2300" kern="1200" dirty="0"/>
        </a:p>
      </dsp:txBody>
      <dsp:txXfrm>
        <a:off x="777239" y="3397746"/>
        <a:ext cx="6217920" cy="438949"/>
      </dsp:txXfrm>
    </dsp:sp>
    <dsp:sp modelId="{178991EE-C805-4E08-8B47-5099C1588F30}">
      <dsp:nvSpPr>
        <dsp:cNvPr id="0" name=""/>
        <dsp:cNvSpPr/>
      </dsp:nvSpPr>
      <dsp:spPr>
        <a:xfrm>
          <a:off x="777239" y="3904226"/>
          <a:ext cx="6217920" cy="4389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rtl="0">
            <a:lnSpc>
              <a:spcPct val="90000"/>
            </a:lnSpc>
            <a:spcBef>
              <a:spcPct val="0"/>
            </a:spcBef>
            <a:spcAft>
              <a:spcPct val="35000"/>
            </a:spcAft>
          </a:pPr>
          <a:r>
            <a:rPr lang="en-US" sz="2300" kern="1200" dirty="0" smtClean="0"/>
            <a:t>Draft Class Specification</a:t>
          </a:r>
          <a:endParaRPr lang="en-US" sz="2300" kern="1200" dirty="0"/>
        </a:p>
      </dsp:txBody>
      <dsp:txXfrm>
        <a:off x="777239" y="3904226"/>
        <a:ext cx="6217920" cy="438949"/>
      </dsp:txXfrm>
    </dsp:sp>
  </dsp:spTree>
</dsp:drawing>
</file>

<file path=ppt/diagrams/drawing7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E755E0-A736-42E8-8DD2-22B96048C51C}">
      <dsp:nvSpPr>
        <dsp:cNvPr id="0" name=""/>
        <dsp:cNvSpPr/>
      </dsp:nvSpPr>
      <dsp:spPr>
        <a:xfrm rot="5400000">
          <a:off x="4695872" y="-1748236"/>
          <a:ext cx="1178718" cy="49743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Intermediate knowledge of social psychology theories and principles as they apply to interpersonal interaction</a:t>
          </a:r>
          <a:endParaRPr lang="en-US" sz="2400" kern="1200" dirty="0"/>
        </a:p>
      </dsp:txBody>
      <dsp:txXfrm rot="5400000">
        <a:off x="4695872" y="-1748236"/>
        <a:ext cx="1178718" cy="4974336"/>
      </dsp:txXfrm>
    </dsp:sp>
    <dsp:sp modelId="{93839313-E975-474A-9C5E-97A85438C8EE}">
      <dsp:nvSpPr>
        <dsp:cNvPr id="0" name=""/>
        <dsp:cNvSpPr/>
      </dsp:nvSpPr>
      <dsp:spPr>
        <a:xfrm>
          <a:off x="0" y="2232"/>
          <a:ext cx="2798064" cy="14733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Knowledge:</a:t>
          </a:r>
          <a:endParaRPr lang="en-US" sz="3900" kern="1200" dirty="0"/>
        </a:p>
      </dsp:txBody>
      <dsp:txXfrm>
        <a:off x="0" y="2232"/>
        <a:ext cx="2798064" cy="1473398"/>
      </dsp:txXfrm>
    </dsp:sp>
    <dsp:sp modelId="{070730B2-CB23-4C44-B15E-D0E5CC9E09AF}">
      <dsp:nvSpPr>
        <dsp:cNvPr id="0" name=""/>
        <dsp:cNvSpPr/>
      </dsp:nvSpPr>
      <dsp:spPr>
        <a:xfrm rot="5400000">
          <a:off x="4695872" y="-201168"/>
          <a:ext cx="1178718" cy="49743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0" u="none" kern="1200" dirty="0" smtClean="0">
              <a:solidFill>
                <a:schemeClr val="tx1"/>
              </a:solidFill>
            </a:rPr>
            <a:t>Basic social perceptiveness skill</a:t>
          </a:r>
          <a:endParaRPr lang="en-US" sz="2400" b="0" kern="1200" dirty="0">
            <a:solidFill>
              <a:schemeClr val="tx1"/>
            </a:solidFill>
          </a:endParaRPr>
        </a:p>
      </dsp:txBody>
      <dsp:txXfrm rot="5400000">
        <a:off x="4695872" y="-201168"/>
        <a:ext cx="1178718" cy="4974336"/>
      </dsp:txXfrm>
    </dsp:sp>
    <dsp:sp modelId="{C025332D-6E3C-4191-BF83-A5E0C0665E8C}">
      <dsp:nvSpPr>
        <dsp:cNvPr id="0" name=""/>
        <dsp:cNvSpPr/>
      </dsp:nvSpPr>
      <dsp:spPr>
        <a:xfrm>
          <a:off x="0" y="1549300"/>
          <a:ext cx="2798064" cy="14733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Skill:</a:t>
          </a:r>
          <a:endParaRPr lang="en-US" sz="3900" kern="1200" dirty="0"/>
        </a:p>
      </dsp:txBody>
      <dsp:txXfrm>
        <a:off x="0" y="1549300"/>
        <a:ext cx="2798064" cy="1473398"/>
      </dsp:txXfrm>
    </dsp:sp>
    <dsp:sp modelId="{7FED7413-699A-45E3-9870-56BB0DAA3AF2}">
      <dsp:nvSpPr>
        <dsp:cNvPr id="0" name=""/>
        <dsp:cNvSpPr/>
      </dsp:nvSpPr>
      <dsp:spPr>
        <a:xfrm rot="5400000">
          <a:off x="4695872" y="1345900"/>
          <a:ext cx="1178718" cy="49743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Advanced problem sensitivity ability</a:t>
          </a:r>
          <a:endParaRPr lang="en-US" sz="2400" kern="1200" dirty="0"/>
        </a:p>
      </dsp:txBody>
      <dsp:txXfrm rot="5400000">
        <a:off x="4695872" y="1345900"/>
        <a:ext cx="1178718" cy="4974336"/>
      </dsp:txXfrm>
    </dsp:sp>
    <dsp:sp modelId="{58B43E53-B215-4CC9-8867-80AFABDB21DB}">
      <dsp:nvSpPr>
        <dsp:cNvPr id="0" name=""/>
        <dsp:cNvSpPr/>
      </dsp:nvSpPr>
      <dsp:spPr>
        <a:xfrm>
          <a:off x="0" y="3096369"/>
          <a:ext cx="2798064" cy="14733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Ability:</a:t>
          </a:r>
          <a:endParaRPr lang="en-US" sz="3900" kern="1200" dirty="0"/>
        </a:p>
      </dsp:txBody>
      <dsp:txXfrm>
        <a:off x="0" y="3096369"/>
        <a:ext cx="2798064" cy="1473398"/>
      </dsp:txXfrm>
    </dsp:sp>
  </dsp:spTree>
</dsp:drawing>
</file>

<file path=ppt/diagrams/drawing7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A76A0C-A31A-4419-98BD-3BAD9CD2E868}">
      <dsp:nvSpPr>
        <dsp:cNvPr id="0" name=""/>
        <dsp:cNvSpPr/>
      </dsp:nvSpPr>
      <dsp:spPr>
        <a:xfrm>
          <a:off x="914407" y="76189"/>
          <a:ext cx="3277925" cy="3133155"/>
        </a:xfrm>
        <a:prstGeom prst="ellipse">
          <a:avLst/>
        </a:prstGeom>
        <a:solidFill>
          <a:srgbClr val="00B0F0">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u="none" kern="1200" dirty="0" smtClean="0">
              <a:solidFill>
                <a:schemeClr val="bg1"/>
              </a:solidFill>
            </a:rPr>
            <a:t>Interpersonal Savvy</a:t>
          </a:r>
          <a:endParaRPr lang="en-US" sz="2400" u="none" kern="1200" dirty="0">
            <a:solidFill>
              <a:schemeClr val="bg1"/>
            </a:solidFill>
          </a:endParaRPr>
        </a:p>
      </dsp:txBody>
      <dsp:txXfrm>
        <a:off x="914407" y="76189"/>
        <a:ext cx="3277925" cy="3133155"/>
      </dsp:txXfrm>
    </dsp:sp>
    <dsp:sp modelId="{3E95F0CC-FC9B-44EA-A2D1-3C5270A3D854}">
      <dsp:nvSpPr>
        <dsp:cNvPr id="0" name=""/>
        <dsp:cNvSpPr/>
      </dsp:nvSpPr>
      <dsp:spPr>
        <a:xfrm>
          <a:off x="152405" y="1219200"/>
          <a:ext cx="1820703" cy="1711781"/>
        </a:xfrm>
        <a:prstGeom prst="ellipse">
          <a:avLst/>
        </a:prstGeom>
        <a:solidFill>
          <a:schemeClr val="accent5">
            <a:alpha val="50000"/>
            <a:hueOff val="2970924"/>
            <a:satOff val="-15130"/>
            <a:lumOff val="27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none" kern="1200" dirty="0" smtClean="0">
              <a:solidFill>
                <a:schemeClr val="bg1"/>
              </a:solidFill>
            </a:rPr>
            <a:t>Basic persuasion skills</a:t>
          </a:r>
          <a:endParaRPr lang="en-US" sz="1400" u="none" kern="1200" dirty="0">
            <a:solidFill>
              <a:schemeClr val="bg1"/>
            </a:solidFill>
          </a:endParaRPr>
        </a:p>
      </dsp:txBody>
      <dsp:txXfrm>
        <a:off x="152405" y="1219200"/>
        <a:ext cx="1820703" cy="1711781"/>
      </dsp:txXfrm>
    </dsp:sp>
    <dsp:sp modelId="{40DC34AA-2B83-4236-99C1-B494CEDF083E}">
      <dsp:nvSpPr>
        <dsp:cNvPr id="0" name=""/>
        <dsp:cNvSpPr/>
      </dsp:nvSpPr>
      <dsp:spPr>
        <a:xfrm>
          <a:off x="1523997" y="2285996"/>
          <a:ext cx="1834483" cy="1737355"/>
        </a:xfrm>
        <a:prstGeom prst="ellipse">
          <a:avLst/>
        </a:prstGeom>
        <a:solidFill>
          <a:schemeClr val="accent5">
            <a:alpha val="50000"/>
            <a:hueOff val="5941847"/>
            <a:satOff val="-30260"/>
            <a:lumOff val="5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none" kern="1200" dirty="0" smtClean="0">
              <a:solidFill>
                <a:schemeClr val="bg1"/>
              </a:solidFill>
            </a:rPr>
            <a:t>Basic social perceptiveness skills</a:t>
          </a:r>
          <a:endParaRPr lang="en-US" sz="1400" u="none" kern="1200" dirty="0">
            <a:solidFill>
              <a:schemeClr val="bg1"/>
            </a:solidFill>
          </a:endParaRPr>
        </a:p>
      </dsp:txBody>
      <dsp:txXfrm>
        <a:off x="1523997" y="2285996"/>
        <a:ext cx="1834483" cy="1737355"/>
      </dsp:txXfrm>
    </dsp:sp>
    <dsp:sp modelId="{9134258C-1244-4A56-8952-1D6556FBBE94}">
      <dsp:nvSpPr>
        <dsp:cNvPr id="0" name=""/>
        <dsp:cNvSpPr/>
      </dsp:nvSpPr>
      <dsp:spPr>
        <a:xfrm>
          <a:off x="2895598" y="1600200"/>
          <a:ext cx="1846493" cy="1784600"/>
        </a:xfrm>
        <a:prstGeom prst="ellipse">
          <a:avLst/>
        </a:prstGeom>
        <a:solidFill>
          <a:schemeClr val="accent5">
            <a:alpha val="50000"/>
            <a:hueOff val="8912770"/>
            <a:satOff val="-45390"/>
            <a:lumOff val="83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none" kern="1200" dirty="0" smtClean="0">
              <a:solidFill>
                <a:schemeClr val="bg1"/>
              </a:solidFill>
            </a:rPr>
            <a:t>Basic knowledge of Psychology</a:t>
          </a:r>
          <a:endParaRPr lang="en-US" sz="1400" u="none" kern="1200" dirty="0">
            <a:solidFill>
              <a:schemeClr val="bg1"/>
            </a:solidFill>
          </a:endParaRPr>
        </a:p>
      </dsp:txBody>
      <dsp:txXfrm>
        <a:off x="2895598" y="1600200"/>
        <a:ext cx="1846493" cy="1784600"/>
      </dsp:txXfrm>
    </dsp:sp>
    <dsp:sp modelId="{72C23CC2-F4CD-4F71-B391-83182287CDB2}">
      <dsp:nvSpPr>
        <dsp:cNvPr id="0" name=""/>
        <dsp:cNvSpPr/>
      </dsp:nvSpPr>
      <dsp:spPr>
        <a:xfrm>
          <a:off x="152393" y="0"/>
          <a:ext cx="1856347" cy="1737355"/>
        </a:xfrm>
        <a:prstGeom prst="ellipse">
          <a:avLst/>
        </a:prstGeom>
        <a:solidFill>
          <a:schemeClr val="accent5">
            <a:alpha val="50000"/>
            <a:hueOff val="11883694"/>
            <a:satOff val="-60520"/>
            <a:lumOff val="111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none" kern="1200" dirty="0" smtClean="0">
              <a:solidFill>
                <a:schemeClr val="bg1"/>
              </a:solidFill>
            </a:rPr>
            <a:t>Problem sensitivity ability</a:t>
          </a:r>
          <a:endParaRPr lang="en-US" sz="1400" u="none" kern="1200" dirty="0">
            <a:solidFill>
              <a:schemeClr val="bg1"/>
            </a:solidFill>
          </a:endParaRPr>
        </a:p>
      </dsp:txBody>
      <dsp:txXfrm>
        <a:off x="152393" y="0"/>
        <a:ext cx="1856347" cy="1737355"/>
      </dsp:txXfrm>
    </dsp:sp>
  </dsp:spTree>
</dsp:drawing>
</file>

<file path=ppt/diagrams/drawing7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A76A0C-A31A-4419-98BD-3BAD9CD2E868}">
      <dsp:nvSpPr>
        <dsp:cNvPr id="0" name=""/>
        <dsp:cNvSpPr/>
      </dsp:nvSpPr>
      <dsp:spPr>
        <a:xfrm>
          <a:off x="1325037" y="163700"/>
          <a:ext cx="3129564" cy="3137681"/>
        </a:xfrm>
        <a:prstGeom prst="ellipse">
          <a:avLst/>
        </a:prstGeom>
        <a:solidFill>
          <a:schemeClr val="accent1">
            <a:lumMod val="40000"/>
            <a:lumOff val="60000"/>
            <a:alpha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u="none" kern="1200" dirty="0" smtClean="0">
              <a:solidFill>
                <a:schemeClr val="bg1"/>
              </a:solidFill>
            </a:rPr>
            <a:t>Directing Others</a:t>
          </a:r>
          <a:endParaRPr lang="en-US" sz="2400" u="none" kern="1200" dirty="0">
            <a:solidFill>
              <a:schemeClr val="bg1"/>
            </a:solidFill>
          </a:endParaRPr>
        </a:p>
      </dsp:txBody>
      <dsp:txXfrm>
        <a:off x="1325037" y="163700"/>
        <a:ext cx="3129564" cy="3137681"/>
      </dsp:txXfrm>
    </dsp:sp>
    <dsp:sp modelId="{3E95F0CC-FC9B-44EA-A2D1-3C5270A3D854}">
      <dsp:nvSpPr>
        <dsp:cNvPr id="0" name=""/>
        <dsp:cNvSpPr/>
      </dsp:nvSpPr>
      <dsp:spPr>
        <a:xfrm>
          <a:off x="1638299" y="2286003"/>
          <a:ext cx="1827775" cy="1718736"/>
        </a:xfrm>
        <a:prstGeom prst="ellipse">
          <a:avLst/>
        </a:prstGeom>
        <a:solidFill>
          <a:schemeClr val="accent5">
            <a:alpha val="50000"/>
            <a:hueOff val="3961231"/>
            <a:satOff val="-20173"/>
            <a:lumOff val="37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none" kern="1200" dirty="0" smtClean="0">
              <a:solidFill>
                <a:schemeClr val="bg1"/>
              </a:solidFill>
            </a:rPr>
            <a:t>Basic knowledge of administration and management best practices</a:t>
          </a:r>
          <a:endParaRPr lang="en-US" sz="1400" b="1" u="none" kern="1200" dirty="0">
            <a:solidFill>
              <a:schemeClr val="bg1"/>
            </a:solidFill>
          </a:endParaRPr>
        </a:p>
      </dsp:txBody>
      <dsp:txXfrm>
        <a:off x="1638299" y="2286003"/>
        <a:ext cx="1827775" cy="1718736"/>
      </dsp:txXfrm>
    </dsp:sp>
    <dsp:sp modelId="{40DC34AA-2B83-4236-99C1-B494CEDF083E}">
      <dsp:nvSpPr>
        <dsp:cNvPr id="0" name=""/>
        <dsp:cNvSpPr/>
      </dsp:nvSpPr>
      <dsp:spPr>
        <a:xfrm>
          <a:off x="266698" y="1524009"/>
          <a:ext cx="1835553" cy="1720080"/>
        </a:xfrm>
        <a:prstGeom prst="ellipse">
          <a:avLst/>
        </a:prstGeom>
        <a:solidFill>
          <a:schemeClr val="accent5">
            <a:alpha val="50000"/>
            <a:hueOff val="7922463"/>
            <a:satOff val="-40347"/>
            <a:lumOff val="745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none" kern="1200" dirty="0" smtClean="0">
              <a:solidFill>
                <a:schemeClr val="bg1"/>
              </a:solidFill>
            </a:rPr>
            <a:t>Basic speaking skills</a:t>
          </a:r>
          <a:endParaRPr lang="en-US" sz="1400" u="none" kern="1200" dirty="0">
            <a:solidFill>
              <a:schemeClr val="bg1"/>
            </a:solidFill>
          </a:endParaRPr>
        </a:p>
      </dsp:txBody>
      <dsp:txXfrm>
        <a:off x="266698" y="1524009"/>
        <a:ext cx="1835553" cy="1720080"/>
      </dsp:txXfrm>
    </dsp:sp>
    <dsp:sp modelId="{72C23CC2-F4CD-4F71-B391-83182287CDB2}">
      <dsp:nvSpPr>
        <dsp:cNvPr id="0" name=""/>
        <dsp:cNvSpPr/>
      </dsp:nvSpPr>
      <dsp:spPr>
        <a:xfrm>
          <a:off x="3220736" y="2438401"/>
          <a:ext cx="1884663" cy="1807157"/>
        </a:xfrm>
        <a:prstGeom prst="ellipse">
          <a:avLst/>
        </a:prstGeom>
        <a:solidFill>
          <a:schemeClr val="accent5">
            <a:alpha val="50000"/>
            <a:hueOff val="11883694"/>
            <a:satOff val="-60520"/>
            <a:lumOff val="111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none" kern="1200" dirty="0" smtClean="0">
              <a:solidFill>
                <a:schemeClr val="bg1"/>
              </a:solidFill>
            </a:rPr>
            <a:t>Active listening skills</a:t>
          </a:r>
          <a:endParaRPr lang="en-US" sz="1400" u="none" kern="1200" dirty="0">
            <a:solidFill>
              <a:schemeClr val="bg1"/>
            </a:solidFill>
          </a:endParaRPr>
        </a:p>
      </dsp:txBody>
      <dsp:txXfrm>
        <a:off x="3220736" y="2438401"/>
        <a:ext cx="1884663" cy="1807157"/>
      </dsp:txXfrm>
    </dsp:sp>
  </dsp:spTree>
</dsp:drawing>
</file>

<file path=ppt/diagrams/drawing7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695830-79F4-4AB2-AC24-4A48DB526452}">
      <dsp:nvSpPr>
        <dsp:cNvPr id="0" name=""/>
        <dsp:cNvSpPr/>
      </dsp:nvSpPr>
      <dsp:spPr>
        <a:xfrm>
          <a:off x="0" y="366159"/>
          <a:ext cx="77724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As a group: SMEs review and finalize Competency/KSA lists</a:t>
          </a:r>
          <a:endParaRPr lang="en-US" sz="2200" kern="1200" dirty="0"/>
        </a:p>
      </dsp:txBody>
      <dsp:txXfrm>
        <a:off x="0" y="366159"/>
        <a:ext cx="7772400" cy="514800"/>
      </dsp:txXfrm>
    </dsp:sp>
    <dsp:sp modelId="{33FFD6DE-181F-4152-A9C0-C47A2C9647C0}">
      <dsp:nvSpPr>
        <dsp:cNvPr id="0" name=""/>
        <dsp:cNvSpPr/>
      </dsp:nvSpPr>
      <dsp:spPr>
        <a:xfrm>
          <a:off x="0" y="862874"/>
          <a:ext cx="7772400" cy="138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smtClean="0"/>
            <a:t>Is Competency/KSA explicitly job relevant?</a:t>
          </a:r>
          <a:endParaRPr lang="en-US" sz="1700" kern="1200" dirty="0"/>
        </a:p>
        <a:p>
          <a:pPr marL="171450" lvl="1" indent="-171450" algn="l" defTabSz="755650" rtl="0">
            <a:lnSpc>
              <a:spcPct val="90000"/>
            </a:lnSpc>
            <a:spcBef>
              <a:spcPct val="0"/>
            </a:spcBef>
            <a:spcAft>
              <a:spcPct val="20000"/>
            </a:spcAft>
            <a:buChar char="••"/>
          </a:pPr>
          <a:r>
            <a:rPr lang="en-US" sz="1700" kern="1200" dirty="0" smtClean="0"/>
            <a:t>Are these Competencies/KSAs in excess of the SMEs’ Competencies/KSAs?</a:t>
          </a:r>
          <a:endParaRPr lang="en-US" sz="1700" kern="1200" dirty="0"/>
        </a:p>
        <a:p>
          <a:pPr marL="171450" lvl="1" indent="-171450" algn="l" defTabSz="755650" rtl="0">
            <a:lnSpc>
              <a:spcPct val="90000"/>
            </a:lnSpc>
            <a:spcBef>
              <a:spcPct val="0"/>
            </a:spcBef>
            <a:spcAft>
              <a:spcPct val="20000"/>
            </a:spcAft>
            <a:buChar char="••"/>
          </a:pPr>
          <a:r>
            <a:rPr lang="en-US" sz="1700" kern="1200" dirty="0" smtClean="0"/>
            <a:t>Is Competency/KSA worded okay as is?</a:t>
          </a:r>
          <a:endParaRPr lang="en-US" sz="1700" kern="1200" dirty="0"/>
        </a:p>
        <a:p>
          <a:pPr marL="342900" lvl="2" indent="-171450" algn="l" defTabSz="755650" rtl="0">
            <a:lnSpc>
              <a:spcPct val="90000"/>
            </a:lnSpc>
            <a:spcBef>
              <a:spcPct val="0"/>
            </a:spcBef>
            <a:spcAft>
              <a:spcPct val="20000"/>
            </a:spcAft>
            <a:buChar char="••"/>
          </a:pPr>
          <a:r>
            <a:rPr lang="en-US" sz="1700" kern="1200" dirty="0" smtClean="0"/>
            <a:t>For KSAs – Is this KSA specific enough for the class?</a:t>
          </a:r>
          <a:endParaRPr lang="en-US" sz="1700" kern="1200" dirty="0"/>
        </a:p>
        <a:p>
          <a:pPr marL="171450" lvl="1" indent="-171450" algn="l" defTabSz="755650" rtl="0">
            <a:lnSpc>
              <a:spcPct val="90000"/>
            </a:lnSpc>
            <a:spcBef>
              <a:spcPct val="0"/>
            </a:spcBef>
            <a:spcAft>
              <a:spcPct val="20000"/>
            </a:spcAft>
            <a:buChar char="••"/>
          </a:pPr>
          <a:r>
            <a:rPr lang="en-US" sz="1700" kern="1200" dirty="0" smtClean="0"/>
            <a:t>Add additional Competencies/KSAs?</a:t>
          </a:r>
          <a:endParaRPr lang="en-US" sz="1700" kern="1200" dirty="0"/>
        </a:p>
      </dsp:txBody>
      <dsp:txXfrm>
        <a:off x="0" y="862874"/>
        <a:ext cx="7772400" cy="1388970"/>
      </dsp:txXfrm>
    </dsp:sp>
    <dsp:sp modelId="{CCD53CCB-F22B-4346-95A2-C28BFCE9AB3C}">
      <dsp:nvSpPr>
        <dsp:cNvPr id="0" name=""/>
        <dsp:cNvSpPr/>
      </dsp:nvSpPr>
      <dsp:spPr>
        <a:xfrm>
          <a:off x="0" y="2251845"/>
          <a:ext cx="77724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Explain Competency/KSA rating scales</a:t>
          </a:r>
          <a:endParaRPr lang="en-US" sz="2200" kern="1200" dirty="0"/>
        </a:p>
      </dsp:txBody>
      <dsp:txXfrm>
        <a:off x="0" y="2251845"/>
        <a:ext cx="7772400" cy="514800"/>
      </dsp:txXfrm>
    </dsp:sp>
    <dsp:sp modelId="{C6504D8A-108C-4375-BB21-FDEFF5472DDA}">
      <dsp:nvSpPr>
        <dsp:cNvPr id="0" name=""/>
        <dsp:cNvSpPr/>
      </dsp:nvSpPr>
      <dsp:spPr>
        <a:xfrm>
          <a:off x="0" y="2766644"/>
          <a:ext cx="77724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smtClean="0"/>
            <a:t>Demonstrate rating process and provide an example</a:t>
          </a:r>
          <a:endParaRPr lang="en-US" sz="1700" kern="1200" dirty="0"/>
        </a:p>
      </dsp:txBody>
      <dsp:txXfrm>
        <a:off x="0" y="2766644"/>
        <a:ext cx="7772400" cy="364320"/>
      </dsp:txXfrm>
    </dsp:sp>
    <dsp:sp modelId="{298E7C8B-3A67-4616-A0E0-A98E816F3308}">
      <dsp:nvSpPr>
        <dsp:cNvPr id="0" name=""/>
        <dsp:cNvSpPr/>
      </dsp:nvSpPr>
      <dsp:spPr>
        <a:xfrm>
          <a:off x="0" y="3130965"/>
          <a:ext cx="77724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Individually: SMEs establish Job-Relatedness for each Competency/KSA</a:t>
          </a:r>
          <a:endParaRPr lang="en-US" sz="2200" kern="1200" dirty="0"/>
        </a:p>
      </dsp:txBody>
      <dsp:txXfrm>
        <a:off x="0" y="3130965"/>
        <a:ext cx="7772400" cy="514800"/>
      </dsp:txXfrm>
    </dsp:sp>
    <dsp:sp modelId="{3A5CFF03-8A35-4597-B054-FCCC338A2930}">
      <dsp:nvSpPr>
        <dsp:cNvPr id="0" name=""/>
        <dsp:cNvSpPr/>
      </dsp:nvSpPr>
      <dsp:spPr>
        <a:xfrm>
          <a:off x="0" y="3709125"/>
          <a:ext cx="77724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Individually: SMEs rate Competencies/KSAs on both scales</a:t>
          </a:r>
          <a:endParaRPr lang="en-US" sz="2200" kern="1200" dirty="0"/>
        </a:p>
      </dsp:txBody>
      <dsp:txXfrm>
        <a:off x="0" y="3709125"/>
        <a:ext cx="7772400" cy="514800"/>
      </dsp:txXfrm>
    </dsp:sp>
  </dsp:spTree>
</dsp:drawing>
</file>

<file path=ppt/diagrams/drawing7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BE04C2-D6A8-4D7F-824B-8B699CBDDB75}">
      <dsp:nvSpPr>
        <dsp:cNvPr id="0" name=""/>
        <dsp:cNvSpPr/>
      </dsp:nvSpPr>
      <dsp:spPr>
        <a:xfrm>
          <a:off x="0" y="490544"/>
          <a:ext cx="7772400" cy="4476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604012" rIns="603225" bIns="206248" numCol="1" spcCol="1270" anchor="t" anchorCtr="0">
          <a:noAutofit/>
        </a:bodyPr>
        <a:lstStyle/>
        <a:p>
          <a:pPr marL="285750" lvl="1" indent="-285750" algn="l" defTabSz="1289050" rtl="0">
            <a:lnSpc>
              <a:spcPct val="90000"/>
            </a:lnSpc>
            <a:spcBef>
              <a:spcPct val="0"/>
            </a:spcBef>
            <a:spcAft>
              <a:spcPct val="15000"/>
            </a:spcAft>
            <a:buChar char="••"/>
          </a:pPr>
          <a:r>
            <a:rPr lang="en-US" sz="2900" kern="1200" dirty="0" smtClean="0"/>
            <a:t>Select all of the O*Net Functional Areas for which each Competency/KSA is a predictor of job performance.</a:t>
          </a:r>
          <a:endParaRPr lang="en-US" sz="2900" kern="1200" dirty="0"/>
        </a:p>
        <a:p>
          <a:pPr marL="285750" lvl="1" indent="-285750" algn="l" defTabSz="1289050" rtl="0">
            <a:lnSpc>
              <a:spcPct val="90000"/>
            </a:lnSpc>
            <a:spcBef>
              <a:spcPct val="0"/>
            </a:spcBef>
            <a:spcAft>
              <a:spcPct val="15000"/>
            </a:spcAft>
            <a:buChar char="••"/>
          </a:pPr>
          <a:r>
            <a:rPr lang="en-US" sz="2900" kern="1200" dirty="0" smtClean="0"/>
            <a:t>Each of the Competencies/KSAs must be related to at least one O*Net Functional Area.</a:t>
          </a:r>
          <a:endParaRPr lang="en-US" sz="2900" kern="1200" dirty="0"/>
        </a:p>
        <a:p>
          <a:pPr marL="285750" lvl="1" indent="-285750" algn="l" defTabSz="1289050" rtl="0">
            <a:lnSpc>
              <a:spcPct val="90000"/>
            </a:lnSpc>
            <a:spcBef>
              <a:spcPct val="0"/>
            </a:spcBef>
            <a:spcAft>
              <a:spcPct val="15000"/>
            </a:spcAft>
            <a:buChar char="••"/>
          </a:pPr>
          <a:r>
            <a:rPr lang="en-US" sz="2900" kern="1200" dirty="0" smtClean="0"/>
            <a:t>Not all of the job-related Competencies/KSAs are related to all O*Net Functional Areas.</a:t>
          </a:r>
          <a:endParaRPr lang="en-US" sz="2900" kern="1200" dirty="0"/>
        </a:p>
        <a:p>
          <a:pPr marL="285750" lvl="1" indent="-285750" algn="l" defTabSz="1289050" rtl="0">
            <a:lnSpc>
              <a:spcPct val="90000"/>
            </a:lnSpc>
            <a:spcBef>
              <a:spcPct val="0"/>
            </a:spcBef>
            <a:spcAft>
              <a:spcPct val="15000"/>
            </a:spcAft>
            <a:buChar char="••"/>
          </a:pPr>
          <a:r>
            <a:rPr lang="en-US" sz="2900" kern="1200" dirty="0" smtClean="0"/>
            <a:t>This is why we use the O*Net Functional Areas as opposed to workflow oriented categories.</a:t>
          </a:r>
          <a:endParaRPr lang="en-US" sz="2900" kern="1200" dirty="0"/>
        </a:p>
      </dsp:txBody>
      <dsp:txXfrm>
        <a:off x="0" y="490544"/>
        <a:ext cx="7772400" cy="4476150"/>
      </dsp:txXfrm>
    </dsp:sp>
    <dsp:sp modelId="{4E15F35F-2941-4B23-9DC5-43FE67B2A60B}">
      <dsp:nvSpPr>
        <dsp:cNvPr id="0" name=""/>
        <dsp:cNvSpPr/>
      </dsp:nvSpPr>
      <dsp:spPr>
        <a:xfrm>
          <a:off x="388620" y="62504"/>
          <a:ext cx="5440680"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289050" rtl="0">
            <a:lnSpc>
              <a:spcPct val="90000"/>
            </a:lnSpc>
            <a:spcBef>
              <a:spcPct val="0"/>
            </a:spcBef>
            <a:spcAft>
              <a:spcPct val="35000"/>
            </a:spcAft>
          </a:pPr>
          <a:r>
            <a:rPr lang="en-US" sz="2900" kern="1200" dirty="0" smtClean="0"/>
            <a:t>Establish Job-Relatedness for each Competency/KSA</a:t>
          </a:r>
          <a:endParaRPr lang="en-US" sz="2900" kern="1200" dirty="0"/>
        </a:p>
      </dsp:txBody>
      <dsp:txXfrm>
        <a:off x="388620" y="62504"/>
        <a:ext cx="5440680" cy="856080"/>
      </dsp:txXfrm>
    </dsp:sp>
  </dsp:spTree>
</dsp:drawing>
</file>

<file path=ppt/diagrams/drawing7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B2C563-9576-4601-A795-9E82DBDAD041}">
      <dsp:nvSpPr>
        <dsp:cNvPr id="0" name=""/>
        <dsp:cNvSpPr/>
      </dsp:nvSpPr>
      <dsp:spPr>
        <a:xfrm>
          <a:off x="37" y="577647"/>
          <a:ext cx="3631927" cy="12838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Is the Competency/KSA necessary for newly hired employees? </a:t>
          </a:r>
          <a:endParaRPr lang="en-US" sz="2100" kern="1200" dirty="0"/>
        </a:p>
      </dsp:txBody>
      <dsp:txXfrm>
        <a:off x="37" y="577647"/>
        <a:ext cx="3631927" cy="1283839"/>
      </dsp:txXfrm>
    </dsp:sp>
    <dsp:sp modelId="{DCBBCA7A-9A99-4573-BD1D-B00D9FE1B518}">
      <dsp:nvSpPr>
        <dsp:cNvPr id="0" name=""/>
        <dsp:cNvSpPr/>
      </dsp:nvSpPr>
      <dsp:spPr>
        <a:xfrm>
          <a:off x="37" y="1861487"/>
          <a:ext cx="3631927" cy="21328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Yes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No</a:t>
          </a:r>
          <a:endParaRPr lang="en-US" sz="2100" kern="1200" dirty="0"/>
        </a:p>
      </dsp:txBody>
      <dsp:txXfrm>
        <a:off x="37" y="1861487"/>
        <a:ext cx="3631927" cy="2132865"/>
      </dsp:txXfrm>
    </dsp:sp>
    <dsp:sp modelId="{5E9B2DF2-5398-4B90-96AB-FB92DA0CED7F}">
      <dsp:nvSpPr>
        <dsp:cNvPr id="0" name=""/>
        <dsp:cNvSpPr/>
      </dsp:nvSpPr>
      <dsp:spPr>
        <a:xfrm>
          <a:off x="4140434" y="577647"/>
          <a:ext cx="3631927" cy="12838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To what extent is trouble likely if this Competency/KSA is ignored in selection (compared with other Competencies/KSAs)?</a:t>
          </a:r>
          <a:endParaRPr lang="en-US" sz="2100" kern="1200" dirty="0"/>
        </a:p>
      </dsp:txBody>
      <dsp:txXfrm>
        <a:off x="4140434" y="577647"/>
        <a:ext cx="3631927" cy="1283839"/>
      </dsp:txXfrm>
    </dsp:sp>
    <dsp:sp modelId="{7624DB27-99EC-4A5A-9A7C-3B15C1070EEF}">
      <dsp:nvSpPr>
        <dsp:cNvPr id="0" name=""/>
        <dsp:cNvSpPr/>
      </dsp:nvSpPr>
      <dsp:spPr>
        <a:xfrm>
          <a:off x="4140434" y="1861487"/>
          <a:ext cx="3631927" cy="21328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1 </a:t>
          </a:r>
          <a:r>
            <a:rPr lang="en-US" sz="2100" kern="1200" smtClean="0"/>
            <a:t>= Very little or none</a:t>
          </a:r>
          <a:endParaRPr lang="en-US" sz="2100" kern="1200" dirty="0"/>
        </a:p>
        <a:p>
          <a:pPr marL="228600" lvl="1" indent="-228600" algn="l" defTabSz="933450" rtl="0">
            <a:lnSpc>
              <a:spcPct val="90000"/>
            </a:lnSpc>
            <a:spcBef>
              <a:spcPct val="0"/>
            </a:spcBef>
            <a:spcAft>
              <a:spcPct val="15000"/>
            </a:spcAft>
            <a:buChar char="••"/>
          </a:pPr>
          <a:r>
            <a:rPr lang="en-US" sz="2100" kern="1200" dirty="0" smtClean="0"/>
            <a:t>2 </a:t>
          </a:r>
          <a:r>
            <a:rPr lang="en-US" sz="2100" kern="1200" smtClean="0"/>
            <a:t>= To some extent </a:t>
          </a:r>
          <a:endParaRPr lang="en-US" sz="2100" kern="1200" dirty="0"/>
        </a:p>
        <a:p>
          <a:pPr marL="228600" lvl="1" indent="-228600" algn="l" defTabSz="933450" rtl="0">
            <a:lnSpc>
              <a:spcPct val="90000"/>
            </a:lnSpc>
            <a:spcBef>
              <a:spcPct val="0"/>
            </a:spcBef>
            <a:spcAft>
              <a:spcPct val="15000"/>
            </a:spcAft>
            <a:buChar char="••"/>
          </a:pPr>
          <a:r>
            <a:rPr lang="en-US" sz="2100" kern="1200" dirty="0" smtClean="0"/>
            <a:t>3 </a:t>
          </a:r>
          <a:r>
            <a:rPr lang="en-US" sz="2100" kern="1200" smtClean="0"/>
            <a:t>= To a great extent</a:t>
          </a:r>
          <a:endParaRPr lang="en-US" sz="2100" kern="1200" dirty="0"/>
        </a:p>
        <a:p>
          <a:pPr marL="228600" lvl="1" indent="-228600" algn="l" defTabSz="933450" rtl="0">
            <a:lnSpc>
              <a:spcPct val="90000"/>
            </a:lnSpc>
            <a:spcBef>
              <a:spcPct val="0"/>
            </a:spcBef>
            <a:spcAft>
              <a:spcPct val="15000"/>
            </a:spcAft>
            <a:buChar char="••"/>
          </a:pPr>
          <a:r>
            <a:rPr lang="en-US" sz="2100" kern="1200" dirty="0" smtClean="0"/>
            <a:t>4 </a:t>
          </a:r>
          <a:r>
            <a:rPr lang="en-US" sz="2100" kern="1200" smtClean="0"/>
            <a:t>= To a very great extent</a:t>
          </a:r>
          <a:endParaRPr lang="en-US" sz="2100" kern="1200" dirty="0"/>
        </a:p>
        <a:p>
          <a:pPr marL="228600" lvl="1" indent="-228600" algn="l" defTabSz="933450" rtl="0">
            <a:lnSpc>
              <a:spcPct val="90000"/>
            </a:lnSpc>
            <a:spcBef>
              <a:spcPct val="0"/>
            </a:spcBef>
            <a:spcAft>
              <a:spcPct val="15000"/>
            </a:spcAft>
            <a:buChar char="••"/>
          </a:pPr>
          <a:r>
            <a:rPr lang="en-US" sz="2100" kern="1200" dirty="0" smtClean="0"/>
            <a:t>5 = To an extremely great extent</a:t>
          </a:r>
          <a:endParaRPr lang="en-US" sz="2100" kern="1200" dirty="0"/>
        </a:p>
      </dsp:txBody>
      <dsp:txXfrm>
        <a:off x="4140434" y="1861487"/>
        <a:ext cx="3631927" cy="2132865"/>
      </dsp:txXfrm>
    </dsp:sp>
  </dsp:spTree>
</dsp:drawing>
</file>

<file path=ppt/diagrams/drawing7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EFB9C8-507C-4810-B2B3-DC0D43D0AE2B}">
      <dsp:nvSpPr>
        <dsp:cNvPr id="0" name=""/>
        <dsp:cNvSpPr/>
      </dsp:nvSpPr>
      <dsp:spPr>
        <a:xfrm>
          <a:off x="0" y="410174"/>
          <a:ext cx="7772400" cy="1852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437388" rIns="603225"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For ‘Necessary for new workers?’ questions</a:t>
          </a:r>
          <a:endParaRPr lang="en-US" sz="2100" kern="1200" dirty="0"/>
        </a:p>
        <a:p>
          <a:pPr marL="457200" lvl="2" indent="-228600" algn="l" defTabSz="933450" rtl="0">
            <a:lnSpc>
              <a:spcPct val="90000"/>
            </a:lnSpc>
            <a:spcBef>
              <a:spcPct val="0"/>
            </a:spcBef>
            <a:spcAft>
              <a:spcPct val="15000"/>
            </a:spcAft>
            <a:buChar char="••"/>
          </a:pPr>
          <a:r>
            <a:rPr lang="en-US" sz="2100" i="1" kern="1200" dirty="0" smtClean="0"/>
            <a:t>Tally number of SMEs voting ‘yes’ or ‘no’ for each Competency/KSA</a:t>
          </a:r>
          <a:endParaRPr lang="en-US" sz="2100" i="1" kern="1200" dirty="0"/>
        </a:p>
        <a:p>
          <a:pPr marL="228600" lvl="1" indent="-228600" algn="l" defTabSz="933450" rtl="0">
            <a:lnSpc>
              <a:spcPct val="90000"/>
            </a:lnSpc>
            <a:spcBef>
              <a:spcPct val="0"/>
            </a:spcBef>
            <a:spcAft>
              <a:spcPct val="15000"/>
            </a:spcAft>
            <a:buChar char="••"/>
          </a:pPr>
          <a:r>
            <a:rPr lang="en-US" sz="2100" kern="1200" dirty="0" smtClean="0"/>
            <a:t>For ‘Likely Trouble’ scale</a:t>
          </a:r>
          <a:endParaRPr lang="en-US" sz="2100" kern="1200" dirty="0"/>
        </a:p>
        <a:p>
          <a:pPr marL="457200" lvl="2" indent="-228600" algn="l" defTabSz="933450" rtl="0">
            <a:lnSpc>
              <a:spcPct val="90000"/>
            </a:lnSpc>
            <a:spcBef>
              <a:spcPct val="0"/>
            </a:spcBef>
            <a:spcAft>
              <a:spcPct val="15000"/>
            </a:spcAft>
            <a:buChar char="••"/>
          </a:pPr>
          <a:r>
            <a:rPr lang="en-US" sz="2100" i="1" kern="1200" dirty="0" smtClean="0"/>
            <a:t>Calculate average rating across all SMEs for each Competency/KSA</a:t>
          </a:r>
          <a:endParaRPr lang="en-US" sz="2100" i="1" kern="1200" dirty="0"/>
        </a:p>
      </dsp:txBody>
      <dsp:txXfrm>
        <a:off x="0" y="410174"/>
        <a:ext cx="7772400" cy="1852200"/>
      </dsp:txXfrm>
    </dsp:sp>
    <dsp:sp modelId="{4D59A644-2751-4094-9965-E3EE5E44CEB8}">
      <dsp:nvSpPr>
        <dsp:cNvPr id="0" name=""/>
        <dsp:cNvSpPr/>
      </dsp:nvSpPr>
      <dsp:spPr>
        <a:xfrm>
          <a:off x="388620" y="100214"/>
          <a:ext cx="544068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933450" rtl="0">
            <a:lnSpc>
              <a:spcPct val="90000"/>
            </a:lnSpc>
            <a:spcBef>
              <a:spcPct val="0"/>
            </a:spcBef>
            <a:spcAft>
              <a:spcPct val="35000"/>
            </a:spcAft>
          </a:pPr>
          <a:r>
            <a:rPr lang="en-US" sz="2100" kern="1200" dirty="0" smtClean="0"/>
            <a:t>Analyze Competency ratings</a:t>
          </a:r>
          <a:endParaRPr lang="en-US" sz="2100" kern="1200" dirty="0"/>
        </a:p>
      </dsp:txBody>
      <dsp:txXfrm>
        <a:off x="388620" y="100214"/>
        <a:ext cx="5440680" cy="619920"/>
      </dsp:txXfrm>
    </dsp:sp>
    <dsp:sp modelId="{82F82BB1-9DA8-4466-867D-C33BE2C7072D}">
      <dsp:nvSpPr>
        <dsp:cNvPr id="0" name=""/>
        <dsp:cNvSpPr/>
      </dsp:nvSpPr>
      <dsp:spPr>
        <a:xfrm>
          <a:off x="0" y="2685735"/>
          <a:ext cx="7772400" cy="1786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437388" rIns="603225" bIns="149352" numCol="1" spcCol="1270" anchor="t" anchorCtr="0">
          <a:noAutofit/>
        </a:bodyPr>
        <a:lstStyle/>
        <a:p>
          <a:pPr marL="228600" lvl="1" indent="-228600" algn="l" defTabSz="933450" rtl="0">
            <a:lnSpc>
              <a:spcPct val="90000"/>
            </a:lnSpc>
            <a:spcBef>
              <a:spcPct val="0"/>
            </a:spcBef>
            <a:spcAft>
              <a:spcPct val="15000"/>
            </a:spcAft>
            <a:buChar char="••"/>
          </a:pPr>
          <a:r>
            <a:rPr lang="en-US" sz="2100" i="0" kern="1200" dirty="0" smtClean="0"/>
            <a:t>Clear majority of SMEs marked ‘Yes’ under ‘Necessary for new workers</a:t>
          </a:r>
          <a:endParaRPr lang="en-US" sz="2100" i="0" kern="1200" dirty="0"/>
        </a:p>
        <a:p>
          <a:pPr marL="228600" lvl="1" indent="-228600" algn="l" defTabSz="933450" rtl="0">
            <a:lnSpc>
              <a:spcPct val="90000"/>
            </a:lnSpc>
            <a:spcBef>
              <a:spcPct val="0"/>
            </a:spcBef>
            <a:spcAft>
              <a:spcPct val="15000"/>
            </a:spcAft>
            <a:buChar char="••"/>
          </a:pPr>
          <a:r>
            <a:rPr lang="en-US" sz="2100" b="1" i="0" u="sng" kern="1200" dirty="0" smtClean="0"/>
            <a:t>AND</a:t>
          </a:r>
          <a:endParaRPr lang="en-US" sz="2100" b="1" i="0" u="sng" kern="1200" dirty="0"/>
        </a:p>
        <a:p>
          <a:pPr marL="228600" lvl="1" indent="-228600" algn="l" defTabSz="933450" rtl="0">
            <a:lnSpc>
              <a:spcPct val="90000"/>
            </a:lnSpc>
            <a:spcBef>
              <a:spcPct val="0"/>
            </a:spcBef>
            <a:spcAft>
              <a:spcPct val="15000"/>
            </a:spcAft>
            <a:buChar char="••"/>
          </a:pPr>
          <a:r>
            <a:rPr lang="en-US" sz="2100" i="0" kern="1200" dirty="0" smtClean="0"/>
            <a:t>‘Likely Trouble’ score is a 2 or higher</a:t>
          </a:r>
          <a:endParaRPr lang="en-US" sz="2100" i="0" kern="1200" dirty="0"/>
        </a:p>
      </dsp:txBody>
      <dsp:txXfrm>
        <a:off x="0" y="2685735"/>
        <a:ext cx="7772400" cy="1786050"/>
      </dsp:txXfrm>
    </dsp:sp>
    <dsp:sp modelId="{F55D59B1-8490-4B07-8D06-6122C96B6474}">
      <dsp:nvSpPr>
        <dsp:cNvPr id="0" name=""/>
        <dsp:cNvSpPr/>
      </dsp:nvSpPr>
      <dsp:spPr>
        <a:xfrm>
          <a:off x="388620" y="2375774"/>
          <a:ext cx="544068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933450" rtl="0">
            <a:lnSpc>
              <a:spcPct val="90000"/>
            </a:lnSpc>
            <a:spcBef>
              <a:spcPct val="0"/>
            </a:spcBef>
            <a:spcAft>
              <a:spcPct val="35000"/>
            </a:spcAft>
          </a:pPr>
          <a:r>
            <a:rPr lang="en-US" sz="2100" i="1" kern="1200" dirty="0" smtClean="0"/>
            <a:t>To Use a Competency/KSA in Selection…</a:t>
          </a:r>
          <a:endParaRPr lang="en-US" sz="2100" i="1" kern="1200" dirty="0"/>
        </a:p>
      </dsp:txBody>
      <dsp:txXfrm>
        <a:off x="388620" y="2375774"/>
        <a:ext cx="5440680" cy="619920"/>
      </dsp:txXfrm>
    </dsp:sp>
  </dsp:spTree>
</dsp:drawing>
</file>

<file path=ppt/diagrams/drawing7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D1F3F7-C41C-4333-A5EA-E3E831E9BD6F}">
      <dsp:nvSpPr>
        <dsp:cNvPr id="0" name=""/>
        <dsp:cNvSpPr/>
      </dsp:nvSpPr>
      <dsp:spPr>
        <a:xfrm rot="16200000">
          <a:off x="546" y="399826"/>
          <a:ext cx="3772346" cy="3772346"/>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smtClean="0"/>
            <a:t>Clear majority of SMEs vote ‘yes’ on Necessary Competency/KSA scale</a:t>
          </a:r>
          <a:endParaRPr lang="en-US" sz="2500" kern="1200" dirty="0"/>
        </a:p>
      </dsp:txBody>
      <dsp:txXfrm rot="16200000">
        <a:off x="546" y="399826"/>
        <a:ext cx="3772346" cy="3772346"/>
      </dsp:txXfrm>
    </dsp:sp>
    <dsp:sp modelId="{F56FEEB0-4DFA-493D-8C19-D7D143561DDA}">
      <dsp:nvSpPr>
        <dsp:cNvPr id="0" name=""/>
        <dsp:cNvSpPr/>
      </dsp:nvSpPr>
      <dsp:spPr>
        <a:xfrm rot="5400000">
          <a:off x="3999507" y="399826"/>
          <a:ext cx="3772346" cy="3772346"/>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smtClean="0"/>
            <a:t>Overall average of Competency/KSA Likely Trouble scale is 2 or above</a:t>
          </a:r>
          <a:endParaRPr lang="en-US" sz="2500" kern="1200" dirty="0"/>
        </a:p>
      </dsp:txBody>
      <dsp:txXfrm rot="5400000">
        <a:off x="3999507" y="399826"/>
        <a:ext cx="3772346" cy="3772346"/>
      </dsp:txXfrm>
    </dsp:sp>
  </dsp:spTree>
</dsp:drawing>
</file>

<file path=ppt/diagrams/drawing7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06B028-F69C-4615-A09C-D714A15471E7}">
      <dsp:nvSpPr>
        <dsp:cNvPr id="0" name=""/>
        <dsp:cNvSpPr/>
      </dsp:nvSpPr>
      <dsp:spPr>
        <a:xfrm>
          <a:off x="0" y="101160"/>
          <a:ext cx="7772400" cy="1064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Define minimum qualifications</a:t>
          </a:r>
          <a:endParaRPr lang="en-US" sz="2800" kern="1200" dirty="0"/>
        </a:p>
      </dsp:txBody>
      <dsp:txXfrm>
        <a:off x="0" y="101160"/>
        <a:ext cx="7772400" cy="1064700"/>
      </dsp:txXfrm>
    </dsp:sp>
    <dsp:sp modelId="{6CB362E8-6AAE-4153-845F-6F6D8BE6E7D9}">
      <dsp:nvSpPr>
        <dsp:cNvPr id="0" name=""/>
        <dsp:cNvSpPr/>
      </dsp:nvSpPr>
      <dsp:spPr>
        <a:xfrm>
          <a:off x="0" y="1246500"/>
          <a:ext cx="7772400" cy="1064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Explain criteria for establishing MQs, and how MQs &amp; Competencies/KSAs will be used in selecting applicants</a:t>
          </a:r>
          <a:endParaRPr lang="en-US" sz="2800" kern="1200" dirty="0"/>
        </a:p>
      </dsp:txBody>
      <dsp:txXfrm>
        <a:off x="0" y="1246500"/>
        <a:ext cx="7772400" cy="1064700"/>
      </dsp:txXfrm>
    </dsp:sp>
    <dsp:sp modelId="{ADA76419-E8BF-4C6D-8903-EFCAF0FA85A4}">
      <dsp:nvSpPr>
        <dsp:cNvPr id="0" name=""/>
        <dsp:cNvSpPr/>
      </dsp:nvSpPr>
      <dsp:spPr>
        <a:xfrm>
          <a:off x="0" y="2391840"/>
          <a:ext cx="7772400" cy="1064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As a group: SMEs develop MQs </a:t>
          </a:r>
        </a:p>
      </dsp:txBody>
      <dsp:txXfrm>
        <a:off x="0" y="2391840"/>
        <a:ext cx="7772400" cy="1064700"/>
      </dsp:txXfrm>
    </dsp:sp>
    <dsp:sp modelId="{5E448D88-FAEC-4131-86A6-843B36304E54}">
      <dsp:nvSpPr>
        <dsp:cNvPr id="0" name=""/>
        <dsp:cNvSpPr/>
      </dsp:nvSpPr>
      <dsp:spPr>
        <a:xfrm>
          <a:off x="0" y="3456540"/>
          <a:ext cx="7772400"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Identify Education and Experience</a:t>
          </a:r>
        </a:p>
        <a:p>
          <a:pPr marL="228600" lvl="1" indent="-228600" algn="l" defTabSz="977900" rtl="0">
            <a:lnSpc>
              <a:spcPct val="90000"/>
            </a:lnSpc>
            <a:spcBef>
              <a:spcPct val="0"/>
            </a:spcBef>
            <a:spcAft>
              <a:spcPct val="20000"/>
            </a:spcAft>
            <a:buChar char="••"/>
          </a:pPr>
          <a:r>
            <a:rPr lang="en-US" sz="2200" kern="1200" dirty="0" smtClean="0"/>
            <a:t>Include possible combinations of education and experience levels for substitution, if applicable</a:t>
          </a:r>
        </a:p>
      </dsp:txBody>
      <dsp:txXfrm>
        <a:off x="0" y="3456540"/>
        <a:ext cx="7772400" cy="1014300"/>
      </dsp:txXfrm>
    </dsp:sp>
  </dsp:spTree>
</dsp:drawing>
</file>

<file path=ppt/diagrams/drawing7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8CBCF-DBF6-42A2-8703-A613C37E0E5F}">
      <dsp:nvSpPr>
        <dsp:cNvPr id="0" name=""/>
        <dsp:cNvSpPr/>
      </dsp:nvSpPr>
      <dsp:spPr>
        <a:xfrm>
          <a:off x="0" y="7267"/>
          <a:ext cx="7772400"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kern="1200" dirty="0" smtClean="0"/>
            <a:t>What are Minimum Qualifications (MQs)?</a:t>
          </a:r>
          <a:endParaRPr lang="en-US" sz="2700" b="1" kern="1200" dirty="0"/>
        </a:p>
      </dsp:txBody>
      <dsp:txXfrm>
        <a:off x="0" y="7267"/>
        <a:ext cx="7772400" cy="777600"/>
      </dsp:txXfrm>
    </dsp:sp>
    <dsp:sp modelId="{CE3BE7DD-F0EB-4F51-9C40-5F645D3B9F40}">
      <dsp:nvSpPr>
        <dsp:cNvPr id="0" name=""/>
        <dsp:cNvSpPr/>
      </dsp:nvSpPr>
      <dsp:spPr>
        <a:xfrm>
          <a:off x="0" y="784867"/>
          <a:ext cx="7772400" cy="37798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The requirement(s) that </a:t>
          </a:r>
          <a:r>
            <a:rPr lang="en-US" sz="2700" b="1" u="sng" kern="1200" dirty="0" smtClean="0"/>
            <a:t>must</a:t>
          </a:r>
          <a:r>
            <a:rPr lang="en-US" sz="2700" kern="1200" dirty="0" smtClean="0"/>
            <a:t> be satisfied to be considered for a classification.</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Determine if a candidate is on the list</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Candidates are considered on the MQs, but are compared in terms of Competencies/KSAs</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While MQs are still important, they are </a:t>
          </a:r>
          <a:r>
            <a:rPr lang="en-US" sz="2700" b="0" u="none" kern="1200" dirty="0" smtClean="0"/>
            <a:t>NOWHERE NEAR</a:t>
          </a:r>
          <a:r>
            <a:rPr lang="en-US" sz="2700" kern="1200" dirty="0" smtClean="0"/>
            <a:t> as important as Competencies/KSAs in the selection process.</a:t>
          </a:r>
          <a:endParaRPr lang="en-US" sz="2700" kern="1200" dirty="0"/>
        </a:p>
        <a:p>
          <a:pPr marL="228600" lvl="1" indent="-228600" algn="l" defTabSz="1200150" rtl="0">
            <a:lnSpc>
              <a:spcPct val="90000"/>
            </a:lnSpc>
            <a:spcBef>
              <a:spcPct val="0"/>
            </a:spcBef>
            <a:spcAft>
              <a:spcPct val="15000"/>
            </a:spcAft>
            <a:buChar char="••"/>
          </a:pPr>
          <a:endParaRPr lang="en-US" sz="2700" kern="1200" dirty="0"/>
        </a:p>
      </dsp:txBody>
      <dsp:txXfrm>
        <a:off x="0" y="784867"/>
        <a:ext cx="7772400" cy="377986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6A0126-70ED-422F-93DB-AC1586B8C32A}">
      <dsp:nvSpPr>
        <dsp:cNvPr id="0" name=""/>
        <dsp:cNvSpPr/>
      </dsp:nvSpPr>
      <dsp:spPr>
        <a:xfrm>
          <a:off x="61769" y="667978"/>
          <a:ext cx="1779556" cy="140553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b="1" kern="1200" dirty="0" smtClean="0">
              <a:latin typeface="Calibri" pitchFamily="34" charset="0"/>
            </a:rPr>
            <a:t>Notify DOHR of Intention to Conduct a Job Analysis</a:t>
          </a:r>
          <a:endParaRPr lang="en-US" sz="1100" b="1" kern="1200" dirty="0">
            <a:latin typeface="Calibri" pitchFamily="34" charset="0"/>
          </a:endParaRPr>
        </a:p>
        <a:p>
          <a:pPr marL="57150" lvl="1" indent="-57150" algn="l" defTabSz="400050">
            <a:lnSpc>
              <a:spcPct val="90000"/>
            </a:lnSpc>
            <a:spcBef>
              <a:spcPct val="0"/>
            </a:spcBef>
            <a:spcAft>
              <a:spcPct val="15000"/>
            </a:spcAft>
            <a:buChar char="••"/>
          </a:pPr>
          <a:r>
            <a:rPr lang="en-US" sz="900" kern="1200" dirty="0" smtClean="0">
              <a:latin typeface="Calibri" pitchFamily="34" charset="0"/>
            </a:rPr>
            <a:t>Submit </a:t>
          </a:r>
          <a:r>
            <a:rPr lang="en-US" sz="900" kern="1200" dirty="0" smtClean="0">
              <a:latin typeface="Calibri" pitchFamily="34" charset="0"/>
            </a:rPr>
            <a:t>Notification and </a:t>
          </a:r>
          <a:r>
            <a:rPr lang="en-US" sz="900" kern="1200" dirty="0" smtClean="0">
              <a:latin typeface="Calibri" pitchFamily="34" charset="0"/>
            </a:rPr>
            <a:t>Memo to </a:t>
          </a:r>
          <a:r>
            <a:rPr lang="en-US" sz="900" kern="1200" dirty="0" smtClean="0">
              <a:latin typeface="Calibri" pitchFamily="34" charset="0"/>
            </a:rPr>
            <a:t>Classification/Compensation</a:t>
          </a:r>
          <a:endParaRPr lang="en-US" sz="900" kern="1200" dirty="0">
            <a:latin typeface="Calibri" pitchFamily="34" charset="0"/>
          </a:endParaRPr>
        </a:p>
        <a:p>
          <a:pPr marL="57150" lvl="1" indent="-57150" algn="l" defTabSz="400050">
            <a:lnSpc>
              <a:spcPct val="90000"/>
            </a:lnSpc>
            <a:spcBef>
              <a:spcPct val="0"/>
            </a:spcBef>
            <a:spcAft>
              <a:spcPct val="15000"/>
            </a:spcAft>
            <a:buChar char="••"/>
          </a:pPr>
          <a:r>
            <a:rPr lang="en-US" sz="900" kern="1200" dirty="0" smtClean="0">
              <a:latin typeface="Calibri" pitchFamily="34" charset="0"/>
            </a:rPr>
            <a:t>Await acknowledgement of receipt of notification</a:t>
          </a:r>
          <a:endParaRPr lang="en-US" sz="900" kern="1200" dirty="0">
            <a:latin typeface="Calibri" pitchFamily="34" charset="0"/>
          </a:endParaRPr>
        </a:p>
      </dsp:txBody>
      <dsp:txXfrm>
        <a:off x="61769" y="667978"/>
        <a:ext cx="1779556" cy="1405537"/>
      </dsp:txXfrm>
    </dsp:sp>
    <dsp:sp modelId="{8FB5E978-0964-4869-BB79-D7E049808100}">
      <dsp:nvSpPr>
        <dsp:cNvPr id="0" name=""/>
        <dsp:cNvSpPr/>
      </dsp:nvSpPr>
      <dsp:spPr>
        <a:xfrm>
          <a:off x="1924690" y="1253278"/>
          <a:ext cx="200833" cy="234937"/>
        </a:xfrm>
        <a:prstGeom prst="rightArrow">
          <a:avLst>
            <a:gd name="adj1" fmla="val 60000"/>
            <a:gd name="adj2" fmla="val 50000"/>
          </a:avLst>
        </a:prstGeom>
        <a:solidFill>
          <a:srgbClr val="FF0000"/>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latin typeface="Calibri" pitchFamily="34" charset="0"/>
          </a:endParaRPr>
        </a:p>
      </dsp:txBody>
      <dsp:txXfrm>
        <a:off x="1924690" y="1253278"/>
        <a:ext cx="200833" cy="234937"/>
      </dsp:txXfrm>
    </dsp:sp>
    <dsp:sp modelId="{14115CFF-477E-421B-BEC3-EF76D9E28F33}">
      <dsp:nvSpPr>
        <dsp:cNvPr id="0" name=""/>
        <dsp:cNvSpPr/>
      </dsp:nvSpPr>
      <dsp:spPr>
        <a:xfrm>
          <a:off x="2220257" y="685800"/>
          <a:ext cx="1688413" cy="1369893"/>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b="1" kern="1200" dirty="0" smtClean="0">
              <a:latin typeface="Calibri" pitchFamily="34" charset="0"/>
            </a:rPr>
            <a:t>Set Up the Job Analysis</a:t>
          </a:r>
          <a:endParaRPr lang="en-US" sz="1100" kern="1200" dirty="0">
            <a:latin typeface="Calibri" pitchFamily="34" charset="0"/>
          </a:endParaRPr>
        </a:p>
        <a:p>
          <a:pPr marL="57150" lvl="1" indent="-57150" algn="l" defTabSz="400050">
            <a:lnSpc>
              <a:spcPct val="90000"/>
            </a:lnSpc>
            <a:spcBef>
              <a:spcPct val="0"/>
            </a:spcBef>
            <a:spcAft>
              <a:spcPct val="15000"/>
            </a:spcAft>
            <a:buChar char="••"/>
          </a:pPr>
          <a:r>
            <a:rPr lang="en-US" sz="900" kern="1200" dirty="0" smtClean="0">
              <a:latin typeface="Calibri" pitchFamily="34" charset="0"/>
            </a:rPr>
            <a:t>Identify SMEs</a:t>
          </a:r>
          <a:endParaRPr lang="en-US" sz="900" kern="1200" dirty="0">
            <a:latin typeface="Calibri" pitchFamily="34" charset="0"/>
          </a:endParaRPr>
        </a:p>
        <a:p>
          <a:pPr marL="57150" lvl="1" indent="-57150" algn="l" defTabSz="400050">
            <a:lnSpc>
              <a:spcPct val="90000"/>
            </a:lnSpc>
            <a:spcBef>
              <a:spcPct val="0"/>
            </a:spcBef>
            <a:spcAft>
              <a:spcPct val="15000"/>
            </a:spcAft>
            <a:buChar char="••"/>
          </a:pPr>
          <a:r>
            <a:rPr lang="en-US" sz="900" kern="1200" dirty="0" smtClean="0">
              <a:latin typeface="Calibri" pitchFamily="34" charset="0"/>
            </a:rPr>
            <a:t>Schedule SME Meetings 1 and 2</a:t>
          </a:r>
          <a:endParaRPr lang="en-US" sz="900" kern="1200" dirty="0">
            <a:latin typeface="Calibri" pitchFamily="34" charset="0"/>
          </a:endParaRPr>
        </a:p>
      </dsp:txBody>
      <dsp:txXfrm>
        <a:off x="2220257" y="685800"/>
        <a:ext cx="1688413" cy="1369893"/>
      </dsp:txXfrm>
    </dsp:sp>
    <dsp:sp modelId="{8C9FD6E1-0D33-4BEF-8748-C98922B45671}">
      <dsp:nvSpPr>
        <dsp:cNvPr id="0" name=""/>
        <dsp:cNvSpPr/>
      </dsp:nvSpPr>
      <dsp:spPr>
        <a:xfrm>
          <a:off x="3992035" y="1253278"/>
          <a:ext cx="200833" cy="234937"/>
        </a:xfrm>
        <a:prstGeom prst="rightArrow">
          <a:avLst>
            <a:gd name="adj1" fmla="val 60000"/>
            <a:gd name="adj2" fmla="val 50000"/>
          </a:avLst>
        </a:prstGeom>
        <a:solidFill>
          <a:srgbClr val="FF0000"/>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latin typeface="Calibri" pitchFamily="34" charset="0"/>
          </a:endParaRPr>
        </a:p>
      </dsp:txBody>
      <dsp:txXfrm>
        <a:off x="3992035" y="1253278"/>
        <a:ext cx="200833" cy="234937"/>
      </dsp:txXfrm>
    </dsp:sp>
    <dsp:sp modelId="{7813E9DA-777C-4597-8AA3-A63C4E13FB16}">
      <dsp:nvSpPr>
        <dsp:cNvPr id="0" name=""/>
        <dsp:cNvSpPr/>
      </dsp:nvSpPr>
      <dsp:spPr>
        <a:xfrm>
          <a:off x="4287602" y="667978"/>
          <a:ext cx="1779556" cy="140553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b="1" kern="1200" dirty="0" smtClean="0">
              <a:latin typeface="Calibri" pitchFamily="34" charset="0"/>
            </a:rPr>
            <a:t>SME Meeting 1</a:t>
          </a:r>
          <a:endParaRPr lang="en-US" sz="1100" b="1" kern="1200" dirty="0">
            <a:latin typeface="Calibri" pitchFamily="34" charset="0"/>
          </a:endParaRPr>
        </a:p>
        <a:p>
          <a:pPr marL="57150" lvl="1" indent="-57150" algn="l" defTabSz="400050">
            <a:lnSpc>
              <a:spcPct val="90000"/>
            </a:lnSpc>
            <a:spcBef>
              <a:spcPct val="0"/>
            </a:spcBef>
            <a:spcAft>
              <a:spcPct val="15000"/>
            </a:spcAft>
            <a:buChar char="••"/>
          </a:pPr>
          <a:r>
            <a:rPr lang="en-US" sz="900" kern="1200" dirty="0" smtClean="0">
              <a:latin typeface="Calibri" pitchFamily="34" charset="0"/>
            </a:rPr>
            <a:t>Collect SME biographical data</a:t>
          </a:r>
          <a:endParaRPr lang="en-US" sz="900" kern="1200" dirty="0">
            <a:latin typeface="Calibri" pitchFamily="34" charset="0"/>
          </a:endParaRPr>
        </a:p>
        <a:p>
          <a:pPr marL="57150" lvl="1" indent="-57150" algn="l" defTabSz="400050">
            <a:lnSpc>
              <a:spcPct val="90000"/>
            </a:lnSpc>
            <a:spcBef>
              <a:spcPct val="0"/>
            </a:spcBef>
            <a:spcAft>
              <a:spcPct val="15000"/>
            </a:spcAft>
            <a:buChar char="••"/>
          </a:pPr>
          <a:r>
            <a:rPr lang="en-US" sz="900" kern="1200" dirty="0" smtClean="0">
              <a:latin typeface="Calibri" pitchFamily="34" charset="0"/>
            </a:rPr>
            <a:t>Task generation</a:t>
          </a:r>
          <a:endParaRPr lang="en-US" sz="900" kern="1200" dirty="0">
            <a:latin typeface="Calibri" pitchFamily="34" charset="0"/>
          </a:endParaRPr>
        </a:p>
        <a:p>
          <a:pPr marL="57150" lvl="1" indent="-57150" algn="l" defTabSz="400050">
            <a:lnSpc>
              <a:spcPct val="90000"/>
            </a:lnSpc>
            <a:spcBef>
              <a:spcPct val="0"/>
            </a:spcBef>
            <a:spcAft>
              <a:spcPct val="15000"/>
            </a:spcAft>
            <a:buChar char="••"/>
          </a:pPr>
          <a:r>
            <a:rPr lang="en-US" sz="900" kern="1200" dirty="0" smtClean="0">
              <a:latin typeface="Calibri" pitchFamily="34" charset="0"/>
            </a:rPr>
            <a:t>Task rating</a:t>
          </a:r>
          <a:endParaRPr lang="en-US" sz="900" kern="1200" dirty="0">
            <a:latin typeface="Calibri" pitchFamily="34" charset="0"/>
          </a:endParaRPr>
        </a:p>
        <a:p>
          <a:pPr marL="57150" lvl="1" indent="-57150" algn="l" defTabSz="400050">
            <a:lnSpc>
              <a:spcPct val="90000"/>
            </a:lnSpc>
            <a:spcBef>
              <a:spcPct val="0"/>
            </a:spcBef>
            <a:spcAft>
              <a:spcPct val="15000"/>
            </a:spcAft>
            <a:buChar char="••"/>
          </a:pPr>
          <a:r>
            <a:rPr lang="en-US" sz="900" kern="1200" dirty="0" smtClean="0">
              <a:latin typeface="Calibri" pitchFamily="34" charset="0"/>
            </a:rPr>
            <a:t>Determine essential job tasks</a:t>
          </a:r>
          <a:endParaRPr lang="en-US" sz="900" kern="1200" dirty="0">
            <a:latin typeface="Calibri" pitchFamily="34" charset="0"/>
          </a:endParaRPr>
        </a:p>
      </dsp:txBody>
      <dsp:txXfrm>
        <a:off x="4287602" y="667978"/>
        <a:ext cx="1779556" cy="1405537"/>
      </dsp:txXfrm>
    </dsp:sp>
    <dsp:sp modelId="{4E3F2F11-669C-458E-84D8-E156513BD166}">
      <dsp:nvSpPr>
        <dsp:cNvPr id="0" name=""/>
        <dsp:cNvSpPr/>
      </dsp:nvSpPr>
      <dsp:spPr>
        <a:xfrm>
          <a:off x="6150523" y="1253278"/>
          <a:ext cx="200833" cy="234937"/>
        </a:xfrm>
        <a:prstGeom prst="rightArrow">
          <a:avLst>
            <a:gd name="adj1" fmla="val 60000"/>
            <a:gd name="adj2" fmla="val 50000"/>
          </a:avLst>
        </a:prstGeom>
        <a:solidFill>
          <a:srgbClr val="FF0000"/>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latin typeface="Calibri" pitchFamily="34" charset="0"/>
          </a:endParaRPr>
        </a:p>
      </dsp:txBody>
      <dsp:txXfrm>
        <a:off x="6150523" y="1253278"/>
        <a:ext cx="200833" cy="234937"/>
      </dsp:txXfrm>
    </dsp:sp>
    <dsp:sp modelId="{3A69C01A-1818-43AF-B9FD-B9E0D09E3C65}">
      <dsp:nvSpPr>
        <dsp:cNvPr id="0" name=""/>
        <dsp:cNvSpPr/>
      </dsp:nvSpPr>
      <dsp:spPr>
        <a:xfrm>
          <a:off x="6446089" y="667978"/>
          <a:ext cx="1779556" cy="140553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b="1" kern="1200" dirty="0" smtClean="0">
              <a:latin typeface="Calibri" pitchFamily="34" charset="0"/>
            </a:rPr>
            <a:t>Post Meeting</a:t>
          </a:r>
          <a:endParaRPr lang="en-US" sz="1100" b="1" kern="1200" dirty="0">
            <a:latin typeface="Calibri" pitchFamily="34" charset="0"/>
          </a:endParaRPr>
        </a:p>
        <a:p>
          <a:pPr marL="57150" lvl="1" indent="-57150" algn="l" defTabSz="400050">
            <a:lnSpc>
              <a:spcPct val="90000"/>
            </a:lnSpc>
            <a:spcBef>
              <a:spcPct val="0"/>
            </a:spcBef>
            <a:spcAft>
              <a:spcPct val="15000"/>
            </a:spcAft>
            <a:buChar char="••"/>
          </a:pPr>
          <a:r>
            <a:rPr lang="en-US" sz="900" kern="1200" dirty="0" smtClean="0">
              <a:latin typeface="Calibri" pitchFamily="34" charset="0"/>
            </a:rPr>
            <a:t>Compute overall task importance values</a:t>
          </a:r>
          <a:endParaRPr lang="en-US" sz="900" kern="1200" dirty="0">
            <a:latin typeface="Calibri" pitchFamily="34" charset="0"/>
          </a:endParaRPr>
        </a:p>
        <a:p>
          <a:pPr marL="57150" lvl="1" indent="-57150" algn="l" defTabSz="400050">
            <a:lnSpc>
              <a:spcPct val="90000"/>
            </a:lnSpc>
            <a:spcBef>
              <a:spcPct val="0"/>
            </a:spcBef>
            <a:spcAft>
              <a:spcPct val="15000"/>
            </a:spcAft>
            <a:buChar char="••"/>
          </a:pPr>
          <a:r>
            <a:rPr lang="en-US" sz="900" kern="1200" dirty="0" smtClean="0">
              <a:latin typeface="Calibri" pitchFamily="34" charset="0"/>
            </a:rPr>
            <a:t>Begin class specification</a:t>
          </a:r>
          <a:endParaRPr lang="en-US" sz="900" kern="1200" dirty="0">
            <a:latin typeface="Calibri" pitchFamily="34" charset="0"/>
          </a:endParaRPr>
        </a:p>
      </dsp:txBody>
      <dsp:txXfrm>
        <a:off x="6446089" y="667978"/>
        <a:ext cx="1779556" cy="1405537"/>
      </dsp:txXfrm>
    </dsp:sp>
    <dsp:sp modelId="{2CEF458D-13FB-41F7-940A-B00AB5BBEA27}">
      <dsp:nvSpPr>
        <dsp:cNvPr id="0" name=""/>
        <dsp:cNvSpPr/>
      </dsp:nvSpPr>
      <dsp:spPr>
        <a:xfrm rot="5400000">
          <a:off x="7235450" y="2139828"/>
          <a:ext cx="200833" cy="234937"/>
        </a:xfrm>
        <a:prstGeom prst="rightArrow">
          <a:avLst>
            <a:gd name="adj1" fmla="val 60000"/>
            <a:gd name="adj2" fmla="val 50000"/>
          </a:avLst>
        </a:prstGeom>
        <a:solidFill>
          <a:srgbClr val="FF0000"/>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latin typeface="Calibri" pitchFamily="34" charset="0"/>
          </a:endParaRPr>
        </a:p>
      </dsp:txBody>
      <dsp:txXfrm rot="5400000">
        <a:off x="7235450" y="2139828"/>
        <a:ext cx="200833" cy="234937"/>
      </dsp:txXfrm>
    </dsp:sp>
    <dsp:sp modelId="{484CC28C-E7B2-4FE5-B9E3-D59FB54CF5D7}">
      <dsp:nvSpPr>
        <dsp:cNvPr id="0" name=""/>
        <dsp:cNvSpPr/>
      </dsp:nvSpPr>
      <dsp:spPr>
        <a:xfrm>
          <a:off x="6446089" y="2452447"/>
          <a:ext cx="1779556" cy="140553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lvl="0" algn="ctr" defTabSz="444500">
            <a:lnSpc>
              <a:spcPct val="90000"/>
            </a:lnSpc>
            <a:spcBef>
              <a:spcPct val="0"/>
            </a:spcBef>
            <a:spcAft>
              <a:spcPct val="35000"/>
            </a:spcAft>
          </a:pPr>
          <a:r>
            <a:rPr lang="en-US" sz="1000" b="1" kern="1200" dirty="0" smtClean="0">
              <a:latin typeface="Calibri" pitchFamily="34" charset="0"/>
            </a:rPr>
            <a:t>SME Meeting 2</a:t>
          </a:r>
          <a:endParaRPr lang="en-US" sz="1000" b="1" kern="1200" dirty="0">
            <a:latin typeface="Calibri" pitchFamily="34" charset="0"/>
          </a:endParaRPr>
        </a:p>
        <a:p>
          <a:pPr marL="57150" lvl="1" indent="-57150" algn="l" defTabSz="355600">
            <a:lnSpc>
              <a:spcPct val="90000"/>
            </a:lnSpc>
            <a:spcBef>
              <a:spcPct val="0"/>
            </a:spcBef>
            <a:spcAft>
              <a:spcPct val="15000"/>
            </a:spcAft>
            <a:buChar char="••"/>
          </a:pPr>
          <a:r>
            <a:rPr lang="en-US" sz="800" kern="1200" dirty="0" smtClean="0">
              <a:latin typeface="Calibri" pitchFamily="34" charset="0"/>
            </a:rPr>
            <a:t>Competency generation</a:t>
          </a:r>
          <a:endParaRPr lang="en-US" sz="800" kern="1200" dirty="0">
            <a:latin typeface="Calibri" pitchFamily="34" charset="0"/>
          </a:endParaRPr>
        </a:p>
        <a:p>
          <a:pPr marL="57150" lvl="1" indent="-57150" algn="l" defTabSz="355600">
            <a:lnSpc>
              <a:spcPct val="90000"/>
            </a:lnSpc>
            <a:spcBef>
              <a:spcPct val="0"/>
            </a:spcBef>
            <a:spcAft>
              <a:spcPct val="15000"/>
            </a:spcAft>
            <a:buChar char="••"/>
          </a:pPr>
          <a:r>
            <a:rPr lang="en-US" sz="800" kern="1200" dirty="0" smtClean="0">
              <a:latin typeface="Calibri" pitchFamily="34" charset="0"/>
            </a:rPr>
            <a:t>KSA generation</a:t>
          </a:r>
          <a:endParaRPr lang="en-US" sz="800" kern="1200" dirty="0">
            <a:latin typeface="Calibri" pitchFamily="34" charset="0"/>
          </a:endParaRPr>
        </a:p>
        <a:p>
          <a:pPr marL="57150" lvl="1" indent="-57150" algn="l" defTabSz="355600">
            <a:lnSpc>
              <a:spcPct val="90000"/>
            </a:lnSpc>
            <a:spcBef>
              <a:spcPct val="0"/>
            </a:spcBef>
            <a:spcAft>
              <a:spcPct val="15000"/>
            </a:spcAft>
            <a:buChar char="••"/>
          </a:pPr>
          <a:r>
            <a:rPr lang="en-US" sz="800" kern="1200" dirty="0" smtClean="0">
              <a:latin typeface="Calibri" pitchFamily="34" charset="0"/>
            </a:rPr>
            <a:t>Competency rating</a:t>
          </a:r>
          <a:endParaRPr lang="en-US" sz="800" kern="1200" dirty="0">
            <a:latin typeface="Calibri" pitchFamily="34" charset="0"/>
          </a:endParaRPr>
        </a:p>
        <a:p>
          <a:pPr marL="57150" lvl="1" indent="-57150" algn="l" defTabSz="355600">
            <a:lnSpc>
              <a:spcPct val="90000"/>
            </a:lnSpc>
            <a:spcBef>
              <a:spcPct val="0"/>
            </a:spcBef>
            <a:spcAft>
              <a:spcPct val="15000"/>
            </a:spcAft>
            <a:buChar char="••"/>
          </a:pPr>
          <a:r>
            <a:rPr lang="en-US" sz="800" kern="1200" dirty="0" smtClean="0">
              <a:latin typeface="Calibri" pitchFamily="34" charset="0"/>
            </a:rPr>
            <a:t>KSA rating</a:t>
          </a:r>
          <a:endParaRPr lang="en-US" sz="800" kern="1200" dirty="0">
            <a:latin typeface="Calibri" pitchFamily="34" charset="0"/>
          </a:endParaRPr>
        </a:p>
        <a:p>
          <a:pPr marL="57150" lvl="1" indent="-57150" algn="l" defTabSz="355600">
            <a:lnSpc>
              <a:spcPct val="90000"/>
            </a:lnSpc>
            <a:spcBef>
              <a:spcPct val="0"/>
            </a:spcBef>
            <a:spcAft>
              <a:spcPct val="15000"/>
            </a:spcAft>
            <a:buChar char="••"/>
          </a:pPr>
          <a:r>
            <a:rPr lang="en-US" sz="800" kern="1200" dirty="0" smtClean="0">
              <a:latin typeface="Calibri" pitchFamily="34" charset="0"/>
            </a:rPr>
            <a:t>Determine MQs (OPTIONAL)</a:t>
          </a:r>
          <a:endParaRPr lang="en-US" sz="800" kern="1200" dirty="0">
            <a:latin typeface="Calibri" pitchFamily="34" charset="0"/>
          </a:endParaRPr>
        </a:p>
      </dsp:txBody>
      <dsp:txXfrm>
        <a:off x="6446089" y="2452447"/>
        <a:ext cx="1779556" cy="1405537"/>
      </dsp:txXfrm>
    </dsp:sp>
    <dsp:sp modelId="{57A92152-AAC7-41C3-893C-D63DC6DC9152}">
      <dsp:nvSpPr>
        <dsp:cNvPr id="0" name=""/>
        <dsp:cNvSpPr/>
      </dsp:nvSpPr>
      <dsp:spPr>
        <a:xfrm rot="10800000">
          <a:off x="6161891" y="3037747"/>
          <a:ext cx="200833" cy="234937"/>
        </a:xfrm>
        <a:prstGeom prst="rightArrow">
          <a:avLst>
            <a:gd name="adj1" fmla="val 60000"/>
            <a:gd name="adj2" fmla="val 50000"/>
          </a:avLst>
        </a:prstGeom>
        <a:solidFill>
          <a:srgbClr val="FF0000"/>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latin typeface="Calibri" pitchFamily="34" charset="0"/>
          </a:endParaRPr>
        </a:p>
      </dsp:txBody>
      <dsp:txXfrm rot="10800000">
        <a:off x="6161891" y="3037747"/>
        <a:ext cx="200833" cy="234937"/>
      </dsp:txXfrm>
    </dsp:sp>
    <dsp:sp modelId="{116B1BB2-FA2C-4798-B720-2298941F0E89}">
      <dsp:nvSpPr>
        <dsp:cNvPr id="0" name=""/>
        <dsp:cNvSpPr/>
      </dsp:nvSpPr>
      <dsp:spPr>
        <a:xfrm>
          <a:off x="4287602" y="2452447"/>
          <a:ext cx="1779556" cy="140553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lvl="0" algn="ctr" defTabSz="444500">
            <a:lnSpc>
              <a:spcPct val="90000"/>
            </a:lnSpc>
            <a:spcBef>
              <a:spcPct val="0"/>
            </a:spcBef>
            <a:spcAft>
              <a:spcPct val="35000"/>
            </a:spcAft>
          </a:pPr>
          <a:r>
            <a:rPr lang="en-US" sz="1000" b="1" kern="1200" dirty="0" smtClean="0">
              <a:latin typeface="Calibri" pitchFamily="34" charset="0"/>
            </a:rPr>
            <a:t>Post Meeting</a:t>
          </a:r>
          <a:endParaRPr lang="en-US" sz="1000" b="1" kern="1200" dirty="0">
            <a:latin typeface="Calibri" pitchFamily="34" charset="0"/>
          </a:endParaRPr>
        </a:p>
        <a:p>
          <a:pPr marL="57150" lvl="1" indent="-57150" algn="l" defTabSz="355600">
            <a:lnSpc>
              <a:spcPct val="90000"/>
            </a:lnSpc>
            <a:spcBef>
              <a:spcPct val="0"/>
            </a:spcBef>
            <a:spcAft>
              <a:spcPct val="15000"/>
            </a:spcAft>
            <a:buChar char="••"/>
          </a:pPr>
          <a:r>
            <a:rPr lang="en-US" sz="800" kern="1200" dirty="0" smtClean="0">
              <a:latin typeface="Calibri" pitchFamily="34" charset="0"/>
            </a:rPr>
            <a:t>Analyze Competency ratings</a:t>
          </a:r>
          <a:endParaRPr lang="en-US" sz="800" kern="1200" dirty="0">
            <a:latin typeface="Calibri" pitchFamily="34" charset="0"/>
          </a:endParaRPr>
        </a:p>
        <a:p>
          <a:pPr marL="57150" lvl="1" indent="-57150" algn="l" defTabSz="355600">
            <a:lnSpc>
              <a:spcPct val="90000"/>
            </a:lnSpc>
            <a:spcBef>
              <a:spcPct val="0"/>
            </a:spcBef>
            <a:spcAft>
              <a:spcPct val="15000"/>
            </a:spcAft>
            <a:buChar char="••"/>
          </a:pPr>
          <a:r>
            <a:rPr lang="en-US" sz="800" kern="1200" dirty="0" smtClean="0">
              <a:latin typeface="Calibri" pitchFamily="34" charset="0"/>
            </a:rPr>
            <a:t>Complete class specification</a:t>
          </a:r>
          <a:endParaRPr lang="en-US" sz="800" kern="1200" dirty="0">
            <a:latin typeface="Calibri" pitchFamily="34" charset="0"/>
          </a:endParaRPr>
        </a:p>
      </dsp:txBody>
      <dsp:txXfrm>
        <a:off x="4287602" y="2452447"/>
        <a:ext cx="1779556" cy="1405537"/>
      </dsp:txXfrm>
    </dsp:sp>
    <dsp:sp modelId="{D609AE6A-AB48-4FF7-91E1-F019C6691F8F}">
      <dsp:nvSpPr>
        <dsp:cNvPr id="0" name=""/>
        <dsp:cNvSpPr/>
      </dsp:nvSpPr>
      <dsp:spPr>
        <a:xfrm rot="10800000">
          <a:off x="4003403" y="3037747"/>
          <a:ext cx="200833" cy="234937"/>
        </a:xfrm>
        <a:prstGeom prst="rightArrow">
          <a:avLst>
            <a:gd name="adj1" fmla="val 60000"/>
            <a:gd name="adj2" fmla="val 50000"/>
          </a:avLst>
        </a:prstGeom>
        <a:solidFill>
          <a:srgbClr val="FF0000"/>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latin typeface="Calibri" pitchFamily="34" charset="0"/>
          </a:endParaRPr>
        </a:p>
      </dsp:txBody>
      <dsp:txXfrm rot="10800000">
        <a:off x="4003403" y="3037747"/>
        <a:ext cx="200833" cy="234937"/>
      </dsp:txXfrm>
    </dsp:sp>
    <dsp:sp modelId="{74994D20-8C9D-48DF-8008-8DA180A97EC7}">
      <dsp:nvSpPr>
        <dsp:cNvPr id="0" name=""/>
        <dsp:cNvSpPr/>
      </dsp:nvSpPr>
      <dsp:spPr>
        <a:xfrm>
          <a:off x="2129114" y="2452447"/>
          <a:ext cx="1779556" cy="140553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lvl="0" algn="ctr" defTabSz="444500">
            <a:lnSpc>
              <a:spcPct val="90000"/>
            </a:lnSpc>
            <a:spcBef>
              <a:spcPct val="0"/>
            </a:spcBef>
            <a:spcAft>
              <a:spcPct val="35000"/>
            </a:spcAft>
          </a:pPr>
          <a:r>
            <a:rPr lang="en-US" sz="1000" b="1" kern="1200" dirty="0" smtClean="0">
              <a:latin typeface="Calibri" pitchFamily="34" charset="0"/>
            </a:rPr>
            <a:t>Finalize Class Spec</a:t>
          </a:r>
          <a:endParaRPr lang="en-US" sz="1000" b="1" kern="1200" dirty="0">
            <a:latin typeface="Calibri" pitchFamily="34" charset="0"/>
          </a:endParaRPr>
        </a:p>
        <a:p>
          <a:pPr marL="57150" lvl="1" indent="-57150" algn="l" defTabSz="355600">
            <a:lnSpc>
              <a:spcPct val="90000"/>
            </a:lnSpc>
            <a:spcBef>
              <a:spcPct val="0"/>
            </a:spcBef>
            <a:spcAft>
              <a:spcPct val="15000"/>
            </a:spcAft>
            <a:buChar char="••"/>
          </a:pPr>
          <a:r>
            <a:rPr lang="en-US" sz="800" kern="1200" dirty="0" smtClean="0">
              <a:latin typeface="Calibri" pitchFamily="34" charset="0"/>
            </a:rPr>
            <a:t>Submit Required Documentation to Classification/Compensation</a:t>
          </a:r>
          <a:endParaRPr lang="en-US" sz="800" kern="1200" dirty="0">
            <a:latin typeface="Calibri" pitchFamily="34" charset="0"/>
          </a:endParaRPr>
        </a:p>
        <a:p>
          <a:pPr marL="57150" lvl="1" indent="-57150" algn="l" defTabSz="355600">
            <a:lnSpc>
              <a:spcPct val="90000"/>
            </a:lnSpc>
            <a:spcBef>
              <a:spcPct val="0"/>
            </a:spcBef>
            <a:spcAft>
              <a:spcPct val="15000"/>
            </a:spcAft>
            <a:buChar char="••"/>
          </a:pPr>
          <a:r>
            <a:rPr lang="en-US" sz="800" kern="1200" dirty="0" smtClean="0">
              <a:latin typeface="Calibri" pitchFamily="34" charset="0"/>
            </a:rPr>
            <a:t>Await notification of entry into the system</a:t>
          </a:r>
          <a:endParaRPr lang="en-US" sz="800" kern="1200" dirty="0">
            <a:latin typeface="Calibri" pitchFamily="34" charset="0"/>
          </a:endParaRPr>
        </a:p>
      </dsp:txBody>
      <dsp:txXfrm>
        <a:off x="2129114" y="2452447"/>
        <a:ext cx="1779556" cy="1405537"/>
      </dsp:txXfrm>
    </dsp:sp>
    <dsp:sp modelId="{B74B1BE8-83CC-483D-8164-128210C1BE8B}">
      <dsp:nvSpPr>
        <dsp:cNvPr id="0" name=""/>
        <dsp:cNvSpPr/>
      </dsp:nvSpPr>
      <dsp:spPr>
        <a:xfrm rot="10843262">
          <a:off x="1841942" y="3024212"/>
          <a:ext cx="202945" cy="234937"/>
        </a:xfrm>
        <a:prstGeom prst="rightArrow">
          <a:avLst>
            <a:gd name="adj1" fmla="val 60000"/>
            <a:gd name="adj2" fmla="val 50000"/>
          </a:avLst>
        </a:prstGeom>
        <a:solidFill>
          <a:srgbClr val="FF0000"/>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latin typeface="Calibri" pitchFamily="34" charset="0"/>
          </a:endParaRPr>
        </a:p>
      </dsp:txBody>
      <dsp:txXfrm rot="10843262">
        <a:off x="1841942" y="3024212"/>
        <a:ext cx="202945" cy="234937"/>
      </dsp:txXfrm>
    </dsp:sp>
    <dsp:sp modelId="{2300DFDF-4DAA-4882-883E-57E75A39CF85}">
      <dsp:nvSpPr>
        <dsp:cNvPr id="0" name=""/>
        <dsp:cNvSpPr/>
      </dsp:nvSpPr>
      <dsp:spPr>
        <a:xfrm>
          <a:off x="0" y="2441485"/>
          <a:ext cx="1746229" cy="137345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latin typeface="Calibri" pitchFamily="34" charset="0"/>
              <a:ea typeface="+mn-ea"/>
              <a:cs typeface="+mn-cs"/>
            </a:rPr>
            <a:t>Advertise Job Posting</a:t>
          </a:r>
          <a:endParaRPr lang="en-US" sz="1000" kern="1200" dirty="0">
            <a:latin typeface="Calibri" pitchFamily="34" charset="0"/>
          </a:endParaRPr>
        </a:p>
      </dsp:txBody>
      <dsp:txXfrm>
        <a:off x="0" y="2441485"/>
        <a:ext cx="1746229" cy="1373451"/>
      </dsp:txXfrm>
    </dsp:sp>
  </dsp:spTree>
</dsp:drawing>
</file>

<file path=ppt/diagrams/drawing8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3CB40B-C6D6-4BBB-9B64-7FCE8A5C932E}">
      <dsp:nvSpPr>
        <dsp:cNvPr id="0" name=""/>
        <dsp:cNvSpPr/>
      </dsp:nvSpPr>
      <dsp:spPr>
        <a:xfrm>
          <a:off x="1790890" y="210502"/>
          <a:ext cx="4177665" cy="145084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797BB-E3EA-4555-8909-1E3A0E90FE07}">
      <dsp:nvSpPr>
        <dsp:cNvPr id="0" name=""/>
        <dsp:cNvSpPr/>
      </dsp:nvSpPr>
      <dsp:spPr>
        <a:xfrm>
          <a:off x="3481387" y="3763137"/>
          <a:ext cx="809625" cy="51816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F85C08-0D91-4D12-9D7F-175D8B4035F6}">
      <dsp:nvSpPr>
        <dsp:cNvPr id="0" name=""/>
        <dsp:cNvSpPr/>
      </dsp:nvSpPr>
      <dsp:spPr>
        <a:xfrm>
          <a:off x="1943099" y="4177665"/>
          <a:ext cx="3886200" cy="971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u="sng" kern="1200" dirty="0" smtClean="0"/>
            <a:t>Minimum Qualifications</a:t>
          </a:r>
          <a:endParaRPr lang="en-US" sz="3000" u="sng" kern="1200" dirty="0"/>
        </a:p>
      </dsp:txBody>
      <dsp:txXfrm>
        <a:off x="1943099" y="4177665"/>
        <a:ext cx="3886200" cy="971550"/>
      </dsp:txXfrm>
    </dsp:sp>
    <dsp:sp modelId="{3C5ED61E-F5CA-4D6D-BC8C-1526E8ACDA06}">
      <dsp:nvSpPr>
        <dsp:cNvPr id="0" name=""/>
        <dsp:cNvSpPr/>
      </dsp:nvSpPr>
      <dsp:spPr>
        <a:xfrm>
          <a:off x="3309747" y="1773402"/>
          <a:ext cx="1457325" cy="1457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Necessary and Special </a:t>
          </a:r>
          <a:r>
            <a:rPr lang="en-US" sz="1800" kern="1200" dirty="0" err="1" smtClean="0"/>
            <a:t>Quals</a:t>
          </a:r>
          <a:endParaRPr lang="en-US" sz="1800" kern="1200" dirty="0"/>
        </a:p>
      </dsp:txBody>
      <dsp:txXfrm>
        <a:off x="3309747" y="1773402"/>
        <a:ext cx="1457325" cy="1457325"/>
      </dsp:txXfrm>
    </dsp:sp>
    <dsp:sp modelId="{0E2B157D-C23A-4525-A793-D648E2AF8512}">
      <dsp:nvSpPr>
        <dsp:cNvPr id="0" name=""/>
        <dsp:cNvSpPr/>
      </dsp:nvSpPr>
      <dsp:spPr>
        <a:xfrm>
          <a:off x="2266950" y="680084"/>
          <a:ext cx="1457325" cy="1457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Experience - the “how” of the work</a:t>
          </a:r>
          <a:endParaRPr lang="en-US" sz="1800" kern="1200" dirty="0"/>
        </a:p>
      </dsp:txBody>
      <dsp:txXfrm>
        <a:off x="2266950" y="680084"/>
        <a:ext cx="1457325" cy="1457325"/>
      </dsp:txXfrm>
    </dsp:sp>
    <dsp:sp modelId="{214503CB-08FB-48E7-8555-002E0EAEA4BA}">
      <dsp:nvSpPr>
        <dsp:cNvPr id="0" name=""/>
        <dsp:cNvSpPr/>
      </dsp:nvSpPr>
      <dsp:spPr>
        <a:xfrm>
          <a:off x="3756660" y="327736"/>
          <a:ext cx="1457325" cy="1457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Education - the “why” behind the work</a:t>
          </a:r>
          <a:endParaRPr lang="en-US" sz="1800" kern="1200" dirty="0"/>
        </a:p>
      </dsp:txBody>
      <dsp:txXfrm>
        <a:off x="3756660" y="327736"/>
        <a:ext cx="1457325" cy="1457325"/>
      </dsp:txXfrm>
    </dsp:sp>
    <dsp:sp modelId="{5E158ECA-EB8F-47AA-9AF5-1B71DE43B8DA}">
      <dsp:nvSpPr>
        <dsp:cNvPr id="0" name=""/>
        <dsp:cNvSpPr/>
      </dsp:nvSpPr>
      <dsp:spPr>
        <a:xfrm>
          <a:off x="1619249" y="32384"/>
          <a:ext cx="4533900" cy="362712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29BF7F-D41D-4AFB-B594-1FDE3B44C15F}">
      <dsp:nvSpPr>
        <dsp:cNvPr id="0" name=""/>
        <dsp:cNvSpPr/>
      </dsp:nvSpPr>
      <dsp:spPr>
        <a:xfrm>
          <a:off x="0" y="62819"/>
          <a:ext cx="7772400"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kern="1200" dirty="0" smtClean="0"/>
            <a:t>Criteria for establishing MQs:</a:t>
          </a:r>
          <a:endParaRPr lang="en-US" sz="2400" b="1" kern="1200" dirty="0"/>
        </a:p>
      </dsp:txBody>
      <dsp:txXfrm>
        <a:off x="0" y="62819"/>
        <a:ext cx="7772400" cy="691200"/>
      </dsp:txXfrm>
    </dsp:sp>
    <dsp:sp modelId="{FEF3F049-1F23-4073-AED8-1948AAC0D9E6}">
      <dsp:nvSpPr>
        <dsp:cNvPr id="0" name=""/>
        <dsp:cNvSpPr/>
      </dsp:nvSpPr>
      <dsp:spPr>
        <a:xfrm>
          <a:off x="0" y="754019"/>
          <a:ext cx="7772400" cy="3755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Legally mandated for the given job </a:t>
          </a:r>
          <a:r>
            <a:rPr lang="en-US" sz="2400" b="1" i="1" kern="1200" dirty="0" smtClean="0"/>
            <a:t>(optional)</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Can be realistically expected to exist in the pool of candidates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Does not exceed the MQs of current successful employees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Directly linked to Functional Areas/Competencies (aka, </a:t>
          </a:r>
          <a:r>
            <a:rPr lang="en-US" sz="2400" b="1" u="sng" kern="1200" dirty="0" smtClean="0"/>
            <a:t>job related</a:t>
          </a:r>
          <a:r>
            <a:rPr lang="en-US" sz="2400" kern="1200" dirty="0" smtClean="0"/>
            <a:t>)</a:t>
          </a:r>
          <a:endParaRPr lang="en-US" sz="2400" kern="1200" dirty="0"/>
        </a:p>
        <a:p>
          <a:pPr marL="457200" lvl="2" indent="-228600" algn="l" defTabSz="1066800" rtl="0">
            <a:lnSpc>
              <a:spcPct val="90000"/>
            </a:lnSpc>
            <a:spcBef>
              <a:spcPct val="0"/>
            </a:spcBef>
            <a:spcAft>
              <a:spcPct val="15000"/>
            </a:spcAft>
            <a:buChar char="••"/>
          </a:pPr>
          <a:r>
            <a:rPr lang="en-US" sz="2400" b="1" kern="1200" dirty="0" smtClean="0"/>
            <a:t>NOT</a:t>
          </a:r>
          <a:r>
            <a:rPr lang="en-US" sz="2400" kern="1200" dirty="0" smtClean="0"/>
            <a:t> influenced by the desire to artificially increase or decrease candidate pool</a:t>
          </a:r>
          <a:endParaRPr lang="en-US" sz="2400" kern="1200" dirty="0"/>
        </a:p>
        <a:p>
          <a:pPr marL="457200" lvl="2" indent="-228600" algn="l" defTabSz="1066800" rtl="0">
            <a:lnSpc>
              <a:spcPct val="90000"/>
            </a:lnSpc>
            <a:spcBef>
              <a:spcPct val="0"/>
            </a:spcBef>
            <a:spcAft>
              <a:spcPct val="15000"/>
            </a:spcAft>
            <a:buChar char="••"/>
          </a:pPr>
          <a:r>
            <a:rPr lang="en-US" sz="2400" b="1" kern="1200" dirty="0" smtClean="0"/>
            <a:t>NOT</a:t>
          </a:r>
          <a:r>
            <a:rPr lang="en-US" sz="2400" kern="1200" dirty="0" smtClean="0"/>
            <a:t> determined based on the existing qualifications of incumbents or candidates who are being groomed for the position</a:t>
          </a:r>
          <a:endParaRPr lang="en-US" sz="2400" kern="1200" dirty="0"/>
        </a:p>
      </dsp:txBody>
      <dsp:txXfrm>
        <a:off x="0" y="754019"/>
        <a:ext cx="7772400" cy="3755160"/>
      </dsp:txXfrm>
    </dsp:sp>
  </dsp:spTree>
</dsp:drawing>
</file>

<file path=ppt/diagrams/drawing8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68B32F-E9F6-4B52-A3CA-0365AA856A81}">
      <dsp:nvSpPr>
        <dsp:cNvPr id="0" name=""/>
        <dsp:cNvSpPr/>
      </dsp:nvSpPr>
      <dsp:spPr>
        <a:xfrm>
          <a:off x="0" y="419939"/>
          <a:ext cx="7772400" cy="4145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583184" rIns="603225"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t>Specification Header</a:t>
          </a:r>
          <a:endParaRPr lang="en-US" sz="2800" kern="1200" dirty="0"/>
        </a:p>
        <a:p>
          <a:pPr marL="571500" lvl="2" indent="-285750" algn="l" defTabSz="1244600" rtl="0">
            <a:lnSpc>
              <a:spcPct val="90000"/>
            </a:lnSpc>
            <a:spcBef>
              <a:spcPct val="0"/>
            </a:spcBef>
            <a:spcAft>
              <a:spcPct val="15000"/>
            </a:spcAft>
            <a:buChar char="••"/>
          </a:pPr>
          <a:r>
            <a:rPr lang="en-US" sz="2800" i="1" kern="1200" dirty="0" smtClean="0"/>
            <a:t>Effective Date</a:t>
          </a:r>
          <a:endParaRPr lang="en-US" sz="2800" i="1" kern="1200" dirty="0"/>
        </a:p>
        <a:p>
          <a:pPr marL="285750" lvl="1" indent="-285750" algn="l" defTabSz="1244600" rtl="0">
            <a:lnSpc>
              <a:spcPct val="90000"/>
            </a:lnSpc>
            <a:spcBef>
              <a:spcPct val="0"/>
            </a:spcBef>
            <a:spcAft>
              <a:spcPct val="15000"/>
            </a:spcAft>
            <a:buChar char="••"/>
          </a:pPr>
          <a:r>
            <a:rPr lang="en-US" sz="2800" kern="1200" dirty="0" smtClean="0"/>
            <a:t>Minimum Qualifications</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Competencies</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KSAs</a:t>
          </a:r>
          <a:endParaRPr lang="en-US" sz="2800" kern="1200" dirty="0"/>
        </a:p>
        <a:p>
          <a:pPr marL="571500" lvl="2" indent="-285750" algn="l" defTabSz="1244600" rtl="0">
            <a:lnSpc>
              <a:spcPct val="90000"/>
            </a:lnSpc>
            <a:spcBef>
              <a:spcPct val="0"/>
            </a:spcBef>
            <a:spcAft>
              <a:spcPct val="15000"/>
            </a:spcAft>
            <a:buChar char="••"/>
          </a:pPr>
          <a:r>
            <a:rPr lang="en-US" sz="2800" i="1" kern="1200" dirty="0" smtClean="0"/>
            <a:t>Knowledge</a:t>
          </a:r>
          <a:endParaRPr lang="en-US" sz="2800" i="1" kern="1200" dirty="0"/>
        </a:p>
        <a:p>
          <a:pPr marL="571500" lvl="2" indent="-285750" algn="l" defTabSz="1244600" rtl="0">
            <a:lnSpc>
              <a:spcPct val="90000"/>
            </a:lnSpc>
            <a:spcBef>
              <a:spcPct val="0"/>
            </a:spcBef>
            <a:spcAft>
              <a:spcPct val="15000"/>
            </a:spcAft>
            <a:buChar char="••"/>
          </a:pPr>
          <a:r>
            <a:rPr lang="en-US" sz="2800" i="1" kern="1200" dirty="0" smtClean="0"/>
            <a:t>Skills</a:t>
          </a:r>
          <a:endParaRPr lang="en-US" sz="2800" i="1" kern="1200" dirty="0"/>
        </a:p>
        <a:p>
          <a:pPr marL="571500" lvl="2" indent="-285750" algn="l" defTabSz="1244600" rtl="0">
            <a:lnSpc>
              <a:spcPct val="90000"/>
            </a:lnSpc>
            <a:spcBef>
              <a:spcPct val="0"/>
            </a:spcBef>
            <a:spcAft>
              <a:spcPct val="15000"/>
            </a:spcAft>
            <a:buChar char="••"/>
          </a:pPr>
          <a:r>
            <a:rPr lang="en-US" sz="2800" i="1" kern="1200" dirty="0" smtClean="0"/>
            <a:t>Abilities</a:t>
          </a:r>
          <a:endParaRPr lang="en-US" sz="2800" i="1" kern="1200" dirty="0"/>
        </a:p>
      </dsp:txBody>
      <dsp:txXfrm>
        <a:off x="0" y="419939"/>
        <a:ext cx="7772400" cy="4145400"/>
      </dsp:txXfrm>
    </dsp:sp>
    <dsp:sp modelId="{D632983D-2239-45A9-9988-A8D1C6943BB5}">
      <dsp:nvSpPr>
        <dsp:cNvPr id="0" name=""/>
        <dsp:cNvSpPr/>
      </dsp:nvSpPr>
      <dsp:spPr>
        <a:xfrm>
          <a:off x="388620" y="6659"/>
          <a:ext cx="5440680"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244600" rtl="0">
            <a:lnSpc>
              <a:spcPct val="90000"/>
            </a:lnSpc>
            <a:spcBef>
              <a:spcPct val="0"/>
            </a:spcBef>
            <a:spcAft>
              <a:spcPct val="35000"/>
            </a:spcAft>
          </a:pPr>
          <a:r>
            <a:rPr lang="en-US" sz="2800" kern="1200" dirty="0" smtClean="0"/>
            <a:t>Complete class specification</a:t>
          </a:r>
          <a:endParaRPr lang="en-US" sz="2800" kern="1200" dirty="0"/>
        </a:p>
      </dsp:txBody>
      <dsp:txXfrm>
        <a:off x="388620" y="6659"/>
        <a:ext cx="5440680" cy="826560"/>
      </dsp:txXfrm>
    </dsp:sp>
  </dsp:spTree>
</dsp:drawing>
</file>

<file path=ppt/diagrams/drawing8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D29585-4BC6-455C-9C01-4C8AB23CD9FE}">
      <dsp:nvSpPr>
        <dsp:cNvPr id="0" name=""/>
        <dsp:cNvSpPr/>
      </dsp:nvSpPr>
      <dsp:spPr>
        <a:xfrm>
          <a:off x="0" y="0"/>
          <a:ext cx="7059930" cy="1668779"/>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Submit Job Analysis </a:t>
          </a:r>
          <a:r>
            <a:rPr lang="en-US" sz="2000" kern="1200" dirty="0" smtClean="0"/>
            <a:t>Completion </a:t>
          </a:r>
          <a:r>
            <a:rPr lang="en-US" sz="2000" kern="1200" dirty="0" smtClean="0"/>
            <a:t>Form to Class/Comp</a:t>
          </a:r>
          <a:endParaRPr lang="en-US" sz="2000" kern="1200" dirty="0"/>
        </a:p>
        <a:p>
          <a:pPr marL="171450" lvl="1" indent="-171450" algn="l" defTabSz="711200">
            <a:lnSpc>
              <a:spcPct val="90000"/>
            </a:lnSpc>
            <a:spcBef>
              <a:spcPct val="0"/>
            </a:spcBef>
            <a:spcAft>
              <a:spcPct val="15000"/>
            </a:spcAft>
            <a:buChar char="••"/>
          </a:pPr>
          <a:r>
            <a:rPr lang="en-US" sz="1600" kern="1200" dirty="0" smtClean="0"/>
            <a:t>Submit Request and attachments via Email to your Point of Contact</a:t>
          </a:r>
          <a:endParaRPr lang="en-US" sz="1600" kern="1200" dirty="0"/>
        </a:p>
        <a:p>
          <a:pPr marL="171450" lvl="1" indent="-171450" algn="l" defTabSz="711200">
            <a:lnSpc>
              <a:spcPct val="90000"/>
            </a:lnSpc>
            <a:spcBef>
              <a:spcPct val="0"/>
            </a:spcBef>
            <a:spcAft>
              <a:spcPct val="15000"/>
            </a:spcAft>
            <a:buChar char="••"/>
          </a:pPr>
          <a:r>
            <a:rPr lang="en-US" sz="1600" kern="1200" dirty="0" smtClean="0"/>
            <a:t>REMEMBER – Include ALL supporting documentation that’s available</a:t>
          </a:r>
          <a:endParaRPr lang="en-US" sz="1600" kern="1200" dirty="0"/>
        </a:p>
      </dsp:txBody>
      <dsp:txXfrm>
        <a:off x="0" y="0"/>
        <a:ext cx="5356940" cy="1668779"/>
      </dsp:txXfrm>
    </dsp:sp>
    <dsp:sp modelId="{9490EF9F-63AF-47CF-8D68-FD6A7843E131}">
      <dsp:nvSpPr>
        <dsp:cNvPr id="0" name=""/>
        <dsp:cNvSpPr/>
      </dsp:nvSpPr>
      <dsp:spPr>
        <a:xfrm>
          <a:off x="622934" y="1946909"/>
          <a:ext cx="7059930" cy="1668779"/>
        </a:xfrm>
        <a:prstGeom prst="roundRect">
          <a:avLst>
            <a:gd name="adj" fmla="val 10000"/>
          </a:avLst>
        </a:prstGeom>
        <a:solidFill>
          <a:schemeClr val="accent1">
            <a:shade val="50000"/>
            <a:hueOff val="191166"/>
            <a:satOff val="-17266"/>
            <a:lumOff val="307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Class/Comp Review</a:t>
          </a:r>
          <a:endParaRPr lang="en-US" sz="2000" kern="1200" dirty="0"/>
        </a:p>
        <a:p>
          <a:pPr marL="171450" lvl="1" indent="-171450" algn="l" defTabSz="711200">
            <a:lnSpc>
              <a:spcPct val="90000"/>
            </a:lnSpc>
            <a:spcBef>
              <a:spcPct val="0"/>
            </a:spcBef>
            <a:spcAft>
              <a:spcPct val="15000"/>
            </a:spcAft>
            <a:buChar char="••"/>
          </a:pPr>
          <a:r>
            <a:rPr lang="en-US" sz="1600" kern="1200" dirty="0" smtClean="0"/>
            <a:t>Class/Comp Team Supervisor is Point of Contact</a:t>
          </a:r>
          <a:endParaRPr lang="en-US" sz="1600" kern="1200" dirty="0"/>
        </a:p>
        <a:p>
          <a:pPr marL="171450" lvl="1" indent="-171450" algn="l" defTabSz="711200">
            <a:lnSpc>
              <a:spcPct val="90000"/>
            </a:lnSpc>
            <a:spcBef>
              <a:spcPct val="0"/>
            </a:spcBef>
            <a:spcAft>
              <a:spcPct val="15000"/>
            </a:spcAft>
            <a:buChar char="••"/>
          </a:pPr>
          <a:r>
            <a:rPr lang="en-US" sz="1600" kern="1200" dirty="0" smtClean="0"/>
            <a:t>Reviews </a:t>
          </a:r>
          <a:r>
            <a:rPr lang="en-US" sz="1600" kern="1200" dirty="0" smtClean="0"/>
            <a:t>documentation</a:t>
          </a:r>
          <a:endParaRPr lang="en-US" sz="1600" kern="1200" dirty="0"/>
        </a:p>
        <a:p>
          <a:pPr marL="171450" lvl="1" indent="-171450" algn="l" defTabSz="711200">
            <a:lnSpc>
              <a:spcPct val="90000"/>
            </a:lnSpc>
            <a:spcBef>
              <a:spcPct val="0"/>
            </a:spcBef>
            <a:spcAft>
              <a:spcPct val="15000"/>
            </a:spcAft>
            <a:buChar char="••"/>
          </a:pPr>
          <a:r>
            <a:rPr lang="en-US" sz="1600" kern="1200" dirty="0" smtClean="0"/>
            <a:t>Contacts Agency Rep and works to correct issues if identified</a:t>
          </a:r>
          <a:endParaRPr lang="en-US" sz="1600" kern="1200" dirty="0"/>
        </a:p>
      </dsp:txBody>
      <dsp:txXfrm>
        <a:off x="622934" y="1946909"/>
        <a:ext cx="5352288" cy="1668779"/>
      </dsp:txXfrm>
    </dsp:sp>
    <dsp:sp modelId="{351E95C9-2467-43F8-BC69-AB78C4D3E618}">
      <dsp:nvSpPr>
        <dsp:cNvPr id="0" name=""/>
        <dsp:cNvSpPr/>
      </dsp:nvSpPr>
      <dsp:spPr>
        <a:xfrm>
          <a:off x="1245869" y="3893819"/>
          <a:ext cx="7059930" cy="1668779"/>
        </a:xfrm>
        <a:prstGeom prst="roundRect">
          <a:avLst>
            <a:gd name="adj" fmla="val 10000"/>
          </a:avLst>
        </a:prstGeom>
        <a:solidFill>
          <a:schemeClr val="accent1">
            <a:shade val="50000"/>
            <a:hueOff val="191166"/>
            <a:satOff val="-17266"/>
            <a:lumOff val="307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Class/Comp </a:t>
          </a:r>
          <a:r>
            <a:rPr lang="en-US" sz="2000" kern="1200" dirty="0" smtClean="0"/>
            <a:t>Finished</a:t>
          </a:r>
          <a:endParaRPr lang="en-US" sz="2000" kern="1200" dirty="0"/>
        </a:p>
        <a:p>
          <a:pPr marL="171450" lvl="1" indent="-171450" algn="l" defTabSz="711200">
            <a:lnSpc>
              <a:spcPct val="90000"/>
            </a:lnSpc>
            <a:spcBef>
              <a:spcPct val="0"/>
            </a:spcBef>
            <a:spcAft>
              <a:spcPct val="15000"/>
            </a:spcAft>
            <a:buChar char="••"/>
          </a:pPr>
          <a:r>
            <a:rPr lang="en-US" sz="1600" kern="1200" dirty="0" smtClean="0"/>
            <a:t>Notify Agency </a:t>
          </a:r>
          <a:r>
            <a:rPr lang="en-US" sz="1600" kern="1200" dirty="0" smtClean="0"/>
            <a:t>that they are ready </a:t>
          </a:r>
          <a:r>
            <a:rPr lang="en-US" sz="1600" kern="1200" dirty="0" smtClean="0"/>
            <a:t>to post positions</a:t>
          </a:r>
          <a:endParaRPr lang="en-US" sz="1600" kern="1200" dirty="0"/>
        </a:p>
      </dsp:txBody>
      <dsp:txXfrm>
        <a:off x="1245869" y="3893819"/>
        <a:ext cx="5352288" cy="1668779"/>
      </dsp:txXfrm>
    </dsp:sp>
    <dsp:sp modelId="{B61BDBF9-C846-4268-9F7C-5FDE1A55D279}">
      <dsp:nvSpPr>
        <dsp:cNvPr id="0" name=""/>
        <dsp:cNvSpPr/>
      </dsp:nvSpPr>
      <dsp:spPr>
        <a:xfrm>
          <a:off x="5975223" y="1265491"/>
          <a:ext cx="1084706" cy="1084706"/>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75223" y="1265491"/>
        <a:ext cx="1084706" cy="1084706"/>
      </dsp:txXfrm>
    </dsp:sp>
    <dsp:sp modelId="{FC157BD9-E1A8-46B2-827E-724513D74A0B}">
      <dsp:nvSpPr>
        <dsp:cNvPr id="0" name=""/>
        <dsp:cNvSpPr/>
      </dsp:nvSpPr>
      <dsp:spPr>
        <a:xfrm>
          <a:off x="6598158" y="3201275"/>
          <a:ext cx="1084706" cy="1084706"/>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598158" y="3201275"/>
        <a:ext cx="1084706" cy="1084706"/>
      </dsp:txXfrm>
    </dsp:sp>
  </dsp:spTree>
</dsp:drawing>
</file>

<file path=ppt/diagrams/drawing8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D170F8-E93D-424B-BBE4-3F105BBA15C5}">
      <dsp:nvSpPr>
        <dsp:cNvPr id="0" name=""/>
        <dsp:cNvSpPr/>
      </dsp:nvSpPr>
      <dsp:spPr>
        <a:xfrm>
          <a:off x="0" y="0"/>
          <a:ext cx="7772400"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In addition to checking for </a:t>
          </a:r>
          <a:r>
            <a:rPr lang="en-US" sz="2900" kern="1200" dirty="0" smtClean="0"/>
            <a:t>grammar/syntax issues and the use of standard formatting, </a:t>
          </a:r>
          <a:r>
            <a:rPr lang="en-US" sz="2900" kern="1200" dirty="0" smtClean="0"/>
            <a:t>DOHR will check for Agency documentation of the following: </a:t>
          </a:r>
          <a:endParaRPr lang="en-US" sz="2900" kern="1200" dirty="0"/>
        </a:p>
      </dsp:txBody>
      <dsp:txXfrm>
        <a:off x="0" y="0"/>
        <a:ext cx="7772400" cy="1371600"/>
      </dsp:txXfrm>
    </dsp:sp>
    <dsp:sp modelId="{93335674-017A-4537-8DBD-2CAD915369AC}">
      <dsp:nvSpPr>
        <dsp:cNvPr id="0" name=""/>
        <dsp:cNvSpPr/>
      </dsp:nvSpPr>
      <dsp:spPr>
        <a:xfrm>
          <a:off x="777239" y="1371711"/>
          <a:ext cx="6217920" cy="6660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Tasks, Competencies/KSAs, and </a:t>
          </a:r>
          <a:r>
            <a:rPr lang="en-US" sz="2300" kern="1200" dirty="0" smtClean="0"/>
            <a:t>Minimum Qualifications</a:t>
          </a:r>
          <a:endParaRPr lang="en-US" sz="2300" kern="1200" dirty="0"/>
        </a:p>
      </dsp:txBody>
      <dsp:txXfrm>
        <a:off x="777239" y="1371711"/>
        <a:ext cx="6217920" cy="666043"/>
      </dsp:txXfrm>
    </dsp:sp>
    <dsp:sp modelId="{F6B81C78-772B-44C1-9F6C-5C1E619E52D4}">
      <dsp:nvSpPr>
        <dsp:cNvPr id="0" name=""/>
        <dsp:cNvSpPr/>
      </dsp:nvSpPr>
      <dsp:spPr>
        <a:xfrm>
          <a:off x="777239" y="2140222"/>
          <a:ext cx="6217920" cy="6660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Order of importance for functional areas and tasks</a:t>
          </a:r>
          <a:endParaRPr lang="en-US" sz="2300" kern="1200" dirty="0"/>
        </a:p>
      </dsp:txBody>
      <dsp:txXfrm>
        <a:off x="777239" y="2140222"/>
        <a:ext cx="6217920" cy="666043"/>
      </dsp:txXfrm>
    </dsp:sp>
    <dsp:sp modelId="{598CADDD-85A9-4087-87B6-F1B7D5381810}">
      <dsp:nvSpPr>
        <dsp:cNvPr id="0" name=""/>
        <dsp:cNvSpPr/>
      </dsp:nvSpPr>
      <dsp:spPr>
        <a:xfrm>
          <a:off x="777239" y="2908734"/>
          <a:ext cx="6217920" cy="6660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Task assignment to functional areas</a:t>
          </a:r>
          <a:endParaRPr lang="en-US" sz="2300" kern="1200" dirty="0"/>
        </a:p>
      </dsp:txBody>
      <dsp:txXfrm>
        <a:off x="777239" y="2908734"/>
        <a:ext cx="6217920" cy="666043"/>
      </dsp:txXfrm>
    </dsp:sp>
    <dsp:sp modelId="{40EF52AF-3D6E-4EFA-88CB-2F4CADCBAA7B}">
      <dsp:nvSpPr>
        <dsp:cNvPr id="0" name=""/>
        <dsp:cNvSpPr/>
      </dsp:nvSpPr>
      <dsp:spPr>
        <a:xfrm>
          <a:off x="777239" y="3677245"/>
          <a:ext cx="6217920" cy="6660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kern="1200" dirty="0" smtClean="0"/>
            <a:t>The job-relatedness of Competencies/KSAs</a:t>
          </a:r>
          <a:endParaRPr lang="en-US" sz="2300" kern="1200" dirty="0"/>
        </a:p>
      </dsp:txBody>
      <dsp:txXfrm>
        <a:off x="777239" y="3677245"/>
        <a:ext cx="6217920" cy="666043"/>
      </dsp:txXfrm>
    </dsp:sp>
  </dsp:spTree>
</dsp:drawing>
</file>

<file path=ppt/diagrams/drawing8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71B45A-4458-40D3-82A1-982F88821FE0}">
      <dsp:nvSpPr>
        <dsp:cNvPr id="0" name=""/>
        <dsp:cNvSpPr/>
      </dsp:nvSpPr>
      <dsp:spPr>
        <a:xfrm>
          <a:off x="582929" y="0"/>
          <a:ext cx="6606540" cy="457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F1E83-AFDA-4A7F-8E34-A4D8C8A0C986}">
      <dsp:nvSpPr>
        <dsp:cNvPr id="0" name=""/>
        <dsp:cNvSpPr/>
      </dsp:nvSpPr>
      <dsp:spPr>
        <a:xfrm>
          <a:off x="8349" y="1371599"/>
          <a:ext cx="25017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MQs are used to determine who is included on the list of candidates</a:t>
          </a:r>
          <a:endParaRPr lang="en-US" sz="2200" kern="1200" dirty="0"/>
        </a:p>
      </dsp:txBody>
      <dsp:txXfrm>
        <a:off x="8349" y="1371599"/>
        <a:ext cx="2501741" cy="1828800"/>
      </dsp:txXfrm>
    </dsp:sp>
    <dsp:sp modelId="{95B82C1D-AF71-402A-9922-9E7DBCDD0E84}">
      <dsp:nvSpPr>
        <dsp:cNvPr id="0" name=""/>
        <dsp:cNvSpPr/>
      </dsp:nvSpPr>
      <dsp:spPr>
        <a:xfrm>
          <a:off x="2635329" y="1371599"/>
          <a:ext cx="25017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KSAs are used to generate supplemental questions and filter the list</a:t>
          </a:r>
          <a:endParaRPr lang="en-US" sz="2200" kern="1200" dirty="0"/>
        </a:p>
      </dsp:txBody>
      <dsp:txXfrm>
        <a:off x="2635329" y="1371599"/>
        <a:ext cx="2501741" cy="1828800"/>
      </dsp:txXfrm>
    </dsp:sp>
    <dsp:sp modelId="{EC73CA98-8343-41BA-99C6-57C41B3071E1}">
      <dsp:nvSpPr>
        <dsp:cNvPr id="0" name=""/>
        <dsp:cNvSpPr/>
      </dsp:nvSpPr>
      <dsp:spPr>
        <a:xfrm>
          <a:off x="5262309" y="1371599"/>
          <a:ext cx="25017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Competencies (and KSAs if applicable) are used to generate behaviorally-based interview questions</a:t>
          </a:r>
          <a:endParaRPr lang="en-US" sz="2200" kern="1200" dirty="0"/>
        </a:p>
      </dsp:txBody>
      <dsp:txXfrm>
        <a:off x="5262309" y="1371599"/>
        <a:ext cx="2501741" cy="1828800"/>
      </dsp:txXfrm>
    </dsp:sp>
  </dsp:spTree>
</dsp:drawing>
</file>

<file path=ppt/diagrams/drawing8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1C30BA-A9EF-4181-B549-F994DDDC1F94}">
      <dsp:nvSpPr>
        <dsp:cNvPr id="0" name=""/>
        <dsp:cNvSpPr/>
      </dsp:nvSpPr>
      <dsp:spPr>
        <a:xfrm>
          <a:off x="0" y="437129"/>
          <a:ext cx="8229600" cy="4995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41528" rIns="638708"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Any applicant who meets the MQs will be put on a list of eligible candidates for consideration by the agency. The eligible candidate list is randomized.</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Supplemental questions will be generated from the KSAs to assist in selecting appropriate candidates for interview. All candidates answer all supplemental questions and the responses are sent with the eligible candidate list as an Excel report for consideration by the agency.</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Competencies and KSAs will be used to select and/or generate structured interview questions for use in the interview process.</a:t>
          </a:r>
          <a:endParaRPr lang="en-US" sz="2600" kern="1200" dirty="0"/>
        </a:p>
      </dsp:txBody>
      <dsp:txXfrm>
        <a:off x="0" y="437129"/>
        <a:ext cx="8229600" cy="4995900"/>
      </dsp:txXfrm>
    </dsp:sp>
    <dsp:sp modelId="{8C9B77F7-677B-4F53-8C19-B71A03B43627}">
      <dsp:nvSpPr>
        <dsp:cNvPr id="0" name=""/>
        <dsp:cNvSpPr/>
      </dsp:nvSpPr>
      <dsp:spPr>
        <a:xfrm>
          <a:off x="411480" y="53369"/>
          <a:ext cx="576072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rtl="0">
            <a:lnSpc>
              <a:spcPct val="90000"/>
            </a:lnSpc>
            <a:spcBef>
              <a:spcPct val="0"/>
            </a:spcBef>
            <a:spcAft>
              <a:spcPct val="35000"/>
            </a:spcAft>
          </a:pPr>
          <a:r>
            <a:rPr lang="en-US" sz="2800" kern="1200" dirty="0" smtClean="0"/>
            <a:t>Pre-Interview</a:t>
          </a:r>
          <a:endParaRPr lang="en-US" sz="2800" kern="1200" dirty="0"/>
        </a:p>
      </dsp:txBody>
      <dsp:txXfrm>
        <a:off x="411480" y="53369"/>
        <a:ext cx="5760720" cy="767520"/>
      </dsp:txXfrm>
    </dsp:sp>
  </dsp:spTree>
</dsp:drawing>
</file>

<file path=ppt/diagrams/drawing8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BF839D-7703-41CB-8D29-2C8AF70F4DEA}">
      <dsp:nvSpPr>
        <dsp:cNvPr id="0" name=""/>
        <dsp:cNvSpPr/>
      </dsp:nvSpPr>
      <dsp:spPr>
        <a:xfrm>
          <a:off x="0" y="609749"/>
          <a:ext cx="8229600" cy="425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624840" rIns="638708" bIns="21336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smtClean="0"/>
            <a:t>Used to filter the eligible candidate list</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Should come from the job-related Tasks and KSAs for the class</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Should be selected as a means of specifically targeting the individuals who are most qualified for the position prior to the interview</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Can be “Yes/No” questions, limited choice questions, or basic open-ended questions.</a:t>
          </a:r>
          <a:endParaRPr lang="en-US" sz="3000" kern="1200" dirty="0"/>
        </a:p>
      </dsp:txBody>
      <dsp:txXfrm>
        <a:off x="0" y="609749"/>
        <a:ext cx="8229600" cy="4252500"/>
      </dsp:txXfrm>
    </dsp:sp>
    <dsp:sp modelId="{DA8163B2-DFC3-4379-8561-76EABA846786}">
      <dsp:nvSpPr>
        <dsp:cNvPr id="0" name=""/>
        <dsp:cNvSpPr/>
      </dsp:nvSpPr>
      <dsp:spPr>
        <a:xfrm>
          <a:off x="411480" y="166949"/>
          <a:ext cx="5760720"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333500" rtl="0">
            <a:lnSpc>
              <a:spcPct val="90000"/>
            </a:lnSpc>
            <a:spcBef>
              <a:spcPct val="0"/>
            </a:spcBef>
            <a:spcAft>
              <a:spcPct val="35000"/>
            </a:spcAft>
          </a:pPr>
          <a:r>
            <a:rPr lang="en-US" sz="3000" kern="1200" dirty="0" smtClean="0"/>
            <a:t>General Guidelines</a:t>
          </a:r>
          <a:endParaRPr lang="en-US" sz="3000" kern="1200" dirty="0"/>
        </a:p>
      </dsp:txBody>
      <dsp:txXfrm>
        <a:off x="411480" y="166949"/>
        <a:ext cx="5760720" cy="885600"/>
      </dsp:txXfrm>
    </dsp:sp>
  </dsp:spTree>
</dsp:drawing>
</file>

<file path=ppt/diagrams/drawing8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3BD92E-FCCA-464B-BAC0-45410F3C88D6}">
      <dsp:nvSpPr>
        <dsp:cNvPr id="0" name=""/>
        <dsp:cNvSpPr/>
      </dsp:nvSpPr>
      <dsp:spPr>
        <a:xfrm>
          <a:off x="0" y="400290"/>
          <a:ext cx="8153400" cy="4491900"/>
        </a:xfrm>
        <a:prstGeom prst="rect">
          <a:avLst/>
        </a:prstGeom>
        <a:solidFill>
          <a:schemeClr val="bg1">
            <a:alpha val="9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479044" rIns="63279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solidFill>
                <a:schemeClr val="tx1"/>
              </a:solidFill>
            </a:rPr>
            <a:t>Go through the Task and KSA Lists and select approx. 5 - 10 </a:t>
          </a:r>
          <a:r>
            <a:rPr lang="en-US" sz="2300" b="1" i="1" u="sng" kern="1200" dirty="0" smtClean="0">
              <a:solidFill>
                <a:schemeClr val="tx1"/>
              </a:solidFill>
            </a:rPr>
            <a:t>job-related</a:t>
          </a:r>
          <a:r>
            <a:rPr lang="en-US" sz="2300" kern="1200" dirty="0" smtClean="0">
              <a:solidFill>
                <a:schemeClr val="tx1"/>
              </a:solidFill>
            </a:rPr>
            <a:t> Tasks and KSAs to generate supplemental questions for.</a:t>
          </a:r>
        </a:p>
        <a:p>
          <a:pPr marL="228600" lvl="1" indent="-228600" algn="l" defTabSz="1022350">
            <a:lnSpc>
              <a:spcPct val="90000"/>
            </a:lnSpc>
            <a:spcBef>
              <a:spcPct val="0"/>
            </a:spcBef>
            <a:spcAft>
              <a:spcPct val="15000"/>
            </a:spcAft>
            <a:buChar char="••"/>
          </a:pPr>
          <a:r>
            <a:rPr lang="en-US" sz="2300" i="0" kern="1200" dirty="0" smtClean="0">
              <a:solidFill>
                <a:schemeClr val="tx1"/>
              </a:solidFill>
            </a:rPr>
            <a:t>Preference should be given to knowledge, with skills a distant second. Avoid abilities.</a:t>
          </a:r>
          <a:endParaRPr lang="en-US" sz="2300" kern="1200" dirty="0" smtClean="0">
            <a:solidFill>
              <a:schemeClr val="tx1"/>
            </a:solidFill>
          </a:endParaRPr>
        </a:p>
        <a:p>
          <a:pPr marL="228600" lvl="1" indent="-228600" algn="l" defTabSz="1022350">
            <a:lnSpc>
              <a:spcPct val="90000"/>
            </a:lnSpc>
            <a:spcBef>
              <a:spcPct val="0"/>
            </a:spcBef>
            <a:spcAft>
              <a:spcPct val="15000"/>
            </a:spcAft>
            <a:buChar char="••"/>
          </a:pPr>
          <a:r>
            <a:rPr lang="en-US" sz="2300" kern="1200" dirty="0" smtClean="0">
              <a:solidFill>
                <a:schemeClr val="tx1"/>
              </a:solidFill>
            </a:rPr>
            <a:t>Go back through the list and develop detailed and specific supplemental questions as appropriate.</a:t>
          </a:r>
        </a:p>
        <a:p>
          <a:pPr marL="228600" lvl="1" indent="-228600" algn="l" defTabSz="1022350">
            <a:lnSpc>
              <a:spcPct val="90000"/>
            </a:lnSpc>
            <a:spcBef>
              <a:spcPct val="0"/>
            </a:spcBef>
            <a:spcAft>
              <a:spcPct val="15000"/>
            </a:spcAft>
            <a:buChar char="••"/>
          </a:pPr>
          <a:r>
            <a:rPr lang="en-US" sz="2300" kern="1200" dirty="0" smtClean="0">
              <a:solidFill>
                <a:schemeClr val="tx1"/>
              </a:solidFill>
            </a:rPr>
            <a:t>Don’t confuse supplemental questions with interview questions; focus on </a:t>
          </a:r>
          <a:r>
            <a:rPr lang="en-US" sz="2300" kern="1200" dirty="0" smtClean="0"/>
            <a:t>Yes/No” questions and limited choice questions.</a:t>
          </a:r>
          <a:endParaRPr lang="en-US" sz="2300" kern="1200" dirty="0" smtClean="0">
            <a:solidFill>
              <a:schemeClr val="tx1"/>
            </a:solidFill>
          </a:endParaRPr>
        </a:p>
        <a:p>
          <a:pPr marL="228600" lvl="1" indent="-228600" algn="l" defTabSz="1022350">
            <a:lnSpc>
              <a:spcPct val="90000"/>
            </a:lnSpc>
            <a:spcBef>
              <a:spcPct val="0"/>
            </a:spcBef>
            <a:spcAft>
              <a:spcPct val="15000"/>
            </a:spcAft>
            <a:buChar char="••"/>
          </a:pPr>
          <a:r>
            <a:rPr lang="en-US" sz="2300" kern="1200" dirty="0" smtClean="0">
              <a:solidFill>
                <a:schemeClr val="tx1"/>
              </a:solidFill>
            </a:rPr>
            <a:t>The number of supplemental questions and their level of detail varies by job.</a:t>
          </a:r>
        </a:p>
      </dsp:txBody>
      <dsp:txXfrm>
        <a:off x="0" y="400290"/>
        <a:ext cx="8153400" cy="4491900"/>
      </dsp:txXfrm>
    </dsp:sp>
    <dsp:sp modelId="{2126E192-B316-435B-9F09-AD0D40E67F3E}">
      <dsp:nvSpPr>
        <dsp:cNvPr id="0" name=""/>
        <dsp:cNvSpPr/>
      </dsp:nvSpPr>
      <dsp:spPr>
        <a:xfrm>
          <a:off x="407670" y="60809"/>
          <a:ext cx="570738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en-US" sz="3200" b="1" kern="1200" dirty="0" smtClean="0"/>
            <a:t>General Guidelines: </a:t>
          </a:r>
        </a:p>
      </dsp:txBody>
      <dsp:txXfrm>
        <a:off x="407670" y="60809"/>
        <a:ext cx="5707380" cy="678960"/>
      </dsp:txXfrm>
    </dsp:sp>
  </dsp:spTree>
</dsp:drawing>
</file>

<file path=ppt/diagrams/drawing8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19D01E-2571-43FE-A556-4ADDFD14752B}">
      <dsp:nvSpPr>
        <dsp:cNvPr id="0" name=""/>
        <dsp:cNvSpPr/>
      </dsp:nvSpPr>
      <dsp:spPr>
        <a:xfrm rot="5400000">
          <a:off x="4636936" y="-1674343"/>
          <a:ext cx="1296590" cy="49743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All candidates are asked these questions, regardless of what class they are applying to.</a:t>
          </a:r>
          <a:endParaRPr lang="en-US" sz="1900" kern="1200" dirty="0"/>
        </a:p>
      </dsp:txBody>
      <dsp:txXfrm rot="5400000">
        <a:off x="4636936" y="-1674343"/>
        <a:ext cx="1296590" cy="4974336"/>
      </dsp:txXfrm>
    </dsp:sp>
    <dsp:sp modelId="{B3542ED2-9D99-4406-B5AB-48DBBE17E864}">
      <dsp:nvSpPr>
        <dsp:cNvPr id="0" name=""/>
        <dsp:cNvSpPr/>
      </dsp:nvSpPr>
      <dsp:spPr>
        <a:xfrm>
          <a:off x="0" y="2455"/>
          <a:ext cx="2798064" cy="16207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kern="1200" dirty="0" smtClean="0"/>
            <a:t>Standard Questions</a:t>
          </a:r>
          <a:endParaRPr lang="en-US" sz="4100" kern="1200" dirty="0"/>
        </a:p>
      </dsp:txBody>
      <dsp:txXfrm>
        <a:off x="0" y="2455"/>
        <a:ext cx="2798064" cy="1620738"/>
      </dsp:txXfrm>
    </dsp:sp>
    <dsp:sp modelId="{7A2759B3-DD88-424D-8B36-686BB1FE8AD7}">
      <dsp:nvSpPr>
        <dsp:cNvPr id="0" name=""/>
        <dsp:cNvSpPr/>
      </dsp:nvSpPr>
      <dsp:spPr>
        <a:xfrm rot="5400000">
          <a:off x="4636936" y="27431"/>
          <a:ext cx="1296590" cy="49743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Ask about the candidate’s willingness to engage in certain position specific tasks or abide by certain position specific requirements.</a:t>
          </a:r>
          <a:endParaRPr lang="en-US" sz="1900" kern="1200" dirty="0"/>
        </a:p>
      </dsp:txBody>
      <dsp:txXfrm rot="5400000">
        <a:off x="4636936" y="27431"/>
        <a:ext cx="1296590" cy="4974336"/>
      </dsp:txXfrm>
    </dsp:sp>
    <dsp:sp modelId="{FFA817A3-DE40-443E-93FA-4F3A0DB78661}">
      <dsp:nvSpPr>
        <dsp:cNvPr id="0" name=""/>
        <dsp:cNvSpPr/>
      </dsp:nvSpPr>
      <dsp:spPr>
        <a:xfrm>
          <a:off x="0" y="1704230"/>
          <a:ext cx="2798064" cy="16207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kern="1200" dirty="0" smtClean="0"/>
            <a:t>Willingness Questions</a:t>
          </a:r>
          <a:endParaRPr lang="en-US" sz="4100" kern="1200" dirty="0"/>
        </a:p>
      </dsp:txBody>
      <dsp:txXfrm>
        <a:off x="0" y="1704230"/>
        <a:ext cx="2798064" cy="1620738"/>
      </dsp:txXfrm>
    </dsp:sp>
    <dsp:sp modelId="{2B58E6DA-7E00-4DDF-8018-C2B7C1F8951A}">
      <dsp:nvSpPr>
        <dsp:cNvPr id="0" name=""/>
        <dsp:cNvSpPr/>
      </dsp:nvSpPr>
      <dsp:spPr>
        <a:xfrm rot="5400000">
          <a:off x="4636936" y="1729207"/>
          <a:ext cx="1296590" cy="49743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Ask whether or not a candidate possesses a certain level of a KSA specific to the given position.</a:t>
          </a:r>
          <a:endParaRPr lang="en-US" sz="1900" kern="1200" dirty="0"/>
        </a:p>
        <a:p>
          <a:pPr marL="171450" lvl="1" indent="-171450" algn="l" defTabSz="844550" rtl="0">
            <a:lnSpc>
              <a:spcPct val="90000"/>
            </a:lnSpc>
            <a:spcBef>
              <a:spcPct val="0"/>
            </a:spcBef>
            <a:spcAft>
              <a:spcPct val="15000"/>
            </a:spcAft>
            <a:buChar char="••"/>
          </a:pPr>
          <a:endParaRPr lang="en-US" sz="1900" kern="1200" dirty="0"/>
        </a:p>
      </dsp:txBody>
      <dsp:txXfrm rot="5400000">
        <a:off x="4636936" y="1729207"/>
        <a:ext cx="1296590" cy="4974336"/>
      </dsp:txXfrm>
    </dsp:sp>
    <dsp:sp modelId="{C45E51DB-782C-45C7-82EA-08998E8C3438}">
      <dsp:nvSpPr>
        <dsp:cNvPr id="0" name=""/>
        <dsp:cNvSpPr/>
      </dsp:nvSpPr>
      <dsp:spPr>
        <a:xfrm>
          <a:off x="0" y="3406006"/>
          <a:ext cx="2798064" cy="16207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kern="1200" dirty="0" smtClean="0"/>
            <a:t>KSA Questions</a:t>
          </a:r>
          <a:endParaRPr lang="en-US" sz="4100" kern="1200" dirty="0"/>
        </a:p>
      </dsp:txBody>
      <dsp:txXfrm>
        <a:off x="0" y="3406006"/>
        <a:ext cx="2798064" cy="162073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92B669-43B7-4D3E-A355-32F34B5F1F86}">
      <dsp:nvSpPr>
        <dsp:cNvPr id="0" name=""/>
        <dsp:cNvSpPr/>
      </dsp:nvSpPr>
      <dsp:spPr>
        <a:xfrm>
          <a:off x="0" y="2981"/>
          <a:ext cx="8229600" cy="1554052"/>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One of the strongest predictors of project success is having an effective </a:t>
          </a:r>
          <a:r>
            <a:rPr lang="en-US" sz="2300" b="1" u="sng" kern="1200" dirty="0" smtClean="0"/>
            <a:t>Executive Sponsor</a:t>
          </a:r>
          <a:r>
            <a:rPr lang="en-US" sz="2300" kern="1200" dirty="0" smtClean="0"/>
            <a:t>.</a:t>
          </a:r>
          <a:endParaRPr lang="en-US" sz="2300" kern="1200" dirty="0"/>
        </a:p>
      </dsp:txBody>
      <dsp:txXfrm>
        <a:off x="0" y="2981"/>
        <a:ext cx="8229600" cy="1554052"/>
      </dsp:txXfrm>
    </dsp:sp>
    <dsp:sp modelId="{4A2CC6A6-43E7-4AC7-BE74-5F7BA68970CD}">
      <dsp:nvSpPr>
        <dsp:cNvPr id="0" name=""/>
        <dsp:cNvSpPr/>
      </dsp:nvSpPr>
      <dsp:spPr>
        <a:xfrm>
          <a:off x="0" y="1623273"/>
          <a:ext cx="8229600" cy="1554052"/>
        </a:xfrm>
        <a:prstGeom prst="roundRect">
          <a:avLst/>
        </a:prstGeom>
        <a:solidFill>
          <a:schemeClr val="accent1">
            <a:shade val="80000"/>
            <a:hueOff val="122214"/>
            <a:satOff val="-11128"/>
            <a:lumOff val="150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The Executive Sponsor is the senior executive who "owns" the program and is responsible for making sure it's successful.</a:t>
          </a:r>
          <a:endParaRPr lang="en-US" sz="2300" kern="1200" dirty="0"/>
        </a:p>
      </dsp:txBody>
      <dsp:txXfrm>
        <a:off x="0" y="1623273"/>
        <a:ext cx="8229600" cy="1554052"/>
      </dsp:txXfrm>
    </dsp:sp>
    <dsp:sp modelId="{FB297F3C-7AE7-4AEC-BC46-4E28E4CFB1DC}">
      <dsp:nvSpPr>
        <dsp:cNvPr id="0" name=""/>
        <dsp:cNvSpPr/>
      </dsp:nvSpPr>
      <dsp:spPr>
        <a:xfrm>
          <a:off x="0" y="3243566"/>
          <a:ext cx="8229600" cy="1554052"/>
        </a:xfrm>
        <a:prstGeom prst="roundRect">
          <a:avLst/>
        </a:prstGeom>
        <a:solidFill>
          <a:schemeClr val="accent1">
            <a:shade val="80000"/>
            <a:hueOff val="244428"/>
            <a:satOff val="-22256"/>
            <a:lumOff val="3003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If the organization’s executive stakeholders don’t visibly promote and support the job analysis effort, it is highly unlikely that those beneath them will do so in the long run, resulting in a failure to truly transform the organization.</a:t>
          </a:r>
          <a:endParaRPr lang="en-US" sz="2300" kern="1200" dirty="0"/>
        </a:p>
      </dsp:txBody>
      <dsp:txXfrm>
        <a:off x="0" y="3243566"/>
        <a:ext cx="8229600" cy="1554052"/>
      </dsp:txXfrm>
    </dsp:sp>
  </dsp:spTree>
</dsp:drawing>
</file>

<file path=ppt/diagrams/drawing9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0F780C-A8D0-4BC4-BA67-3F2F91155C28}">
      <dsp:nvSpPr>
        <dsp:cNvPr id="0" name=""/>
        <dsp:cNvSpPr/>
      </dsp:nvSpPr>
      <dsp:spPr>
        <a:xfrm>
          <a:off x="0" y="236205"/>
          <a:ext cx="7772400"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dirty="0" smtClean="0"/>
            <a:t>Standard Questions</a:t>
          </a:r>
          <a:endParaRPr lang="en-US" sz="4100" kern="1200" dirty="0"/>
        </a:p>
      </dsp:txBody>
      <dsp:txXfrm>
        <a:off x="0" y="236205"/>
        <a:ext cx="7772400" cy="959400"/>
      </dsp:txXfrm>
    </dsp:sp>
    <dsp:sp modelId="{72C9F8FF-D2F8-4F89-9839-5B7EA4973DF1}">
      <dsp:nvSpPr>
        <dsp:cNvPr id="0" name=""/>
        <dsp:cNvSpPr/>
      </dsp:nvSpPr>
      <dsp:spPr>
        <a:xfrm>
          <a:off x="0" y="1195605"/>
          <a:ext cx="7772400" cy="314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52070" rIns="291592" bIns="52070" numCol="1" spcCol="1270" anchor="t" anchorCtr="0">
          <a:noAutofit/>
        </a:bodyPr>
        <a:lstStyle/>
        <a:p>
          <a:pPr marL="285750" lvl="1" indent="-285750" algn="l" defTabSz="1422400" rtl="0">
            <a:lnSpc>
              <a:spcPct val="90000"/>
            </a:lnSpc>
            <a:spcBef>
              <a:spcPct val="0"/>
            </a:spcBef>
            <a:spcAft>
              <a:spcPct val="20000"/>
            </a:spcAft>
            <a:buChar char="••"/>
          </a:pPr>
          <a:r>
            <a:rPr lang="en-US" sz="3200" kern="1200" dirty="0" smtClean="0"/>
            <a:t>“I attest that I have read and do meet the minimum qualifications for the position in which I am applying.”</a:t>
          </a:r>
          <a:endParaRPr lang="en-US" sz="3200" kern="1200" dirty="0"/>
        </a:p>
        <a:p>
          <a:pPr marL="285750" lvl="1" indent="-285750" algn="l" defTabSz="1422400" rtl="0">
            <a:lnSpc>
              <a:spcPct val="90000"/>
            </a:lnSpc>
            <a:spcBef>
              <a:spcPct val="0"/>
            </a:spcBef>
            <a:spcAft>
              <a:spcPct val="20000"/>
            </a:spcAft>
            <a:buChar char="••"/>
          </a:pPr>
          <a:r>
            <a:rPr lang="en-US" sz="3200" kern="1200" dirty="0" smtClean="0"/>
            <a:t>“In order to receive Veteran's Preference, have you verified that DOHR has a # 2 or # 4 copy of your DD Form 214 on file? If not on file, it must be received by DOHR within 48 hours.”</a:t>
          </a:r>
          <a:endParaRPr lang="en-US" sz="3200" kern="1200" dirty="0"/>
        </a:p>
      </dsp:txBody>
      <dsp:txXfrm>
        <a:off x="0" y="1195605"/>
        <a:ext cx="7772400" cy="3140190"/>
      </dsp:txXfrm>
    </dsp:sp>
  </dsp:spTree>
</dsp:drawing>
</file>

<file path=ppt/diagrams/drawing9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EF8D2F-EA40-46C2-87E4-90911D8932A3}">
      <dsp:nvSpPr>
        <dsp:cNvPr id="0" name=""/>
        <dsp:cNvSpPr/>
      </dsp:nvSpPr>
      <dsp:spPr>
        <a:xfrm>
          <a:off x="0" y="89819"/>
          <a:ext cx="7772400" cy="1146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rtl="0">
            <a:lnSpc>
              <a:spcPct val="90000"/>
            </a:lnSpc>
            <a:spcBef>
              <a:spcPct val="0"/>
            </a:spcBef>
            <a:spcAft>
              <a:spcPct val="35000"/>
            </a:spcAft>
          </a:pPr>
          <a:r>
            <a:rPr lang="en-US" sz="4900" kern="1200" dirty="0" smtClean="0"/>
            <a:t>Willingness Questions</a:t>
          </a:r>
          <a:endParaRPr lang="en-US" sz="4900" kern="1200" dirty="0"/>
        </a:p>
      </dsp:txBody>
      <dsp:txXfrm>
        <a:off x="0" y="89819"/>
        <a:ext cx="7772400" cy="1146600"/>
      </dsp:txXfrm>
    </dsp:sp>
    <dsp:sp modelId="{DB82663D-41A3-4033-8554-C53D3571FB85}">
      <dsp:nvSpPr>
        <dsp:cNvPr id="0" name=""/>
        <dsp:cNvSpPr/>
      </dsp:nvSpPr>
      <dsp:spPr>
        <a:xfrm>
          <a:off x="0" y="1236420"/>
          <a:ext cx="7772400" cy="324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62230" rIns="348488" bIns="62230" numCol="1" spcCol="1270" anchor="t" anchorCtr="0">
          <a:noAutofit/>
        </a:bodyPr>
        <a:lstStyle/>
        <a:p>
          <a:pPr marL="285750" lvl="1" indent="-285750" algn="l" defTabSz="1689100" rtl="0">
            <a:lnSpc>
              <a:spcPct val="90000"/>
            </a:lnSpc>
            <a:spcBef>
              <a:spcPct val="0"/>
            </a:spcBef>
            <a:spcAft>
              <a:spcPct val="20000"/>
            </a:spcAft>
            <a:buChar char="••"/>
          </a:pPr>
          <a:r>
            <a:rPr lang="en-US" sz="3800" kern="1200" dirty="0" smtClean="0"/>
            <a:t>“Are you willing and able to work in downtown Memphis?”</a:t>
          </a:r>
          <a:endParaRPr lang="en-US" sz="3800" kern="1200" dirty="0"/>
        </a:p>
        <a:p>
          <a:pPr marL="285750" lvl="1" indent="-285750" algn="l" defTabSz="1689100" rtl="0">
            <a:lnSpc>
              <a:spcPct val="90000"/>
            </a:lnSpc>
            <a:spcBef>
              <a:spcPct val="0"/>
            </a:spcBef>
            <a:spcAft>
              <a:spcPct val="20000"/>
            </a:spcAft>
            <a:buChar char="••"/>
          </a:pPr>
          <a:r>
            <a:rPr lang="en-US" sz="3800" kern="1200" dirty="0" smtClean="0"/>
            <a:t>“This position works a 6:00 pm to 7:30 am night shift with an every other weekend rotation. Will you be able to work this schedule?”</a:t>
          </a:r>
          <a:endParaRPr lang="en-US" sz="3800" kern="1200" dirty="0"/>
        </a:p>
      </dsp:txBody>
      <dsp:txXfrm>
        <a:off x="0" y="1236420"/>
        <a:ext cx="7772400" cy="3245760"/>
      </dsp:txXfrm>
    </dsp:sp>
  </dsp:spTree>
</dsp:drawing>
</file>

<file path=ppt/diagrams/drawing9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FA964B-0FCB-4359-8AA7-2165A18D307E}">
      <dsp:nvSpPr>
        <dsp:cNvPr id="0" name=""/>
        <dsp:cNvSpPr/>
      </dsp:nvSpPr>
      <dsp:spPr>
        <a:xfrm>
          <a:off x="0" y="156239"/>
          <a:ext cx="7772400"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KSA Questions</a:t>
          </a:r>
          <a:endParaRPr lang="en-US" sz="3200" kern="1200" dirty="0"/>
        </a:p>
      </dsp:txBody>
      <dsp:txXfrm>
        <a:off x="0" y="156239"/>
        <a:ext cx="7772400" cy="748800"/>
      </dsp:txXfrm>
    </dsp:sp>
    <dsp:sp modelId="{0A15ACD8-D5CA-4E78-AE3A-3AA15189D14E}">
      <dsp:nvSpPr>
        <dsp:cNvPr id="0" name=""/>
        <dsp:cNvSpPr/>
      </dsp:nvSpPr>
      <dsp:spPr>
        <a:xfrm>
          <a:off x="0" y="905039"/>
          <a:ext cx="7772400" cy="351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dirty="0" smtClean="0"/>
            <a:t>“Are you proficient in advanced applications of Microsoft Word, to include generating a conditional mail merge document, automating repetitive tasks with macros, developing templates and forms, and linking forms to external sources?”</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“Do you have experience working with an intellectual and developmental disability population?”</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“Do you have knowledge of medical administration/clerical procedures and systems such as word processing, managing files and records, and medical terminology?”</a:t>
          </a:r>
          <a:endParaRPr lang="en-US" sz="2500" kern="1200" dirty="0"/>
        </a:p>
      </dsp:txBody>
      <dsp:txXfrm>
        <a:off x="0" y="905039"/>
        <a:ext cx="7772400" cy="3510720"/>
      </dsp:txXfrm>
    </dsp:sp>
  </dsp:spTree>
</dsp:drawing>
</file>

<file path=ppt/diagrams/drawing9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F5AEC0-D76E-45D8-B247-F27570E01673}">
      <dsp:nvSpPr>
        <dsp:cNvPr id="0" name=""/>
        <dsp:cNvSpPr/>
      </dsp:nvSpPr>
      <dsp:spPr>
        <a:xfrm>
          <a:off x="0" y="55882"/>
          <a:ext cx="8229600" cy="120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lvl="0" algn="ctr" defTabSz="1866900" rtl="0">
            <a:lnSpc>
              <a:spcPct val="90000"/>
            </a:lnSpc>
            <a:spcBef>
              <a:spcPct val="0"/>
            </a:spcBef>
            <a:spcAft>
              <a:spcPct val="35000"/>
            </a:spcAft>
          </a:pPr>
          <a:r>
            <a:rPr lang="en-US" sz="4200" u="none" kern="1200" dirty="0" smtClean="0"/>
            <a:t>Overly Broad Questions:</a:t>
          </a:r>
          <a:endParaRPr lang="en-US" sz="4200" u="none" kern="1200" dirty="0"/>
        </a:p>
      </dsp:txBody>
      <dsp:txXfrm>
        <a:off x="0" y="55882"/>
        <a:ext cx="8229600" cy="1209600"/>
      </dsp:txXfrm>
    </dsp:sp>
    <dsp:sp modelId="{A8262817-E39F-4A2A-94CC-6E92D94F7C4A}">
      <dsp:nvSpPr>
        <dsp:cNvPr id="0" name=""/>
        <dsp:cNvSpPr/>
      </dsp:nvSpPr>
      <dsp:spPr>
        <a:xfrm>
          <a:off x="0" y="1265482"/>
          <a:ext cx="8229600" cy="36316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028" tIns="224028" rIns="298704" bIns="336042" numCol="1" spcCol="1270" anchor="t" anchorCtr="0">
          <a:noAutofit/>
        </a:bodyPr>
        <a:lstStyle/>
        <a:p>
          <a:pPr marL="285750" lvl="1" indent="-285750" algn="l" defTabSz="1866900">
            <a:lnSpc>
              <a:spcPct val="90000"/>
            </a:lnSpc>
            <a:spcBef>
              <a:spcPct val="0"/>
            </a:spcBef>
            <a:spcAft>
              <a:spcPct val="15000"/>
            </a:spcAft>
            <a:buChar char="••"/>
          </a:pPr>
          <a:r>
            <a:rPr lang="en-US" sz="4200" kern="1200" dirty="0" smtClean="0"/>
            <a:t>Are you proficient with computers and computer-based programs?</a:t>
          </a:r>
          <a:endParaRPr lang="en-US" sz="4200" kern="1200" dirty="0"/>
        </a:p>
        <a:p>
          <a:pPr marL="285750" lvl="1" indent="-285750" algn="l" defTabSz="1866900">
            <a:lnSpc>
              <a:spcPct val="90000"/>
            </a:lnSpc>
            <a:spcBef>
              <a:spcPct val="0"/>
            </a:spcBef>
            <a:spcAft>
              <a:spcPct val="15000"/>
            </a:spcAft>
            <a:buChar char="••"/>
          </a:pPr>
          <a:r>
            <a:rPr lang="en-US" sz="4200" kern="1200" dirty="0" smtClean="0"/>
            <a:t>Do you have proficient writing skills?</a:t>
          </a:r>
          <a:endParaRPr lang="en-US" sz="4200" kern="1200" dirty="0"/>
        </a:p>
        <a:p>
          <a:pPr marL="285750" lvl="1" indent="-285750" algn="l" defTabSz="1866900">
            <a:lnSpc>
              <a:spcPct val="90000"/>
            </a:lnSpc>
            <a:spcBef>
              <a:spcPct val="0"/>
            </a:spcBef>
            <a:spcAft>
              <a:spcPct val="15000"/>
            </a:spcAft>
            <a:buChar char="••"/>
          </a:pPr>
          <a:r>
            <a:rPr lang="en-US" sz="4200" kern="1200" dirty="0" smtClean="0"/>
            <a:t>Can you operate machinery?</a:t>
          </a:r>
          <a:endParaRPr lang="en-US" sz="4200" kern="1200" dirty="0"/>
        </a:p>
        <a:p>
          <a:pPr marL="285750" lvl="1" indent="-285750" algn="l" defTabSz="1866900">
            <a:lnSpc>
              <a:spcPct val="90000"/>
            </a:lnSpc>
            <a:spcBef>
              <a:spcPct val="0"/>
            </a:spcBef>
            <a:spcAft>
              <a:spcPct val="15000"/>
            </a:spcAft>
            <a:buChar char="••"/>
          </a:pPr>
          <a:r>
            <a:rPr lang="en-US" sz="4200" kern="1200" dirty="0" smtClean="0"/>
            <a:t>Do you have experience?</a:t>
          </a:r>
          <a:endParaRPr lang="en-US" sz="4200" kern="1200" dirty="0"/>
        </a:p>
      </dsp:txBody>
      <dsp:txXfrm>
        <a:off x="0" y="1265482"/>
        <a:ext cx="8229600" cy="3631635"/>
      </dsp:txXfrm>
    </dsp:sp>
  </dsp:spTree>
</dsp:drawing>
</file>

<file path=ppt/diagrams/drawing9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F5AEC0-D76E-45D8-B247-F27570E01673}">
      <dsp:nvSpPr>
        <dsp:cNvPr id="0" name=""/>
        <dsp:cNvSpPr/>
      </dsp:nvSpPr>
      <dsp:spPr>
        <a:xfrm>
          <a:off x="0" y="160710"/>
          <a:ext cx="8229600"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u="sng" kern="1200" smtClean="0"/>
            <a:t>“Who doesn’t?” Questions:</a:t>
          </a:r>
          <a:endParaRPr lang="en-US" sz="2700" kern="1200" dirty="0"/>
        </a:p>
      </dsp:txBody>
      <dsp:txXfrm>
        <a:off x="0" y="160710"/>
        <a:ext cx="8229600" cy="777600"/>
      </dsp:txXfrm>
    </dsp:sp>
    <dsp:sp modelId="{A8262817-E39F-4A2A-94CC-6E92D94F7C4A}">
      <dsp:nvSpPr>
        <dsp:cNvPr id="0" name=""/>
        <dsp:cNvSpPr/>
      </dsp:nvSpPr>
      <dsp:spPr>
        <a:xfrm>
          <a:off x="0" y="938310"/>
          <a:ext cx="8229600" cy="38539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smtClean="0"/>
            <a:t>Do you multi-task in your present or a past job position?</a:t>
          </a:r>
          <a:endParaRPr lang="en-US" sz="2700" kern="1200"/>
        </a:p>
        <a:p>
          <a:pPr marL="228600" lvl="1" indent="-228600" algn="l" defTabSz="1200150">
            <a:lnSpc>
              <a:spcPct val="90000"/>
            </a:lnSpc>
            <a:spcBef>
              <a:spcPct val="0"/>
            </a:spcBef>
            <a:spcAft>
              <a:spcPct val="15000"/>
            </a:spcAft>
            <a:buChar char="••"/>
          </a:pPr>
          <a:r>
            <a:rPr lang="en-US" sz="2700" kern="1200" smtClean="0"/>
            <a:t>Do you have experience working with the public and/or customers?</a:t>
          </a:r>
          <a:endParaRPr lang="en-US" sz="2700" kern="1200"/>
        </a:p>
        <a:p>
          <a:pPr marL="228600" lvl="1" indent="-228600" algn="l" defTabSz="1200150">
            <a:lnSpc>
              <a:spcPct val="90000"/>
            </a:lnSpc>
            <a:spcBef>
              <a:spcPct val="0"/>
            </a:spcBef>
            <a:spcAft>
              <a:spcPct val="15000"/>
            </a:spcAft>
            <a:buChar char="••"/>
          </a:pPr>
          <a:r>
            <a:rPr lang="en-US" sz="2700" kern="1200" dirty="0" smtClean="0"/>
            <a:t>Have you ever worked with standard office equipment (i.e., fax machine, postage meter, multi-line telephone system)?</a:t>
          </a:r>
          <a:endParaRPr lang="en-US" sz="2700" kern="1200" dirty="0"/>
        </a:p>
        <a:p>
          <a:pPr marL="228600" lvl="1" indent="-228600" algn="l" defTabSz="1200150">
            <a:lnSpc>
              <a:spcPct val="90000"/>
            </a:lnSpc>
            <a:spcBef>
              <a:spcPct val="0"/>
            </a:spcBef>
            <a:spcAft>
              <a:spcPct val="15000"/>
            </a:spcAft>
            <a:buChar char="••"/>
          </a:pPr>
          <a:r>
            <a:rPr lang="en-US" sz="2700" kern="1200" dirty="0" smtClean="0"/>
            <a:t>Do you have typing and word processing skills?</a:t>
          </a:r>
          <a:endParaRPr lang="en-US" sz="2700" kern="1200" dirty="0"/>
        </a:p>
        <a:p>
          <a:pPr marL="228600" lvl="1" indent="-228600" algn="l" defTabSz="1200150">
            <a:lnSpc>
              <a:spcPct val="90000"/>
            </a:lnSpc>
            <a:spcBef>
              <a:spcPct val="0"/>
            </a:spcBef>
            <a:spcAft>
              <a:spcPct val="15000"/>
            </a:spcAft>
            <a:buChar char="••"/>
          </a:pPr>
          <a:r>
            <a:rPr lang="en-US" sz="2700" kern="1200" dirty="0" smtClean="0"/>
            <a:t>Do you have knowledge of English grammar and mathematics?</a:t>
          </a:r>
          <a:endParaRPr lang="en-US" sz="2700" kern="1200" dirty="0"/>
        </a:p>
        <a:p>
          <a:pPr marL="228600" lvl="1" indent="-228600" algn="l" defTabSz="1200150">
            <a:lnSpc>
              <a:spcPct val="90000"/>
            </a:lnSpc>
            <a:spcBef>
              <a:spcPct val="0"/>
            </a:spcBef>
            <a:spcAft>
              <a:spcPct val="15000"/>
            </a:spcAft>
            <a:buChar char="••"/>
          </a:pPr>
          <a:r>
            <a:rPr lang="en-US" sz="2700" kern="1200" smtClean="0"/>
            <a:t>Do you have previous customer service experience?</a:t>
          </a:r>
          <a:endParaRPr lang="en-US" sz="2700" kern="1200"/>
        </a:p>
      </dsp:txBody>
      <dsp:txXfrm>
        <a:off x="0" y="938310"/>
        <a:ext cx="8229600" cy="3853980"/>
      </dsp:txXfrm>
    </dsp:sp>
  </dsp:spTree>
</dsp:drawing>
</file>

<file path=ppt/diagrams/drawing9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F5AEC0-D76E-45D8-B247-F27570E01673}">
      <dsp:nvSpPr>
        <dsp:cNvPr id="0" name=""/>
        <dsp:cNvSpPr/>
      </dsp:nvSpPr>
      <dsp:spPr>
        <a:xfrm>
          <a:off x="0" y="102300"/>
          <a:ext cx="8229600"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“Who in their right mind would say no?” Questions:</a:t>
          </a:r>
          <a:endParaRPr lang="en-US" sz="2000" kern="1200" dirty="0"/>
        </a:p>
      </dsp:txBody>
      <dsp:txXfrm>
        <a:off x="0" y="102300"/>
        <a:ext cx="8229600" cy="576000"/>
      </dsp:txXfrm>
    </dsp:sp>
    <dsp:sp modelId="{A8262817-E39F-4A2A-94CC-6E92D94F7C4A}">
      <dsp:nvSpPr>
        <dsp:cNvPr id="0" name=""/>
        <dsp:cNvSpPr/>
      </dsp:nvSpPr>
      <dsp:spPr>
        <a:xfrm>
          <a:off x="0" y="678300"/>
          <a:ext cx="8229600" cy="41723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Are you detail oriented?</a:t>
          </a:r>
          <a:endParaRPr lang="en-US" sz="2000" kern="1200" dirty="0"/>
        </a:p>
        <a:p>
          <a:pPr marL="228600" lvl="1" indent="-228600" algn="l" defTabSz="889000" rtl="0">
            <a:lnSpc>
              <a:spcPct val="90000"/>
            </a:lnSpc>
            <a:spcBef>
              <a:spcPct val="0"/>
            </a:spcBef>
            <a:spcAft>
              <a:spcPct val="15000"/>
            </a:spcAft>
            <a:buChar char="••"/>
          </a:pPr>
          <a:r>
            <a:rPr lang="en-US" sz="2000" kern="1200" dirty="0" smtClean="0"/>
            <a:t>Are you customer focused?</a:t>
          </a:r>
          <a:endParaRPr lang="en-US" sz="2000" kern="1200" dirty="0"/>
        </a:p>
        <a:p>
          <a:pPr marL="228600" lvl="1" indent="-228600" algn="l" defTabSz="889000" rtl="0">
            <a:lnSpc>
              <a:spcPct val="90000"/>
            </a:lnSpc>
            <a:spcBef>
              <a:spcPct val="0"/>
            </a:spcBef>
            <a:spcAft>
              <a:spcPct val="15000"/>
            </a:spcAft>
            <a:buChar char="••"/>
          </a:pPr>
          <a:r>
            <a:rPr lang="en-US" sz="2000" kern="1200" dirty="0" smtClean="0"/>
            <a:t>Do you consider yourself to be a "people person"?</a:t>
          </a:r>
          <a:endParaRPr lang="en-US" sz="2000" kern="1200" dirty="0"/>
        </a:p>
        <a:p>
          <a:pPr marL="228600" lvl="1" indent="-228600" algn="l" defTabSz="889000" rtl="0">
            <a:lnSpc>
              <a:spcPct val="90000"/>
            </a:lnSpc>
            <a:spcBef>
              <a:spcPct val="0"/>
            </a:spcBef>
            <a:spcAft>
              <a:spcPct val="15000"/>
            </a:spcAft>
            <a:buChar char="••"/>
          </a:pPr>
          <a:r>
            <a:rPr lang="en-US" sz="2000" kern="1200" dirty="0" smtClean="0"/>
            <a:t>Do you have the ability to maintain professionalism while greeting visitors and staff in a potentially high volume working environment?</a:t>
          </a:r>
          <a:endParaRPr lang="en-US" sz="2000" kern="1200" dirty="0"/>
        </a:p>
        <a:p>
          <a:pPr marL="228600" lvl="1" indent="-228600" algn="l" defTabSz="889000" rtl="0">
            <a:lnSpc>
              <a:spcPct val="90000"/>
            </a:lnSpc>
            <a:spcBef>
              <a:spcPct val="0"/>
            </a:spcBef>
            <a:spcAft>
              <a:spcPct val="15000"/>
            </a:spcAft>
            <a:buChar char="••"/>
          </a:pPr>
          <a:r>
            <a:rPr lang="en-US" sz="2000" kern="1200" dirty="0" smtClean="0"/>
            <a:t>Are you able to handle multiple tasks and/or duties?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Are you able to multi-task?</a:t>
          </a:r>
          <a:endParaRPr lang="en-US" sz="2000" kern="1200" dirty="0"/>
        </a:p>
        <a:p>
          <a:pPr marL="228600" lvl="1" indent="-228600" algn="l" defTabSz="889000" rtl="0">
            <a:lnSpc>
              <a:spcPct val="90000"/>
            </a:lnSpc>
            <a:spcBef>
              <a:spcPct val="0"/>
            </a:spcBef>
            <a:spcAft>
              <a:spcPct val="15000"/>
            </a:spcAft>
            <a:buChar char="••"/>
          </a:pPr>
          <a:r>
            <a:rPr lang="en-US" sz="2000" kern="1200" dirty="0" smtClean="0"/>
            <a:t>Are you able to perform a variety of routine functions at a high rate of speed?</a:t>
          </a:r>
          <a:endParaRPr lang="en-US" sz="2000" kern="1200" dirty="0"/>
        </a:p>
        <a:p>
          <a:pPr marL="228600" lvl="1" indent="-228600" algn="l" defTabSz="889000" rtl="0">
            <a:lnSpc>
              <a:spcPct val="90000"/>
            </a:lnSpc>
            <a:spcBef>
              <a:spcPct val="0"/>
            </a:spcBef>
            <a:spcAft>
              <a:spcPct val="15000"/>
            </a:spcAft>
            <a:buChar char="••"/>
          </a:pPr>
          <a:r>
            <a:rPr lang="en-US" sz="2000" kern="1200" dirty="0" smtClean="0"/>
            <a:t>Do you manage your time wisely?</a:t>
          </a:r>
          <a:endParaRPr lang="en-US" sz="2000" kern="1200" dirty="0"/>
        </a:p>
        <a:p>
          <a:pPr marL="228600" lvl="1" indent="-228600" algn="l" defTabSz="889000" rtl="0">
            <a:lnSpc>
              <a:spcPct val="90000"/>
            </a:lnSpc>
            <a:spcBef>
              <a:spcPct val="0"/>
            </a:spcBef>
            <a:spcAft>
              <a:spcPct val="15000"/>
            </a:spcAft>
            <a:buChar char="••"/>
          </a:pPr>
          <a:r>
            <a:rPr lang="en-US" sz="2000" kern="1200" dirty="0" smtClean="0"/>
            <a:t>Do you have time management skills?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Can you read and comprehend written directions, including those received by email or an electronic device?</a:t>
          </a:r>
          <a:endParaRPr lang="en-US" sz="2000" kern="1200" dirty="0"/>
        </a:p>
        <a:p>
          <a:pPr marL="228600" lvl="1" indent="-228600" algn="l" defTabSz="889000" rtl="0">
            <a:lnSpc>
              <a:spcPct val="90000"/>
            </a:lnSpc>
            <a:spcBef>
              <a:spcPct val="0"/>
            </a:spcBef>
            <a:spcAft>
              <a:spcPct val="15000"/>
            </a:spcAft>
            <a:buChar char="••"/>
          </a:pPr>
          <a:r>
            <a:rPr lang="en-US" sz="2000" kern="1200" dirty="0" smtClean="0"/>
            <a:t>Are you able to work with the public?</a:t>
          </a:r>
          <a:endParaRPr lang="en-US" sz="2000" kern="1200" dirty="0"/>
        </a:p>
      </dsp:txBody>
      <dsp:txXfrm>
        <a:off x="0" y="678300"/>
        <a:ext cx="8229600" cy="4172399"/>
      </dsp:txXfrm>
    </dsp:sp>
  </dsp:spTree>
</dsp:drawing>
</file>

<file path=ppt/diagrams/drawing9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F5AEC0-D76E-45D8-B247-F27570E01673}">
      <dsp:nvSpPr>
        <dsp:cNvPr id="0" name=""/>
        <dsp:cNvSpPr/>
      </dsp:nvSpPr>
      <dsp:spPr>
        <a:xfrm>
          <a:off x="0" y="43260"/>
          <a:ext cx="8229600"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0" i="0" u="sng" kern="1200" dirty="0" smtClean="0">
              <a:solidFill>
                <a:schemeClr val="bg1"/>
              </a:solidFill>
            </a:rPr>
            <a:t>“Legally Problematic”</a:t>
          </a:r>
          <a:r>
            <a:rPr lang="en-US" sz="1800" b="0" i="0" u="sng" kern="1200" dirty="0" smtClean="0"/>
            <a:t> </a:t>
          </a:r>
          <a:r>
            <a:rPr lang="en-US" sz="1800" b="0" u="sng" kern="1200" dirty="0" smtClean="0"/>
            <a:t>Questions:</a:t>
          </a:r>
          <a:endParaRPr lang="en-US" sz="1800" b="0" kern="1200" dirty="0"/>
        </a:p>
      </dsp:txBody>
      <dsp:txXfrm>
        <a:off x="0" y="43260"/>
        <a:ext cx="8229600" cy="518400"/>
      </dsp:txXfrm>
    </dsp:sp>
    <dsp:sp modelId="{A8262817-E39F-4A2A-94CC-6E92D94F7C4A}">
      <dsp:nvSpPr>
        <dsp:cNvPr id="0" name=""/>
        <dsp:cNvSpPr/>
      </dsp:nvSpPr>
      <dsp:spPr>
        <a:xfrm>
          <a:off x="0" y="542919"/>
          <a:ext cx="8229600" cy="43480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Have you ever been arrested?</a:t>
          </a:r>
          <a:endParaRPr lang="en-US" sz="1800" kern="1200" dirty="0"/>
        </a:p>
        <a:p>
          <a:pPr marL="171450" lvl="1" indent="-171450" algn="l" defTabSz="800100">
            <a:lnSpc>
              <a:spcPct val="90000"/>
            </a:lnSpc>
            <a:spcBef>
              <a:spcPct val="0"/>
            </a:spcBef>
            <a:spcAft>
              <a:spcPct val="15000"/>
            </a:spcAft>
            <a:buChar char="••"/>
          </a:pPr>
          <a:r>
            <a:rPr lang="en-US" sz="1800" kern="1200" dirty="0" smtClean="0"/>
            <a:t>Are you married?</a:t>
          </a:r>
          <a:endParaRPr lang="en-US" sz="1800" kern="1200" dirty="0"/>
        </a:p>
        <a:p>
          <a:pPr marL="171450" lvl="1" indent="-171450" algn="l" defTabSz="800100">
            <a:lnSpc>
              <a:spcPct val="90000"/>
            </a:lnSpc>
            <a:spcBef>
              <a:spcPct val="0"/>
            </a:spcBef>
            <a:spcAft>
              <a:spcPct val="15000"/>
            </a:spcAft>
            <a:buChar char="••"/>
          </a:pPr>
          <a:r>
            <a:rPr lang="en-US" sz="1800" kern="1200" dirty="0" smtClean="0"/>
            <a:t>Do you have children?</a:t>
          </a:r>
          <a:endParaRPr lang="en-US" sz="1800" kern="1200" dirty="0"/>
        </a:p>
        <a:p>
          <a:pPr marL="171450" lvl="1" indent="-171450" algn="l" defTabSz="800100">
            <a:lnSpc>
              <a:spcPct val="90000"/>
            </a:lnSpc>
            <a:spcBef>
              <a:spcPct val="0"/>
            </a:spcBef>
            <a:spcAft>
              <a:spcPct val="15000"/>
            </a:spcAft>
            <a:buChar char="••"/>
          </a:pPr>
          <a:r>
            <a:rPr lang="en-US" sz="1800" kern="1200" dirty="0" smtClean="0"/>
            <a:t>What country are you from?</a:t>
          </a:r>
          <a:endParaRPr lang="en-US" sz="1800" kern="1200" dirty="0"/>
        </a:p>
        <a:p>
          <a:pPr marL="171450" lvl="1" indent="-171450" algn="l" defTabSz="800100">
            <a:lnSpc>
              <a:spcPct val="90000"/>
            </a:lnSpc>
            <a:spcBef>
              <a:spcPct val="0"/>
            </a:spcBef>
            <a:spcAft>
              <a:spcPct val="15000"/>
            </a:spcAft>
            <a:buChar char="••"/>
          </a:pPr>
          <a:r>
            <a:rPr lang="en-US" sz="1800" kern="1200" dirty="0" smtClean="0"/>
            <a:t>Is English your first language?</a:t>
          </a:r>
          <a:endParaRPr lang="en-US" sz="1800" kern="1200" dirty="0"/>
        </a:p>
        <a:p>
          <a:pPr marL="171450" lvl="1" indent="-171450" algn="l" defTabSz="800100">
            <a:lnSpc>
              <a:spcPct val="90000"/>
            </a:lnSpc>
            <a:spcBef>
              <a:spcPct val="0"/>
            </a:spcBef>
            <a:spcAft>
              <a:spcPct val="15000"/>
            </a:spcAft>
            <a:buChar char="••"/>
          </a:pPr>
          <a:r>
            <a:rPr lang="en-US" sz="1800" kern="1200" dirty="0" smtClean="0"/>
            <a:t>Do you have any outstanding debt?</a:t>
          </a:r>
          <a:endParaRPr lang="en-US" sz="1800" kern="1200" dirty="0"/>
        </a:p>
        <a:p>
          <a:pPr marL="171450" lvl="1" indent="-171450" algn="l" defTabSz="800100">
            <a:lnSpc>
              <a:spcPct val="90000"/>
            </a:lnSpc>
            <a:spcBef>
              <a:spcPct val="0"/>
            </a:spcBef>
            <a:spcAft>
              <a:spcPct val="15000"/>
            </a:spcAft>
            <a:buChar char="••"/>
          </a:pPr>
          <a:r>
            <a:rPr lang="en-US" sz="1800" kern="1200" dirty="0" smtClean="0"/>
            <a:t>Do you own a motor vehicle?</a:t>
          </a:r>
          <a:endParaRPr lang="en-US" sz="1800" kern="1200" dirty="0"/>
        </a:p>
        <a:p>
          <a:pPr marL="171450" lvl="1" indent="-171450" algn="l" defTabSz="800100">
            <a:lnSpc>
              <a:spcPct val="90000"/>
            </a:lnSpc>
            <a:spcBef>
              <a:spcPct val="0"/>
            </a:spcBef>
            <a:spcAft>
              <a:spcPct val="15000"/>
            </a:spcAft>
            <a:buChar char="••"/>
          </a:pPr>
          <a:r>
            <a:rPr lang="en-US" sz="1800" kern="1200" dirty="0" smtClean="0"/>
            <a:t>How long is your commute?</a:t>
          </a:r>
          <a:endParaRPr lang="en-US" sz="1800" kern="1200" dirty="0"/>
        </a:p>
        <a:p>
          <a:pPr marL="171450" lvl="1" indent="-171450" algn="l" defTabSz="800100">
            <a:lnSpc>
              <a:spcPct val="90000"/>
            </a:lnSpc>
            <a:spcBef>
              <a:spcPct val="0"/>
            </a:spcBef>
            <a:spcAft>
              <a:spcPct val="15000"/>
            </a:spcAft>
            <a:buChar char="••"/>
          </a:pPr>
          <a:r>
            <a:rPr lang="en-US" sz="1800" kern="1200" dirty="0" smtClean="0"/>
            <a:t>Do you drink socially?</a:t>
          </a:r>
          <a:endParaRPr lang="en-US" sz="1800" kern="1200" dirty="0"/>
        </a:p>
        <a:p>
          <a:pPr marL="171450" lvl="1" indent="-171450" algn="l" defTabSz="800100">
            <a:lnSpc>
              <a:spcPct val="90000"/>
            </a:lnSpc>
            <a:spcBef>
              <a:spcPct val="0"/>
            </a:spcBef>
            <a:spcAft>
              <a:spcPct val="15000"/>
            </a:spcAft>
            <a:buChar char="••"/>
          </a:pPr>
          <a:r>
            <a:rPr lang="en-US" sz="1800" kern="1200" dirty="0" smtClean="0"/>
            <a:t>Do you have any disabilities?</a:t>
          </a:r>
          <a:endParaRPr lang="en-US" sz="1800" kern="1200" dirty="0"/>
        </a:p>
        <a:p>
          <a:pPr marL="171450" lvl="1" indent="-171450" algn="l" defTabSz="800100">
            <a:lnSpc>
              <a:spcPct val="90000"/>
            </a:lnSpc>
            <a:spcBef>
              <a:spcPct val="0"/>
            </a:spcBef>
            <a:spcAft>
              <a:spcPct val="15000"/>
            </a:spcAft>
            <a:buChar char="••"/>
          </a:pPr>
          <a:r>
            <a:rPr lang="en-US" sz="1800" kern="1200" dirty="0" smtClean="0"/>
            <a:t>How long have you been working?</a:t>
          </a:r>
          <a:endParaRPr lang="en-US" sz="1800" kern="1200" dirty="0"/>
        </a:p>
        <a:p>
          <a:pPr marL="171450" lvl="1" indent="-171450" algn="l" defTabSz="800100">
            <a:lnSpc>
              <a:spcPct val="90000"/>
            </a:lnSpc>
            <a:spcBef>
              <a:spcPct val="0"/>
            </a:spcBef>
            <a:spcAft>
              <a:spcPct val="15000"/>
            </a:spcAft>
            <a:buChar char="••"/>
          </a:pPr>
          <a:r>
            <a:rPr lang="en-US" sz="1800" kern="1200" dirty="0" smtClean="0"/>
            <a:t>When did you graduate from high school/college? </a:t>
          </a:r>
          <a:endParaRPr lang="en-US" sz="1800" kern="1200" dirty="0"/>
        </a:p>
        <a:p>
          <a:pPr marL="171450" lvl="1" indent="-171450" algn="l" defTabSz="800100">
            <a:lnSpc>
              <a:spcPct val="90000"/>
            </a:lnSpc>
            <a:spcBef>
              <a:spcPct val="0"/>
            </a:spcBef>
            <a:spcAft>
              <a:spcPct val="15000"/>
            </a:spcAft>
            <a:buChar char="••"/>
          </a:pPr>
          <a:r>
            <a:rPr lang="en-US" sz="1800" kern="1200" dirty="0" smtClean="0"/>
            <a:t>Are you a citizen of the US?</a:t>
          </a:r>
          <a:endParaRPr lang="en-US" sz="1800" kern="1200" dirty="0"/>
        </a:p>
        <a:p>
          <a:pPr marL="171450" lvl="1" indent="-171450" algn="l" defTabSz="800100">
            <a:lnSpc>
              <a:spcPct val="90000"/>
            </a:lnSpc>
            <a:spcBef>
              <a:spcPct val="0"/>
            </a:spcBef>
            <a:spcAft>
              <a:spcPct val="15000"/>
            </a:spcAft>
            <a:buChar char="••"/>
          </a:pPr>
          <a:r>
            <a:rPr lang="en-US" sz="1800" kern="1200" dirty="0" smtClean="0"/>
            <a:t>What religious holidays do you practice?</a:t>
          </a:r>
          <a:endParaRPr lang="en-US" sz="1800" kern="1200" dirty="0"/>
        </a:p>
        <a:p>
          <a:pPr marL="171450" lvl="1" indent="-171450" algn="l" defTabSz="800100">
            <a:lnSpc>
              <a:spcPct val="90000"/>
            </a:lnSpc>
            <a:spcBef>
              <a:spcPct val="0"/>
            </a:spcBef>
            <a:spcAft>
              <a:spcPct val="15000"/>
            </a:spcAft>
            <a:buChar char="••"/>
          </a:pPr>
          <a:r>
            <a:rPr lang="en-US" sz="1800" kern="1200" dirty="0" smtClean="0"/>
            <a:t>What is your religious affiliation?</a:t>
          </a:r>
          <a:endParaRPr lang="en-US" sz="1800" kern="1200" dirty="0"/>
        </a:p>
      </dsp:txBody>
      <dsp:txXfrm>
        <a:off x="0" y="542919"/>
        <a:ext cx="8229600" cy="4348079"/>
      </dsp:txXfrm>
    </dsp:sp>
  </dsp:spTree>
</dsp:drawing>
</file>

<file path=ppt/diagrams/drawing9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5C944C-B52D-40F8-9406-7264D9A49D7C}">
      <dsp:nvSpPr>
        <dsp:cNvPr id="0" name=""/>
        <dsp:cNvSpPr/>
      </dsp:nvSpPr>
      <dsp:spPr>
        <a:xfrm>
          <a:off x="0" y="397124"/>
          <a:ext cx="7772400" cy="834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416560" rIns="603225"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Provided by DOHR – Strategic Learning Solutions</a:t>
          </a:r>
          <a:endParaRPr lang="en-US" sz="2000" kern="1200" dirty="0"/>
        </a:p>
      </dsp:txBody>
      <dsp:txXfrm>
        <a:off x="0" y="397124"/>
        <a:ext cx="7772400" cy="834750"/>
      </dsp:txXfrm>
    </dsp:sp>
    <dsp:sp modelId="{849F6BE7-D618-4C63-AD1E-BF4373A92240}">
      <dsp:nvSpPr>
        <dsp:cNvPr id="0" name=""/>
        <dsp:cNvSpPr/>
      </dsp:nvSpPr>
      <dsp:spPr>
        <a:xfrm>
          <a:off x="388620" y="101924"/>
          <a:ext cx="544068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89000" rtl="0">
            <a:lnSpc>
              <a:spcPct val="90000"/>
            </a:lnSpc>
            <a:spcBef>
              <a:spcPct val="0"/>
            </a:spcBef>
            <a:spcAft>
              <a:spcPct val="35000"/>
            </a:spcAft>
          </a:pPr>
          <a:r>
            <a:rPr lang="en-US" sz="2000" kern="1200" dirty="0" smtClean="0"/>
            <a:t>Training Program</a:t>
          </a:r>
          <a:endParaRPr lang="en-US" sz="2000" kern="1200" dirty="0"/>
        </a:p>
      </dsp:txBody>
      <dsp:txXfrm>
        <a:off x="388620" y="101924"/>
        <a:ext cx="5440680" cy="590400"/>
      </dsp:txXfrm>
    </dsp:sp>
    <dsp:sp modelId="{FEFD9796-9DDD-4AAB-AE10-38247293CBE4}">
      <dsp:nvSpPr>
        <dsp:cNvPr id="0" name=""/>
        <dsp:cNvSpPr/>
      </dsp:nvSpPr>
      <dsp:spPr>
        <a:xfrm>
          <a:off x="0" y="1635074"/>
          <a:ext cx="7772400" cy="283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416560" rIns="603225"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Review the definition of Competencies and how to use them in the interview process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Learn how to differentiate between traditional and behaviorally-based interview methods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Learn how to write and use behaviorally-based interview questions related to relevant Competencies/KSAs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Learn how to determine if an interview question is acceptable or unacceptable</a:t>
          </a:r>
          <a:endParaRPr lang="en-US" sz="2000" kern="1200" dirty="0"/>
        </a:p>
      </dsp:txBody>
      <dsp:txXfrm>
        <a:off x="0" y="1635074"/>
        <a:ext cx="7772400" cy="2835000"/>
      </dsp:txXfrm>
    </dsp:sp>
    <dsp:sp modelId="{F23EDCEC-DADF-40FB-92B0-A87BD97CDE20}">
      <dsp:nvSpPr>
        <dsp:cNvPr id="0" name=""/>
        <dsp:cNvSpPr/>
      </dsp:nvSpPr>
      <dsp:spPr>
        <a:xfrm>
          <a:off x="388620" y="1339874"/>
          <a:ext cx="544068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89000" rtl="0">
            <a:lnSpc>
              <a:spcPct val="90000"/>
            </a:lnSpc>
            <a:spcBef>
              <a:spcPct val="0"/>
            </a:spcBef>
            <a:spcAft>
              <a:spcPct val="35000"/>
            </a:spcAft>
          </a:pPr>
          <a:r>
            <a:rPr lang="en-US" sz="2000" kern="1200" dirty="0" smtClean="0"/>
            <a:t>Training Objectives</a:t>
          </a:r>
          <a:endParaRPr lang="en-US" sz="2000" kern="1200" dirty="0"/>
        </a:p>
      </dsp:txBody>
      <dsp:txXfrm>
        <a:off x="388620" y="1339874"/>
        <a:ext cx="5440680" cy="590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3550"/>
          </a:xfrm>
          <a:prstGeom prst="rect">
            <a:avLst/>
          </a:prstGeom>
        </p:spPr>
        <p:txBody>
          <a:bodyPr vert="horz" lIns="92665" tIns="46333" rIns="92665" bIns="46333" rtlCol="0"/>
          <a:lstStyle>
            <a:lvl1pPr algn="l">
              <a:defRPr sz="1200"/>
            </a:lvl1pPr>
          </a:lstStyle>
          <a:p>
            <a:endParaRPr lang="en-US" dirty="0"/>
          </a:p>
        </p:txBody>
      </p:sp>
      <p:sp>
        <p:nvSpPr>
          <p:cNvPr id="3" name="Date Placeholder 2"/>
          <p:cNvSpPr>
            <a:spLocks noGrp="1"/>
          </p:cNvSpPr>
          <p:nvPr>
            <p:ph type="dt" sz="quarter" idx="1"/>
          </p:nvPr>
        </p:nvSpPr>
        <p:spPr>
          <a:xfrm>
            <a:off x="3934969" y="0"/>
            <a:ext cx="3010323" cy="463550"/>
          </a:xfrm>
          <a:prstGeom prst="rect">
            <a:avLst/>
          </a:prstGeom>
        </p:spPr>
        <p:txBody>
          <a:bodyPr vert="horz" lIns="92665" tIns="46333" rIns="92665" bIns="46333" rtlCol="0"/>
          <a:lstStyle>
            <a:lvl1pPr algn="r">
              <a:defRPr sz="1200"/>
            </a:lvl1pPr>
          </a:lstStyle>
          <a:p>
            <a:fld id="{4181C5EF-5779-4453-AE45-4F895F319861}" type="datetimeFigureOut">
              <a:rPr lang="en-US" smtClean="0"/>
              <a:pPr/>
              <a:t>3/13/2013</a:t>
            </a:fld>
            <a:endParaRPr lang="en-US" dirty="0"/>
          </a:p>
        </p:txBody>
      </p:sp>
      <p:sp>
        <p:nvSpPr>
          <p:cNvPr id="4" name="Footer Placeholder 3"/>
          <p:cNvSpPr>
            <a:spLocks noGrp="1"/>
          </p:cNvSpPr>
          <p:nvPr>
            <p:ph type="ftr" sz="quarter" idx="2"/>
          </p:nvPr>
        </p:nvSpPr>
        <p:spPr>
          <a:xfrm>
            <a:off x="0" y="8805841"/>
            <a:ext cx="3010323" cy="463550"/>
          </a:xfrm>
          <a:prstGeom prst="rect">
            <a:avLst/>
          </a:prstGeom>
        </p:spPr>
        <p:txBody>
          <a:bodyPr vert="horz" lIns="92665" tIns="46333" rIns="92665" bIns="4633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969" y="8805841"/>
            <a:ext cx="3010323" cy="463550"/>
          </a:xfrm>
          <a:prstGeom prst="rect">
            <a:avLst/>
          </a:prstGeom>
        </p:spPr>
        <p:txBody>
          <a:bodyPr vert="horz" lIns="92665" tIns="46333" rIns="92665" bIns="46333" rtlCol="0" anchor="b"/>
          <a:lstStyle>
            <a:lvl1pPr algn="r">
              <a:defRPr sz="1200"/>
            </a:lvl1pPr>
          </a:lstStyle>
          <a:p>
            <a:fld id="{47DCAABD-B315-4AF1-B77A-DE15E4348068}"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3550"/>
          </a:xfrm>
          <a:prstGeom prst="rect">
            <a:avLst/>
          </a:prstGeom>
        </p:spPr>
        <p:txBody>
          <a:bodyPr vert="horz" lIns="92665" tIns="46333" rIns="92665" bIns="46333" rtlCol="0"/>
          <a:lstStyle>
            <a:lvl1pPr algn="l">
              <a:defRPr sz="1200"/>
            </a:lvl1pPr>
          </a:lstStyle>
          <a:p>
            <a:endParaRPr lang="en-US" dirty="0"/>
          </a:p>
        </p:txBody>
      </p:sp>
      <p:sp>
        <p:nvSpPr>
          <p:cNvPr id="3" name="Date Placeholder 2"/>
          <p:cNvSpPr>
            <a:spLocks noGrp="1"/>
          </p:cNvSpPr>
          <p:nvPr>
            <p:ph type="dt" idx="1"/>
          </p:nvPr>
        </p:nvSpPr>
        <p:spPr>
          <a:xfrm>
            <a:off x="3934969" y="0"/>
            <a:ext cx="3010323" cy="463550"/>
          </a:xfrm>
          <a:prstGeom prst="rect">
            <a:avLst/>
          </a:prstGeom>
        </p:spPr>
        <p:txBody>
          <a:bodyPr vert="horz" lIns="92665" tIns="46333" rIns="92665" bIns="46333" rtlCol="0"/>
          <a:lstStyle>
            <a:lvl1pPr algn="r">
              <a:defRPr sz="1200"/>
            </a:lvl1pPr>
          </a:lstStyle>
          <a:p>
            <a:fld id="{03508C2A-D0A1-4FFD-A530-5EBD5A67035C}" type="datetimeFigureOut">
              <a:rPr lang="en-US" smtClean="0"/>
              <a:pPr/>
              <a:t>3/13/2013</a:t>
            </a:fld>
            <a:endParaRPr lang="en-US" dirty="0"/>
          </a:p>
        </p:txBody>
      </p:sp>
      <p:sp>
        <p:nvSpPr>
          <p:cNvPr id="4" name="Slide Image Placeholder 3"/>
          <p:cNvSpPr>
            <a:spLocks noGrp="1" noRot="1" noChangeAspect="1"/>
          </p:cNvSpPr>
          <p:nvPr>
            <p:ph type="sldImg" idx="2"/>
          </p:nvPr>
        </p:nvSpPr>
        <p:spPr>
          <a:xfrm>
            <a:off x="1155700" y="695325"/>
            <a:ext cx="4635500" cy="3476625"/>
          </a:xfrm>
          <a:prstGeom prst="rect">
            <a:avLst/>
          </a:prstGeom>
          <a:noFill/>
          <a:ln w="12700">
            <a:solidFill>
              <a:prstClr val="black"/>
            </a:solidFill>
          </a:ln>
        </p:spPr>
        <p:txBody>
          <a:bodyPr vert="horz" lIns="92665" tIns="46333" rIns="92665" bIns="46333" rtlCol="0" anchor="ctr"/>
          <a:lstStyle/>
          <a:p>
            <a:endParaRPr lang="en-US" dirty="0"/>
          </a:p>
        </p:txBody>
      </p:sp>
      <p:sp>
        <p:nvSpPr>
          <p:cNvPr id="5" name="Notes Placeholder 4"/>
          <p:cNvSpPr>
            <a:spLocks noGrp="1"/>
          </p:cNvSpPr>
          <p:nvPr>
            <p:ph type="body" sz="quarter" idx="3"/>
          </p:nvPr>
        </p:nvSpPr>
        <p:spPr>
          <a:xfrm>
            <a:off x="694690" y="4403725"/>
            <a:ext cx="5557520" cy="4171950"/>
          </a:xfrm>
          <a:prstGeom prst="rect">
            <a:avLst/>
          </a:prstGeom>
        </p:spPr>
        <p:txBody>
          <a:bodyPr vert="horz" lIns="92665" tIns="46333" rIns="92665" bIns="463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10323" cy="463550"/>
          </a:xfrm>
          <a:prstGeom prst="rect">
            <a:avLst/>
          </a:prstGeom>
        </p:spPr>
        <p:txBody>
          <a:bodyPr vert="horz" lIns="92665" tIns="46333" rIns="92665" bIns="4633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805841"/>
            <a:ext cx="3010323" cy="463550"/>
          </a:xfrm>
          <a:prstGeom prst="rect">
            <a:avLst/>
          </a:prstGeom>
        </p:spPr>
        <p:txBody>
          <a:bodyPr vert="horz" lIns="92665" tIns="46333" rIns="92665" bIns="46333" rtlCol="0" anchor="b"/>
          <a:lstStyle>
            <a:lvl1pPr algn="r">
              <a:defRPr sz="1200"/>
            </a:lvl1pPr>
          </a:lstStyle>
          <a:p>
            <a:fld id="{44257BB1-6F3A-458B-9425-BC309F8DC218}" type="slidenum">
              <a:rPr lang="en-US" smtClean="0"/>
              <a:pPr/>
              <a:t>‹#›</a:t>
            </a:fld>
            <a:endParaRPr lang="en-US" dirty="0"/>
          </a:p>
        </p:txBody>
      </p:sp>
    </p:spTree>
    <p:extLst>
      <p:ext uri="{BB962C8B-B14F-4D97-AF65-F5344CB8AC3E}">
        <p14:creationId xmlns="" xmlns:p14="http://schemas.microsoft.com/office/powerpoint/2010/main" val="249082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43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46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47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48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56</a:t>
            </a:fld>
            <a:endParaRPr lang="en-US" dirty="0"/>
          </a:p>
        </p:txBody>
      </p:sp>
    </p:spTree>
    <p:extLst>
      <p:ext uri="{BB962C8B-B14F-4D97-AF65-F5344CB8AC3E}">
        <p14:creationId xmlns="" xmlns:p14="http://schemas.microsoft.com/office/powerpoint/2010/main" val="1078951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57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58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6653">
              <a:defRPr/>
            </a:pPr>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61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64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65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8</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66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67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81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82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84</a:t>
            </a:fld>
            <a:endParaRPr lang="en-US" dirty="0"/>
          </a:p>
        </p:txBody>
      </p:sp>
    </p:spTree>
    <p:extLst>
      <p:ext uri="{BB962C8B-B14F-4D97-AF65-F5344CB8AC3E}">
        <p14:creationId xmlns="" xmlns:p14="http://schemas.microsoft.com/office/powerpoint/2010/main" val="1078951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87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89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90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103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107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at least two analysts</a:t>
            </a:r>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13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109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15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19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Roles &amp; Responsibilities:</a:t>
            </a:r>
            <a:r>
              <a:rPr lang="en-US" baseline="0" dirty="0" smtClean="0"/>
              <a:t> Same as other activities</a:t>
            </a:r>
          </a:p>
          <a:p>
            <a:pPr defTabSz="926653">
              <a:defRPr/>
            </a:pPr>
            <a:r>
              <a:rPr lang="en-US" baseline="0" dirty="0" smtClean="0"/>
              <a:t>-Class/Comp initially leads; Class/Comp staff trains HR Agency; HR Agency presents 1+ times with Class/Comp staff present; All responsibilities transferred to HR Agency staff.</a:t>
            </a:r>
            <a:endParaRPr lang="en-US" dirty="0" smtClean="0"/>
          </a:p>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29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38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40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57BB1-6F3A-458B-9425-BC309F8DC218}" type="slidenum">
              <a:rPr lang="en-US" smtClean="0"/>
              <a:pPr/>
              <a:t>41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2A860D4-30C5-4696-8FF9-2E0E988F31AE}" type="datetime1">
              <a:rPr lang="en-US" smtClean="0"/>
              <a:t>3/13/2013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92322FF-8B0A-4BA3-8174-01465B2C3F28}"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1C9898-0F46-44DF-80DA-2F7A1BE3B63A}" type="datetime1">
              <a:rPr lang="en-US" smtClean="0"/>
              <a:t>3/13/2013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2322FF-8B0A-4BA3-8174-01465B2C3F2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F795F6-8CC4-4AD0-8291-3248AD52AEDF}" type="datetime1">
              <a:rPr lang="en-US" smtClean="0"/>
              <a:t>3/13/2013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2322FF-8B0A-4BA3-8174-01465B2C3F2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C088CD3-6B13-43C7-AE77-DB99CF4FE1FF}" type="datetime1">
              <a:rPr lang="en-US" smtClean="0"/>
              <a:t>3/13/2013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2322FF-8B0A-4BA3-8174-01465B2C3F28}"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413016-242F-4B34-9F7A-D841160A92D5}" type="datetime1">
              <a:rPr lang="en-US" smtClean="0"/>
              <a:t>3/13/2013</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092322FF-8B0A-4BA3-8174-01465B2C3F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8C33DED-4FCA-465C-AFC7-323023ACFC92}" type="datetime1">
              <a:rPr lang="en-US" smtClean="0"/>
              <a:t>3/13/2013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2322FF-8B0A-4BA3-8174-01465B2C3F28}"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3E33C31-1AC5-46EE-8F15-C27C186A669E}" type="datetime1">
              <a:rPr lang="en-US" smtClean="0"/>
              <a:t>3/13/2013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2322FF-8B0A-4BA3-8174-01465B2C3F28}"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C27632-75F8-4ACD-8496-9F9A70DA9A3D}" type="datetime1">
              <a:rPr lang="en-US" smtClean="0"/>
              <a:t>3/13/2013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2322FF-8B0A-4BA3-8174-01465B2C3F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E230A-6BF0-407A-A99F-A55CD60A9344}" type="datetime1">
              <a:rPr lang="en-US" smtClean="0"/>
              <a:t>3/13/2013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2322FF-8B0A-4BA3-8174-01465B2C3F2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052D96B-F045-4C6F-BDCE-E30623F0ADD2}" type="datetime1">
              <a:rPr lang="en-US" smtClean="0"/>
              <a:t>3/13/2013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2322FF-8B0A-4BA3-8174-01465B2C3F28}"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894745-3919-4479-941A-A1BD31AA9157}" type="datetime1">
              <a:rPr lang="en-US" smtClean="0"/>
              <a:t>3/13/2013</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092322FF-8B0A-4BA3-8174-01465B2C3F28}"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C3D38F3-313D-45EA-A3E0-422BF732FCF4}" type="datetime1">
              <a:rPr lang="en-US" smtClean="0"/>
              <a:t>3/13/2013</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92322FF-8B0A-4BA3-8174-01465B2C3F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87.xml"/><Relationship Id="rId2" Type="http://schemas.openxmlformats.org/officeDocument/2006/relationships/diagramData" Target="../diagrams/data87.xml"/><Relationship Id="rId1" Type="http://schemas.openxmlformats.org/officeDocument/2006/relationships/slideLayout" Target="../slideLayouts/slideLayout2.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88.xml"/><Relationship Id="rId7" Type="http://schemas.microsoft.com/office/2007/relationships/diagramDrawing" Target="../diagrams/drawing8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8.xml"/><Relationship Id="rId5" Type="http://schemas.openxmlformats.org/officeDocument/2006/relationships/diagramQuickStyle" Target="../diagrams/quickStyle88.xml"/><Relationship Id="rId4" Type="http://schemas.openxmlformats.org/officeDocument/2006/relationships/diagramLayout" Target="../diagrams/layout88.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89.xml"/><Relationship Id="rId2" Type="http://schemas.openxmlformats.org/officeDocument/2006/relationships/diagramData" Target="../diagrams/data89.xml"/><Relationship Id="rId1" Type="http://schemas.openxmlformats.org/officeDocument/2006/relationships/slideLayout" Target="../slideLayouts/slideLayout2.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90.xml"/><Relationship Id="rId2" Type="http://schemas.openxmlformats.org/officeDocument/2006/relationships/diagramData" Target="../diagrams/data90.xml"/><Relationship Id="rId1" Type="http://schemas.openxmlformats.org/officeDocument/2006/relationships/slideLayout" Target="../slideLayouts/slideLayout2.xml"/><Relationship Id="rId6" Type="http://schemas.microsoft.com/office/2007/relationships/diagramDrawing" Target="../diagrams/drawing90.xml"/><Relationship Id="rId5" Type="http://schemas.openxmlformats.org/officeDocument/2006/relationships/diagramColors" Target="../diagrams/colors90.xml"/><Relationship Id="rId4" Type="http://schemas.openxmlformats.org/officeDocument/2006/relationships/diagramQuickStyle" Target="../diagrams/quickStyle90.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91.xml"/><Relationship Id="rId2" Type="http://schemas.openxmlformats.org/officeDocument/2006/relationships/diagramData" Target="../diagrams/data91.xml"/><Relationship Id="rId1" Type="http://schemas.openxmlformats.org/officeDocument/2006/relationships/slideLayout" Target="../slideLayouts/slideLayout2.xml"/><Relationship Id="rId6" Type="http://schemas.microsoft.com/office/2007/relationships/diagramDrawing" Target="../diagrams/drawing91.xml"/><Relationship Id="rId5" Type="http://schemas.openxmlformats.org/officeDocument/2006/relationships/diagramColors" Target="../diagrams/colors91.xml"/><Relationship Id="rId4" Type="http://schemas.openxmlformats.org/officeDocument/2006/relationships/diagramQuickStyle" Target="../diagrams/quickStyle91.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92.xml"/><Relationship Id="rId7" Type="http://schemas.microsoft.com/office/2007/relationships/diagramDrawing" Target="../diagrams/drawing9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92.xml"/><Relationship Id="rId5" Type="http://schemas.openxmlformats.org/officeDocument/2006/relationships/diagramQuickStyle" Target="../diagrams/quickStyle92.xml"/><Relationship Id="rId4" Type="http://schemas.openxmlformats.org/officeDocument/2006/relationships/diagramLayout" Target="../diagrams/layout9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93.xml"/><Relationship Id="rId2" Type="http://schemas.openxmlformats.org/officeDocument/2006/relationships/diagramData" Target="../diagrams/data93.xml"/><Relationship Id="rId1" Type="http://schemas.openxmlformats.org/officeDocument/2006/relationships/slideLayout" Target="../slideLayouts/slideLayout2.xml"/><Relationship Id="rId6" Type="http://schemas.microsoft.com/office/2007/relationships/diagramDrawing" Target="../diagrams/drawing93.xml"/><Relationship Id="rId5" Type="http://schemas.openxmlformats.org/officeDocument/2006/relationships/diagramColors" Target="../diagrams/colors93.xml"/><Relationship Id="rId4" Type="http://schemas.openxmlformats.org/officeDocument/2006/relationships/diagramQuickStyle" Target="../diagrams/quickStyle93.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94.xml"/><Relationship Id="rId7" Type="http://schemas.microsoft.com/office/2007/relationships/diagramDrawing" Target="../diagrams/drawing9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94.xml"/><Relationship Id="rId5" Type="http://schemas.openxmlformats.org/officeDocument/2006/relationships/diagramQuickStyle" Target="../diagrams/quickStyle94.xml"/><Relationship Id="rId4" Type="http://schemas.openxmlformats.org/officeDocument/2006/relationships/diagramLayout" Target="../diagrams/layout9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95.xml"/><Relationship Id="rId2" Type="http://schemas.openxmlformats.org/officeDocument/2006/relationships/diagramData" Target="../diagrams/data95.xml"/><Relationship Id="rId1" Type="http://schemas.openxmlformats.org/officeDocument/2006/relationships/slideLayout" Target="../slideLayouts/slideLayout2.xml"/><Relationship Id="rId6" Type="http://schemas.microsoft.com/office/2007/relationships/diagramDrawing" Target="../diagrams/drawing95.xml"/><Relationship Id="rId5" Type="http://schemas.openxmlformats.org/officeDocument/2006/relationships/diagramColors" Target="../diagrams/colors95.xml"/><Relationship Id="rId4" Type="http://schemas.openxmlformats.org/officeDocument/2006/relationships/diagramQuickStyle" Target="../diagrams/quickStyle95.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96.xml"/><Relationship Id="rId2" Type="http://schemas.openxmlformats.org/officeDocument/2006/relationships/diagramData" Target="../diagrams/data96.xml"/><Relationship Id="rId1" Type="http://schemas.openxmlformats.org/officeDocument/2006/relationships/slideLayout" Target="../slideLayouts/slideLayout2.xml"/><Relationship Id="rId6" Type="http://schemas.microsoft.com/office/2007/relationships/diagramDrawing" Target="../diagrams/drawing96.xml"/><Relationship Id="rId5" Type="http://schemas.openxmlformats.org/officeDocument/2006/relationships/diagramColors" Target="../diagrams/colors96.xml"/><Relationship Id="rId4" Type="http://schemas.openxmlformats.org/officeDocument/2006/relationships/diagramQuickStyle" Target="../diagrams/quickStyle96.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97.xml"/><Relationship Id="rId2" Type="http://schemas.openxmlformats.org/officeDocument/2006/relationships/diagramData" Target="../diagrams/data97.xml"/><Relationship Id="rId1" Type="http://schemas.openxmlformats.org/officeDocument/2006/relationships/slideLayout" Target="../slideLayouts/slideLayout2.xml"/><Relationship Id="rId6" Type="http://schemas.microsoft.com/office/2007/relationships/diagramDrawing" Target="../diagrams/drawing97.xml"/><Relationship Id="rId5" Type="http://schemas.openxmlformats.org/officeDocument/2006/relationships/diagramColors" Target="../diagrams/colors97.xml"/><Relationship Id="rId4" Type="http://schemas.openxmlformats.org/officeDocument/2006/relationships/diagramQuickStyle" Target="../diagrams/quickStyle9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5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8" Type="http://schemas.openxmlformats.org/officeDocument/2006/relationships/diagramLayout" Target="../diagrams/layout72.xml"/><Relationship Id="rId3" Type="http://schemas.openxmlformats.org/officeDocument/2006/relationships/diagramLayout" Target="../diagrams/layout71.xml"/><Relationship Id="rId7" Type="http://schemas.openxmlformats.org/officeDocument/2006/relationships/diagramData" Target="../diagrams/data72.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11" Type="http://schemas.microsoft.com/office/2007/relationships/diagramDrawing" Target="../diagrams/drawing72.xml"/><Relationship Id="rId5" Type="http://schemas.openxmlformats.org/officeDocument/2006/relationships/diagramColors" Target="../diagrams/colors71.xml"/><Relationship Id="rId10" Type="http://schemas.openxmlformats.org/officeDocument/2006/relationships/diagramColors" Target="../diagrams/colors72.xml"/><Relationship Id="rId4" Type="http://schemas.openxmlformats.org/officeDocument/2006/relationships/diagramQuickStyle" Target="../diagrams/quickStyle71.xml"/><Relationship Id="rId9" Type="http://schemas.openxmlformats.org/officeDocument/2006/relationships/diagramQuickStyle" Target="../diagrams/quickStyle7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74.xml"/><Relationship Id="rId7" Type="http://schemas.microsoft.com/office/2007/relationships/diagramDrawing" Target="../diagrams/drawing7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4.xml"/><Relationship Id="rId5" Type="http://schemas.openxmlformats.org/officeDocument/2006/relationships/diagramQuickStyle" Target="../diagrams/quickStyle74.xml"/><Relationship Id="rId4" Type="http://schemas.openxmlformats.org/officeDocument/2006/relationships/diagramLayout" Target="../diagrams/layout74.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76.xml"/><Relationship Id="rId7" Type="http://schemas.openxmlformats.org/officeDocument/2006/relationships/image" Target="../media/image4.jpeg"/><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77.xml"/><Relationship Id="rId7" Type="http://schemas.microsoft.com/office/2007/relationships/diagramDrawing" Target="../diagrams/drawing7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7.xml"/><Relationship Id="rId5" Type="http://schemas.openxmlformats.org/officeDocument/2006/relationships/diagramQuickStyle" Target="../diagrams/quickStyle77.xml"/><Relationship Id="rId4" Type="http://schemas.openxmlformats.org/officeDocument/2006/relationships/diagramLayout" Target="../diagrams/layout7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78.xml"/><Relationship Id="rId7" Type="http://schemas.microsoft.com/office/2007/relationships/diagramDrawing" Target="../diagrams/drawing7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8.xml"/><Relationship Id="rId5" Type="http://schemas.openxmlformats.org/officeDocument/2006/relationships/diagramQuickStyle" Target="../diagrams/quickStyle78.xml"/><Relationship Id="rId4" Type="http://schemas.openxmlformats.org/officeDocument/2006/relationships/diagramLayout" Target="../diagrams/layout78.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2.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2.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2.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2.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2.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2.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2.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733800"/>
            <a:ext cx="6400800" cy="1752600"/>
          </a:xfrm>
        </p:spPr>
        <p:txBody>
          <a:bodyPr/>
          <a:lstStyle/>
          <a:p>
            <a:r>
              <a:rPr lang="en-US" dirty="0" smtClean="0"/>
              <a:t>Job Analysis Processes Training</a:t>
            </a:r>
            <a:endParaRPr lang="en-US" dirty="0"/>
          </a:p>
        </p:txBody>
      </p:sp>
      <p:sp>
        <p:nvSpPr>
          <p:cNvPr id="2" name="Title 1"/>
          <p:cNvSpPr>
            <a:spLocks noGrp="1"/>
          </p:cNvSpPr>
          <p:nvPr>
            <p:ph type="ctrTitle"/>
          </p:nvPr>
        </p:nvSpPr>
        <p:spPr>
          <a:xfrm>
            <a:off x="685800" y="1524000"/>
            <a:ext cx="7772400" cy="1470025"/>
          </a:xfrm>
        </p:spPr>
        <p:txBody>
          <a:bodyPr>
            <a:normAutofit/>
          </a:bodyPr>
          <a:lstStyle/>
          <a:p>
            <a:r>
              <a:rPr lang="en-US" dirty="0" smtClean="0"/>
              <a:t>Tennessee Department of Human Resources </a:t>
            </a:r>
            <a:endParaRPr lang="en-US" dirty="0"/>
          </a:p>
        </p:txBody>
      </p:sp>
      <p:sp>
        <p:nvSpPr>
          <p:cNvPr id="4" name="Slide Number Placeholder 3"/>
          <p:cNvSpPr>
            <a:spLocks noGrp="1"/>
          </p:cNvSpPr>
          <p:nvPr>
            <p:ph type="sldNum" sz="quarter" idx="12"/>
          </p:nvPr>
        </p:nvSpPr>
        <p:spPr/>
        <p:txBody>
          <a:bodyPr/>
          <a:lstStyle/>
          <a:p>
            <a:fld id="{092322FF-8B0A-4BA3-8174-01465B2C3F28}"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Documentation</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8D92E19-ABAC-451F-A3A3-C0D294F5A504}"/>
                                            </p:graphicEl>
                                          </p:spTgt>
                                        </p:tgtEl>
                                        <p:attrNameLst>
                                          <p:attrName>style.visibility</p:attrName>
                                        </p:attrNameLst>
                                      </p:cBhvr>
                                      <p:to>
                                        <p:strVal val="visible"/>
                                      </p:to>
                                    </p:set>
                                    <p:animEffect transition="in" filter="fade">
                                      <p:cBhvr>
                                        <p:cTn id="7" dur="500"/>
                                        <p:tgtEl>
                                          <p:spTgt spid="4">
                                            <p:graphicEl>
                                              <a:dgm id="{C8D92E19-ABAC-451F-A3A3-C0D294F5A50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29F2F6D-CBA8-4EDE-BEB5-F18463283D3A}"/>
                                            </p:graphicEl>
                                          </p:spTgt>
                                        </p:tgtEl>
                                        <p:attrNameLst>
                                          <p:attrName>style.visibility</p:attrName>
                                        </p:attrNameLst>
                                      </p:cBhvr>
                                      <p:to>
                                        <p:strVal val="visible"/>
                                      </p:to>
                                    </p:set>
                                    <p:animEffect transition="in" filter="fade">
                                      <p:cBhvr>
                                        <p:cTn id="12" dur="500"/>
                                        <p:tgtEl>
                                          <p:spTgt spid="4">
                                            <p:graphicEl>
                                              <a:dgm id="{929F2F6D-CBA8-4EDE-BEB5-F18463283D3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5CF77551-796A-491F-8FC5-3E7DE519C13C}"/>
                                            </p:graphicEl>
                                          </p:spTgt>
                                        </p:tgtEl>
                                        <p:attrNameLst>
                                          <p:attrName>style.visibility</p:attrName>
                                        </p:attrNameLst>
                                      </p:cBhvr>
                                      <p:to>
                                        <p:strVal val="visible"/>
                                      </p:to>
                                    </p:set>
                                    <p:animEffect transition="in" filter="fade">
                                      <p:cBhvr>
                                        <p:cTn id="17" dur="500"/>
                                        <p:tgtEl>
                                          <p:spTgt spid="4">
                                            <p:graphicEl>
                                              <a:dgm id="{5CF77551-796A-491F-8FC5-3E7DE519C13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1FC6CE83-8136-4A5D-80C6-5A0439937EB2}"/>
                                            </p:graphicEl>
                                          </p:spTgt>
                                        </p:tgtEl>
                                        <p:attrNameLst>
                                          <p:attrName>style.visibility</p:attrName>
                                        </p:attrNameLst>
                                      </p:cBhvr>
                                      <p:to>
                                        <p:strVal val="visible"/>
                                      </p:to>
                                    </p:set>
                                    <p:animEffect transition="in" filter="fade">
                                      <p:cBhvr>
                                        <p:cTn id="22" dur="500"/>
                                        <p:tgtEl>
                                          <p:spTgt spid="4">
                                            <p:graphicEl>
                                              <a:dgm id="{1FC6CE83-8136-4A5D-80C6-5A0439937EB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2B1D2C44-88BB-4B39-997E-00197D9C7996}"/>
                                            </p:graphicEl>
                                          </p:spTgt>
                                        </p:tgtEl>
                                        <p:attrNameLst>
                                          <p:attrName>style.visibility</p:attrName>
                                        </p:attrNameLst>
                                      </p:cBhvr>
                                      <p:to>
                                        <p:strVal val="visible"/>
                                      </p:to>
                                    </p:set>
                                    <p:animEffect transition="in" filter="fade">
                                      <p:cBhvr>
                                        <p:cTn id="27" dur="500"/>
                                        <p:tgtEl>
                                          <p:spTgt spid="4">
                                            <p:graphicEl>
                                              <a:dgm id="{2B1D2C44-88BB-4B39-997E-00197D9C799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F97BAAAD-25CB-4499-9F88-4AB5E61623D5}"/>
                                            </p:graphicEl>
                                          </p:spTgt>
                                        </p:tgtEl>
                                        <p:attrNameLst>
                                          <p:attrName>style.visibility</p:attrName>
                                        </p:attrNameLst>
                                      </p:cBhvr>
                                      <p:to>
                                        <p:strVal val="visible"/>
                                      </p:to>
                                    </p:set>
                                    <p:animEffect transition="in" filter="fade">
                                      <p:cBhvr>
                                        <p:cTn id="32" dur="500"/>
                                        <p:tgtEl>
                                          <p:spTgt spid="4">
                                            <p:graphicEl>
                                              <a:dgm id="{F97BAAAD-25CB-4499-9F88-4AB5E61623D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178991EE-C805-4E08-8B47-5099C1588F30}"/>
                                            </p:graphicEl>
                                          </p:spTgt>
                                        </p:tgtEl>
                                        <p:attrNameLst>
                                          <p:attrName>style.visibility</p:attrName>
                                        </p:attrNameLst>
                                      </p:cBhvr>
                                      <p:to>
                                        <p:strVal val="visible"/>
                                      </p:to>
                                    </p:set>
                                    <p:animEffect transition="in" filter="fade">
                                      <p:cBhvr>
                                        <p:cTn id="37" dur="500"/>
                                        <p:tgtEl>
                                          <p:spTgt spid="4">
                                            <p:graphicEl>
                                              <a:dgm id="{178991EE-C805-4E08-8B47-5099C1588F3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685800"/>
          </a:xfrm>
        </p:spPr>
        <p:txBody>
          <a:bodyPr>
            <a:normAutofit fontScale="90000"/>
          </a:bodyPr>
          <a:lstStyle/>
          <a:p>
            <a:r>
              <a:rPr lang="en-US" dirty="0" smtClean="0"/>
              <a:t>Generating a Position Posting</a:t>
            </a:r>
            <a:endParaRPr lang="en-US" dirty="0"/>
          </a:p>
        </p:txBody>
      </p:sp>
      <p:pic>
        <p:nvPicPr>
          <p:cNvPr id="4" name="Content Placeholder 3" descr="Job Posting 1.bmp"/>
          <p:cNvPicPr>
            <a:picLocks noGrp="1" noChangeAspect="1"/>
          </p:cNvPicPr>
          <p:nvPr>
            <p:ph sz="quarter" idx="1"/>
          </p:nvPr>
        </p:nvPicPr>
        <p:blipFill>
          <a:blip r:embed="rId2" cstate="print"/>
          <a:stretch>
            <a:fillRect/>
          </a:stretch>
        </p:blipFill>
        <p:spPr>
          <a:xfrm>
            <a:off x="685800" y="762000"/>
            <a:ext cx="7673671" cy="5922632"/>
          </a:xfrm>
        </p:spPr>
      </p:pic>
      <p:sp>
        <p:nvSpPr>
          <p:cNvPr id="5" name="Slide Number Placeholder 4"/>
          <p:cNvSpPr>
            <a:spLocks noGrp="1"/>
          </p:cNvSpPr>
          <p:nvPr>
            <p:ph type="sldNum" sz="quarter" idx="12"/>
          </p:nvPr>
        </p:nvSpPr>
        <p:spPr/>
        <p:txBody>
          <a:bodyPr/>
          <a:lstStyle/>
          <a:p>
            <a:fld id="{092322FF-8B0A-4BA3-8174-01465B2C3F28}" type="slidenum">
              <a:rPr lang="en-US" smtClean="0"/>
              <a:pPr/>
              <a:t>100</a:t>
            </a:fld>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Supplemental &amp; Interview Questions</a:t>
            </a:r>
            <a:endParaRPr lang="en-US" dirty="0"/>
          </a:p>
        </p:txBody>
      </p:sp>
      <p:sp>
        <p:nvSpPr>
          <p:cNvPr id="5" name="Text Placeholder 4"/>
          <p:cNvSpPr>
            <a:spLocks noGrp="1"/>
          </p:cNvSpPr>
          <p:nvPr>
            <p:ph type="body" idx="1"/>
          </p:nvPr>
        </p:nvSpPr>
        <p:spPr/>
        <p:txBody>
          <a:bodyPr>
            <a:normAutofit/>
          </a:bodyPr>
          <a:lstStyle/>
          <a:p>
            <a:pPr lvl="1"/>
            <a:r>
              <a:rPr lang="en-US" sz="2000" b="1" dirty="0" smtClean="0"/>
              <a:t>Generating Supplemental Questions</a:t>
            </a:r>
          </a:p>
          <a:p>
            <a:pPr lvl="1"/>
            <a:r>
              <a:rPr lang="en-US" sz="2000" b="1" dirty="0" smtClean="0"/>
              <a:t>Interview Question Training</a:t>
            </a:r>
          </a:p>
        </p:txBody>
      </p:sp>
      <p:sp>
        <p:nvSpPr>
          <p:cNvPr id="6" name="Slide Number Placeholder 5"/>
          <p:cNvSpPr>
            <a:spLocks noGrp="1"/>
          </p:cNvSpPr>
          <p:nvPr>
            <p:ph type="sldNum" sz="quarter" idx="12"/>
          </p:nvPr>
        </p:nvSpPr>
        <p:spPr/>
        <p:txBody>
          <a:bodyPr/>
          <a:lstStyle/>
          <a:p>
            <a:fld id="{092322FF-8B0A-4BA3-8174-01465B2C3F28}" type="slidenum">
              <a:rPr lang="en-US" smtClean="0"/>
              <a:pPr/>
              <a:t>101</a:t>
            </a:fld>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685800"/>
          </a:xfrm>
        </p:spPr>
        <p:txBody>
          <a:bodyPr>
            <a:normAutofit fontScale="90000"/>
          </a:bodyPr>
          <a:lstStyle/>
          <a:p>
            <a:r>
              <a:rPr lang="en-US" dirty="0" smtClean="0"/>
              <a:t>Generating Supplemental Questions</a:t>
            </a:r>
            <a:endParaRPr lang="en-US" dirty="0"/>
          </a:p>
        </p:txBody>
      </p:sp>
      <p:graphicFrame>
        <p:nvGraphicFramePr>
          <p:cNvPr id="4" name="Content Placeholder 3"/>
          <p:cNvGraphicFramePr>
            <a:graphicFrameLocks noGrp="1"/>
          </p:cNvGraphicFramePr>
          <p:nvPr>
            <p:ph sz="quarter" idx="1"/>
          </p:nvPr>
        </p:nvGraphicFramePr>
        <p:xfrm>
          <a:off x="457200" y="14478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102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A8163B2-DFC3-4379-8561-76EABA846786}"/>
                                            </p:graphicEl>
                                          </p:spTgt>
                                        </p:tgtEl>
                                        <p:attrNameLst>
                                          <p:attrName>style.visibility</p:attrName>
                                        </p:attrNameLst>
                                      </p:cBhvr>
                                      <p:to>
                                        <p:strVal val="visible"/>
                                      </p:to>
                                    </p:set>
                                    <p:animEffect transition="in" filter="fade">
                                      <p:cBhvr>
                                        <p:cTn id="7" dur="500"/>
                                        <p:tgtEl>
                                          <p:spTgt spid="4">
                                            <p:graphicEl>
                                              <a:dgm id="{DA8163B2-DFC3-4379-8561-76EABA84678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0BF839D-7703-41CB-8D29-2C8AF70F4DEA}"/>
                                            </p:graphicEl>
                                          </p:spTgt>
                                        </p:tgtEl>
                                        <p:attrNameLst>
                                          <p:attrName>style.visibility</p:attrName>
                                        </p:attrNameLst>
                                      </p:cBhvr>
                                      <p:to>
                                        <p:strVal val="visible"/>
                                      </p:to>
                                    </p:set>
                                    <p:animEffect transition="in" filter="fade">
                                      <p:cBhvr>
                                        <p:cTn id="12" dur="500"/>
                                        <p:tgtEl>
                                          <p:spTgt spid="4">
                                            <p:graphicEl>
                                              <a:dgm id="{D0BF839D-7703-41CB-8D29-2C8AF70F4D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Generating Supplemental Questions</a:t>
            </a:r>
            <a:endParaRPr lang="en-US" dirty="0"/>
          </a:p>
        </p:txBody>
      </p:sp>
      <p:graphicFrame>
        <p:nvGraphicFramePr>
          <p:cNvPr id="5" name="Content Placeholder 4"/>
          <p:cNvGraphicFramePr>
            <a:graphicFrameLocks noGrp="1"/>
          </p:cNvGraphicFramePr>
          <p:nvPr>
            <p:ph sz="quarter" idx="1"/>
          </p:nvPr>
        </p:nvGraphicFramePr>
        <p:xfrm>
          <a:off x="533400" y="1447800"/>
          <a:ext cx="8153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103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2126E192-B316-435B-9F09-AD0D40E67F3E}"/>
                                            </p:graphicEl>
                                          </p:spTgt>
                                        </p:tgtEl>
                                        <p:attrNameLst>
                                          <p:attrName>style.visibility</p:attrName>
                                        </p:attrNameLst>
                                      </p:cBhvr>
                                      <p:to>
                                        <p:strVal val="visible"/>
                                      </p:to>
                                    </p:set>
                                    <p:anim calcmode="lin" valueType="num">
                                      <p:cBhvr additive="base">
                                        <p:cTn id="7" dur="500" fill="hold"/>
                                        <p:tgtEl>
                                          <p:spTgt spid="5">
                                            <p:graphicEl>
                                              <a:dgm id="{2126E192-B316-435B-9F09-AD0D40E67F3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2126E192-B316-435B-9F09-AD0D40E67F3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AA3BD92E-FCCA-464B-BAC0-45410F3C88D6}"/>
                                            </p:graphicEl>
                                          </p:spTgt>
                                        </p:tgtEl>
                                        <p:attrNameLst>
                                          <p:attrName>style.visibility</p:attrName>
                                        </p:attrNameLst>
                                      </p:cBhvr>
                                      <p:to>
                                        <p:strVal val="visible"/>
                                      </p:to>
                                    </p:set>
                                    <p:anim calcmode="lin" valueType="num">
                                      <p:cBhvr additive="base">
                                        <p:cTn id="13" dur="500" fill="hold"/>
                                        <p:tgtEl>
                                          <p:spTgt spid="5">
                                            <p:graphicEl>
                                              <a:dgm id="{AA3BD92E-FCCA-464B-BAC0-45410F3C88D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AA3BD92E-FCCA-464B-BAC0-45410F3C88D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685800"/>
          </a:xfrm>
        </p:spPr>
        <p:txBody>
          <a:bodyPr>
            <a:normAutofit fontScale="90000"/>
          </a:bodyPr>
          <a:lstStyle/>
          <a:p>
            <a:r>
              <a:rPr lang="en-US" dirty="0" smtClean="0"/>
              <a:t>Generating Supplemental Questions</a:t>
            </a:r>
            <a:endParaRPr lang="en-US" dirty="0"/>
          </a:p>
        </p:txBody>
      </p:sp>
      <p:graphicFrame>
        <p:nvGraphicFramePr>
          <p:cNvPr id="4" name="Content Placeholder 3"/>
          <p:cNvGraphicFramePr>
            <a:graphicFrameLocks noGrp="1"/>
          </p:cNvGraphicFramePr>
          <p:nvPr>
            <p:ph sz="quarter" idx="1"/>
          </p:nvPr>
        </p:nvGraphicFramePr>
        <p:xfrm>
          <a:off x="685800" y="1524000"/>
          <a:ext cx="7772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104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B3542ED2-9D99-4406-B5AB-48DBBE17E864}"/>
                                            </p:graphicEl>
                                          </p:spTgt>
                                        </p:tgtEl>
                                        <p:attrNameLst>
                                          <p:attrName>style.visibility</p:attrName>
                                        </p:attrNameLst>
                                      </p:cBhvr>
                                      <p:to>
                                        <p:strVal val="visible"/>
                                      </p:to>
                                    </p:set>
                                    <p:anim calcmode="lin" valueType="num">
                                      <p:cBhvr additive="base">
                                        <p:cTn id="7" dur="500" fill="hold"/>
                                        <p:tgtEl>
                                          <p:spTgt spid="4">
                                            <p:graphicEl>
                                              <a:dgm id="{B3542ED2-9D99-4406-B5AB-48DBBE17E864}"/>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B3542ED2-9D99-4406-B5AB-48DBBE17E864}"/>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E119D01E-2571-43FE-A556-4ADDFD14752B}"/>
                                            </p:graphicEl>
                                          </p:spTgt>
                                        </p:tgtEl>
                                        <p:attrNameLst>
                                          <p:attrName>style.visibility</p:attrName>
                                        </p:attrNameLst>
                                      </p:cBhvr>
                                      <p:to>
                                        <p:strVal val="visible"/>
                                      </p:to>
                                    </p:set>
                                    <p:anim calcmode="lin" valueType="num">
                                      <p:cBhvr additive="base">
                                        <p:cTn id="13" dur="500" fill="hold"/>
                                        <p:tgtEl>
                                          <p:spTgt spid="4">
                                            <p:graphicEl>
                                              <a:dgm id="{E119D01E-2571-43FE-A556-4ADDFD14752B}"/>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E119D01E-2571-43FE-A556-4ADDFD14752B}"/>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FFA817A3-DE40-443E-93FA-4F3A0DB78661}"/>
                                            </p:graphicEl>
                                          </p:spTgt>
                                        </p:tgtEl>
                                        <p:attrNameLst>
                                          <p:attrName>style.visibility</p:attrName>
                                        </p:attrNameLst>
                                      </p:cBhvr>
                                      <p:to>
                                        <p:strVal val="visible"/>
                                      </p:to>
                                    </p:set>
                                    <p:anim calcmode="lin" valueType="num">
                                      <p:cBhvr additive="base">
                                        <p:cTn id="19" dur="500" fill="hold"/>
                                        <p:tgtEl>
                                          <p:spTgt spid="4">
                                            <p:graphicEl>
                                              <a:dgm id="{FFA817A3-DE40-443E-93FA-4F3A0DB78661}"/>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FFA817A3-DE40-443E-93FA-4F3A0DB78661}"/>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7A2759B3-DD88-424D-8B36-686BB1FE8AD7}"/>
                                            </p:graphicEl>
                                          </p:spTgt>
                                        </p:tgtEl>
                                        <p:attrNameLst>
                                          <p:attrName>style.visibility</p:attrName>
                                        </p:attrNameLst>
                                      </p:cBhvr>
                                      <p:to>
                                        <p:strVal val="visible"/>
                                      </p:to>
                                    </p:set>
                                    <p:anim calcmode="lin" valueType="num">
                                      <p:cBhvr additive="base">
                                        <p:cTn id="25" dur="500" fill="hold"/>
                                        <p:tgtEl>
                                          <p:spTgt spid="4">
                                            <p:graphicEl>
                                              <a:dgm id="{7A2759B3-DD88-424D-8B36-686BB1FE8AD7}"/>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7A2759B3-DD88-424D-8B36-686BB1FE8AD7}"/>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graphicEl>
                                              <a:dgm id="{C45E51DB-782C-45C7-82EA-08998E8C3438}"/>
                                            </p:graphicEl>
                                          </p:spTgt>
                                        </p:tgtEl>
                                        <p:attrNameLst>
                                          <p:attrName>style.visibility</p:attrName>
                                        </p:attrNameLst>
                                      </p:cBhvr>
                                      <p:to>
                                        <p:strVal val="visible"/>
                                      </p:to>
                                    </p:set>
                                    <p:anim calcmode="lin" valueType="num">
                                      <p:cBhvr additive="base">
                                        <p:cTn id="31" dur="500" fill="hold"/>
                                        <p:tgtEl>
                                          <p:spTgt spid="4">
                                            <p:graphicEl>
                                              <a:dgm id="{C45E51DB-782C-45C7-82EA-08998E8C343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dgm id="{C45E51DB-782C-45C7-82EA-08998E8C3438}"/>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graphicEl>
                                              <a:dgm id="{2B58E6DA-7E00-4DDF-8018-C2B7C1F8951A}"/>
                                            </p:graphicEl>
                                          </p:spTgt>
                                        </p:tgtEl>
                                        <p:attrNameLst>
                                          <p:attrName>style.visibility</p:attrName>
                                        </p:attrNameLst>
                                      </p:cBhvr>
                                      <p:to>
                                        <p:strVal val="visible"/>
                                      </p:to>
                                    </p:set>
                                    <p:anim calcmode="lin" valueType="num">
                                      <p:cBhvr additive="base">
                                        <p:cTn id="37" dur="500" fill="hold"/>
                                        <p:tgtEl>
                                          <p:spTgt spid="4">
                                            <p:graphicEl>
                                              <a:dgm id="{2B58E6DA-7E00-4DDF-8018-C2B7C1F8951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dgm id="{2B58E6DA-7E00-4DDF-8018-C2B7C1F8951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685800"/>
          </a:xfrm>
        </p:spPr>
        <p:txBody>
          <a:bodyPr>
            <a:normAutofit fontScale="90000"/>
          </a:bodyPr>
          <a:lstStyle/>
          <a:p>
            <a:r>
              <a:rPr lang="en-US" dirty="0" smtClean="0"/>
              <a:t>Generating Supplemental Questions</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105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D0F780C-A8D0-4BC4-BA67-3F2F91155C28}"/>
                                            </p:graphicEl>
                                          </p:spTgt>
                                        </p:tgtEl>
                                        <p:attrNameLst>
                                          <p:attrName>style.visibility</p:attrName>
                                        </p:attrNameLst>
                                      </p:cBhvr>
                                      <p:to>
                                        <p:strVal val="visible"/>
                                      </p:to>
                                    </p:set>
                                    <p:animEffect transition="in" filter="fade">
                                      <p:cBhvr>
                                        <p:cTn id="7" dur="500"/>
                                        <p:tgtEl>
                                          <p:spTgt spid="4">
                                            <p:graphicEl>
                                              <a:dgm id="{ED0F780C-A8D0-4BC4-BA67-3F2F91155C2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72C9F8FF-D2F8-4F89-9839-5B7EA4973DF1}"/>
                                            </p:graphicEl>
                                          </p:spTgt>
                                        </p:tgtEl>
                                        <p:attrNameLst>
                                          <p:attrName>style.visibility</p:attrName>
                                        </p:attrNameLst>
                                      </p:cBhvr>
                                      <p:to>
                                        <p:strVal val="visible"/>
                                      </p:to>
                                    </p:set>
                                    <p:animEffect transition="in" filter="fade">
                                      <p:cBhvr>
                                        <p:cTn id="12" dur="500"/>
                                        <p:tgtEl>
                                          <p:spTgt spid="4">
                                            <p:graphicEl>
                                              <a:dgm id="{72C9F8FF-D2F8-4F89-9839-5B7EA4973DF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685800"/>
          </a:xfrm>
        </p:spPr>
        <p:txBody>
          <a:bodyPr>
            <a:normAutofit fontScale="90000"/>
          </a:bodyPr>
          <a:lstStyle/>
          <a:p>
            <a:r>
              <a:rPr lang="en-US" dirty="0" smtClean="0"/>
              <a:t>Generating Supplemental Questions</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106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BEF8D2F-EA40-46C2-87E4-90911D8932A3}"/>
                                            </p:graphicEl>
                                          </p:spTgt>
                                        </p:tgtEl>
                                        <p:attrNameLst>
                                          <p:attrName>style.visibility</p:attrName>
                                        </p:attrNameLst>
                                      </p:cBhvr>
                                      <p:to>
                                        <p:strVal val="visible"/>
                                      </p:to>
                                    </p:set>
                                    <p:animEffect transition="in" filter="fade">
                                      <p:cBhvr>
                                        <p:cTn id="7" dur="500"/>
                                        <p:tgtEl>
                                          <p:spTgt spid="4">
                                            <p:graphicEl>
                                              <a:dgm id="{4BEF8D2F-EA40-46C2-87E4-90911D8932A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B82663D-41A3-4033-8554-C53D3571FB85}"/>
                                            </p:graphicEl>
                                          </p:spTgt>
                                        </p:tgtEl>
                                        <p:attrNameLst>
                                          <p:attrName>style.visibility</p:attrName>
                                        </p:attrNameLst>
                                      </p:cBhvr>
                                      <p:to>
                                        <p:strVal val="visible"/>
                                      </p:to>
                                    </p:set>
                                    <p:animEffect transition="in" filter="fade">
                                      <p:cBhvr>
                                        <p:cTn id="12" dur="500"/>
                                        <p:tgtEl>
                                          <p:spTgt spid="4">
                                            <p:graphicEl>
                                              <a:dgm id="{DB82663D-41A3-4033-8554-C53D3571FB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685800"/>
          </a:xfrm>
        </p:spPr>
        <p:txBody>
          <a:bodyPr>
            <a:normAutofit fontScale="90000"/>
          </a:bodyPr>
          <a:lstStyle/>
          <a:p>
            <a:r>
              <a:rPr lang="en-US" dirty="0" smtClean="0"/>
              <a:t>Generating Supplemental Questions</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107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0FA964B-0FCB-4359-8AA7-2165A18D307E}"/>
                                            </p:graphicEl>
                                          </p:spTgt>
                                        </p:tgtEl>
                                        <p:attrNameLst>
                                          <p:attrName>style.visibility</p:attrName>
                                        </p:attrNameLst>
                                      </p:cBhvr>
                                      <p:to>
                                        <p:strVal val="visible"/>
                                      </p:to>
                                    </p:set>
                                    <p:animEffect transition="in" filter="fade">
                                      <p:cBhvr>
                                        <p:cTn id="7" dur="500"/>
                                        <p:tgtEl>
                                          <p:spTgt spid="4">
                                            <p:graphicEl>
                                              <a:dgm id="{40FA964B-0FCB-4359-8AA7-2165A18D307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0A15ACD8-D5CA-4E78-AE3A-3AA15189D14E}"/>
                                            </p:graphicEl>
                                          </p:spTgt>
                                        </p:tgtEl>
                                        <p:attrNameLst>
                                          <p:attrName>style.visibility</p:attrName>
                                        </p:attrNameLst>
                                      </p:cBhvr>
                                      <p:to>
                                        <p:strVal val="visible"/>
                                      </p:to>
                                    </p:set>
                                    <p:animEffect transition="in" filter="fade">
                                      <p:cBhvr>
                                        <p:cTn id="12" dur="500"/>
                                        <p:tgtEl>
                                          <p:spTgt spid="4">
                                            <p:graphicEl>
                                              <a:dgm id="{0A15ACD8-D5CA-4E78-AE3A-3AA15189D1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What Not to Ask…</a:t>
            </a:r>
            <a:endParaRPr lang="en-US" dirty="0"/>
          </a:p>
        </p:txBody>
      </p:sp>
      <p:graphicFrame>
        <p:nvGraphicFramePr>
          <p:cNvPr id="4" name="Content Placeholder 3"/>
          <p:cNvGraphicFramePr>
            <a:graphicFrameLocks noGrp="1"/>
          </p:cNvGraphicFramePr>
          <p:nvPr>
            <p:ph sz="quarter" idx="1"/>
          </p:nvPr>
        </p:nvGraphicFramePr>
        <p:xfrm>
          <a:off x="457200" y="14478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108</a:t>
            </a:fld>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What Not to Ask…</a:t>
            </a:r>
            <a:endParaRPr lang="en-US" dirty="0"/>
          </a:p>
        </p:txBody>
      </p:sp>
      <p:graphicFrame>
        <p:nvGraphicFramePr>
          <p:cNvPr id="4" name="Content Placeholder 3"/>
          <p:cNvGraphicFramePr>
            <a:graphicFrameLocks noGrp="1"/>
          </p:cNvGraphicFramePr>
          <p:nvPr>
            <p:ph sz="quarter" idx="1"/>
          </p:nvPr>
        </p:nvGraphicFramePr>
        <p:xfrm>
          <a:off x="457200" y="14478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109</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655638"/>
          </a:xfrm>
        </p:spPr>
        <p:txBody>
          <a:bodyPr>
            <a:normAutofit fontScale="90000"/>
          </a:bodyPr>
          <a:lstStyle/>
          <a:p>
            <a:r>
              <a:rPr lang="en-US" dirty="0" smtClean="0"/>
              <a:t>Job Analysis Toolkit</a:t>
            </a:r>
            <a:endParaRPr lang="en-US" dirty="0"/>
          </a:p>
        </p:txBody>
      </p:sp>
      <p:pic>
        <p:nvPicPr>
          <p:cNvPr id="5" name="Content Placeholder 4" descr="Job Analysis Toolkit 1.bmp"/>
          <p:cNvPicPr>
            <a:picLocks noGrp="1" noChangeAspect="1"/>
          </p:cNvPicPr>
          <p:nvPr>
            <p:ph sz="quarter" idx="1"/>
          </p:nvPr>
        </p:nvPicPr>
        <p:blipFill>
          <a:blip r:embed="rId2" cstate="print"/>
          <a:stretch>
            <a:fillRect/>
          </a:stretch>
        </p:blipFill>
        <p:spPr>
          <a:xfrm>
            <a:off x="533400" y="838200"/>
            <a:ext cx="8209316" cy="5715000"/>
          </a:xfrm>
        </p:spPr>
      </p:pic>
      <p:sp>
        <p:nvSpPr>
          <p:cNvPr id="4" name="Slide Number Placeholder 3"/>
          <p:cNvSpPr>
            <a:spLocks noGrp="1"/>
          </p:cNvSpPr>
          <p:nvPr>
            <p:ph type="sldNum" sz="quarter" idx="12"/>
          </p:nvPr>
        </p:nvSpPr>
        <p:spPr/>
        <p:txBody>
          <a:bodyPr/>
          <a:lstStyle/>
          <a:p>
            <a:fld id="{092322FF-8B0A-4BA3-8174-01465B2C3F28}" type="slidenum">
              <a:rPr lang="en-US" smtClean="0"/>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What Not to Ask…</a:t>
            </a:r>
            <a:endParaRPr lang="en-US" dirty="0"/>
          </a:p>
        </p:txBody>
      </p:sp>
      <p:graphicFrame>
        <p:nvGraphicFramePr>
          <p:cNvPr id="4" name="Content Placeholder 3"/>
          <p:cNvGraphicFramePr>
            <a:graphicFrameLocks noGrp="1"/>
          </p:cNvGraphicFramePr>
          <p:nvPr>
            <p:ph sz="quarter" idx="1"/>
          </p:nvPr>
        </p:nvGraphicFramePr>
        <p:xfrm>
          <a:off x="457200" y="14478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110</a:t>
            </a:fld>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What Not to Ask…</a:t>
            </a:r>
            <a:endParaRPr lang="en-US" dirty="0"/>
          </a:p>
        </p:txBody>
      </p:sp>
      <p:graphicFrame>
        <p:nvGraphicFramePr>
          <p:cNvPr id="4" name="Content Placeholder 3"/>
          <p:cNvGraphicFramePr>
            <a:graphicFrameLocks noGrp="1"/>
          </p:cNvGraphicFramePr>
          <p:nvPr>
            <p:ph sz="quarter" idx="1"/>
          </p:nvPr>
        </p:nvGraphicFramePr>
        <p:xfrm>
          <a:off x="457200" y="14478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111</a:t>
            </a:fld>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143000"/>
          </a:xfrm>
        </p:spPr>
        <p:txBody>
          <a:bodyPr>
            <a:normAutofit/>
          </a:bodyPr>
          <a:lstStyle/>
          <a:p>
            <a:r>
              <a:rPr lang="en-US" sz="3200" dirty="0" smtClean="0"/>
              <a:t>Generating Behaviorally Based Interview Questions from Competencies</a:t>
            </a:r>
            <a:endParaRPr lang="en-US" sz="3200" dirty="0"/>
          </a:p>
        </p:txBody>
      </p:sp>
      <p:graphicFrame>
        <p:nvGraphicFramePr>
          <p:cNvPr id="4" name="Content Placeholder 3"/>
          <p:cNvGraphicFramePr>
            <a:graphicFrameLocks noGrp="1"/>
          </p:cNvGraphicFramePr>
          <p:nvPr>
            <p:ph sz="quarter" idx="1"/>
          </p:nvPr>
        </p:nvGraphicFramePr>
        <p:xfrm>
          <a:off x="685800" y="19812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112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49F6BE7-D618-4C63-AD1E-BF4373A92240}"/>
                                            </p:graphicEl>
                                          </p:spTgt>
                                        </p:tgtEl>
                                        <p:attrNameLst>
                                          <p:attrName>style.visibility</p:attrName>
                                        </p:attrNameLst>
                                      </p:cBhvr>
                                      <p:to>
                                        <p:strVal val="visible"/>
                                      </p:to>
                                    </p:set>
                                    <p:animEffect transition="in" filter="fade">
                                      <p:cBhvr>
                                        <p:cTn id="7" dur="500"/>
                                        <p:tgtEl>
                                          <p:spTgt spid="4">
                                            <p:graphicEl>
                                              <a:dgm id="{849F6BE7-D618-4C63-AD1E-BF4373A922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455C944C-B52D-40F8-9406-7264D9A49D7C}"/>
                                            </p:graphicEl>
                                          </p:spTgt>
                                        </p:tgtEl>
                                        <p:attrNameLst>
                                          <p:attrName>style.visibility</p:attrName>
                                        </p:attrNameLst>
                                      </p:cBhvr>
                                      <p:to>
                                        <p:strVal val="visible"/>
                                      </p:to>
                                    </p:set>
                                    <p:animEffect transition="in" filter="fade">
                                      <p:cBhvr>
                                        <p:cTn id="12" dur="500"/>
                                        <p:tgtEl>
                                          <p:spTgt spid="4">
                                            <p:graphicEl>
                                              <a:dgm id="{455C944C-B52D-40F8-9406-7264D9A49D7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F23EDCEC-DADF-40FB-92B0-A87BD97CDE20}"/>
                                            </p:graphicEl>
                                          </p:spTgt>
                                        </p:tgtEl>
                                        <p:attrNameLst>
                                          <p:attrName>style.visibility</p:attrName>
                                        </p:attrNameLst>
                                      </p:cBhvr>
                                      <p:to>
                                        <p:strVal val="visible"/>
                                      </p:to>
                                    </p:set>
                                    <p:animEffect transition="in" filter="fade">
                                      <p:cBhvr>
                                        <p:cTn id="17" dur="500"/>
                                        <p:tgtEl>
                                          <p:spTgt spid="4">
                                            <p:graphicEl>
                                              <a:dgm id="{F23EDCEC-DADF-40FB-92B0-A87BD97CDE2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FEFD9796-9DDD-4AAB-AE10-38247293CBE4}"/>
                                            </p:graphicEl>
                                          </p:spTgt>
                                        </p:tgtEl>
                                        <p:attrNameLst>
                                          <p:attrName>style.visibility</p:attrName>
                                        </p:attrNameLst>
                                      </p:cBhvr>
                                      <p:to>
                                        <p:strVal val="visible"/>
                                      </p:to>
                                    </p:set>
                                    <p:animEffect transition="in" filter="fade">
                                      <p:cBhvr>
                                        <p:cTn id="22" dur="500"/>
                                        <p:tgtEl>
                                          <p:spTgt spid="4">
                                            <p:graphicEl>
                                              <a:dgm id="{FEFD9796-9DDD-4AAB-AE10-38247293CB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381001" y="152405"/>
          <a:ext cx="8381999" cy="6248393"/>
        </p:xfrm>
        <a:graphic>
          <a:graphicData uri="http://schemas.openxmlformats.org/drawingml/2006/table">
            <a:tbl>
              <a:tblPr/>
              <a:tblGrid>
                <a:gridCol w="2000788"/>
                <a:gridCol w="2865035"/>
                <a:gridCol w="722177"/>
                <a:gridCol w="2071822"/>
                <a:gridCol w="722177"/>
              </a:tblGrid>
              <a:tr h="1131023">
                <a:tc gridSpan="5">
                  <a:txBody>
                    <a:bodyPr/>
                    <a:lstStyle/>
                    <a:p>
                      <a:pPr algn="ctr" fontAlgn="b"/>
                      <a:r>
                        <a:rPr lang="en-US" sz="5400" b="1" i="0" u="none" strike="noStrike" dirty="0">
                          <a:solidFill>
                            <a:srgbClr val="000000"/>
                          </a:solidFill>
                          <a:latin typeface="Calibri"/>
                        </a:rPr>
                        <a:t>Points of Contact in DOHR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1737">
                <a:tc>
                  <a:txBody>
                    <a:bodyPr/>
                    <a:lstStyle/>
                    <a:p>
                      <a:pPr algn="ctr" fontAlgn="b"/>
                      <a:r>
                        <a:rPr lang="en-US" sz="1400" b="1" i="0" u="none" strike="noStrike" dirty="0" smtClean="0">
                          <a:solidFill>
                            <a:srgbClr val="000000"/>
                          </a:solidFill>
                          <a:latin typeface="Albertus Medium"/>
                        </a:rPr>
                        <a:t>NAME</a:t>
                      </a:r>
                      <a:endParaRPr lang="en-US" sz="1400" b="1" i="0" u="none" strike="noStrike" dirty="0">
                        <a:solidFill>
                          <a:srgbClr val="000000"/>
                        </a:solidFill>
                        <a:latin typeface="Albertus Medium"/>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a:solidFill>
                            <a:srgbClr val="000000"/>
                          </a:solidFill>
                          <a:latin typeface="Albertus Medium"/>
                        </a:rPr>
                        <a:t>DOHR DIVISION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a:solidFill>
                            <a:srgbClr val="000000"/>
                          </a:solidFill>
                          <a:latin typeface="Albertus Medium"/>
                        </a:rPr>
                        <a:t>FAX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a:solidFill>
                            <a:srgbClr val="000000"/>
                          </a:solidFill>
                          <a:latin typeface="Albertus Medium"/>
                        </a:rPr>
                        <a:t>EMAIL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a:solidFill>
                            <a:srgbClr val="000000"/>
                          </a:solidFill>
                          <a:latin typeface="Albertus Medium"/>
                        </a:rPr>
                        <a:t>PHONE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511737">
                <a:tc>
                  <a:txBody>
                    <a:bodyPr/>
                    <a:lstStyle/>
                    <a:p>
                      <a:pPr algn="l" fontAlgn="b"/>
                      <a:r>
                        <a:rPr lang="en-US" sz="1200" b="0" i="0" u="none" strike="noStrike" dirty="0">
                          <a:solidFill>
                            <a:srgbClr val="000000"/>
                          </a:solidFill>
                          <a:latin typeface="Albertus Medium"/>
                        </a:rPr>
                        <a:t>Danielle Barnes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latin typeface="Albertus Medium"/>
                        </a:rPr>
                        <a:t>Assistant Commissioner/General Counsel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latin typeface="Calibri"/>
                        </a:rPr>
                        <a:t>741-7880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sng" strike="noStrike" dirty="0">
                          <a:solidFill>
                            <a:schemeClr val="tx1"/>
                          </a:solidFill>
                          <a:latin typeface="Calibri"/>
                        </a:rPr>
                        <a:t>danielle.barnes@tn.gov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latin typeface="Calibri"/>
                        </a:rPr>
                        <a:t>253-8967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11737">
                <a:tc>
                  <a:txBody>
                    <a:bodyPr/>
                    <a:lstStyle/>
                    <a:p>
                      <a:pPr algn="l" fontAlgn="b"/>
                      <a:r>
                        <a:rPr lang="en-US" sz="1200" b="0" i="0" u="none" strike="noStrike" dirty="0">
                          <a:solidFill>
                            <a:srgbClr val="000000"/>
                          </a:solidFill>
                          <a:latin typeface="Albertus Medium"/>
                        </a:rPr>
                        <a:t>Lisa Spencer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latin typeface="Albertus Medium"/>
                        </a:rPr>
                        <a:t>Assistant Commissioner/HR Operations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latin typeface="Calibri"/>
                        </a:rPr>
                        <a:t>741-7880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sng" strike="noStrike" dirty="0">
                          <a:solidFill>
                            <a:schemeClr val="tx1"/>
                          </a:solidFill>
                          <a:latin typeface="Calibri"/>
                        </a:rPr>
                        <a:t>lisa.spencer@tn.gov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latin typeface="Calibri"/>
                        </a:rPr>
                        <a:t>532-3224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11737">
                <a:tc>
                  <a:txBody>
                    <a:bodyPr/>
                    <a:lstStyle/>
                    <a:p>
                      <a:pPr algn="l" fontAlgn="b"/>
                      <a:r>
                        <a:rPr lang="en-US" sz="1200" b="0" i="0" u="none" strike="noStrike" dirty="0">
                          <a:solidFill>
                            <a:srgbClr val="000000"/>
                          </a:solidFill>
                          <a:latin typeface="Albertus Medium"/>
                        </a:rPr>
                        <a:t>Ken Becker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latin typeface="Albertus Medium"/>
                        </a:rPr>
                        <a:t>Deputy Commissioner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latin typeface="Calibri"/>
                        </a:rPr>
                        <a:t>532-0728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sng" strike="noStrike" dirty="0">
                          <a:solidFill>
                            <a:schemeClr val="tx1"/>
                          </a:solidFill>
                          <a:latin typeface="Calibri"/>
                        </a:rPr>
                        <a:t>ken.becker@tn.gov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latin typeface="Calibri"/>
                        </a:rPr>
                        <a:t>253-6207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11737">
                <a:tc>
                  <a:txBody>
                    <a:bodyPr/>
                    <a:lstStyle/>
                    <a:p>
                      <a:pPr algn="l" fontAlgn="b"/>
                      <a:r>
                        <a:rPr lang="en-US" sz="1200" b="0" i="0" u="none" strike="noStrike">
                          <a:solidFill>
                            <a:srgbClr val="000000"/>
                          </a:solidFill>
                          <a:latin typeface="Albertus Medium"/>
                        </a:rPr>
                        <a:t>Ritchie Worrell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latin typeface="Albertus Medium"/>
                        </a:rPr>
                        <a:t>Class/Comp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latin typeface="Calibri"/>
                        </a:rPr>
                        <a:t>532-0728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sng" strike="noStrike" dirty="0">
                          <a:solidFill>
                            <a:schemeClr val="tx1"/>
                          </a:solidFill>
                          <a:latin typeface="Calibri"/>
                        </a:rPr>
                        <a:t>ritchie.worrell@tn.gov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latin typeface="Calibri"/>
                        </a:rPr>
                        <a:t>741-5561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11737">
                <a:tc>
                  <a:txBody>
                    <a:bodyPr/>
                    <a:lstStyle/>
                    <a:p>
                      <a:pPr algn="l" fontAlgn="b"/>
                      <a:r>
                        <a:rPr lang="en-US" sz="1200" b="0" i="0" u="none" strike="noStrike" dirty="0">
                          <a:solidFill>
                            <a:srgbClr val="000000"/>
                          </a:solidFill>
                          <a:latin typeface="Albertus Medium"/>
                        </a:rPr>
                        <a:t>Patsy McGee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latin typeface="Albertus Medium"/>
                        </a:rPr>
                        <a:t>Employee Relations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latin typeface="Calibri"/>
                        </a:rPr>
                        <a:t>532-3209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sng" strike="noStrike" dirty="0">
                          <a:solidFill>
                            <a:schemeClr val="tx1"/>
                          </a:solidFill>
                          <a:latin typeface="Calibri"/>
                        </a:rPr>
                        <a:t>patsy.mcgee@tn.gov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latin typeface="Calibri"/>
                        </a:rPr>
                        <a:t>741-2799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11737">
                <a:tc>
                  <a:txBody>
                    <a:bodyPr/>
                    <a:lstStyle/>
                    <a:p>
                      <a:pPr algn="l" fontAlgn="b"/>
                      <a:r>
                        <a:rPr lang="en-US" sz="1200" b="0" i="0" u="none" strike="noStrike" dirty="0">
                          <a:solidFill>
                            <a:srgbClr val="000000"/>
                          </a:solidFill>
                          <a:latin typeface="Albertus Medium"/>
                        </a:rPr>
                        <a:t>Stephanie Penney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latin typeface="Albertus Medium"/>
                        </a:rPr>
                        <a:t>Recruiting Management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latin typeface="Calibri"/>
                        </a:rPr>
                        <a:t>532-0728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sng" strike="noStrike" dirty="0">
                          <a:solidFill>
                            <a:schemeClr val="tx1"/>
                          </a:solidFill>
                          <a:latin typeface="Calibri"/>
                        </a:rPr>
                        <a:t>stephanie.penney@tn.gov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latin typeface="Calibri"/>
                        </a:rPr>
                        <a:t>532-5178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11737">
                <a:tc>
                  <a:txBody>
                    <a:bodyPr/>
                    <a:lstStyle/>
                    <a:p>
                      <a:pPr algn="l" fontAlgn="b"/>
                      <a:r>
                        <a:rPr lang="en-US" sz="1200" b="0" i="0" u="none" strike="noStrike">
                          <a:solidFill>
                            <a:srgbClr val="000000"/>
                          </a:solidFill>
                          <a:latin typeface="Albertus Medium"/>
                        </a:rPr>
                        <a:t>Trish Pulley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latin typeface="Albertus Medium"/>
                        </a:rPr>
                        <a:t>Strategic Learning Solutions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latin typeface="Calibri"/>
                        </a:rPr>
                        <a:t>532-0728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sng" strike="noStrike" dirty="0">
                          <a:solidFill>
                            <a:schemeClr val="tx1"/>
                          </a:solidFill>
                          <a:latin typeface="Calibri"/>
                        </a:rPr>
                        <a:t>trish.pulley@tn.gov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latin typeface="Calibri"/>
                        </a:rPr>
                        <a:t>741-4126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11737">
                <a:tc>
                  <a:txBody>
                    <a:bodyPr/>
                    <a:lstStyle/>
                    <a:p>
                      <a:pPr algn="l" fontAlgn="b"/>
                      <a:r>
                        <a:rPr lang="en-US" sz="1200" b="0" i="0" u="none" strike="noStrike">
                          <a:solidFill>
                            <a:srgbClr val="000000"/>
                          </a:solidFill>
                          <a:latin typeface="Albertus Medium"/>
                        </a:rPr>
                        <a:t>Sheila Marchman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latin typeface="Albertus Medium"/>
                        </a:rPr>
                        <a:t>Technical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latin typeface="Calibri"/>
                        </a:rPr>
                        <a:t>401-7685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sng" strike="noStrike" dirty="0">
                          <a:solidFill>
                            <a:schemeClr val="tx1"/>
                          </a:solidFill>
                          <a:latin typeface="Calibri"/>
                        </a:rPr>
                        <a:t>shelia.marchman@tn.gov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latin typeface="Calibri"/>
                        </a:rPr>
                        <a:t>741-2087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11737">
                <a:tc>
                  <a:txBody>
                    <a:bodyPr/>
                    <a:lstStyle/>
                    <a:p>
                      <a:pPr algn="l" fontAlgn="b"/>
                      <a:r>
                        <a:rPr lang="en-US" sz="1200" b="0" i="1" u="none" strike="noStrike" dirty="0" smtClean="0">
                          <a:solidFill>
                            <a:srgbClr val="FF0000"/>
                          </a:solidFill>
                          <a:latin typeface="Albertus Medium"/>
                        </a:rPr>
                        <a:t>Eric Carroll</a:t>
                      </a:r>
                      <a:endParaRPr lang="en-US" sz="1200" b="0" i="1" u="none" strike="noStrike" dirty="0">
                        <a:solidFill>
                          <a:srgbClr val="FF0000"/>
                        </a:solidFill>
                        <a:latin typeface="Albertus Medium"/>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1" u="none" strike="noStrike" dirty="0" smtClean="0">
                          <a:solidFill>
                            <a:srgbClr val="FF0000"/>
                          </a:solidFill>
                          <a:latin typeface="Albertus Medium"/>
                        </a:rPr>
                        <a:t>Organizational Performance</a:t>
                      </a:r>
                      <a:endParaRPr lang="en-US" sz="1200" b="0" i="1" u="none" strike="noStrike" dirty="0">
                        <a:solidFill>
                          <a:srgbClr val="FF0000"/>
                        </a:solidFill>
                        <a:latin typeface="Albertus Medium"/>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1" u="none" strike="noStrike" dirty="0" smtClean="0">
                          <a:solidFill>
                            <a:srgbClr val="FF0000"/>
                          </a:solidFill>
                          <a:latin typeface="Calibri"/>
                        </a:rPr>
                        <a:t>532-0728</a:t>
                      </a:r>
                      <a:endParaRPr lang="en-US" sz="1200" b="0" i="1" u="none" strike="noStrike" dirty="0">
                        <a:solidFill>
                          <a:srgbClr val="FF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1" u="sng" strike="noStrike" dirty="0" smtClean="0">
                          <a:solidFill>
                            <a:srgbClr val="FF0000"/>
                          </a:solidFill>
                          <a:latin typeface="Calibri"/>
                        </a:rPr>
                        <a:t>eric.carroll@tn.gov</a:t>
                      </a:r>
                      <a:endParaRPr lang="en-US" sz="1200" b="0" i="1" u="sng" strike="noStrike" dirty="0">
                        <a:solidFill>
                          <a:srgbClr val="FF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1" u="none" strike="noStrike" dirty="0" smtClean="0">
                          <a:solidFill>
                            <a:srgbClr val="FF0000"/>
                          </a:solidFill>
                          <a:latin typeface="Calibri"/>
                        </a:rPr>
                        <a:t>532-8909</a:t>
                      </a:r>
                      <a:endParaRPr lang="en-US" sz="1200" b="0" i="1" u="none" strike="noStrike" dirty="0">
                        <a:solidFill>
                          <a:srgbClr val="FF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092322FF-8B0A-4BA3-8174-01465B2C3F28}" type="slidenum">
              <a:rPr lang="en-US" smtClean="0"/>
              <a:pPr/>
              <a:t>113</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655638"/>
          </a:xfrm>
        </p:spPr>
        <p:txBody>
          <a:bodyPr>
            <a:normAutofit fontScale="90000"/>
          </a:bodyPr>
          <a:lstStyle/>
          <a:p>
            <a:r>
              <a:rPr lang="en-US" dirty="0" smtClean="0"/>
              <a:t>Job Analysis Toolkit</a:t>
            </a:r>
            <a:endParaRPr lang="en-US" dirty="0"/>
          </a:p>
        </p:txBody>
      </p:sp>
      <p:pic>
        <p:nvPicPr>
          <p:cNvPr id="6" name="Content Placeholder 5" descr="Job Analysis Toolkit.bmp"/>
          <p:cNvPicPr>
            <a:picLocks noGrp="1" noChangeAspect="1"/>
          </p:cNvPicPr>
          <p:nvPr>
            <p:ph sz="quarter" idx="1"/>
          </p:nvPr>
        </p:nvPicPr>
        <p:blipFill>
          <a:blip r:embed="rId2" cstate="print"/>
          <a:stretch>
            <a:fillRect/>
          </a:stretch>
        </p:blipFill>
        <p:spPr>
          <a:xfrm>
            <a:off x="381000" y="1219200"/>
            <a:ext cx="8272651" cy="4876800"/>
          </a:xfrm>
        </p:spPr>
      </p:pic>
      <p:sp>
        <p:nvSpPr>
          <p:cNvPr id="4" name="Slide Number Placeholder 3"/>
          <p:cNvSpPr>
            <a:spLocks noGrp="1"/>
          </p:cNvSpPr>
          <p:nvPr>
            <p:ph type="sldNum" sz="quarter" idx="12"/>
          </p:nvPr>
        </p:nvSpPr>
        <p:spPr/>
        <p:txBody>
          <a:bodyPr/>
          <a:lstStyle/>
          <a:p>
            <a:fld id="{092322FF-8B0A-4BA3-8174-01465B2C3F28}"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Analysis Process Flow Chart</a:t>
            </a:r>
            <a:endParaRPr lang="en-US" dirty="0"/>
          </a:p>
        </p:txBody>
      </p:sp>
      <p:graphicFrame>
        <p:nvGraphicFramePr>
          <p:cNvPr id="10" name="Content Placeholder 3"/>
          <p:cNvGraphicFramePr>
            <a:graphicFrameLocks noGrp="1"/>
          </p:cNvGraphicFramePr>
          <p:nvPr>
            <p:ph idx="1"/>
            <p:extLst>
              <p:ext uri="{D42A27DB-BD31-4B8C-83A1-F6EECF244321}">
                <p14:modId xmlns:p14="http://schemas.microsoft.com/office/powerpoint/2010/main" xmlns="" val="1294245648"/>
              </p:ext>
            </p:extLst>
          </p:nvPr>
        </p:nvGraphicFramePr>
        <p:xfrm>
          <a:off x="457200" y="1524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13</a:t>
            </a:fld>
            <a:endParaRPr lang="en-US" dirty="0"/>
          </a:p>
        </p:txBody>
      </p:sp>
    </p:spTree>
    <p:extLst>
      <p:ext uri="{BB962C8B-B14F-4D97-AF65-F5344CB8AC3E}">
        <p14:creationId xmlns="" xmlns:p14="http://schemas.microsoft.com/office/powerpoint/2010/main" val="255134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426A0126-70ED-422F-93DB-AC1586B8C32A}"/>
                                            </p:graphicEl>
                                          </p:spTgt>
                                        </p:tgtEl>
                                        <p:attrNameLst>
                                          <p:attrName>style.visibility</p:attrName>
                                        </p:attrNameLst>
                                      </p:cBhvr>
                                      <p:to>
                                        <p:strVal val="visible"/>
                                      </p:to>
                                    </p:set>
                                    <p:animEffect transition="in" filter="fade">
                                      <p:cBhvr>
                                        <p:cTn id="7" dur="500"/>
                                        <p:tgtEl>
                                          <p:spTgt spid="10">
                                            <p:graphicEl>
                                              <a:dgm id="{426A0126-70ED-422F-93DB-AC1586B8C32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8FB5E978-0964-4869-BB79-D7E049808100}"/>
                                            </p:graphicEl>
                                          </p:spTgt>
                                        </p:tgtEl>
                                        <p:attrNameLst>
                                          <p:attrName>style.visibility</p:attrName>
                                        </p:attrNameLst>
                                      </p:cBhvr>
                                      <p:to>
                                        <p:strVal val="visible"/>
                                      </p:to>
                                    </p:set>
                                    <p:animEffect transition="in" filter="fade">
                                      <p:cBhvr>
                                        <p:cTn id="12" dur="500"/>
                                        <p:tgtEl>
                                          <p:spTgt spid="10">
                                            <p:graphicEl>
                                              <a:dgm id="{8FB5E978-0964-4869-BB79-D7E04980810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graphicEl>
                                              <a:dgm id="{14115CFF-477E-421B-BEC3-EF76D9E28F33}"/>
                                            </p:graphicEl>
                                          </p:spTgt>
                                        </p:tgtEl>
                                        <p:attrNameLst>
                                          <p:attrName>style.visibility</p:attrName>
                                        </p:attrNameLst>
                                      </p:cBhvr>
                                      <p:to>
                                        <p:strVal val="visible"/>
                                      </p:to>
                                    </p:set>
                                    <p:animEffect transition="in" filter="fade">
                                      <p:cBhvr>
                                        <p:cTn id="15" dur="500"/>
                                        <p:tgtEl>
                                          <p:spTgt spid="10">
                                            <p:graphicEl>
                                              <a:dgm id="{14115CFF-477E-421B-BEC3-EF76D9E28F3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graphicEl>
                                              <a:dgm id="{8C9FD6E1-0D33-4BEF-8748-C98922B45671}"/>
                                            </p:graphicEl>
                                          </p:spTgt>
                                        </p:tgtEl>
                                        <p:attrNameLst>
                                          <p:attrName>style.visibility</p:attrName>
                                        </p:attrNameLst>
                                      </p:cBhvr>
                                      <p:to>
                                        <p:strVal val="visible"/>
                                      </p:to>
                                    </p:set>
                                    <p:animEffect transition="in" filter="fade">
                                      <p:cBhvr>
                                        <p:cTn id="20" dur="500"/>
                                        <p:tgtEl>
                                          <p:spTgt spid="10">
                                            <p:graphicEl>
                                              <a:dgm id="{8C9FD6E1-0D33-4BEF-8748-C98922B4567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graphicEl>
                                              <a:dgm id="{7813E9DA-777C-4597-8AA3-A63C4E13FB16}"/>
                                            </p:graphicEl>
                                          </p:spTgt>
                                        </p:tgtEl>
                                        <p:attrNameLst>
                                          <p:attrName>style.visibility</p:attrName>
                                        </p:attrNameLst>
                                      </p:cBhvr>
                                      <p:to>
                                        <p:strVal val="visible"/>
                                      </p:to>
                                    </p:set>
                                    <p:animEffect transition="in" filter="fade">
                                      <p:cBhvr>
                                        <p:cTn id="23" dur="500"/>
                                        <p:tgtEl>
                                          <p:spTgt spid="10">
                                            <p:graphicEl>
                                              <a:dgm id="{7813E9DA-777C-4597-8AA3-A63C4E13FB1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graphicEl>
                                              <a:dgm id="{4E3F2F11-669C-458E-84D8-E156513BD166}"/>
                                            </p:graphicEl>
                                          </p:spTgt>
                                        </p:tgtEl>
                                        <p:attrNameLst>
                                          <p:attrName>style.visibility</p:attrName>
                                        </p:attrNameLst>
                                      </p:cBhvr>
                                      <p:to>
                                        <p:strVal val="visible"/>
                                      </p:to>
                                    </p:set>
                                    <p:animEffect transition="in" filter="fade">
                                      <p:cBhvr>
                                        <p:cTn id="28" dur="500"/>
                                        <p:tgtEl>
                                          <p:spTgt spid="10">
                                            <p:graphicEl>
                                              <a:dgm id="{4E3F2F11-669C-458E-84D8-E156513BD16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graphicEl>
                                              <a:dgm id="{3A69C01A-1818-43AF-B9FD-B9E0D09E3C65}"/>
                                            </p:graphicEl>
                                          </p:spTgt>
                                        </p:tgtEl>
                                        <p:attrNameLst>
                                          <p:attrName>style.visibility</p:attrName>
                                        </p:attrNameLst>
                                      </p:cBhvr>
                                      <p:to>
                                        <p:strVal val="visible"/>
                                      </p:to>
                                    </p:set>
                                    <p:animEffect transition="in" filter="fade">
                                      <p:cBhvr>
                                        <p:cTn id="31" dur="500"/>
                                        <p:tgtEl>
                                          <p:spTgt spid="10">
                                            <p:graphicEl>
                                              <a:dgm id="{3A69C01A-1818-43AF-B9FD-B9E0D09E3C6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graphicEl>
                                              <a:dgm id="{2CEF458D-13FB-41F7-940A-B00AB5BBEA27}"/>
                                            </p:graphicEl>
                                          </p:spTgt>
                                        </p:tgtEl>
                                        <p:attrNameLst>
                                          <p:attrName>style.visibility</p:attrName>
                                        </p:attrNameLst>
                                      </p:cBhvr>
                                      <p:to>
                                        <p:strVal val="visible"/>
                                      </p:to>
                                    </p:set>
                                    <p:animEffect transition="in" filter="fade">
                                      <p:cBhvr>
                                        <p:cTn id="36" dur="500"/>
                                        <p:tgtEl>
                                          <p:spTgt spid="10">
                                            <p:graphicEl>
                                              <a:dgm id="{2CEF458D-13FB-41F7-940A-B00AB5BBEA2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graphicEl>
                                              <a:dgm id="{484CC28C-E7B2-4FE5-B9E3-D59FB54CF5D7}"/>
                                            </p:graphicEl>
                                          </p:spTgt>
                                        </p:tgtEl>
                                        <p:attrNameLst>
                                          <p:attrName>style.visibility</p:attrName>
                                        </p:attrNameLst>
                                      </p:cBhvr>
                                      <p:to>
                                        <p:strVal val="visible"/>
                                      </p:to>
                                    </p:set>
                                    <p:animEffect transition="in" filter="fade">
                                      <p:cBhvr>
                                        <p:cTn id="39" dur="500"/>
                                        <p:tgtEl>
                                          <p:spTgt spid="10">
                                            <p:graphicEl>
                                              <a:dgm id="{484CC28C-E7B2-4FE5-B9E3-D59FB54CF5D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graphicEl>
                                              <a:dgm id="{57A92152-AAC7-41C3-893C-D63DC6DC9152}"/>
                                            </p:graphicEl>
                                          </p:spTgt>
                                        </p:tgtEl>
                                        <p:attrNameLst>
                                          <p:attrName>style.visibility</p:attrName>
                                        </p:attrNameLst>
                                      </p:cBhvr>
                                      <p:to>
                                        <p:strVal val="visible"/>
                                      </p:to>
                                    </p:set>
                                    <p:animEffect transition="in" filter="fade">
                                      <p:cBhvr>
                                        <p:cTn id="44" dur="500"/>
                                        <p:tgtEl>
                                          <p:spTgt spid="10">
                                            <p:graphicEl>
                                              <a:dgm id="{57A92152-AAC7-41C3-893C-D63DC6DC9152}"/>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graphicEl>
                                              <a:dgm id="{116B1BB2-FA2C-4798-B720-2298941F0E89}"/>
                                            </p:graphicEl>
                                          </p:spTgt>
                                        </p:tgtEl>
                                        <p:attrNameLst>
                                          <p:attrName>style.visibility</p:attrName>
                                        </p:attrNameLst>
                                      </p:cBhvr>
                                      <p:to>
                                        <p:strVal val="visible"/>
                                      </p:to>
                                    </p:set>
                                    <p:animEffect transition="in" filter="fade">
                                      <p:cBhvr>
                                        <p:cTn id="47" dur="500"/>
                                        <p:tgtEl>
                                          <p:spTgt spid="10">
                                            <p:graphicEl>
                                              <a:dgm id="{116B1BB2-FA2C-4798-B720-2298941F0E8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graphicEl>
                                              <a:dgm id="{D609AE6A-AB48-4FF7-91E1-F019C6691F8F}"/>
                                            </p:graphicEl>
                                          </p:spTgt>
                                        </p:tgtEl>
                                        <p:attrNameLst>
                                          <p:attrName>style.visibility</p:attrName>
                                        </p:attrNameLst>
                                      </p:cBhvr>
                                      <p:to>
                                        <p:strVal val="visible"/>
                                      </p:to>
                                    </p:set>
                                    <p:animEffect transition="in" filter="fade">
                                      <p:cBhvr>
                                        <p:cTn id="52" dur="500"/>
                                        <p:tgtEl>
                                          <p:spTgt spid="10">
                                            <p:graphicEl>
                                              <a:dgm id="{D609AE6A-AB48-4FF7-91E1-F019C6691F8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graphicEl>
                                              <a:dgm id="{74994D20-8C9D-48DF-8008-8DA180A97EC7}"/>
                                            </p:graphicEl>
                                          </p:spTgt>
                                        </p:tgtEl>
                                        <p:attrNameLst>
                                          <p:attrName>style.visibility</p:attrName>
                                        </p:attrNameLst>
                                      </p:cBhvr>
                                      <p:to>
                                        <p:strVal val="visible"/>
                                      </p:to>
                                    </p:set>
                                    <p:animEffect transition="in" filter="fade">
                                      <p:cBhvr>
                                        <p:cTn id="55" dur="500"/>
                                        <p:tgtEl>
                                          <p:spTgt spid="10">
                                            <p:graphicEl>
                                              <a:dgm id="{74994D20-8C9D-48DF-8008-8DA180A97EC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
                                            <p:graphicEl>
                                              <a:dgm id="{B74B1BE8-83CC-483D-8164-128210C1BE8B}"/>
                                            </p:graphicEl>
                                          </p:spTgt>
                                        </p:tgtEl>
                                        <p:attrNameLst>
                                          <p:attrName>style.visibility</p:attrName>
                                        </p:attrNameLst>
                                      </p:cBhvr>
                                      <p:to>
                                        <p:strVal val="visible"/>
                                      </p:to>
                                    </p:set>
                                    <p:animEffect transition="in" filter="fade">
                                      <p:cBhvr>
                                        <p:cTn id="60" dur="500"/>
                                        <p:tgtEl>
                                          <p:spTgt spid="10">
                                            <p:graphicEl>
                                              <a:dgm id="{B74B1BE8-83CC-483D-8164-128210C1BE8B}"/>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graphicEl>
                                              <a:dgm id="{2300DFDF-4DAA-4882-883E-57E75A39CF85}"/>
                                            </p:graphicEl>
                                          </p:spTgt>
                                        </p:tgtEl>
                                        <p:attrNameLst>
                                          <p:attrName>style.visibility</p:attrName>
                                        </p:attrNameLst>
                                      </p:cBhvr>
                                      <p:to>
                                        <p:strVal val="visible"/>
                                      </p:to>
                                    </p:set>
                                    <p:animEffect transition="in" filter="fade">
                                      <p:cBhvr>
                                        <p:cTn id="63" dur="500"/>
                                        <p:tgtEl>
                                          <p:spTgt spid="10">
                                            <p:graphicEl>
                                              <a:dgm id="{2300DFDF-4DAA-4882-883E-57E75A39CF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Pre-Analysis Work</a:t>
            </a:r>
            <a:endParaRPr lang="en-US" dirty="0"/>
          </a:p>
        </p:txBody>
      </p:sp>
      <p:sp>
        <p:nvSpPr>
          <p:cNvPr id="5" name="Text Placeholder 4"/>
          <p:cNvSpPr>
            <a:spLocks noGrp="1"/>
          </p:cNvSpPr>
          <p:nvPr>
            <p:ph type="body" idx="1"/>
          </p:nvPr>
        </p:nvSpPr>
        <p:spPr/>
        <p:txBody>
          <a:bodyPr/>
          <a:lstStyle/>
          <a:p>
            <a:pPr lvl="1"/>
            <a:r>
              <a:rPr lang="en-US" sz="2000" b="1" dirty="0" smtClean="0"/>
              <a:t>Executive Sponsorship</a:t>
            </a:r>
          </a:p>
          <a:p>
            <a:pPr lvl="1"/>
            <a:r>
              <a:rPr lang="en-US" sz="2000" b="1" dirty="0" smtClean="0"/>
              <a:t>Notifying DOHR</a:t>
            </a:r>
            <a:endParaRPr lang="en-US" sz="2000" dirty="0" smtClean="0"/>
          </a:p>
          <a:p>
            <a:pPr lvl="1"/>
            <a:r>
              <a:rPr lang="en-US" sz="2000" b="1" dirty="0" smtClean="0"/>
              <a:t>Initiating a Job Analysis</a:t>
            </a:r>
            <a:endParaRPr lang="en-US" sz="2000" dirty="0" smtClean="0"/>
          </a:p>
        </p:txBody>
      </p:sp>
      <p:sp>
        <p:nvSpPr>
          <p:cNvPr id="6" name="Slide Number Placeholder 5"/>
          <p:cNvSpPr>
            <a:spLocks noGrp="1"/>
          </p:cNvSpPr>
          <p:nvPr>
            <p:ph type="sldNum" sz="quarter" idx="12"/>
          </p:nvPr>
        </p:nvSpPr>
        <p:spPr/>
        <p:txBody>
          <a:bodyPr/>
          <a:lstStyle/>
          <a:p>
            <a:fld id="{092322FF-8B0A-4BA3-8174-01465B2C3F28}"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43000"/>
          </a:xfrm>
        </p:spPr>
        <p:txBody>
          <a:bodyPr>
            <a:normAutofit fontScale="90000"/>
          </a:bodyPr>
          <a:lstStyle/>
          <a:p>
            <a:r>
              <a:rPr lang="en-US" dirty="0" smtClean="0">
                <a:solidFill>
                  <a:schemeClr val="tx1"/>
                </a:solidFill>
              </a:rPr>
              <a:t>The Importance of Executive Sponsorship</a:t>
            </a:r>
            <a:endParaRPr lang="en-US" dirty="0">
              <a:solidFill>
                <a:schemeClr val="tx1"/>
              </a:solidFill>
            </a:endParaRPr>
          </a:p>
        </p:txBody>
      </p:sp>
      <p:graphicFrame>
        <p:nvGraphicFramePr>
          <p:cNvPr id="5" name="Content Placeholder 4"/>
          <p:cNvGraphicFramePr>
            <a:graphicFrameLocks noGrp="1"/>
          </p:cNvGraphicFramePr>
          <p:nvPr>
            <p:ph sz="quarter" idx="1"/>
          </p:nvPr>
        </p:nvGraphicFramePr>
        <p:xfrm>
          <a:off x="5334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B92B669-43B7-4D3E-A355-32F34B5F1F86}"/>
                                            </p:graphicEl>
                                          </p:spTgt>
                                        </p:tgtEl>
                                        <p:attrNameLst>
                                          <p:attrName>style.visibility</p:attrName>
                                        </p:attrNameLst>
                                      </p:cBhvr>
                                      <p:to>
                                        <p:strVal val="visible"/>
                                      </p:to>
                                    </p:set>
                                    <p:animEffect transition="in" filter="fade">
                                      <p:cBhvr>
                                        <p:cTn id="7" dur="500"/>
                                        <p:tgtEl>
                                          <p:spTgt spid="5">
                                            <p:graphicEl>
                                              <a:dgm id="{1B92B669-43B7-4D3E-A355-32F34B5F1F8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A2CC6A6-43E7-4AC7-BE74-5F7BA68970CD}"/>
                                            </p:graphicEl>
                                          </p:spTgt>
                                        </p:tgtEl>
                                        <p:attrNameLst>
                                          <p:attrName>style.visibility</p:attrName>
                                        </p:attrNameLst>
                                      </p:cBhvr>
                                      <p:to>
                                        <p:strVal val="visible"/>
                                      </p:to>
                                    </p:set>
                                    <p:animEffect transition="in" filter="fade">
                                      <p:cBhvr>
                                        <p:cTn id="12" dur="500"/>
                                        <p:tgtEl>
                                          <p:spTgt spid="5">
                                            <p:graphicEl>
                                              <a:dgm id="{4A2CC6A6-43E7-4AC7-BE74-5F7BA68970C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FB297F3C-7AE7-4AEC-BC46-4E28E4CFB1DC}"/>
                                            </p:graphicEl>
                                          </p:spTgt>
                                        </p:tgtEl>
                                        <p:attrNameLst>
                                          <p:attrName>style.visibility</p:attrName>
                                        </p:attrNameLst>
                                      </p:cBhvr>
                                      <p:to>
                                        <p:strVal val="visible"/>
                                      </p:to>
                                    </p:set>
                                    <p:animEffect transition="in" filter="fade">
                                      <p:cBhvr>
                                        <p:cTn id="17" dur="500"/>
                                        <p:tgtEl>
                                          <p:spTgt spid="5">
                                            <p:graphicEl>
                                              <a:dgm id="{FB297F3C-7AE7-4AEC-BC46-4E28E4CFB1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an Executive Sponsor</a:t>
            </a:r>
            <a:endParaRPr lang="en-US" dirty="0"/>
          </a:p>
        </p:txBody>
      </p:sp>
      <p:graphicFrame>
        <p:nvGraphicFramePr>
          <p:cNvPr id="4" name="Content Placeholder 3"/>
          <p:cNvGraphicFramePr>
            <a:graphicFrameLocks noGrp="1"/>
          </p:cNvGraphicFramePr>
          <p:nvPr>
            <p:ph sz="quarter" idx="1"/>
          </p:nvPr>
        </p:nvGraphicFramePr>
        <p:xfrm>
          <a:off x="457200" y="14478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58FDCA1-6BB5-47AF-A4F9-38CCE18CB075}"/>
                                            </p:graphicEl>
                                          </p:spTgt>
                                        </p:tgtEl>
                                        <p:attrNameLst>
                                          <p:attrName>style.visibility</p:attrName>
                                        </p:attrNameLst>
                                      </p:cBhvr>
                                      <p:to>
                                        <p:strVal val="visible"/>
                                      </p:to>
                                    </p:set>
                                    <p:animEffect transition="in" filter="fade">
                                      <p:cBhvr>
                                        <p:cTn id="7" dur="500"/>
                                        <p:tgtEl>
                                          <p:spTgt spid="4">
                                            <p:graphicEl>
                                              <a:dgm id="{C58FDCA1-6BB5-47AF-A4F9-38CCE18CB0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105C6FA-6E2B-422E-81EC-EA4EA88C4259}"/>
                                            </p:graphicEl>
                                          </p:spTgt>
                                        </p:tgtEl>
                                        <p:attrNameLst>
                                          <p:attrName>style.visibility</p:attrName>
                                        </p:attrNameLst>
                                      </p:cBhvr>
                                      <p:to>
                                        <p:strVal val="visible"/>
                                      </p:to>
                                    </p:set>
                                    <p:animEffect transition="in" filter="fade">
                                      <p:cBhvr>
                                        <p:cTn id="12" dur="500"/>
                                        <p:tgtEl>
                                          <p:spTgt spid="4">
                                            <p:graphicEl>
                                              <a:dgm id="{1105C6FA-6E2B-422E-81EC-EA4EA88C425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an Executive Sponsor</a:t>
            </a:r>
            <a:endParaRPr lang="en-US" dirty="0"/>
          </a:p>
        </p:txBody>
      </p:sp>
      <p:graphicFrame>
        <p:nvGraphicFramePr>
          <p:cNvPr id="10" name="Content Placeholder 9"/>
          <p:cNvGraphicFramePr>
            <a:graphicFrameLocks noGrp="1"/>
          </p:cNvGraphicFramePr>
          <p:nvPr>
            <p:ph sz="quarter" idx="1"/>
          </p:nvPr>
        </p:nvGraphicFramePr>
        <p:xfrm>
          <a:off x="304800" y="1600200"/>
          <a:ext cx="8534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D48BB76F-509D-428A-AD27-BA3D96D5C66E}"/>
                                            </p:graphicEl>
                                          </p:spTgt>
                                        </p:tgtEl>
                                        <p:attrNameLst>
                                          <p:attrName>style.visibility</p:attrName>
                                        </p:attrNameLst>
                                      </p:cBhvr>
                                      <p:to>
                                        <p:strVal val="visible"/>
                                      </p:to>
                                    </p:set>
                                    <p:animEffect transition="in" filter="fade">
                                      <p:cBhvr>
                                        <p:cTn id="7" dur="500"/>
                                        <p:tgtEl>
                                          <p:spTgt spid="10">
                                            <p:graphicEl>
                                              <a:dgm id="{D48BB76F-509D-428A-AD27-BA3D96D5C66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F20A5043-FE57-4EBE-BA93-9C9EC5B997B8}"/>
                                            </p:graphicEl>
                                          </p:spTgt>
                                        </p:tgtEl>
                                        <p:attrNameLst>
                                          <p:attrName>style.visibility</p:attrName>
                                        </p:attrNameLst>
                                      </p:cBhvr>
                                      <p:to>
                                        <p:strVal val="visible"/>
                                      </p:to>
                                    </p:set>
                                    <p:animEffect transition="in" filter="fade">
                                      <p:cBhvr>
                                        <p:cTn id="12" dur="500"/>
                                        <p:tgtEl>
                                          <p:spTgt spid="10">
                                            <p:graphicEl>
                                              <a:dgm id="{F20A5043-FE57-4EBE-BA93-9C9EC5B997B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dgm id="{E0F34666-A296-40A7-9830-8B5DC3B22109}"/>
                                            </p:graphicEl>
                                          </p:spTgt>
                                        </p:tgtEl>
                                        <p:attrNameLst>
                                          <p:attrName>style.visibility</p:attrName>
                                        </p:attrNameLst>
                                      </p:cBhvr>
                                      <p:to>
                                        <p:strVal val="visible"/>
                                      </p:to>
                                    </p:set>
                                    <p:animEffect transition="in" filter="fade">
                                      <p:cBhvr>
                                        <p:cTn id="17" dur="500"/>
                                        <p:tgtEl>
                                          <p:spTgt spid="10">
                                            <p:graphicEl>
                                              <a:dgm id="{E0F34666-A296-40A7-9830-8B5DC3B2210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graphicEl>
                                              <a:dgm id="{253AB748-0A83-4CF3-B963-0904B68E82D0}"/>
                                            </p:graphicEl>
                                          </p:spTgt>
                                        </p:tgtEl>
                                        <p:attrNameLst>
                                          <p:attrName>style.visibility</p:attrName>
                                        </p:attrNameLst>
                                      </p:cBhvr>
                                      <p:to>
                                        <p:strVal val="visible"/>
                                      </p:to>
                                    </p:set>
                                    <p:animEffect transition="in" filter="fade">
                                      <p:cBhvr>
                                        <p:cTn id="22" dur="500"/>
                                        <p:tgtEl>
                                          <p:spTgt spid="10">
                                            <p:graphicEl>
                                              <a:dgm id="{253AB748-0A83-4CF3-B963-0904B68E82D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graphicEl>
                                              <a:dgm id="{85816D4C-CCFC-4EDB-A722-FE93333350D8}"/>
                                            </p:graphicEl>
                                          </p:spTgt>
                                        </p:tgtEl>
                                        <p:attrNameLst>
                                          <p:attrName>style.visibility</p:attrName>
                                        </p:attrNameLst>
                                      </p:cBhvr>
                                      <p:to>
                                        <p:strVal val="visible"/>
                                      </p:to>
                                    </p:set>
                                    <p:animEffect transition="in" filter="fade">
                                      <p:cBhvr>
                                        <p:cTn id="27" dur="500"/>
                                        <p:tgtEl>
                                          <p:spTgt spid="10">
                                            <p:graphicEl>
                                              <a:dgm id="{85816D4C-CCFC-4EDB-A722-FE93333350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Identifying an Executive Sponsor</a:t>
            </a:r>
            <a:endParaRPr lang="en-US" dirty="0"/>
          </a:p>
        </p:txBody>
      </p:sp>
      <p:graphicFrame>
        <p:nvGraphicFramePr>
          <p:cNvPr id="6" name="Content Placeholder 5"/>
          <p:cNvGraphicFramePr>
            <a:graphicFrameLocks noGrp="1"/>
          </p:cNvGraphicFramePr>
          <p:nvPr>
            <p:ph sz="quarter" idx="1"/>
          </p:nvPr>
        </p:nvGraphicFramePr>
        <p:xfrm>
          <a:off x="381000" y="1600200"/>
          <a:ext cx="8382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E4BDF37A-ADD0-44B5-A28C-D4A9CA52BBAA}"/>
                                            </p:graphicEl>
                                          </p:spTgt>
                                        </p:tgtEl>
                                        <p:attrNameLst>
                                          <p:attrName>style.visibility</p:attrName>
                                        </p:attrNameLst>
                                      </p:cBhvr>
                                      <p:to>
                                        <p:strVal val="visible"/>
                                      </p:to>
                                    </p:set>
                                    <p:anim calcmode="lin" valueType="num">
                                      <p:cBhvr additive="base">
                                        <p:cTn id="7" dur="500" fill="hold"/>
                                        <p:tgtEl>
                                          <p:spTgt spid="6">
                                            <p:graphicEl>
                                              <a:dgm id="{E4BDF37A-ADD0-44B5-A28C-D4A9CA52BBA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E4BDF37A-ADD0-44B5-A28C-D4A9CA52BBA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41F2E4FA-88C9-42D3-8F96-2C387AABD1E0}"/>
                                            </p:graphicEl>
                                          </p:spTgt>
                                        </p:tgtEl>
                                        <p:attrNameLst>
                                          <p:attrName>style.visibility</p:attrName>
                                        </p:attrNameLst>
                                      </p:cBhvr>
                                      <p:to>
                                        <p:strVal val="visible"/>
                                      </p:to>
                                    </p:set>
                                    <p:anim calcmode="lin" valueType="num">
                                      <p:cBhvr additive="base">
                                        <p:cTn id="11" dur="500" fill="hold"/>
                                        <p:tgtEl>
                                          <p:spTgt spid="6">
                                            <p:graphicEl>
                                              <a:dgm id="{41F2E4FA-88C9-42D3-8F96-2C387AABD1E0}"/>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41F2E4FA-88C9-42D3-8F96-2C387AABD1E0}"/>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graphicEl>
                                              <a:dgm id="{9ECA1CE1-70FB-4066-944B-AD25675D1211}"/>
                                            </p:graphicEl>
                                          </p:spTgt>
                                        </p:tgtEl>
                                        <p:attrNameLst>
                                          <p:attrName>style.visibility</p:attrName>
                                        </p:attrNameLst>
                                      </p:cBhvr>
                                      <p:to>
                                        <p:strVal val="visible"/>
                                      </p:to>
                                    </p:set>
                                    <p:anim calcmode="lin" valueType="num">
                                      <p:cBhvr additive="base">
                                        <p:cTn id="17" dur="500" fill="hold"/>
                                        <p:tgtEl>
                                          <p:spTgt spid="6">
                                            <p:graphicEl>
                                              <a:dgm id="{9ECA1CE1-70FB-4066-944B-AD25675D1211}"/>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9ECA1CE1-70FB-4066-944B-AD25675D1211}"/>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graphicEl>
                                              <a:dgm id="{764DDE73-E44C-4D01-9F59-8DD96CD4A5BC}"/>
                                            </p:graphicEl>
                                          </p:spTgt>
                                        </p:tgtEl>
                                        <p:attrNameLst>
                                          <p:attrName>style.visibility</p:attrName>
                                        </p:attrNameLst>
                                      </p:cBhvr>
                                      <p:to>
                                        <p:strVal val="visible"/>
                                      </p:to>
                                    </p:set>
                                    <p:anim calcmode="lin" valueType="num">
                                      <p:cBhvr additive="base">
                                        <p:cTn id="23" dur="500" fill="hold"/>
                                        <p:tgtEl>
                                          <p:spTgt spid="6">
                                            <p:graphicEl>
                                              <a:dgm id="{764DDE73-E44C-4D01-9F59-8DD96CD4A5B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graphicEl>
                                              <a:dgm id="{764DDE73-E44C-4D01-9F59-8DD96CD4A5BC}"/>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graphicEl>
                                              <a:dgm id="{D9CB4D5D-46F8-477F-BB90-0B0F2A4A3A32}"/>
                                            </p:graphicEl>
                                          </p:spTgt>
                                        </p:tgtEl>
                                        <p:attrNameLst>
                                          <p:attrName>style.visibility</p:attrName>
                                        </p:attrNameLst>
                                      </p:cBhvr>
                                      <p:to>
                                        <p:strVal val="visible"/>
                                      </p:to>
                                    </p:set>
                                    <p:anim calcmode="lin" valueType="num">
                                      <p:cBhvr additive="base">
                                        <p:cTn id="29" dur="500" fill="hold"/>
                                        <p:tgtEl>
                                          <p:spTgt spid="6">
                                            <p:graphicEl>
                                              <a:dgm id="{D9CB4D5D-46F8-477F-BB90-0B0F2A4A3A32}"/>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graphicEl>
                                              <a:dgm id="{D9CB4D5D-46F8-477F-BB90-0B0F2A4A3A32}"/>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graphicEl>
                                              <a:dgm id="{F69DFCDD-0D25-4300-9E89-3D4EB8FCC506}"/>
                                            </p:graphicEl>
                                          </p:spTgt>
                                        </p:tgtEl>
                                        <p:attrNameLst>
                                          <p:attrName>style.visibility</p:attrName>
                                        </p:attrNameLst>
                                      </p:cBhvr>
                                      <p:to>
                                        <p:strVal val="visible"/>
                                      </p:to>
                                    </p:set>
                                    <p:anim calcmode="lin" valueType="num">
                                      <p:cBhvr additive="base">
                                        <p:cTn id="35" dur="500" fill="hold"/>
                                        <p:tgtEl>
                                          <p:spTgt spid="6">
                                            <p:graphicEl>
                                              <a:dgm id="{F69DFCDD-0D25-4300-9E89-3D4EB8FCC506}"/>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graphicEl>
                                              <a:dgm id="{F69DFCDD-0D25-4300-9E89-3D4EB8FCC506}"/>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graphicEl>
                                              <a:dgm id="{54683361-4DF2-4F60-987A-A5FCF7BF6FC4}"/>
                                            </p:graphicEl>
                                          </p:spTgt>
                                        </p:tgtEl>
                                        <p:attrNameLst>
                                          <p:attrName>style.visibility</p:attrName>
                                        </p:attrNameLst>
                                      </p:cBhvr>
                                      <p:to>
                                        <p:strVal val="visible"/>
                                      </p:to>
                                    </p:set>
                                    <p:anim calcmode="lin" valueType="num">
                                      <p:cBhvr additive="base">
                                        <p:cTn id="41" dur="500" fill="hold"/>
                                        <p:tgtEl>
                                          <p:spTgt spid="6">
                                            <p:graphicEl>
                                              <a:dgm id="{54683361-4DF2-4F60-987A-A5FCF7BF6FC4}"/>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graphicEl>
                                              <a:dgm id="{54683361-4DF2-4F60-987A-A5FCF7BF6FC4}"/>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graphicEl>
                                              <a:dgm id="{FD4DEF04-70B5-427E-AA3F-65C1A0C9DD05}"/>
                                            </p:graphicEl>
                                          </p:spTgt>
                                        </p:tgtEl>
                                        <p:attrNameLst>
                                          <p:attrName>style.visibility</p:attrName>
                                        </p:attrNameLst>
                                      </p:cBhvr>
                                      <p:to>
                                        <p:strVal val="visible"/>
                                      </p:to>
                                    </p:set>
                                    <p:anim calcmode="lin" valueType="num">
                                      <p:cBhvr additive="base">
                                        <p:cTn id="47" dur="500" fill="hold"/>
                                        <p:tgtEl>
                                          <p:spTgt spid="6">
                                            <p:graphicEl>
                                              <a:dgm id="{FD4DEF04-70B5-427E-AA3F-65C1A0C9DD05}"/>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graphicEl>
                                              <a:dgm id="{FD4DEF04-70B5-427E-AA3F-65C1A0C9DD0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Identify the Objectives of the Job Analysis</a:t>
            </a:r>
            <a:endParaRPr lang="en-US" dirty="0"/>
          </a:p>
        </p:txBody>
      </p:sp>
      <p:graphicFrame>
        <p:nvGraphicFramePr>
          <p:cNvPr id="4" name="Content Placeholder 3"/>
          <p:cNvGraphicFramePr>
            <a:graphicFrameLocks noGrp="1"/>
          </p:cNvGraphicFramePr>
          <p:nvPr>
            <p:ph sz="quarter" idx="1"/>
          </p:nvPr>
        </p:nvGraphicFramePr>
        <p:xfrm>
          <a:off x="381000" y="1447800"/>
          <a:ext cx="8305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82815BF-8F1A-4D64-8EA9-F1EEF27E79FE}"/>
                                            </p:graphicEl>
                                          </p:spTgt>
                                        </p:tgtEl>
                                        <p:attrNameLst>
                                          <p:attrName>style.visibility</p:attrName>
                                        </p:attrNameLst>
                                      </p:cBhvr>
                                      <p:to>
                                        <p:strVal val="visible"/>
                                      </p:to>
                                    </p:set>
                                    <p:animEffect transition="in" filter="fade">
                                      <p:cBhvr>
                                        <p:cTn id="7" dur="500"/>
                                        <p:tgtEl>
                                          <p:spTgt spid="4">
                                            <p:graphicEl>
                                              <a:dgm id="{982815BF-8F1A-4D64-8EA9-F1EEF27E79F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5FF18FE-0EC7-42D3-9C80-DCA1F226DC2D}"/>
                                            </p:graphicEl>
                                          </p:spTgt>
                                        </p:tgtEl>
                                        <p:attrNameLst>
                                          <p:attrName>style.visibility</p:attrName>
                                        </p:attrNameLst>
                                      </p:cBhvr>
                                      <p:to>
                                        <p:strVal val="visible"/>
                                      </p:to>
                                    </p:set>
                                    <p:animEffect transition="in" filter="fade">
                                      <p:cBhvr>
                                        <p:cTn id="12" dur="500"/>
                                        <p:tgtEl>
                                          <p:spTgt spid="4">
                                            <p:graphicEl>
                                              <a:dgm id="{25FF18FE-0EC7-42D3-9C80-DCA1F226DC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F2FA7E6E-D3A2-409B-8636-8A217B312E5C}"/>
                                            </p:graphicEl>
                                          </p:spTgt>
                                        </p:tgtEl>
                                        <p:attrNameLst>
                                          <p:attrName>style.visibility</p:attrName>
                                        </p:attrNameLst>
                                      </p:cBhvr>
                                      <p:to>
                                        <p:strVal val="visible"/>
                                      </p:to>
                                    </p:set>
                                    <p:animEffect transition="in" filter="fade">
                                      <p:cBhvr>
                                        <p:cTn id="17" dur="500"/>
                                        <p:tgtEl>
                                          <p:spTgt spid="4">
                                            <p:graphicEl>
                                              <a:dgm id="{F2FA7E6E-D3A2-409B-8636-8A217B312E5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B1FBA1C4-6E72-4B9C-A410-C98AA1A86CD4}"/>
                                            </p:graphicEl>
                                          </p:spTgt>
                                        </p:tgtEl>
                                        <p:attrNameLst>
                                          <p:attrName>style.visibility</p:attrName>
                                        </p:attrNameLst>
                                      </p:cBhvr>
                                      <p:to>
                                        <p:strVal val="visible"/>
                                      </p:to>
                                    </p:set>
                                    <p:animEffect transition="in" filter="fade">
                                      <p:cBhvr>
                                        <p:cTn id="22" dur="500"/>
                                        <p:tgtEl>
                                          <p:spTgt spid="4">
                                            <p:graphicEl>
                                              <a:dgm id="{B1FBA1C4-6E72-4B9C-A410-C98AA1A86C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85800"/>
          </a:xfrm>
        </p:spPr>
        <p:txBody>
          <a:bodyPr>
            <a:normAutofit fontScale="90000"/>
          </a:bodyPr>
          <a:lstStyle/>
          <a:p>
            <a:pPr algn="ctr"/>
            <a:r>
              <a:rPr lang="en-US" dirty="0" smtClean="0"/>
              <a:t>Agenda</a:t>
            </a:r>
            <a:endParaRPr lang="en-US" dirty="0"/>
          </a:p>
        </p:txBody>
      </p:sp>
      <p:graphicFrame>
        <p:nvGraphicFramePr>
          <p:cNvPr id="4" name="Content Placeholder 3"/>
          <p:cNvGraphicFramePr>
            <a:graphicFrameLocks noGrp="1"/>
          </p:cNvGraphicFramePr>
          <p:nvPr>
            <p:ph sz="quarter" idx="1"/>
          </p:nvPr>
        </p:nvGraphicFramePr>
        <p:xfrm>
          <a:off x="304800" y="990600"/>
          <a:ext cx="8534400" cy="5410202"/>
        </p:xfrm>
        <a:graphic>
          <a:graphicData uri="http://schemas.openxmlformats.org/drawingml/2006/table">
            <a:tbl>
              <a:tblPr firstRow="1" bandRow="1">
                <a:tableStyleId>{5C22544A-7EE6-4342-B048-85BDC9FD1C3A}</a:tableStyleId>
              </a:tblPr>
              <a:tblGrid>
                <a:gridCol w="1934060"/>
                <a:gridCol w="1748313"/>
                <a:gridCol w="4852027"/>
              </a:tblGrid>
              <a:tr h="386443">
                <a:tc>
                  <a:txBody>
                    <a:bodyPr/>
                    <a:lstStyle/>
                    <a:p>
                      <a:pPr algn="ctr" fontAlgn="b"/>
                      <a:r>
                        <a:rPr lang="en-US" sz="2000" b="1" i="0" u="none" strike="noStrike" dirty="0">
                          <a:solidFill>
                            <a:srgbClr val="000000"/>
                          </a:solidFill>
                          <a:latin typeface="Calibri"/>
                        </a:rPr>
                        <a:t>Start Time</a:t>
                      </a:r>
                    </a:p>
                  </a:txBody>
                  <a:tcPr marL="9525" marR="9525" marT="9525" marB="0" anchor="b"/>
                </a:tc>
                <a:tc>
                  <a:txBody>
                    <a:bodyPr/>
                    <a:lstStyle/>
                    <a:p>
                      <a:pPr algn="ctr" fontAlgn="b"/>
                      <a:r>
                        <a:rPr lang="en-US" sz="2000" b="1" i="0" u="none" strike="noStrike" dirty="0">
                          <a:solidFill>
                            <a:srgbClr val="000000"/>
                          </a:solidFill>
                          <a:latin typeface="Calibri"/>
                        </a:rPr>
                        <a:t>End Time</a:t>
                      </a:r>
                    </a:p>
                  </a:txBody>
                  <a:tcPr marL="9525" marR="9525" marT="9525" marB="0" anchor="b"/>
                </a:tc>
                <a:tc>
                  <a:txBody>
                    <a:bodyPr/>
                    <a:lstStyle/>
                    <a:p>
                      <a:pPr algn="ctr" fontAlgn="b"/>
                      <a:r>
                        <a:rPr lang="en-US" sz="2000" b="1" i="0" u="none" strike="noStrike" dirty="0">
                          <a:solidFill>
                            <a:srgbClr val="000000"/>
                          </a:solidFill>
                          <a:latin typeface="Calibri"/>
                        </a:rPr>
                        <a:t>Activity</a:t>
                      </a:r>
                    </a:p>
                  </a:txBody>
                  <a:tcPr marL="9525" marR="9525" marT="9525" marB="0" anchor="b"/>
                </a:tc>
              </a:tr>
              <a:tr h="386443">
                <a:tc>
                  <a:txBody>
                    <a:bodyPr/>
                    <a:lstStyle/>
                    <a:p>
                      <a:pPr algn="ctr" fontAlgn="b"/>
                      <a:r>
                        <a:rPr lang="en-US" sz="2000" b="0" i="0" u="none" strike="noStrike" dirty="0">
                          <a:solidFill>
                            <a:srgbClr val="000000"/>
                          </a:solidFill>
                          <a:latin typeface="Calibri"/>
                        </a:rPr>
                        <a:t>8:00</a:t>
                      </a:r>
                    </a:p>
                  </a:txBody>
                  <a:tcPr marL="9525" marR="9525" marT="9525" marB="0" anchor="b"/>
                </a:tc>
                <a:tc>
                  <a:txBody>
                    <a:bodyPr/>
                    <a:lstStyle/>
                    <a:p>
                      <a:pPr algn="ctr" fontAlgn="b"/>
                      <a:r>
                        <a:rPr lang="en-US" sz="2000" b="0" i="0" u="none" strike="noStrike" dirty="0">
                          <a:solidFill>
                            <a:srgbClr val="000000"/>
                          </a:solidFill>
                          <a:latin typeface="Calibri"/>
                        </a:rPr>
                        <a:t>8:30</a:t>
                      </a:r>
                    </a:p>
                  </a:txBody>
                  <a:tcPr marL="9525" marR="9525" marT="9525" marB="0" anchor="b"/>
                </a:tc>
                <a:tc>
                  <a:txBody>
                    <a:bodyPr/>
                    <a:lstStyle/>
                    <a:p>
                      <a:pPr algn="l" fontAlgn="b"/>
                      <a:r>
                        <a:rPr lang="en-US" sz="2000" b="0" i="0" u="none" strike="noStrike" dirty="0">
                          <a:solidFill>
                            <a:srgbClr val="000000"/>
                          </a:solidFill>
                          <a:latin typeface="Calibri"/>
                        </a:rPr>
                        <a:t>Introduction to Job Analysis </a:t>
                      </a:r>
                    </a:p>
                  </a:txBody>
                  <a:tcPr marL="9525" marR="9525" marT="9525" marB="0" anchor="b"/>
                </a:tc>
              </a:tr>
              <a:tr h="386443">
                <a:tc>
                  <a:txBody>
                    <a:bodyPr/>
                    <a:lstStyle/>
                    <a:p>
                      <a:pPr algn="ctr" fontAlgn="b"/>
                      <a:r>
                        <a:rPr lang="en-US" sz="2000" b="0" i="0" u="none" strike="noStrike" dirty="0">
                          <a:solidFill>
                            <a:srgbClr val="000000"/>
                          </a:solidFill>
                          <a:latin typeface="Calibri"/>
                        </a:rPr>
                        <a:t>8:30</a:t>
                      </a:r>
                    </a:p>
                  </a:txBody>
                  <a:tcPr marL="9525" marR="9525" marT="9525" marB="0" anchor="b"/>
                </a:tc>
                <a:tc>
                  <a:txBody>
                    <a:bodyPr/>
                    <a:lstStyle/>
                    <a:p>
                      <a:pPr algn="ctr" fontAlgn="b"/>
                      <a:r>
                        <a:rPr lang="en-US" sz="2000" b="0" i="0" u="none" strike="noStrike" dirty="0">
                          <a:solidFill>
                            <a:srgbClr val="000000"/>
                          </a:solidFill>
                          <a:latin typeface="Calibri"/>
                        </a:rPr>
                        <a:t>9:30</a:t>
                      </a:r>
                    </a:p>
                  </a:txBody>
                  <a:tcPr marL="9525" marR="9525" marT="9525" marB="0" anchor="b"/>
                </a:tc>
                <a:tc>
                  <a:txBody>
                    <a:bodyPr/>
                    <a:lstStyle/>
                    <a:p>
                      <a:pPr algn="l" fontAlgn="b"/>
                      <a:r>
                        <a:rPr lang="en-US" sz="2000" b="0" i="0" u="none" strike="noStrike" dirty="0">
                          <a:solidFill>
                            <a:srgbClr val="000000"/>
                          </a:solidFill>
                          <a:latin typeface="Calibri"/>
                        </a:rPr>
                        <a:t>Pre-Analysis Work</a:t>
                      </a:r>
                    </a:p>
                  </a:txBody>
                  <a:tcPr marL="9525" marR="9525" marT="9525" marB="0" anchor="b"/>
                </a:tc>
              </a:tr>
              <a:tr h="386443">
                <a:tc>
                  <a:txBody>
                    <a:bodyPr/>
                    <a:lstStyle/>
                    <a:p>
                      <a:pPr algn="ctr" fontAlgn="b"/>
                      <a:r>
                        <a:rPr lang="en-US" sz="2000" b="0" i="0" u="none" strike="noStrike" dirty="0">
                          <a:solidFill>
                            <a:srgbClr val="000000"/>
                          </a:solidFill>
                          <a:latin typeface="Calibri"/>
                        </a:rPr>
                        <a:t>9:30</a:t>
                      </a:r>
                    </a:p>
                  </a:txBody>
                  <a:tcPr marL="9525" marR="9525" marT="9525" marB="0" anchor="b"/>
                </a:tc>
                <a:tc>
                  <a:txBody>
                    <a:bodyPr/>
                    <a:lstStyle/>
                    <a:p>
                      <a:pPr algn="ctr" fontAlgn="b"/>
                      <a:r>
                        <a:rPr lang="en-US" sz="2000" b="0" i="0" u="none" strike="noStrike" dirty="0">
                          <a:solidFill>
                            <a:srgbClr val="000000"/>
                          </a:solidFill>
                          <a:latin typeface="Calibri"/>
                        </a:rPr>
                        <a:t>10:00</a:t>
                      </a:r>
                    </a:p>
                  </a:txBody>
                  <a:tcPr marL="9525" marR="9525" marT="9525" marB="0" anchor="b"/>
                </a:tc>
                <a:tc>
                  <a:txBody>
                    <a:bodyPr/>
                    <a:lstStyle/>
                    <a:p>
                      <a:pPr algn="l" fontAlgn="b"/>
                      <a:r>
                        <a:rPr lang="en-US" sz="2000" b="0" i="0" u="none" strike="noStrike" dirty="0">
                          <a:solidFill>
                            <a:srgbClr val="000000"/>
                          </a:solidFill>
                          <a:latin typeface="Calibri"/>
                        </a:rPr>
                        <a:t>Workshop # 1 </a:t>
                      </a:r>
                    </a:p>
                  </a:txBody>
                  <a:tcPr marL="9525" marR="9525" marT="9525" marB="0" anchor="b"/>
                </a:tc>
              </a:tr>
              <a:tr h="386443">
                <a:tc>
                  <a:txBody>
                    <a:bodyPr/>
                    <a:lstStyle/>
                    <a:p>
                      <a:pPr algn="ctr" fontAlgn="b"/>
                      <a:r>
                        <a:rPr lang="en-US" sz="2000" b="0" i="0" u="none" strike="noStrike" dirty="0">
                          <a:solidFill>
                            <a:srgbClr val="000000"/>
                          </a:solidFill>
                          <a:latin typeface="Calibri"/>
                        </a:rPr>
                        <a:t>10:00</a:t>
                      </a:r>
                    </a:p>
                  </a:txBody>
                  <a:tcPr marL="9525" marR="9525" marT="9525" marB="0" anchor="b"/>
                </a:tc>
                <a:tc>
                  <a:txBody>
                    <a:bodyPr/>
                    <a:lstStyle/>
                    <a:p>
                      <a:pPr algn="ctr" fontAlgn="b"/>
                      <a:r>
                        <a:rPr lang="en-US" sz="2000" b="0" i="0" u="none" strike="noStrike" dirty="0">
                          <a:solidFill>
                            <a:srgbClr val="000000"/>
                          </a:solidFill>
                          <a:latin typeface="Calibri"/>
                        </a:rPr>
                        <a:t>10:15</a:t>
                      </a:r>
                    </a:p>
                  </a:txBody>
                  <a:tcPr marL="9525" marR="9525" marT="9525" marB="0" anchor="b"/>
                </a:tc>
                <a:tc>
                  <a:txBody>
                    <a:bodyPr/>
                    <a:lstStyle/>
                    <a:p>
                      <a:pPr algn="l" fontAlgn="b"/>
                      <a:r>
                        <a:rPr lang="en-US" sz="2000" b="0" i="0" u="none" strike="noStrike" dirty="0">
                          <a:solidFill>
                            <a:srgbClr val="000000"/>
                          </a:solidFill>
                          <a:latin typeface="Calibri"/>
                        </a:rPr>
                        <a:t>Break</a:t>
                      </a:r>
                    </a:p>
                  </a:txBody>
                  <a:tcPr marL="9525" marR="9525" marT="9525" marB="0" anchor="b"/>
                </a:tc>
              </a:tr>
              <a:tr h="386443">
                <a:tc>
                  <a:txBody>
                    <a:bodyPr/>
                    <a:lstStyle/>
                    <a:p>
                      <a:pPr algn="ctr" fontAlgn="b"/>
                      <a:r>
                        <a:rPr lang="en-US" sz="2000" b="0" i="0" u="none" strike="noStrike" dirty="0">
                          <a:solidFill>
                            <a:srgbClr val="000000"/>
                          </a:solidFill>
                          <a:latin typeface="Calibri"/>
                        </a:rPr>
                        <a:t>10:15</a:t>
                      </a:r>
                    </a:p>
                  </a:txBody>
                  <a:tcPr marL="9525" marR="9525" marT="9525" marB="0" anchor="b"/>
                </a:tc>
                <a:tc>
                  <a:txBody>
                    <a:bodyPr/>
                    <a:lstStyle/>
                    <a:p>
                      <a:pPr algn="ctr" fontAlgn="b"/>
                      <a:r>
                        <a:rPr lang="en-US" sz="2000" b="0" i="0" u="none" strike="noStrike" dirty="0">
                          <a:solidFill>
                            <a:srgbClr val="000000"/>
                          </a:solidFill>
                          <a:latin typeface="Calibri"/>
                        </a:rPr>
                        <a:t>11:00</a:t>
                      </a:r>
                    </a:p>
                  </a:txBody>
                  <a:tcPr marL="9525" marR="9525" marT="9525" marB="0" anchor="b"/>
                </a:tc>
                <a:tc>
                  <a:txBody>
                    <a:bodyPr/>
                    <a:lstStyle/>
                    <a:p>
                      <a:pPr algn="l" fontAlgn="b"/>
                      <a:r>
                        <a:rPr lang="en-US" sz="2000" b="0" i="0" u="none" strike="noStrike" dirty="0">
                          <a:solidFill>
                            <a:srgbClr val="000000"/>
                          </a:solidFill>
                          <a:latin typeface="Calibri"/>
                        </a:rPr>
                        <a:t>Presentation by DOHR General Counsel </a:t>
                      </a:r>
                    </a:p>
                  </a:txBody>
                  <a:tcPr marL="9525" marR="9525" marT="9525" marB="0" anchor="b"/>
                </a:tc>
              </a:tr>
              <a:tr h="386443">
                <a:tc>
                  <a:txBody>
                    <a:bodyPr/>
                    <a:lstStyle/>
                    <a:p>
                      <a:pPr algn="ctr" fontAlgn="b"/>
                      <a:r>
                        <a:rPr lang="en-US" sz="2000" b="0" i="0" u="none" strike="noStrike" dirty="0">
                          <a:solidFill>
                            <a:srgbClr val="000000"/>
                          </a:solidFill>
                          <a:latin typeface="Calibri"/>
                        </a:rPr>
                        <a:t>11:00</a:t>
                      </a:r>
                    </a:p>
                  </a:txBody>
                  <a:tcPr marL="9525" marR="9525" marT="9525" marB="0" anchor="b"/>
                </a:tc>
                <a:tc>
                  <a:txBody>
                    <a:bodyPr/>
                    <a:lstStyle/>
                    <a:p>
                      <a:pPr algn="ctr" fontAlgn="b"/>
                      <a:r>
                        <a:rPr lang="en-US" sz="2000" b="0" i="0" u="none" strike="noStrike" dirty="0">
                          <a:solidFill>
                            <a:srgbClr val="000000"/>
                          </a:solidFill>
                          <a:latin typeface="Calibri"/>
                        </a:rPr>
                        <a:t>12:00</a:t>
                      </a:r>
                    </a:p>
                  </a:txBody>
                  <a:tcPr marL="9525" marR="9525" marT="9525" marB="0" anchor="b"/>
                </a:tc>
                <a:tc>
                  <a:txBody>
                    <a:bodyPr/>
                    <a:lstStyle/>
                    <a:p>
                      <a:pPr algn="l" fontAlgn="b"/>
                      <a:r>
                        <a:rPr lang="en-US" sz="2000" b="0" i="0" u="none" strike="noStrike" dirty="0">
                          <a:solidFill>
                            <a:srgbClr val="000000"/>
                          </a:solidFill>
                          <a:latin typeface="Calibri"/>
                        </a:rPr>
                        <a:t>SME Meeting # 1 – Tasks </a:t>
                      </a:r>
                    </a:p>
                  </a:txBody>
                  <a:tcPr marL="9525" marR="9525" marT="9525" marB="0" anchor="b"/>
                </a:tc>
              </a:tr>
              <a:tr h="386443">
                <a:tc>
                  <a:txBody>
                    <a:bodyPr/>
                    <a:lstStyle/>
                    <a:p>
                      <a:pPr algn="ctr" fontAlgn="b"/>
                      <a:r>
                        <a:rPr lang="en-US" sz="2000" b="0" i="0" u="none" strike="noStrike" dirty="0">
                          <a:solidFill>
                            <a:srgbClr val="000000"/>
                          </a:solidFill>
                          <a:latin typeface="Calibri"/>
                        </a:rPr>
                        <a:t>12:00</a:t>
                      </a:r>
                    </a:p>
                  </a:txBody>
                  <a:tcPr marL="9525" marR="9525" marT="9525" marB="0" anchor="b"/>
                </a:tc>
                <a:tc>
                  <a:txBody>
                    <a:bodyPr/>
                    <a:lstStyle/>
                    <a:p>
                      <a:pPr algn="ctr" fontAlgn="b"/>
                      <a:r>
                        <a:rPr lang="en-US" sz="2000" b="0" i="0" u="none" strike="noStrike" dirty="0">
                          <a:solidFill>
                            <a:srgbClr val="000000"/>
                          </a:solidFill>
                          <a:latin typeface="Calibri"/>
                        </a:rPr>
                        <a:t>13:00</a:t>
                      </a:r>
                    </a:p>
                  </a:txBody>
                  <a:tcPr marL="9525" marR="9525" marT="9525" marB="0" anchor="b"/>
                </a:tc>
                <a:tc>
                  <a:txBody>
                    <a:bodyPr/>
                    <a:lstStyle/>
                    <a:p>
                      <a:pPr algn="l" fontAlgn="b"/>
                      <a:r>
                        <a:rPr lang="en-US" sz="2000" b="0" i="0" u="none" strike="noStrike" dirty="0">
                          <a:solidFill>
                            <a:srgbClr val="000000"/>
                          </a:solidFill>
                          <a:latin typeface="Calibri"/>
                        </a:rPr>
                        <a:t>Lunch</a:t>
                      </a:r>
                    </a:p>
                  </a:txBody>
                  <a:tcPr marL="9525" marR="9525" marT="9525" marB="0" anchor="b"/>
                </a:tc>
              </a:tr>
              <a:tr h="386443">
                <a:tc>
                  <a:txBody>
                    <a:bodyPr/>
                    <a:lstStyle/>
                    <a:p>
                      <a:pPr algn="ctr" fontAlgn="b"/>
                      <a:r>
                        <a:rPr lang="en-US" sz="2000" b="0" i="0" u="none" strike="noStrike" dirty="0">
                          <a:solidFill>
                            <a:srgbClr val="000000"/>
                          </a:solidFill>
                          <a:latin typeface="Calibri"/>
                        </a:rPr>
                        <a:t>13:00</a:t>
                      </a:r>
                    </a:p>
                  </a:txBody>
                  <a:tcPr marL="9525" marR="9525" marT="9525" marB="0" anchor="b"/>
                </a:tc>
                <a:tc>
                  <a:txBody>
                    <a:bodyPr/>
                    <a:lstStyle/>
                    <a:p>
                      <a:pPr algn="ctr" fontAlgn="b"/>
                      <a:r>
                        <a:rPr lang="en-US" sz="2000" b="0" i="0" u="none" strike="noStrike" dirty="0">
                          <a:solidFill>
                            <a:srgbClr val="000000"/>
                          </a:solidFill>
                          <a:latin typeface="Calibri"/>
                        </a:rPr>
                        <a:t>14:00</a:t>
                      </a:r>
                    </a:p>
                  </a:txBody>
                  <a:tcPr marL="9525" marR="9525" marT="9525" marB="0" anchor="b"/>
                </a:tc>
                <a:tc>
                  <a:txBody>
                    <a:bodyPr/>
                    <a:lstStyle/>
                    <a:p>
                      <a:pPr algn="l" fontAlgn="b"/>
                      <a:r>
                        <a:rPr lang="en-US" sz="2000" b="0" i="0" u="none" strike="noStrike" dirty="0">
                          <a:solidFill>
                            <a:srgbClr val="000000"/>
                          </a:solidFill>
                          <a:latin typeface="Calibri"/>
                        </a:rPr>
                        <a:t>SME Meeting # 2 – Competencies/KSAs</a:t>
                      </a:r>
                    </a:p>
                  </a:txBody>
                  <a:tcPr marL="9525" marR="9525" marT="9525" marB="0" anchor="b"/>
                </a:tc>
              </a:tr>
              <a:tr h="386443">
                <a:tc>
                  <a:txBody>
                    <a:bodyPr/>
                    <a:lstStyle/>
                    <a:p>
                      <a:pPr algn="ctr" fontAlgn="b"/>
                      <a:r>
                        <a:rPr lang="en-US" sz="2000" b="0" i="0" u="none" strike="noStrike" dirty="0">
                          <a:solidFill>
                            <a:srgbClr val="000000"/>
                          </a:solidFill>
                          <a:latin typeface="Calibri"/>
                        </a:rPr>
                        <a:t>14:00</a:t>
                      </a:r>
                    </a:p>
                  </a:txBody>
                  <a:tcPr marL="9525" marR="9525" marT="9525" marB="0" anchor="b"/>
                </a:tc>
                <a:tc>
                  <a:txBody>
                    <a:bodyPr/>
                    <a:lstStyle/>
                    <a:p>
                      <a:pPr algn="ctr" fontAlgn="b"/>
                      <a:r>
                        <a:rPr lang="en-US" sz="2000" b="0" i="0" u="none" strike="noStrike" dirty="0">
                          <a:solidFill>
                            <a:srgbClr val="000000"/>
                          </a:solidFill>
                          <a:latin typeface="Calibri"/>
                        </a:rPr>
                        <a:t>14:30</a:t>
                      </a:r>
                    </a:p>
                  </a:txBody>
                  <a:tcPr marL="9525" marR="9525" marT="9525" marB="0" anchor="b"/>
                </a:tc>
                <a:tc>
                  <a:txBody>
                    <a:bodyPr/>
                    <a:lstStyle/>
                    <a:p>
                      <a:pPr algn="l" fontAlgn="b"/>
                      <a:r>
                        <a:rPr lang="en-US" sz="2000" b="0" i="0" u="none" strike="noStrike" dirty="0">
                          <a:solidFill>
                            <a:srgbClr val="000000"/>
                          </a:solidFill>
                          <a:latin typeface="Calibri"/>
                        </a:rPr>
                        <a:t>Workshop # </a:t>
                      </a:r>
                      <a:r>
                        <a:rPr lang="en-US" sz="2000" b="0" i="0" u="none" strike="noStrike" dirty="0" smtClean="0">
                          <a:solidFill>
                            <a:srgbClr val="000000"/>
                          </a:solidFill>
                          <a:latin typeface="Calibri"/>
                        </a:rPr>
                        <a:t>2</a:t>
                      </a:r>
                      <a:endParaRPr lang="en-US" sz="2000" b="0" i="0" u="none" strike="noStrike" dirty="0">
                        <a:solidFill>
                          <a:srgbClr val="000000"/>
                        </a:solidFill>
                        <a:latin typeface="Calibri"/>
                      </a:endParaRPr>
                    </a:p>
                  </a:txBody>
                  <a:tcPr marL="9525" marR="9525" marT="9525" marB="0" anchor="b"/>
                </a:tc>
              </a:tr>
              <a:tr h="386443">
                <a:tc>
                  <a:txBody>
                    <a:bodyPr/>
                    <a:lstStyle/>
                    <a:p>
                      <a:pPr algn="ctr" fontAlgn="b"/>
                      <a:r>
                        <a:rPr lang="en-US" sz="2000" b="0" i="0" u="none" strike="noStrike" dirty="0">
                          <a:solidFill>
                            <a:srgbClr val="000000"/>
                          </a:solidFill>
                          <a:latin typeface="Calibri"/>
                        </a:rPr>
                        <a:t>14:30</a:t>
                      </a:r>
                    </a:p>
                  </a:txBody>
                  <a:tcPr marL="9525" marR="9525" marT="9525" marB="0" anchor="b"/>
                </a:tc>
                <a:tc>
                  <a:txBody>
                    <a:bodyPr/>
                    <a:lstStyle/>
                    <a:p>
                      <a:pPr algn="ctr" fontAlgn="b"/>
                      <a:r>
                        <a:rPr lang="en-US" sz="2000" b="0" i="0" u="none" strike="noStrike" dirty="0">
                          <a:solidFill>
                            <a:srgbClr val="000000"/>
                          </a:solidFill>
                          <a:latin typeface="Calibri"/>
                        </a:rPr>
                        <a:t>14:45</a:t>
                      </a:r>
                    </a:p>
                  </a:txBody>
                  <a:tcPr marL="9525" marR="9525" marT="9525" marB="0" anchor="b"/>
                </a:tc>
                <a:tc>
                  <a:txBody>
                    <a:bodyPr/>
                    <a:lstStyle/>
                    <a:p>
                      <a:pPr algn="l" fontAlgn="b"/>
                      <a:r>
                        <a:rPr lang="en-US" sz="2000" b="0" i="0" u="none" strike="noStrike" dirty="0">
                          <a:solidFill>
                            <a:srgbClr val="000000"/>
                          </a:solidFill>
                          <a:latin typeface="Calibri"/>
                        </a:rPr>
                        <a:t>Break</a:t>
                      </a:r>
                    </a:p>
                  </a:txBody>
                  <a:tcPr marL="9525" marR="9525" marT="9525" marB="0" anchor="b"/>
                </a:tc>
              </a:tr>
              <a:tr h="386443">
                <a:tc>
                  <a:txBody>
                    <a:bodyPr/>
                    <a:lstStyle/>
                    <a:p>
                      <a:pPr algn="ctr" fontAlgn="b"/>
                      <a:r>
                        <a:rPr lang="en-US" sz="2000" b="0" i="0" u="none" strike="noStrike" dirty="0">
                          <a:solidFill>
                            <a:srgbClr val="000000"/>
                          </a:solidFill>
                          <a:latin typeface="Calibri"/>
                        </a:rPr>
                        <a:t>14:45</a:t>
                      </a:r>
                    </a:p>
                  </a:txBody>
                  <a:tcPr marL="9525" marR="9525" marT="9525" marB="0" anchor="b"/>
                </a:tc>
                <a:tc>
                  <a:txBody>
                    <a:bodyPr/>
                    <a:lstStyle/>
                    <a:p>
                      <a:pPr algn="ctr" fontAlgn="b"/>
                      <a:r>
                        <a:rPr lang="en-US" sz="2000" b="0" i="0" u="none" strike="noStrike" dirty="0">
                          <a:solidFill>
                            <a:srgbClr val="000000"/>
                          </a:solidFill>
                          <a:latin typeface="Calibri"/>
                        </a:rPr>
                        <a:t>15:00</a:t>
                      </a:r>
                    </a:p>
                  </a:txBody>
                  <a:tcPr marL="9525" marR="9525" marT="9525" marB="0" anchor="b"/>
                </a:tc>
                <a:tc>
                  <a:txBody>
                    <a:bodyPr/>
                    <a:lstStyle/>
                    <a:p>
                      <a:pPr algn="l" fontAlgn="b"/>
                      <a:r>
                        <a:rPr lang="en-US" sz="2000" b="0" i="0" u="none" strike="noStrike" dirty="0">
                          <a:solidFill>
                            <a:srgbClr val="000000"/>
                          </a:solidFill>
                          <a:latin typeface="Calibri"/>
                        </a:rPr>
                        <a:t>SME Meeting # 2 – Minimum Qualifications</a:t>
                      </a:r>
                    </a:p>
                  </a:txBody>
                  <a:tcPr marL="9525" marR="9525" marT="9525" marB="0" anchor="b"/>
                </a:tc>
              </a:tr>
              <a:tr h="386443">
                <a:tc>
                  <a:txBody>
                    <a:bodyPr/>
                    <a:lstStyle/>
                    <a:p>
                      <a:pPr algn="ctr" fontAlgn="b"/>
                      <a:r>
                        <a:rPr lang="en-US" sz="2000" b="0" i="0" u="none" strike="noStrike" dirty="0">
                          <a:solidFill>
                            <a:srgbClr val="000000"/>
                          </a:solidFill>
                          <a:latin typeface="Calibri"/>
                        </a:rPr>
                        <a:t>15:00</a:t>
                      </a:r>
                    </a:p>
                  </a:txBody>
                  <a:tcPr marL="9525" marR="9525" marT="9525" marB="0" anchor="b"/>
                </a:tc>
                <a:tc>
                  <a:txBody>
                    <a:bodyPr/>
                    <a:lstStyle/>
                    <a:p>
                      <a:pPr algn="ctr" fontAlgn="b"/>
                      <a:r>
                        <a:rPr lang="en-US" sz="2000" b="0" i="0" u="none" strike="noStrike" dirty="0">
                          <a:solidFill>
                            <a:srgbClr val="000000"/>
                          </a:solidFill>
                          <a:latin typeface="Calibri"/>
                        </a:rPr>
                        <a:t>15:30</a:t>
                      </a:r>
                    </a:p>
                  </a:txBody>
                  <a:tcPr marL="9525" marR="9525" marT="9525" marB="0" anchor="b"/>
                </a:tc>
                <a:tc>
                  <a:txBody>
                    <a:bodyPr/>
                    <a:lstStyle/>
                    <a:p>
                      <a:pPr algn="l" fontAlgn="b"/>
                      <a:r>
                        <a:rPr lang="en-US" sz="2000" b="0" i="0" u="none" strike="noStrike" dirty="0">
                          <a:solidFill>
                            <a:srgbClr val="000000"/>
                          </a:solidFill>
                          <a:latin typeface="Calibri"/>
                        </a:rPr>
                        <a:t>Post-Analysis Work</a:t>
                      </a:r>
                    </a:p>
                  </a:txBody>
                  <a:tcPr marL="9525" marR="9525" marT="9525" marB="0" anchor="b"/>
                </a:tc>
              </a:tr>
              <a:tr h="386443">
                <a:tc>
                  <a:txBody>
                    <a:bodyPr/>
                    <a:lstStyle/>
                    <a:p>
                      <a:pPr algn="ctr" fontAlgn="b"/>
                      <a:r>
                        <a:rPr lang="en-US" sz="2000" b="0" i="0" u="none" strike="noStrike" dirty="0">
                          <a:solidFill>
                            <a:srgbClr val="000000"/>
                          </a:solidFill>
                          <a:latin typeface="Calibri"/>
                        </a:rPr>
                        <a:t>15:30</a:t>
                      </a:r>
                    </a:p>
                  </a:txBody>
                  <a:tcPr marL="9525" marR="9525" marT="9525" marB="0" anchor="b"/>
                </a:tc>
                <a:tc>
                  <a:txBody>
                    <a:bodyPr/>
                    <a:lstStyle/>
                    <a:p>
                      <a:pPr algn="ctr" fontAlgn="b"/>
                      <a:r>
                        <a:rPr lang="en-US" sz="2000" b="0" i="0" u="none" strike="noStrike" dirty="0">
                          <a:solidFill>
                            <a:srgbClr val="000000"/>
                          </a:solidFill>
                          <a:latin typeface="Calibri"/>
                        </a:rPr>
                        <a:t>16:00</a:t>
                      </a:r>
                    </a:p>
                  </a:txBody>
                  <a:tcPr marL="9525" marR="9525" marT="9525" marB="0" anchor="b"/>
                </a:tc>
                <a:tc>
                  <a:txBody>
                    <a:bodyPr/>
                    <a:lstStyle/>
                    <a:p>
                      <a:pPr algn="l" fontAlgn="b"/>
                      <a:r>
                        <a:rPr lang="en-US" sz="2000" b="0" i="0" u="none" strike="noStrike" dirty="0" smtClean="0">
                          <a:solidFill>
                            <a:srgbClr val="000000"/>
                          </a:solidFill>
                          <a:latin typeface="Calibri"/>
                        </a:rPr>
                        <a:t>Supplemental &amp; Interview Questions</a:t>
                      </a:r>
                      <a:endParaRPr lang="en-US" sz="2000" b="0" i="0" u="none" strike="noStrike" dirty="0">
                        <a:solidFill>
                          <a:srgbClr val="000000"/>
                        </a:solidFill>
                        <a:latin typeface="Calibri"/>
                      </a:endParaRPr>
                    </a:p>
                  </a:txBody>
                  <a:tcPr marL="9525" marR="9525" marT="9525" marB="0" anchor="b"/>
                </a:tc>
              </a:tr>
            </a:tbl>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Determine the Class Level</a:t>
            </a:r>
            <a:endParaRPr lang="en-US" dirty="0"/>
          </a:p>
        </p:txBody>
      </p:sp>
      <p:graphicFrame>
        <p:nvGraphicFramePr>
          <p:cNvPr id="8" name="Content Placeholder 7"/>
          <p:cNvGraphicFramePr>
            <a:graphicFrameLocks noGrp="1"/>
          </p:cNvGraphicFramePr>
          <p:nvPr>
            <p:ph sz="quarter" idx="1"/>
          </p:nvPr>
        </p:nvGraphicFramePr>
        <p:xfrm>
          <a:off x="1371600" y="2057400"/>
          <a:ext cx="73152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914400" y="1447800"/>
          <a:ext cx="7772400" cy="53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dgm id="{12008E88-BFBF-4E95-90D2-834685857558}"/>
                                            </p:graphicEl>
                                          </p:spTgt>
                                        </p:tgtEl>
                                        <p:attrNameLst>
                                          <p:attrName>style.visibility</p:attrName>
                                        </p:attrNameLst>
                                      </p:cBhvr>
                                      <p:to>
                                        <p:strVal val="visible"/>
                                      </p:to>
                                    </p:set>
                                    <p:anim calcmode="lin" valueType="num">
                                      <p:cBhvr additive="base">
                                        <p:cTn id="7" dur="500" fill="hold"/>
                                        <p:tgtEl>
                                          <p:spTgt spid="10">
                                            <p:graphicEl>
                                              <a:dgm id="{12008E88-BFBF-4E95-90D2-83468585755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dgm id="{12008E88-BFBF-4E95-90D2-83468585755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graphicEl>
                                              <a:dgm id="{C9032140-F01D-420A-B68E-3B802ACDE01C}"/>
                                            </p:graphicEl>
                                          </p:spTgt>
                                        </p:tgtEl>
                                        <p:attrNameLst>
                                          <p:attrName>style.visibility</p:attrName>
                                        </p:attrNameLst>
                                      </p:cBhvr>
                                      <p:to>
                                        <p:strVal val="visible"/>
                                      </p:to>
                                    </p:set>
                                    <p:animEffect transition="in" filter="fade">
                                      <p:cBhvr>
                                        <p:cTn id="13" dur="500"/>
                                        <p:tgtEl>
                                          <p:spTgt spid="8">
                                            <p:graphicEl>
                                              <a:dgm id="{C9032140-F01D-420A-B68E-3B802ACDE01C}"/>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graphicEl>
                                              <a:dgm id="{331F174A-27A8-481C-AF6E-4CCEE3FBF555}"/>
                                            </p:graphicEl>
                                          </p:spTgt>
                                        </p:tgtEl>
                                        <p:attrNameLst>
                                          <p:attrName>style.visibility</p:attrName>
                                        </p:attrNameLst>
                                      </p:cBhvr>
                                      <p:to>
                                        <p:strVal val="visible"/>
                                      </p:to>
                                    </p:set>
                                    <p:animEffect transition="in" filter="fade">
                                      <p:cBhvr>
                                        <p:cTn id="18" dur="500"/>
                                        <p:tgtEl>
                                          <p:spTgt spid="8">
                                            <p:graphicEl>
                                              <a:dgm id="{331F174A-27A8-481C-AF6E-4CCEE3FBF55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graphicEl>
                                              <a:dgm id="{5A85681C-D82B-4118-9BC3-A8FBB1EE4644}"/>
                                            </p:graphicEl>
                                          </p:spTgt>
                                        </p:tgtEl>
                                        <p:attrNameLst>
                                          <p:attrName>style.visibility</p:attrName>
                                        </p:attrNameLst>
                                      </p:cBhvr>
                                      <p:to>
                                        <p:strVal val="visible"/>
                                      </p:to>
                                    </p:set>
                                    <p:animEffect transition="in" filter="fade">
                                      <p:cBhvr>
                                        <p:cTn id="23" dur="500"/>
                                        <p:tgtEl>
                                          <p:spTgt spid="8">
                                            <p:graphicEl>
                                              <a:dgm id="{5A85681C-D82B-4118-9BC3-A8FBB1EE464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FD0F7F39-EA1D-4886-BF70-7FF9310004F6}"/>
                                            </p:graphicEl>
                                          </p:spTgt>
                                        </p:tgtEl>
                                        <p:attrNameLst>
                                          <p:attrName>style.visibility</p:attrName>
                                        </p:attrNameLst>
                                      </p:cBhvr>
                                      <p:to>
                                        <p:strVal val="visible"/>
                                      </p:to>
                                    </p:set>
                                    <p:animEffect transition="in" filter="fade">
                                      <p:cBhvr>
                                        <p:cTn id="28" dur="500"/>
                                        <p:tgtEl>
                                          <p:spTgt spid="8">
                                            <p:graphicEl>
                                              <a:dgm id="{FD0F7F39-EA1D-4886-BF70-7FF9310004F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graphicEl>
                                              <a:dgm id="{91E0B99A-2575-4CB0-AA14-C5A9BA5B8573}"/>
                                            </p:graphicEl>
                                          </p:spTgt>
                                        </p:tgtEl>
                                        <p:attrNameLst>
                                          <p:attrName>style.visibility</p:attrName>
                                        </p:attrNameLst>
                                      </p:cBhvr>
                                      <p:to>
                                        <p:strVal val="visible"/>
                                      </p:to>
                                    </p:set>
                                    <p:animEffect transition="in" filter="fade">
                                      <p:cBhvr>
                                        <p:cTn id="33" dur="500"/>
                                        <p:tgtEl>
                                          <p:spTgt spid="8">
                                            <p:graphicEl>
                                              <a:dgm id="{91E0B99A-2575-4CB0-AA14-C5A9BA5B8573}"/>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graphicEl>
                                              <a:dgm id="{677C7DB7-C1EF-4578-8DE1-CD7D3640059E}"/>
                                            </p:graphicEl>
                                          </p:spTgt>
                                        </p:tgtEl>
                                        <p:attrNameLst>
                                          <p:attrName>style.visibility</p:attrName>
                                        </p:attrNameLst>
                                      </p:cBhvr>
                                      <p:to>
                                        <p:strVal val="visible"/>
                                      </p:to>
                                    </p:set>
                                    <p:animEffect transition="in" filter="fade">
                                      <p:cBhvr>
                                        <p:cTn id="38" dur="500"/>
                                        <p:tgtEl>
                                          <p:spTgt spid="8">
                                            <p:graphicEl>
                                              <a:dgm id="{677C7DB7-C1EF-4578-8DE1-CD7D364005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10"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Determine What Positions Belong in the Class</a:t>
            </a:r>
            <a:endParaRPr lang="en-US" dirty="0"/>
          </a:p>
        </p:txBody>
      </p:sp>
      <p:graphicFrame>
        <p:nvGraphicFramePr>
          <p:cNvPr id="8" name="Content Placeholder 7"/>
          <p:cNvGraphicFramePr>
            <a:graphicFrameLocks noGrp="1"/>
          </p:cNvGraphicFramePr>
          <p:nvPr>
            <p:ph sz="quarter" idx="1"/>
          </p:nvPr>
        </p:nvGraphicFramePr>
        <p:xfrm>
          <a:off x="990600" y="3505200"/>
          <a:ext cx="63246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838200" y="1447800"/>
          <a:ext cx="7772400" cy="1981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Diagonal Stripe 4"/>
          <p:cNvSpPr/>
          <p:nvPr/>
        </p:nvSpPr>
        <p:spPr>
          <a:xfrm flipH="1">
            <a:off x="7391400" y="3810000"/>
            <a:ext cx="228600" cy="381000"/>
          </a:xfrm>
          <a:prstGeom prst="diagStripe">
            <a:avLst>
              <a:gd name="adj" fmla="val 4881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iagonal Stripe 5"/>
          <p:cNvSpPr/>
          <p:nvPr/>
        </p:nvSpPr>
        <p:spPr>
          <a:xfrm>
            <a:off x="7620000" y="3276600"/>
            <a:ext cx="533400" cy="914400"/>
          </a:xfrm>
          <a:prstGeom prst="diagStripe">
            <a:avLst>
              <a:gd name="adj" fmla="val 7666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iagonal Stripe 6"/>
          <p:cNvSpPr/>
          <p:nvPr/>
        </p:nvSpPr>
        <p:spPr>
          <a:xfrm flipH="1">
            <a:off x="7391400" y="4648200"/>
            <a:ext cx="228600" cy="381000"/>
          </a:xfrm>
          <a:prstGeom prst="diagStripe">
            <a:avLst>
              <a:gd name="adj" fmla="val 4881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iagonal Stripe 8"/>
          <p:cNvSpPr/>
          <p:nvPr/>
        </p:nvSpPr>
        <p:spPr>
          <a:xfrm>
            <a:off x="7620000" y="4114800"/>
            <a:ext cx="533400" cy="914400"/>
          </a:xfrm>
          <a:prstGeom prst="diagStripe">
            <a:avLst>
              <a:gd name="adj" fmla="val 7666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quot;No&quot; Symbol 10"/>
          <p:cNvSpPr/>
          <p:nvPr/>
        </p:nvSpPr>
        <p:spPr>
          <a:xfrm>
            <a:off x="7391400" y="5257800"/>
            <a:ext cx="762000" cy="762000"/>
          </a:xfrm>
          <a:prstGeom prst="noSmoking">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Slide Number Placeholder 11"/>
          <p:cNvSpPr>
            <a:spLocks noGrp="1"/>
          </p:cNvSpPr>
          <p:nvPr>
            <p:ph type="sldNum" sz="quarter" idx="12"/>
          </p:nvPr>
        </p:nvSpPr>
        <p:spPr/>
        <p:txBody>
          <a:bodyPr/>
          <a:lstStyle/>
          <a:p>
            <a:fld id="{092322FF-8B0A-4BA3-8174-01465B2C3F28}" type="slidenum">
              <a:rPr lang="en-US" smtClean="0"/>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dgm id="{FD20B47F-1B94-45B3-828E-84C2BBB6388D}"/>
                                            </p:graphicEl>
                                          </p:spTgt>
                                        </p:tgtEl>
                                        <p:attrNameLst>
                                          <p:attrName>style.visibility</p:attrName>
                                        </p:attrNameLst>
                                      </p:cBhvr>
                                      <p:to>
                                        <p:strVal val="visible"/>
                                      </p:to>
                                    </p:set>
                                    <p:anim calcmode="lin" valueType="num">
                                      <p:cBhvr additive="base">
                                        <p:cTn id="7" dur="500" fill="hold"/>
                                        <p:tgtEl>
                                          <p:spTgt spid="10">
                                            <p:graphicEl>
                                              <a:dgm id="{FD20B47F-1B94-45B3-828E-84C2BBB6388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dgm id="{FD20B47F-1B94-45B3-828E-84C2BBB6388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graphicEl>
                                              <a:dgm id="{E3DF6345-65B4-436F-9603-20A8B8F54CEE}"/>
                                            </p:graphicEl>
                                          </p:spTgt>
                                        </p:tgtEl>
                                        <p:attrNameLst>
                                          <p:attrName>style.visibility</p:attrName>
                                        </p:attrNameLst>
                                      </p:cBhvr>
                                      <p:to>
                                        <p:strVal val="visible"/>
                                      </p:to>
                                    </p:set>
                                    <p:anim calcmode="lin" valueType="num">
                                      <p:cBhvr additive="base">
                                        <p:cTn id="13" dur="500" fill="hold"/>
                                        <p:tgtEl>
                                          <p:spTgt spid="10">
                                            <p:graphicEl>
                                              <a:dgm id="{E3DF6345-65B4-436F-9603-20A8B8F54CE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graphicEl>
                                              <a:dgm id="{E3DF6345-65B4-436F-9603-20A8B8F54CEE}"/>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graphicEl>
                                              <a:dgm id="{F18FB9E1-C65F-4229-ACB4-CC52833D868A}"/>
                                            </p:graphicEl>
                                          </p:spTgt>
                                        </p:tgtEl>
                                        <p:attrNameLst>
                                          <p:attrName>style.visibility</p:attrName>
                                        </p:attrNameLst>
                                      </p:cBhvr>
                                      <p:to>
                                        <p:strVal val="visible"/>
                                      </p:to>
                                    </p:set>
                                    <p:animEffect transition="in" filter="fade">
                                      <p:cBhvr>
                                        <p:cTn id="19" dur="500"/>
                                        <p:tgtEl>
                                          <p:spTgt spid="8">
                                            <p:graphicEl>
                                              <a:dgm id="{F18FB9E1-C65F-4229-ACB4-CC52833D868A}"/>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graphicEl>
                                              <a:dgm id="{E794A64E-55C6-4AD8-B9B3-883D75B89E33}"/>
                                            </p:graphicEl>
                                          </p:spTgt>
                                        </p:tgtEl>
                                        <p:attrNameLst>
                                          <p:attrName>style.visibility</p:attrName>
                                        </p:attrNameLst>
                                      </p:cBhvr>
                                      <p:to>
                                        <p:strVal val="visible"/>
                                      </p:to>
                                    </p:set>
                                    <p:animEffect transition="in" filter="fade">
                                      <p:cBhvr>
                                        <p:cTn id="24" dur="500"/>
                                        <p:tgtEl>
                                          <p:spTgt spid="8">
                                            <p:graphicEl>
                                              <a:dgm id="{E794A64E-55C6-4AD8-B9B3-883D75B89E33}"/>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graphicEl>
                                              <a:dgm id="{202367AE-FE75-4912-A3FD-0E8235BD0699}"/>
                                            </p:graphicEl>
                                          </p:spTgt>
                                        </p:tgtEl>
                                        <p:attrNameLst>
                                          <p:attrName>style.visibility</p:attrName>
                                        </p:attrNameLst>
                                      </p:cBhvr>
                                      <p:to>
                                        <p:strVal val="visible"/>
                                      </p:to>
                                    </p:set>
                                    <p:animEffect transition="in" filter="fade">
                                      <p:cBhvr>
                                        <p:cTn id="35" dur="500"/>
                                        <p:tgtEl>
                                          <p:spTgt spid="8">
                                            <p:graphicEl>
                                              <a:dgm id="{202367AE-FE75-4912-A3FD-0E8235BD0699}"/>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graphicEl>
                                              <a:dgm id="{90748DFF-D1B0-49FA-92FE-8A51356B944E}"/>
                                            </p:graphicEl>
                                          </p:spTgt>
                                        </p:tgtEl>
                                        <p:attrNameLst>
                                          <p:attrName>style.visibility</p:attrName>
                                        </p:attrNameLst>
                                      </p:cBhvr>
                                      <p:to>
                                        <p:strVal val="visible"/>
                                      </p:to>
                                    </p:set>
                                    <p:animEffect transition="in" filter="fade">
                                      <p:cBhvr>
                                        <p:cTn id="40" dur="500"/>
                                        <p:tgtEl>
                                          <p:spTgt spid="8">
                                            <p:graphicEl>
                                              <a:dgm id="{90748DFF-D1B0-49FA-92FE-8A51356B944E}"/>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graphicEl>
                                              <a:dgm id="{4BAF4519-4A89-45A8-9768-9918644C7685}"/>
                                            </p:graphicEl>
                                          </p:spTgt>
                                        </p:tgtEl>
                                        <p:attrNameLst>
                                          <p:attrName>style.visibility</p:attrName>
                                        </p:attrNameLst>
                                      </p:cBhvr>
                                      <p:to>
                                        <p:strVal val="visible"/>
                                      </p:to>
                                    </p:set>
                                    <p:animEffect transition="in" filter="fade">
                                      <p:cBhvr>
                                        <p:cTn id="51" dur="500"/>
                                        <p:tgtEl>
                                          <p:spTgt spid="8">
                                            <p:graphicEl>
                                              <a:dgm id="{4BAF4519-4A89-45A8-9768-9918644C7685}"/>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graphicEl>
                                              <a:dgm id="{8110D55B-33FB-4E75-9A6D-1E1FC199455C}"/>
                                            </p:graphicEl>
                                          </p:spTgt>
                                        </p:tgtEl>
                                        <p:attrNameLst>
                                          <p:attrName>style.visibility</p:attrName>
                                        </p:attrNameLst>
                                      </p:cBhvr>
                                      <p:to>
                                        <p:strVal val="visible"/>
                                      </p:to>
                                    </p:set>
                                    <p:animEffect transition="in" filter="fade">
                                      <p:cBhvr>
                                        <p:cTn id="56" dur="500"/>
                                        <p:tgtEl>
                                          <p:spTgt spid="8">
                                            <p:graphicEl>
                                              <a:dgm id="{8110D55B-33FB-4E75-9A6D-1E1FC199455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Graphic spid="10" grpId="0" uiExpand="1">
        <p:bldSub>
          <a:bldDgm bld="one"/>
        </p:bldSub>
      </p:bldGraphic>
      <p:bldP spid="5" grpId="0" uiExpand="1" animBg="1"/>
      <p:bldP spid="6" grpId="0" uiExpand="1" animBg="1"/>
      <p:bldP spid="7" grpId="0" uiExpand="1" animBg="1"/>
      <p:bldP spid="9" grpId="0" uiExpand="1"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Determine What Positions Belong in the Class</a:t>
            </a:r>
            <a:endParaRPr lang="en-US" dirty="0"/>
          </a:p>
        </p:txBody>
      </p:sp>
      <p:graphicFrame>
        <p:nvGraphicFramePr>
          <p:cNvPr id="10" name="Diagram 9"/>
          <p:cNvGraphicFramePr/>
          <p:nvPr/>
        </p:nvGraphicFramePr>
        <p:xfrm>
          <a:off x="533400" y="1447800"/>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228600" y="5791200"/>
            <a:ext cx="8686800" cy="838199"/>
            <a:chOff x="1554479" y="3566157"/>
            <a:chExt cx="6217920" cy="1005839"/>
          </a:xfrm>
        </p:grpSpPr>
        <p:sp>
          <p:nvSpPr>
            <p:cNvPr id="5" name="Rounded Rectangle 4"/>
            <p:cNvSpPr/>
            <p:nvPr/>
          </p:nvSpPr>
          <p:spPr>
            <a:xfrm>
              <a:off x="1554479" y="3566157"/>
              <a:ext cx="6217920" cy="1005839"/>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1583939" y="3655967"/>
              <a:ext cx="6188460" cy="886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endParaRPr lang="en-US" sz="2400" kern="1200" dirty="0"/>
            </a:p>
          </p:txBody>
        </p:sp>
      </p:grpSp>
      <p:sp>
        <p:nvSpPr>
          <p:cNvPr id="8" name="Rectangle 7"/>
          <p:cNvSpPr/>
          <p:nvPr/>
        </p:nvSpPr>
        <p:spPr>
          <a:xfrm>
            <a:off x="304800" y="5867400"/>
            <a:ext cx="8534400" cy="646331"/>
          </a:xfrm>
          <a:prstGeom prst="rect">
            <a:avLst/>
          </a:prstGeom>
        </p:spPr>
        <p:txBody>
          <a:bodyPr wrap="square">
            <a:spAutoFit/>
          </a:bodyPr>
          <a:lstStyle/>
          <a:p>
            <a:pPr algn="ctr" defTabSz="889000">
              <a:lnSpc>
                <a:spcPct val="90000"/>
              </a:lnSpc>
              <a:spcBef>
                <a:spcPct val="0"/>
              </a:spcBef>
              <a:spcAft>
                <a:spcPct val="35000"/>
              </a:spcAft>
            </a:pPr>
            <a:r>
              <a:rPr lang="en-US" sz="2000" b="1" dirty="0" smtClean="0">
                <a:solidFill>
                  <a:schemeClr val="bg1"/>
                </a:solidFill>
              </a:rPr>
              <a:t>The problem is usually with the </a:t>
            </a:r>
            <a:r>
              <a:rPr lang="en-US" sz="2000" b="1" u="sng" dirty="0" smtClean="0"/>
              <a:t>WORK SYSTEMS</a:t>
            </a:r>
            <a:r>
              <a:rPr lang="en-US" sz="2000" b="1" dirty="0" smtClean="0">
                <a:solidFill>
                  <a:schemeClr val="bg1"/>
                </a:solidFill>
              </a:rPr>
              <a:t>, not the classes themselves. </a:t>
            </a:r>
            <a:r>
              <a:rPr lang="en-US" sz="2000" b="1" u="sng" dirty="0" smtClean="0">
                <a:solidFill>
                  <a:schemeClr val="bg1"/>
                </a:solidFill>
              </a:rPr>
              <a:t>LEAN Initiatives are your friend!</a:t>
            </a:r>
          </a:p>
        </p:txBody>
      </p:sp>
      <p:sp>
        <p:nvSpPr>
          <p:cNvPr id="9" name="Slide Number Placeholder 8"/>
          <p:cNvSpPr>
            <a:spLocks noGrp="1"/>
          </p:cNvSpPr>
          <p:nvPr>
            <p:ph type="sldNum" sz="quarter" idx="12"/>
          </p:nvPr>
        </p:nvSpPr>
        <p:spPr/>
        <p:txBody>
          <a:bodyPr/>
          <a:lstStyle/>
          <a:p>
            <a:fld id="{092322FF-8B0A-4BA3-8174-01465B2C3F28}" type="slidenum">
              <a:rPr lang="en-US" smtClean="0"/>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dgm id="{1CA5D1DC-386D-4F71-9C61-6E9C90F92859}"/>
                                            </p:graphicEl>
                                          </p:spTgt>
                                        </p:tgtEl>
                                        <p:attrNameLst>
                                          <p:attrName>style.visibility</p:attrName>
                                        </p:attrNameLst>
                                      </p:cBhvr>
                                      <p:to>
                                        <p:strVal val="visible"/>
                                      </p:to>
                                    </p:set>
                                    <p:anim calcmode="lin" valueType="num">
                                      <p:cBhvr additive="base">
                                        <p:cTn id="7" dur="500" fill="hold"/>
                                        <p:tgtEl>
                                          <p:spTgt spid="10">
                                            <p:graphicEl>
                                              <a:dgm id="{1CA5D1DC-386D-4F71-9C61-6E9C90F9285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dgm id="{1CA5D1DC-386D-4F71-9C61-6E9C90F9285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graphicEl>
                                              <a:dgm id="{D71A525C-1509-400C-9966-7DB42C6E540C}"/>
                                            </p:graphicEl>
                                          </p:spTgt>
                                        </p:tgtEl>
                                        <p:attrNameLst>
                                          <p:attrName>style.visibility</p:attrName>
                                        </p:attrNameLst>
                                      </p:cBhvr>
                                      <p:to>
                                        <p:strVal val="visible"/>
                                      </p:to>
                                    </p:set>
                                    <p:anim calcmode="lin" valueType="num">
                                      <p:cBhvr additive="base">
                                        <p:cTn id="13" dur="500" fill="hold"/>
                                        <p:tgtEl>
                                          <p:spTgt spid="10">
                                            <p:graphicEl>
                                              <a:dgm id="{D71A525C-1509-400C-9966-7DB42C6E540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graphicEl>
                                              <a:dgm id="{D71A525C-1509-400C-9966-7DB42C6E540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Determine What Positions Belong in the Class</a:t>
            </a:r>
            <a:endParaRPr lang="en-US" dirty="0"/>
          </a:p>
        </p:txBody>
      </p:sp>
      <p:graphicFrame>
        <p:nvGraphicFramePr>
          <p:cNvPr id="10" name="Diagram 9"/>
          <p:cNvGraphicFramePr/>
          <p:nvPr/>
        </p:nvGraphicFramePr>
        <p:xfrm>
          <a:off x="533400" y="1447800"/>
          <a:ext cx="8077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dgm id="{E1886F9B-75CB-414F-A4E5-6252FDD42D2A}"/>
                                            </p:graphicEl>
                                          </p:spTgt>
                                        </p:tgtEl>
                                        <p:attrNameLst>
                                          <p:attrName>style.visibility</p:attrName>
                                        </p:attrNameLst>
                                      </p:cBhvr>
                                      <p:to>
                                        <p:strVal val="visible"/>
                                      </p:to>
                                    </p:set>
                                    <p:anim calcmode="lin" valueType="num">
                                      <p:cBhvr additive="base">
                                        <p:cTn id="7" dur="500" fill="hold"/>
                                        <p:tgtEl>
                                          <p:spTgt spid="10">
                                            <p:graphicEl>
                                              <a:dgm id="{E1886F9B-75CB-414F-A4E5-6252FDD42D2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dgm id="{E1886F9B-75CB-414F-A4E5-6252FDD42D2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graphicEl>
                                              <a:dgm id="{0258A05E-319B-4CF2-B50A-3AFE09768C03}"/>
                                            </p:graphicEl>
                                          </p:spTgt>
                                        </p:tgtEl>
                                        <p:attrNameLst>
                                          <p:attrName>style.visibility</p:attrName>
                                        </p:attrNameLst>
                                      </p:cBhvr>
                                      <p:to>
                                        <p:strVal val="visible"/>
                                      </p:to>
                                    </p:set>
                                    <p:anim calcmode="lin" valueType="num">
                                      <p:cBhvr additive="base">
                                        <p:cTn id="13" dur="500" fill="hold"/>
                                        <p:tgtEl>
                                          <p:spTgt spid="10">
                                            <p:graphicEl>
                                              <a:dgm id="{0258A05E-319B-4CF2-B50A-3AFE09768C0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graphicEl>
                                              <a:dgm id="{0258A05E-319B-4CF2-B50A-3AFE09768C0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Autofit/>
          </a:bodyPr>
          <a:lstStyle/>
          <a:p>
            <a:pPr lvl="0" algn="ctr"/>
            <a:r>
              <a:rPr lang="en-US" sz="4000" dirty="0" smtClean="0"/>
              <a:t>Notifying DOHR</a:t>
            </a:r>
            <a:endParaRPr lang="en-US" sz="4000"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1294245648"/>
              </p:ext>
            </p:extLst>
          </p:nvPr>
        </p:nvGraphicFramePr>
        <p:xfrm>
          <a:off x="457200" y="9906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24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graphicEl>
                                              <a:dgm id="{B1D29585-4BC6-455C-9C01-4C8AB23CD9FE}"/>
                                            </p:graphicEl>
                                          </p:spTgt>
                                        </p:tgtEl>
                                        <p:attrNameLst>
                                          <p:attrName>style.visibility</p:attrName>
                                        </p:attrNameLst>
                                      </p:cBhvr>
                                      <p:to>
                                        <p:strVal val="visible"/>
                                      </p:to>
                                    </p:set>
                                    <p:anim calcmode="lin" valueType="num">
                                      <p:cBhvr additive="base">
                                        <p:cTn id="7" dur="500" fill="hold"/>
                                        <p:tgtEl>
                                          <p:spTgt spid="8">
                                            <p:graphicEl>
                                              <a:dgm id="{B1D29585-4BC6-455C-9C01-4C8AB23CD9F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B1D29585-4BC6-455C-9C01-4C8AB23CD9FE}"/>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graphicEl>
                                              <a:dgm id="{B61BDBF9-C846-4268-9F7C-5FDE1A55D279}"/>
                                            </p:graphicEl>
                                          </p:spTgt>
                                        </p:tgtEl>
                                        <p:attrNameLst>
                                          <p:attrName>style.visibility</p:attrName>
                                        </p:attrNameLst>
                                      </p:cBhvr>
                                      <p:to>
                                        <p:strVal val="visible"/>
                                      </p:to>
                                    </p:set>
                                    <p:anim calcmode="lin" valueType="num">
                                      <p:cBhvr additive="base">
                                        <p:cTn id="13" dur="500" fill="hold"/>
                                        <p:tgtEl>
                                          <p:spTgt spid="8">
                                            <p:graphicEl>
                                              <a:dgm id="{B61BDBF9-C846-4268-9F7C-5FDE1A55D27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B61BDBF9-C846-4268-9F7C-5FDE1A55D279}"/>
                                            </p:graphic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8">
                                            <p:graphicEl>
                                              <a:dgm id="{9490EF9F-63AF-47CF-8D68-FD6A7843E131}"/>
                                            </p:graphicEl>
                                          </p:spTgt>
                                        </p:tgtEl>
                                        <p:attrNameLst>
                                          <p:attrName>style.visibility</p:attrName>
                                        </p:attrNameLst>
                                      </p:cBhvr>
                                      <p:to>
                                        <p:strVal val="visible"/>
                                      </p:to>
                                    </p:set>
                                    <p:anim calcmode="lin" valueType="num">
                                      <p:cBhvr additive="base">
                                        <p:cTn id="17" dur="500" fill="hold"/>
                                        <p:tgtEl>
                                          <p:spTgt spid="8">
                                            <p:graphicEl>
                                              <a:dgm id="{9490EF9F-63AF-47CF-8D68-FD6A7843E131}"/>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graphicEl>
                                              <a:dgm id="{9490EF9F-63AF-47CF-8D68-FD6A7843E131}"/>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8">
                                            <p:graphicEl>
                                              <a:dgm id="{FC157BD9-E1A8-46B2-827E-724513D74A0B}"/>
                                            </p:graphicEl>
                                          </p:spTgt>
                                        </p:tgtEl>
                                        <p:attrNameLst>
                                          <p:attrName>style.visibility</p:attrName>
                                        </p:attrNameLst>
                                      </p:cBhvr>
                                      <p:to>
                                        <p:strVal val="visible"/>
                                      </p:to>
                                    </p:set>
                                    <p:anim calcmode="lin" valueType="num">
                                      <p:cBhvr additive="base">
                                        <p:cTn id="23" dur="500" fill="hold"/>
                                        <p:tgtEl>
                                          <p:spTgt spid="8">
                                            <p:graphicEl>
                                              <a:dgm id="{FC157BD9-E1A8-46B2-827E-724513D74A0B}"/>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graphicEl>
                                              <a:dgm id="{FC157BD9-E1A8-46B2-827E-724513D74A0B}"/>
                                            </p:graphic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8">
                                            <p:graphicEl>
                                              <a:dgm id="{351E95C9-2467-43F8-BC69-AB78C4D3E618}"/>
                                            </p:graphicEl>
                                          </p:spTgt>
                                        </p:tgtEl>
                                        <p:attrNameLst>
                                          <p:attrName>style.visibility</p:attrName>
                                        </p:attrNameLst>
                                      </p:cBhvr>
                                      <p:to>
                                        <p:strVal val="visible"/>
                                      </p:to>
                                    </p:set>
                                    <p:anim calcmode="lin" valueType="num">
                                      <p:cBhvr additive="base">
                                        <p:cTn id="27" dur="500" fill="hold"/>
                                        <p:tgtEl>
                                          <p:spTgt spid="8">
                                            <p:graphicEl>
                                              <a:dgm id="{351E95C9-2467-43F8-BC69-AB78C4D3E61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graphicEl>
                                              <a:dgm id="{351E95C9-2467-43F8-BC69-AB78C4D3E618}"/>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Subject Matter Experts</a:t>
            </a:r>
            <a:endParaRPr lang="en-US" dirty="0"/>
          </a:p>
        </p:txBody>
      </p:sp>
      <p:graphicFrame>
        <p:nvGraphicFramePr>
          <p:cNvPr id="5" name="Content Placeholder 4"/>
          <p:cNvGraphicFramePr>
            <a:graphicFrameLocks noGrp="1"/>
          </p:cNvGraphicFramePr>
          <p:nvPr>
            <p:ph sz="quarter" idx="1"/>
          </p:nvPr>
        </p:nvGraphicFramePr>
        <p:xfrm>
          <a:off x="685800" y="1447800"/>
          <a:ext cx="7772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752600" y="6324600"/>
            <a:ext cx="5750228" cy="369332"/>
          </a:xfrm>
          <a:prstGeom prst="rect">
            <a:avLst/>
          </a:prstGeom>
          <a:noFill/>
        </p:spPr>
        <p:txBody>
          <a:bodyPr wrap="none" rtlCol="0">
            <a:spAutoFit/>
          </a:bodyPr>
          <a:lstStyle/>
          <a:p>
            <a:pPr marL="0" lvl="1"/>
            <a:r>
              <a:rPr lang="en-US" i="1" dirty="0" smtClean="0"/>
              <a:t>*Rose v. Shinseki, 2009 U.S. Dist. LEXIS 89656 (S.D. Tex. Sept. 29, 2009)</a:t>
            </a:r>
          </a:p>
        </p:txBody>
      </p:sp>
      <p:sp>
        <p:nvSpPr>
          <p:cNvPr id="6" name="Slide Number Placeholder 5"/>
          <p:cNvSpPr>
            <a:spLocks noGrp="1"/>
          </p:cNvSpPr>
          <p:nvPr>
            <p:ph type="sldNum" sz="quarter" idx="12"/>
          </p:nvPr>
        </p:nvSpPr>
        <p:spPr/>
        <p:txBody>
          <a:bodyPr/>
          <a:lstStyle/>
          <a:p>
            <a:fld id="{092322FF-8B0A-4BA3-8174-01465B2C3F28}" type="slidenum">
              <a:rPr lang="en-US" smtClean="0"/>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9C07AFA4-4555-442F-B914-37375A6922E7}"/>
                                            </p:graphicEl>
                                          </p:spTgt>
                                        </p:tgtEl>
                                        <p:attrNameLst>
                                          <p:attrName>style.visibility</p:attrName>
                                        </p:attrNameLst>
                                      </p:cBhvr>
                                      <p:to>
                                        <p:strVal val="visible"/>
                                      </p:to>
                                    </p:set>
                                    <p:animEffect transition="in" filter="wipe(down)">
                                      <p:cBhvr>
                                        <p:cTn id="7" dur="500"/>
                                        <p:tgtEl>
                                          <p:spTgt spid="5">
                                            <p:graphicEl>
                                              <a:dgm id="{9C07AFA4-4555-442F-B914-37375A6922E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5A0DEF18-6FA5-481B-8F31-B08D4420CB12}"/>
                                            </p:graphicEl>
                                          </p:spTgt>
                                        </p:tgtEl>
                                        <p:attrNameLst>
                                          <p:attrName>style.visibility</p:attrName>
                                        </p:attrNameLst>
                                      </p:cBhvr>
                                      <p:to>
                                        <p:strVal val="visible"/>
                                      </p:to>
                                    </p:set>
                                    <p:animEffect transition="in" filter="wipe(down)">
                                      <p:cBhvr>
                                        <p:cTn id="12" dur="500"/>
                                        <p:tgtEl>
                                          <p:spTgt spid="5">
                                            <p:graphicEl>
                                              <a:dgm id="{5A0DEF18-6FA5-481B-8F31-B08D4420CB12}"/>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graphicEl>
                                              <a:dgm id="{D9437E41-71E2-4DFC-9AFE-29F8BE5F28AD}"/>
                                            </p:graphicEl>
                                          </p:spTgt>
                                        </p:tgtEl>
                                        <p:attrNameLst>
                                          <p:attrName>style.visibility</p:attrName>
                                        </p:attrNameLst>
                                      </p:cBhvr>
                                      <p:to>
                                        <p:strVal val="visible"/>
                                      </p:to>
                                    </p:set>
                                    <p:animEffect transition="in" filter="wipe(down)">
                                      <p:cBhvr>
                                        <p:cTn id="15" dur="500"/>
                                        <p:tgtEl>
                                          <p:spTgt spid="5">
                                            <p:graphicEl>
                                              <a:dgm id="{D9437E41-71E2-4DFC-9AFE-29F8BE5F28A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graphicEl>
                                              <a:dgm id="{B92F70F9-F692-4967-8D08-9F9B8EA6BCC6}"/>
                                            </p:graphicEl>
                                          </p:spTgt>
                                        </p:tgtEl>
                                        <p:attrNameLst>
                                          <p:attrName>style.visibility</p:attrName>
                                        </p:attrNameLst>
                                      </p:cBhvr>
                                      <p:to>
                                        <p:strVal val="visible"/>
                                      </p:to>
                                    </p:set>
                                    <p:animEffect transition="in" filter="wipe(down)">
                                      <p:cBhvr>
                                        <p:cTn id="20" dur="500"/>
                                        <p:tgtEl>
                                          <p:spTgt spid="5">
                                            <p:graphicEl>
                                              <a:dgm id="{B92F70F9-F692-4967-8D08-9F9B8EA6BCC6}"/>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graphicEl>
                                              <a:dgm id="{D51A1098-DC73-4414-B888-104A6D881632}"/>
                                            </p:graphicEl>
                                          </p:spTgt>
                                        </p:tgtEl>
                                        <p:attrNameLst>
                                          <p:attrName>style.visibility</p:attrName>
                                        </p:attrNameLst>
                                      </p:cBhvr>
                                      <p:to>
                                        <p:strVal val="visible"/>
                                      </p:to>
                                    </p:set>
                                    <p:animEffect transition="in" filter="wipe(down)">
                                      <p:cBhvr>
                                        <p:cTn id="23" dur="500"/>
                                        <p:tgtEl>
                                          <p:spTgt spid="5">
                                            <p:graphicEl>
                                              <a:dgm id="{D51A1098-DC73-4414-B888-104A6D88163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graphicEl>
                                              <a:dgm id="{1010DFDE-8321-494A-8B99-18A329659684}"/>
                                            </p:graphicEl>
                                          </p:spTgt>
                                        </p:tgtEl>
                                        <p:attrNameLst>
                                          <p:attrName>style.visibility</p:attrName>
                                        </p:attrNameLst>
                                      </p:cBhvr>
                                      <p:to>
                                        <p:strVal val="visible"/>
                                      </p:to>
                                    </p:set>
                                    <p:animEffect transition="in" filter="wipe(down)">
                                      <p:cBhvr>
                                        <p:cTn id="28" dur="500"/>
                                        <p:tgtEl>
                                          <p:spTgt spid="5">
                                            <p:graphicEl>
                                              <a:dgm id="{1010DFDE-8321-494A-8B99-18A329659684}"/>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graphicEl>
                                              <a:dgm id="{46487B11-01C4-4B37-8A49-A85B4ED65D28}"/>
                                            </p:graphicEl>
                                          </p:spTgt>
                                        </p:tgtEl>
                                        <p:attrNameLst>
                                          <p:attrName>style.visibility</p:attrName>
                                        </p:attrNameLst>
                                      </p:cBhvr>
                                      <p:to>
                                        <p:strVal val="visible"/>
                                      </p:to>
                                    </p:set>
                                    <p:animEffect transition="in" filter="wipe(down)">
                                      <p:cBhvr>
                                        <p:cTn id="31" dur="500"/>
                                        <p:tgtEl>
                                          <p:spTgt spid="5">
                                            <p:graphicEl>
                                              <a:dgm id="{46487B11-01C4-4B37-8A49-A85B4ED65D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Subject Matter Experts</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752600" y="6324600"/>
            <a:ext cx="5750228" cy="369332"/>
          </a:xfrm>
          <a:prstGeom prst="rect">
            <a:avLst/>
          </a:prstGeom>
          <a:noFill/>
        </p:spPr>
        <p:txBody>
          <a:bodyPr wrap="none" rtlCol="0">
            <a:spAutoFit/>
          </a:bodyPr>
          <a:lstStyle/>
          <a:p>
            <a:pPr marL="0" lvl="1"/>
            <a:r>
              <a:rPr lang="en-US" i="1" dirty="0" smtClean="0"/>
              <a:t>*Rose v. Shinseki, 2009 U.S. Dist. LEXIS 89656 (S.D. Tex. Sept. 29, 2009)</a:t>
            </a:r>
          </a:p>
        </p:txBody>
      </p:sp>
      <p:sp>
        <p:nvSpPr>
          <p:cNvPr id="6" name="Slide Number Placeholder 5"/>
          <p:cNvSpPr>
            <a:spLocks noGrp="1"/>
          </p:cNvSpPr>
          <p:nvPr>
            <p:ph type="sldNum" sz="quarter" idx="12"/>
          </p:nvPr>
        </p:nvSpPr>
        <p:spPr/>
        <p:txBody>
          <a:bodyPr/>
          <a:lstStyle/>
          <a:p>
            <a:fld id="{092322FF-8B0A-4BA3-8174-01465B2C3F28}" type="slidenum">
              <a:rPr lang="en-US" smtClean="0"/>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FCC094A-16C2-4FE9-A29B-4E4C16A049C1}"/>
                                            </p:graphicEl>
                                          </p:spTgt>
                                        </p:tgtEl>
                                        <p:attrNameLst>
                                          <p:attrName>style.visibility</p:attrName>
                                        </p:attrNameLst>
                                      </p:cBhvr>
                                      <p:to>
                                        <p:strVal val="visible"/>
                                      </p:to>
                                    </p:set>
                                    <p:animEffect transition="in" filter="fade">
                                      <p:cBhvr>
                                        <p:cTn id="7" dur="500"/>
                                        <p:tgtEl>
                                          <p:spTgt spid="4">
                                            <p:graphicEl>
                                              <a:dgm id="{7FCC094A-16C2-4FE9-A29B-4E4C16A049C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7043BFA-33D0-4E37-B521-629EFBCA9B02}"/>
                                            </p:graphicEl>
                                          </p:spTgt>
                                        </p:tgtEl>
                                        <p:attrNameLst>
                                          <p:attrName>style.visibility</p:attrName>
                                        </p:attrNameLst>
                                      </p:cBhvr>
                                      <p:to>
                                        <p:strVal val="visible"/>
                                      </p:to>
                                    </p:set>
                                    <p:animEffect transition="in" filter="fade">
                                      <p:cBhvr>
                                        <p:cTn id="12" dur="500"/>
                                        <p:tgtEl>
                                          <p:spTgt spid="4">
                                            <p:graphicEl>
                                              <a:dgm id="{57043BFA-33D0-4E37-B521-629EFBCA9B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Subject Matter Experts</a:t>
            </a:r>
            <a:endParaRPr lang="en-US" dirty="0"/>
          </a:p>
        </p:txBody>
      </p:sp>
      <p:graphicFrame>
        <p:nvGraphicFramePr>
          <p:cNvPr id="5" name="Content Placeholder 4"/>
          <p:cNvGraphicFramePr>
            <a:graphicFrameLocks noGrp="1"/>
          </p:cNvGraphicFramePr>
          <p:nvPr>
            <p:ph sz="quarter" idx="1"/>
          </p:nvPr>
        </p:nvGraphicFramePr>
        <p:xfrm>
          <a:off x="914400" y="1447800"/>
          <a:ext cx="7772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092322FF-8B0A-4BA3-8174-01465B2C3F28}" type="slidenum">
              <a:rPr lang="en-US" smtClean="0"/>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5F8CBE90-071A-488B-A796-E1625F69BE81}"/>
                                            </p:graphicEl>
                                          </p:spTgt>
                                        </p:tgtEl>
                                        <p:attrNameLst>
                                          <p:attrName>style.visibility</p:attrName>
                                        </p:attrNameLst>
                                      </p:cBhvr>
                                      <p:to>
                                        <p:strVal val="visible"/>
                                      </p:to>
                                    </p:set>
                                    <p:animEffect transition="in" filter="fade">
                                      <p:cBhvr>
                                        <p:cTn id="7" dur="500"/>
                                        <p:tgtEl>
                                          <p:spTgt spid="5">
                                            <p:graphicEl>
                                              <a:dgm id="{5F8CBE90-071A-488B-A796-E1625F69BE8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8F91A6FE-96D2-499C-9167-E177D4A3C742}"/>
                                            </p:graphicEl>
                                          </p:spTgt>
                                        </p:tgtEl>
                                        <p:attrNameLst>
                                          <p:attrName>style.visibility</p:attrName>
                                        </p:attrNameLst>
                                      </p:cBhvr>
                                      <p:to>
                                        <p:strVal val="visible"/>
                                      </p:to>
                                    </p:set>
                                    <p:animEffect transition="in" filter="fade">
                                      <p:cBhvr>
                                        <p:cTn id="12" dur="500"/>
                                        <p:tgtEl>
                                          <p:spTgt spid="5">
                                            <p:graphicEl>
                                              <a:dgm id="{8F91A6FE-96D2-499C-9167-E177D4A3C7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Subject Matter Experts</a:t>
            </a:r>
            <a:endParaRPr lang="en-US" dirty="0"/>
          </a:p>
        </p:txBody>
      </p:sp>
      <p:graphicFrame>
        <p:nvGraphicFramePr>
          <p:cNvPr id="5" name="Content Placeholder 4"/>
          <p:cNvGraphicFramePr>
            <a:graphicFrameLocks noGrp="1"/>
          </p:cNvGraphicFramePr>
          <p:nvPr>
            <p:ph sz="quarter" idx="1"/>
          </p:nvPr>
        </p:nvGraphicFramePr>
        <p:xfrm>
          <a:off x="914400" y="1447800"/>
          <a:ext cx="7772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092322FF-8B0A-4BA3-8174-01465B2C3F28}" type="slidenum">
              <a:rPr lang="en-US" smtClean="0"/>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875395F7-A86C-41D4-A482-19DC76385A2B}"/>
                                            </p:graphicEl>
                                          </p:spTgt>
                                        </p:tgtEl>
                                        <p:attrNameLst>
                                          <p:attrName>style.visibility</p:attrName>
                                        </p:attrNameLst>
                                      </p:cBhvr>
                                      <p:to>
                                        <p:strVal val="visible"/>
                                      </p:to>
                                    </p:set>
                                    <p:animEffect transition="in" filter="fade">
                                      <p:cBhvr>
                                        <p:cTn id="7" dur="500"/>
                                        <p:tgtEl>
                                          <p:spTgt spid="5">
                                            <p:graphicEl>
                                              <a:dgm id="{875395F7-A86C-41D4-A482-19DC76385A2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1AD6F07-6B2E-4FA0-8168-85696C90BC85}"/>
                                            </p:graphicEl>
                                          </p:spTgt>
                                        </p:tgtEl>
                                        <p:attrNameLst>
                                          <p:attrName>style.visibility</p:attrName>
                                        </p:attrNameLst>
                                      </p:cBhvr>
                                      <p:to>
                                        <p:strVal val="visible"/>
                                      </p:to>
                                    </p:set>
                                    <p:animEffect transition="in" filter="fade">
                                      <p:cBhvr>
                                        <p:cTn id="12" dur="500"/>
                                        <p:tgtEl>
                                          <p:spTgt spid="5">
                                            <p:graphicEl>
                                              <a:dgm id="{41AD6F07-6B2E-4FA0-8168-85696C90BC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Identifying Subject Matter Experts</a:t>
            </a:r>
            <a:endParaRPr lang="en-US" dirty="0"/>
          </a:p>
        </p:txBody>
      </p:sp>
      <p:sp>
        <p:nvSpPr>
          <p:cNvPr id="3" name="Content Placeholder 2"/>
          <p:cNvSpPr>
            <a:spLocks noGrp="1"/>
          </p:cNvSpPr>
          <p:nvPr>
            <p:ph sz="quarter" idx="1"/>
          </p:nvPr>
        </p:nvSpPr>
        <p:spPr>
          <a:xfrm>
            <a:off x="914400" y="2286000"/>
            <a:ext cx="7772400" cy="3657600"/>
          </a:xfrm>
        </p:spPr>
        <p:txBody>
          <a:bodyPr>
            <a:normAutofit/>
          </a:bodyPr>
          <a:lstStyle/>
          <a:p>
            <a:r>
              <a:rPr lang="en-US" sz="3200" dirty="0" smtClean="0"/>
              <a:t>If an individual does not possess all of these attributes, he or she fails the test of expertise. </a:t>
            </a:r>
            <a:r>
              <a:rPr lang="en-US" sz="3200" b="1" u="sng" dirty="0" smtClean="0">
                <a:solidFill>
                  <a:srgbClr val="FF0000"/>
                </a:solidFill>
              </a:rPr>
              <a:t>This individual is NOT an appropriate SME!!!</a:t>
            </a:r>
          </a:p>
        </p:txBody>
      </p:sp>
      <p:sp>
        <p:nvSpPr>
          <p:cNvPr id="4" name="Slide Number Placeholder 3"/>
          <p:cNvSpPr>
            <a:spLocks noGrp="1"/>
          </p:cNvSpPr>
          <p:nvPr>
            <p:ph type="sldNum" sz="quarter" idx="12"/>
          </p:nvPr>
        </p:nvSpPr>
        <p:spPr/>
        <p:txBody>
          <a:bodyPr/>
          <a:lstStyle/>
          <a:p>
            <a:fld id="{092322FF-8B0A-4BA3-8174-01465B2C3F28}"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Introduction to Job Analysis</a:t>
            </a:r>
            <a:endParaRPr lang="en-US" dirty="0"/>
          </a:p>
        </p:txBody>
      </p:sp>
      <p:sp>
        <p:nvSpPr>
          <p:cNvPr id="5" name="Text Placeholder 4"/>
          <p:cNvSpPr>
            <a:spLocks noGrp="1"/>
          </p:cNvSpPr>
          <p:nvPr>
            <p:ph type="body" idx="1"/>
          </p:nvPr>
        </p:nvSpPr>
        <p:spPr/>
        <p:txBody>
          <a:bodyPr>
            <a:normAutofit/>
          </a:bodyPr>
          <a:lstStyle/>
          <a:p>
            <a:r>
              <a:rPr lang="en-US" dirty="0" smtClean="0"/>
              <a:t>Job Analysis General Definitions</a:t>
            </a:r>
          </a:p>
          <a:p>
            <a:r>
              <a:rPr lang="en-US" dirty="0" smtClean="0"/>
              <a:t>Legal Requirements Overview</a:t>
            </a:r>
          </a:p>
          <a:p>
            <a:endParaRPr lang="en-US" dirty="0"/>
          </a:p>
        </p:txBody>
      </p:sp>
      <p:sp>
        <p:nvSpPr>
          <p:cNvPr id="6" name="Slide Number Placeholder 5"/>
          <p:cNvSpPr>
            <a:spLocks noGrp="1"/>
          </p:cNvSpPr>
          <p:nvPr>
            <p:ph type="sldNum" sz="quarter" idx="12"/>
          </p:nvPr>
        </p:nvSpPr>
        <p:spPr/>
        <p:txBody>
          <a:bodyPr/>
          <a:lstStyle/>
          <a:p>
            <a:fld id="{092322FF-8B0A-4BA3-8174-01465B2C3F28}"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Subject Matter Experts</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30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15F5DD0-2738-4A18-9400-77FD2822BF60}"/>
                                            </p:graphicEl>
                                          </p:spTgt>
                                        </p:tgtEl>
                                        <p:attrNameLst>
                                          <p:attrName>style.visibility</p:attrName>
                                        </p:attrNameLst>
                                      </p:cBhvr>
                                      <p:to>
                                        <p:strVal val="visible"/>
                                      </p:to>
                                    </p:set>
                                    <p:anim calcmode="lin" valueType="num">
                                      <p:cBhvr additive="base">
                                        <p:cTn id="7" dur="500" fill="hold"/>
                                        <p:tgtEl>
                                          <p:spTgt spid="4">
                                            <p:graphicEl>
                                              <a:dgm id="{615F5DD0-2738-4A18-9400-77FD2822BF6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15F5DD0-2738-4A18-9400-77FD2822BF60}"/>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48637AE6-CE21-4CE1-A03F-6AFCBEA5B7C2}"/>
                                            </p:graphicEl>
                                          </p:spTgt>
                                        </p:tgtEl>
                                        <p:attrNameLst>
                                          <p:attrName>style.visibility</p:attrName>
                                        </p:attrNameLst>
                                      </p:cBhvr>
                                      <p:to>
                                        <p:strVal val="visible"/>
                                      </p:to>
                                    </p:set>
                                    <p:anim calcmode="lin" valueType="num">
                                      <p:cBhvr additive="base">
                                        <p:cTn id="11" dur="500" fill="hold"/>
                                        <p:tgtEl>
                                          <p:spTgt spid="4">
                                            <p:graphicEl>
                                              <a:dgm id="{48637AE6-CE21-4CE1-A03F-6AFCBEA5B7C2}"/>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48637AE6-CE21-4CE1-A03F-6AFCBEA5B7C2}"/>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4487625A-23AE-4091-BC07-2705D368ADD1}"/>
                                            </p:graphicEl>
                                          </p:spTgt>
                                        </p:tgtEl>
                                        <p:attrNameLst>
                                          <p:attrName>style.visibility</p:attrName>
                                        </p:attrNameLst>
                                      </p:cBhvr>
                                      <p:to>
                                        <p:strVal val="visible"/>
                                      </p:to>
                                    </p:set>
                                    <p:anim calcmode="lin" valueType="num">
                                      <p:cBhvr additive="base">
                                        <p:cTn id="17" dur="500" fill="hold"/>
                                        <p:tgtEl>
                                          <p:spTgt spid="4">
                                            <p:graphicEl>
                                              <a:dgm id="{4487625A-23AE-4091-BC07-2705D368ADD1}"/>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4487625A-23AE-4091-BC07-2705D368ADD1}"/>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4453DA7E-7405-473F-A9F4-CAFEB60B849E}"/>
                                            </p:graphicEl>
                                          </p:spTgt>
                                        </p:tgtEl>
                                        <p:attrNameLst>
                                          <p:attrName>style.visibility</p:attrName>
                                        </p:attrNameLst>
                                      </p:cBhvr>
                                      <p:to>
                                        <p:strVal val="visible"/>
                                      </p:to>
                                    </p:set>
                                    <p:anim calcmode="lin" valueType="num">
                                      <p:cBhvr additive="base">
                                        <p:cTn id="23" dur="500" fill="hold"/>
                                        <p:tgtEl>
                                          <p:spTgt spid="4">
                                            <p:graphicEl>
                                              <a:dgm id="{4453DA7E-7405-473F-A9F4-CAFEB60B849E}"/>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4453DA7E-7405-473F-A9F4-CAFEB60B849E}"/>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graphicEl>
                                              <a:dgm id="{44CFA499-148A-46F2-9B2D-0A63AB202DFA}"/>
                                            </p:graphicEl>
                                          </p:spTgt>
                                        </p:tgtEl>
                                        <p:attrNameLst>
                                          <p:attrName>style.visibility</p:attrName>
                                        </p:attrNameLst>
                                      </p:cBhvr>
                                      <p:to>
                                        <p:strVal val="visible"/>
                                      </p:to>
                                    </p:set>
                                    <p:anim calcmode="lin" valueType="num">
                                      <p:cBhvr additive="base">
                                        <p:cTn id="29" dur="500" fill="hold"/>
                                        <p:tgtEl>
                                          <p:spTgt spid="4">
                                            <p:graphicEl>
                                              <a:dgm id="{44CFA499-148A-46F2-9B2D-0A63AB202DFA}"/>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44CFA499-148A-46F2-9B2D-0A63AB202DFA}"/>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graphicEl>
                                              <a:dgm id="{AA743431-60D0-4D96-B50B-C74A05C5EFA1}"/>
                                            </p:graphicEl>
                                          </p:spTgt>
                                        </p:tgtEl>
                                        <p:attrNameLst>
                                          <p:attrName>style.visibility</p:attrName>
                                        </p:attrNameLst>
                                      </p:cBhvr>
                                      <p:to>
                                        <p:strVal val="visible"/>
                                      </p:to>
                                    </p:set>
                                    <p:anim calcmode="lin" valueType="num">
                                      <p:cBhvr additive="base">
                                        <p:cTn id="35" dur="500" fill="hold"/>
                                        <p:tgtEl>
                                          <p:spTgt spid="4">
                                            <p:graphicEl>
                                              <a:dgm id="{AA743431-60D0-4D96-B50B-C74A05C5EFA1}"/>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AA743431-60D0-4D96-B50B-C74A05C5EFA1}"/>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graphicEl>
                                              <a:dgm id="{ED034ABF-B8E1-4FEB-B14B-B4D15056B9CB}"/>
                                            </p:graphicEl>
                                          </p:spTgt>
                                        </p:tgtEl>
                                        <p:attrNameLst>
                                          <p:attrName>style.visibility</p:attrName>
                                        </p:attrNameLst>
                                      </p:cBhvr>
                                      <p:to>
                                        <p:strVal val="visible"/>
                                      </p:to>
                                    </p:set>
                                    <p:anim calcmode="lin" valueType="num">
                                      <p:cBhvr additive="base">
                                        <p:cTn id="41" dur="500" fill="hold"/>
                                        <p:tgtEl>
                                          <p:spTgt spid="4">
                                            <p:graphicEl>
                                              <a:dgm id="{ED034ABF-B8E1-4FEB-B14B-B4D15056B9CB}"/>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ED034ABF-B8E1-4FEB-B14B-B4D15056B9CB}"/>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graphicEl>
                                              <a:dgm id="{2C183B6C-08DF-4639-A2A8-9C6787A8CB51}"/>
                                            </p:graphicEl>
                                          </p:spTgt>
                                        </p:tgtEl>
                                        <p:attrNameLst>
                                          <p:attrName>style.visibility</p:attrName>
                                        </p:attrNameLst>
                                      </p:cBhvr>
                                      <p:to>
                                        <p:strVal val="visible"/>
                                      </p:to>
                                    </p:set>
                                    <p:anim calcmode="lin" valueType="num">
                                      <p:cBhvr additive="base">
                                        <p:cTn id="47" dur="500" fill="hold"/>
                                        <p:tgtEl>
                                          <p:spTgt spid="4">
                                            <p:graphicEl>
                                              <a:dgm id="{2C183B6C-08DF-4639-A2A8-9C6787A8CB51}"/>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2C183B6C-08DF-4639-A2A8-9C6787A8CB5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Subject Matter Experts</a:t>
            </a:r>
            <a:endParaRPr lang="en-US" dirty="0"/>
          </a:p>
        </p:txBody>
      </p:sp>
      <p:graphicFrame>
        <p:nvGraphicFramePr>
          <p:cNvPr id="4" name="Content Placeholder 3"/>
          <p:cNvGraphicFramePr>
            <a:graphicFrameLocks noGrp="1"/>
          </p:cNvGraphicFramePr>
          <p:nvPr>
            <p:ph sz="quarter" idx="1"/>
          </p:nvPr>
        </p:nvGraphicFramePr>
        <p:xfrm>
          <a:off x="609600" y="1447800"/>
          <a:ext cx="7772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3CAB5084-C601-4A2C-8DCA-CC3F2AA1179F}"/>
                                            </p:graphicEl>
                                          </p:spTgt>
                                        </p:tgtEl>
                                        <p:attrNameLst>
                                          <p:attrName>style.visibility</p:attrName>
                                        </p:attrNameLst>
                                      </p:cBhvr>
                                      <p:to>
                                        <p:strVal val="visible"/>
                                      </p:to>
                                    </p:set>
                                    <p:anim calcmode="lin" valueType="num">
                                      <p:cBhvr additive="base">
                                        <p:cTn id="7" dur="500" fill="hold"/>
                                        <p:tgtEl>
                                          <p:spTgt spid="4">
                                            <p:graphicEl>
                                              <a:dgm id="{3CAB5084-C601-4A2C-8DCA-CC3F2AA1179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3CAB5084-C601-4A2C-8DCA-CC3F2AA1179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73CC8CA-B6F0-4E22-A9A6-D45F2D225644}"/>
                                            </p:graphicEl>
                                          </p:spTgt>
                                        </p:tgtEl>
                                        <p:attrNameLst>
                                          <p:attrName>style.visibility</p:attrName>
                                        </p:attrNameLst>
                                      </p:cBhvr>
                                      <p:to>
                                        <p:strVal val="visible"/>
                                      </p:to>
                                    </p:set>
                                    <p:anim calcmode="lin" valueType="num">
                                      <p:cBhvr additive="base">
                                        <p:cTn id="13" dur="500" fill="hold"/>
                                        <p:tgtEl>
                                          <p:spTgt spid="4">
                                            <p:graphicEl>
                                              <a:dgm id="{573CC8CA-B6F0-4E22-A9A6-D45F2D22564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73CC8CA-B6F0-4E22-A9A6-D45F2D225644}"/>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3D7E9F61-543F-408F-BA36-B9DB91C9D827}"/>
                                            </p:graphicEl>
                                          </p:spTgt>
                                        </p:tgtEl>
                                        <p:attrNameLst>
                                          <p:attrName>style.visibility</p:attrName>
                                        </p:attrNameLst>
                                      </p:cBhvr>
                                      <p:to>
                                        <p:strVal val="visible"/>
                                      </p:to>
                                    </p:set>
                                    <p:anim calcmode="lin" valueType="num">
                                      <p:cBhvr additive="base">
                                        <p:cTn id="19" dur="500" fill="hold"/>
                                        <p:tgtEl>
                                          <p:spTgt spid="4">
                                            <p:graphicEl>
                                              <a:dgm id="{3D7E9F61-543F-408F-BA36-B9DB91C9D82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3D7E9F61-543F-408F-BA36-B9DB91C9D82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82BB6D4D-E2F5-4162-B44D-A812AFA45FC3}"/>
                                            </p:graphicEl>
                                          </p:spTgt>
                                        </p:tgtEl>
                                        <p:attrNameLst>
                                          <p:attrName>style.visibility</p:attrName>
                                        </p:attrNameLst>
                                      </p:cBhvr>
                                      <p:to>
                                        <p:strVal val="visible"/>
                                      </p:to>
                                    </p:set>
                                    <p:anim calcmode="lin" valueType="num">
                                      <p:cBhvr additive="base">
                                        <p:cTn id="25" dur="500" fill="hold"/>
                                        <p:tgtEl>
                                          <p:spTgt spid="4">
                                            <p:graphicEl>
                                              <a:dgm id="{82BB6D4D-E2F5-4162-B44D-A812AFA45FC3}"/>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82BB6D4D-E2F5-4162-B44D-A812AFA45FC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Subject Matter Experts</a:t>
            </a:r>
            <a:endParaRPr lang="en-US" dirty="0"/>
          </a:p>
        </p:txBody>
      </p:sp>
      <p:graphicFrame>
        <p:nvGraphicFramePr>
          <p:cNvPr id="4" name="Content Placeholder 3"/>
          <p:cNvGraphicFramePr>
            <a:graphicFrameLocks noGrp="1"/>
          </p:cNvGraphicFramePr>
          <p:nvPr>
            <p:ph sz="quarter" idx="1"/>
          </p:nvPr>
        </p:nvGraphicFramePr>
        <p:xfrm>
          <a:off x="609600" y="1447800"/>
          <a:ext cx="7772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ABB29E9B-C626-42E7-82EF-57198A0257B4}"/>
                                            </p:graphicEl>
                                          </p:spTgt>
                                        </p:tgtEl>
                                        <p:attrNameLst>
                                          <p:attrName>style.visibility</p:attrName>
                                        </p:attrNameLst>
                                      </p:cBhvr>
                                      <p:to>
                                        <p:strVal val="visible"/>
                                      </p:to>
                                    </p:set>
                                    <p:anim calcmode="lin" valueType="num">
                                      <p:cBhvr additive="base">
                                        <p:cTn id="7" dur="500" fill="hold"/>
                                        <p:tgtEl>
                                          <p:spTgt spid="4">
                                            <p:graphicEl>
                                              <a:dgm id="{ABB29E9B-C626-42E7-82EF-57198A0257B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ABB29E9B-C626-42E7-82EF-57198A0257B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9A4F6411-5A52-4E1B-B0B4-9661DBAE402D}"/>
                                            </p:graphicEl>
                                          </p:spTgt>
                                        </p:tgtEl>
                                        <p:attrNameLst>
                                          <p:attrName>style.visibility</p:attrName>
                                        </p:attrNameLst>
                                      </p:cBhvr>
                                      <p:to>
                                        <p:strVal val="visible"/>
                                      </p:to>
                                    </p:set>
                                    <p:anim calcmode="lin" valueType="num">
                                      <p:cBhvr additive="base">
                                        <p:cTn id="13" dur="500" fill="hold"/>
                                        <p:tgtEl>
                                          <p:spTgt spid="4">
                                            <p:graphicEl>
                                              <a:dgm id="{9A4F6411-5A52-4E1B-B0B4-9661DBAE402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9A4F6411-5A52-4E1B-B0B4-9661DBAE402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10D44058-C083-4C6D-B197-64A6BB8DA374}"/>
                                            </p:graphicEl>
                                          </p:spTgt>
                                        </p:tgtEl>
                                        <p:attrNameLst>
                                          <p:attrName>style.visibility</p:attrName>
                                        </p:attrNameLst>
                                      </p:cBhvr>
                                      <p:to>
                                        <p:strVal val="visible"/>
                                      </p:to>
                                    </p:set>
                                    <p:anim calcmode="lin" valueType="num">
                                      <p:cBhvr additive="base">
                                        <p:cTn id="19" dur="500" fill="hold"/>
                                        <p:tgtEl>
                                          <p:spTgt spid="4">
                                            <p:graphicEl>
                                              <a:dgm id="{10D44058-C083-4C6D-B197-64A6BB8DA37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10D44058-C083-4C6D-B197-64A6BB8DA37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F12BB1A9-93B0-4CAD-ADFC-C776A4B3D4DA}"/>
                                            </p:graphicEl>
                                          </p:spTgt>
                                        </p:tgtEl>
                                        <p:attrNameLst>
                                          <p:attrName>style.visibility</p:attrName>
                                        </p:attrNameLst>
                                      </p:cBhvr>
                                      <p:to>
                                        <p:strVal val="visible"/>
                                      </p:to>
                                    </p:set>
                                    <p:anim calcmode="lin" valueType="num">
                                      <p:cBhvr additive="base">
                                        <p:cTn id="25" dur="500" fill="hold"/>
                                        <p:tgtEl>
                                          <p:spTgt spid="4">
                                            <p:graphicEl>
                                              <a:dgm id="{F12BB1A9-93B0-4CAD-ADFC-C776A4B3D4D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F12BB1A9-93B0-4CAD-ADFC-C776A4B3D4D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20FABB41-BAF5-44F3-9A40-0E3896B333CB}"/>
                                            </p:graphicEl>
                                          </p:spTgt>
                                        </p:tgtEl>
                                        <p:attrNameLst>
                                          <p:attrName>style.visibility</p:attrName>
                                        </p:attrNameLst>
                                      </p:cBhvr>
                                      <p:to>
                                        <p:strVal val="visible"/>
                                      </p:to>
                                    </p:set>
                                    <p:anim calcmode="lin" valueType="num">
                                      <p:cBhvr additive="base">
                                        <p:cTn id="31" dur="500" fill="hold"/>
                                        <p:tgtEl>
                                          <p:spTgt spid="4">
                                            <p:graphicEl>
                                              <a:dgm id="{20FABB41-BAF5-44F3-9A40-0E3896B333C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20FABB41-BAF5-44F3-9A40-0E3896B333C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Subject Matter Experts</a:t>
            </a:r>
            <a:endParaRPr lang="en-US" dirty="0"/>
          </a:p>
        </p:txBody>
      </p:sp>
      <p:graphicFrame>
        <p:nvGraphicFramePr>
          <p:cNvPr id="4" name="Content Placeholder 3"/>
          <p:cNvGraphicFramePr>
            <a:graphicFrameLocks noGrp="1"/>
          </p:cNvGraphicFramePr>
          <p:nvPr>
            <p:ph sz="quarter" idx="1"/>
          </p:nvPr>
        </p:nvGraphicFramePr>
        <p:xfrm>
          <a:off x="609600" y="1447800"/>
          <a:ext cx="7772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33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D7D799AA-EB35-48AA-9447-C66B5F1B845C}"/>
                                            </p:graphicEl>
                                          </p:spTgt>
                                        </p:tgtEl>
                                        <p:attrNameLst>
                                          <p:attrName>style.visibility</p:attrName>
                                        </p:attrNameLst>
                                      </p:cBhvr>
                                      <p:to>
                                        <p:strVal val="visible"/>
                                      </p:to>
                                    </p:set>
                                    <p:anim calcmode="lin" valueType="num">
                                      <p:cBhvr additive="base">
                                        <p:cTn id="7" dur="500" fill="hold"/>
                                        <p:tgtEl>
                                          <p:spTgt spid="4">
                                            <p:graphicEl>
                                              <a:dgm id="{D7D799AA-EB35-48AA-9447-C66B5F1B845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7D799AA-EB35-48AA-9447-C66B5F1B845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88C27CBC-DC09-4692-ABDA-E510C8FF9315}"/>
                                            </p:graphicEl>
                                          </p:spTgt>
                                        </p:tgtEl>
                                        <p:attrNameLst>
                                          <p:attrName>style.visibility</p:attrName>
                                        </p:attrNameLst>
                                      </p:cBhvr>
                                      <p:to>
                                        <p:strVal val="visible"/>
                                      </p:to>
                                    </p:set>
                                    <p:anim calcmode="lin" valueType="num">
                                      <p:cBhvr additive="base">
                                        <p:cTn id="13" dur="500" fill="hold"/>
                                        <p:tgtEl>
                                          <p:spTgt spid="4">
                                            <p:graphicEl>
                                              <a:dgm id="{88C27CBC-DC09-4692-ABDA-E510C8FF931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88C27CBC-DC09-4692-ABDA-E510C8FF931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E8004BA0-2E3C-4FF9-BC93-F893CFB25EF4}"/>
                                            </p:graphicEl>
                                          </p:spTgt>
                                        </p:tgtEl>
                                        <p:attrNameLst>
                                          <p:attrName>style.visibility</p:attrName>
                                        </p:attrNameLst>
                                      </p:cBhvr>
                                      <p:to>
                                        <p:strVal val="visible"/>
                                      </p:to>
                                    </p:set>
                                    <p:anim calcmode="lin" valueType="num">
                                      <p:cBhvr additive="base">
                                        <p:cTn id="19" dur="500" fill="hold"/>
                                        <p:tgtEl>
                                          <p:spTgt spid="4">
                                            <p:graphicEl>
                                              <a:dgm id="{E8004BA0-2E3C-4FF9-BC93-F893CFB25EF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E8004BA0-2E3C-4FF9-BC93-F893CFB25EF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C336E5F9-714B-4EBB-97F7-C80A798E318B}"/>
                                            </p:graphicEl>
                                          </p:spTgt>
                                        </p:tgtEl>
                                        <p:attrNameLst>
                                          <p:attrName>style.visibility</p:attrName>
                                        </p:attrNameLst>
                                      </p:cBhvr>
                                      <p:to>
                                        <p:strVal val="visible"/>
                                      </p:to>
                                    </p:set>
                                    <p:anim calcmode="lin" valueType="num">
                                      <p:cBhvr additive="base">
                                        <p:cTn id="25" dur="500" fill="hold"/>
                                        <p:tgtEl>
                                          <p:spTgt spid="4">
                                            <p:graphicEl>
                                              <a:dgm id="{C336E5F9-714B-4EBB-97F7-C80A798E318B}"/>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C336E5F9-714B-4EBB-97F7-C80A798E318B}"/>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8043A7B0-DCBE-482D-BFB8-3CB76501B94F}"/>
                                            </p:graphicEl>
                                          </p:spTgt>
                                        </p:tgtEl>
                                        <p:attrNameLst>
                                          <p:attrName>style.visibility</p:attrName>
                                        </p:attrNameLst>
                                      </p:cBhvr>
                                      <p:to>
                                        <p:strVal val="visible"/>
                                      </p:to>
                                    </p:set>
                                    <p:anim calcmode="lin" valueType="num">
                                      <p:cBhvr additive="base">
                                        <p:cTn id="31" dur="500" fill="hold"/>
                                        <p:tgtEl>
                                          <p:spTgt spid="4">
                                            <p:graphicEl>
                                              <a:dgm id="{8043A7B0-DCBE-482D-BFB8-3CB76501B94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8043A7B0-DCBE-482D-BFB8-3CB76501B94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Meeting Setup</a:t>
            </a:r>
            <a:endParaRPr lang="en-US" dirty="0"/>
          </a:p>
        </p:txBody>
      </p:sp>
      <p:graphicFrame>
        <p:nvGraphicFramePr>
          <p:cNvPr id="6" name="Content Placeholder 5"/>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0E0BA47-C487-4B4A-912B-F2DE25DDC5B3}"/>
                                            </p:graphicEl>
                                          </p:spTgt>
                                        </p:tgtEl>
                                        <p:attrNameLst>
                                          <p:attrName>style.visibility</p:attrName>
                                        </p:attrNameLst>
                                      </p:cBhvr>
                                      <p:to>
                                        <p:strVal val="visible"/>
                                      </p:to>
                                    </p:set>
                                    <p:animEffect transition="in" filter="fade">
                                      <p:cBhvr>
                                        <p:cTn id="7" dur="500"/>
                                        <p:tgtEl>
                                          <p:spTgt spid="6">
                                            <p:graphicEl>
                                              <a:dgm id="{80E0BA47-C487-4B4A-912B-F2DE25DDC5B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00FB42C6-98A5-4C42-BB32-5FC34A09B635}"/>
                                            </p:graphicEl>
                                          </p:spTgt>
                                        </p:tgtEl>
                                        <p:attrNameLst>
                                          <p:attrName>style.visibility</p:attrName>
                                        </p:attrNameLst>
                                      </p:cBhvr>
                                      <p:to>
                                        <p:strVal val="visible"/>
                                      </p:to>
                                    </p:set>
                                    <p:animEffect transition="in" filter="fade">
                                      <p:cBhvr>
                                        <p:cTn id="12" dur="500"/>
                                        <p:tgtEl>
                                          <p:spTgt spid="6">
                                            <p:graphicEl>
                                              <a:dgm id="{00FB42C6-98A5-4C42-BB32-5FC34A09B63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7531EE0B-3100-47AC-A006-C67C5BAB1B12}"/>
                                            </p:graphicEl>
                                          </p:spTgt>
                                        </p:tgtEl>
                                        <p:attrNameLst>
                                          <p:attrName>style.visibility</p:attrName>
                                        </p:attrNameLst>
                                      </p:cBhvr>
                                      <p:to>
                                        <p:strVal val="visible"/>
                                      </p:to>
                                    </p:set>
                                    <p:animEffect transition="in" filter="fade">
                                      <p:cBhvr>
                                        <p:cTn id="17" dur="500"/>
                                        <p:tgtEl>
                                          <p:spTgt spid="6">
                                            <p:graphicEl>
                                              <a:dgm id="{7531EE0B-3100-47AC-A006-C67C5BAB1B1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6D4D78D4-2FD5-4D5F-8010-FF1EAFC47613}"/>
                                            </p:graphicEl>
                                          </p:spTgt>
                                        </p:tgtEl>
                                        <p:attrNameLst>
                                          <p:attrName>style.visibility</p:attrName>
                                        </p:attrNameLst>
                                      </p:cBhvr>
                                      <p:to>
                                        <p:strVal val="visible"/>
                                      </p:to>
                                    </p:set>
                                    <p:animEffect transition="in" filter="fade">
                                      <p:cBhvr>
                                        <p:cTn id="22" dur="500"/>
                                        <p:tgtEl>
                                          <p:spTgt spid="6">
                                            <p:graphicEl>
                                              <a:dgm id="{6D4D78D4-2FD5-4D5F-8010-FF1EAFC476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Meeting Setup</a:t>
            </a:r>
            <a:endParaRPr lang="en-US" dirty="0"/>
          </a:p>
        </p:txBody>
      </p:sp>
      <p:graphicFrame>
        <p:nvGraphicFramePr>
          <p:cNvPr id="4" name="Content Placeholder 3"/>
          <p:cNvGraphicFramePr>
            <a:graphicFrameLocks noGrp="1"/>
          </p:cNvGraphicFramePr>
          <p:nvPr>
            <p:ph sz="quarter" idx="1"/>
          </p:nvPr>
        </p:nvGraphicFramePr>
        <p:xfrm>
          <a:off x="914400" y="1447800"/>
          <a:ext cx="7772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35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FB67EC6-AE9E-4A4F-8946-A3EEADDE80E7}"/>
                                            </p:graphicEl>
                                          </p:spTgt>
                                        </p:tgtEl>
                                        <p:attrNameLst>
                                          <p:attrName>style.visibility</p:attrName>
                                        </p:attrNameLst>
                                      </p:cBhvr>
                                      <p:to>
                                        <p:strVal val="visible"/>
                                      </p:to>
                                    </p:set>
                                    <p:animEffect transition="in" filter="fade">
                                      <p:cBhvr>
                                        <p:cTn id="7" dur="500"/>
                                        <p:tgtEl>
                                          <p:spTgt spid="4">
                                            <p:graphicEl>
                                              <a:dgm id="{6FB67EC6-AE9E-4A4F-8946-A3EEADDE80E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852BBA34-4010-4D85-9A72-F8DF17FAB228}"/>
                                            </p:graphicEl>
                                          </p:spTgt>
                                        </p:tgtEl>
                                        <p:attrNameLst>
                                          <p:attrName>style.visibility</p:attrName>
                                        </p:attrNameLst>
                                      </p:cBhvr>
                                      <p:to>
                                        <p:strVal val="visible"/>
                                      </p:to>
                                    </p:set>
                                    <p:animEffect transition="in" filter="fade">
                                      <p:cBhvr>
                                        <p:cTn id="12" dur="500"/>
                                        <p:tgtEl>
                                          <p:spTgt spid="4">
                                            <p:graphicEl>
                                              <a:dgm id="{852BBA34-4010-4D85-9A72-F8DF17FAB2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Meeting Setup</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36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1E0ADD72-5AFA-4AAB-9166-484929D13F84}"/>
                                            </p:graphicEl>
                                          </p:spTgt>
                                        </p:tgtEl>
                                        <p:attrNameLst>
                                          <p:attrName>style.visibility</p:attrName>
                                        </p:attrNameLst>
                                      </p:cBhvr>
                                      <p:to>
                                        <p:strVal val="visible"/>
                                      </p:to>
                                    </p:set>
                                    <p:animEffect transition="in" filter="wipe(down)">
                                      <p:cBhvr>
                                        <p:cTn id="7" dur="500"/>
                                        <p:tgtEl>
                                          <p:spTgt spid="4">
                                            <p:graphicEl>
                                              <a:dgm id="{1E0ADD72-5AFA-4AAB-9166-484929D13F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34165648-3EAD-46A5-962E-BBDF6FFA4D30}"/>
                                            </p:graphicEl>
                                          </p:spTgt>
                                        </p:tgtEl>
                                        <p:attrNameLst>
                                          <p:attrName>style.visibility</p:attrName>
                                        </p:attrNameLst>
                                      </p:cBhvr>
                                      <p:to>
                                        <p:strVal val="visible"/>
                                      </p:to>
                                    </p:set>
                                    <p:animEffect transition="in" filter="wipe(down)">
                                      <p:cBhvr>
                                        <p:cTn id="12" dur="500"/>
                                        <p:tgtEl>
                                          <p:spTgt spid="4">
                                            <p:graphicEl>
                                              <a:dgm id="{34165648-3EAD-46A5-962E-BBDF6FFA4D3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Meeting Setup</a:t>
            </a:r>
            <a:endParaRPr lang="en-US" dirty="0"/>
          </a:p>
        </p:txBody>
      </p:sp>
      <p:graphicFrame>
        <p:nvGraphicFramePr>
          <p:cNvPr id="4" name="Content Placeholder 3"/>
          <p:cNvGraphicFramePr>
            <a:graphicFrameLocks noGrp="1"/>
          </p:cNvGraphicFramePr>
          <p:nvPr>
            <p:ph sz="quarter" idx="1"/>
          </p:nvPr>
        </p:nvGraphicFramePr>
        <p:xfrm>
          <a:off x="914400" y="1447800"/>
          <a:ext cx="7772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37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F4639BE-171F-46CF-94E4-E6F561953231}"/>
                                            </p:graphicEl>
                                          </p:spTgt>
                                        </p:tgtEl>
                                        <p:attrNameLst>
                                          <p:attrName>style.visibility</p:attrName>
                                        </p:attrNameLst>
                                      </p:cBhvr>
                                      <p:to>
                                        <p:strVal val="visible"/>
                                      </p:to>
                                    </p:set>
                                    <p:animEffect transition="in" filter="fade">
                                      <p:cBhvr>
                                        <p:cTn id="7" dur="500"/>
                                        <p:tgtEl>
                                          <p:spTgt spid="4">
                                            <p:graphicEl>
                                              <a:dgm id="{CF4639BE-171F-46CF-94E4-E6F56195323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4C8292B-714F-479A-BDB4-A9ECA2AAEC38}"/>
                                            </p:graphicEl>
                                          </p:spTgt>
                                        </p:tgtEl>
                                        <p:attrNameLst>
                                          <p:attrName>style.visibility</p:attrName>
                                        </p:attrNameLst>
                                      </p:cBhvr>
                                      <p:to>
                                        <p:strVal val="visible"/>
                                      </p:to>
                                    </p:set>
                                    <p:animEffect transition="in" filter="fade">
                                      <p:cBhvr>
                                        <p:cTn id="12" dur="500"/>
                                        <p:tgtEl>
                                          <p:spTgt spid="4">
                                            <p:graphicEl>
                                              <a:dgm id="{54C8292B-714F-479A-BDB4-A9ECA2AAEC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Meeting Setup</a:t>
            </a:r>
            <a:endParaRPr lang="en-US" dirty="0"/>
          </a:p>
        </p:txBody>
      </p:sp>
      <p:graphicFrame>
        <p:nvGraphicFramePr>
          <p:cNvPr id="4" name="Content Placeholder 3"/>
          <p:cNvGraphicFramePr>
            <a:graphicFrameLocks noGrp="1"/>
          </p:cNvGraphicFramePr>
          <p:nvPr>
            <p:ph sz="quarter" idx="1"/>
          </p:nvPr>
        </p:nvGraphicFramePr>
        <p:xfrm>
          <a:off x="914400" y="1447800"/>
          <a:ext cx="7772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38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ADA7992A-5DA7-4B68-AE48-550095A09EF4}"/>
                                            </p:graphicEl>
                                          </p:spTgt>
                                        </p:tgtEl>
                                        <p:attrNameLst>
                                          <p:attrName>style.visibility</p:attrName>
                                        </p:attrNameLst>
                                      </p:cBhvr>
                                      <p:to>
                                        <p:strVal val="visible"/>
                                      </p:to>
                                    </p:set>
                                    <p:animEffect transition="in" filter="wipe(down)">
                                      <p:cBhvr>
                                        <p:cTn id="7" dur="500"/>
                                        <p:tgtEl>
                                          <p:spTgt spid="4">
                                            <p:graphicEl>
                                              <a:dgm id="{ADA7992A-5DA7-4B68-AE48-550095A09EF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28354822-BC7E-4B7F-A19D-59AE73A12DB6}"/>
                                            </p:graphicEl>
                                          </p:spTgt>
                                        </p:tgtEl>
                                        <p:attrNameLst>
                                          <p:attrName>style.visibility</p:attrName>
                                        </p:attrNameLst>
                                      </p:cBhvr>
                                      <p:to>
                                        <p:strVal val="visible"/>
                                      </p:to>
                                    </p:set>
                                    <p:animEffect transition="in" filter="wipe(down)">
                                      <p:cBhvr>
                                        <p:cTn id="12" dur="500"/>
                                        <p:tgtEl>
                                          <p:spTgt spid="4">
                                            <p:graphicEl>
                                              <a:dgm id="{28354822-BC7E-4B7F-A19D-59AE73A12D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Meeting Setup</a:t>
            </a:r>
            <a:endParaRPr lang="en-US" dirty="0"/>
          </a:p>
        </p:txBody>
      </p:sp>
      <p:graphicFrame>
        <p:nvGraphicFramePr>
          <p:cNvPr id="4" name="Content Placeholder 3"/>
          <p:cNvGraphicFramePr>
            <a:graphicFrameLocks noGrp="1"/>
          </p:cNvGraphicFramePr>
          <p:nvPr>
            <p:ph sz="quarter" idx="1"/>
          </p:nvPr>
        </p:nvGraphicFramePr>
        <p:xfrm>
          <a:off x="914400" y="1447800"/>
          <a:ext cx="7772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39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845CC65-A588-44C6-9262-7BA91B5AF342}"/>
                                            </p:graphicEl>
                                          </p:spTgt>
                                        </p:tgtEl>
                                        <p:attrNameLst>
                                          <p:attrName>style.visibility</p:attrName>
                                        </p:attrNameLst>
                                      </p:cBhvr>
                                      <p:to>
                                        <p:strVal val="visible"/>
                                      </p:to>
                                    </p:set>
                                    <p:animEffect transition="in" filter="fade">
                                      <p:cBhvr>
                                        <p:cTn id="7" dur="500"/>
                                        <p:tgtEl>
                                          <p:spTgt spid="4">
                                            <p:graphicEl>
                                              <a:dgm id="{5845CC65-A588-44C6-9262-7BA91B5AF34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A484BBD9-29B5-4BC1-A580-9F8A592AAC50}"/>
                                            </p:graphicEl>
                                          </p:spTgt>
                                        </p:tgtEl>
                                        <p:attrNameLst>
                                          <p:attrName>style.visibility</p:attrName>
                                        </p:attrNameLst>
                                      </p:cBhvr>
                                      <p:to>
                                        <p:strVal val="visible"/>
                                      </p:to>
                                    </p:set>
                                    <p:animEffect transition="in" filter="fade">
                                      <p:cBhvr>
                                        <p:cTn id="12" dur="500"/>
                                        <p:tgtEl>
                                          <p:spTgt spid="4">
                                            <p:graphicEl>
                                              <a:dgm id="{A484BBD9-29B5-4BC1-A580-9F8A592AAC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a:bodyPr>
          <a:lstStyle/>
          <a:p>
            <a:r>
              <a:rPr lang="en-US" dirty="0" smtClean="0"/>
              <a:t>What is Job Analysis? – Definitions</a:t>
            </a:r>
            <a:endParaRPr lang="en-US" dirty="0"/>
          </a:p>
        </p:txBody>
      </p:sp>
      <p:graphicFrame>
        <p:nvGraphicFramePr>
          <p:cNvPr id="4" name="Content Placeholder 3"/>
          <p:cNvGraphicFramePr>
            <a:graphicFrameLocks noGrp="1"/>
          </p:cNvGraphicFramePr>
          <p:nvPr>
            <p:ph sz="quarter" idx="1"/>
          </p:nvPr>
        </p:nvGraphicFramePr>
        <p:xfrm>
          <a:off x="457200" y="14478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CC1ABE9-92EB-4844-B008-D84ACF90C39E}"/>
                                            </p:graphicEl>
                                          </p:spTgt>
                                        </p:tgtEl>
                                        <p:attrNameLst>
                                          <p:attrName>style.visibility</p:attrName>
                                        </p:attrNameLst>
                                      </p:cBhvr>
                                      <p:to>
                                        <p:strVal val="visible"/>
                                      </p:to>
                                    </p:set>
                                    <p:animEffect transition="in" filter="fade">
                                      <p:cBhvr>
                                        <p:cTn id="7" dur="500"/>
                                        <p:tgtEl>
                                          <p:spTgt spid="4">
                                            <p:graphicEl>
                                              <a:dgm id="{7CC1ABE9-92EB-4844-B008-D84ACF90C39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FA65301-E642-4A7C-AABC-3AD9EE9C1033}"/>
                                            </p:graphicEl>
                                          </p:spTgt>
                                        </p:tgtEl>
                                        <p:attrNameLst>
                                          <p:attrName>style.visibility</p:attrName>
                                        </p:attrNameLst>
                                      </p:cBhvr>
                                      <p:to>
                                        <p:strVal val="visible"/>
                                      </p:to>
                                    </p:set>
                                    <p:animEffect transition="in" filter="fade">
                                      <p:cBhvr>
                                        <p:cTn id="12" dur="500"/>
                                        <p:tgtEl>
                                          <p:spTgt spid="4">
                                            <p:graphicEl>
                                              <a:dgm id="{CFA65301-E642-4A7C-AABC-3AD9EE9C103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5343242E-0B2B-49E4-92DC-9C04C9D74B65}"/>
                                            </p:graphicEl>
                                          </p:spTgt>
                                        </p:tgtEl>
                                        <p:attrNameLst>
                                          <p:attrName>style.visibility</p:attrName>
                                        </p:attrNameLst>
                                      </p:cBhvr>
                                      <p:to>
                                        <p:strVal val="visible"/>
                                      </p:to>
                                    </p:set>
                                    <p:animEffect transition="in" filter="fade">
                                      <p:cBhvr>
                                        <p:cTn id="15" dur="500"/>
                                        <p:tgtEl>
                                          <p:spTgt spid="4">
                                            <p:graphicEl>
                                              <a:dgm id="{5343242E-0B2B-49E4-92DC-9C04C9D74B6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FFE7187A-3F95-4E4B-8862-88FC4979C680}"/>
                                            </p:graphicEl>
                                          </p:spTgt>
                                        </p:tgtEl>
                                        <p:attrNameLst>
                                          <p:attrName>style.visibility</p:attrName>
                                        </p:attrNameLst>
                                      </p:cBhvr>
                                      <p:to>
                                        <p:strVal val="visible"/>
                                      </p:to>
                                    </p:set>
                                    <p:animEffect transition="in" filter="fade">
                                      <p:cBhvr>
                                        <p:cTn id="20" dur="500"/>
                                        <p:tgtEl>
                                          <p:spTgt spid="4">
                                            <p:graphicEl>
                                              <a:dgm id="{FFE7187A-3F95-4E4B-8862-88FC4979C68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803E3B89-ADBD-4AE0-95E2-FA70E9FD2B79}"/>
                                            </p:graphicEl>
                                          </p:spTgt>
                                        </p:tgtEl>
                                        <p:attrNameLst>
                                          <p:attrName>style.visibility</p:attrName>
                                        </p:attrNameLst>
                                      </p:cBhvr>
                                      <p:to>
                                        <p:strVal val="visible"/>
                                      </p:to>
                                    </p:set>
                                    <p:animEffect transition="in" filter="fade">
                                      <p:cBhvr>
                                        <p:cTn id="23" dur="500"/>
                                        <p:tgtEl>
                                          <p:spTgt spid="4">
                                            <p:graphicEl>
                                              <a:dgm id="{803E3B89-ADBD-4AE0-95E2-FA70E9FD2B7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4CA45A99-C356-4B7B-B562-6012DE14B809}"/>
                                            </p:graphicEl>
                                          </p:spTgt>
                                        </p:tgtEl>
                                        <p:attrNameLst>
                                          <p:attrName>style.visibility</p:attrName>
                                        </p:attrNameLst>
                                      </p:cBhvr>
                                      <p:to>
                                        <p:strVal val="visible"/>
                                      </p:to>
                                    </p:set>
                                    <p:animEffect transition="in" filter="fade">
                                      <p:cBhvr>
                                        <p:cTn id="28" dur="500"/>
                                        <p:tgtEl>
                                          <p:spTgt spid="4">
                                            <p:graphicEl>
                                              <a:dgm id="{4CA45A99-C356-4B7B-B562-6012DE14B80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52EBD650-AC7F-43C7-8718-50C840A7E5F0}"/>
                                            </p:graphicEl>
                                          </p:spTgt>
                                        </p:tgtEl>
                                        <p:attrNameLst>
                                          <p:attrName>style.visibility</p:attrName>
                                        </p:attrNameLst>
                                      </p:cBhvr>
                                      <p:to>
                                        <p:strVal val="visible"/>
                                      </p:to>
                                    </p:set>
                                    <p:animEffect transition="in" filter="fade">
                                      <p:cBhvr>
                                        <p:cTn id="31" dur="500"/>
                                        <p:tgtEl>
                                          <p:spTgt spid="4">
                                            <p:graphicEl>
                                              <a:dgm id="{52EBD650-AC7F-43C7-8718-50C840A7E5F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D51FAE73-E2BC-474F-BA0A-F4D97E582266}"/>
                                            </p:graphicEl>
                                          </p:spTgt>
                                        </p:tgtEl>
                                        <p:attrNameLst>
                                          <p:attrName>style.visibility</p:attrName>
                                        </p:attrNameLst>
                                      </p:cBhvr>
                                      <p:to>
                                        <p:strVal val="visible"/>
                                      </p:to>
                                    </p:set>
                                    <p:animEffect transition="in" filter="fade">
                                      <p:cBhvr>
                                        <p:cTn id="36" dur="500"/>
                                        <p:tgtEl>
                                          <p:spTgt spid="4">
                                            <p:graphicEl>
                                              <a:dgm id="{D51FAE73-E2BC-474F-BA0A-F4D97E58226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84B3A898-5229-4892-A2E2-B85AE0E38409}"/>
                                            </p:graphicEl>
                                          </p:spTgt>
                                        </p:tgtEl>
                                        <p:attrNameLst>
                                          <p:attrName>style.visibility</p:attrName>
                                        </p:attrNameLst>
                                      </p:cBhvr>
                                      <p:to>
                                        <p:strVal val="visible"/>
                                      </p:to>
                                    </p:set>
                                    <p:animEffect transition="in" filter="fade">
                                      <p:cBhvr>
                                        <p:cTn id="39" dur="500"/>
                                        <p:tgtEl>
                                          <p:spTgt spid="4">
                                            <p:graphicEl>
                                              <a:dgm id="{84B3A898-5229-4892-A2E2-B85AE0E3840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05AA30A3-8FBC-48F6-BB07-C2E9668AA145}"/>
                                            </p:graphicEl>
                                          </p:spTgt>
                                        </p:tgtEl>
                                        <p:attrNameLst>
                                          <p:attrName>style.visibility</p:attrName>
                                        </p:attrNameLst>
                                      </p:cBhvr>
                                      <p:to>
                                        <p:strVal val="visible"/>
                                      </p:to>
                                    </p:set>
                                    <p:animEffect transition="in" filter="fade">
                                      <p:cBhvr>
                                        <p:cTn id="44" dur="500"/>
                                        <p:tgtEl>
                                          <p:spTgt spid="4">
                                            <p:graphicEl>
                                              <a:dgm id="{05AA30A3-8FBC-48F6-BB07-C2E9668AA145}"/>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EA839D59-3AD2-49EC-8ACD-151D140612FC}"/>
                                            </p:graphicEl>
                                          </p:spTgt>
                                        </p:tgtEl>
                                        <p:attrNameLst>
                                          <p:attrName>style.visibility</p:attrName>
                                        </p:attrNameLst>
                                      </p:cBhvr>
                                      <p:to>
                                        <p:strVal val="visible"/>
                                      </p:to>
                                    </p:set>
                                    <p:animEffect transition="in" filter="fade">
                                      <p:cBhvr>
                                        <p:cTn id="47" dur="500"/>
                                        <p:tgtEl>
                                          <p:spTgt spid="4">
                                            <p:graphicEl>
                                              <a:dgm id="{EA839D59-3AD2-49EC-8ACD-151D140612F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854C3F34-2796-4B68-A036-F39BF15C0E2F}"/>
                                            </p:graphicEl>
                                          </p:spTgt>
                                        </p:tgtEl>
                                        <p:attrNameLst>
                                          <p:attrName>style.visibility</p:attrName>
                                        </p:attrNameLst>
                                      </p:cBhvr>
                                      <p:to>
                                        <p:strVal val="visible"/>
                                      </p:to>
                                    </p:set>
                                    <p:animEffect transition="in" filter="fade">
                                      <p:cBhvr>
                                        <p:cTn id="52" dur="500"/>
                                        <p:tgtEl>
                                          <p:spTgt spid="4">
                                            <p:graphicEl>
                                              <a:dgm id="{854C3F34-2796-4B68-A036-F39BF15C0E2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964CA97B-19F3-47A2-90D7-3DC3E7063753}"/>
                                            </p:graphicEl>
                                          </p:spTgt>
                                        </p:tgtEl>
                                        <p:attrNameLst>
                                          <p:attrName>style.visibility</p:attrName>
                                        </p:attrNameLst>
                                      </p:cBhvr>
                                      <p:to>
                                        <p:strVal val="visible"/>
                                      </p:to>
                                    </p:set>
                                    <p:animEffect transition="in" filter="fade">
                                      <p:cBhvr>
                                        <p:cTn id="55" dur="500"/>
                                        <p:tgtEl>
                                          <p:spTgt spid="4">
                                            <p:graphicEl>
                                              <a:dgm id="{964CA97B-19F3-47A2-90D7-3DC3E706375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BF10C36E-742C-4134-B3E0-C6BCCB7E397E}"/>
                                            </p:graphicEl>
                                          </p:spTgt>
                                        </p:tgtEl>
                                        <p:attrNameLst>
                                          <p:attrName>style.visibility</p:attrName>
                                        </p:attrNameLst>
                                      </p:cBhvr>
                                      <p:to>
                                        <p:strVal val="visible"/>
                                      </p:to>
                                    </p:set>
                                    <p:animEffect transition="in" filter="fade">
                                      <p:cBhvr>
                                        <p:cTn id="60" dur="500"/>
                                        <p:tgtEl>
                                          <p:spTgt spid="4">
                                            <p:graphicEl>
                                              <a:dgm id="{BF10C36E-742C-4134-B3E0-C6BCCB7E397E}"/>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9DB8FDB0-4C7A-4824-A926-A984458CC3A1}"/>
                                            </p:graphicEl>
                                          </p:spTgt>
                                        </p:tgtEl>
                                        <p:attrNameLst>
                                          <p:attrName>style.visibility</p:attrName>
                                        </p:attrNameLst>
                                      </p:cBhvr>
                                      <p:to>
                                        <p:strVal val="visible"/>
                                      </p:to>
                                    </p:set>
                                    <p:animEffect transition="in" filter="fade">
                                      <p:cBhvr>
                                        <p:cTn id="63" dur="500"/>
                                        <p:tgtEl>
                                          <p:spTgt spid="4">
                                            <p:graphicEl>
                                              <a:dgm id="{9DB8FDB0-4C7A-4824-A926-A984458CC3A1}"/>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graphicEl>
                                              <a:dgm id="{308754F3-E34A-4DCF-95A4-830E607A7EBC}"/>
                                            </p:graphicEl>
                                          </p:spTgt>
                                        </p:tgtEl>
                                        <p:attrNameLst>
                                          <p:attrName>style.visibility</p:attrName>
                                        </p:attrNameLst>
                                      </p:cBhvr>
                                      <p:to>
                                        <p:strVal val="visible"/>
                                      </p:to>
                                    </p:set>
                                    <p:animEffect transition="in" filter="fade">
                                      <p:cBhvr>
                                        <p:cTn id="68" dur="500"/>
                                        <p:tgtEl>
                                          <p:spTgt spid="4">
                                            <p:graphicEl>
                                              <a:dgm id="{308754F3-E34A-4DCF-95A4-830E607A7EBC}"/>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graphicEl>
                                              <a:dgm id="{9B519F57-1158-4D3F-9F60-5ED26EB401A1}"/>
                                            </p:graphicEl>
                                          </p:spTgt>
                                        </p:tgtEl>
                                        <p:attrNameLst>
                                          <p:attrName>style.visibility</p:attrName>
                                        </p:attrNameLst>
                                      </p:cBhvr>
                                      <p:to>
                                        <p:strVal val="visible"/>
                                      </p:to>
                                    </p:set>
                                    <p:animEffect transition="in" filter="fade">
                                      <p:cBhvr>
                                        <p:cTn id="71" dur="500"/>
                                        <p:tgtEl>
                                          <p:spTgt spid="4">
                                            <p:graphicEl>
                                              <a:dgm id="{9B519F57-1158-4D3F-9F60-5ED26EB401A1}"/>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graphicEl>
                                              <a:dgm id="{2A1AEAC2-421C-4CDB-8B19-A01F1C76F8C4}"/>
                                            </p:graphicEl>
                                          </p:spTgt>
                                        </p:tgtEl>
                                        <p:attrNameLst>
                                          <p:attrName>style.visibility</p:attrName>
                                        </p:attrNameLst>
                                      </p:cBhvr>
                                      <p:to>
                                        <p:strVal val="visible"/>
                                      </p:to>
                                    </p:set>
                                    <p:animEffect transition="in" filter="fade">
                                      <p:cBhvr>
                                        <p:cTn id="76" dur="500"/>
                                        <p:tgtEl>
                                          <p:spTgt spid="4">
                                            <p:graphicEl>
                                              <a:dgm id="{2A1AEAC2-421C-4CDB-8B19-A01F1C76F8C4}"/>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graphicEl>
                                              <a:dgm id="{0D8D8BC5-A67A-4FD1-9575-41522FB3B7A0}"/>
                                            </p:graphicEl>
                                          </p:spTgt>
                                        </p:tgtEl>
                                        <p:attrNameLst>
                                          <p:attrName>style.visibility</p:attrName>
                                        </p:attrNameLst>
                                      </p:cBhvr>
                                      <p:to>
                                        <p:strVal val="visible"/>
                                      </p:to>
                                    </p:set>
                                    <p:animEffect transition="in" filter="fade">
                                      <p:cBhvr>
                                        <p:cTn id="79" dur="500"/>
                                        <p:tgtEl>
                                          <p:spTgt spid="4">
                                            <p:graphicEl>
                                              <a:dgm id="{0D8D8BC5-A67A-4FD1-9575-41522FB3B7A0}"/>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
                                            <p:graphicEl>
                                              <a:dgm id="{34947A03-6165-4C16-A34C-00A855C58B6E}"/>
                                            </p:graphicEl>
                                          </p:spTgt>
                                        </p:tgtEl>
                                        <p:attrNameLst>
                                          <p:attrName>style.visibility</p:attrName>
                                        </p:attrNameLst>
                                      </p:cBhvr>
                                      <p:to>
                                        <p:strVal val="visible"/>
                                      </p:to>
                                    </p:set>
                                    <p:animEffect transition="in" filter="fade">
                                      <p:cBhvr>
                                        <p:cTn id="84" dur="500"/>
                                        <p:tgtEl>
                                          <p:spTgt spid="4">
                                            <p:graphicEl>
                                              <a:dgm id="{34947A03-6165-4C16-A34C-00A855C58B6E}"/>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
                                            <p:graphicEl>
                                              <a:dgm id="{884324CB-01D4-414B-BA78-CE198331F58A}"/>
                                            </p:graphicEl>
                                          </p:spTgt>
                                        </p:tgtEl>
                                        <p:attrNameLst>
                                          <p:attrName>style.visibility</p:attrName>
                                        </p:attrNameLst>
                                      </p:cBhvr>
                                      <p:to>
                                        <p:strVal val="visible"/>
                                      </p:to>
                                    </p:set>
                                    <p:animEffect transition="in" filter="fade">
                                      <p:cBhvr>
                                        <p:cTn id="87" dur="500"/>
                                        <p:tgtEl>
                                          <p:spTgt spid="4">
                                            <p:graphicEl>
                                              <a:dgm id="{884324CB-01D4-414B-BA78-CE198331F58A}"/>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graphicEl>
                                              <a:dgm id="{D8E4D803-8CCA-4C01-9ABD-5AD545619396}"/>
                                            </p:graphicEl>
                                          </p:spTgt>
                                        </p:tgtEl>
                                        <p:attrNameLst>
                                          <p:attrName>style.visibility</p:attrName>
                                        </p:attrNameLst>
                                      </p:cBhvr>
                                      <p:to>
                                        <p:strVal val="visible"/>
                                      </p:to>
                                    </p:set>
                                    <p:animEffect transition="in" filter="fade">
                                      <p:cBhvr>
                                        <p:cTn id="92" dur="500"/>
                                        <p:tgtEl>
                                          <p:spTgt spid="4">
                                            <p:graphicEl>
                                              <a:dgm id="{D8E4D803-8CCA-4C01-9ABD-5AD545619396}"/>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
                                            <p:graphicEl>
                                              <a:dgm id="{EC035386-DB59-4CA4-BF21-CC85C7D64D6F}"/>
                                            </p:graphicEl>
                                          </p:spTgt>
                                        </p:tgtEl>
                                        <p:attrNameLst>
                                          <p:attrName>style.visibility</p:attrName>
                                        </p:attrNameLst>
                                      </p:cBhvr>
                                      <p:to>
                                        <p:strVal val="visible"/>
                                      </p:to>
                                    </p:set>
                                    <p:animEffect transition="in" filter="fade">
                                      <p:cBhvr>
                                        <p:cTn id="95" dur="500"/>
                                        <p:tgtEl>
                                          <p:spTgt spid="4">
                                            <p:graphicEl>
                                              <a:dgm id="{EC035386-DB59-4CA4-BF21-CC85C7D64D6F}"/>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
                                            <p:graphicEl>
                                              <a:dgm id="{0C2276FB-4F82-4955-A78A-65730ACCCD49}"/>
                                            </p:graphicEl>
                                          </p:spTgt>
                                        </p:tgtEl>
                                        <p:attrNameLst>
                                          <p:attrName>style.visibility</p:attrName>
                                        </p:attrNameLst>
                                      </p:cBhvr>
                                      <p:to>
                                        <p:strVal val="visible"/>
                                      </p:to>
                                    </p:set>
                                    <p:animEffect transition="in" filter="fade">
                                      <p:cBhvr>
                                        <p:cTn id="100" dur="500"/>
                                        <p:tgtEl>
                                          <p:spTgt spid="4">
                                            <p:graphicEl>
                                              <a:dgm id="{0C2276FB-4F82-4955-A78A-65730ACCCD49}"/>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
                                            <p:graphicEl>
                                              <a:dgm id="{23C5F94F-5E29-47FE-83D8-59EA8EFA7F99}"/>
                                            </p:graphicEl>
                                          </p:spTgt>
                                        </p:tgtEl>
                                        <p:attrNameLst>
                                          <p:attrName>style.visibility</p:attrName>
                                        </p:attrNameLst>
                                      </p:cBhvr>
                                      <p:to>
                                        <p:strVal val="visible"/>
                                      </p:to>
                                    </p:set>
                                    <p:animEffect transition="in" filter="fade">
                                      <p:cBhvr>
                                        <p:cTn id="103" dur="500"/>
                                        <p:tgtEl>
                                          <p:spTgt spid="4">
                                            <p:graphicEl>
                                              <a:dgm id="{23C5F94F-5E29-47FE-83D8-59EA8EFA7F99}"/>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
                                            <p:graphicEl>
                                              <a:dgm id="{78961D5F-1EED-416B-B572-426A89636A32}"/>
                                            </p:graphicEl>
                                          </p:spTgt>
                                        </p:tgtEl>
                                        <p:attrNameLst>
                                          <p:attrName>style.visibility</p:attrName>
                                        </p:attrNameLst>
                                      </p:cBhvr>
                                      <p:to>
                                        <p:strVal val="visible"/>
                                      </p:to>
                                    </p:set>
                                    <p:animEffect transition="in" filter="fade">
                                      <p:cBhvr>
                                        <p:cTn id="108" dur="500"/>
                                        <p:tgtEl>
                                          <p:spTgt spid="4">
                                            <p:graphicEl>
                                              <a:dgm id="{78961D5F-1EED-416B-B572-426A89636A32}"/>
                                            </p:graphic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
                                            <p:graphicEl>
                                              <a:dgm id="{82B33E8C-7E35-49C1-ACA0-21693E5AEA13}"/>
                                            </p:graphicEl>
                                          </p:spTgt>
                                        </p:tgtEl>
                                        <p:attrNameLst>
                                          <p:attrName>style.visibility</p:attrName>
                                        </p:attrNameLst>
                                      </p:cBhvr>
                                      <p:to>
                                        <p:strVal val="visible"/>
                                      </p:to>
                                    </p:set>
                                    <p:animEffect transition="in" filter="fade">
                                      <p:cBhvr>
                                        <p:cTn id="111" dur="500"/>
                                        <p:tgtEl>
                                          <p:spTgt spid="4">
                                            <p:graphicEl>
                                              <a:dgm id="{82B33E8C-7E35-49C1-ACA0-21693E5AEA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Meeting Setup</a:t>
            </a:r>
            <a:endParaRPr lang="en-US" dirty="0"/>
          </a:p>
        </p:txBody>
      </p:sp>
      <p:graphicFrame>
        <p:nvGraphicFramePr>
          <p:cNvPr id="4" name="Content Placeholder 3"/>
          <p:cNvGraphicFramePr>
            <a:graphicFrameLocks noGrp="1"/>
          </p:cNvGraphicFramePr>
          <p:nvPr>
            <p:ph sz="quarter" idx="1"/>
          </p:nvPr>
        </p:nvGraphicFramePr>
        <p:xfrm>
          <a:off x="914400" y="1447800"/>
          <a:ext cx="7772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40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E1446542-A415-48A7-8697-FEDDAE0FBCFC}"/>
                                            </p:graphicEl>
                                          </p:spTgt>
                                        </p:tgtEl>
                                        <p:attrNameLst>
                                          <p:attrName>style.visibility</p:attrName>
                                        </p:attrNameLst>
                                      </p:cBhvr>
                                      <p:to>
                                        <p:strVal val="visible"/>
                                      </p:to>
                                    </p:set>
                                    <p:animEffect transition="in" filter="wipe(down)">
                                      <p:cBhvr>
                                        <p:cTn id="7" dur="500"/>
                                        <p:tgtEl>
                                          <p:spTgt spid="4">
                                            <p:graphicEl>
                                              <a:dgm id="{E1446542-A415-48A7-8697-FEDDAE0FBCF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0436F41D-BF2E-4A10-B17F-CE24ADE07449}"/>
                                            </p:graphicEl>
                                          </p:spTgt>
                                        </p:tgtEl>
                                        <p:attrNameLst>
                                          <p:attrName>style.visibility</p:attrName>
                                        </p:attrNameLst>
                                      </p:cBhvr>
                                      <p:to>
                                        <p:strVal val="visible"/>
                                      </p:to>
                                    </p:set>
                                    <p:animEffect transition="in" filter="wipe(down)">
                                      <p:cBhvr>
                                        <p:cTn id="12" dur="500"/>
                                        <p:tgtEl>
                                          <p:spTgt spid="4">
                                            <p:graphicEl>
                                              <a:dgm id="{0436F41D-BF2E-4A10-B17F-CE24ADE074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Meeting Setup</a:t>
            </a:r>
            <a:endParaRPr lang="en-US" dirty="0"/>
          </a:p>
        </p:txBody>
      </p:sp>
      <p:graphicFrame>
        <p:nvGraphicFramePr>
          <p:cNvPr id="4" name="Content Placeholder 3"/>
          <p:cNvGraphicFramePr>
            <a:graphicFrameLocks noGrp="1"/>
          </p:cNvGraphicFramePr>
          <p:nvPr>
            <p:ph sz="quarter" idx="1"/>
          </p:nvPr>
        </p:nvGraphicFramePr>
        <p:xfrm>
          <a:off x="457200" y="17526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41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5F57C3D-2251-4606-B5CC-36AEBF0A03C3}"/>
                                            </p:graphicEl>
                                          </p:spTgt>
                                        </p:tgtEl>
                                        <p:attrNameLst>
                                          <p:attrName>style.visibility</p:attrName>
                                        </p:attrNameLst>
                                      </p:cBhvr>
                                      <p:to>
                                        <p:strVal val="visible"/>
                                      </p:to>
                                    </p:set>
                                    <p:animEffect transition="in" filter="fade">
                                      <p:cBhvr>
                                        <p:cTn id="7" dur="500"/>
                                        <p:tgtEl>
                                          <p:spTgt spid="4">
                                            <p:graphicEl>
                                              <a:dgm id="{F5F57C3D-2251-4606-B5CC-36AEBF0A03C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8D12E896-034C-43ED-B364-24CFDE92DCE8}"/>
                                            </p:graphicEl>
                                          </p:spTgt>
                                        </p:tgtEl>
                                        <p:attrNameLst>
                                          <p:attrName>style.visibility</p:attrName>
                                        </p:attrNameLst>
                                      </p:cBhvr>
                                      <p:to>
                                        <p:strVal val="visible"/>
                                      </p:to>
                                    </p:set>
                                    <p:animEffect transition="in" filter="fade">
                                      <p:cBhvr>
                                        <p:cTn id="10" dur="500"/>
                                        <p:tgtEl>
                                          <p:spTgt spid="4">
                                            <p:graphicEl>
                                              <a:dgm id="{8D12E896-034C-43ED-B364-24CFDE92DCE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2650C953-6B24-489F-B5D8-2032E8F5FD38}"/>
                                            </p:graphicEl>
                                          </p:spTgt>
                                        </p:tgtEl>
                                        <p:attrNameLst>
                                          <p:attrName>style.visibility</p:attrName>
                                        </p:attrNameLst>
                                      </p:cBhvr>
                                      <p:to>
                                        <p:strVal val="visible"/>
                                      </p:to>
                                    </p:set>
                                    <p:animEffect transition="in" filter="fade">
                                      <p:cBhvr>
                                        <p:cTn id="13" dur="500"/>
                                        <p:tgtEl>
                                          <p:spTgt spid="4">
                                            <p:graphicEl>
                                              <a:dgm id="{2650C953-6B24-489F-B5D8-2032E8F5FD38}"/>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FCBAE00F-627D-453C-B2BD-01B7F1878490}"/>
                                            </p:graphicEl>
                                          </p:spTgt>
                                        </p:tgtEl>
                                        <p:attrNameLst>
                                          <p:attrName>style.visibility</p:attrName>
                                        </p:attrNameLst>
                                      </p:cBhvr>
                                      <p:to>
                                        <p:strVal val="visible"/>
                                      </p:to>
                                    </p:set>
                                    <p:animEffect transition="in" filter="fade">
                                      <p:cBhvr>
                                        <p:cTn id="16" dur="500"/>
                                        <p:tgtEl>
                                          <p:spTgt spid="4">
                                            <p:graphicEl>
                                              <a:dgm id="{FCBAE00F-627D-453C-B2BD-01B7F1878490}"/>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E3D13EFB-06FF-4BD6-8131-B49E1AC16C9C}"/>
                                            </p:graphicEl>
                                          </p:spTgt>
                                        </p:tgtEl>
                                        <p:attrNameLst>
                                          <p:attrName>style.visibility</p:attrName>
                                        </p:attrNameLst>
                                      </p:cBhvr>
                                      <p:to>
                                        <p:strVal val="visible"/>
                                      </p:to>
                                    </p:set>
                                    <p:animEffect transition="in" filter="fade">
                                      <p:cBhvr>
                                        <p:cTn id="19" dur="500"/>
                                        <p:tgtEl>
                                          <p:spTgt spid="4">
                                            <p:graphicEl>
                                              <a:dgm id="{E3D13EFB-06FF-4BD6-8131-B49E1AC16C9C}"/>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B2FDCB69-A98E-407A-A46D-C94314DE8073}"/>
                                            </p:graphicEl>
                                          </p:spTgt>
                                        </p:tgtEl>
                                        <p:attrNameLst>
                                          <p:attrName>style.visibility</p:attrName>
                                        </p:attrNameLst>
                                      </p:cBhvr>
                                      <p:to>
                                        <p:strVal val="visible"/>
                                      </p:to>
                                    </p:set>
                                    <p:animEffect transition="in" filter="fade">
                                      <p:cBhvr>
                                        <p:cTn id="22" dur="500"/>
                                        <p:tgtEl>
                                          <p:spTgt spid="4">
                                            <p:graphicEl>
                                              <a:dgm id="{B2FDCB69-A98E-407A-A46D-C94314DE8073}"/>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29FCAD90-7FA1-4814-87B4-30194E9EE61A}"/>
                                            </p:graphicEl>
                                          </p:spTgt>
                                        </p:tgtEl>
                                        <p:attrNameLst>
                                          <p:attrName>style.visibility</p:attrName>
                                        </p:attrNameLst>
                                      </p:cBhvr>
                                      <p:to>
                                        <p:strVal val="visible"/>
                                      </p:to>
                                    </p:set>
                                    <p:animEffect transition="in" filter="fade">
                                      <p:cBhvr>
                                        <p:cTn id="25" dur="500"/>
                                        <p:tgtEl>
                                          <p:spTgt spid="4">
                                            <p:graphicEl>
                                              <a:dgm id="{29FCAD90-7FA1-4814-87B4-30194E9EE6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SME Meeting # 1 – Tasks</a:t>
            </a:r>
            <a:endParaRPr lang="en-US" dirty="0"/>
          </a:p>
        </p:txBody>
      </p:sp>
      <p:sp>
        <p:nvSpPr>
          <p:cNvPr id="5" name="Text Placeholder 4"/>
          <p:cNvSpPr>
            <a:spLocks noGrp="1"/>
          </p:cNvSpPr>
          <p:nvPr>
            <p:ph type="body" idx="1"/>
          </p:nvPr>
        </p:nvSpPr>
        <p:spPr/>
        <p:txBody>
          <a:bodyPr>
            <a:normAutofit fontScale="92500" lnSpcReduction="10000"/>
          </a:bodyPr>
          <a:lstStyle/>
          <a:p>
            <a:pPr lvl="1"/>
            <a:r>
              <a:rPr lang="en-US" sz="2000" b="1" dirty="0" smtClean="0"/>
              <a:t>Intro to Tasks</a:t>
            </a:r>
          </a:p>
          <a:p>
            <a:pPr lvl="1"/>
            <a:r>
              <a:rPr lang="en-US" sz="2000" b="1" dirty="0" smtClean="0"/>
              <a:t>Task Generation</a:t>
            </a:r>
          </a:p>
          <a:p>
            <a:pPr lvl="1"/>
            <a:r>
              <a:rPr lang="en-US" sz="2000" b="1" dirty="0" smtClean="0"/>
              <a:t>Task Rating</a:t>
            </a:r>
            <a:endParaRPr lang="en-US" sz="2000" dirty="0" smtClean="0"/>
          </a:p>
          <a:p>
            <a:pPr lvl="1"/>
            <a:r>
              <a:rPr lang="en-US" sz="2000" b="1" dirty="0" smtClean="0"/>
              <a:t>Post-Meeting Work</a:t>
            </a:r>
          </a:p>
        </p:txBody>
      </p:sp>
      <p:sp>
        <p:nvSpPr>
          <p:cNvPr id="6" name="Slide Number Placeholder 5"/>
          <p:cNvSpPr>
            <a:spLocks noGrp="1"/>
          </p:cNvSpPr>
          <p:nvPr>
            <p:ph type="sldNum" sz="quarter" idx="12"/>
          </p:nvPr>
        </p:nvSpPr>
        <p:spPr/>
        <p:txBody>
          <a:bodyPr/>
          <a:lstStyle/>
          <a:p>
            <a:fld id="{092322FF-8B0A-4BA3-8174-01465B2C3F28}"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SME Meeting # 1</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43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D1C4639-9D24-4A6F-B092-F5373A1727FB}"/>
                                            </p:graphicEl>
                                          </p:spTgt>
                                        </p:tgtEl>
                                        <p:attrNameLst>
                                          <p:attrName>style.visibility</p:attrName>
                                        </p:attrNameLst>
                                      </p:cBhvr>
                                      <p:to>
                                        <p:strVal val="visible"/>
                                      </p:to>
                                    </p:set>
                                    <p:animEffect transition="in" filter="fade">
                                      <p:cBhvr>
                                        <p:cTn id="7" dur="500"/>
                                        <p:tgtEl>
                                          <p:spTgt spid="4">
                                            <p:graphicEl>
                                              <a:dgm id="{1D1C4639-9D24-4A6F-B092-F5373A1727F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8DDBB2F8-E5CF-48AB-B023-2C0733061CDA}"/>
                                            </p:graphicEl>
                                          </p:spTgt>
                                        </p:tgtEl>
                                        <p:attrNameLst>
                                          <p:attrName>style.visibility</p:attrName>
                                        </p:attrNameLst>
                                      </p:cBhvr>
                                      <p:to>
                                        <p:strVal val="visible"/>
                                      </p:to>
                                    </p:set>
                                    <p:animEffect transition="in" filter="fade">
                                      <p:cBhvr>
                                        <p:cTn id="12" dur="500"/>
                                        <p:tgtEl>
                                          <p:spTgt spid="4">
                                            <p:graphicEl>
                                              <a:dgm id="{8DDBB2F8-E5CF-48AB-B023-2C0733061CD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4A23B5C3-27B7-4B06-8880-B7D5D0A434EA}"/>
                                            </p:graphicEl>
                                          </p:spTgt>
                                        </p:tgtEl>
                                        <p:attrNameLst>
                                          <p:attrName>style.visibility</p:attrName>
                                        </p:attrNameLst>
                                      </p:cBhvr>
                                      <p:to>
                                        <p:strVal val="visible"/>
                                      </p:to>
                                    </p:set>
                                    <p:animEffect transition="in" filter="fade">
                                      <p:cBhvr>
                                        <p:cTn id="17" dur="500"/>
                                        <p:tgtEl>
                                          <p:spTgt spid="4">
                                            <p:graphicEl>
                                              <a:dgm id="{4A23B5C3-27B7-4B06-8880-B7D5D0A434E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9169AC53-3421-4A42-8980-79D9FA0DF11F}"/>
                                            </p:graphicEl>
                                          </p:spTgt>
                                        </p:tgtEl>
                                        <p:attrNameLst>
                                          <p:attrName>style.visibility</p:attrName>
                                        </p:attrNameLst>
                                      </p:cBhvr>
                                      <p:to>
                                        <p:strVal val="visible"/>
                                      </p:to>
                                    </p:set>
                                    <p:animEffect transition="in" filter="fade">
                                      <p:cBhvr>
                                        <p:cTn id="22" dur="500"/>
                                        <p:tgtEl>
                                          <p:spTgt spid="4">
                                            <p:graphicEl>
                                              <a:dgm id="{9169AC53-3421-4A42-8980-79D9FA0DF1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SME Meeting # 1 Objectives </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44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15CDC825-8845-40D7-8CB8-62A4A9154449}"/>
                                            </p:graphicEl>
                                          </p:spTgt>
                                        </p:tgtEl>
                                        <p:attrNameLst>
                                          <p:attrName>style.visibility</p:attrName>
                                        </p:attrNameLst>
                                      </p:cBhvr>
                                      <p:to>
                                        <p:strVal val="visible"/>
                                      </p:to>
                                    </p:set>
                                    <p:anim calcmode="lin" valueType="num">
                                      <p:cBhvr additive="base">
                                        <p:cTn id="7" dur="500" fill="hold"/>
                                        <p:tgtEl>
                                          <p:spTgt spid="4">
                                            <p:graphicEl>
                                              <a:dgm id="{15CDC825-8845-40D7-8CB8-62A4A9154449}"/>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15CDC825-8845-40D7-8CB8-62A4A9154449}"/>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D7A61117-69A6-4F08-99C2-8855A3189F1A}"/>
                                            </p:graphicEl>
                                          </p:spTgt>
                                        </p:tgtEl>
                                        <p:attrNameLst>
                                          <p:attrName>style.visibility</p:attrName>
                                        </p:attrNameLst>
                                      </p:cBhvr>
                                      <p:to>
                                        <p:strVal val="visible"/>
                                      </p:to>
                                    </p:set>
                                    <p:anim calcmode="lin" valueType="num">
                                      <p:cBhvr additive="base">
                                        <p:cTn id="13" dur="500" fill="hold"/>
                                        <p:tgtEl>
                                          <p:spTgt spid="4">
                                            <p:graphicEl>
                                              <a:dgm id="{D7A61117-69A6-4F08-99C2-8855A3189F1A}"/>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D7A61117-69A6-4F08-99C2-8855A3189F1A}"/>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BBEBB9A4-F825-4859-AEB4-911BD8608865}"/>
                                            </p:graphicEl>
                                          </p:spTgt>
                                        </p:tgtEl>
                                        <p:attrNameLst>
                                          <p:attrName>style.visibility</p:attrName>
                                        </p:attrNameLst>
                                      </p:cBhvr>
                                      <p:to>
                                        <p:strVal val="visible"/>
                                      </p:to>
                                    </p:set>
                                    <p:anim calcmode="lin" valueType="num">
                                      <p:cBhvr additive="base">
                                        <p:cTn id="19" dur="500" fill="hold"/>
                                        <p:tgtEl>
                                          <p:spTgt spid="4">
                                            <p:graphicEl>
                                              <a:dgm id="{BBEBB9A4-F825-4859-AEB4-911BD8608865}"/>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BBEBB9A4-F825-4859-AEB4-911BD8608865}"/>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173CF70B-D4D9-46F4-8F98-E9FD9BDB6ACA}"/>
                                            </p:graphicEl>
                                          </p:spTgt>
                                        </p:tgtEl>
                                        <p:attrNameLst>
                                          <p:attrName>style.visibility</p:attrName>
                                        </p:attrNameLst>
                                      </p:cBhvr>
                                      <p:to>
                                        <p:strVal val="visible"/>
                                      </p:to>
                                    </p:set>
                                    <p:anim calcmode="lin" valueType="num">
                                      <p:cBhvr additive="base">
                                        <p:cTn id="25" dur="500" fill="hold"/>
                                        <p:tgtEl>
                                          <p:spTgt spid="4">
                                            <p:graphicEl>
                                              <a:dgm id="{173CF70B-D4D9-46F4-8F98-E9FD9BDB6ACA}"/>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173CF70B-D4D9-46F4-8F98-E9FD9BDB6AC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Generation</a:t>
            </a:r>
            <a:endParaRPr lang="en-US" dirty="0"/>
          </a:p>
        </p:txBody>
      </p:sp>
      <p:graphicFrame>
        <p:nvGraphicFramePr>
          <p:cNvPr id="4" name="Content Placeholder 3"/>
          <p:cNvGraphicFramePr>
            <a:graphicFrameLocks noGrp="1"/>
          </p:cNvGraphicFramePr>
          <p:nvPr>
            <p:ph sz="quarter" idx="1"/>
          </p:nvPr>
        </p:nvGraphicFramePr>
        <p:xfrm>
          <a:off x="914400" y="1447800"/>
          <a:ext cx="7772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45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E1446542-A415-48A7-8697-FEDDAE0FBCFC}"/>
                                            </p:graphicEl>
                                          </p:spTgt>
                                        </p:tgtEl>
                                        <p:attrNameLst>
                                          <p:attrName>style.visibility</p:attrName>
                                        </p:attrNameLst>
                                      </p:cBhvr>
                                      <p:to>
                                        <p:strVal val="visible"/>
                                      </p:to>
                                    </p:set>
                                    <p:animEffect transition="in" filter="wipe(down)">
                                      <p:cBhvr>
                                        <p:cTn id="7" dur="500"/>
                                        <p:tgtEl>
                                          <p:spTgt spid="4">
                                            <p:graphicEl>
                                              <a:dgm id="{E1446542-A415-48A7-8697-FEDDAE0FBCF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0436F41D-BF2E-4A10-B17F-CE24ADE07449}"/>
                                            </p:graphicEl>
                                          </p:spTgt>
                                        </p:tgtEl>
                                        <p:attrNameLst>
                                          <p:attrName>style.visibility</p:attrName>
                                        </p:attrNameLst>
                                      </p:cBhvr>
                                      <p:to>
                                        <p:strVal val="visible"/>
                                      </p:to>
                                    </p:set>
                                    <p:animEffect transition="in" filter="wipe(down)">
                                      <p:cBhvr>
                                        <p:cTn id="12" dur="500"/>
                                        <p:tgtEl>
                                          <p:spTgt spid="4">
                                            <p:graphicEl>
                                              <a:dgm id="{0436F41D-BF2E-4A10-B17F-CE24ADE074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Generation</a:t>
            </a:r>
            <a:endParaRPr lang="en-US" dirty="0"/>
          </a:p>
        </p:txBody>
      </p:sp>
      <p:graphicFrame>
        <p:nvGraphicFramePr>
          <p:cNvPr id="4" name="Content Placeholder 3"/>
          <p:cNvGraphicFramePr>
            <a:graphicFrameLocks noGrp="1"/>
          </p:cNvGraphicFramePr>
          <p:nvPr>
            <p:ph sz="quarter" idx="1"/>
          </p:nvPr>
        </p:nvGraphicFramePr>
        <p:xfrm>
          <a:off x="457200" y="17526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46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5F57C3D-2251-4606-B5CC-36AEBF0A03C3}"/>
                                            </p:graphicEl>
                                          </p:spTgt>
                                        </p:tgtEl>
                                        <p:attrNameLst>
                                          <p:attrName>style.visibility</p:attrName>
                                        </p:attrNameLst>
                                      </p:cBhvr>
                                      <p:to>
                                        <p:strVal val="visible"/>
                                      </p:to>
                                    </p:set>
                                    <p:animEffect transition="in" filter="fade">
                                      <p:cBhvr>
                                        <p:cTn id="7" dur="500"/>
                                        <p:tgtEl>
                                          <p:spTgt spid="4">
                                            <p:graphicEl>
                                              <a:dgm id="{F5F57C3D-2251-4606-B5CC-36AEBF0A03C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8D12E896-034C-43ED-B364-24CFDE92DCE8}"/>
                                            </p:graphicEl>
                                          </p:spTgt>
                                        </p:tgtEl>
                                        <p:attrNameLst>
                                          <p:attrName>style.visibility</p:attrName>
                                        </p:attrNameLst>
                                      </p:cBhvr>
                                      <p:to>
                                        <p:strVal val="visible"/>
                                      </p:to>
                                    </p:set>
                                    <p:animEffect transition="in" filter="fade">
                                      <p:cBhvr>
                                        <p:cTn id="10" dur="500"/>
                                        <p:tgtEl>
                                          <p:spTgt spid="4">
                                            <p:graphicEl>
                                              <a:dgm id="{8D12E896-034C-43ED-B364-24CFDE92DCE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2650C953-6B24-489F-B5D8-2032E8F5FD38}"/>
                                            </p:graphicEl>
                                          </p:spTgt>
                                        </p:tgtEl>
                                        <p:attrNameLst>
                                          <p:attrName>style.visibility</p:attrName>
                                        </p:attrNameLst>
                                      </p:cBhvr>
                                      <p:to>
                                        <p:strVal val="visible"/>
                                      </p:to>
                                    </p:set>
                                    <p:animEffect transition="in" filter="fade">
                                      <p:cBhvr>
                                        <p:cTn id="13" dur="500"/>
                                        <p:tgtEl>
                                          <p:spTgt spid="4">
                                            <p:graphicEl>
                                              <a:dgm id="{2650C953-6B24-489F-B5D8-2032E8F5FD38}"/>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FCBAE00F-627D-453C-B2BD-01B7F1878490}"/>
                                            </p:graphicEl>
                                          </p:spTgt>
                                        </p:tgtEl>
                                        <p:attrNameLst>
                                          <p:attrName>style.visibility</p:attrName>
                                        </p:attrNameLst>
                                      </p:cBhvr>
                                      <p:to>
                                        <p:strVal val="visible"/>
                                      </p:to>
                                    </p:set>
                                    <p:animEffect transition="in" filter="fade">
                                      <p:cBhvr>
                                        <p:cTn id="16" dur="500"/>
                                        <p:tgtEl>
                                          <p:spTgt spid="4">
                                            <p:graphicEl>
                                              <a:dgm id="{FCBAE00F-627D-453C-B2BD-01B7F1878490}"/>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E3D13EFB-06FF-4BD6-8131-B49E1AC16C9C}"/>
                                            </p:graphicEl>
                                          </p:spTgt>
                                        </p:tgtEl>
                                        <p:attrNameLst>
                                          <p:attrName>style.visibility</p:attrName>
                                        </p:attrNameLst>
                                      </p:cBhvr>
                                      <p:to>
                                        <p:strVal val="visible"/>
                                      </p:to>
                                    </p:set>
                                    <p:animEffect transition="in" filter="fade">
                                      <p:cBhvr>
                                        <p:cTn id="19" dur="500"/>
                                        <p:tgtEl>
                                          <p:spTgt spid="4">
                                            <p:graphicEl>
                                              <a:dgm id="{E3D13EFB-06FF-4BD6-8131-B49E1AC16C9C}"/>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B2FDCB69-A98E-407A-A46D-C94314DE8073}"/>
                                            </p:graphicEl>
                                          </p:spTgt>
                                        </p:tgtEl>
                                        <p:attrNameLst>
                                          <p:attrName>style.visibility</p:attrName>
                                        </p:attrNameLst>
                                      </p:cBhvr>
                                      <p:to>
                                        <p:strVal val="visible"/>
                                      </p:to>
                                    </p:set>
                                    <p:animEffect transition="in" filter="fade">
                                      <p:cBhvr>
                                        <p:cTn id="22" dur="500"/>
                                        <p:tgtEl>
                                          <p:spTgt spid="4">
                                            <p:graphicEl>
                                              <a:dgm id="{B2FDCB69-A98E-407A-A46D-C94314DE8073}"/>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29FCAD90-7FA1-4814-87B4-30194E9EE61A}"/>
                                            </p:graphicEl>
                                          </p:spTgt>
                                        </p:tgtEl>
                                        <p:attrNameLst>
                                          <p:attrName>style.visibility</p:attrName>
                                        </p:attrNameLst>
                                      </p:cBhvr>
                                      <p:to>
                                        <p:strVal val="visible"/>
                                      </p:to>
                                    </p:set>
                                    <p:animEffect transition="in" filter="fade">
                                      <p:cBhvr>
                                        <p:cTn id="25" dur="500"/>
                                        <p:tgtEl>
                                          <p:spTgt spid="4">
                                            <p:graphicEl>
                                              <a:dgm id="{29FCAD90-7FA1-4814-87B4-30194E9EE6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r>
              <a:rPr lang="en-US" dirty="0" smtClean="0"/>
              <a:t>Task Generation – Standard Method</a:t>
            </a:r>
            <a:endParaRPr lang="en-US" dirty="0"/>
          </a:p>
        </p:txBody>
      </p:sp>
      <p:graphicFrame>
        <p:nvGraphicFramePr>
          <p:cNvPr id="5" name="Content Placeholder 4"/>
          <p:cNvGraphicFramePr>
            <a:graphicFrameLocks noGrp="1"/>
          </p:cNvGraphicFramePr>
          <p:nvPr>
            <p:ph sz="quarter" idx="1"/>
          </p:nvPr>
        </p:nvGraphicFramePr>
        <p:xfrm>
          <a:off x="533400" y="838200"/>
          <a:ext cx="8153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47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A272CD5A-E46C-42AC-ACBF-FC1CAB152451}"/>
                                            </p:graphicEl>
                                          </p:spTgt>
                                        </p:tgtEl>
                                        <p:attrNameLst>
                                          <p:attrName>style.visibility</p:attrName>
                                        </p:attrNameLst>
                                      </p:cBhvr>
                                      <p:to>
                                        <p:strVal val="visible"/>
                                      </p:to>
                                    </p:set>
                                    <p:animEffect transition="in" filter="wipe(up)">
                                      <p:cBhvr>
                                        <p:cTn id="7" dur="500"/>
                                        <p:tgtEl>
                                          <p:spTgt spid="5">
                                            <p:graphicEl>
                                              <a:dgm id="{A272CD5A-E46C-42AC-ACBF-FC1CAB15245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2B3C83BB-9509-4ED3-8AB0-504475BC106A}"/>
                                            </p:graphicEl>
                                          </p:spTgt>
                                        </p:tgtEl>
                                        <p:attrNameLst>
                                          <p:attrName>style.visibility</p:attrName>
                                        </p:attrNameLst>
                                      </p:cBhvr>
                                      <p:to>
                                        <p:strVal val="visible"/>
                                      </p:to>
                                    </p:set>
                                    <p:animEffect transition="in" filter="wipe(up)">
                                      <p:cBhvr>
                                        <p:cTn id="12" dur="500"/>
                                        <p:tgtEl>
                                          <p:spTgt spid="5">
                                            <p:graphicEl>
                                              <a:dgm id="{2B3C83BB-9509-4ED3-8AB0-504475BC106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graphicEl>
                                              <a:dgm id="{F23651C3-BA30-454D-A7F6-A48767D48C7A}"/>
                                            </p:graphicEl>
                                          </p:spTgt>
                                        </p:tgtEl>
                                        <p:attrNameLst>
                                          <p:attrName>style.visibility</p:attrName>
                                        </p:attrNameLst>
                                      </p:cBhvr>
                                      <p:to>
                                        <p:strVal val="visible"/>
                                      </p:to>
                                    </p:set>
                                    <p:animEffect transition="in" filter="wipe(up)">
                                      <p:cBhvr>
                                        <p:cTn id="17" dur="500"/>
                                        <p:tgtEl>
                                          <p:spTgt spid="5">
                                            <p:graphicEl>
                                              <a:dgm id="{F23651C3-BA30-454D-A7F6-A48767D48C7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graphicEl>
                                              <a:dgm id="{8E693172-2617-4B5B-9F35-0AABCF1577CB}"/>
                                            </p:graphicEl>
                                          </p:spTgt>
                                        </p:tgtEl>
                                        <p:attrNameLst>
                                          <p:attrName>style.visibility</p:attrName>
                                        </p:attrNameLst>
                                      </p:cBhvr>
                                      <p:to>
                                        <p:strVal val="visible"/>
                                      </p:to>
                                    </p:set>
                                    <p:animEffect transition="in" filter="wipe(up)">
                                      <p:cBhvr>
                                        <p:cTn id="22" dur="500"/>
                                        <p:tgtEl>
                                          <p:spTgt spid="5">
                                            <p:graphicEl>
                                              <a:dgm id="{8E693172-2617-4B5B-9F35-0AABCF1577C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graphicEl>
                                              <a:dgm id="{3B860BFD-D463-4C02-9198-8342D0032389}"/>
                                            </p:graphicEl>
                                          </p:spTgt>
                                        </p:tgtEl>
                                        <p:attrNameLst>
                                          <p:attrName>style.visibility</p:attrName>
                                        </p:attrNameLst>
                                      </p:cBhvr>
                                      <p:to>
                                        <p:strVal val="visible"/>
                                      </p:to>
                                    </p:set>
                                    <p:animEffect transition="in" filter="wipe(up)">
                                      <p:cBhvr>
                                        <p:cTn id="27" dur="500"/>
                                        <p:tgtEl>
                                          <p:spTgt spid="5">
                                            <p:graphicEl>
                                              <a:dgm id="{3B860BFD-D463-4C02-9198-8342D003238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lvl="0"/>
            <a:r>
              <a:rPr lang="en-US" dirty="0" smtClean="0"/>
              <a:t>Task Generation - Alternate Method</a:t>
            </a:r>
            <a:endParaRPr lang="en-US" dirty="0"/>
          </a:p>
        </p:txBody>
      </p:sp>
      <p:graphicFrame>
        <p:nvGraphicFramePr>
          <p:cNvPr id="5" name="Content Placeholder 4"/>
          <p:cNvGraphicFramePr>
            <a:graphicFrameLocks noGrp="1"/>
          </p:cNvGraphicFramePr>
          <p:nvPr>
            <p:ph sz="quarter" idx="1"/>
          </p:nvPr>
        </p:nvGraphicFramePr>
        <p:xfrm>
          <a:off x="457200" y="990600"/>
          <a:ext cx="8229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48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B5F1704E-A3C3-4654-B1F5-48A203D52C1B}"/>
                                            </p:graphicEl>
                                          </p:spTgt>
                                        </p:tgtEl>
                                        <p:attrNameLst>
                                          <p:attrName>style.visibility</p:attrName>
                                        </p:attrNameLst>
                                      </p:cBhvr>
                                      <p:to>
                                        <p:strVal val="visible"/>
                                      </p:to>
                                    </p:set>
                                    <p:animEffect transition="in" filter="wipe(up)">
                                      <p:cBhvr>
                                        <p:cTn id="7" dur="500"/>
                                        <p:tgtEl>
                                          <p:spTgt spid="5">
                                            <p:graphicEl>
                                              <a:dgm id="{B5F1704E-A3C3-4654-B1F5-48A203D52C1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D728A8B2-C11C-4615-BE92-4845FFAD3853}"/>
                                            </p:graphicEl>
                                          </p:spTgt>
                                        </p:tgtEl>
                                        <p:attrNameLst>
                                          <p:attrName>style.visibility</p:attrName>
                                        </p:attrNameLst>
                                      </p:cBhvr>
                                      <p:to>
                                        <p:strVal val="visible"/>
                                      </p:to>
                                    </p:set>
                                    <p:animEffect transition="in" filter="wipe(up)">
                                      <p:cBhvr>
                                        <p:cTn id="12" dur="500"/>
                                        <p:tgtEl>
                                          <p:spTgt spid="5">
                                            <p:graphicEl>
                                              <a:dgm id="{D728A8B2-C11C-4615-BE92-4845FFAD385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graphicEl>
                                              <a:dgm id="{07B6836D-59E3-4561-9A76-F8DBDE88ECC4}"/>
                                            </p:graphicEl>
                                          </p:spTgt>
                                        </p:tgtEl>
                                        <p:attrNameLst>
                                          <p:attrName>style.visibility</p:attrName>
                                        </p:attrNameLst>
                                      </p:cBhvr>
                                      <p:to>
                                        <p:strVal val="visible"/>
                                      </p:to>
                                    </p:set>
                                    <p:animEffect transition="in" filter="wipe(up)">
                                      <p:cBhvr>
                                        <p:cTn id="17" dur="500"/>
                                        <p:tgtEl>
                                          <p:spTgt spid="5">
                                            <p:graphicEl>
                                              <a:dgm id="{07B6836D-59E3-4561-9A76-F8DBDE88ECC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graphicEl>
                                              <a:dgm id="{8E693172-2617-4B5B-9F35-0AABCF1577CB}"/>
                                            </p:graphicEl>
                                          </p:spTgt>
                                        </p:tgtEl>
                                        <p:attrNameLst>
                                          <p:attrName>style.visibility</p:attrName>
                                        </p:attrNameLst>
                                      </p:cBhvr>
                                      <p:to>
                                        <p:strVal val="visible"/>
                                      </p:to>
                                    </p:set>
                                    <p:animEffect transition="in" filter="wipe(up)">
                                      <p:cBhvr>
                                        <p:cTn id="22" dur="500"/>
                                        <p:tgtEl>
                                          <p:spTgt spid="5">
                                            <p:graphicEl>
                                              <a:dgm id="{8E693172-2617-4B5B-9F35-0AABCF1577C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graphicEl>
                                              <a:dgm id="{3B860BFD-D463-4C02-9198-8342D0032389}"/>
                                            </p:graphicEl>
                                          </p:spTgt>
                                        </p:tgtEl>
                                        <p:attrNameLst>
                                          <p:attrName>style.visibility</p:attrName>
                                        </p:attrNameLst>
                                      </p:cBhvr>
                                      <p:to>
                                        <p:strVal val="visible"/>
                                      </p:to>
                                    </p:set>
                                    <p:animEffect transition="in" filter="wipe(up)">
                                      <p:cBhvr>
                                        <p:cTn id="27" dur="500"/>
                                        <p:tgtEl>
                                          <p:spTgt spid="5">
                                            <p:graphicEl>
                                              <a:dgm id="{3B860BFD-D463-4C02-9198-8342D003238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fontScale="90000"/>
          </a:bodyPr>
          <a:lstStyle/>
          <a:p>
            <a:r>
              <a:rPr lang="en-US" dirty="0" smtClean="0"/>
              <a:t>Organizing Tasks in Functional Areas</a:t>
            </a:r>
            <a:endParaRPr lang="en-US" dirty="0"/>
          </a:p>
        </p:txBody>
      </p:sp>
      <p:graphicFrame>
        <p:nvGraphicFramePr>
          <p:cNvPr id="4" name="Content Placeholder 3"/>
          <p:cNvGraphicFramePr>
            <a:graphicFrameLocks noGrp="1"/>
          </p:cNvGraphicFramePr>
          <p:nvPr>
            <p:ph sz="quarter" idx="1"/>
          </p:nvPr>
        </p:nvGraphicFramePr>
        <p:xfrm>
          <a:off x="457200" y="14478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49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8AFA019-27E9-4A31-919B-2CAAFB18F4F0}"/>
                                            </p:graphicEl>
                                          </p:spTgt>
                                        </p:tgtEl>
                                        <p:attrNameLst>
                                          <p:attrName>style.visibility</p:attrName>
                                        </p:attrNameLst>
                                      </p:cBhvr>
                                      <p:to>
                                        <p:strVal val="visible"/>
                                      </p:to>
                                    </p:set>
                                    <p:anim calcmode="lin" valueType="num">
                                      <p:cBhvr additive="base">
                                        <p:cTn id="7" dur="500" fill="hold"/>
                                        <p:tgtEl>
                                          <p:spTgt spid="4">
                                            <p:graphicEl>
                                              <a:dgm id="{C8AFA019-27E9-4A31-919B-2CAAFB18F4F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8AFA019-27E9-4A31-919B-2CAAFB18F4F0}"/>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815F768E-C643-4FEF-955E-64C52C976C5B}"/>
                                            </p:graphicEl>
                                          </p:spTgt>
                                        </p:tgtEl>
                                        <p:attrNameLst>
                                          <p:attrName>style.visibility</p:attrName>
                                        </p:attrNameLst>
                                      </p:cBhvr>
                                      <p:to>
                                        <p:strVal val="visible"/>
                                      </p:to>
                                    </p:set>
                                    <p:anim calcmode="lin" valueType="num">
                                      <p:cBhvr additive="base">
                                        <p:cTn id="11" dur="500" fill="hold"/>
                                        <p:tgtEl>
                                          <p:spTgt spid="4">
                                            <p:graphicEl>
                                              <a:dgm id="{815F768E-C643-4FEF-955E-64C52C976C5B}"/>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815F768E-C643-4FEF-955E-64C52C976C5B}"/>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D2A41F01-EB3C-40A2-B821-0F875D1C05BC}"/>
                                            </p:graphicEl>
                                          </p:spTgt>
                                        </p:tgtEl>
                                        <p:attrNameLst>
                                          <p:attrName>style.visibility</p:attrName>
                                        </p:attrNameLst>
                                      </p:cBhvr>
                                      <p:to>
                                        <p:strVal val="visible"/>
                                      </p:to>
                                    </p:set>
                                    <p:anim calcmode="lin" valueType="num">
                                      <p:cBhvr additive="base">
                                        <p:cTn id="17" dur="500" fill="hold"/>
                                        <p:tgtEl>
                                          <p:spTgt spid="4">
                                            <p:graphicEl>
                                              <a:dgm id="{D2A41F01-EB3C-40A2-B821-0F875D1C05B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D2A41F01-EB3C-40A2-B821-0F875D1C05BC}"/>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3C47D9B3-1942-4D08-8CEA-DD1D1CF843C6}"/>
                                            </p:graphicEl>
                                          </p:spTgt>
                                        </p:tgtEl>
                                        <p:attrNameLst>
                                          <p:attrName>style.visibility</p:attrName>
                                        </p:attrNameLst>
                                      </p:cBhvr>
                                      <p:to>
                                        <p:strVal val="visible"/>
                                      </p:to>
                                    </p:set>
                                    <p:anim calcmode="lin" valueType="num">
                                      <p:cBhvr additive="base">
                                        <p:cTn id="23" dur="500" fill="hold"/>
                                        <p:tgtEl>
                                          <p:spTgt spid="4">
                                            <p:graphicEl>
                                              <a:dgm id="{3C47D9B3-1942-4D08-8CEA-DD1D1CF843C6}"/>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3C47D9B3-1942-4D08-8CEA-DD1D1CF843C6}"/>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graphicEl>
                                              <a:dgm id="{749F945D-A49D-42EE-A687-838EE6DC4A53}"/>
                                            </p:graphicEl>
                                          </p:spTgt>
                                        </p:tgtEl>
                                        <p:attrNameLst>
                                          <p:attrName>style.visibility</p:attrName>
                                        </p:attrNameLst>
                                      </p:cBhvr>
                                      <p:to>
                                        <p:strVal val="visible"/>
                                      </p:to>
                                    </p:set>
                                    <p:anim calcmode="lin" valueType="num">
                                      <p:cBhvr additive="base">
                                        <p:cTn id="29" dur="500" fill="hold"/>
                                        <p:tgtEl>
                                          <p:spTgt spid="4">
                                            <p:graphicEl>
                                              <a:dgm id="{749F945D-A49D-42EE-A687-838EE6DC4A5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749F945D-A49D-42EE-A687-838EE6DC4A53}"/>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graphicEl>
                                              <a:dgm id="{97C5EA48-FFBB-4A89-A180-1A8155EFF842}"/>
                                            </p:graphicEl>
                                          </p:spTgt>
                                        </p:tgtEl>
                                        <p:attrNameLst>
                                          <p:attrName>style.visibility</p:attrName>
                                        </p:attrNameLst>
                                      </p:cBhvr>
                                      <p:to>
                                        <p:strVal val="visible"/>
                                      </p:to>
                                    </p:set>
                                    <p:anim calcmode="lin" valueType="num">
                                      <p:cBhvr additive="base">
                                        <p:cTn id="35" dur="500" fill="hold"/>
                                        <p:tgtEl>
                                          <p:spTgt spid="4">
                                            <p:graphicEl>
                                              <a:dgm id="{97C5EA48-FFBB-4A89-A180-1A8155EFF842}"/>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97C5EA48-FFBB-4A89-A180-1A8155EFF84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dirty="0" smtClean="0"/>
              <a:t>What is Job Analysis? – Definitions</a:t>
            </a:r>
            <a:endParaRPr lang="en-US" dirty="0"/>
          </a:p>
        </p:txBody>
      </p:sp>
      <p:graphicFrame>
        <p:nvGraphicFramePr>
          <p:cNvPr id="7" name="Content Placeholder 6"/>
          <p:cNvGraphicFramePr>
            <a:graphicFrameLocks noGrp="1"/>
          </p:cNvGraphicFramePr>
          <p:nvPr>
            <p:ph idx="1"/>
          </p:nvPr>
        </p:nvGraphicFramePr>
        <p:xfrm>
          <a:off x="457200" y="1447800"/>
          <a:ext cx="8229600" cy="4854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graphicEl>
                                              <a:dgm id="{4E6FDDCD-A435-48B4-8FB7-123CB71FDF55}"/>
                                            </p:graphicEl>
                                          </p:spTgt>
                                        </p:tgtEl>
                                        <p:attrNameLst>
                                          <p:attrName>style.visibility</p:attrName>
                                        </p:attrNameLst>
                                      </p:cBhvr>
                                      <p:to>
                                        <p:strVal val="visible"/>
                                      </p:to>
                                    </p:set>
                                    <p:anim calcmode="lin" valueType="num">
                                      <p:cBhvr additive="base">
                                        <p:cTn id="7" dur="500" fill="hold"/>
                                        <p:tgtEl>
                                          <p:spTgt spid="7">
                                            <p:graphicEl>
                                              <a:dgm id="{4E6FDDCD-A435-48B4-8FB7-123CB71FDF5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graphicEl>
                                              <a:dgm id="{4E6FDDCD-A435-48B4-8FB7-123CB71FDF55}"/>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graphicEl>
                                              <a:dgm id="{A9C4FD96-9CA1-4D38-9353-B47935EC9EF0}"/>
                                            </p:graphicEl>
                                          </p:spTgt>
                                        </p:tgtEl>
                                        <p:attrNameLst>
                                          <p:attrName>style.visibility</p:attrName>
                                        </p:attrNameLst>
                                      </p:cBhvr>
                                      <p:to>
                                        <p:strVal val="visible"/>
                                      </p:to>
                                    </p:set>
                                    <p:anim calcmode="lin" valueType="num">
                                      <p:cBhvr additive="base">
                                        <p:cTn id="13" dur="500" fill="hold"/>
                                        <p:tgtEl>
                                          <p:spTgt spid="7">
                                            <p:graphicEl>
                                              <a:dgm id="{A9C4FD96-9CA1-4D38-9353-B47935EC9EF0}"/>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graphicEl>
                                              <a:dgm id="{A9C4FD96-9CA1-4D38-9353-B47935EC9EF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fontScale="90000"/>
          </a:bodyPr>
          <a:lstStyle/>
          <a:p>
            <a:r>
              <a:rPr lang="en-US" dirty="0" smtClean="0"/>
              <a:t>Organizing Tasks in Functional Areas</a:t>
            </a:r>
            <a:endParaRPr lang="en-US" dirty="0"/>
          </a:p>
        </p:txBody>
      </p:sp>
      <p:graphicFrame>
        <p:nvGraphicFramePr>
          <p:cNvPr id="4" name="Content Placeholder 3"/>
          <p:cNvGraphicFramePr>
            <a:graphicFrameLocks noGrp="1"/>
          </p:cNvGraphicFramePr>
          <p:nvPr>
            <p:ph sz="quarter" idx="1"/>
          </p:nvPr>
        </p:nvGraphicFramePr>
        <p:xfrm>
          <a:off x="457200" y="14478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50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CC1ABE9-92EB-4844-B008-D84ACF90C39E}"/>
                                            </p:graphicEl>
                                          </p:spTgt>
                                        </p:tgtEl>
                                        <p:attrNameLst>
                                          <p:attrName>style.visibility</p:attrName>
                                        </p:attrNameLst>
                                      </p:cBhvr>
                                      <p:to>
                                        <p:strVal val="visible"/>
                                      </p:to>
                                    </p:set>
                                    <p:animEffect transition="in" filter="fade">
                                      <p:cBhvr>
                                        <p:cTn id="7" dur="500"/>
                                        <p:tgtEl>
                                          <p:spTgt spid="4">
                                            <p:graphicEl>
                                              <a:dgm id="{7CC1ABE9-92EB-4844-B008-D84ACF90C39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FA65301-E642-4A7C-AABC-3AD9EE9C1033}"/>
                                            </p:graphicEl>
                                          </p:spTgt>
                                        </p:tgtEl>
                                        <p:attrNameLst>
                                          <p:attrName>style.visibility</p:attrName>
                                        </p:attrNameLst>
                                      </p:cBhvr>
                                      <p:to>
                                        <p:strVal val="visible"/>
                                      </p:to>
                                    </p:set>
                                    <p:animEffect transition="in" filter="fade">
                                      <p:cBhvr>
                                        <p:cTn id="12" dur="500"/>
                                        <p:tgtEl>
                                          <p:spTgt spid="4">
                                            <p:graphicEl>
                                              <a:dgm id="{CFA65301-E642-4A7C-AABC-3AD9EE9C103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5343242E-0B2B-49E4-92DC-9C04C9D74B65}"/>
                                            </p:graphicEl>
                                          </p:spTgt>
                                        </p:tgtEl>
                                        <p:attrNameLst>
                                          <p:attrName>style.visibility</p:attrName>
                                        </p:attrNameLst>
                                      </p:cBhvr>
                                      <p:to>
                                        <p:strVal val="visible"/>
                                      </p:to>
                                    </p:set>
                                    <p:animEffect transition="in" filter="fade">
                                      <p:cBhvr>
                                        <p:cTn id="15" dur="500"/>
                                        <p:tgtEl>
                                          <p:spTgt spid="4">
                                            <p:graphicEl>
                                              <a:dgm id="{5343242E-0B2B-49E4-92DC-9C04C9D74B6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05AA30A3-8FBC-48F6-BB07-C2E9668AA145}"/>
                                            </p:graphicEl>
                                          </p:spTgt>
                                        </p:tgtEl>
                                        <p:attrNameLst>
                                          <p:attrName>style.visibility</p:attrName>
                                        </p:attrNameLst>
                                      </p:cBhvr>
                                      <p:to>
                                        <p:strVal val="visible"/>
                                      </p:to>
                                    </p:set>
                                    <p:animEffect transition="in" filter="fade">
                                      <p:cBhvr>
                                        <p:cTn id="20" dur="500"/>
                                        <p:tgtEl>
                                          <p:spTgt spid="4">
                                            <p:graphicEl>
                                              <a:dgm id="{05AA30A3-8FBC-48F6-BB07-C2E9668AA14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EA839D59-3AD2-49EC-8ACD-151D140612FC}"/>
                                            </p:graphicEl>
                                          </p:spTgt>
                                        </p:tgtEl>
                                        <p:attrNameLst>
                                          <p:attrName>style.visibility</p:attrName>
                                        </p:attrNameLst>
                                      </p:cBhvr>
                                      <p:to>
                                        <p:strVal val="visible"/>
                                      </p:to>
                                    </p:set>
                                    <p:animEffect transition="in" filter="fade">
                                      <p:cBhvr>
                                        <p:cTn id="23" dur="500"/>
                                        <p:tgtEl>
                                          <p:spTgt spid="4">
                                            <p:graphicEl>
                                              <a:dgm id="{EA839D59-3AD2-49EC-8ACD-151D140612F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854C3F34-2796-4B68-A036-F39BF15C0E2F}"/>
                                            </p:graphicEl>
                                          </p:spTgt>
                                        </p:tgtEl>
                                        <p:attrNameLst>
                                          <p:attrName>style.visibility</p:attrName>
                                        </p:attrNameLst>
                                      </p:cBhvr>
                                      <p:to>
                                        <p:strVal val="visible"/>
                                      </p:to>
                                    </p:set>
                                    <p:animEffect transition="in" filter="fade">
                                      <p:cBhvr>
                                        <p:cTn id="28" dur="500"/>
                                        <p:tgtEl>
                                          <p:spTgt spid="4">
                                            <p:graphicEl>
                                              <a:dgm id="{854C3F34-2796-4B68-A036-F39BF15C0E2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964CA97B-19F3-47A2-90D7-3DC3E7063753}"/>
                                            </p:graphicEl>
                                          </p:spTgt>
                                        </p:tgtEl>
                                        <p:attrNameLst>
                                          <p:attrName>style.visibility</p:attrName>
                                        </p:attrNameLst>
                                      </p:cBhvr>
                                      <p:to>
                                        <p:strVal val="visible"/>
                                      </p:to>
                                    </p:set>
                                    <p:animEffect transition="in" filter="fade">
                                      <p:cBhvr>
                                        <p:cTn id="31" dur="500"/>
                                        <p:tgtEl>
                                          <p:spTgt spid="4">
                                            <p:graphicEl>
                                              <a:dgm id="{964CA97B-19F3-47A2-90D7-3DC3E706375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BF10C36E-742C-4134-B3E0-C6BCCB7E397E}"/>
                                            </p:graphicEl>
                                          </p:spTgt>
                                        </p:tgtEl>
                                        <p:attrNameLst>
                                          <p:attrName>style.visibility</p:attrName>
                                        </p:attrNameLst>
                                      </p:cBhvr>
                                      <p:to>
                                        <p:strVal val="visible"/>
                                      </p:to>
                                    </p:set>
                                    <p:animEffect transition="in" filter="fade">
                                      <p:cBhvr>
                                        <p:cTn id="36" dur="500"/>
                                        <p:tgtEl>
                                          <p:spTgt spid="4">
                                            <p:graphicEl>
                                              <a:dgm id="{BF10C36E-742C-4134-B3E0-C6BCCB7E397E}"/>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9DB8FDB0-4C7A-4824-A926-A984458CC3A1}"/>
                                            </p:graphicEl>
                                          </p:spTgt>
                                        </p:tgtEl>
                                        <p:attrNameLst>
                                          <p:attrName>style.visibility</p:attrName>
                                        </p:attrNameLst>
                                      </p:cBhvr>
                                      <p:to>
                                        <p:strVal val="visible"/>
                                      </p:to>
                                    </p:set>
                                    <p:animEffect transition="in" filter="fade">
                                      <p:cBhvr>
                                        <p:cTn id="39" dur="500"/>
                                        <p:tgtEl>
                                          <p:spTgt spid="4">
                                            <p:graphicEl>
                                              <a:dgm id="{9DB8FDB0-4C7A-4824-A926-A984458CC3A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FFE7187A-3F95-4E4B-8862-88FC4979C680}"/>
                                            </p:graphicEl>
                                          </p:spTgt>
                                        </p:tgtEl>
                                        <p:attrNameLst>
                                          <p:attrName>style.visibility</p:attrName>
                                        </p:attrNameLst>
                                      </p:cBhvr>
                                      <p:to>
                                        <p:strVal val="visible"/>
                                      </p:to>
                                    </p:set>
                                    <p:animEffect transition="in" filter="fade">
                                      <p:cBhvr>
                                        <p:cTn id="44" dur="500"/>
                                        <p:tgtEl>
                                          <p:spTgt spid="4">
                                            <p:graphicEl>
                                              <a:dgm id="{FFE7187A-3F95-4E4B-8862-88FC4979C680}"/>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803E3B89-ADBD-4AE0-95E2-FA70E9FD2B79}"/>
                                            </p:graphicEl>
                                          </p:spTgt>
                                        </p:tgtEl>
                                        <p:attrNameLst>
                                          <p:attrName>style.visibility</p:attrName>
                                        </p:attrNameLst>
                                      </p:cBhvr>
                                      <p:to>
                                        <p:strVal val="visible"/>
                                      </p:to>
                                    </p:set>
                                    <p:animEffect transition="in" filter="fade">
                                      <p:cBhvr>
                                        <p:cTn id="47" dur="500"/>
                                        <p:tgtEl>
                                          <p:spTgt spid="4">
                                            <p:graphicEl>
                                              <a:dgm id="{803E3B89-ADBD-4AE0-95E2-FA70E9FD2B7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308754F3-E34A-4DCF-95A4-830E607A7EBC}"/>
                                            </p:graphicEl>
                                          </p:spTgt>
                                        </p:tgtEl>
                                        <p:attrNameLst>
                                          <p:attrName>style.visibility</p:attrName>
                                        </p:attrNameLst>
                                      </p:cBhvr>
                                      <p:to>
                                        <p:strVal val="visible"/>
                                      </p:to>
                                    </p:set>
                                    <p:animEffect transition="in" filter="fade">
                                      <p:cBhvr>
                                        <p:cTn id="52" dur="500"/>
                                        <p:tgtEl>
                                          <p:spTgt spid="4">
                                            <p:graphicEl>
                                              <a:dgm id="{308754F3-E34A-4DCF-95A4-830E607A7EBC}"/>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9B519F57-1158-4D3F-9F60-5ED26EB401A1}"/>
                                            </p:graphicEl>
                                          </p:spTgt>
                                        </p:tgtEl>
                                        <p:attrNameLst>
                                          <p:attrName>style.visibility</p:attrName>
                                        </p:attrNameLst>
                                      </p:cBhvr>
                                      <p:to>
                                        <p:strVal val="visible"/>
                                      </p:to>
                                    </p:set>
                                    <p:animEffect transition="in" filter="fade">
                                      <p:cBhvr>
                                        <p:cTn id="55" dur="500"/>
                                        <p:tgtEl>
                                          <p:spTgt spid="4">
                                            <p:graphicEl>
                                              <a:dgm id="{9B519F57-1158-4D3F-9F60-5ED26EB401A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2A1AEAC2-421C-4CDB-8B19-A01F1C76F8C4}"/>
                                            </p:graphicEl>
                                          </p:spTgt>
                                        </p:tgtEl>
                                        <p:attrNameLst>
                                          <p:attrName>style.visibility</p:attrName>
                                        </p:attrNameLst>
                                      </p:cBhvr>
                                      <p:to>
                                        <p:strVal val="visible"/>
                                      </p:to>
                                    </p:set>
                                    <p:animEffect transition="in" filter="fade">
                                      <p:cBhvr>
                                        <p:cTn id="60" dur="500"/>
                                        <p:tgtEl>
                                          <p:spTgt spid="4">
                                            <p:graphicEl>
                                              <a:dgm id="{2A1AEAC2-421C-4CDB-8B19-A01F1C76F8C4}"/>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0D8D8BC5-A67A-4FD1-9575-41522FB3B7A0}"/>
                                            </p:graphicEl>
                                          </p:spTgt>
                                        </p:tgtEl>
                                        <p:attrNameLst>
                                          <p:attrName>style.visibility</p:attrName>
                                        </p:attrNameLst>
                                      </p:cBhvr>
                                      <p:to>
                                        <p:strVal val="visible"/>
                                      </p:to>
                                    </p:set>
                                    <p:animEffect transition="in" filter="fade">
                                      <p:cBhvr>
                                        <p:cTn id="63" dur="500"/>
                                        <p:tgtEl>
                                          <p:spTgt spid="4">
                                            <p:graphicEl>
                                              <a:dgm id="{0D8D8BC5-A67A-4FD1-9575-41522FB3B7A0}"/>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graphicEl>
                                              <a:dgm id="{34947A03-6165-4C16-A34C-00A855C58B6E}"/>
                                            </p:graphicEl>
                                          </p:spTgt>
                                        </p:tgtEl>
                                        <p:attrNameLst>
                                          <p:attrName>style.visibility</p:attrName>
                                        </p:attrNameLst>
                                      </p:cBhvr>
                                      <p:to>
                                        <p:strVal val="visible"/>
                                      </p:to>
                                    </p:set>
                                    <p:animEffect transition="in" filter="fade">
                                      <p:cBhvr>
                                        <p:cTn id="68" dur="500"/>
                                        <p:tgtEl>
                                          <p:spTgt spid="4">
                                            <p:graphicEl>
                                              <a:dgm id="{34947A03-6165-4C16-A34C-00A855C58B6E}"/>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graphicEl>
                                              <a:dgm id="{884324CB-01D4-414B-BA78-CE198331F58A}"/>
                                            </p:graphicEl>
                                          </p:spTgt>
                                        </p:tgtEl>
                                        <p:attrNameLst>
                                          <p:attrName>style.visibility</p:attrName>
                                        </p:attrNameLst>
                                      </p:cBhvr>
                                      <p:to>
                                        <p:strVal val="visible"/>
                                      </p:to>
                                    </p:set>
                                    <p:animEffect transition="in" filter="fade">
                                      <p:cBhvr>
                                        <p:cTn id="71" dur="500"/>
                                        <p:tgtEl>
                                          <p:spTgt spid="4">
                                            <p:graphicEl>
                                              <a:dgm id="{884324CB-01D4-414B-BA78-CE198331F58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graphicEl>
                                              <a:dgm id="{D51FAE73-E2BC-474F-BA0A-F4D97E582266}"/>
                                            </p:graphicEl>
                                          </p:spTgt>
                                        </p:tgtEl>
                                        <p:attrNameLst>
                                          <p:attrName>style.visibility</p:attrName>
                                        </p:attrNameLst>
                                      </p:cBhvr>
                                      <p:to>
                                        <p:strVal val="visible"/>
                                      </p:to>
                                    </p:set>
                                    <p:animEffect transition="in" filter="fade">
                                      <p:cBhvr>
                                        <p:cTn id="76" dur="500"/>
                                        <p:tgtEl>
                                          <p:spTgt spid="4">
                                            <p:graphicEl>
                                              <a:dgm id="{D51FAE73-E2BC-474F-BA0A-F4D97E582266}"/>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graphicEl>
                                              <a:dgm id="{84B3A898-5229-4892-A2E2-B85AE0E38409}"/>
                                            </p:graphicEl>
                                          </p:spTgt>
                                        </p:tgtEl>
                                        <p:attrNameLst>
                                          <p:attrName>style.visibility</p:attrName>
                                        </p:attrNameLst>
                                      </p:cBhvr>
                                      <p:to>
                                        <p:strVal val="visible"/>
                                      </p:to>
                                    </p:set>
                                    <p:animEffect transition="in" filter="fade">
                                      <p:cBhvr>
                                        <p:cTn id="79" dur="500"/>
                                        <p:tgtEl>
                                          <p:spTgt spid="4">
                                            <p:graphicEl>
                                              <a:dgm id="{84B3A898-5229-4892-A2E2-B85AE0E384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task statement?</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51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09C2A89F-7CDF-4A2E-BC77-3DBAA91CCE1F}"/>
                                            </p:graphicEl>
                                          </p:spTgt>
                                        </p:tgtEl>
                                        <p:attrNameLst>
                                          <p:attrName>style.visibility</p:attrName>
                                        </p:attrNameLst>
                                      </p:cBhvr>
                                      <p:to>
                                        <p:strVal val="visible"/>
                                      </p:to>
                                    </p:set>
                                    <p:anim calcmode="lin" valueType="num">
                                      <p:cBhvr additive="base">
                                        <p:cTn id="7" dur="500" fill="hold"/>
                                        <p:tgtEl>
                                          <p:spTgt spid="4">
                                            <p:graphicEl>
                                              <a:dgm id="{09C2A89F-7CDF-4A2E-BC77-3DBAA91CCE1F}"/>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09C2A89F-7CDF-4A2E-BC77-3DBAA91CCE1F}"/>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0C968B6D-58CE-454F-84FD-6BAA0C0910CD}"/>
                                            </p:graphicEl>
                                          </p:spTgt>
                                        </p:tgtEl>
                                        <p:attrNameLst>
                                          <p:attrName>style.visibility</p:attrName>
                                        </p:attrNameLst>
                                      </p:cBhvr>
                                      <p:to>
                                        <p:strVal val="visible"/>
                                      </p:to>
                                    </p:set>
                                    <p:anim calcmode="lin" valueType="num">
                                      <p:cBhvr additive="base">
                                        <p:cTn id="13" dur="500" fill="hold"/>
                                        <p:tgtEl>
                                          <p:spTgt spid="4">
                                            <p:graphicEl>
                                              <a:dgm id="{0C968B6D-58CE-454F-84FD-6BAA0C0910CD}"/>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0C968B6D-58CE-454F-84FD-6BAA0C0910CD}"/>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94FB0455-82B1-46D8-B53E-648F292600CB}"/>
                                            </p:graphicEl>
                                          </p:spTgt>
                                        </p:tgtEl>
                                        <p:attrNameLst>
                                          <p:attrName>style.visibility</p:attrName>
                                        </p:attrNameLst>
                                      </p:cBhvr>
                                      <p:to>
                                        <p:strVal val="visible"/>
                                      </p:to>
                                    </p:set>
                                    <p:anim calcmode="lin" valueType="num">
                                      <p:cBhvr additive="base">
                                        <p:cTn id="19" dur="500" fill="hold"/>
                                        <p:tgtEl>
                                          <p:spTgt spid="4">
                                            <p:graphicEl>
                                              <a:dgm id="{94FB0455-82B1-46D8-B53E-648F292600CB}"/>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94FB0455-82B1-46D8-B53E-648F292600CB}"/>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graphicEl>
                                              <a:dgm id="{2755F379-9290-48D9-9967-E47930EB7662}"/>
                                            </p:graphicEl>
                                          </p:spTgt>
                                        </p:tgtEl>
                                        <p:attrNameLst>
                                          <p:attrName>style.visibility</p:attrName>
                                        </p:attrNameLst>
                                      </p:cBhvr>
                                      <p:to>
                                        <p:strVal val="visible"/>
                                      </p:to>
                                    </p:set>
                                    <p:anim calcmode="lin" valueType="num">
                                      <p:cBhvr additive="base">
                                        <p:cTn id="23" dur="500" fill="hold"/>
                                        <p:tgtEl>
                                          <p:spTgt spid="4">
                                            <p:graphicEl>
                                              <a:dgm id="{2755F379-9290-48D9-9967-E47930EB7662}"/>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graphicEl>
                                              <a:dgm id="{2755F379-9290-48D9-9967-E47930EB7662}"/>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graphicEl>
                                              <a:dgm id="{B592E230-EDB1-46F5-A5B2-14A588CADFB5}"/>
                                            </p:graphicEl>
                                          </p:spTgt>
                                        </p:tgtEl>
                                        <p:attrNameLst>
                                          <p:attrName>style.visibility</p:attrName>
                                        </p:attrNameLst>
                                      </p:cBhvr>
                                      <p:to>
                                        <p:strVal val="visible"/>
                                      </p:to>
                                    </p:set>
                                    <p:anim calcmode="lin" valueType="num">
                                      <p:cBhvr additive="base">
                                        <p:cTn id="29" dur="500" fill="hold"/>
                                        <p:tgtEl>
                                          <p:spTgt spid="4">
                                            <p:graphicEl>
                                              <a:dgm id="{B592E230-EDB1-46F5-A5B2-14A588CADFB5}"/>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graphicEl>
                                              <a:dgm id="{B592E230-EDB1-46F5-A5B2-14A588CADFB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r>
              <a:rPr lang="en-US" dirty="0" smtClean="0"/>
              <a:t>What is a task statement?</a:t>
            </a:r>
            <a:endParaRPr lang="en-US" dirty="0"/>
          </a:p>
        </p:txBody>
      </p:sp>
      <p:graphicFrame>
        <p:nvGraphicFramePr>
          <p:cNvPr id="5" name="Content Placeholder 4"/>
          <p:cNvGraphicFramePr>
            <a:graphicFrameLocks noGrp="1"/>
          </p:cNvGraphicFramePr>
          <p:nvPr>
            <p:ph sz="quarter" idx="1"/>
          </p:nvPr>
        </p:nvGraphicFramePr>
        <p:xfrm>
          <a:off x="304800" y="914400"/>
          <a:ext cx="8534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52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9ACDD62-35FE-4AD1-9B97-FCC414211C1C}"/>
                                            </p:graphicEl>
                                          </p:spTgt>
                                        </p:tgtEl>
                                        <p:attrNameLst>
                                          <p:attrName>style.visibility</p:attrName>
                                        </p:attrNameLst>
                                      </p:cBhvr>
                                      <p:to>
                                        <p:strVal val="visible"/>
                                      </p:to>
                                    </p:set>
                                    <p:animEffect transition="in" filter="fade">
                                      <p:cBhvr>
                                        <p:cTn id="7" dur="500"/>
                                        <p:tgtEl>
                                          <p:spTgt spid="5">
                                            <p:graphicEl>
                                              <a:dgm id="{E9ACDD62-35FE-4AD1-9B97-FCC414211C1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8CBF9539-4D6D-422F-9B88-EC3E5B4EFC73}"/>
                                            </p:graphicEl>
                                          </p:spTgt>
                                        </p:tgtEl>
                                        <p:attrNameLst>
                                          <p:attrName>style.visibility</p:attrName>
                                        </p:attrNameLst>
                                      </p:cBhvr>
                                      <p:to>
                                        <p:strVal val="visible"/>
                                      </p:to>
                                    </p:set>
                                    <p:animEffect transition="in" filter="fade">
                                      <p:cBhvr>
                                        <p:cTn id="12" dur="500"/>
                                        <p:tgtEl>
                                          <p:spTgt spid="5">
                                            <p:graphicEl>
                                              <a:dgm id="{8CBF9539-4D6D-422F-9B88-EC3E5B4EFC7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C3A6856-1D04-4C1A-A1EA-62B90CEA4C9C}"/>
                                            </p:graphicEl>
                                          </p:spTgt>
                                        </p:tgtEl>
                                        <p:attrNameLst>
                                          <p:attrName>style.visibility</p:attrName>
                                        </p:attrNameLst>
                                      </p:cBhvr>
                                      <p:to>
                                        <p:strVal val="visible"/>
                                      </p:to>
                                    </p:set>
                                    <p:animEffect transition="in" filter="fade">
                                      <p:cBhvr>
                                        <p:cTn id="17" dur="500"/>
                                        <p:tgtEl>
                                          <p:spTgt spid="5">
                                            <p:graphicEl>
                                              <a:dgm id="{2C3A6856-1D04-4C1A-A1EA-62B90CEA4C9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B8A08B40-FAB2-4854-BC57-45764513169A}"/>
                                            </p:graphicEl>
                                          </p:spTgt>
                                        </p:tgtEl>
                                        <p:attrNameLst>
                                          <p:attrName>style.visibility</p:attrName>
                                        </p:attrNameLst>
                                      </p:cBhvr>
                                      <p:to>
                                        <p:strVal val="visible"/>
                                      </p:to>
                                    </p:set>
                                    <p:animEffect transition="in" filter="fade">
                                      <p:cBhvr>
                                        <p:cTn id="22" dur="500"/>
                                        <p:tgtEl>
                                          <p:spTgt spid="5">
                                            <p:graphicEl>
                                              <a:dgm id="{B8A08B40-FAB2-4854-BC57-45764513169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36375E3A-C425-4424-8CC6-0B00ECDAB08C}"/>
                                            </p:graphicEl>
                                          </p:spTgt>
                                        </p:tgtEl>
                                        <p:attrNameLst>
                                          <p:attrName>style.visibility</p:attrName>
                                        </p:attrNameLst>
                                      </p:cBhvr>
                                      <p:to>
                                        <p:strVal val="visible"/>
                                      </p:to>
                                    </p:set>
                                    <p:animEffect transition="in" filter="fade">
                                      <p:cBhvr>
                                        <p:cTn id="27" dur="500"/>
                                        <p:tgtEl>
                                          <p:spTgt spid="5">
                                            <p:graphicEl>
                                              <a:dgm id="{36375E3A-C425-4424-8CC6-0B00ECDAB0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task statements</a:t>
            </a:r>
            <a:endParaRPr lang="en-US" dirty="0"/>
          </a:p>
        </p:txBody>
      </p:sp>
      <p:graphicFrame>
        <p:nvGraphicFramePr>
          <p:cNvPr id="4" name="Content Placeholder 3"/>
          <p:cNvGraphicFramePr>
            <a:graphicFrameLocks noGrp="1"/>
          </p:cNvGraphicFramePr>
          <p:nvPr>
            <p:ph sz="quarter" idx="1"/>
          </p:nvPr>
        </p:nvGraphicFramePr>
        <p:xfrm>
          <a:off x="304800" y="1447800"/>
          <a:ext cx="8534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04800" y="6019800"/>
            <a:ext cx="8534400" cy="472440"/>
            <a:chOff x="1554479" y="3566160"/>
            <a:chExt cx="6217920" cy="1005840"/>
          </a:xfrm>
        </p:grpSpPr>
        <p:sp>
          <p:nvSpPr>
            <p:cNvPr id="6" name="Rounded Rectangle 5"/>
            <p:cNvSpPr/>
            <p:nvPr/>
          </p:nvSpPr>
          <p:spPr>
            <a:xfrm>
              <a:off x="1554479" y="3566160"/>
              <a:ext cx="6217920" cy="1005840"/>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1583939" y="3595620"/>
              <a:ext cx="6188460" cy="9469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400" i="1" kern="1200" dirty="0" smtClean="0"/>
                <a:t>Note:   </a:t>
              </a:r>
              <a:r>
                <a:rPr lang="en-US" sz="2400" b="1" u="sng" kern="1200" dirty="0" smtClean="0"/>
                <a:t>When in doubt, provide more rather than less detail</a:t>
              </a:r>
              <a:endParaRPr lang="en-US" sz="2400" kern="1200" dirty="0"/>
            </a:p>
          </p:txBody>
        </p:sp>
      </p:grpSp>
      <p:sp>
        <p:nvSpPr>
          <p:cNvPr id="8" name="Slide Number Placeholder 7"/>
          <p:cNvSpPr>
            <a:spLocks noGrp="1"/>
          </p:cNvSpPr>
          <p:nvPr>
            <p:ph type="sldNum" sz="quarter" idx="12"/>
          </p:nvPr>
        </p:nvSpPr>
        <p:spPr/>
        <p:txBody>
          <a:bodyPr/>
          <a:lstStyle/>
          <a:p>
            <a:fld id="{092322FF-8B0A-4BA3-8174-01465B2C3F28}" type="slidenum">
              <a:rPr lang="en-US" smtClean="0"/>
              <a:pPr/>
              <a:t>53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graphicEl>
                                              <a:dgm id="{C8D30C0E-03FE-49EF-A1AE-2E45BC85BC20}"/>
                                            </p:graphicEl>
                                          </p:spTgt>
                                        </p:tgtEl>
                                        <p:attrNameLst>
                                          <p:attrName>style.visibility</p:attrName>
                                        </p:attrNameLst>
                                      </p:cBhvr>
                                      <p:to>
                                        <p:strVal val="visible"/>
                                      </p:to>
                                    </p:set>
                                    <p:anim calcmode="lin" valueType="num">
                                      <p:cBhvr additive="base">
                                        <p:cTn id="7" dur="500" fill="hold"/>
                                        <p:tgtEl>
                                          <p:spTgt spid="4">
                                            <p:graphicEl>
                                              <a:dgm id="{C8D30C0E-03FE-49EF-A1AE-2E45BC85BC2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8D30C0E-03FE-49EF-A1AE-2E45BC85BC20}"/>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graphicEl>
                                              <a:dgm id="{6857B4F8-E52D-4B03-BE31-9ED79B169B75}"/>
                                            </p:graphicEl>
                                          </p:spTgt>
                                        </p:tgtEl>
                                        <p:attrNameLst>
                                          <p:attrName>style.visibility</p:attrName>
                                        </p:attrNameLst>
                                      </p:cBhvr>
                                      <p:to>
                                        <p:strVal val="visible"/>
                                      </p:to>
                                    </p:set>
                                    <p:anim calcmode="lin" valueType="num">
                                      <p:cBhvr additive="base">
                                        <p:cTn id="13" dur="500" fill="hold"/>
                                        <p:tgtEl>
                                          <p:spTgt spid="4">
                                            <p:graphicEl>
                                              <a:dgm id="{6857B4F8-E52D-4B03-BE31-9ED79B169B7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6857B4F8-E52D-4B03-BE31-9ED79B169B75}"/>
                                            </p:graphic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4">
                                            <p:graphicEl>
                                              <a:dgm id="{94EF162C-31AF-4D5D-B6CC-76889246C5D6}"/>
                                            </p:graphicEl>
                                          </p:spTgt>
                                        </p:tgtEl>
                                        <p:attrNameLst>
                                          <p:attrName>style.visibility</p:attrName>
                                        </p:attrNameLst>
                                      </p:cBhvr>
                                      <p:to>
                                        <p:strVal val="visible"/>
                                      </p:to>
                                    </p:set>
                                    <p:anim calcmode="lin" valueType="num">
                                      <p:cBhvr additive="base">
                                        <p:cTn id="17" dur="500" fill="hold"/>
                                        <p:tgtEl>
                                          <p:spTgt spid="4">
                                            <p:graphicEl>
                                              <a:dgm id="{94EF162C-31AF-4D5D-B6CC-76889246C5D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94EF162C-31AF-4D5D-B6CC-76889246C5D6}"/>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4">
                                            <p:graphicEl>
                                              <a:dgm id="{7BC61104-2E33-460F-99B2-06CC3EA3FFE4}"/>
                                            </p:graphicEl>
                                          </p:spTgt>
                                        </p:tgtEl>
                                        <p:attrNameLst>
                                          <p:attrName>style.visibility</p:attrName>
                                        </p:attrNameLst>
                                      </p:cBhvr>
                                      <p:to>
                                        <p:strVal val="visible"/>
                                      </p:to>
                                    </p:set>
                                    <p:anim calcmode="lin" valueType="num">
                                      <p:cBhvr additive="base">
                                        <p:cTn id="23" dur="500" fill="hold"/>
                                        <p:tgtEl>
                                          <p:spTgt spid="4">
                                            <p:graphicEl>
                                              <a:dgm id="{7BC61104-2E33-460F-99B2-06CC3EA3FFE4}"/>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7BC61104-2E33-460F-99B2-06CC3EA3FFE4}"/>
                                            </p:graphic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
                                            <p:graphicEl>
                                              <a:dgm id="{B7D1337A-F4EC-4F65-B30F-1BAA022F0106}"/>
                                            </p:graphicEl>
                                          </p:spTgt>
                                        </p:tgtEl>
                                        <p:attrNameLst>
                                          <p:attrName>style.visibility</p:attrName>
                                        </p:attrNameLst>
                                      </p:cBhvr>
                                      <p:to>
                                        <p:strVal val="visible"/>
                                      </p:to>
                                    </p:set>
                                    <p:anim calcmode="lin" valueType="num">
                                      <p:cBhvr additive="base">
                                        <p:cTn id="27" dur="500" fill="hold"/>
                                        <p:tgtEl>
                                          <p:spTgt spid="4">
                                            <p:graphicEl>
                                              <a:dgm id="{B7D1337A-F4EC-4F65-B30F-1BAA022F010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B7D1337A-F4EC-4F65-B30F-1BAA022F0106}"/>
                                            </p:graphic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Rating</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54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B0FFA2C-DFD5-4EA4-8FD9-CB80E4C8AD1F}"/>
                                            </p:graphicEl>
                                          </p:spTgt>
                                        </p:tgtEl>
                                        <p:attrNameLst>
                                          <p:attrName>style.visibility</p:attrName>
                                        </p:attrNameLst>
                                      </p:cBhvr>
                                      <p:to>
                                        <p:strVal val="visible"/>
                                      </p:to>
                                    </p:set>
                                    <p:anim calcmode="lin" valueType="num">
                                      <p:cBhvr additive="base">
                                        <p:cTn id="7" dur="500" fill="hold"/>
                                        <p:tgtEl>
                                          <p:spTgt spid="4">
                                            <p:graphicEl>
                                              <a:dgm id="{9B0FFA2C-DFD5-4EA4-8FD9-CB80E4C8AD1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B0FFA2C-DFD5-4EA4-8FD9-CB80E4C8AD1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98849334-E17A-46BA-98CE-2C693072142E}"/>
                                            </p:graphicEl>
                                          </p:spTgt>
                                        </p:tgtEl>
                                        <p:attrNameLst>
                                          <p:attrName>style.visibility</p:attrName>
                                        </p:attrNameLst>
                                      </p:cBhvr>
                                      <p:to>
                                        <p:strVal val="visible"/>
                                      </p:to>
                                    </p:set>
                                    <p:anim calcmode="lin" valueType="num">
                                      <p:cBhvr additive="base">
                                        <p:cTn id="13" dur="500" fill="hold"/>
                                        <p:tgtEl>
                                          <p:spTgt spid="4">
                                            <p:graphicEl>
                                              <a:dgm id="{98849334-E17A-46BA-98CE-2C693072142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98849334-E17A-46BA-98CE-2C693072142E}"/>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FA446102-887C-46F1-868E-A3B50012F2C5}"/>
                                            </p:graphicEl>
                                          </p:spTgt>
                                        </p:tgtEl>
                                        <p:attrNameLst>
                                          <p:attrName>style.visibility</p:attrName>
                                        </p:attrNameLst>
                                      </p:cBhvr>
                                      <p:to>
                                        <p:strVal val="visible"/>
                                      </p:to>
                                    </p:set>
                                    <p:anim calcmode="lin" valueType="num">
                                      <p:cBhvr additive="base">
                                        <p:cTn id="19" dur="500" fill="hold"/>
                                        <p:tgtEl>
                                          <p:spTgt spid="4">
                                            <p:graphicEl>
                                              <a:dgm id="{FA446102-887C-46F1-868E-A3B50012F2C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FA446102-887C-46F1-868E-A3B50012F2C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58E6D812-0CDF-4E95-BACF-84F19521C879}"/>
                                            </p:graphicEl>
                                          </p:spTgt>
                                        </p:tgtEl>
                                        <p:attrNameLst>
                                          <p:attrName>style.visibility</p:attrName>
                                        </p:attrNameLst>
                                      </p:cBhvr>
                                      <p:to>
                                        <p:strVal val="visible"/>
                                      </p:to>
                                    </p:set>
                                    <p:anim calcmode="lin" valueType="num">
                                      <p:cBhvr additive="base">
                                        <p:cTn id="25" dur="500" fill="hold"/>
                                        <p:tgtEl>
                                          <p:spTgt spid="4">
                                            <p:graphicEl>
                                              <a:dgm id="{58E6D812-0CDF-4E95-BACF-84F19521C87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58E6D812-0CDF-4E95-BACF-84F19521C879}"/>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E01CE3BD-7E4A-4690-8F8C-E52E2D44440D}"/>
                                            </p:graphicEl>
                                          </p:spTgt>
                                        </p:tgtEl>
                                        <p:attrNameLst>
                                          <p:attrName>style.visibility</p:attrName>
                                        </p:attrNameLst>
                                      </p:cBhvr>
                                      <p:to>
                                        <p:strVal val="visible"/>
                                      </p:to>
                                    </p:set>
                                    <p:anim calcmode="lin" valueType="num">
                                      <p:cBhvr additive="base">
                                        <p:cTn id="31" dur="500" fill="hold"/>
                                        <p:tgtEl>
                                          <p:spTgt spid="4">
                                            <p:graphicEl>
                                              <a:dgm id="{E01CE3BD-7E4A-4690-8F8C-E52E2D44440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E01CE3BD-7E4A-4690-8F8C-E52E2D44440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Rating Scales</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55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97CC446-82E0-426D-8C7B-B1010401C28A}"/>
                                            </p:graphicEl>
                                          </p:spTgt>
                                        </p:tgtEl>
                                        <p:attrNameLst>
                                          <p:attrName>style.visibility</p:attrName>
                                        </p:attrNameLst>
                                      </p:cBhvr>
                                      <p:to>
                                        <p:strVal val="visible"/>
                                      </p:to>
                                    </p:set>
                                    <p:animEffect transition="in" filter="fade">
                                      <p:cBhvr>
                                        <p:cTn id="7" dur="500"/>
                                        <p:tgtEl>
                                          <p:spTgt spid="4">
                                            <p:graphicEl>
                                              <a:dgm id="{797CC446-82E0-426D-8C7B-B1010401C28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2B3C042-28D5-43B5-AD09-1BBF7D49EC4C}"/>
                                            </p:graphicEl>
                                          </p:spTgt>
                                        </p:tgtEl>
                                        <p:attrNameLst>
                                          <p:attrName>style.visibility</p:attrName>
                                        </p:attrNameLst>
                                      </p:cBhvr>
                                      <p:to>
                                        <p:strVal val="visible"/>
                                      </p:to>
                                    </p:set>
                                    <p:animEffect transition="in" filter="fade">
                                      <p:cBhvr>
                                        <p:cTn id="12" dur="500"/>
                                        <p:tgtEl>
                                          <p:spTgt spid="4">
                                            <p:graphicEl>
                                              <a:dgm id="{32B3C042-28D5-43B5-AD09-1BBF7D49EC4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4487C933-4BCE-41C4-A451-D81120838BCE}"/>
                                            </p:graphicEl>
                                          </p:spTgt>
                                        </p:tgtEl>
                                        <p:attrNameLst>
                                          <p:attrName>style.visibility</p:attrName>
                                        </p:attrNameLst>
                                      </p:cBhvr>
                                      <p:to>
                                        <p:strVal val="visible"/>
                                      </p:to>
                                    </p:set>
                                    <p:animEffect transition="in" filter="fade">
                                      <p:cBhvr>
                                        <p:cTn id="17" dur="500"/>
                                        <p:tgtEl>
                                          <p:spTgt spid="4">
                                            <p:graphicEl>
                                              <a:dgm id="{4487C933-4BCE-41C4-A451-D81120838BC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A2AEBDC6-5AFC-44A6-B9BC-6F359A9E407E}"/>
                                            </p:graphicEl>
                                          </p:spTgt>
                                        </p:tgtEl>
                                        <p:attrNameLst>
                                          <p:attrName>style.visibility</p:attrName>
                                        </p:attrNameLst>
                                      </p:cBhvr>
                                      <p:to>
                                        <p:strVal val="visible"/>
                                      </p:to>
                                    </p:set>
                                    <p:animEffect transition="in" filter="fade">
                                      <p:cBhvr>
                                        <p:cTn id="22" dur="500"/>
                                        <p:tgtEl>
                                          <p:spTgt spid="4">
                                            <p:graphicEl>
                                              <a:dgm id="{A2AEBDC6-5AFC-44A6-B9BC-6F359A9E40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Rating (cont.)</a:t>
            </a:r>
            <a:endParaRPr lang="en-US" dirty="0"/>
          </a:p>
        </p:txBody>
      </p:sp>
      <p:graphicFrame>
        <p:nvGraphicFramePr>
          <p:cNvPr id="4" name="Content Placeholder 3"/>
          <p:cNvGraphicFramePr>
            <a:graphicFrameLocks noGrp="1"/>
          </p:cNvGraphicFramePr>
          <p:nvPr>
            <p:ph sz="quarter" idx="1"/>
          </p:nvPr>
        </p:nvGraphicFramePr>
        <p:xfrm>
          <a:off x="914400" y="1447800"/>
          <a:ext cx="7772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56</a:t>
            </a:fld>
            <a:endParaRPr lang="en-US" dirty="0"/>
          </a:p>
        </p:txBody>
      </p:sp>
    </p:spTree>
    <p:extLst>
      <p:ext uri="{BB962C8B-B14F-4D97-AF65-F5344CB8AC3E}">
        <p14:creationId xmlns="" xmlns:p14="http://schemas.microsoft.com/office/powerpoint/2010/main" val="38533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173ED4E-A11A-4626-9C88-134693CA3F7F}"/>
                                            </p:graphicEl>
                                          </p:spTgt>
                                        </p:tgtEl>
                                        <p:attrNameLst>
                                          <p:attrName>style.visibility</p:attrName>
                                        </p:attrNameLst>
                                      </p:cBhvr>
                                      <p:to>
                                        <p:strVal val="visible"/>
                                      </p:to>
                                    </p:set>
                                    <p:anim calcmode="lin" valueType="num">
                                      <p:cBhvr additive="base">
                                        <p:cTn id="7" dur="500" fill="hold"/>
                                        <p:tgtEl>
                                          <p:spTgt spid="4">
                                            <p:graphicEl>
                                              <a:dgm id="{6173ED4E-A11A-4626-9C88-134693CA3F7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173ED4E-A11A-4626-9C88-134693CA3F7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D50DCF1-F70D-4432-8650-FB31EA4C7AC7}"/>
                                            </p:graphicEl>
                                          </p:spTgt>
                                        </p:tgtEl>
                                        <p:attrNameLst>
                                          <p:attrName>style.visibility</p:attrName>
                                        </p:attrNameLst>
                                      </p:cBhvr>
                                      <p:to>
                                        <p:strVal val="visible"/>
                                      </p:to>
                                    </p:set>
                                    <p:anim calcmode="lin" valueType="num">
                                      <p:cBhvr additive="base">
                                        <p:cTn id="13" dur="500" fill="hold"/>
                                        <p:tgtEl>
                                          <p:spTgt spid="4">
                                            <p:graphicEl>
                                              <a:dgm id="{5D50DCF1-F70D-4432-8650-FB31EA4C7AC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D50DCF1-F70D-4432-8650-FB31EA4C7AC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71330C69-D84C-4195-AFF0-C00E3CC4AC58}"/>
                                            </p:graphicEl>
                                          </p:spTgt>
                                        </p:tgtEl>
                                        <p:attrNameLst>
                                          <p:attrName>style.visibility</p:attrName>
                                        </p:attrNameLst>
                                      </p:cBhvr>
                                      <p:to>
                                        <p:strVal val="visible"/>
                                      </p:to>
                                    </p:set>
                                    <p:anim calcmode="lin" valueType="num">
                                      <p:cBhvr additive="base">
                                        <p:cTn id="19" dur="500" fill="hold"/>
                                        <p:tgtEl>
                                          <p:spTgt spid="4">
                                            <p:graphicEl>
                                              <a:dgm id="{71330C69-D84C-4195-AFF0-C00E3CC4AC5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71330C69-D84C-4195-AFF0-C00E3CC4AC5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DAF053EC-0F11-4AD3-8868-6B9CF023B78B}"/>
                                            </p:graphicEl>
                                          </p:spTgt>
                                        </p:tgtEl>
                                        <p:attrNameLst>
                                          <p:attrName>style.visibility</p:attrName>
                                        </p:attrNameLst>
                                      </p:cBhvr>
                                      <p:to>
                                        <p:strVal val="visible"/>
                                      </p:to>
                                    </p:set>
                                    <p:anim calcmode="lin" valueType="num">
                                      <p:cBhvr additive="base">
                                        <p:cTn id="25" dur="500" fill="hold"/>
                                        <p:tgtEl>
                                          <p:spTgt spid="4">
                                            <p:graphicEl>
                                              <a:dgm id="{DAF053EC-0F11-4AD3-8868-6B9CF023B78B}"/>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DAF053EC-0F11-4AD3-8868-6B9CF023B78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Task Rating (cont.)</a:t>
            </a:r>
            <a:endParaRPr lang="en-US" dirty="0"/>
          </a:p>
        </p:txBody>
      </p:sp>
      <p:graphicFrame>
        <p:nvGraphicFramePr>
          <p:cNvPr id="5" name="Content Placeholder 4"/>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57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ADA76419-E8BF-4C6D-8903-EFCAF0FA85A4}"/>
                                            </p:graphicEl>
                                          </p:spTgt>
                                        </p:tgtEl>
                                        <p:attrNameLst>
                                          <p:attrName>style.visibility</p:attrName>
                                        </p:attrNameLst>
                                      </p:cBhvr>
                                      <p:to>
                                        <p:strVal val="visible"/>
                                      </p:to>
                                    </p:set>
                                    <p:anim calcmode="lin" valueType="num">
                                      <p:cBhvr additive="base">
                                        <p:cTn id="7" dur="500" fill="hold"/>
                                        <p:tgtEl>
                                          <p:spTgt spid="5">
                                            <p:graphicEl>
                                              <a:dgm id="{ADA76419-E8BF-4C6D-8903-EFCAF0FA85A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ADA76419-E8BF-4C6D-8903-EFCAF0FA85A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5E448D88-FAEC-4131-86A6-843B36304E54}"/>
                                            </p:graphicEl>
                                          </p:spTgt>
                                        </p:tgtEl>
                                        <p:attrNameLst>
                                          <p:attrName>style.visibility</p:attrName>
                                        </p:attrNameLst>
                                      </p:cBhvr>
                                      <p:to>
                                        <p:strVal val="visible"/>
                                      </p:to>
                                    </p:set>
                                    <p:anim calcmode="lin" valueType="num">
                                      <p:cBhvr additive="base">
                                        <p:cTn id="13" dur="500" fill="hold"/>
                                        <p:tgtEl>
                                          <p:spTgt spid="5">
                                            <p:graphicEl>
                                              <a:dgm id="{5E448D88-FAEC-4131-86A6-843B36304E5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5E448D88-FAEC-4131-86A6-843B36304E5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Post-Meeting Work</a:t>
            </a:r>
            <a:endParaRPr lang="en-US" dirty="0"/>
          </a:p>
        </p:txBody>
      </p:sp>
      <p:graphicFrame>
        <p:nvGraphicFramePr>
          <p:cNvPr id="6" name="Content Placeholder 5"/>
          <p:cNvGraphicFramePr>
            <a:graphicFrameLocks noGrp="1"/>
          </p:cNvGraphicFramePr>
          <p:nvPr>
            <p:ph sz="quarter" idx="1"/>
          </p:nvPr>
        </p:nvGraphicFramePr>
        <p:xfrm>
          <a:off x="7620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6" descr="http://mset.rst2.edu/portfolios/c/cuneo_k/Hardware%20and%20Networking/Project%201/images/pen%20with%20check%20box.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00800" y="457200"/>
            <a:ext cx="2133600" cy="1422400"/>
          </a:xfrm>
          <a:prstGeom prst="rect">
            <a:avLst/>
          </a:prstGeom>
        </p:spPr>
      </p:pic>
      <p:sp>
        <p:nvSpPr>
          <p:cNvPr id="7" name="Slide Number Placeholder 6"/>
          <p:cNvSpPr>
            <a:spLocks noGrp="1"/>
          </p:cNvSpPr>
          <p:nvPr>
            <p:ph type="sldNum" sz="quarter" idx="12"/>
          </p:nvPr>
        </p:nvSpPr>
        <p:spPr/>
        <p:txBody>
          <a:bodyPr/>
          <a:lstStyle/>
          <a:p>
            <a:fld id="{092322FF-8B0A-4BA3-8174-01465B2C3F28}" type="slidenum">
              <a:rPr lang="en-US" smtClean="0"/>
              <a:pPr/>
              <a:t>58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782CE3F8-FCD1-4264-9CE9-0968B2DC2B0A}"/>
                                            </p:graphicEl>
                                          </p:spTgt>
                                        </p:tgtEl>
                                        <p:attrNameLst>
                                          <p:attrName>style.visibility</p:attrName>
                                        </p:attrNameLst>
                                      </p:cBhvr>
                                      <p:to>
                                        <p:strVal val="visible"/>
                                      </p:to>
                                    </p:set>
                                    <p:animEffect transition="in" filter="wipe(down)">
                                      <p:cBhvr>
                                        <p:cTn id="7" dur="500"/>
                                        <p:tgtEl>
                                          <p:spTgt spid="6">
                                            <p:graphicEl>
                                              <a:dgm id="{782CE3F8-FCD1-4264-9CE9-0968B2DC2B0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8DD1666C-78E7-431E-8859-1FB1A00D8471}"/>
                                            </p:graphicEl>
                                          </p:spTgt>
                                        </p:tgtEl>
                                        <p:attrNameLst>
                                          <p:attrName>style.visibility</p:attrName>
                                        </p:attrNameLst>
                                      </p:cBhvr>
                                      <p:to>
                                        <p:strVal val="visible"/>
                                      </p:to>
                                    </p:set>
                                    <p:animEffect transition="in" filter="wipe(down)">
                                      <p:cBhvr>
                                        <p:cTn id="12" dur="500"/>
                                        <p:tgtEl>
                                          <p:spTgt spid="6">
                                            <p:graphicEl>
                                              <a:dgm id="{8DD1666C-78E7-431E-8859-1FB1A00D847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dgm id="{008FAAC4-8F2B-468A-8580-028CEA398C97}"/>
                                            </p:graphicEl>
                                          </p:spTgt>
                                        </p:tgtEl>
                                        <p:attrNameLst>
                                          <p:attrName>style.visibility</p:attrName>
                                        </p:attrNameLst>
                                      </p:cBhvr>
                                      <p:to>
                                        <p:strVal val="visible"/>
                                      </p:to>
                                    </p:set>
                                    <p:animEffect transition="in" filter="wipe(down)">
                                      <p:cBhvr>
                                        <p:cTn id="17" dur="500"/>
                                        <p:tgtEl>
                                          <p:spTgt spid="6">
                                            <p:graphicEl>
                                              <a:dgm id="{008FAAC4-8F2B-468A-8580-028CEA398C9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dgm id="{A8E3B162-9B30-45CF-9012-063FD25FF9F5}"/>
                                            </p:graphicEl>
                                          </p:spTgt>
                                        </p:tgtEl>
                                        <p:attrNameLst>
                                          <p:attrName>style.visibility</p:attrName>
                                        </p:attrNameLst>
                                      </p:cBhvr>
                                      <p:to>
                                        <p:strVal val="visible"/>
                                      </p:to>
                                    </p:set>
                                    <p:animEffect transition="in" filter="wipe(down)">
                                      <p:cBhvr>
                                        <p:cTn id="22" dur="500"/>
                                        <p:tgtEl>
                                          <p:spTgt spid="6">
                                            <p:graphicEl>
                                              <a:dgm id="{A8E3B162-9B30-45CF-9012-063FD25FF9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Post-Meeting Work (cont.)</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59</a:t>
            </a:fld>
            <a:endParaRPr lang="en-US" dirty="0"/>
          </a:p>
        </p:txBody>
      </p:sp>
    </p:spTree>
    <p:extLst>
      <p:ext uri="{BB962C8B-B14F-4D97-AF65-F5344CB8AC3E}">
        <p14:creationId xmlns="" xmlns:p14="http://schemas.microsoft.com/office/powerpoint/2010/main" val="13658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C636C96-687B-4B25-915A-C91DDF3C6091}"/>
                                            </p:graphicEl>
                                          </p:spTgt>
                                        </p:tgtEl>
                                        <p:attrNameLst>
                                          <p:attrName>style.visibility</p:attrName>
                                        </p:attrNameLst>
                                      </p:cBhvr>
                                      <p:to>
                                        <p:strVal val="visible"/>
                                      </p:to>
                                    </p:set>
                                    <p:animEffect transition="in" filter="fade">
                                      <p:cBhvr>
                                        <p:cTn id="7" dur="500"/>
                                        <p:tgtEl>
                                          <p:spTgt spid="4">
                                            <p:graphicEl>
                                              <a:dgm id="{6C636C96-687B-4B25-915A-C91DDF3C609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7657BEB0-1630-4836-9D84-15B64329ED4C}"/>
                                            </p:graphicEl>
                                          </p:spTgt>
                                        </p:tgtEl>
                                        <p:attrNameLst>
                                          <p:attrName>style.visibility</p:attrName>
                                        </p:attrNameLst>
                                      </p:cBhvr>
                                      <p:to>
                                        <p:strVal val="visible"/>
                                      </p:to>
                                    </p:set>
                                    <p:animEffect transition="in" filter="fade">
                                      <p:cBhvr>
                                        <p:cTn id="12" dur="500"/>
                                        <p:tgtEl>
                                          <p:spTgt spid="4">
                                            <p:graphicEl>
                                              <a:dgm id="{7657BEB0-1630-4836-9D84-15B64329ED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What is Job Analysis? – Uses </a:t>
            </a:r>
            <a:br>
              <a:rPr lang="en-US" dirty="0" smtClean="0"/>
            </a:br>
            <a:endParaRPr lang="en-US" dirty="0"/>
          </a:p>
        </p:txBody>
      </p:sp>
      <p:graphicFrame>
        <p:nvGraphicFramePr>
          <p:cNvPr id="6" name="Content Placeholder 4"/>
          <p:cNvGraphicFramePr>
            <a:graphicFrameLocks noGrp="1"/>
          </p:cNvGraphicFramePr>
          <p:nvPr>
            <p:ph idx="1"/>
          </p:nvPr>
        </p:nvGraphicFramePr>
        <p:xfrm>
          <a:off x="304800" y="990600"/>
          <a:ext cx="8534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917E6BA2-854C-4448-8E34-B77E6595B769}"/>
                                            </p:graphicEl>
                                          </p:spTgt>
                                        </p:tgtEl>
                                        <p:attrNameLst>
                                          <p:attrName>style.visibility</p:attrName>
                                        </p:attrNameLst>
                                      </p:cBhvr>
                                      <p:to>
                                        <p:strVal val="visible"/>
                                      </p:to>
                                    </p:set>
                                    <p:animEffect transition="in" filter="fade">
                                      <p:cBhvr>
                                        <p:cTn id="7" dur="500"/>
                                        <p:tgtEl>
                                          <p:spTgt spid="6">
                                            <p:graphicEl>
                                              <a:dgm id="{917E6BA2-854C-4448-8E34-B77E6595B76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4C1BAD0B-26D7-4A41-B2F3-99B991C1F369}"/>
                                            </p:graphicEl>
                                          </p:spTgt>
                                        </p:tgtEl>
                                        <p:attrNameLst>
                                          <p:attrName>style.visibility</p:attrName>
                                        </p:attrNameLst>
                                      </p:cBhvr>
                                      <p:to>
                                        <p:strVal val="visible"/>
                                      </p:to>
                                    </p:set>
                                    <p:animEffect transition="in" filter="fade">
                                      <p:cBhvr>
                                        <p:cTn id="12" dur="500"/>
                                        <p:tgtEl>
                                          <p:spTgt spid="6">
                                            <p:graphicEl>
                                              <a:dgm id="{4C1BAD0B-26D7-4A41-B2F3-99B991C1F36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2D3CEDA2-8E86-4F0B-8212-3F3EABA6127A}"/>
                                            </p:graphicEl>
                                          </p:spTgt>
                                        </p:tgtEl>
                                        <p:attrNameLst>
                                          <p:attrName>style.visibility</p:attrName>
                                        </p:attrNameLst>
                                      </p:cBhvr>
                                      <p:to>
                                        <p:strVal val="visible"/>
                                      </p:to>
                                    </p:set>
                                    <p:animEffect transition="in" filter="fade">
                                      <p:cBhvr>
                                        <p:cTn id="17" dur="500"/>
                                        <p:tgtEl>
                                          <p:spTgt spid="6">
                                            <p:graphicEl>
                                              <a:dgm id="{2D3CEDA2-8E86-4F0B-8212-3F3EABA6127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D82A738F-EBF0-4975-B5D5-C6814DE3EEB5}"/>
                                            </p:graphicEl>
                                          </p:spTgt>
                                        </p:tgtEl>
                                        <p:attrNameLst>
                                          <p:attrName>style.visibility</p:attrName>
                                        </p:attrNameLst>
                                      </p:cBhvr>
                                      <p:to>
                                        <p:strVal val="visible"/>
                                      </p:to>
                                    </p:set>
                                    <p:animEffect transition="in" filter="fade">
                                      <p:cBhvr>
                                        <p:cTn id="22" dur="500"/>
                                        <p:tgtEl>
                                          <p:spTgt spid="6">
                                            <p:graphicEl>
                                              <a:dgm id="{D82A738F-EBF0-4975-B5D5-C6814DE3EEB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50A58404-1F91-46FB-ACBC-170FE8C6F44B}"/>
                                            </p:graphicEl>
                                          </p:spTgt>
                                        </p:tgtEl>
                                        <p:attrNameLst>
                                          <p:attrName>style.visibility</p:attrName>
                                        </p:attrNameLst>
                                      </p:cBhvr>
                                      <p:to>
                                        <p:strVal val="visible"/>
                                      </p:to>
                                    </p:set>
                                    <p:animEffect transition="in" filter="fade">
                                      <p:cBhvr>
                                        <p:cTn id="27" dur="500"/>
                                        <p:tgtEl>
                                          <p:spTgt spid="6">
                                            <p:graphicEl>
                                              <a:dgm id="{50A58404-1F91-46FB-ACBC-170FE8C6F44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2D814B29-E346-473E-AE46-B47E3AA5CEA7}"/>
                                            </p:graphicEl>
                                          </p:spTgt>
                                        </p:tgtEl>
                                        <p:attrNameLst>
                                          <p:attrName>style.visibility</p:attrName>
                                        </p:attrNameLst>
                                      </p:cBhvr>
                                      <p:to>
                                        <p:strVal val="visible"/>
                                      </p:to>
                                    </p:set>
                                    <p:animEffect transition="in" filter="fade">
                                      <p:cBhvr>
                                        <p:cTn id="32" dur="500"/>
                                        <p:tgtEl>
                                          <p:spTgt spid="6">
                                            <p:graphicEl>
                                              <a:dgm id="{2D814B29-E346-473E-AE46-B47E3AA5CEA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2B325843-6215-4F8F-8810-6907767D9D3B}"/>
                                            </p:graphicEl>
                                          </p:spTgt>
                                        </p:tgtEl>
                                        <p:attrNameLst>
                                          <p:attrName>style.visibility</p:attrName>
                                        </p:attrNameLst>
                                      </p:cBhvr>
                                      <p:to>
                                        <p:strVal val="visible"/>
                                      </p:to>
                                    </p:set>
                                    <p:animEffect transition="in" filter="fade">
                                      <p:cBhvr>
                                        <p:cTn id="37" dur="500"/>
                                        <p:tgtEl>
                                          <p:spTgt spid="6">
                                            <p:graphicEl>
                                              <a:dgm id="{2B325843-6215-4F8F-8810-6907767D9D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SME Meeting # 2 – Competencies/KSAs</a:t>
            </a:r>
            <a:endParaRPr lang="en-US" dirty="0"/>
          </a:p>
        </p:txBody>
      </p:sp>
      <p:sp>
        <p:nvSpPr>
          <p:cNvPr id="5" name="Text Placeholder 4"/>
          <p:cNvSpPr>
            <a:spLocks noGrp="1"/>
          </p:cNvSpPr>
          <p:nvPr>
            <p:ph type="body" idx="1"/>
          </p:nvPr>
        </p:nvSpPr>
        <p:spPr/>
        <p:txBody>
          <a:bodyPr/>
          <a:lstStyle/>
          <a:p>
            <a:pPr lvl="1"/>
            <a:r>
              <a:rPr lang="en-US" sz="2000" b="1" dirty="0" smtClean="0"/>
              <a:t>Intro to Competencies/KSAs</a:t>
            </a:r>
          </a:p>
          <a:p>
            <a:pPr lvl="1"/>
            <a:r>
              <a:rPr lang="en-US" sz="2000" b="1" dirty="0" smtClean="0"/>
              <a:t>Competency/KSA Generation</a:t>
            </a:r>
          </a:p>
          <a:p>
            <a:pPr lvl="1"/>
            <a:r>
              <a:rPr lang="en-US" sz="2000" b="1" dirty="0" smtClean="0"/>
              <a:t>Competency/KSA Rating</a:t>
            </a:r>
            <a:endParaRPr lang="en-US" sz="2000" dirty="0" smtClean="0"/>
          </a:p>
          <a:p>
            <a:pPr lvl="1"/>
            <a:endParaRPr lang="en-US" sz="2000" dirty="0" smtClean="0"/>
          </a:p>
        </p:txBody>
      </p:sp>
      <p:sp>
        <p:nvSpPr>
          <p:cNvPr id="6" name="Slide Number Placeholder 5"/>
          <p:cNvSpPr>
            <a:spLocks noGrp="1"/>
          </p:cNvSpPr>
          <p:nvPr>
            <p:ph type="sldNum" sz="quarter" idx="12"/>
          </p:nvPr>
        </p:nvSpPr>
        <p:spPr/>
        <p:txBody>
          <a:bodyPr/>
          <a:lstStyle/>
          <a:p>
            <a:fld id="{092322FF-8B0A-4BA3-8174-01465B2C3F28}"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SME Meeting # 2</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61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1228B75-0EF3-4C62-8FB3-F9A57457F6D5}"/>
                                            </p:graphicEl>
                                          </p:spTgt>
                                        </p:tgtEl>
                                        <p:attrNameLst>
                                          <p:attrName>style.visibility</p:attrName>
                                        </p:attrNameLst>
                                      </p:cBhvr>
                                      <p:to>
                                        <p:strVal val="visible"/>
                                      </p:to>
                                    </p:set>
                                    <p:animEffect transition="in" filter="fade">
                                      <p:cBhvr>
                                        <p:cTn id="7" dur="500"/>
                                        <p:tgtEl>
                                          <p:spTgt spid="4">
                                            <p:graphicEl>
                                              <a:dgm id="{21228B75-0EF3-4C62-8FB3-F9A57457F6D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AB4B055-59D1-4C43-AA65-269A2A0FA081}"/>
                                            </p:graphicEl>
                                          </p:spTgt>
                                        </p:tgtEl>
                                        <p:attrNameLst>
                                          <p:attrName>style.visibility</p:attrName>
                                        </p:attrNameLst>
                                      </p:cBhvr>
                                      <p:to>
                                        <p:strVal val="visible"/>
                                      </p:to>
                                    </p:set>
                                    <p:animEffect transition="in" filter="fade">
                                      <p:cBhvr>
                                        <p:cTn id="12" dur="500"/>
                                        <p:tgtEl>
                                          <p:spTgt spid="4">
                                            <p:graphicEl>
                                              <a:dgm id="{1AB4B055-59D1-4C43-AA65-269A2A0FA08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B93FE32D-62C0-4671-B685-ACBE4A448CCE}"/>
                                            </p:graphicEl>
                                          </p:spTgt>
                                        </p:tgtEl>
                                        <p:attrNameLst>
                                          <p:attrName>style.visibility</p:attrName>
                                        </p:attrNameLst>
                                      </p:cBhvr>
                                      <p:to>
                                        <p:strVal val="visible"/>
                                      </p:to>
                                    </p:set>
                                    <p:animEffect transition="in" filter="fade">
                                      <p:cBhvr>
                                        <p:cTn id="17" dur="500"/>
                                        <p:tgtEl>
                                          <p:spTgt spid="4">
                                            <p:graphicEl>
                                              <a:dgm id="{B93FE32D-62C0-4671-B685-ACBE4A448CC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66D972FE-F1A1-480A-9D55-810E01FFE3F6}"/>
                                            </p:graphicEl>
                                          </p:spTgt>
                                        </p:tgtEl>
                                        <p:attrNameLst>
                                          <p:attrName>style.visibility</p:attrName>
                                        </p:attrNameLst>
                                      </p:cBhvr>
                                      <p:to>
                                        <p:strVal val="visible"/>
                                      </p:to>
                                    </p:set>
                                    <p:animEffect transition="in" filter="fade">
                                      <p:cBhvr>
                                        <p:cTn id="22" dur="500"/>
                                        <p:tgtEl>
                                          <p:spTgt spid="4">
                                            <p:graphicEl>
                                              <a:dgm id="{66D972FE-F1A1-480A-9D55-810E01FFE3F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SME Meeting # 2 Objectives</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62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E587E309-CC57-414F-9C4B-7DD7D60FED23}"/>
                                            </p:graphicEl>
                                          </p:spTgt>
                                        </p:tgtEl>
                                        <p:attrNameLst>
                                          <p:attrName>style.visibility</p:attrName>
                                        </p:attrNameLst>
                                      </p:cBhvr>
                                      <p:to>
                                        <p:strVal val="visible"/>
                                      </p:to>
                                    </p:set>
                                    <p:anim calcmode="lin" valueType="num">
                                      <p:cBhvr additive="base">
                                        <p:cTn id="7" dur="500" fill="hold"/>
                                        <p:tgtEl>
                                          <p:spTgt spid="4">
                                            <p:graphicEl>
                                              <a:dgm id="{E587E309-CC57-414F-9C4B-7DD7D60FED2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E587E309-CC57-414F-9C4B-7DD7D60FED2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A1C2BDE0-B00C-473E-81EF-74E2BCF83746}"/>
                                            </p:graphicEl>
                                          </p:spTgt>
                                        </p:tgtEl>
                                        <p:attrNameLst>
                                          <p:attrName>style.visibility</p:attrName>
                                        </p:attrNameLst>
                                      </p:cBhvr>
                                      <p:to>
                                        <p:strVal val="visible"/>
                                      </p:to>
                                    </p:set>
                                    <p:anim calcmode="lin" valueType="num">
                                      <p:cBhvr additive="base">
                                        <p:cTn id="13" dur="500" fill="hold"/>
                                        <p:tgtEl>
                                          <p:spTgt spid="4">
                                            <p:graphicEl>
                                              <a:dgm id="{A1C2BDE0-B00C-473E-81EF-74E2BCF83746}"/>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A1C2BDE0-B00C-473E-81EF-74E2BCF83746}"/>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ED9EBB2D-FC60-467C-A2A5-692F792AFE33}"/>
                                            </p:graphicEl>
                                          </p:spTgt>
                                        </p:tgtEl>
                                        <p:attrNameLst>
                                          <p:attrName>style.visibility</p:attrName>
                                        </p:attrNameLst>
                                      </p:cBhvr>
                                      <p:to>
                                        <p:strVal val="visible"/>
                                      </p:to>
                                    </p:set>
                                    <p:anim calcmode="lin" valueType="num">
                                      <p:cBhvr additive="base">
                                        <p:cTn id="19" dur="500" fill="hold"/>
                                        <p:tgtEl>
                                          <p:spTgt spid="4">
                                            <p:graphicEl>
                                              <a:dgm id="{ED9EBB2D-FC60-467C-A2A5-692F792AFE33}"/>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ED9EBB2D-FC60-467C-A2A5-692F792AFE33}"/>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05BD0963-9EB7-48D9-B412-72BB7303533E}"/>
                                            </p:graphicEl>
                                          </p:spTgt>
                                        </p:tgtEl>
                                        <p:attrNameLst>
                                          <p:attrName>style.visibility</p:attrName>
                                        </p:attrNameLst>
                                      </p:cBhvr>
                                      <p:to>
                                        <p:strVal val="visible"/>
                                      </p:to>
                                    </p:set>
                                    <p:anim calcmode="lin" valueType="num">
                                      <p:cBhvr additive="base">
                                        <p:cTn id="25" dur="500" fill="hold"/>
                                        <p:tgtEl>
                                          <p:spTgt spid="4">
                                            <p:graphicEl>
                                              <a:dgm id="{05BD0963-9EB7-48D9-B412-72BB7303533E}"/>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05BD0963-9EB7-48D9-B412-72BB7303533E}"/>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Competency/KSA Generation</a:t>
            </a:r>
            <a:endParaRPr lang="en-US" dirty="0"/>
          </a:p>
        </p:txBody>
      </p:sp>
      <p:graphicFrame>
        <p:nvGraphicFramePr>
          <p:cNvPr id="4" name="Content Placeholder 3"/>
          <p:cNvGraphicFramePr>
            <a:graphicFrameLocks noGrp="1"/>
          </p:cNvGraphicFramePr>
          <p:nvPr>
            <p:ph sz="quarter" idx="1"/>
          </p:nvPr>
        </p:nvGraphicFramePr>
        <p:xfrm>
          <a:off x="914400" y="1447800"/>
          <a:ext cx="7772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63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E1446542-A415-48A7-8697-FEDDAE0FBCFC}"/>
                                            </p:graphicEl>
                                          </p:spTgt>
                                        </p:tgtEl>
                                        <p:attrNameLst>
                                          <p:attrName>style.visibility</p:attrName>
                                        </p:attrNameLst>
                                      </p:cBhvr>
                                      <p:to>
                                        <p:strVal val="visible"/>
                                      </p:to>
                                    </p:set>
                                    <p:animEffect transition="in" filter="wipe(down)">
                                      <p:cBhvr>
                                        <p:cTn id="7" dur="500"/>
                                        <p:tgtEl>
                                          <p:spTgt spid="4">
                                            <p:graphicEl>
                                              <a:dgm id="{E1446542-A415-48A7-8697-FEDDAE0FBCF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0436F41D-BF2E-4A10-B17F-CE24ADE07449}"/>
                                            </p:graphicEl>
                                          </p:spTgt>
                                        </p:tgtEl>
                                        <p:attrNameLst>
                                          <p:attrName>style.visibility</p:attrName>
                                        </p:attrNameLst>
                                      </p:cBhvr>
                                      <p:to>
                                        <p:strVal val="visible"/>
                                      </p:to>
                                    </p:set>
                                    <p:animEffect transition="in" filter="wipe(down)">
                                      <p:cBhvr>
                                        <p:cTn id="12" dur="500"/>
                                        <p:tgtEl>
                                          <p:spTgt spid="4">
                                            <p:graphicEl>
                                              <a:dgm id="{0436F41D-BF2E-4A10-B17F-CE24ADE074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Competency/KSA Generation</a:t>
            </a:r>
            <a:endParaRPr lang="en-US" dirty="0"/>
          </a:p>
        </p:txBody>
      </p:sp>
      <p:graphicFrame>
        <p:nvGraphicFramePr>
          <p:cNvPr id="4" name="Content Placeholder 3"/>
          <p:cNvGraphicFramePr>
            <a:graphicFrameLocks noGrp="1"/>
          </p:cNvGraphicFramePr>
          <p:nvPr>
            <p:ph sz="quarter" idx="1"/>
          </p:nvPr>
        </p:nvGraphicFramePr>
        <p:xfrm>
          <a:off x="457200" y="17526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64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5F57C3D-2251-4606-B5CC-36AEBF0A03C3}"/>
                                            </p:graphicEl>
                                          </p:spTgt>
                                        </p:tgtEl>
                                        <p:attrNameLst>
                                          <p:attrName>style.visibility</p:attrName>
                                        </p:attrNameLst>
                                      </p:cBhvr>
                                      <p:to>
                                        <p:strVal val="visible"/>
                                      </p:to>
                                    </p:set>
                                    <p:animEffect transition="in" filter="fade">
                                      <p:cBhvr>
                                        <p:cTn id="7" dur="500"/>
                                        <p:tgtEl>
                                          <p:spTgt spid="4">
                                            <p:graphicEl>
                                              <a:dgm id="{F5F57C3D-2251-4606-B5CC-36AEBF0A03C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8D12E896-034C-43ED-B364-24CFDE92DCE8}"/>
                                            </p:graphicEl>
                                          </p:spTgt>
                                        </p:tgtEl>
                                        <p:attrNameLst>
                                          <p:attrName>style.visibility</p:attrName>
                                        </p:attrNameLst>
                                      </p:cBhvr>
                                      <p:to>
                                        <p:strVal val="visible"/>
                                      </p:to>
                                    </p:set>
                                    <p:animEffect transition="in" filter="fade">
                                      <p:cBhvr>
                                        <p:cTn id="10" dur="500"/>
                                        <p:tgtEl>
                                          <p:spTgt spid="4">
                                            <p:graphicEl>
                                              <a:dgm id="{8D12E896-034C-43ED-B364-24CFDE92DCE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2650C953-6B24-489F-B5D8-2032E8F5FD38}"/>
                                            </p:graphicEl>
                                          </p:spTgt>
                                        </p:tgtEl>
                                        <p:attrNameLst>
                                          <p:attrName>style.visibility</p:attrName>
                                        </p:attrNameLst>
                                      </p:cBhvr>
                                      <p:to>
                                        <p:strVal val="visible"/>
                                      </p:to>
                                    </p:set>
                                    <p:animEffect transition="in" filter="fade">
                                      <p:cBhvr>
                                        <p:cTn id="13" dur="500"/>
                                        <p:tgtEl>
                                          <p:spTgt spid="4">
                                            <p:graphicEl>
                                              <a:dgm id="{2650C953-6B24-489F-B5D8-2032E8F5FD38}"/>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FCBAE00F-627D-453C-B2BD-01B7F1878490}"/>
                                            </p:graphicEl>
                                          </p:spTgt>
                                        </p:tgtEl>
                                        <p:attrNameLst>
                                          <p:attrName>style.visibility</p:attrName>
                                        </p:attrNameLst>
                                      </p:cBhvr>
                                      <p:to>
                                        <p:strVal val="visible"/>
                                      </p:to>
                                    </p:set>
                                    <p:animEffect transition="in" filter="fade">
                                      <p:cBhvr>
                                        <p:cTn id="16" dur="500"/>
                                        <p:tgtEl>
                                          <p:spTgt spid="4">
                                            <p:graphicEl>
                                              <a:dgm id="{FCBAE00F-627D-453C-B2BD-01B7F1878490}"/>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E3D13EFB-06FF-4BD6-8131-B49E1AC16C9C}"/>
                                            </p:graphicEl>
                                          </p:spTgt>
                                        </p:tgtEl>
                                        <p:attrNameLst>
                                          <p:attrName>style.visibility</p:attrName>
                                        </p:attrNameLst>
                                      </p:cBhvr>
                                      <p:to>
                                        <p:strVal val="visible"/>
                                      </p:to>
                                    </p:set>
                                    <p:animEffect transition="in" filter="fade">
                                      <p:cBhvr>
                                        <p:cTn id="19" dur="500"/>
                                        <p:tgtEl>
                                          <p:spTgt spid="4">
                                            <p:graphicEl>
                                              <a:dgm id="{E3D13EFB-06FF-4BD6-8131-B49E1AC16C9C}"/>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B2FDCB69-A98E-407A-A46D-C94314DE8073}"/>
                                            </p:graphicEl>
                                          </p:spTgt>
                                        </p:tgtEl>
                                        <p:attrNameLst>
                                          <p:attrName>style.visibility</p:attrName>
                                        </p:attrNameLst>
                                      </p:cBhvr>
                                      <p:to>
                                        <p:strVal val="visible"/>
                                      </p:to>
                                    </p:set>
                                    <p:animEffect transition="in" filter="fade">
                                      <p:cBhvr>
                                        <p:cTn id="22" dur="500"/>
                                        <p:tgtEl>
                                          <p:spTgt spid="4">
                                            <p:graphicEl>
                                              <a:dgm id="{B2FDCB69-A98E-407A-A46D-C94314DE8073}"/>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29FCAD90-7FA1-4814-87B4-30194E9EE61A}"/>
                                            </p:graphicEl>
                                          </p:spTgt>
                                        </p:tgtEl>
                                        <p:attrNameLst>
                                          <p:attrName>style.visibility</p:attrName>
                                        </p:attrNameLst>
                                      </p:cBhvr>
                                      <p:to>
                                        <p:strVal val="visible"/>
                                      </p:to>
                                    </p:set>
                                    <p:animEffect transition="in" filter="fade">
                                      <p:cBhvr>
                                        <p:cTn id="25" dur="500"/>
                                        <p:tgtEl>
                                          <p:spTgt spid="4">
                                            <p:graphicEl>
                                              <a:dgm id="{29FCAD90-7FA1-4814-87B4-30194E9EE6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Competency/KSA Generation</a:t>
            </a:r>
            <a:endParaRPr lang="en-US" dirty="0"/>
          </a:p>
        </p:txBody>
      </p:sp>
      <p:graphicFrame>
        <p:nvGraphicFramePr>
          <p:cNvPr id="5" name="Content Placeholder 4"/>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65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A272CD5A-E46C-42AC-ACBF-FC1CAB152451}"/>
                                            </p:graphicEl>
                                          </p:spTgt>
                                        </p:tgtEl>
                                        <p:attrNameLst>
                                          <p:attrName>style.visibility</p:attrName>
                                        </p:attrNameLst>
                                      </p:cBhvr>
                                      <p:to>
                                        <p:strVal val="visible"/>
                                      </p:to>
                                    </p:set>
                                    <p:anim calcmode="lin" valueType="num">
                                      <p:cBhvr additive="base">
                                        <p:cTn id="7" dur="500" fill="hold"/>
                                        <p:tgtEl>
                                          <p:spTgt spid="5">
                                            <p:graphicEl>
                                              <a:dgm id="{A272CD5A-E46C-42AC-ACBF-FC1CAB15245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A272CD5A-E46C-42AC-ACBF-FC1CAB15245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2B3C83BB-9509-4ED3-8AB0-504475BC106A}"/>
                                            </p:graphicEl>
                                          </p:spTgt>
                                        </p:tgtEl>
                                        <p:attrNameLst>
                                          <p:attrName>style.visibility</p:attrName>
                                        </p:attrNameLst>
                                      </p:cBhvr>
                                      <p:to>
                                        <p:strVal val="visible"/>
                                      </p:to>
                                    </p:set>
                                    <p:anim calcmode="lin" valueType="num">
                                      <p:cBhvr additive="base">
                                        <p:cTn id="13" dur="500" fill="hold"/>
                                        <p:tgtEl>
                                          <p:spTgt spid="5">
                                            <p:graphicEl>
                                              <a:dgm id="{2B3C83BB-9509-4ED3-8AB0-504475BC106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2B3C83BB-9509-4ED3-8AB0-504475BC106A}"/>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2D06B028-F69C-4615-A09C-D714A15471E7}"/>
                                            </p:graphicEl>
                                          </p:spTgt>
                                        </p:tgtEl>
                                        <p:attrNameLst>
                                          <p:attrName>style.visibility</p:attrName>
                                        </p:attrNameLst>
                                      </p:cBhvr>
                                      <p:to>
                                        <p:strVal val="visible"/>
                                      </p:to>
                                    </p:set>
                                    <p:anim calcmode="lin" valueType="num">
                                      <p:cBhvr additive="base">
                                        <p:cTn id="19" dur="500" fill="hold"/>
                                        <p:tgtEl>
                                          <p:spTgt spid="5">
                                            <p:graphicEl>
                                              <a:dgm id="{2D06B028-F69C-4615-A09C-D714A15471E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2D06B028-F69C-4615-A09C-D714A15471E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F23651C3-BA30-454D-A7F6-A48767D48C7A}"/>
                                            </p:graphicEl>
                                          </p:spTgt>
                                        </p:tgtEl>
                                        <p:attrNameLst>
                                          <p:attrName>style.visibility</p:attrName>
                                        </p:attrNameLst>
                                      </p:cBhvr>
                                      <p:to>
                                        <p:strVal val="visible"/>
                                      </p:to>
                                    </p:set>
                                    <p:anim calcmode="lin" valueType="num">
                                      <p:cBhvr additive="base">
                                        <p:cTn id="25" dur="500" fill="hold"/>
                                        <p:tgtEl>
                                          <p:spTgt spid="5">
                                            <p:graphicEl>
                                              <a:dgm id="{F23651C3-BA30-454D-A7F6-A48767D48C7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F23651C3-BA30-454D-A7F6-A48767D48C7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CF7FF4F1-3942-4A82-8DFC-81FEF6A11FEE}"/>
                                            </p:graphicEl>
                                          </p:spTgt>
                                        </p:tgtEl>
                                        <p:attrNameLst>
                                          <p:attrName>style.visibility</p:attrName>
                                        </p:attrNameLst>
                                      </p:cBhvr>
                                      <p:to>
                                        <p:strVal val="visible"/>
                                      </p:to>
                                    </p:set>
                                    <p:anim calcmode="lin" valueType="num">
                                      <p:cBhvr additive="base">
                                        <p:cTn id="31" dur="500" fill="hold"/>
                                        <p:tgtEl>
                                          <p:spTgt spid="5">
                                            <p:graphicEl>
                                              <a:dgm id="{CF7FF4F1-3942-4A82-8DFC-81FEF6A11FEE}"/>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CF7FF4F1-3942-4A82-8DFC-81FEF6A11FEE}"/>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E1C16DD4-9035-461F-8C4C-957B8AA4AFFB}"/>
                                            </p:graphicEl>
                                          </p:spTgt>
                                        </p:tgtEl>
                                        <p:attrNameLst>
                                          <p:attrName>style.visibility</p:attrName>
                                        </p:attrNameLst>
                                      </p:cBhvr>
                                      <p:to>
                                        <p:strVal val="visible"/>
                                      </p:to>
                                    </p:set>
                                    <p:anim calcmode="lin" valueType="num">
                                      <p:cBhvr additive="base">
                                        <p:cTn id="37" dur="500" fill="hold"/>
                                        <p:tgtEl>
                                          <p:spTgt spid="5">
                                            <p:graphicEl>
                                              <a:dgm id="{E1C16DD4-9035-461F-8C4C-957B8AA4AFF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E1C16DD4-9035-461F-8C4C-957B8AA4AFFB}"/>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EEB4AEE4-6023-49EC-B5C7-0AC61266235E}"/>
                                            </p:graphicEl>
                                          </p:spTgt>
                                        </p:tgtEl>
                                        <p:attrNameLst>
                                          <p:attrName>style.visibility</p:attrName>
                                        </p:attrNameLst>
                                      </p:cBhvr>
                                      <p:to>
                                        <p:strVal val="visible"/>
                                      </p:to>
                                    </p:set>
                                    <p:anim calcmode="lin" valueType="num">
                                      <p:cBhvr additive="base">
                                        <p:cTn id="43" dur="500" fill="hold"/>
                                        <p:tgtEl>
                                          <p:spTgt spid="5">
                                            <p:graphicEl>
                                              <a:dgm id="{EEB4AEE4-6023-49EC-B5C7-0AC61266235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EEB4AEE4-6023-49EC-B5C7-0AC61266235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Competency Generation</a:t>
            </a:r>
            <a:endParaRPr lang="en-US" dirty="0"/>
          </a:p>
        </p:txBody>
      </p:sp>
      <p:graphicFrame>
        <p:nvGraphicFramePr>
          <p:cNvPr id="5" name="Content Placeholder 4"/>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66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ADA76419-E8BF-4C6D-8903-EFCAF0FA85A4}"/>
                                            </p:graphicEl>
                                          </p:spTgt>
                                        </p:tgtEl>
                                        <p:attrNameLst>
                                          <p:attrName>style.visibility</p:attrName>
                                        </p:attrNameLst>
                                      </p:cBhvr>
                                      <p:to>
                                        <p:strVal val="visible"/>
                                      </p:to>
                                    </p:set>
                                    <p:anim calcmode="lin" valueType="num">
                                      <p:cBhvr additive="base">
                                        <p:cTn id="7" dur="500" fill="hold"/>
                                        <p:tgtEl>
                                          <p:spTgt spid="5">
                                            <p:graphicEl>
                                              <a:dgm id="{ADA76419-E8BF-4C6D-8903-EFCAF0FA85A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ADA76419-E8BF-4C6D-8903-EFCAF0FA85A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5E448D88-FAEC-4131-86A6-843B36304E54}"/>
                                            </p:graphicEl>
                                          </p:spTgt>
                                        </p:tgtEl>
                                        <p:attrNameLst>
                                          <p:attrName>style.visibility</p:attrName>
                                        </p:attrNameLst>
                                      </p:cBhvr>
                                      <p:to>
                                        <p:strVal val="visible"/>
                                      </p:to>
                                    </p:set>
                                    <p:anim calcmode="lin" valueType="num">
                                      <p:cBhvr additive="base">
                                        <p:cTn id="13" dur="500" fill="hold"/>
                                        <p:tgtEl>
                                          <p:spTgt spid="5">
                                            <p:graphicEl>
                                              <a:dgm id="{5E448D88-FAEC-4131-86A6-843B36304E5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5E448D88-FAEC-4131-86A6-843B36304E5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KSA Generation</a:t>
            </a:r>
            <a:endParaRPr lang="en-US" dirty="0"/>
          </a:p>
        </p:txBody>
      </p:sp>
      <p:graphicFrame>
        <p:nvGraphicFramePr>
          <p:cNvPr id="5" name="Content Placeholder 4"/>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67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ADA76419-E8BF-4C6D-8903-EFCAF0FA85A4}"/>
                                            </p:graphicEl>
                                          </p:spTgt>
                                        </p:tgtEl>
                                        <p:attrNameLst>
                                          <p:attrName>style.visibility</p:attrName>
                                        </p:attrNameLst>
                                      </p:cBhvr>
                                      <p:to>
                                        <p:strVal val="visible"/>
                                      </p:to>
                                    </p:set>
                                    <p:anim calcmode="lin" valueType="num">
                                      <p:cBhvr additive="base">
                                        <p:cTn id="7" dur="500" fill="hold"/>
                                        <p:tgtEl>
                                          <p:spTgt spid="5">
                                            <p:graphicEl>
                                              <a:dgm id="{ADA76419-E8BF-4C6D-8903-EFCAF0FA85A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ADA76419-E8BF-4C6D-8903-EFCAF0FA85A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5E448D88-FAEC-4131-86A6-843B36304E54}"/>
                                            </p:graphicEl>
                                          </p:spTgt>
                                        </p:tgtEl>
                                        <p:attrNameLst>
                                          <p:attrName>style.visibility</p:attrName>
                                        </p:attrNameLst>
                                      </p:cBhvr>
                                      <p:to>
                                        <p:strVal val="visible"/>
                                      </p:to>
                                    </p:set>
                                    <p:anim calcmode="lin" valueType="num">
                                      <p:cBhvr additive="base">
                                        <p:cTn id="13" dur="500" fill="hold"/>
                                        <p:tgtEl>
                                          <p:spTgt spid="5">
                                            <p:graphicEl>
                                              <a:dgm id="{5E448D88-FAEC-4131-86A6-843B36304E5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5E448D88-FAEC-4131-86A6-843B36304E5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Competency?</a:t>
            </a:r>
            <a:endParaRPr lang="en-US" dirty="0"/>
          </a:p>
        </p:txBody>
      </p:sp>
      <p:sp>
        <p:nvSpPr>
          <p:cNvPr id="3" name="Content Placeholder 2"/>
          <p:cNvSpPr>
            <a:spLocks noGrp="1"/>
          </p:cNvSpPr>
          <p:nvPr>
            <p:ph sz="quarter" idx="1"/>
          </p:nvPr>
        </p:nvSpPr>
        <p:spPr/>
        <p:txBody>
          <a:bodyPr>
            <a:normAutofit/>
          </a:bodyPr>
          <a:lstStyle/>
          <a:p>
            <a:r>
              <a:rPr lang="en-US" dirty="0" smtClean="0"/>
              <a:t>Competencies are observable and measureable characteristics of a person that include using knowledge and demonstrating skills, behaviors, and abilities that contribute to improved job performance. </a:t>
            </a:r>
          </a:p>
          <a:p>
            <a:r>
              <a:rPr lang="en-US" dirty="0" smtClean="0"/>
              <a:t>Used to develop behaviorally based interview questions and performance assessments.</a:t>
            </a:r>
          </a:p>
          <a:p>
            <a:endParaRPr lang="en-US" dirty="0" smtClean="0"/>
          </a:p>
        </p:txBody>
      </p:sp>
      <p:graphicFrame>
        <p:nvGraphicFramePr>
          <p:cNvPr id="4" name="Diagram 3"/>
          <p:cNvGraphicFramePr/>
          <p:nvPr/>
        </p:nvGraphicFramePr>
        <p:xfrm>
          <a:off x="685800" y="3429000"/>
          <a:ext cx="79248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68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26120E6D-CE88-45C2-87BF-33FD9EF3EAF9}"/>
                                            </p:graphicEl>
                                          </p:spTgt>
                                        </p:tgtEl>
                                        <p:attrNameLst>
                                          <p:attrName>style.visibility</p:attrName>
                                        </p:attrNameLst>
                                      </p:cBhvr>
                                      <p:to>
                                        <p:strVal val="visible"/>
                                      </p:to>
                                    </p:set>
                                    <p:animEffect transition="in" filter="fade">
                                      <p:cBhvr>
                                        <p:cTn id="17" dur="500"/>
                                        <p:tgtEl>
                                          <p:spTgt spid="4">
                                            <p:graphicEl>
                                              <a:dgm id="{26120E6D-CE88-45C2-87BF-33FD9EF3EAF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A0C3D54A-ADEC-4C73-8C33-0D89D1FE8E3B}"/>
                                            </p:graphicEl>
                                          </p:spTgt>
                                        </p:tgtEl>
                                        <p:attrNameLst>
                                          <p:attrName>style.visibility</p:attrName>
                                        </p:attrNameLst>
                                      </p:cBhvr>
                                      <p:to>
                                        <p:strVal val="visible"/>
                                      </p:to>
                                    </p:set>
                                    <p:animEffect transition="in" filter="fade">
                                      <p:cBhvr>
                                        <p:cTn id="22" dur="500"/>
                                        <p:tgtEl>
                                          <p:spTgt spid="4">
                                            <p:graphicEl>
                                              <a:dgm id="{A0C3D54A-ADEC-4C73-8C33-0D89D1FE8E3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2793C9BB-F2B8-47A5-9142-570321F29515}"/>
                                            </p:graphicEl>
                                          </p:spTgt>
                                        </p:tgtEl>
                                        <p:attrNameLst>
                                          <p:attrName>style.visibility</p:attrName>
                                        </p:attrNameLst>
                                      </p:cBhvr>
                                      <p:to>
                                        <p:strVal val="visible"/>
                                      </p:to>
                                    </p:set>
                                    <p:animEffect transition="in" filter="fade">
                                      <p:cBhvr>
                                        <p:cTn id="27" dur="500"/>
                                        <p:tgtEl>
                                          <p:spTgt spid="4">
                                            <p:graphicEl>
                                              <a:dgm id="{2793C9BB-F2B8-47A5-9142-570321F2951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27894568-C51E-497A-AD61-6867ECA9A7DA}"/>
                                            </p:graphicEl>
                                          </p:spTgt>
                                        </p:tgtEl>
                                        <p:attrNameLst>
                                          <p:attrName>style.visibility</p:attrName>
                                        </p:attrNameLst>
                                      </p:cBhvr>
                                      <p:to>
                                        <p:strVal val="visible"/>
                                      </p:to>
                                    </p:set>
                                    <p:animEffect transition="in" filter="fade">
                                      <p:cBhvr>
                                        <p:cTn id="32" dur="500"/>
                                        <p:tgtEl>
                                          <p:spTgt spid="4">
                                            <p:graphicEl>
                                              <a:dgm id="{27894568-C51E-497A-AD61-6867ECA9A7DA}"/>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23E4006B-95D0-42F4-A299-B452489B2D41}"/>
                                            </p:graphicEl>
                                          </p:spTgt>
                                        </p:tgtEl>
                                        <p:attrNameLst>
                                          <p:attrName>style.visibility</p:attrName>
                                        </p:attrNameLst>
                                      </p:cBhvr>
                                      <p:to>
                                        <p:strVal val="visible"/>
                                      </p:to>
                                    </p:set>
                                    <p:animEffect transition="in" filter="fade">
                                      <p:cBhvr>
                                        <p:cTn id="35" dur="500"/>
                                        <p:tgtEl>
                                          <p:spTgt spid="4">
                                            <p:graphicEl>
                                              <a:dgm id="{23E4006B-95D0-42F4-A299-B452489B2D4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graphicEl>
                                              <a:dgm id="{ACC1480C-C392-49B7-ACBE-9ED1D57B9FC2}"/>
                                            </p:graphicEl>
                                          </p:spTgt>
                                        </p:tgtEl>
                                        <p:attrNameLst>
                                          <p:attrName>style.visibility</p:attrName>
                                        </p:attrNameLst>
                                      </p:cBhvr>
                                      <p:to>
                                        <p:strVal val="visible"/>
                                      </p:to>
                                    </p:set>
                                    <p:animEffect transition="in" filter="fade">
                                      <p:cBhvr>
                                        <p:cTn id="40" dur="500"/>
                                        <p:tgtEl>
                                          <p:spTgt spid="4">
                                            <p:graphicEl>
                                              <a:dgm id="{ACC1480C-C392-49B7-ACBE-9ED1D57B9FC2}"/>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graphicEl>
                                              <a:dgm id="{07194DD8-6DF1-4C34-A09D-3093C7EE34A0}"/>
                                            </p:graphicEl>
                                          </p:spTgt>
                                        </p:tgtEl>
                                        <p:attrNameLst>
                                          <p:attrName>style.visibility</p:attrName>
                                        </p:attrNameLst>
                                      </p:cBhvr>
                                      <p:to>
                                        <p:strVal val="visible"/>
                                      </p:to>
                                    </p:set>
                                    <p:animEffect transition="in" filter="fade">
                                      <p:cBhvr>
                                        <p:cTn id="43" dur="500"/>
                                        <p:tgtEl>
                                          <p:spTgt spid="4">
                                            <p:graphicEl>
                                              <a:dgm id="{07194DD8-6DF1-4C34-A09D-3093C7EE34A0}"/>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graphicEl>
                                              <a:dgm id="{AE88177A-08E3-4094-A573-A23E51D6D04E}"/>
                                            </p:graphicEl>
                                          </p:spTgt>
                                        </p:tgtEl>
                                        <p:attrNameLst>
                                          <p:attrName>style.visibility</p:attrName>
                                        </p:attrNameLst>
                                      </p:cBhvr>
                                      <p:to>
                                        <p:strVal val="visible"/>
                                      </p:to>
                                    </p:set>
                                    <p:animEffect transition="in" filter="fade">
                                      <p:cBhvr>
                                        <p:cTn id="48" dur="500"/>
                                        <p:tgtEl>
                                          <p:spTgt spid="4">
                                            <p:graphicEl>
                                              <a:dgm id="{AE88177A-08E3-4094-A573-A23E51D6D04E}"/>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graphicEl>
                                              <a:dgm id="{733906F2-0E37-45C0-9B13-2683254D035B}"/>
                                            </p:graphicEl>
                                          </p:spTgt>
                                        </p:tgtEl>
                                        <p:attrNameLst>
                                          <p:attrName>style.visibility</p:attrName>
                                        </p:attrNameLst>
                                      </p:cBhvr>
                                      <p:to>
                                        <p:strVal val="visible"/>
                                      </p:to>
                                    </p:set>
                                    <p:animEffect transition="in" filter="fade">
                                      <p:cBhvr>
                                        <p:cTn id="51" dur="500"/>
                                        <p:tgtEl>
                                          <p:spTgt spid="4">
                                            <p:graphicEl>
                                              <a:dgm id="{733906F2-0E37-45C0-9B13-2683254D035B}"/>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
                                            <p:graphicEl>
                                              <a:dgm id="{74F289EC-23BE-4CDD-9862-B71E5B389B4F}"/>
                                            </p:graphicEl>
                                          </p:spTgt>
                                        </p:tgtEl>
                                        <p:attrNameLst>
                                          <p:attrName>style.visibility</p:attrName>
                                        </p:attrNameLst>
                                      </p:cBhvr>
                                      <p:to>
                                        <p:strVal val="visible"/>
                                      </p:to>
                                    </p:set>
                                    <p:animEffect transition="in" filter="fade">
                                      <p:cBhvr>
                                        <p:cTn id="56" dur="500"/>
                                        <p:tgtEl>
                                          <p:spTgt spid="4">
                                            <p:graphicEl>
                                              <a:dgm id="{74F289EC-23BE-4CDD-9862-B71E5B389B4F}"/>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
                                            <p:graphicEl>
                                              <a:dgm id="{2B271D1E-25B9-4E13-9E65-76EB0F597D61}"/>
                                            </p:graphicEl>
                                          </p:spTgt>
                                        </p:tgtEl>
                                        <p:attrNameLst>
                                          <p:attrName>style.visibility</p:attrName>
                                        </p:attrNameLst>
                                      </p:cBhvr>
                                      <p:to>
                                        <p:strVal val="visible"/>
                                      </p:to>
                                    </p:set>
                                    <p:animEffect transition="in" filter="fade">
                                      <p:cBhvr>
                                        <p:cTn id="59" dur="500"/>
                                        <p:tgtEl>
                                          <p:spTgt spid="4">
                                            <p:graphicEl>
                                              <a:dgm id="{2B271D1E-25B9-4E13-9E65-76EB0F597D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Competencies</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69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94CFA4D7-1F7D-48B2-8C16-8C75A9189BFD}"/>
                                            </p:graphicEl>
                                          </p:spTgt>
                                        </p:tgtEl>
                                        <p:attrNameLst>
                                          <p:attrName>style.visibility</p:attrName>
                                        </p:attrNameLst>
                                      </p:cBhvr>
                                      <p:to>
                                        <p:strVal val="visible"/>
                                      </p:to>
                                    </p:set>
                                    <p:animEffect transition="in" filter="wipe(up)">
                                      <p:cBhvr>
                                        <p:cTn id="7" dur="500"/>
                                        <p:tgtEl>
                                          <p:spTgt spid="4">
                                            <p:graphicEl>
                                              <a:dgm id="{94CFA4D7-1F7D-48B2-8C16-8C75A9189BF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FCC443A5-E5A2-4F9B-A561-E09029584A45}"/>
                                            </p:graphicEl>
                                          </p:spTgt>
                                        </p:tgtEl>
                                        <p:attrNameLst>
                                          <p:attrName>style.visibility</p:attrName>
                                        </p:attrNameLst>
                                      </p:cBhvr>
                                      <p:to>
                                        <p:strVal val="visible"/>
                                      </p:to>
                                    </p:set>
                                    <p:animEffect transition="in" filter="wipe(up)">
                                      <p:cBhvr>
                                        <p:cTn id="12" dur="500"/>
                                        <p:tgtEl>
                                          <p:spTgt spid="4">
                                            <p:graphicEl>
                                              <a:dgm id="{FCC443A5-E5A2-4F9B-A561-E09029584A4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graphicEl>
                                              <a:dgm id="{B65A74C5-180D-497B-A43F-CBB2E6E6C2FF}"/>
                                            </p:graphicEl>
                                          </p:spTgt>
                                        </p:tgtEl>
                                        <p:attrNameLst>
                                          <p:attrName>style.visibility</p:attrName>
                                        </p:attrNameLst>
                                      </p:cBhvr>
                                      <p:to>
                                        <p:strVal val="visible"/>
                                      </p:to>
                                    </p:set>
                                    <p:animEffect transition="in" filter="wipe(up)">
                                      <p:cBhvr>
                                        <p:cTn id="17" dur="500"/>
                                        <p:tgtEl>
                                          <p:spTgt spid="4">
                                            <p:graphicEl>
                                              <a:dgm id="{B65A74C5-180D-497B-A43F-CBB2E6E6C2F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graphicEl>
                                              <a:dgm id="{78E8A172-D18E-48C2-92FD-85FF66250ED3}"/>
                                            </p:graphicEl>
                                          </p:spTgt>
                                        </p:tgtEl>
                                        <p:attrNameLst>
                                          <p:attrName>style.visibility</p:attrName>
                                        </p:attrNameLst>
                                      </p:cBhvr>
                                      <p:to>
                                        <p:strVal val="visible"/>
                                      </p:to>
                                    </p:set>
                                    <p:animEffect transition="in" filter="wipe(up)">
                                      <p:cBhvr>
                                        <p:cTn id="22" dur="500"/>
                                        <p:tgtEl>
                                          <p:spTgt spid="4">
                                            <p:graphicEl>
                                              <a:dgm id="{78E8A172-D18E-48C2-92FD-85FF66250ED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graphicEl>
                                              <a:dgm id="{78D8D9C0-0571-41E3-AACC-4B952975716E}"/>
                                            </p:graphicEl>
                                          </p:spTgt>
                                        </p:tgtEl>
                                        <p:attrNameLst>
                                          <p:attrName>style.visibility</p:attrName>
                                        </p:attrNameLst>
                                      </p:cBhvr>
                                      <p:to>
                                        <p:strVal val="visible"/>
                                      </p:to>
                                    </p:set>
                                    <p:animEffect transition="in" filter="wipe(up)">
                                      <p:cBhvr>
                                        <p:cTn id="27" dur="500"/>
                                        <p:tgtEl>
                                          <p:spTgt spid="4">
                                            <p:graphicEl>
                                              <a:dgm id="{78D8D9C0-0571-41E3-AACC-4B952975716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graphicEl>
                                              <a:dgm id="{CF370D3B-0A7F-4967-8FF5-714CA70FD25B}"/>
                                            </p:graphicEl>
                                          </p:spTgt>
                                        </p:tgtEl>
                                        <p:attrNameLst>
                                          <p:attrName>style.visibility</p:attrName>
                                        </p:attrNameLst>
                                      </p:cBhvr>
                                      <p:to>
                                        <p:strVal val="visible"/>
                                      </p:to>
                                    </p:set>
                                    <p:animEffect transition="in" filter="wipe(up)">
                                      <p:cBhvr>
                                        <p:cTn id="32" dur="500"/>
                                        <p:tgtEl>
                                          <p:spTgt spid="4">
                                            <p:graphicEl>
                                              <a:dgm id="{CF370D3B-0A7F-4967-8FF5-714CA70FD2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Requirements Overview</a:t>
            </a:r>
            <a:endParaRPr lang="en-US" dirty="0"/>
          </a:p>
        </p:txBody>
      </p:sp>
      <p:graphicFrame>
        <p:nvGraphicFramePr>
          <p:cNvPr id="4" name="Content Placeholder 3"/>
          <p:cNvGraphicFramePr>
            <a:graphicFrameLocks noGrp="1"/>
          </p:cNvGraphicFramePr>
          <p:nvPr>
            <p:ph sz="quarter" idx="1"/>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814B721-D5B7-4F74-B668-672647A6D25F}"/>
                                            </p:graphicEl>
                                          </p:spTgt>
                                        </p:tgtEl>
                                        <p:attrNameLst>
                                          <p:attrName>style.visibility</p:attrName>
                                        </p:attrNameLst>
                                      </p:cBhvr>
                                      <p:to>
                                        <p:strVal val="visible"/>
                                      </p:to>
                                    </p:set>
                                    <p:animEffect transition="in" filter="fade">
                                      <p:cBhvr>
                                        <p:cTn id="7" dur="500"/>
                                        <p:tgtEl>
                                          <p:spTgt spid="4">
                                            <p:graphicEl>
                                              <a:dgm id="{C814B721-D5B7-4F74-B668-672647A6D25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6C9A09A-9B37-43AC-9ACC-4598034950A6}"/>
                                            </p:graphicEl>
                                          </p:spTgt>
                                        </p:tgtEl>
                                        <p:attrNameLst>
                                          <p:attrName>style.visibility</p:attrName>
                                        </p:attrNameLst>
                                      </p:cBhvr>
                                      <p:to>
                                        <p:strVal val="visible"/>
                                      </p:to>
                                    </p:set>
                                    <p:animEffect transition="in" filter="fade">
                                      <p:cBhvr>
                                        <p:cTn id="12" dur="500"/>
                                        <p:tgtEl>
                                          <p:spTgt spid="4">
                                            <p:graphicEl>
                                              <a:dgm id="{D6C9A09A-9B37-43AC-9ACC-4598034950A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643CEE84-AE4D-4C94-B4DE-DEFA31189095}"/>
                                            </p:graphicEl>
                                          </p:spTgt>
                                        </p:tgtEl>
                                        <p:attrNameLst>
                                          <p:attrName>style.visibility</p:attrName>
                                        </p:attrNameLst>
                                      </p:cBhvr>
                                      <p:to>
                                        <p:strVal val="visible"/>
                                      </p:to>
                                    </p:set>
                                    <p:animEffect transition="in" filter="fade">
                                      <p:cBhvr>
                                        <p:cTn id="17" dur="500"/>
                                        <p:tgtEl>
                                          <p:spTgt spid="4">
                                            <p:graphicEl>
                                              <a:dgm id="{643CEE84-AE4D-4C94-B4DE-DEFA3118909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2BD9C957-529D-41A9-881A-9EE3BDEF087E}"/>
                                            </p:graphicEl>
                                          </p:spTgt>
                                        </p:tgtEl>
                                        <p:attrNameLst>
                                          <p:attrName>style.visibility</p:attrName>
                                        </p:attrNameLst>
                                      </p:cBhvr>
                                      <p:to>
                                        <p:strVal val="visible"/>
                                      </p:to>
                                    </p:set>
                                    <p:animEffect transition="in" filter="fade">
                                      <p:cBhvr>
                                        <p:cTn id="22" dur="500"/>
                                        <p:tgtEl>
                                          <p:spTgt spid="4">
                                            <p:graphicEl>
                                              <a:dgm id="{2BD9C957-529D-41A9-881A-9EE3BDEF087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8315D5F7-C53C-47C2-A47C-6F382575F1F3}"/>
                                            </p:graphicEl>
                                          </p:spTgt>
                                        </p:tgtEl>
                                        <p:attrNameLst>
                                          <p:attrName>style.visibility</p:attrName>
                                        </p:attrNameLst>
                                      </p:cBhvr>
                                      <p:to>
                                        <p:strVal val="visible"/>
                                      </p:to>
                                    </p:set>
                                    <p:animEffect transition="in" filter="fade">
                                      <p:cBhvr>
                                        <p:cTn id="27" dur="500"/>
                                        <p:tgtEl>
                                          <p:spTgt spid="4">
                                            <p:graphicEl>
                                              <a:dgm id="{8315D5F7-C53C-47C2-A47C-6F382575F1F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EC1D2DD2-883C-4247-8EB2-25B1227A685E}"/>
                                            </p:graphicEl>
                                          </p:spTgt>
                                        </p:tgtEl>
                                        <p:attrNameLst>
                                          <p:attrName>style.visibility</p:attrName>
                                        </p:attrNameLst>
                                      </p:cBhvr>
                                      <p:to>
                                        <p:strVal val="visible"/>
                                      </p:to>
                                    </p:set>
                                    <p:animEffect transition="in" filter="fade">
                                      <p:cBhvr>
                                        <p:cTn id="32" dur="500"/>
                                        <p:tgtEl>
                                          <p:spTgt spid="4">
                                            <p:graphicEl>
                                              <a:dgm id="{EC1D2DD2-883C-4247-8EB2-25B1227A68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1143000"/>
          </a:xfrm>
        </p:spPr>
        <p:txBody>
          <a:bodyPr>
            <a:normAutofit fontScale="90000"/>
          </a:bodyPr>
          <a:lstStyle/>
          <a:p>
            <a:r>
              <a:rPr lang="en-US" dirty="0" smtClean="0"/>
              <a:t>What is a KSA (Knowledge, Skills, Abilities)?</a:t>
            </a:r>
            <a:endParaRPr lang="en-US" dirty="0"/>
          </a:p>
        </p:txBody>
      </p:sp>
      <p:sp>
        <p:nvSpPr>
          <p:cNvPr id="3" name="Content Placeholder 2"/>
          <p:cNvSpPr>
            <a:spLocks noGrp="1"/>
          </p:cNvSpPr>
          <p:nvPr>
            <p:ph sz="quarter" idx="1"/>
          </p:nvPr>
        </p:nvSpPr>
        <p:spPr>
          <a:xfrm>
            <a:off x="685800" y="1828800"/>
            <a:ext cx="7772400" cy="4572000"/>
          </a:xfrm>
        </p:spPr>
        <p:txBody>
          <a:bodyPr>
            <a:normAutofit/>
          </a:bodyPr>
          <a:lstStyle/>
          <a:p>
            <a:r>
              <a:rPr lang="en-US" dirty="0" smtClean="0"/>
              <a:t>Detailed individual knowledge, skills, and abilities specific to the given class</a:t>
            </a:r>
          </a:p>
          <a:p>
            <a:r>
              <a:rPr lang="en-US" dirty="0" smtClean="0"/>
              <a:t>Used to develop supplemental questions for position, as well as specific technical questions for interview and performance management</a:t>
            </a:r>
          </a:p>
        </p:txBody>
      </p:sp>
      <p:graphicFrame>
        <p:nvGraphicFramePr>
          <p:cNvPr id="4" name="Diagram 3"/>
          <p:cNvGraphicFramePr/>
          <p:nvPr/>
        </p:nvGraphicFramePr>
        <p:xfrm>
          <a:off x="685800" y="3429000"/>
          <a:ext cx="79248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70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26120E6D-CE88-45C2-87BF-33FD9EF3EAF9}"/>
                                            </p:graphicEl>
                                          </p:spTgt>
                                        </p:tgtEl>
                                        <p:attrNameLst>
                                          <p:attrName>style.visibility</p:attrName>
                                        </p:attrNameLst>
                                      </p:cBhvr>
                                      <p:to>
                                        <p:strVal val="visible"/>
                                      </p:to>
                                    </p:set>
                                    <p:animEffect transition="in" filter="fade">
                                      <p:cBhvr>
                                        <p:cTn id="17" dur="500"/>
                                        <p:tgtEl>
                                          <p:spTgt spid="4">
                                            <p:graphicEl>
                                              <a:dgm id="{26120E6D-CE88-45C2-87BF-33FD9EF3EAF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A0C3D54A-ADEC-4C73-8C33-0D89D1FE8E3B}"/>
                                            </p:graphicEl>
                                          </p:spTgt>
                                        </p:tgtEl>
                                        <p:attrNameLst>
                                          <p:attrName>style.visibility</p:attrName>
                                        </p:attrNameLst>
                                      </p:cBhvr>
                                      <p:to>
                                        <p:strVal val="visible"/>
                                      </p:to>
                                    </p:set>
                                    <p:animEffect transition="in" filter="fade">
                                      <p:cBhvr>
                                        <p:cTn id="22" dur="500"/>
                                        <p:tgtEl>
                                          <p:spTgt spid="4">
                                            <p:graphicEl>
                                              <a:dgm id="{A0C3D54A-ADEC-4C73-8C33-0D89D1FE8E3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2793C9BB-F2B8-47A5-9142-570321F29515}"/>
                                            </p:graphicEl>
                                          </p:spTgt>
                                        </p:tgtEl>
                                        <p:attrNameLst>
                                          <p:attrName>style.visibility</p:attrName>
                                        </p:attrNameLst>
                                      </p:cBhvr>
                                      <p:to>
                                        <p:strVal val="visible"/>
                                      </p:to>
                                    </p:set>
                                    <p:animEffect transition="in" filter="fade">
                                      <p:cBhvr>
                                        <p:cTn id="27" dur="500"/>
                                        <p:tgtEl>
                                          <p:spTgt spid="4">
                                            <p:graphicEl>
                                              <a:dgm id="{2793C9BB-F2B8-47A5-9142-570321F2951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27894568-C51E-497A-AD61-6867ECA9A7DA}"/>
                                            </p:graphicEl>
                                          </p:spTgt>
                                        </p:tgtEl>
                                        <p:attrNameLst>
                                          <p:attrName>style.visibility</p:attrName>
                                        </p:attrNameLst>
                                      </p:cBhvr>
                                      <p:to>
                                        <p:strVal val="visible"/>
                                      </p:to>
                                    </p:set>
                                    <p:animEffect transition="in" filter="fade">
                                      <p:cBhvr>
                                        <p:cTn id="32" dur="500"/>
                                        <p:tgtEl>
                                          <p:spTgt spid="4">
                                            <p:graphicEl>
                                              <a:dgm id="{27894568-C51E-497A-AD61-6867ECA9A7DA}"/>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23E4006B-95D0-42F4-A299-B452489B2D41}"/>
                                            </p:graphicEl>
                                          </p:spTgt>
                                        </p:tgtEl>
                                        <p:attrNameLst>
                                          <p:attrName>style.visibility</p:attrName>
                                        </p:attrNameLst>
                                      </p:cBhvr>
                                      <p:to>
                                        <p:strVal val="visible"/>
                                      </p:to>
                                    </p:set>
                                    <p:animEffect transition="in" filter="fade">
                                      <p:cBhvr>
                                        <p:cTn id="35" dur="500"/>
                                        <p:tgtEl>
                                          <p:spTgt spid="4">
                                            <p:graphicEl>
                                              <a:dgm id="{23E4006B-95D0-42F4-A299-B452489B2D4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graphicEl>
                                              <a:dgm id="{ACC1480C-C392-49B7-ACBE-9ED1D57B9FC2}"/>
                                            </p:graphicEl>
                                          </p:spTgt>
                                        </p:tgtEl>
                                        <p:attrNameLst>
                                          <p:attrName>style.visibility</p:attrName>
                                        </p:attrNameLst>
                                      </p:cBhvr>
                                      <p:to>
                                        <p:strVal val="visible"/>
                                      </p:to>
                                    </p:set>
                                    <p:animEffect transition="in" filter="fade">
                                      <p:cBhvr>
                                        <p:cTn id="40" dur="500"/>
                                        <p:tgtEl>
                                          <p:spTgt spid="4">
                                            <p:graphicEl>
                                              <a:dgm id="{ACC1480C-C392-49B7-ACBE-9ED1D57B9FC2}"/>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graphicEl>
                                              <a:dgm id="{07194DD8-6DF1-4C34-A09D-3093C7EE34A0}"/>
                                            </p:graphicEl>
                                          </p:spTgt>
                                        </p:tgtEl>
                                        <p:attrNameLst>
                                          <p:attrName>style.visibility</p:attrName>
                                        </p:attrNameLst>
                                      </p:cBhvr>
                                      <p:to>
                                        <p:strVal val="visible"/>
                                      </p:to>
                                    </p:set>
                                    <p:animEffect transition="in" filter="fade">
                                      <p:cBhvr>
                                        <p:cTn id="43" dur="500"/>
                                        <p:tgtEl>
                                          <p:spTgt spid="4">
                                            <p:graphicEl>
                                              <a:dgm id="{07194DD8-6DF1-4C34-A09D-3093C7EE34A0}"/>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graphicEl>
                                              <a:dgm id="{AE88177A-08E3-4094-A573-A23E51D6D04E}"/>
                                            </p:graphicEl>
                                          </p:spTgt>
                                        </p:tgtEl>
                                        <p:attrNameLst>
                                          <p:attrName>style.visibility</p:attrName>
                                        </p:attrNameLst>
                                      </p:cBhvr>
                                      <p:to>
                                        <p:strVal val="visible"/>
                                      </p:to>
                                    </p:set>
                                    <p:animEffect transition="in" filter="fade">
                                      <p:cBhvr>
                                        <p:cTn id="48" dur="500"/>
                                        <p:tgtEl>
                                          <p:spTgt spid="4">
                                            <p:graphicEl>
                                              <a:dgm id="{AE88177A-08E3-4094-A573-A23E51D6D04E}"/>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graphicEl>
                                              <a:dgm id="{733906F2-0E37-45C0-9B13-2683254D035B}"/>
                                            </p:graphicEl>
                                          </p:spTgt>
                                        </p:tgtEl>
                                        <p:attrNameLst>
                                          <p:attrName>style.visibility</p:attrName>
                                        </p:attrNameLst>
                                      </p:cBhvr>
                                      <p:to>
                                        <p:strVal val="visible"/>
                                      </p:to>
                                    </p:set>
                                    <p:animEffect transition="in" filter="fade">
                                      <p:cBhvr>
                                        <p:cTn id="51" dur="500"/>
                                        <p:tgtEl>
                                          <p:spTgt spid="4">
                                            <p:graphicEl>
                                              <a:dgm id="{733906F2-0E37-45C0-9B13-2683254D035B}"/>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
                                            <p:graphicEl>
                                              <a:dgm id="{74F289EC-23BE-4CDD-9862-B71E5B389B4F}"/>
                                            </p:graphicEl>
                                          </p:spTgt>
                                        </p:tgtEl>
                                        <p:attrNameLst>
                                          <p:attrName>style.visibility</p:attrName>
                                        </p:attrNameLst>
                                      </p:cBhvr>
                                      <p:to>
                                        <p:strVal val="visible"/>
                                      </p:to>
                                    </p:set>
                                    <p:animEffect transition="in" filter="fade">
                                      <p:cBhvr>
                                        <p:cTn id="56" dur="500"/>
                                        <p:tgtEl>
                                          <p:spTgt spid="4">
                                            <p:graphicEl>
                                              <a:dgm id="{74F289EC-23BE-4CDD-9862-B71E5B389B4F}"/>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
                                            <p:graphicEl>
                                              <a:dgm id="{2B271D1E-25B9-4E13-9E65-76EB0F597D61}"/>
                                            </p:graphicEl>
                                          </p:spTgt>
                                        </p:tgtEl>
                                        <p:attrNameLst>
                                          <p:attrName>style.visibility</p:attrName>
                                        </p:attrNameLst>
                                      </p:cBhvr>
                                      <p:to>
                                        <p:strVal val="visible"/>
                                      </p:to>
                                    </p:set>
                                    <p:animEffect transition="in" filter="fade">
                                      <p:cBhvr>
                                        <p:cTn id="59" dur="500"/>
                                        <p:tgtEl>
                                          <p:spTgt spid="4">
                                            <p:graphicEl>
                                              <a:dgm id="{2B271D1E-25B9-4E13-9E65-76EB0F597D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1143000"/>
          </a:xfrm>
        </p:spPr>
        <p:txBody>
          <a:bodyPr>
            <a:normAutofit fontScale="90000"/>
          </a:bodyPr>
          <a:lstStyle/>
          <a:p>
            <a:r>
              <a:rPr lang="en-US" dirty="0" smtClean="0"/>
              <a:t>What is a KSA (Knowledge, Skills, Abilities)?</a:t>
            </a:r>
            <a:endParaRPr lang="en-US" dirty="0"/>
          </a:p>
        </p:txBody>
      </p:sp>
      <p:graphicFrame>
        <p:nvGraphicFramePr>
          <p:cNvPr id="4" name="Content Placeholder 3"/>
          <p:cNvGraphicFramePr>
            <a:graphicFrameLocks noGrp="1"/>
          </p:cNvGraphicFramePr>
          <p:nvPr>
            <p:ph sz="quarter" idx="1"/>
          </p:nvPr>
        </p:nvGraphicFramePr>
        <p:xfrm>
          <a:off x="685800" y="1828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71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F0FCED6D-A66C-4848-9F88-475497943F04}"/>
                                            </p:graphicEl>
                                          </p:spTgt>
                                        </p:tgtEl>
                                        <p:attrNameLst>
                                          <p:attrName>style.visibility</p:attrName>
                                        </p:attrNameLst>
                                      </p:cBhvr>
                                      <p:to>
                                        <p:strVal val="visible"/>
                                      </p:to>
                                    </p:set>
                                    <p:anim calcmode="lin" valueType="num">
                                      <p:cBhvr additive="base">
                                        <p:cTn id="7" dur="500" fill="hold"/>
                                        <p:tgtEl>
                                          <p:spTgt spid="4">
                                            <p:graphicEl>
                                              <a:dgm id="{F0FCED6D-A66C-4848-9F88-475497943F0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F0FCED6D-A66C-4848-9F88-475497943F0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D8A3A7DB-2865-4B37-99C5-10769C777FBC}"/>
                                            </p:graphicEl>
                                          </p:spTgt>
                                        </p:tgtEl>
                                        <p:attrNameLst>
                                          <p:attrName>style.visibility</p:attrName>
                                        </p:attrNameLst>
                                      </p:cBhvr>
                                      <p:to>
                                        <p:strVal val="visible"/>
                                      </p:to>
                                    </p:set>
                                    <p:anim calcmode="lin" valueType="num">
                                      <p:cBhvr additive="base">
                                        <p:cTn id="13" dur="500" fill="hold"/>
                                        <p:tgtEl>
                                          <p:spTgt spid="4">
                                            <p:graphicEl>
                                              <a:dgm id="{D8A3A7DB-2865-4B37-99C5-10769C777FB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D8A3A7DB-2865-4B37-99C5-10769C777FB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6EC93D13-0E0A-41D9-BCB4-7CA211F78A4F}"/>
                                            </p:graphicEl>
                                          </p:spTgt>
                                        </p:tgtEl>
                                        <p:attrNameLst>
                                          <p:attrName>style.visibility</p:attrName>
                                        </p:attrNameLst>
                                      </p:cBhvr>
                                      <p:to>
                                        <p:strVal val="visible"/>
                                      </p:to>
                                    </p:set>
                                    <p:anim calcmode="lin" valueType="num">
                                      <p:cBhvr additive="base">
                                        <p:cTn id="19" dur="500" fill="hold"/>
                                        <p:tgtEl>
                                          <p:spTgt spid="4">
                                            <p:graphicEl>
                                              <a:dgm id="{6EC93D13-0E0A-41D9-BCB4-7CA211F78A4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6EC93D13-0E0A-41D9-BCB4-7CA211F78A4F}"/>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97B358DE-5824-4C05-A030-DF40D9B5D98F}"/>
                                            </p:graphicEl>
                                          </p:spTgt>
                                        </p:tgtEl>
                                        <p:attrNameLst>
                                          <p:attrName>style.visibility</p:attrName>
                                        </p:attrNameLst>
                                      </p:cBhvr>
                                      <p:to>
                                        <p:strVal val="visible"/>
                                      </p:to>
                                    </p:set>
                                    <p:anim calcmode="lin" valueType="num">
                                      <p:cBhvr additive="base">
                                        <p:cTn id="25" dur="500" fill="hold"/>
                                        <p:tgtEl>
                                          <p:spTgt spid="4">
                                            <p:graphicEl>
                                              <a:dgm id="{97B358DE-5824-4C05-A030-DF40D9B5D98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97B358DE-5824-4C05-A030-DF40D9B5D98F}"/>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92C1F098-CFA1-4DA6-992E-F87043091CD3}"/>
                                            </p:graphicEl>
                                          </p:spTgt>
                                        </p:tgtEl>
                                        <p:attrNameLst>
                                          <p:attrName>style.visibility</p:attrName>
                                        </p:attrNameLst>
                                      </p:cBhvr>
                                      <p:to>
                                        <p:strVal val="visible"/>
                                      </p:to>
                                    </p:set>
                                    <p:anim calcmode="lin" valueType="num">
                                      <p:cBhvr additive="base">
                                        <p:cTn id="31" dur="500" fill="hold"/>
                                        <p:tgtEl>
                                          <p:spTgt spid="4">
                                            <p:graphicEl>
                                              <a:dgm id="{92C1F098-CFA1-4DA6-992E-F87043091CD3}"/>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92C1F098-CFA1-4DA6-992E-F87043091CD3}"/>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FA03C3BF-537F-4EC9-8FFC-765F034C5C0F}"/>
                                            </p:graphicEl>
                                          </p:spTgt>
                                        </p:tgtEl>
                                        <p:attrNameLst>
                                          <p:attrName>style.visibility</p:attrName>
                                        </p:attrNameLst>
                                      </p:cBhvr>
                                      <p:to>
                                        <p:strVal val="visible"/>
                                      </p:to>
                                    </p:set>
                                    <p:anim calcmode="lin" valueType="num">
                                      <p:cBhvr additive="base">
                                        <p:cTn id="37" dur="500" fill="hold"/>
                                        <p:tgtEl>
                                          <p:spTgt spid="4">
                                            <p:graphicEl>
                                              <a:dgm id="{FA03C3BF-537F-4EC9-8FFC-765F034C5C0F}"/>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FA03C3BF-537F-4EC9-8FFC-765F034C5C0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Broad KSAs</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72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C6803E4-71DA-4666-B1BC-23B46010BE0D}"/>
                                            </p:graphicEl>
                                          </p:spTgt>
                                        </p:tgtEl>
                                        <p:attrNameLst>
                                          <p:attrName>style.visibility</p:attrName>
                                        </p:attrNameLst>
                                      </p:cBhvr>
                                      <p:to>
                                        <p:strVal val="visible"/>
                                      </p:to>
                                    </p:set>
                                    <p:animEffect transition="in" filter="fade">
                                      <p:cBhvr>
                                        <p:cTn id="7" dur="500"/>
                                        <p:tgtEl>
                                          <p:spTgt spid="4">
                                            <p:graphicEl>
                                              <a:dgm id="{DC6803E4-71DA-4666-B1BC-23B46010BE0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36482EC-503F-47A3-8E57-268DF8C6191B}"/>
                                            </p:graphicEl>
                                          </p:spTgt>
                                        </p:tgtEl>
                                        <p:attrNameLst>
                                          <p:attrName>style.visibility</p:attrName>
                                        </p:attrNameLst>
                                      </p:cBhvr>
                                      <p:to>
                                        <p:strVal val="visible"/>
                                      </p:to>
                                    </p:set>
                                    <p:animEffect transition="in" filter="fade">
                                      <p:cBhvr>
                                        <p:cTn id="12" dur="500"/>
                                        <p:tgtEl>
                                          <p:spTgt spid="4">
                                            <p:graphicEl>
                                              <a:dgm id="{B36482EC-503F-47A3-8E57-268DF8C6191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333778C4-5390-49C3-B46D-1864DAD2BFFA}"/>
                                            </p:graphicEl>
                                          </p:spTgt>
                                        </p:tgtEl>
                                        <p:attrNameLst>
                                          <p:attrName>style.visibility</p:attrName>
                                        </p:attrNameLst>
                                      </p:cBhvr>
                                      <p:to>
                                        <p:strVal val="visible"/>
                                      </p:to>
                                    </p:set>
                                    <p:animEffect transition="in" filter="fade">
                                      <p:cBhvr>
                                        <p:cTn id="17" dur="500"/>
                                        <p:tgtEl>
                                          <p:spTgt spid="4">
                                            <p:graphicEl>
                                              <a:dgm id="{333778C4-5390-49C3-B46D-1864DAD2BF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05A7D469-1A83-4A16-90CC-1E55DCF12CFC}"/>
                                            </p:graphicEl>
                                          </p:spTgt>
                                        </p:tgtEl>
                                        <p:attrNameLst>
                                          <p:attrName>style.visibility</p:attrName>
                                        </p:attrNameLst>
                                      </p:cBhvr>
                                      <p:to>
                                        <p:strVal val="visible"/>
                                      </p:to>
                                    </p:set>
                                    <p:animEffect transition="in" filter="fade">
                                      <p:cBhvr>
                                        <p:cTn id="22" dur="500"/>
                                        <p:tgtEl>
                                          <p:spTgt spid="4">
                                            <p:graphicEl>
                                              <a:dgm id="{05A7D469-1A83-4A16-90CC-1E55DCF12CF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1BAAC93E-B7EC-4A90-9679-E3992478CA8C}"/>
                                            </p:graphicEl>
                                          </p:spTgt>
                                        </p:tgtEl>
                                        <p:attrNameLst>
                                          <p:attrName>style.visibility</p:attrName>
                                        </p:attrNameLst>
                                      </p:cBhvr>
                                      <p:to>
                                        <p:strVal val="visible"/>
                                      </p:to>
                                    </p:set>
                                    <p:animEffect transition="in" filter="fade">
                                      <p:cBhvr>
                                        <p:cTn id="27" dur="500"/>
                                        <p:tgtEl>
                                          <p:spTgt spid="4">
                                            <p:graphicEl>
                                              <a:dgm id="{1BAAC93E-B7EC-4A90-9679-E3992478CA8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F8F9D8C6-BE05-4586-B36B-C33571F6E7DC}"/>
                                            </p:graphicEl>
                                          </p:spTgt>
                                        </p:tgtEl>
                                        <p:attrNameLst>
                                          <p:attrName>style.visibility</p:attrName>
                                        </p:attrNameLst>
                                      </p:cBhvr>
                                      <p:to>
                                        <p:strVal val="visible"/>
                                      </p:to>
                                    </p:set>
                                    <p:animEffect transition="in" filter="fade">
                                      <p:cBhvr>
                                        <p:cTn id="32" dur="500"/>
                                        <p:tgtEl>
                                          <p:spTgt spid="4">
                                            <p:graphicEl>
                                              <a:dgm id="{F8F9D8C6-BE05-4586-B36B-C33571F6E7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Specific KSA statement?</a:t>
            </a:r>
            <a:endParaRPr lang="en-US" dirty="0"/>
          </a:p>
        </p:txBody>
      </p:sp>
      <p:graphicFrame>
        <p:nvGraphicFramePr>
          <p:cNvPr id="4" name="Content Placeholder 3"/>
          <p:cNvGraphicFramePr>
            <a:graphicFrameLocks noGrp="1"/>
          </p:cNvGraphicFramePr>
          <p:nvPr>
            <p:ph sz="quarter" idx="1"/>
          </p:nvPr>
        </p:nvGraphicFramePr>
        <p:xfrm>
          <a:off x="762000" y="1524000"/>
          <a:ext cx="7772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73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09C2A89F-7CDF-4A2E-BC77-3DBAA91CCE1F}"/>
                                            </p:graphicEl>
                                          </p:spTgt>
                                        </p:tgtEl>
                                        <p:attrNameLst>
                                          <p:attrName>style.visibility</p:attrName>
                                        </p:attrNameLst>
                                      </p:cBhvr>
                                      <p:to>
                                        <p:strVal val="visible"/>
                                      </p:to>
                                    </p:set>
                                    <p:anim calcmode="lin" valueType="num">
                                      <p:cBhvr additive="base">
                                        <p:cTn id="7" dur="500" fill="hold"/>
                                        <p:tgtEl>
                                          <p:spTgt spid="4">
                                            <p:graphicEl>
                                              <a:dgm id="{09C2A89F-7CDF-4A2E-BC77-3DBAA91CCE1F}"/>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09C2A89F-7CDF-4A2E-BC77-3DBAA91CCE1F}"/>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0C968B6D-58CE-454F-84FD-6BAA0C0910CD}"/>
                                            </p:graphicEl>
                                          </p:spTgt>
                                        </p:tgtEl>
                                        <p:attrNameLst>
                                          <p:attrName>style.visibility</p:attrName>
                                        </p:attrNameLst>
                                      </p:cBhvr>
                                      <p:to>
                                        <p:strVal val="visible"/>
                                      </p:to>
                                    </p:set>
                                    <p:anim calcmode="lin" valueType="num">
                                      <p:cBhvr additive="base">
                                        <p:cTn id="13" dur="500" fill="hold"/>
                                        <p:tgtEl>
                                          <p:spTgt spid="4">
                                            <p:graphicEl>
                                              <a:dgm id="{0C968B6D-58CE-454F-84FD-6BAA0C0910CD}"/>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0C968B6D-58CE-454F-84FD-6BAA0C0910CD}"/>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94FB0455-82B1-46D8-B53E-648F292600CB}"/>
                                            </p:graphicEl>
                                          </p:spTgt>
                                        </p:tgtEl>
                                        <p:attrNameLst>
                                          <p:attrName>style.visibility</p:attrName>
                                        </p:attrNameLst>
                                      </p:cBhvr>
                                      <p:to>
                                        <p:strVal val="visible"/>
                                      </p:to>
                                    </p:set>
                                    <p:anim calcmode="lin" valueType="num">
                                      <p:cBhvr additive="base">
                                        <p:cTn id="19" dur="500" fill="hold"/>
                                        <p:tgtEl>
                                          <p:spTgt spid="4">
                                            <p:graphicEl>
                                              <a:dgm id="{94FB0455-82B1-46D8-B53E-648F292600CB}"/>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94FB0455-82B1-46D8-B53E-648F292600CB}"/>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graphicEl>
                                              <a:dgm id="{2755F379-9290-48D9-9967-E47930EB7662}"/>
                                            </p:graphicEl>
                                          </p:spTgt>
                                        </p:tgtEl>
                                        <p:attrNameLst>
                                          <p:attrName>style.visibility</p:attrName>
                                        </p:attrNameLst>
                                      </p:cBhvr>
                                      <p:to>
                                        <p:strVal val="visible"/>
                                      </p:to>
                                    </p:set>
                                    <p:anim calcmode="lin" valueType="num">
                                      <p:cBhvr additive="base">
                                        <p:cTn id="23" dur="500" fill="hold"/>
                                        <p:tgtEl>
                                          <p:spTgt spid="4">
                                            <p:graphicEl>
                                              <a:dgm id="{2755F379-9290-48D9-9967-E47930EB7662}"/>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graphicEl>
                                              <a:dgm id="{2755F379-9290-48D9-9967-E47930EB7662}"/>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graphicEl>
                                              <a:dgm id="{B592E230-EDB1-46F5-A5B2-14A588CADFB5}"/>
                                            </p:graphicEl>
                                          </p:spTgt>
                                        </p:tgtEl>
                                        <p:attrNameLst>
                                          <p:attrName>style.visibility</p:attrName>
                                        </p:attrNameLst>
                                      </p:cBhvr>
                                      <p:to>
                                        <p:strVal val="visible"/>
                                      </p:to>
                                    </p:set>
                                    <p:anim calcmode="lin" valueType="num">
                                      <p:cBhvr additive="base">
                                        <p:cTn id="29" dur="500" fill="hold"/>
                                        <p:tgtEl>
                                          <p:spTgt spid="4">
                                            <p:graphicEl>
                                              <a:dgm id="{B592E230-EDB1-46F5-A5B2-14A588CADFB5}"/>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graphicEl>
                                              <a:dgm id="{B592E230-EDB1-46F5-A5B2-14A588CADFB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r>
              <a:rPr lang="en-US" dirty="0" smtClean="0"/>
              <a:t>What is a Specific KSA statement?</a:t>
            </a:r>
            <a:endParaRPr lang="en-US" dirty="0"/>
          </a:p>
        </p:txBody>
      </p:sp>
      <p:graphicFrame>
        <p:nvGraphicFramePr>
          <p:cNvPr id="5" name="Content Placeholder 4"/>
          <p:cNvGraphicFramePr>
            <a:graphicFrameLocks noGrp="1"/>
          </p:cNvGraphicFramePr>
          <p:nvPr>
            <p:ph sz="quarter" idx="1"/>
          </p:nvPr>
        </p:nvGraphicFramePr>
        <p:xfrm>
          <a:off x="304800" y="914400"/>
          <a:ext cx="8534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74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55EFE2E-A4B0-40AA-A6FE-1831205C32A2}"/>
                                            </p:graphicEl>
                                          </p:spTgt>
                                        </p:tgtEl>
                                        <p:attrNameLst>
                                          <p:attrName>style.visibility</p:attrName>
                                        </p:attrNameLst>
                                      </p:cBhvr>
                                      <p:to>
                                        <p:strVal val="visible"/>
                                      </p:to>
                                    </p:set>
                                    <p:animEffect transition="in" filter="fade">
                                      <p:cBhvr>
                                        <p:cTn id="7" dur="500"/>
                                        <p:tgtEl>
                                          <p:spTgt spid="5">
                                            <p:graphicEl>
                                              <a:dgm id="{355EFE2E-A4B0-40AA-A6FE-1831205C32A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A26C4BE-0088-4CA2-8428-B614979BF8EB}"/>
                                            </p:graphicEl>
                                          </p:spTgt>
                                        </p:tgtEl>
                                        <p:attrNameLst>
                                          <p:attrName>style.visibility</p:attrName>
                                        </p:attrNameLst>
                                      </p:cBhvr>
                                      <p:to>
                                        <p:strVal val="visible"/>
                                      </p:to>
                                    </p:set>
                                    <p:animEffect transition="in" filter="fade">
                                      <p:cBhvr>
                                        <p:cTn id="12" dur="500"/>
                                        <p:tgtEl>
                                          <p:spTgt spid="5">
                                            <p:graphicEl>
                                              <a:dgm id="{4A26C4BE-0088-4CA2-8428-B614979BF8E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7B26D500-2B95-4EBC-8833-BF0838541468}"/>
                                            </p:graphicEl>
                                          </p:spTgt>
                                        </p:tgtEl>
                                        <p:attrNameLst>
                                          <p:attrName>style.visibility</p:attrName>
                                        </p:attrNameLst>
                                      </p:cBhvr>
                                      <p:to>
                                        <p:strVal val="visible"/>
                                      </p:to>
                                    </p:set>
                                    <p:animEffect transition="in" filter="fade">
                                      <p:cBhvr>
                                        <p:cTn id="17" dur="500"/>
                                        <p:tgtEl>
                                          <p:spTgt spid="5">
                                            <p:graphicEl>
                                              <a:dgm id="{7B26D500-2B95-4EBC-8833-BF083854146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116D99A8-3F1B-4B4B-9DCE-F1156E668099}"/>
                                            </p:graphicEl>
                                          </p:spTgt>
                                        </p:tgtEl>
                                        <p:attrNameLst>
                                          <p:attrName>style.visibility</p:attrName>
                                        </p:attrNameLst>
                                      </p:cBhvr>
                                      <p:to>
                                        <p:strVal val="visible"/>
                                      </p:to>
                                    </p:set>
                                    <p:animEffect transition="in" filter="fade">
                                      <p:cBhvr>
                                        <p:cTn id="22" dur="500"/>
                                        <p:tgtEl>
                                          <p:spTgt spid="5">
                                            <p:graphicEl>
                                              <a:dgm id="{116D99A8-3F1B-4B4B-9DCE-F1156E6680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KSA Qualifiers</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75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8E7BE4C-D117-4396-ADE0-B43DE05EBB2D}"/>
                                            </p:graphicEl>
                                          </p:spTgt>
                                        </p:tgtEl>
                                        <p:attrNameLst>
                                          <p:attrName>style.visibility</p:attrName>
                                        </p:attrNameLst>
                                      </p:cBhvr>
                                      <p:to>
                                        <p:strVal val="visible"/>
                                      </p:to>
                                    </p:set>
                                    <p:animEffect transition="in" filter="fade">
                                      <p:cBhvr>
                                        <p:cTn id="7" dur="500"/>
                                        <p:tgtEl>
                                          <p:spTgt spid="4">
                                            <p:graphicEl>
                                              <a:dgm id="{A8E7BE4C-D117-4396-ADE0-B43DE05EBB2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7F4D1CF5-D7C0-4E1E-A732-AEC93268F617}"/>
                                            </p:graphicEl>
                                          </p:spTgt>
                                        </p:tgtEl>
                                        <p:attrNameLst>
                                          <p:attrName>style.visibility</p:attrName>
                                        </p:attrNameLst>
                                      </p:cBhvr>
                                      <p:to>
                                        <p:strVal val="visible"/>
                                      </p:to>
                                    </p:set>
                                    <p:animEffect transition="in" filter="fade">
                                      <p:cBhvr>
                                        <p:cTn id="12" dur="500"/>
                                        <p:tgtEl>
                                          <p:spTgt spid="4">
                                            <p:graphicEl>
                                              <a:dgm id="{7F4D1CF5-D7C0-4E1E-A732-AEC93268F61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9F671375-E4A8-43CA-BA09-9D865B0D7B79}"/>
                                            </p:graphicEl>
                                          </p:spTgt>
                                        </p:tgtEl>
                                        <p:attrNameLst>
                                          <p:attrName>style.visibility</p:attrName>
                                        </p:attrNameLst>
                                      </p:cBhvr>
                                      <p:to>
                                        <p:strVal val="visible"/>
                                      </p:to>
                                    </p:set>
                                    <p:animEffect transition="in" filter="fade">
                                      <p:cBhvr>
                                        <p:cTn id="17" dur="500"/>
                                        <p:tgtEl>
                                          <p:spTgt spid="4">
                                            <p:graphicEl>
                                              <a:dgm id="{9F671375-E4A8-43CA-BA09-9D865B0D7B7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518FF9D9-E04B-47AD-ABB8-9BE6703BAAA4}"/>
                                            </p:graphicEl>
                                          </p:spTgt>
                                        </p:tgtEl>
                                        <p:attrNameLst>
                                          <p:attrName>style.visibility</p:attrName>
                                        </p:attrNameLst>
                                      </p:cBhvr>
                                      <p:to>
                                        <p:strVal val="visible"/>
                                      </p:to>
                                    </p:set>
                                    <p:animEffect transition="in" filter="fade">
                                      <p:cBhvr>
                                        <p:cTn id="22" dur="500"/>
                                        <p:tgtEl>
                                          <p:spTgt spid="4">
                                            <p:graphicEl>
                                              <a:dgm id="{518FF9D9-E04B-47AD-ABB8-9BE6703BAAA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00C3604A-F732-47EB-BF29-1D153DC27AF5}"/>
                                            </p:graphicEl>
                                          </p:spTgt>
                                        </p:tgtEl>
                                        <p:attrNameLst>
                                          <p:attrName>style.visibility</p:attrName>
                                        </p:attrNameLst>
                                      </p:cBhvr>
                                      <p:to>
                                        <p:strVal val="visible"/>
                                      </p:to>
                                    </p:set>
                                    <p:animEffect transition="in" filter="fade">
                                      <p:cBhvr>
                                        <p:cTn id="27" dur="500"/>
                                        <p:tgtEl>
                                          <p:spTgt spid="4">
                                            <p:graphicEl>
                                              <a:dgm id="{00C3604A-F732-47EB-BF29-1D153DC27AF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DCBD1B97-167B-4362-92E3-16BD263D2535}"/>
                                            </p:graphicEl>
                                          </p:spTgt>
                                        </p:tgtEl>
                                        <p:attrNameLst>
                                          <p:attrName>style.visibility</p:attrName>
                                        </p:attrNameLst>
                                      </p:cBhvr>
                                      <p:to>
                                        <p:strVal val="visible"/>
                                      </p:to>
                                    </p:set>
                                    <p:animEffect transition="in" filter="fade">
                                      <p:cBhvr>
                                        <p:cTn id="32" dur="500"/>
                                        <p:tgtEl>
                                          <p:spTgt spid="4">
                                            <p:graphicEl>
                                              <a:dgm id="{DCBD1B97-167B-4362-92E3-16BD263D253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94AB6E19-98D6-44FB-A028-DA66664346C3}"/>
                                            </p:graphicEl>
                                          </p:spTgt>
                                        </p:tgtEl>
                                        <p:attrNameLst>
                                          <p:attrName>style.visibility</p:attrName>
                                        </p:attrNameLst>
                                      </p:cBhvr>
                                      <p:to>
                                        <p:strVal val="visible"/>
                                      </p:to>
                                    </p:set>
                                    <p:animEffect transition="in" filter="fade">
                                      <p:cBhvr>
                                        <p:cTn id="37" dur="500"/>
                                        <p:tgtEl>
                                          <p:spTgt spid="4">
                                            <p:graphicEl>
                                              <a:dgm id="{94AB6E19-98D6-44FB-A028-DA66664346C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AEFC1796-61EB-469F-BA68-813D2CAED9A1}"/>
                                            </p:graphicEl>
                                          </p:spTgt>
                                        </p:tgtEl>
                                        <p:attrNameLst>
                                          <p:attrName>style.visibility</p:attrName>
                                        </p:attrNameLst>
                                      </p:cBhvr>
                                      <p:to>
                                        <p:strVal val="visible"/>
                                      </p:to>
                                    </p:set>
                                    <p:animEffect transition="in" filter="fade">
                                      <p:cBhvr>
                                        <p:cTn id="42" dur="500"/>
                                        <p:tgtEl>
                                          <p:spTgt spid="4">
                                            <p:graphicEl>
                                              <a:dgm id="{AEFC1796-61EB-469F-BA68-813D2CAED9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Broad KSAs vs. Specific KSAs </a:t>
            </a:r>
            <a:endParaRPr lang="en-US" dirty="0"/>
          </a:p>
        </p:txBody>
      </p:sp>
      <p:graphicFrame>
        <p:nvGraphicFramePr>
          <p:cNvPr id="6" name="Diagram 5"/>
          <p:cNvGraphicFramePr/>
          <p:nvPr/>
        </p:nvGraphicFramePr>
        <p:xfrm>
          <a:off x="609600" y="1447800"/>
          <a:ext cx="7772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304800" y="6019800"/>
            <a:ext cx="8534400" cy="472440"/>
            <a:chOff x="1554479" y="3566160"/>
            <a:chExt cx="6217920" cy="1005840"/>
          </a:xfrm>
        </p:grpSpPr>
        <p:sp>
          <p:nvSpPr>
            <p:cNvPr id="7" name="Rounded Rectangle 6"/>
            <p:cNvSpPr/>
            <p:nvPr/>
          </p:nvSpPr>
          <p:spPr>
            <a:xfrm>
              <a:off x="1554479" y="3566160"/>
              <a:ext cx="6217920" cy="1005840"/>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1583939" y="3595620"/>
              <a:ext cx="6188460" cy="9469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400" i="1" kern="1200" dirty="0" smtClean="0"/>
                <a:t>Note:   </a:t>
              </a:r>
              <a:r>
                <a:rPr lang="en-US" sz="2400" b="1" u="sng" kern="1200" dirty="0" smtClean="0"/>
                <a:t>When in doubt, provide more rather than less detail</a:t>
              </a:r>
              <a:endParaRPr lang="en-US" sz="2400" kern="1200" dirty="0"/>
            </a:p>
          </p:txBody>
        </p:sp>
      </p:grpSp>
      <p:sp>
        <p:nvSpPr>
          <p:cNvPr id="9" name="Slide Number Placeholder 8"/>
          <p:cNvSpPr>
            <a:spLocks noGrp="1"/>
          </p:cNvSpPr>
          <p:nvPr>
            <p:ph type="sldNum" sz="quarter" idx="12"/>
          </p:nvPr>
        </p:nvSpPr>
        <p:spPr/>
        <p:txBody>
          <a:bodyPr/>
          <a:lstStyle/>
          <a:p>
            <a:fld id="{092322FF-8B0A-4BA3-8174-01465B2C3F28}" type="slidenum">
              <a:rPr lang="en-US" smtClean="0"/>
              <a:pPr/>
              <a:t>76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37AFF3B8-65F4-4465-A922-BA00FC4EF7ED}"/>
                                            </p:graphicEl>
                                          </p:spTgt>
                                        </p:tgtEl>
                                        <p:attrNameLst>
                                          <p:attrName>style.visibility</p:attrName>
                                        </p:attrNameLst>
                                      </p:cBhvr>
                                      <p:to>
                                        <p:strVal val="visible"/>
                                      </p:to>
                                    </p:set>
                                    <p:anim calcmode="lin" valueType="num">
                                      <p:cBhvr additive="base">
                                        <p:cTn id="7" dur="500" fill="hold"/>
                                        <p:tgtEl>
                                          <p:spTgt spid="6">
                                            <p:graphicEl>
                                              <a:dgm id="{37AFF3B8-65F4-4465-A922-BA00FC4EF7E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37AFF3B8-65F4-4465-A922-BA00FC4EF7E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graphicEl>
                                              <a:dgm id="{5CA42434-E50E-42FB-9EC7-17C0DC7000E1}"/>
                                            </p:graphicEl>
                                          </p:spTgt>
                                        </p:tgtEl>
                                        <p:attrNameLst>
                                          <p:attrName>style.visibility</p:attrName>
                                        </p:attrNameLst>
                                      </p:cBhvr>
                                      <p:to>
                                        <p:strVal val="visible"/>
                                      </p:to>
                                    </p:set>
                                    <p:anim calcmode="lin" valueType="num">
                                      <p:cBhvr additive="base">
                                        <p:cTn id="13" dur="500" fill="hold"/>
                                        <p:tgtEl>
                                          <p:spTgt spid="6">
                                            <p:graphicEl>
                                              <a:dgm id="{5CA42434-E50E-42FB-9EC7-17C0DC7000E1}"/>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graphicEl>
                                              <a:dgm id="{5CA42434-E50E-42FB-9EC7-17C0DC7000E1}"/>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graphicEl>
                                              <a:dgm id="{1B03E1DC-6CCD-4E49-99F1-B10E2CE58F17}"/>
                                            </p:graphicEl>
                                          </p:spTgt>
                                        </p:tgtEl>
                                        <p:attrNameLst>
                                          <p:attrName>style.visibility</p:attrName>
                                        </p:attrNameLst>
                                      </p:cBhvr>
                                      <p:to>
                                        <p:strVal val="visible"/>
                                      </p:to>
                                    </p:set>
                                    <p:anim calcmode="lin" valueType="num">
                                      <p:cBhvr additive="base">
                                        <p:cTn id="19" dur="500" fill="hold"/>
                                        <p:tgtEl>
                                          <p:spTgt spid="6">
                                            <p:graphicEl>
                                              <a:dgm id="{1B03E1DC-6CCD-4E49-99F1-B10E2CE58F17}"/>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graphicEl>
                                              <a:dgm id="{1B03E1DC-6CCD-4E49-99F1-B10E2CE58F17}"/>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graphicEl>
                                              <a:dgm id="{5E4351A2-C969-4079-81DA-63667A9CB602}"/>
                                            </p:graphicEl>
                                          </p:spTgt>
                                        </p:tgtEl>
                                        <p:attrNameLst>
                                          <p:attrName>style.visibility</p:attrName>
                                        </p:attrNameLst>
                                      </p:cBhvr>
                                      <p:to>
                                        <p:strVal val="visible"/>
                                      </p:to>
                                    </p:set>
                                    <p:anim calcmode="lin" valueType="num">
                                      <p:cBhvr additive="base">
                                        <p:cTn id="25" dur="500" fill="hold"/>
                                        <p:tgtEl>
                                          <p:spTgt spid="6">
                                            <p:graphicEl>
                                              <a:dgm id="{5E4351A2-C969-4079-81DA-63667A9CB602}"/>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graphicEl>
                                              <a:dgm id="{5E4351A2-C969-4079-81DA-63667A9CB602}"/>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graphicEl>
                                              <a:dgm id="{022BAEAA-CDA9-47BB-9154-F52E7CDB5EE9}"/>
                                            </p:graphicEl>
                                          </p:spTgt>
                                        </p:tgtEl>
                                        <p:attrNameLst>
                                          <p:attrName>style.visibility</p:attrName>
                                        </p:attrNameLst>
                                      </p:cBhvr>
                                      <p:to>
                                        <p:strVal val="visible"/>
                                      </p:to>
                                    </p:set>
                                    <p:anim calcmode="lin" valueType="num">
                                      <p:cBhvr additive="base">
                                        <p:cTn id="31" dur="500" fill="hold"/>
                                        <p:tgtEl>
                                          <p:spTgt spid="6">
                                            <p:graphicEl>
                                              <a:dgm id="{022BAEAA-CDA9-47BB-9154-F52E7CDB5EE9}"/>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022BAEAA-CDA9-47BB-9154-F52E7CDB5EE9}"/>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graphicEl>
                                              <a:dgm id="{6BEC0661-0E71-4652-9DA7-893099A88614}"/>
                                            </p:graphicEl>
                                          </p:spTgt>
                                        </p:tgtEl>
                                        <p:attrNameLst>
                                          <p:attrName>style.visibility</p:attrName>
                                        </p:attrNameLst>
                                      </p:cBhvr>
                                      <p:to>
                                        <p:strVal val="visible"/>
                                      </p:to>
                                    </p:set>
                                    <p:anim calcmode="lin" valueType="num">
                                      <p:cBhvr additive="base">
                                        <p:cTn id="37" dur="500" fill="hold"/>
                                        <p:tgtEl>
                                          <p:spTgt spid="6">
                                            <p:graphicEl>
                                              <a:dgm id="{6BEC0661-0E71-4652-9DA7-893099A88614}"/>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graphicEl>
                                              <a:dgm id="{6BEC0661-0E71-4652-9DA7-893099A88614}"/>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graphicEl>
                                              <a:dgm id="{3D45A76B-A5F9-45EE-B38B-CC2736775073}"/>
                                            </p:graphicEl>
                                          </p:spTgt>
                                        </p:tgtEl>
                                        <p:attrNameLst>
                                          <p:attrName>style.visibility</p:attrName>
                                        </p:attrNameLst>
                                      </p:cBhvr>
                                      <p:to>
                                        <p:strVal val="visible"/>
                                      </p:to>
                                    </p:set>
                                    <p:anim calcmode="lin" valueType="num">
                                      <p:cBhvr additive="base">
                                        <p:cTn id="43" dur="500" fill="hold"/>
                                        <p:tgtEl>
                                          <p:spTgt spid="6">
                                            <p:graphicEl>
                                              <a:dgm id="{3D45A76B-A5F9-45EE-B38B-CC2736775073}"/>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graphicEl>
                                              <a:dgm id="{3D45A76B-A5F9-45EE-B38B-CC2736775073}"/>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graphicEl>
                                              <a:dgm id="{BDACD389-E5C9-4371-9677-DD8CE57F9E65}"/>
                                            </p:graphicEl>
                                          </p:spTgt>
                                        </p:tgtEl>
                                        <p:attrNameLst>
                                          <p:attrName>style.visibility</p:attrName>
                                        </p:attrNameLst>
                                      </p:cBhvr>
                                      <p:to>
                                        <p:strVal val="visible"/>
                                      </p:to>
                                    </p:set>
                                    <p:anim calcmode="lin" valueType="num">
                                      <p:cBhvr additive="base">
                                        <p:cTn id="49" dur="500" fill="hold"/>
                                        <p:tgtEl>
                                          <p:spTgt spid="6">
                                            <p:graphicEl>
                                              <a:dgm id="{BDACD389-E5C9-4371-9677-DD8CE57F9E65}"/>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graphicEl>
                                              <a:dgm id="{BDACD389-E5C9-4371-9677-DD8CE57F9E65}"/>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
                                            <p:graphicEl>
                                              <a:dgm id="{EC4D4AD4-42A4-4E61-A4C4-C3DDBB99DDE4}"/>
                                            </p:graphicEl>
                                          </p:spTgt>
                                        </p:tgtEl>
                                        <p:attrNameLst>
                                          <p:attrName>style.visibility</p:attrName>
                                        </p:attrNameLst>
                                      </p:cBhvr>
                                      <p:to>
                                        <p:strVal val="visible"/>
                                      </p:to>
                                    </p:set>
                                    <p:anim calcmode="lin" valueType="num">
                                      <p:cBhvr additive="base">
                                        <p:cTn id="55" dur="500" fill="hold"/>
                                        <p:tgtEl>
                                          <p:spTgt spid="6">
                                            <p:graphicEl>
                                              <a:dgm id="{EC4D4AD4-42A4-4E61-A4C4-C3DDBB99DDE4}"/>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
                                            <p:graphicEl>
                                              <a:dgm id="{EC4D4AD4-42A4-4E61-A4C4-C3DDBB99DDE4}"/>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143000"/>
          </a:xfrm>
        </p:spPr>
        <p:txBody>
          <a:bodyPr>
            <a:normAutofit/>
          </a:bodyPr>
          <a:lstStyle/>
          <a:p>
            <a:r>
              <a:rPr lang="en-US" dirty="0" smtClean="0"/>
              <a:t>Examples of Specific KSA statements</a:t>
            </a:r>
            <a:endParaRPr lang="en-US" dirty="0"/>
          </a:p>
        </p:txBody>
      </p:sp>
      <p:graphicFrame>
        <p:nvGraphicFramePr>
          <p:cNvPr id="6" name="Content Placeholder 5"/>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77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93839313-E975-474A-9C5E-97A85438C8EE}"/>
                                            </p:graphicEl>
                                          </p:spTgt>
                                        </p:tgtEl>
                                        <p:attrNameLst>
                                          <p:attrName>style.visibility</p:attrName>
                                        </p:attrNameLst>
                                      </p:cBhvr>
                                      <p:to>
                                        <p:strVal val="visible"/>
                                      </p:to>
                                    </p:set>
                                    <p:anim calcmode="lin" valueType="num">
                                      <p:cBhvr additive="base">
                                        <p:cTn id="7" dur="500" fill="hold"/>
                                        <p:tgtEl>
                                          <p:spTgt spid="6">
                                            <p:graphicEl>
                                              <a:dgm id="{93839313-E975-474A-9C5E-97A85438C8E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93839313-E975-474A-9C5E-97A85438C8EE}"/>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graphicEl>
                                              <a:dgm id="{99E755E0-A736-42E8-8DD2-22B96048C51C}"/>
                                            </p:graphicEl>
                                          </p:spTgt>
                                        </p:tgtEl>
                                        <p:attrNameLst>
                                          <p:attrName>style.visibility</p:attrName>
                                        </p:attrNameLst>
                                      </p:cBhvr>
                                      <p:to>
                                        <p:strVal val="visible"/>
                                      </p:to>
                                    </p:set>
                                    <p:anim calcmode="lin" valueType="num">
                                      <p:cBhvr additive="base">
                                        <p:cTn id="13" dur="500" fill="hold"/>
                                        <p:tgtEl>
                                          <p:spTgt spid="6">
                                            <p:graphicEl>
                                              <a:dgm id="{99E755E0-A736-42E8-8DD2-22B96048C51C}"/>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graphicEl>
                                              <a:dgm id="{99E755E0-A736-42E8-8DD2-22B96048C51C}"/>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graphicEl>
                                              <a:dgm id="{C025332D-6E3C-4191-BF83-A5E0C0665E8C}"/>
                                            </p:graphicEl>
                                          </p:spTgt>
                                        </p:tgtEl>
                                        <p:attrNameLst>
                                          <p:attrName>style.visibility</p:attrName>
                                        </p:attrNameLst>
                                      </p:cBhvr>
                                      <p:to>
                                        <p:strVal val="visible"/>
                                      </p:to>
                                    </p:set>
                                    <p:anim calcmode="lin" valueType="num">
                                      <p:cBhvr additive="base">
                                        <p:cTn id="19" dur="500" fill="hold"/>
                                        <p:tgtEl>
                                          <p:spTgt spid="6">
                                            <p:graphicEl>
                                              <a:dgm id="{C025332D-6E3C-4191-BF83-A5E0C0665E8C}"/>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graphicEl>
                                              <a:dgm id="{C025332D-6E3C-4191-BF83-A5E0C0665E8C}"/>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graphicEl>
                                              <a:dgm id="{070730B2-CB23-4C44-B15E-D0E5CC9E09AF}"/>
                                            </p:graphicEl>
                                          </p:spTgt>
                                        </p:tgtEl>
                                        <p:attrNameLst>
                                          <p:attrName>style.visibility</p:attrName>
                                        </p:attrNameLst>
                                      </p:cBhvr>
                                      <p:to>
                                        <p:strVal val="visible"/>
                                      </p:to>
                                    </p:set>
                                    <p:anim calcmode="lin" valueType="num">
                                      <p:cBhvr additive="base">
                                        <p:cTn id="25" dur="500" fill="hold"/>
                                        <p:tgtEl>
                                          <p:spTgt spid="6">
                                            <p:graphicEl>
                                              <a:dgm id="{070730B2-CB23-4C44-B15E-D0E5CC9E09AF}"/>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graphicEl>
                                              <a:dgm id="{070730B2-CB23-4C44-B15E-D0E5CC9E09AF}"/>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graphicEl>
                                              <a:dgm id="{58B43E53-B215-4CC9-8867-80AFABDB21DB}"/>
                                            </p:graphicEl>
                                          </p:spTgt>
                                        </p:tgtEl>
                                        <p:attrNameLst>
                                          <p:attrName>style.visibility</p:attrName>
                                        </p:attrNameLst>
                                      </p:cBhvr>
                                      <p:to>
                                        <p:strVal val="visible"/>
                                      </p:to>
                                    </p:set>
                                    <p:anim calcmode="lin" valueType="num">
                                      <p:cBhvr additive="base">
                                        <p:cTn id="31" dur="500" fill="hold"/>
                                        <p:tgtEl>
                                          <p:spTgt spid="6">
                                            <p:graphicEl>
                                              <a:dgm id="{58B43E53-B215-4CC9-8867-80AFABDB21D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58B43E53-B215-4CC9-8867-80AFABDB21DB}"/>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graphicEl>
                                              <a:dgm id="{7FED7413-699A-45E3-9870-56BB0DAA3AF2}"/>
                                            </p:graphicEl>
                                          </p:spTgt>
                                        </p:tgtEl>
                                        <p:attrNameLst>
                                          <p:attrName>style.visibility</p:attrName>
                                        </p:attrNameLst>
                                      </p:cBhvr>
                                      <p:to>
                                        <p:strVal val="visible"/>
                                      </p:to>
                                    </p:set>
                                    <p:anim calcmode="lin" valueType="num">
                                      <p:cBhvr additive="base">
                                        <p:cTn id="37" dur="500" fill="hold"/>
                                        <p:tgtEl>
                                          <p:spTgt spid="6">
                                            <p:graphicEl>
                                              <a:dgm id="{7FED7413-699A-45E3-9870-56BB0DAA3AF2}"/>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graphicEl>
                                              <a:dgm id="{7FED7413-699A-45E3-9870-56BB0DAA3AF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smtClean="0"/>
              <a:t>What is a Competency?</a:t>
            </a:r>
            <a:endParaRPr lang="en-US" dirty="0"/>
          </a:p>
        </p:txBody>
      </p:sp>
      <p:pic>
        <p:nvPicPr>
          <p:cNvPr id="4" name="Content Placeholder 3" descr="iceberg11.jpg"/>
          <p:cNvPicPr>
            <a:picLocks noGrp="1" noChangeAspect="1"/>
          </p:cNvPicPr>
          <p:nvPr>
            <p:ph sz="quarter" idx="1"/>
          </p:nvPr>
        </p:nvPicPr>
        <p:blipFill>
          <a:blip r:embed="rId2" cstate="print"/>
          <a:stretch>
            <a:fillRect/>
          </a:stretch>
        </p:blipFill>
        <p:spPr>
          <a:xfrm>
            <a:off x="152400" y="762000"/>
            <a:ext cx="8818324" cy="5867400"/>
          </a:xfrm>
        </p:spPr>
      </p:pic>
      <p:sp>
        <p:nvSpPr>
          <p:cNvPr id="5" name="TextBox 4"/>
          <p:cNvSpPr txBox="1"/>
          <p:nvPr/>
        </p:nvSpPr>
        <p:spPr>
          <a:xfrm>
            <a:off x="3733800" y="2743200"/>
            <a:ext cx="1600200" cy="400110"/>
          </a:xfrm>
          <a:prstGeom prst="rect">
            <a:avLst/>
          </a:prstGeom>
          <a:noFill/>
        </p:spPr>
        <p:txBody>
          <a:bodyPr wrap="square" rtlCol="0">
            <a:spAutoFit/>
          </a:bodyPr>
          <a:lstStyle/>
          <a:p>
            <a:r>
              <a:rPr lang="en-US" sz="2000" b="1" u="sng" dirty="0" smtClean="0">
                <a:solidFill>
                  <a:srgbClr val="FF0000"/>
                </a:solidFill>
              </a:rPr>
              <a:t>Knowledge</a:t>
            </a:r>
            <a:endParaRPr lang="en-US" sz="2000" b="1" u="sng" dirty="0">
              <a:solidFill>
                <a:srgbClr val="FF0000"/>
              </a:solidFill>
            </a:endParaRPr>
          </a:p>
        </p:txBody>
      </p:sp>
      <p:sp>
        <p:nvSpPr>
          <p:cNvPr id="6" name="TextBox 5"/>
          <p:cNvSpPr txBox="1"/>
          <p:nvPr/>
        </p:nvSpPr>
        <p:spPr>
          <a:xfrm>
            <a:off x="3962400" y="1828800"/>
            <a:ext cx="990600" cy="461665"/>
          </a:xfrm>
          <a:prstGeom prst="rect">
            <a:avLst/>
          </a:prstGeom>
          <a:noFill/>
        </p:spPr>
        <p:txBody>
          <a:bodyPr wrap="square" rtlCol="0">
            <a:spAutoFit/>
          </a:bodyPr>
          <a:lstStyle/>
          <a:p>
            <a:r>
              <a:rPr lang="en-US" sz="2400" b="1" u="sng" dirty="0" smtClean="0">
                <a:solidFill>
                  <a:srgbClr val="FF0000"/>
                </a:solidFill>
              </a:rPr>
              <a:t>Skills</a:t>
            </a:r>
            <a:endParaRPr lang="en-US" sz="2400" b="1" u="sng" dirty="0">
              <a:solidFill>
                <a:srgbClr val="FF0000"/>
              </a:solidFill>
            </a:endParaRPr>
          </a:p>
        </p:txBody>
      </p:sp>
      <p:sp>
        <p:nvSpPr>
          <p:cNvPr id="8" name="TextBox 7"/>
          <p:cNvSpPr txBox="1"/>
          <p:nvPr/>
        </p:nvSpPr>
        <p:spPr>
          <a:xfrm>
            <a:off x="3886200" y="4114800"/>
            <a:ext cx="1295400" cy="400110"/>
          </a:xfrm>
          <a:prstGeom prst="rect">
            <a:avLst/>
          </a:prstGeom>
          <a:noFill/>
        </p:spPr>
        <p:txBody>
          <a:bodyPr wrap="square" rtlCol="0">
            <a:spAutoFit/>
          </a:bodyPr>
          <a:lstStyle/>
          <a:p>
            <a:r>
              <a:rPr lang="en-US" sz="2000" b="1" u="sng" dirty="0" smtClean="0">
                <a:solidFill>
                  <a:srgbClr val="FF0000"/>
                </a:solidFill>
              </a:rPr>
              <a:t>Abilities</a:t>
            </a:r>
            <a:endParaRPr lang="en-US" sz="2000" b="1" u="sng" dirty="0">
              <a:solidFill>
                <a:srgbClr val="FF0000"/>
              </a:solidFill>
            </a:endParaRPr>
          </a:p>
        </p:txBody>
      </p:sp>
      <p:cxnSp>
        <p:nvCxnSpPr>
          <p:cNvPr id="12" name="Elbow Connector 11"/>
          <p:cNvCxnSpPr/>
          <p:nvPr/>
        </p:nvCxnSpPr>
        <p:spPr>
          <a:xfrm rot="10800000">
            <a:off x="4876800" y="1600200"/>
            <a:ext cx="3276600" cy="19812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0800000" flipV="1">
            <a:off x="4953000" y="3581400"/>
            <a:ext cx="3124200" cy="22098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53200" y="3200400"/>
            <a:ext cx="1600200" cy="400110"/>
          </a:xfrm>
          <a:prstGeom prst="rect">
            <a:avLst/>
          </a:prstGeom>
          <a:noFill/>
        </p:spPr>
        <p:txBody>
          <a:bodyPr wrap="square" rtlCol="0">
            <a:spAutoFit/>
          </a:bodyPr>
          <a:lstStyle/>
          <a:p>
            <a:r>
              <a:rPr lang="en-US" sz="2000" b="1" dirty="0" smtClean="0">
                <a:solidFill>
                  <a:srgbClr val="FF0000"/>
                </a:solidFill>
              </a:rPr>
              <a:t>Competency</a:t>
            </a:r>
            <a:endParaRPr lang="en-US" sz="2000" b="1" dirty="0">
              <a:solidFill>
                <a:srgbClr val="FF0000"/>
              </a:solidFill>
            </a:endParaRPr>
          </a:p>
        </p:txBody>
      </p:sp>
      <p:sp>
        <p:nvSpPr>
          <p:cNvPr id="20" name="TextBox 19"/>
          <p:cNvSpPr txBox="1"/>
          <p:nvPr/>
        </p:nvSpPr>
        <p:spPr>
          <a:xfrm>
            <a:off x="838200" y="5410200"/>
            <a:ext cx="2286000" cy="400110"/>
          </a:xfrm>
          <a:prstGeom prst="rect">
            <a:avLst/>
          </a:prstGeom>
          <a:noFill/>
        </p:spPr>
        <p:txBody>
          <a:bodyPr wrap="square" rtlCol="0">
            <a:spAutoFit/>
          </a:bodyPr>
          <a:lstStyle/>
          <a:p>
            <a:r>
              <a:rPr lang="en-US" sz="2000" b="1" dirty="0" smtClean="0">
                <a:solidFill>
                  <a:schemeClr val="bg1"/>
                </a:solidFill>
              </a:rPr>
              <a:t>Job Performance</a:t>
            </a:r>
            <a:endParaRPr lang="en-US" sz="2000" b="1" dirty="0">
              <a:solidFill>
                <a:schemeClr val="bg1"/>
              </a:solidFill>
            </a:endParaRPr>
          </a:p>
        </p:txBody>
      </p:sp>
      <p:sp>
        <p:nvSpPr>
          <p:cNvPr id="11" name="Slide Number Placeholder 10"/>
          <p:cNvSpPr>
            <a:spLocks noGrp="1"/>
          </p:cNvSpPr>
          <p:nvPr>
            <p:ph type="sldNum" sz="quarter" idx="12"/>
          </p:nvPr>
        </p:nvSpPr>
        <p:spPr/>
        <p:txBody>
          <a:bodyPr/>
          <a:lstStyle/>
          <a:p>
            <a:fld id="{092322FF-8B0A-4BA3-8174-01465B2C3F28}" type="slidenum">
              <a:rPr lang="en-US" smtClean="0"/>
              <a:pPr/>
              <a:t>78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8" grpId="0"/>
      <p:bldP spid="2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r>
              <a:rPr lang="en-US" dirty="0" smtClean="0"/>
              <a:t>What is a Competency?</a:t>
            </a:r>
            <a:endParaRPr lang="en-US" dirty="0"/>
          </a:p>
        </p:txBody>
      </p:sp>
      <p:pic>
        <p:nvPicPr>
          <p:cNvPr id="4" name="Content Placeholder 3" descr="ice floe"/>
          <p:cNvPicPr>
            <a:picLocks noGrp="1" noChangeAspect="1"/>
          </p:cNvPicPr>
          <p:nvPr>
            <p:ph sz="quarter" idx="1"/>
          </p:nvPr>
        </p:nvPicPr>
        <p:blipFill>
          <a:blip r:embed="rId2" cstate="print"/>
          <a:stretch>
            <a:fillRect/>
          </a:stretch>
        </p:blipFill>
        <p:spPr>
          <a:xfrm>
            <a:off x="685800" y="990600"/>
            <a:ext cx="7467600" cy="5600700"/>
          </a:xfrm>
        </p:spPr>
      </p:pic>
      <p:sp>
        <p:nvSpPr>
          <p:cNvPr id="5" name="TextBox 4"/>
          <p:cNvSpPr txBox="1"/>
          <p:nvPr/>
        </p:nvSpPr>
        <p:spPr>
          <a:xfrm>
            <a:off x="1447800" y="1981200"/>
            <a:ext cx="1752600" cy="400110"/>
          </a:xfrm>
          <a:prstGeom prst="rect">
            <a:avLst/>
          </a:prstGeom>
          <a:noFill/>
        </p:spPr>
        <p:txBody>
          <a:bodyPr wrap="square" rtlCol="0">
            <a:spAutoFit/>
          </a:bodyPr>
          <a:lstStyle/>
          <a:p>
            <a:r>
              <a:rPr lang="en-US" sz="2000" b="1" dirty="0" smtClean="0">
                <a:solidFill>
                  <a:srgbClr val="FF0000"/>
                </a:solidFill>
              </a:rPr>
              <a:t>Competency 1</a:t>
            </a:r>
            <a:endParaRPr lang="en-US" sz="2000" b="1" dirty="0">
              <a:solidFill>
                <a:srgbClr val="FF0000"/>
              </a:solidFill>
            </a:endParaRPr>
          </a:p>
        </p:txBody>
      </p:sp>
      <p:sp>
        <p:nvSpPr>
          <p:cNvPr id="6" name="TextBox 5"/>
          <p:cNvSpPr txBox="1"/>
          <p:nvPr/>
        </p:nvSpPr>
        <p:spPr>
          <a:xfrm>
            <a:off x="5410200" y="3352800"/>
            <a:ext cx="1752600" cy="400110"/>
          </a:xfrm>
          <a:prstGeom prst="rect">
            <a:avLst/>
          </a:prstGeom>
          <a:noFill/>
        </p:spPr>
        <p:txBody>
          <a:bodyPr wrap="square" rtlCol="0">
            <a:spAutoFit/>
          </a:bodyPr>
          <a:lstStyle/>
          <a:p>
            <a:r>
              <a:rPr lang="en-US" sz="2000" b="1" dirty="0" smtClean="0">
                <a:solidFill>
                  <a:srgbClr val="FF0000"/>
                </a:solidFill>
              </a:rPr>
              <a:t>Competency 3</a:t>
            </a:r>
            <a:endParaRPr lang="en-US" sz="2000" b="1" dirty="0">
              <a:solidFill>
                <a:srgbClr val="FF0000"/>
              </a:solidFill>
            </a:endParaRPr>
          </a:p>
        </p:txBody>
      </p:sp>
      <p:sp>
        <p:nvSpPr>
          <p:cNvPr id="7" name="TextBox 6"/>
          <p:cNvSpPr txBox="1"/>
          <p:nvPr/>
        </p:nvSpPr>
        <p:spPr>
          <a:xfrm>
            <a:off x="1676400" y="5105400"/>
            <a:ext cx="1752600" cy="400110"/>
          </a:xfrm>
          <a:prstGeom prst="rect">
            <a:avLst/>
          </a:prstGeom>
          <a:noFill/>
        </p:spPr>
        <p:txBody>
          <a:bodyPr wrap="square" rtlCol="0">
            <a:spAutoFit/>
          </a:bodyPr>
          <a:lstStyle/>
          <a:p>
            <a:r>
              <a:rPr lang="en-US" sz="2000" b="1" dirty="0" smtClean="0">
                <a:solidFill>
                  <a:srgbClr val="FF0000"/>
                </a:solidFill>
              </a:rPr>
              <a:t>Competency 5</a:t>
            </a:r>
            <a:endParaRPr lang="en-US" sz="2000" b="1" dirty="0">
              <a:solidFill>
                <a:srgbClr val="FF0000"/>
              </a:solidFill>
            </a:endParaRPr>
          </a:p>
        </p:txBody>
      </p:sp>
      <p:sp>
        <p:nvSpPr>
          <p:cNvPr id="8" name="TextBox 7"/>
          <p:cNvSpPr txBox="1"/>
          <p:nvPr/>
        </p:nvSpPr>
        <p:spPr>
          <a:xfrm>
            <a:off x="6324600" y="2209800"/>
            <a:ext cx="1752600" cy="400110"/>
          </a:xfrm>
          <a:prstGeom prst="rect">
            <a:avLst/>
          </a:prstGeom>
          <a:noFill/>
        </p:spPr>
        <p:txBody>
          <a:bodyPr wrap="square" rtlCol="0">
            <a:spAutoFit/>
          </a:bodyPr>
          <a:lstStyle/>
          <a:p>
            <a:r>
              <a:rPr lang="en-US" sz="2000" b="1" dirty="0" smtClean="0">
                <a:solidFill>
                  <a:srgbClr val="FF0000"/>
                </a:solidFill>
              </a:rPr>
              <a:t>Competency 2</a:t>
            </a:r>
            <a:endParaRPr lang="en-US" sz="2000" b="1" dirty="0">
              <a:solidFill>
                <a:srgbClr val="FF0000"/>
              </a:solidFill>
            </a:endParaRPr>
          </a:p>
        </p:txBody>
      </p:sp>
      <p:sp>
        <p:nvSpPr>
          <p:cNvPr id="9" name="TextBox 8"/>
          <p:cNvSpPr txBox="1"/>
          <p:nvPr/>
        </p:nvSpPr>
        <p:spPr>
          <a:xfrm>
            <a:off x="1676400" y="3048000"/>
            <a:ext cx="2286000" cy="400110"/>
          </a:xfrm>
          <a:prstGeom prst="rect">
            <a:avLst/>
          </a:prstGeom>
          <a:noFill/>
        </p:spPr>
        <p:txBody>
          <a:bodyPr wrap="square" rtlCol="0">
            <a:spAutoFit/>
          </a:bodyPr>
          <a:lstStyle/>
          <a:p>
            <a:r>
              <a:rPr lang="en-US" sz="2000" b="1" dirty="0" smtClean="0">
                <a:solidFill>
                  <a:schemeClr val="bg1"/>
                </a:solidFill>
              </a:rPr>
              <a:t>Job Performance</a:t>
            </a:r>
            <a:endParaRPr lang="en-US" sz="2000" b="1" dirty="0">
              <a:solidFill>
                <a:schemeClr val="bg1"/>
              </a:solidFill>
            </a:endParaRPr>
          </a:p>
        </p:txBody>
      </p:sp>
      <p:sp>
        <p:nvSpPr>
          <p:cNvPr id="10" name="TextBox 9"/>
          <p:cNvSpPr txBox="1"/>
          <p:nvPr/>
        </p:nvSpPr>
        <p:spPr>
          <a:xfrm>
            <a:off x="5257800" y="4495800"/>
            <a:ext cx="1752600" cy="400110"/>
          </a:xfrm>
          <a:prstGeom prst="rect">
            <a:avLst/>
          </a:prstGeom>
          <a:noFill/>
        </p:spPr>
        <p:txBody>
          <a:bodyPr wrap="square" rtlCol="0">
            <a:spAutoFit/>
          </a:bodyPr>
          <a:lstStyle/>
          <a:p>
            <a:r>
              <a:rPr lang="en-US" sz="2000" b="1" dirty="0" smtClean="0">
                <a:solidFill>
                  <a:srgbClr val="FF0000"/>
                </a:solidFill>
              </a:rPr>
              <a:t>Competency 4</a:t>
            </a:r>
            <a:endParaRPr lang="en-US" sz="2000" b="1" dirty="0">
              <a:solidFill>
                <a:srgbClr val="FF0000"/>
              </a:solidFill>
            </a:endParaRPr>
          </a:p>
        </p:txBody>
      </p:sp>
      <p:sp>
        <p:nvSpPr>
          <p:cNvPr id="11" name="TextBox 10"/>
          <p:cNvSpPr txBox="1"/>
          <p:nvPr/>
        </p:nvSpPr>
        <p:spPr>
          <a:xfrm>
            <a:off x="5105400" y="1066800"/>
            <a:ext cx="2667000" cy="400110"/>
          </a:xfrm>
          <a:prstGeom prst="rect">
            <a:avLst/>
          </a:prstGeom>
          <a:noFill/>
        </p:spPr>
        <p:txBody>
          <a:bodyPr wrap="square" rtlCol="0">
            <a:spAutoFit/>
          </a:bodyPr>
          <a:lstStyle/>
          <a:p>
            <a:r>
              <a:rPr lang="en-US" sz="2000" b="1" u="sng" dirty="0" smtClean="0">
                <a:solidFill>
                  <a:schemeClr val="bg1"/>
                </a:solidFill>
              </a:rPr>
              <a:t>Organizational Success</a:t>
            </a:r>
            <a:endParaRPr lang="en-US" sz="2000" b="1" u="sng" dirty="0">
              <a:solidFill>
                <a:schemeClr val="bg1"/>
              </a:solidFill>
            </a:endParaRPr>
          </a:p>
        </p:txBody>
      </p:sp>
      <p:sp>
        <p:nvSpPr>
          <p:cNvPr id="12" name="Down Arrow 11"/>
          <p:cNvSpPr/>
          <p:nvPr/>
        </p:nvSpPr>
        <p:spPr>
          <a:xfrm>
            <a:off x="6324600" y="1371600"/>
            <a:ext cx="228600" cy="2286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092322FF-8B0A-4BA3-8174-01465B2C3F28}" type="slidenum">
              <a:rPr lang="en-US" smtClean="0"/>
              <a:pPr/>
              <a:t>79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Requirements Overview</a:t>
            </a:r>
            <a:endParaRPr lang="en-US" dirty="0"/>
          </a:p>
        </p:txBody>
      </p:sp>
      <p:graphicFrame>
        <p:nvGraphicFramePr>
          <p:cNvPr id="4" name="Content Placeholder 3"/>
          <p:cNvGraphicFramePr>
            <a:graphicFrameLocks noGrp="1"/>
          </p:cNvGraphicFramePr>
          <p:nvPr>
            <p:ph sz="quarter" idx="1"/>
          </p:nvPr>
        </p:nvGraphicFramePr>
        <p:xfrm>
          <a:off x="457200" y="14478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CD0AD44-A7AA-4847-A34D-A9172F8608E9}"/>
                                            </p:graphicEl>
                                          </p:spTgt>
                                        </p:tgtEl>
                                        <p:attrNameLst>
                                          <p:attrName>style.visibility</p:attrName>
                                        </p:attrNameLst>
                                      </p:cBhvr>
                                      <p:to>
                                        <p:strVal val="visible"/>
                                      </p:to>
                                    </p:set>
                                    <p:animEffect transition="in" filter="fade">
                                      <p:cBhvr>
                                        <p:cTn id="7" dur="500"/>
                                        <p:tgtEl>
                                          <p:spTgt spid="4">
                                            <p:graphicEl>
                                              <a:dgm id="{9CD0AD44-A7AA-4847-A34D-A9172F8608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08AB56C1-6263-4C98-8033-5AB7FF3622E6}"/>
                                            </p:graphicEl>
                                          </p:spTgt>
                                        </p:tgtEl>
                                        <p:attrNameLst>
                                          <p:attrName>style.visibility</p:attrName>
                                        </p:attrNameLst>
                                      </p:cBhvr>
                                      <p:to>
                                        <p:strVal val="visible"/>
                                      </p:to>
                                    </p:set>
                                    <p:animEffect transition="in" filter="fade">
                                      <p:cBhvr>
                                        <p:cTn id="12" dur="500"/>
                                        <p:tgtEl>
                                          <p:spTgt spid="4">
                                            <p:graphicEl>
                                              <a:dgm id="{08AB56C1-6263-4C98-8033-5AB7FF3622E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CBB06EE0-ED33-4B8F-A432-D1F727115A92}"/>
                                            </p:graphicEl>
                                          </p:spTgt>
                                        </p:tgtEl>
                                        <p:attrNameLst>
                                          <p:attrName>style.visibility</p:attrName>
                                        </p:attrNameLst>
                                      </p:cBhvr>
                                      <p:to>
                                        <p:strVal val="visible"/>
                                      </p:to>
                                    </p:set>
                                    <p:animEffect transition="in" filter="fade">
                                      <p:cBhvr>
                                        <p:cTn id="17" dur="500"/>
                                        <p:tgtEl>
                                          <p:spTgt spid="4">
                                            <p:graphicEl>
                                              <a:dgm id="{CBB06EE0-ED33-4B8F-A432-D1F727115A9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DE2C8C22-1D81-4E89-8712-B8BABFFB7DC2}"/>
                                            </p:graphicEl>
                                          </p:spTgt>
                                        </p:tgtEl>
                                        <p:attrNameLst>
                                          <p:attrName>style.visibility</p:attrName>
                                        </p:attrNameLst>
                                      </p:cBhvr>
                                      <p:to>
                                        <p:strVal val="visible"/>
                                      </p:to>
                                    </p:set>
                                    <p:animEffect transition="in" filter="fade">
                                      <p:cBhvr>
                                        <p:cTn id="22" dur="500"/>
                                        <p:tgtEl>
                                          <p:spTgt spid="4">
                                            <p:graphicEl>
                                              <a:dgm id="{DE2C8C22-1D81-4E89-8712-B8BABFFB7DC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C612C8C7-158F-447D-971C-D4B50FBB8FF3}"/>
                                            </p:graphicEl>
                                          </p:spTgt>
                                        </p:tgtEl>
                                        <p:attrNameLst>
                                          <p:attrName>style.visibility</p:attrName>
                                        </p:attrNameLst>
                                      </p:cBhvr>
                                      <p:to>
                                        <p:strVal val="visible"/>
                                      </p:to>
                                    </p:set>
                                    <p:animEffect transition="in" filter="fade">
                                      <p:cBhvr>
                                        <p:cTn id="27" dur="500"/>
                                        <p:tgtEl>
                                          <p:spTgt spid="4">
                                            <p:graphicEl>
                                              <a:dgm id="{C612C8C7-158F-447D-971C-D4B50FBB8FF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CD572FB6-65D3-4093-9B88-E75C05F12CFA}"/>
                                            </p:graphicEl>
                                          </p:spTgt>
                                        </p:tgtEl>
                                        <p:attrNameLst>
                                          <p:attrName>style.visibility</p:attrName>
                                        </p:attrNameLst>
                                      </p:cBhvr>
                                      <p:to>
                                        <p:strVal val="visible"/>
                                      </p:to>
                                    </p:set>
                                    <p:animEffect transition="in" filter="fade">
                                      <p:cBhvr>
                                        <p:cTn id="32" dur="500"/>
                                        <p:tgtEl>
                                          <p:spTgt spid="4">
                                            <p:graphicEl>
                                              <a:dgm id="{CD572FB6-65D3-4093-9B88-E75C05F12C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Competency/KSA?</a:t>
            </a:r>
            <a:endParaRPr lang="en-US" dirty="0"/>
          </a:p>
        </p:txBody>
      </p:sp>
      <p:sp>
        <p:nvSpPr>
          <p:cNvPr id="10" name="Oval 9"/>
          <p:cNvSpPr/>
          <p:nvPr/>
        </p:nvSpPr>
        <p:spPr>
          <a:xfrm>
            <a:off x="304800" y="1371600"/>
            <a:ext cx="8534400" cy="533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600200" y="1676400"/>
            <a:ext cx="5943600" cy="769441"/>
          </a:xfrm>
          <a:prstGeom prst="rect">
            <a:avLst/>
          </a:prstGeom>
          <a:noFill/>
        </p:spPr>
        <p:txBody>
          <a:bodyPr wrap="square" rtlCol="0">
            <a:spAutoFit/>
          </a:bodyPr>
          <a:lstStyle/>
          <a:p>
            <a:pPr algn="ctr"/>
            <a:r>
              <a:rPr lang="en-US" sz="4400" b="1" dirty="0" smtClean="0">
                <a:solidFill>
                  <a:schemeClr val="bg1"/>
                </a:solidFill>
              </a:rPr>
              <a:t>Job Performance</a:t>
            </a:r>
            <a:endParaRPr lang="en-US" sz="4400" b="1" dirty="0">
              <a:solidFill>
                <a:schemeClr val="bg1"/>
              </a:solidFill>
            </a:endParaRPr>
          </a:p>
        </p:txBody>
      </p:sp>
      <p:graphicFrame>
        <p:nvGraphicFramePr>
          <p:cNvPr id="4" name="Content Placeholder 3"/>
          <p:cNvGraphicFramePr>
            <a:graphicFrameLocks noGrp="1"/>
          </p:cNvGraphicFramePr>
          <p:nvPr>
            <p:ph sz="quarter" idx="1"/>
          </p:nvPr>
        </p:nvGraphicFramePr>
        <p:xfrm>
          <a:off x="3505200" y="2514600"/>
          <a:ext cx="5181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Content Placeholder 3"/>
          <p:cNvGraphicFramePr>
            <a:graphicFrameLocks/>
          </p:cNvGraphicFramePr>
          <p:nvPr/>
        </p:nvGraphicFramePr>
        <p:xfrm>
          <a:off x="457200" y="2438400"/>
          <a:ext cx="5105400" cy="441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Slide Number Placeholder 12"/>
          <p:cNvSpPr>
            <a:spLocks noGrp="1"/>
          </p:cNvSpPr>
          <p:nvPr>
            <p:ph type="sldNum" sz="quarter" idx="12"/>
          </p:nvPr>
        </p:nvSpPr>
        <p:spPr/>
        <p:txBody>
          <a:bodyPr/>
          <a:lstStyle/>
          <a:p>
            <a:fld id="{092322FF-8B0A-4BA3-8174-01465B2C3F28}" type="slidenum">
              <a:rPr lang="en-US" smtClean="0"/>
              <a:pPr/>
              <a:t>80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graphicEl>
                                              <a:dgm id="{ABA76A0C-A31A-4419-98BD-3BAD9CD2E868}"/>
                                            </p:graphicEl>
                                          </p:spTgt>
                                        </p:tgtEl>
                                        <p:attrNameLst>
                                          <p:attrName>style.visibility</p:attrName>
                                        </p:attrNameLst>
                                      </p:cBhvr>
                                      <p:to>
                                        <p:strVal val="visible"/>
                                      </p:to>
                                    </p:set>
                                    <p:animEffect transition="in" filter="fade">
                                      <p:cBhvr>
                                        <p:cTn id="14" dur="500"/>
                                        <p:tgtEl>
                                          <p:spTgt spid="4">
                                            <p:graphicEl>
                                              <a:dgm id="{ABA76A0C-A31A-4419-98BD-3BAD9CD2E868}"/>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graphicEl>
                                              <a:dgm id="{3E95F0CC-FC9B-44EA-A2D1-3C5270A3D854}"/>
                                            </p:graphicEl>
                                          </p:spTgt>
                                        </p:tgtEl>
                                        <p:attrNameLst>
                                          <p:attrName>style.visibility</p:attrName>
                                        </p:attrNameLst>
                                      </p:cBhvr>
                                      <p:to>
                                        <p:strVal val="visible"/>
                                      </p:to>
                                    </p:set>
                                    <p:animEffect transition="in" filter="fade">
                                      <p:cBhvr>
                                        <p:cTn id="19" dur="500"/>
                                        <p:tgtEl>
                                          <p:spTgt spid="4">
                                            <p:graphicEl>
                                              <a:dgm id="{3E95F0CC-FC9B-44EA-A2D1-3C5270A3D854}"/>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graphicEl>
                                              <a:dgm id="{40DC34AA-2B83-4236-99C1-B494CEDF083E}"/>
                                            </p:graphicEl>
                                          </p:spTgt>
                                        </p:tgtEl>
                                        <p:attrNameLst>
                                          <p:attrName>style.visibility</p:attrName>
                                        </p:attrNameLst>
                                      </p:cBhvr>
                                      <p:to>
                                        <p:strVal val="visible"/>
                                      </p:to>
                                    </p:set>
                                    <p:animEffect transition="in" filter="fade">
                                      <p:cBhvr>
                                        <p:cTn id="24" dur="500"/>
                                        <p:tgtEl>
                                          <p:spTgt spid="4">
                                            <p:graphicEl>
                                              <a:dgm id="{40DC34AA-2B83-4236-99C1-B494CEDF083E}"/>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9134258C-1244-4A56-8952-1D6556FBBE94}"/>
                                            </p:graphicEl>
                                          </p:spTgt>
                                        </p:tgtEl>
                                        <p:attrNameLst>
                                          <p:attrName>style.visibility</p:attrName>
                                        </p:attrNameLst>
                                      </p:cBhvr>
                                      <p:to>
                                        <p:strVal val="visible"/>
                                      </p:to>
                                    </p:set>
                                    <p:animEffect transition="in" filter="fade">
                                      <p:cBhvr>
                                        <p:cTn id="29" dur="500"/>
                                        <p:tgtEl>
                                          <p:spTgt spid="4">
                                            <p:graphicEl>
                                              <a:dgm id="{9134258C-1244-4A56-8952-1D6556FBBE9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graphicEl>
                                              <a:dgm id="{72C23CC2-F4CD-4F71-B391-83182287CDB2}"/>
                                            </p:graphicEl>
                                          </p:spTgt>
                                        </p:tgtEl>
                                        <p:attrNameLst>
                                          <p:attrName>style.visibility</p:attrName>
                                        </p:attrNameLst>
                                      </p:cBhvr>
                                      <p:to>
                                        <p:strVal val="visible"/>
                                      </p:to>
                                    </p:set>
                                    <p:animEffect transition="in" filter="fade">
                                      <p:cBhvr>
                                        <p:cTn id="34" dur="500"/>
                                        <p:tgtEl>
                                          <p:spTgt spid="4">
                                            <p:graphicEl>
                                              <a:dgm id="{72C23CC2-F4CD-4F71-B391-83182287CDB2}"/>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graphicEl>
                                              <a:dgm id="{ABA76A0C-A31A-4419-98BD-3BAD9CD2E868}"/>
                                            </p:graphicEl>
                                          </p:spTgt>
                                        </p:tgtEl>
                                        <p:attrNameLst>
                                          <p:attrName>style.visibility</p:attrName>
                                        </p:attrNameLst>
                                      </p:cBhvr>
                                      <p:to>
                                        <p:strVal val="visible"/>
                                      </p:to>
                                    </p:set>
                                    <p:animEffect transition="in" filter="fade">
                                      <p:cBhvr>
                                        <p:cTn id="39" dur="500"/>
                                        <p:tgtEl>
                                          <p:spTgt spid="12">
                                            <p:graphicEl>
                                              <a:dgm id="{ABA76A0C-A31A-4419-98BD-3BAD9CD2E86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graphicEl>
                                              <a:dgm id="{3E95F0CC-FC9B-44EA-A2D1-3C5270A3D854}"/>
                                            </p:graphicEl>
                                          </p:spTgt>
                                        </p:tgtEl>
                                        <p:attrNameLst>
                                          <p:attrName>style.visibility</p:attrName>
                                        </p:attrNameLst>
                                      </p:cBhvr>
                                      <p:to>
                                        <p:strVal val="visible"/>
                                      </p:to>
                                    </p:set>
                                    <p:animEffect transition="in" filter="fade">
                                      <p:cBhvr>
                                        <p:cTn id="44" dur="500"/>
                                        <p:tgtEl>
                                          <p:spTgt spid="12">
                                            <p:graphicEl>
                                              <a:dgm id="{3E95F0CC-FC9B-44EA-A2D1-3C5270A3D854}"/>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graphicEl>
                                              <a:dgm id="{40DC34AA-2B83-4236-99C1-B494CEDF083E}"/>
                                            </p:graphicEl>
                                          </p:spTgt>
                                        </p:tgtEl>
                                        <p:attrNameLst>
                                          <p:attrName>style.visibility</p:attrName>
                                        </p:attrNameLst>
                                      </p:cBhvr>
                                      <p:to>
                                        <p:strVal val="visible"/>
                                      </p:to>
                                    </p:set>
                                    <p:animEffect transition="in" filter="fade">
                                      <p:cBhvr>
                                        <p:cTn id="49" dur="500"/>
                                        <p:tgtEl>
                                          <p:spTgt spid="12">
                                            <p:graphicEl>
                                              <a:dgm id="{40DC34AA-2B83-4236-99C1-B494CEDF083E}"/>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
                                            <p:graphicEl>
                                              <a:dgm id="{72C23CC2-F4CD-4F71-B391-83182287CDB2}"/>
                                            </p:graphicEl>
                                          </p:spTgt>
                                        </p:tgtEl>
                                        <p:attrNameLst>
                                          <p:attrName>style.visibility</p:attrName>
                                        </p:attrNameLst>
                                      </p:cBhvr>
                                      <p:to>
                                        <p:strVal val="visible"/>
                                      </p:to>
                                    </p:set>
                                    <p:animEffect transition="in" filter="fade">
                                      <p:cBhvr>
                                        <p:cTn id="54" dur="500"/>
                                        <p:tgtEl>
                                          <p:spTgt spid="12">
                                            <p:graphicEl>
                                              <a:dgm id="{72C23CC2-F4CD-4F71-B391-83182287CD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Graphic spid="4" grpId="0" uiExpand="1">
        <p:bldSub>
          <a:bldDgm bld="one"/>
        </p:bldSub>
      </p:bldGraphic>
      <p:bldGraphic spid="12" grpId="0" uiExpand="1">
        <p:bldSub>
          <a:bldDgm bld="one"/>
        </p:bldSub>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Everyone repeat after me:</a:t>
            </a:r>
          </a:p>
        </p:txBody>
      </p:sp>
      <p:sp>
        <p:nvSpPr>
          <p:cNvPr id="3" name="Content Placeholder 2"/>
          <p:cNvSpPr>
            <a:spLocks noGrp="1"/>
          </p:cNvSpPr>
          <p:nvPr>
            <p:ph sz="quarter" idx="1"/>
          </p:nvPr>
        </p:nvSpPr>
        <p:spPr>
          <a:xfrm>
            <a:off x="381000" y="2209800"/>
            <a:ext cx="8305800" cy="4419600"/>
          </a:xfrm>
        </p:spPr>
        <p:txBody>
          <a:bodyPr>
            <a:normAutofit/>
          </a:bodyPr>
          <a:lstStyle/>
          <a:p>
            <a:pPr algn="ctr">
              <a:buNone/>
            </a:pPr>
            <a:r>
              <a:rPr lang="en-US" sz="6400" b="1" dirty="0" smtClean="0"/>
              <a:t>THERE IS</a:t>
            </a:r>
            <a:r>
              <a:rPr lang="en-US" sz="6400" b="1" i="1" dirty="0" smtClean="0"/>
              <a:t> </a:t>
            </a:r>
            <a:r>
              <a:rPr lang="en-US" sz="6400" b="1" dirty="0" smtClean="0"/>
              <a:t>NO SUCH THING AS </a:t>
            </a:r>
            <a:r>
              <a:rPr lang="en-US" sz="6400" b="1" i="1" u="sng" dirty="0" smtClean="0">
                <a:solidFill>
                  <a:srgbClr val="FF0000"/>
                </a:solidFill>
              </a:rPr>
              <a:t>MULTITASKING!</a:t>
            </a:r>
          </a:p>
        </p:txBody>
      </p:sp>
      <p:sp>
        <p:nvSpPr>
          <p:cNvPr id="4" name="Slide Number Placeholder 3"/>
          <p:cNvSpPr>
            <a:spLocks noGrp="1"/>
          </p:cNvSpPr>
          <p:nvPr>
            <p:ph type="sldNum" sz="quarter" idx="12"/>
          </p:nvPr>
        </p:nvSpPr>
        <p:spPr/>
        <p:txBody>
          <a:bodyPr/>
          <a:lstStyle/>
          <a:p>
            <a:fld id="{092322FF-8B0A-4BA3-8174-01465B2C3F28}" type="slidenum">
              <a:rPr lang="en-US" smtClean="0"/>
              <a:pPr/>
              <a:t>81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“Multitasking” is really a combination of:</a:t>
            </a:r>
          </a:p>
        </p:txBody>
      </p:sp>
      <p:sp>
        <p:nvSpPr>
          <p:cNvPr id="3" name="Content Placeholder 2"/>
          <p:cNvSpPr>
            <a:spLocks noGrp="1"/>
          </p:cNvSpPr>
          <p:nvPr>
            <p:ph sz="quarter" idx="1"/>
          </p:nvPr>
        </p:nvSpPr>
        <p:spPr>
          <a:xfrm>
            <a:off x="381000" y="1447800"/>
            <a:ext cx="8305800" cy="4953000"/>
          </a:xfrm>
        </p:spPr>
        <p:txBody>
          <a:bodyPr>
            <a:normAutofit/>
          </a:bodyPr>
          <a:lstStyle/>
          <a:p>
            <a:r>
              <a:rPr lang="en-US" sz="3000" b="1" u="sng" dirty="0" smtClean="0"/>
              <a:t>Competencies:</a:t>
            </a:r>
          </a:p>
          <a:p>
            <a:pPr lvl="1"/>
            <a:r>
              <a:rPr lang="en-US" sz="2800" dirty="0" smtClean="0"/>
              <a:t>Priority Setting</a:t>
            </a:r>
          </a:p>
          <a:p>
            <a:pPr lvl="1"/>
            <a:r>
              <a:rPr lang="en-US" sz="2800" dirty="0" smtClean="0"/>
              <a:t>Process Management</a:t>
            </a:r>
          </a:p>
          <a:p>
            <a:pPr lvl="1"/>
            <a:r>
              <a:rPr lang="en-US" sz="2800" dirty="0" smtClean="0"/>
              <a:t>Time Management</a:t>
            </a:r>
          </a:p>
          <a:p>
            <a:r>
              <a:rPr lang="en-US" sz="3000" b="1" u="sng" dirty="0" smtClean="0"/>
              <a:t>KSAs:</a:t>
            </a:r>
          </a:p>
          <a:p>
            <a:pPr lvl="1"/>
            <a:r>
              <a:rPr lang="en-US" sz="2800" dirty="0" smtClean="0"/>
              <a:t>More than basic knowledge of relevant fields</a:t>
            </a:r>
          </a:p>
          <a:p>
            <a:pPr lvl="1"/>
            <a:r>
              <a:rPr lang="en-US" sz="2800" dirty="0" smtClean="0"/>
              <a:t>More than basic skills in relevant activities</a:t>
            </a:r>
          </a:p>
          <a:p>
            <a:pPr lvl="1"/>
            <a:r>
              <a:rPr lang="en-US" sz="2800" dirty="0" smtClean="0"/>
              <a:t>Information ordering ability</a:t>
            </a:r>
          </a:p>
          <a:p>
            <a:pPr lvl="1"/>
            <a:r>
              <a:rPr lang="en-US" sz="2800" dirty="0" smtClean="0"/>
              <a:t>Time sharing ability</a:t>
            </a:r>
          </a:p>
        </p:txBody>
      </p:sp>
      <p:sp>
        <p:nvSpPr>
          <p:cNvPr id="4" name="Slide Number Placeholder 3"/>
          <p:cNvSpPr>
            <a:spLocks noGrp="1"/>
          </p:cNvSpPr>
          <p:nvPr>
            <p:ph type="sldNum" sz="quarter" idx="12"/>
          </p:nvPr>
        </p:nvSpPr>
        <p:spPr/>
        <p:txBody>
          <a:bodyPr/>
          <a:lstStyle/>
          <a:p>
            <a:fld id="{092322FF-8B0A-4BA3-8174-01465B2C3F28}" type="slidenum">
              <a:rPr lang="en-US" smtClean="0"/>
              <a:pPr/>
              <a:t>82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Competency/KSA Rating</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83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1695830-79F4-4AB2-AC24-4A48DB526452}"/>
                                            </p:graphicEl>
                                          </p:spTgt>
                                        </p:tgtEl>
                                        <p:attrNameLst>
                                          <p:attrName>style.visibility</p:attrName>
                                        </p:attrNameLst>
                                      </p:cBhvr>
                                      <p:to>
                                        <p:strVal val="visible"/>
                                      </p:to>
                                    </p:set>
                                    <p:anim calcmode="lin" valueType="num">
                                      <p:cBhvr additive="base">
                                        <p:cTn id="7" dur="500" fill="hold"/>
                                        <p:tgtEl>
                                          <p:spTgt spid="4">
                                            <p:graphicEl>
                                              <a:dgm id="{C1695830-79F4-4AB2-AC24-4A48DB52645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1695830-79F4-4AB2-AC24-4A48DB52645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33FFD6DE-181F-4152-A9C0-C47A2C9647C0}"/>
                                            </p:graphicEl>
                                          </p:spTgt>
                                        </p:tgtEl>
                                        <p:attrNameLst>
                                          <p:attrName>style.visibility</p:attrName>
                                        </p:attrNameLst>
                                      </p:cBhvr>
                                      <p:to>
                                        <p:strVal val="visible"/>
                                      </p:to>
                                    </p:set>
                                    <p:anim calcmode="lin" valueType="num">
                                      <p:cBhvr additive="base">
                                        <p:cTn id="13" dur="500" fill="hold"/>
                                        <p:tgtEl>
                                          <p:spTgt spid="4">
                                            <p:graphicEl>
                                              <a:dgm id="{33FFD6DE-181F-4152-A9C0-C47A2C9647C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33FFD6DE-181F-4152-A9C0-C47A2C9647C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CCD53CCB-F22B-4346-95A2-C28BFCE9AB3C}"/>
                                            </p:graphicEl>
                                          </p:spTgt>
                                        </p:tgtEl>
                                        <p:attrNameLst>
                                          <p:attrName>style.visibility</p:attrName>
                                        </p:attrNameLst>
                                      </p:cBhvr>
                                      <p:to>
                                        <p:strVal val="visible"/>
                                      </p:to>
                                    </p:set>
                                    <p:anim calcmode="lin" valueType="num">
                                      <p:cBhvr additive="base">
                                        <p:cTn id="19" dur="500" fill="hold"/>
                                        <p:tgtEl>
                                          <p:spTgt spid="4">
                                            <p:graphicEl>
                                              <a:dgm id="{CCD53CCB-F22B-4346-95A2-C28BFCE9AB3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CCD53CCB-F22B-4346-95A2-C28BFCE9AB3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C6504D8A-108C-4375-BB21-FDEFF5472DDA}"/>
                                            </p:graphicEl>
                                          </p:spTgt>
                                        </p:tgtEl>
                                        <p:attrNameLst>
                                          <p:attrName>style.visibility</p:attrName>
                                        </p:attrNameLst>
                                      </p:cBhvr>
                                      <p:to>
                                        <p:strVal val="visible"/>
                                      </p:to>
                                    </p:set>
                                    <p:anim calcmode="lin" valueType="num">
                                      <p:cBhvr additive="base">
                                        <p:cTn id="25" dur="500" fill="hold"/>
                                        <p:tgtEl>
                                          <p:spTgt spid="4">
                                            <p:graphicEl>
                                              <a:dgm id="{C6504D8A-108C-4375-BB21-FDEFF5472DD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C6504D8A-108C-4375-BB21-FDEFF5472DD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298E7C8B-3A67-4616-A0E0-A98E816F3308}"/>
                                            </p:graphicEl>
                                          </p:spTgt>
                                        </p:tgtEl>
                                        <p:attrNameLst>
                                          <p:attrName>style.visibility</p:attrName>
                                        </p:attrNameLst>
                                      </p:cBhvr>
                                      <p:to>
                                        <p:strVal val="visible"/>
                                      </p:to>
                                    </p:set>
                                    <p:anim calcmode="lin" valueType="num">
                                      <p:cBhvr additive="base">
                                        <p:cTn id="31" dur="500" fill="hold"/>
                                        <p:tgtEl>
                                          <p:spTgt spid="4">
                                            <p:graphicEl>
                                              <a:dgm id="{298E7C8B-3A67-4616-A0E0-A98E816F330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298E7C8B-3A67-4616-A0E0-A98E816F3308}"/>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3A5CFF03-8A35-4597-B054-FCCC338A2930}"/>
                                            </p:graphicEl>
                                          </p:spTgt>
                                        </p:tgtEl>
                                        <p:attrNameLst>
                                          <p:attrName>style.visibility</p:attrName>
                                        </p:attrNameLst>
                                      </p:cBhvr>
                                      <p:to>
                                        <p:strVal val="visible"/>
                                      </p:to>
                                    </p:set>
                                    <p:anim calcmode="lin" valueType="num">
                                      <p:cBhvr additive="base">
                                        <p:cTn id="37" dur="500" fill="hold"/>
                                        <p:tgtEl>
                                          <p:spTgt spid="4">
                                            <p:graphicEl>
                                              <a:dgm id="{3A5CFF03-8A35-4597-B054-FCCC338A293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3A5CFF03-8A35-4597-B054-FCCC338A293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Competency/KSA Rating (cont.)</a:t>
            </a:r>
            <a:endParaRPr lang="en-US" dirty="0"/>
          </a:p>
        </p:txBody>
      </p:sp>
      <p:graphicFrame>
        <p:nvGraphicFramePr>
          <p:cNvPr id="4" name="Content Placeholder 3"/>
          <p:cNvGraphicFramePr>
            <a:graphicFrameLocks noGrp="1"/>
          </p:cNvGraphicFramePr>
          <p:nvPr>
            <p:ph sz="quarter" idx="1"/>
          </p:nvPr>
        </p:nvGraphicFramePr>
        <p:xfrm>
          <a:off x="914400" y="1447800"/>
          <a:ext cx="7772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84</a:t>
            </a:fld>
            <a:endParaRPr lang="en-US" dirty="0"/>
          </a:p>
        </p:txBody>
      </p:sp>
    </p:spTree>
    <p:extLst>
      <p:ext uri="{BB962C8B-B14F-4D97-AF65-F5344CB8AC3E}">
        <p14:creationId xmlns="" xmlns:p14="http://schemas.microsoft.com/office/powerpoint/2010/main" val="38533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E15F35F-2941-4B23-9DC5-43FE67B2A60B}"/>
                                            </p:graphicEl>
                                          </p:spTgt>
                                        </p:tgtEl>
                                        <p:attrNameLst>
                                          <p:attrName>style.visibility</p:attrName>
                                        </p:attrNameLst>
                                      </p:cBhvr>
                                      <p:to>
                                        <p:strVal val="visible"/>
                                      </p:to>
                                    </p:set>
                                    <p:anim calcmode="lin" valueType="num">
                                      <p:cBhvr additive="base">
                                        <p:cTn id="7" dur="500" fill="hold"/>
                                        <p:tgtEl>
                                          <p:spTgt spid="4">
                                            <p:graphicEl>
                                              <a:dgm id="{4E15F35F-2941-4B23-9DC5-43FE67B2A60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E15F35F-2941-4B23-9DC5-43FE67B2A60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92BE04C2-D6A8-4D7F-824B-8B699CBDDB75}"/>
                                            </p:graphicEl>
                                          </p:spTgt>
                                        </p:tgtEl>
                                        <p:attrNameLst>
                                          <p:attrName>style.visibility</p:attrName>
                                        </p:attrNameLst>
                                      </p:cBhvr>
                                      <p:to>
                                        <p:strVal val="visible"/>
                                      </p:to>
                                    </p:set>
                                    <p:anim calcmode="lin" valueType="num">
                                      <p:cBhvr additive="base">
                                        <p:cTn id="13" dur="500" fill="hold"/>
                                        <p:tgtEl>
                                          <p:spTgt spid="4">
                                            <p:graphicEl>
                                              <a:dgm id="{92BE04C2-D6A8-4D7F-824B-8B699CBDDB7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92BE04C2-D6A8-4D7F-824B-8B699CBDDB7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Competency/KSA Rating Scales</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85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2EB2C563-9576-4601-A795-9E82DBDAD041}"/>
                                            </p:graphicEl>
                                          </p:spTgt>
                                        </p:tgtEl>
                                        <p:attrNameLst>
                                          <p:attrName>style.visibility</p:attrName>
                                        </p:attrNameLst>
                                      </p:cBhvr>
                                      <p:to>
                                        <p:strVal val="visible"/>
                                      </p:to>
                                    </p:set>
                                    <p:animEffect transition="in" filter="wipe(up)">
                                      <p:cBhvr>
                                        <p:cTn id="7" dur="500"/>
                                        <p:tgtEl>
                                          <p:spTgt spid="4">
                                            <p:graphicEl>
                                              <a:dgm id="{2EB2C563-9576-4601-A795-9E82DBDAD04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DCBBCA7A-9A99-4573-BD1D-B00D9FE1B518}"/>
                                            </p:graphicEl>
                                          </p:spTgt>
                                        </p:tgtEl>
                                        <p:attrNameLst>
                                          <p:attrName>style.visibility</p:attrName>
                                        </p:attrNameLst>
                                      </p:cBhvr>
                                      <p:to>
                                        <p:strVal val="visible"/>
                                      </p:to>
                                    </p:set>
                                    <p:animEffect transition="in" filter="wipe(up)">
                                      <p:cBhvr>
                                        <p:cTn id="12" dur="500"/>
                                        <p:tgtEl>
                                          <p:spTgt spid="4">
                                            <p:graphicEl>
                                              <a:dgm id="{DCBBCA7A-9A99-4573-BD1D-B00D9FE1B51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graphicEl>
                                              <a:dgm id="{5E9B2DF2-5398-4B90-96AB-FB92DA0CED7F}"/>
                                            </p:graphicEl>
                                          </p:spTgt>
                                        </p:tgtEl>
                                        <p:attrNameLst>
                                          <p:attrName>style.visibility</p:attrName>
                                        </p:attrNameLst>
                                      </p:cBhvr>
                                      <p:to>
                                        <p:strVal val="visible"/>
                                      </p:to>
                                    </p:set>
                                    <p:animEffect transition="in" filter="wipe(up)">
                                      <p:cBhvr>
                                        <p:cTn id="17" dur="500"/>
                                        <p:tgtEl>
                                          <p:spTgt spid="4">
                                            <p:graphicEl>
                                              <a:dgm id="{5E9B2DF2-5398-4B90-96AB-FB92DA0CED7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graphicEl>
                                              <a:dgm id="{7624DB27-99EC-4A5A-9A7C-3B15C1070EEF}"/>
                                            </p:graphicEl>
                                          </p:spTgt>
                                        </p:tgtEl>
                                        <p:attrNameLst>
                                          <p:attrName>style.visibility</p:attrName>
                                        </p:attrNameLst>
                                      </p:cBhvr>
                                      <p:to>
                                        <p:strVal val="visible"/>
                                      </p:to>
                                    </p:set>
                                    <p:animEffect transition="in" filter="wipe(up)">
                                      <p:cBhvr>
                                        <p:cTn id="22" dur="500"/>
                                        <p:tgtEl>
                                          <p:spTgt spid="4">
                                            <p:graphicEl>
                                              <a:dgm id="{7624DB27-99EC-4A5A-9A7C-3B15C1070EE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Post-Meeting work</a:t>
            </a:r>
            <a:endParaRPr lang="en-US" dirty="0"/>
          </a:p>
        </p:txBody>
      </p:sp>
      <p:graphicFrame>
        <p:nvGraphicFramePr>
          <p:cNvPr id="5" name="Content Placeholder 4"/>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6" name="Picture 6" descr="http://mset.rst2.edu/portfolios/c/cuneo_k/Hardware%20and%20Networking/Project%201/images/pen%20with%20check%20box.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553200" y="431800"/>
            <a:ext cx="2133600" cy="1422400"/>
          </a:xfrm>
          <a:prstGeom prst="rect">
            <a:avLst/>
          </a:prstGeom>
        </p:spPr>
      </p:pic>
      <p:sp>
        <p:nvSpPr>
          <p:cNvPr id="6" name="Slide Number Placeholder 5"/>
          <p:cNvSpPr>
            <a:spLocks noGrp="1"/>
          </p:cNvSpPr>
          <p:nvPr>
            <p:ph type="sldNum" sz="quarter" idx="12"/>
          </p:nvPr>
        </p:nvSpPr>
        <p:spPr/>
        <p:txBody>
          <a:bodyPr/>
          <a:lstStyle/>
          <a:p>
            <a:fld id="{092322FF-8B0A-4BA3-8174-01465B2C3F28}" type="slidenum">
              <a:rPr lang="en-US" smtClean="0"/>
              <a:pPr/>
              <a:t>86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D59A644-2751-4094-9965-E3EE5E44CEB8}"/>
                                            </p:graphicEl>
                                          </p:spTgt>
                                        </p:tgtEl>
                                        <p:attrNameLst>
                                          <p:attrName>style.visibility</p:attrName>
                                        </p:attrNameLst>
                                      </p:cBhvr>
                                      <p:to>
                                        <p:strVal val="visible"/>
                                      </p:to>
                                    </p:set>
                                    <p:animEffect transition="in" filter="fade">
                                      <p:cBhvr>
                                        <p:cTn id="7" dur="500"/>
                                        <p:tgtEl>
                                          <p:spTgt spid="5">
                                            <p:graphicEl>
                                              <a:dgm id="{4D59A644-2751-4094-9965-E3EE5E44CEB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83EFB9C8-507C-4810-B2B3-DC0D43D0AE2B}"/>
                                            </p:graphicEl>
                                          </p:spTgt>
                                        </p:tgtEl>
                                        <p:attrNameLst>
                                          <p:attrName>style.visibility</p:attrName>
                                        </p:attrNameLst>
                                      </p:cBhvr>
                                      <p:to>
                                        <p:strVal val="visible"/>
                                      </p:to>
                                    </p:set>
                                    <p:animEffect transition="in" filter="fade">
                                      <p:cBhvr>
                                        <p:cTn id="12" dur="500"/>
                                        <p:tgtEl>
                                          <p:spTgt spid="5">
                                            <p:graphicEl>
                                              <a:dgm id="{83EFB9C8-507C-4810-B2B3-DC0D43D0AE2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F55D59B1-8490-4B07-8D06-6122C96B6474}"/>
                                            </p:graphicEl>
                                          </p:spTgt>
                                        </p:tgtEl>
                                        <p:attrNameLst>
                                          <p:attrName>style.visibility</p:attrName>
                                        </p:attrNameLst>
                                      </p:cBhvr>
                                      <p:to>
                                        <p:strVal val="visible"/>
                                      </p:to>
                                    </p:set>
                                    <p:animEffect transition="in" filter="fade">
                                      <p:cBhvr>
                                        <p:cTn id="17" dur="500"/>
                                        <p:tgtEl>
                                          <p:spTgt spid="5">
                                            <p:graphicEl>
                                              <a:dgm id="{F55D59B1-8490-4B07-8D06-6122C96B647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82F82BB1-9DA8-4466-867D-C33BE2C7072D}"/>
                                            </p:graphicEl>
                                          </p:spTgt>
                                        </p:tgtEl>
                                        <p:attrNameLst>
                                          <p:attrName>style.visibility</p:attrName>
                                        </p:attrNameLst>
                                      </p:cBhvr>
                                      <p:to>
                                        <p:strVal val="visible"/>
                                      </p:to>
                                    </p:set>
                                    <p:animEffect transition="in" filter="fade">
                                      <p:cBhvr>
                                        <p:cTn id="22" dur="500"/>
                                        <p:tgtEl>
                                          <p:spTgt spid="5">
                                            <p:graphicEl>
                                              <a:dgm id="{82F82BB1-9DA8-4466-867D-C33BE2C7072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43000"/>
          </a:xfrm>
        </p:spPr>
        <p:txBody>
          <a:bodyPr>
            <a:normAutofit fontScale="90000"/>
          </a:bodyPr>
          <a:lstStyle/>
          <a:p>
            <a:r>
              <a:rPr lang="en-US" dirty="0" smtClean="0"/>
              <a:t>Criteria for Using Competencies and KSAs for Selection</a:t>
            </a:r>
            <a:endParaRPr lang="en-US" dirty="0"/>
          </a:p>
        </p:txBody>
      </p:sp>
      <p:graphicFrame>
        <p:nvGraphicFramePr>
          <p:cNvPr id="4" name="Content Placeholder 3"/>
          <p:cNvGraphicFramePr>
            <a:graphicFrameLocks noGrp="1"/>
          </p:cNvGraphicFramePr>
          <p:nvPr>
            <p:ph sz="quarter" idx="1"/>
          </p:nvPr>
        </p:nvGraphicFramePr>
        <p:xfrm>
          <a:off x="838200" y="19812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87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0BD1F3F7-C41C-4333-A5EA-E3E831E9BD6F}"/>
                                            </p:graphicEl>
                                          </p:spTgt>
                                        </p:tgtEl>
                                        <p:attrNameLst>
                                          <p:attrName>style.visibility</p:attrName>
                                        </p:attrNameLst>
                                      </p:cBhvr>
                                      <p:to>
                                        <p:strVal val="visible"/>
                                      </p:to>
                                    </p:set>
                                    <p:anim calcmode="lin" valueType="num">
                                      <p:cBhvr additive="base">
                                        <p:cTn id="7" dur="500" fill="hold"/>
                                        <p:tgtEl>
                                          <p:spTgt spid="4">
                                            <p:graphicEl>
                                              <a:dgm id="{0BD1F3F7-C41C-4333-A5EA-E3E831E9BD6F}"/>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0BD1F3F7-C41C-4333-A5EA-E3E831E9BD6F}"/>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graphicEl>
                                              <a:dgm id="{F56FEEB0-4DFA-493D-8C19-D7D143561DDA}"/>
                                            </p:graphicEl>
                                          </p:spTgt>
                                        </p:tgtEl>
                                        <p:attrNameLst>
                                          <p:attrName>style.visibility</p:attrName>
                                        </p:attrNameLst>
                                      </p:cBhvr>
                                      <p:to>
                                        <p:strVal val="visible"/>
                                      </p:to>
                                    </p:set>
                                    <p:anim calcmode="lin" valueType="num">
                                      <p:cBhvr additive="base">
                                        <p:cTn id="13" dur="500" fill="hold"/>
                                        <p:tgtEl>
                                          <p:spTgt spid="4">
                                            <p:graphicEl>
                                              <a:dgm id="{F56FEEB0-4DFA-493D-8C19-D7D143561DDA}"/>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graphicEl>
                                              <a:dgm id="{F56FEEB0-4DFA-493D-8C19-D7D143561DD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SME Meeting # 2 – Minimum Qualifications</a:t>
            </a:r>
            <a:endParaRPr lang="en-US" dirty="0"/>
          </a:p>
        </p:txBody>
      </p:sp>
      <p:sp>
        <p:nvSpPr>
          <p:cNvPr id="5" name="Text Placeholder 4"/>
          <p:cNvSpPr>
            <a:spLocks noGrp="1"/>
          </p:cNvSpPr>
          <p:nvPr>
            <p:ph type="body" idx="1"/>
          </p:nvPr>
        </p:nvSpPr>
        <p:spPr/>
        <p:txBody>
          <a:bodyPr/>
          <a:lstStyle/>
          <a:p>
            <a:pPr lvl="1"/>
            <a:r>
              <a:rPr lang="en-US" sz="2000" b="1" dirty="0" smtClean="0"/>
              <a:t>Setting Minimum Qualifications (OPTIONAL</a:t>
            </a:r>
            <a:r>
              <a:rPr lang="en-US" sz="2000" b="1" dirty="0" smtClean="0"/>
              <a:t>)</a:t>
            </a:r>
            <a:endParaRPr lang="en-US" sz="2000" dirty="0" smtClean="0"/>
          </a:p>
        </p:txBody>
      </p:sp>
      <p:sp>
        <p:nvSpPr>
          <p:cNvPr id="6" name="Slide Number Placeholder 5"/>
          <p:cNvSpPr>
            <a:spLocks noGrp="1"/>
          </p:cNvSpPr>
          <p:nvPr>
            <p:ph type="sldNum" sz="quarter" idx="12"/>
          </p:nvPr>
        </p:nvSpPr>
        <p:spPr/>
        <p:txBody>
          <a:bodyPr/>
          <a:lstStyle/>
          <a:p>
            <a:fld id="{092322FF-8B0A-4BA3-8174-01465B2C3F28}" type="slidenum">
              <a:rPr lang="en-US" smtClean="0"/>
              <a:pPr/>
              <a:t>88</a:t>
            </a:fld>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Setting Minimum Qualifications</a:t>
            </a:r>
            <a:endParaRPr lang="en-US" dirty="0"/>
          </a:p>
        </p:txBody>
      </p:sp>
      <p:sp>
        <p:nvSpPr>
          <p:cNvPr id="3" name="Content Placeholder 2"/>
          <p:cNvSpPr>
            <a:spLocks noGrp="1"/>
          </p:cNvSpPr>
          <p:nvPr>
            <p:ph sz="quarter" idx="1"/>
          </p:nvPr>
        </p:nvSpPr>
        <p:spPr>
          <a:xfrm>
            <a:off x="914400" y="2286000"/>
            <a:ext cx="7772400" cy="3657600"/>
          </a:xfrm>
        </p:spPr>
        <p:txBody>
          <a:bodyPr>
            <a:normAutofit/>
          </a:bodyPr>
          <a:lstStyle/>
          <a:p>
            <a:r>
              <a:rPr lang="en-US" sz="3200" dirty="0" smtClean="0"/>
              <a:t>It is recommended that at this time you </a:t>
            </a:r>
            <a:r>
              <a:rPr lang="en-US" sz="3200" b="1" u="sng" dirty="0" smtClean="0">
                <a:solidFill>
                  <a:srgbClr val="FF0000"/>
                </a:solidFill>
              </a:rPr>
              <a:t>DO NOT CHANGE</a:t>
            </a:r>
            <a:r>
              <a:rPr lang="en-US" sz="3200" u="sng" dirty="0" smtClean="0">
                <a:solidFill>
                  <a:srgbClr val="FF0000"/>
                </a:solidFill>
              </a:rPr>
              <a:t> </a:t>
            </a:r>
            <a:r>
              <a:rPr lang="en-US" sz="3200" dirty="0" smtClean="0"/>
              <a:t>the Minimum Qualifications for current classes when updating an existing Classification Specification.</a:t>
            </a:r>
          </a:p>
          <a:p>
            <a:pPr>
              <a:buNone/>
            </a:pPr>
            <a:endParaRPr lang="en-US" sz="3200" dirty="0" smtClean="0"/>
          </a:p>
          <a:p>
            <a:pPr algn="ctr">
              <a:buNone/>
            </a:pPr>
            <a:r>
              <a:rPr lang="en-US" sz="2400" i="1" dirty="0" smtClean="0"/>
              <a:t>(If you are changing MQs, a representative of Class/Comp will need to be present to provide guidance and assistance.)</a:t>
            </a:r>
          </a:p>
        </p:txBody>
      </p:sp>
      <p:sp>
        <p:nvSpPr>
          <p:cNvPr id="4" name="Slide Number Placeholder 3"/>
          <p:cNvSpPr>
            <a:spLocks noGrp="1"/>
          </p:cNvSpPr>
          <p:nvPr>
            <p:ph type="sldNum" sz="quarter" idx="12"/>
          </p:nvPr>
        </p:nvSpPr>
        <p:spPr/>
        <p:txBody>
          <a:bodyPr/>
          <a:lstStyle/>
          <a:p>
            <a:fld id="{092322FF-8B0A-4BA3-8174-01465B2C3F28}" type="slidenum">
              <a:rPr lang="en-US" smtClean="0"/>
              <a:pPr/>
              <a:t>89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Requirements Overview</a:t>
            </a:r>
            <a:endParaRPr lang="en-US" dirty="0"/>
          </a:p>
        </p:txBody>
      </p:sp>
      <p:graphicFrame>
        <p:nvGraphicFramePr>
          <p:cNvPr id="4" name="Content Placeholder 3"/>
          <p:cNvGraphicFramePr>
            <a:graphicFrameLocks noGrp="1"/>
          </p:cNvGraphicFramePr>
          <p:nvPr>
            <p:ph sz="quarter" idx="1"/>
          </p:nvPr>
        </p:nvGraphicFramePr>
        <p:xfrm>
          <a:off x="533400" y="1447800"/>
          <a:ext cx="815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AB63660-3C76-4524-9545-22D317E39484}"/>
                                            </p:graphicEl>
                                          </p:spTgt>
                                        </p:tgtEl>
                                        <p:attrNameLst>
                                          <p:attrName>style.visibility</p:attrName>
                                        </p:attrNameLst>
                                      </p:cBhvr>
                                      <p:to>
                                        <p:strVal val="visible"/>
                                      </p:to>
                                    </p:set>
                                    <p:animEffect transition="in" filter="fade">
                                      <p:cBhvr>
                                        <p:cTn id="7" dur="500"/>
                                        <p:tgtEl>
                                          <p:spTgt spid="4">
                                            <p:graphicEl>
                                              <a:dgm id="{0AB63660-3C76-4524-9545-22D317E394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758DAA5-6E70-40F0-B1B9-93409178D09D}"/>
                                            </p:graphicEl>
                                          </p:spTgt>
                                        </p:tgtEl>
                                        <p:attrNameLst>
                                          <p:attrName>style.visibility</p:attrName>
                                        </p:attrNameLst>
                                      </p:cBhvr>
                                      <p:to>
                                        <p:strVal val="visible"/>
                                      </p:to>
                                    </p:set>
                                    <p:animEffect transition="in" filter="fade">
                                      <p:cBhvr>
                                        <p:cTn id="12" dur="500"/>
                                        <p:tgtEl>
                                          <p:spTgt spid="4">
                                            <p:graphicEl>
                                              <a:dgm id="{2758DAA5-6E70-40F0-B1B9-93409178D09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0B670D03-2F96-4758-8188-F32B5BC3739D}"/>
                                            </p:graphicEl>
                                          </p:spTgt>
                                        </p:tgtEl>
                                        <p:attrNameLst>
                                          <p:attrName>style.visibility</p:attrName>
                                        </p:attrNameLst>
                                      </p:cBhvr>
                                      <p:to>
                                        <p:strVal val="visible"/>
                                      </p:to>
                                    </p:set>
                                    <p:animEffect transition="in" filter="fade">
                                      <p:cBhvr>
                                        <p:cTn id="17" dur="500"/>
                                        <p:tgtEl>
                                          <p:spTgt spid="4">
                                            <p:graphicEl>
                                              <a:dgm id="{0B670D03-2F96-4758-8188-F32B5BC3739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8397A292-B290-4844-9B0E-1BAB32460F14}"/>
                                            </p:graphicEl>
                                          </p:spTgt>
                                        </p:tgtEl>
                                        <p:attrNameLst>
                                          <p:attrName>style.visibility</p:attrName>
                                        </p:attrNameLst>
                                      </p:cBhvr>
                                      <p:to>
                                        <p:strVal val="visible"/>
                                      </p:to>
                                    </p:set>
                                    <p:animEffect transition="in" filter="fade">
                                      <p:cBhvr>
                                        <p:cTn id="22" dur="500"/>
                                        <p:tgtEl>
                                          <p:spTgt spid="4">
                                            <p:graphicEl>
                                              <a:dgm id="{8397A292-B290-4844-9B0E-1BAB32460F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457200" y="152400"/>
            <a:ext cx="8229600" cy="1143000"/>
          </a:xfrm>
          <a:prstGeom prst="rect">
            <a:avLst/>
          </a:prstGeom>
        </p:spPr>
        <p:txBody>
          <a:bodyPr bIns="9144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Setting Minimum Qualifications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092322FF-8B0A-4BA3-8174-01465B2C3F28}" type="slidenum">
              <a:rPr lang="en-US" smtClean="0"/>
              <a:pPr/>
              <a:t>90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2D06B028-F69C-4615-A09C-D714A15471E7}"/>
                                            </p:graphicEl>
                                          </p:spTgt>
                                        </p:tgtEl>
                                        <p:attrNameLst>
                                          <p:attrName>style.visibility</p:attrName>
                                        </p:attrNameLst>
                                      </p:cBhvr>
                                      <p:to>
                                        <p:strVal val="visible"/>
                                      </p:to>
                                    </p:set>
                                    <p:anim calcmode="lin" valueType="num">
                                      <p:cBhvr additive="base">
                                        <p:cTn id="7" dur="500" fill="hold"/>
                                        <p:tgtEl>
                                          <p:spTgt spid="5">
                                            <p:graphicEl>
                                              <a:dgm id="{2D06B028-F69C-4615-A09C-D714A15471E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2D06B028-F69C-4615-A09C-D714A15471E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6CB362E8-6AAE-4153-845F-6F6D8BE6E7D9}"/>
                                            </p:graphicEl>
                                          </p:spTgt>
                                        </p:tgtEl>
                                        <p:attrNameLst>
                                          <p:attrName>style.visibility</p:attrName>
                                        </p:attrNameLst>
                                      </p:cBhvr>
                                      <p:to>
                                        <p:strVal val="visible"/>
                                      </p:to>
                                    </p:set>
                                    <p:anim calcmode="lin" valueType="num">
                                      <p:cBhvr additive="base">
                                        <p:cTn id="13" dur="500" fill="hold"/>
                                        <p:tgtEl>
                                          <p:spTgt spid="5">
                                            <p:graphicEl>
                                              <a:dgm id="{6CB362E8-6AAE-4153-845F-6F6D8BE6E7D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6CB362E8-6AAE-4153-845F-6F6D8BE6E7D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ADA76419-E8BF-4C6D-8903-EFCAF0FA85A4}"/>
                                            </p:graphicEl>
                                          </p:spTgt>
                                        </p:tgtEl>
                                        <p:attrNameLst>
                                          <p:attrName>style.visibility</p:attrName>
                                        </p:attrNameLst>
                                      </p:cBhvr>
                                      <p:to>
                                        <p:strVal val="visible"/>
                                      </p:to>
                                    </p:set>
                                    <p:anim calcmode="lin" valueType="num">
                                      <p:cBhvr additive="base">
                                        <p:cTn id="19" dur="500" fill="hold"/>
                                        <p:tgtEl>
                                          <p:spTgt spid="5">
                                            <p:graphicEl>
                                              <a:dgm id="{ADA76419-E8BF-4C6D-8903-EFCAF0FA85A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ADA76419-E8BF-4C6D-8903-EFCAF0FA85A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5E448D88-FAEC-4131-86A6-843B36304E54}"/>
                                            </p:graphicEl>
                                          </p:spTgt>
                                        </p:tgtEl>
                                        <p:attrNameLst>
                                          <p:attrName>style.visibility</p:attrName>
                                        </p:attrNameLst>
                                      </p:cBhvr>
                                      <p:to>
                                        <p:strVal val="visible"/>
                                      </p:to>
                                    </p:set>
                                    <p:anim calcmode="lin" valueType="num">
                                      <p:cBhvr additive="base">
                                        <p:cTn id="25" dur="500" fill="hold"/>
                                        <p:tgtEl>
                                          <p:spTgt spid="5">
                                            <p:graphicEl>
                                              <a:dgm id="{5E448D88-FAEC-4131-86A6-843B36304E5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5E448D88-FAEC-4131-86A6-843B36304E5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457200" y="152400"/>
            <a:ext cx="8229600" cy="1143000"/>
          </a:xfrm>
          <a:prstGeom prst="rect">
            <a:avLst/>
          </a:prstGeom>
        </p:spPr>
        <p:txBody>
          <a:bodyPr bIns="9144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Setting Minimum Qualifications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092322FF-8B0A-4BA3-8174-01465B2C3F28}" type="slidenum">
              <a:rPr lang="en-US" smtClean="0"/>
              <a:pPr/>
              <a:t>91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6D68CBCF-DBF6-42A2-8703-A613C37E0E5F}"/>
                                            </p:graphicEl>
                                          </p:spTgt>
                                        </p:tgtEl>
                                        <p:attrNameLst>
                                          <p:attrName>style.visibility</p:attrName>
                                        </p:attrNameLst>
                                      </p:cBhvr>
                                      <p:to>
                                        <p:strVal val="visible"/>
                                      </p:to>
                                    </p:set>
                                    <p:animEffect transition="in" filter="wipe(up)">
                                      <p:cBhvr>
                                        <p:cTn id="7" dur="500"/>
                                        <p:tgtEl>
                                          <p:spTgt spid="4">
                                            <p:graphicEl>
                                              <a:dgm id="{6D68CBCF-DBF6-42A2-8703-A613C37E0E5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CE3BE7DD-F0EB-4F51-9C40-5F645D3B9F40}"/>
                                            </p:graphicEl>
                                          </p:spTgt>
                                        </p:tgtEl>
                                        <p:attrNameLst>
                                          <p:attrName>style.visibility</p:attrName>
                                        </p:attrNameLst>
                                      </p:cBhvr>
                                      <p:to>
                                        <p:strVal val="visible"/>
                                      </p:to>
                                    </p:set>
                                    <p:animEffect transition="in" filter="wipe(up)">
                                      <p:cBhvr>
                                        <p:cTn id="12" dur="500"/>
                                        <p:tgtEl>
                                          <p:spTgt spid="4">
                                            <p:graphicEl>
                                              <a:dgm id="{CE3BE7DD-F0EB-4F51-9C40-5F645D3B9F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609600" y="1371600"/>
          <a:ext cx="7772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457200" y="152400"/>
            <a:ext cx="8229600" cy="1143000"/>
          </a:xfrm>
          <a:prstGeom prst="rect">
            <a:avLst/>
          </a:prstGeom>
        </p:spPr>
        <p:txBody>
          <a:bodyPr bIns="9144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Setting Minimum Qualifications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092322FF-8B0A-4BA3-8174-01465B2C3F28}" type="slidenum">
              <a:rPr lang="en-US" smtClean="0"/>
              <a:pPr/>
              <a:t>92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F3CB40B-C6D6-4BBB-9B64-7FCE8A5C932E}"/>
                                            </p:graphicEl>
                                          </p:spTgt>
                                        </p:tgtEl>
                                        <p:attrNameLst>
                                          <p:attrName>style.visibility</p:attrName>
                                        </p:attrNameLst>
                                      </p:cBhvr>
                                      <p:to>
                                        <p:strVal val="visible"/>
                                      </p:to>
                                    </p:set>
                                    <p:animEffect transition="in" filter="fade">
                                      <p:cBhvr>
                                        <p:cTn id="7" dur="2000"/>
                                        <p:tgtEl>
                                          <p:spTgt spid="4">
                                            <p:graphicEl>
                                              <a:dgm id="{EF3CB40B-C6D6-4BBB-9B64-7FCE8A5C932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47B797BB-E3EA-4555-8909-1E3A0E90FE07}"/>
                                            </p:graphicEl>
                                          </p:spTgt>
                                        </p:tgtEl>
                                        <p:attrNameLst>
                                          <p:attrName>style.visibility</p:attrName>
                                        </p:attrNameLst>
                                      </p:cBhvr>
                                      <p:to>
                                        <p:strVal val="visible"/>
                                      </p:to>
                                    </p:set>
                                    <p:animEffect transition="in" filter="fade">
                                      <p:cBhvr>
                                        <p:cTn id="10" dur="2000"/>
                                        <p:tgtEl>
                                          <p:spTgt spid="4">
                                            <p:graphicEl>
                                              <a:dgm id="{47B797BB-E3EA-4555-8909-1E3A0E90FE07}"/>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5E158ECA-EB8F-47AA-9AF5-1B71DE43B8DA}"/>
                                            </p:graphicEl>
                                          </p:spTgt>
                                        </p:tgtEl>
                                        <p:attrNameLst>
                                          <p:attrName>style.visibility</p:attrName>
                                        </p:attrNameLst>
                                      </p:cBhvr>
                                      <p:to>
                                        <p:strVal val="visible"/>
                                      </p:to>
                                    </p:set>
                                    <p:animEffect transition="in" filter="fade">
                                      <p:cBhvr>
                                        <p:cTn id="13" dur="2000"/>
                                        <p:tgtEl>
                                          <p:spTgt spid="4">
                                            <p:graphicEl>
                                              <a:dgm id="{5E158ECA-EB8F-47AA-9AF5-1B71DE43B8D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214503CB-08FB-48E7-8555-002E0EAEA4BA}"/>
                                            </p:graphicEl>
                                          </p:spTgt>
                                        </p:tgtEl>
                                        <p:attrNameLst>
                                          <p:attrName>style.visibility</p:attrName>
                                        </p:attrNameLst>
                                      </p:cBhvr>
                                      <p:to>
                                        <p:strVal val="visible"/>
                                      </p:to>
                                    </p:set>
                                    <p:animEffect transition="in" filter="fade">
                                      <p:cBhvr>
                                        <p:cTn id="18" dur="2000"/>
                                        <p:tgtEl>
                                          <p:spTgt spid="4">
                                            <p:graphicEl>
                                              <a:dgm id="{214503CB-08FB-48E7-8555-002E0EAEA4B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0E2B157D-C23A-4525-A793-D648E2AF8512}"/>
                                            </p:graphicEl>
                                          </p:spTgt>
                                        </p:tgtEl>
                                        <p:attrNameLst>
                                          <p:attrName>style.visibility</p:attrName>
                                        </p:attrNameLst>
                                      </p:cBhvr>
                                      <p:to>
                                        <p:strVal val="visible"/>
                                      </p:to>
                                    </p:set>
                                    <p:animEffect transition="in" filter="fade">
                                      <p:cBhvr>
                                        <p:cTn id="23" dur="2000"/>
                                        <p:tgtEl>
                                          <p:spTgt spid="4">
                                            <p:graphicEl>
                                              <a:dgm id="{0E2B157D-C23A-4525-A793-D648E2AF851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3C5ED61E-F5CA-4D6D-BC8C-1526E8ACDA06}"/>
                                            </p:graphicEl>
                                          </p:spTgt>
                                        </p:tgtEl>
                                        <p:attrNameLst>
                                          <p:attrName>style.visibility</p:attrName>
                                        </p:attrNameLst>
                                      </p:cBhvr>
                                      <p:to>
                                        <p:strVal val="visible"/>
                                      </p:to>
                                    </p:set>
                                    <p:animEffect transition="in" filter="fade">
                                      <p:cBhvr>
                                        <p:cTn id="28" dur="2000"/>
                                        <p:tgtEl>
                                          <p:spTgt spid="4">
                                            <p:graphicEl>
                                              <a:dgm id="{3C5ED61E-F5CA-4D6D-BC8C-1526E8ACDA0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3AF85C08-0D91-4D12-9D7F-175D8B4035F6}"/>
                                            </p:graphicEl>
                                          </p:spTgt>
                                        </p:tgtEl>
                                        <p:attrNameLst>
                                          <p:attrName>style.visibility</p:attrName>
                                        </p:attrNameLst>
                                      </p:cBhvr>
                                      <p:to>
                                        <p:strVal val="visible"/>
                                      </p:to>
                                    </p:set>
                                    <p:animEffect transition="in" filter="fade">
                                      <p:cBhvr>
                                        <p:cTn id="33" dur="2000"/>
                                        <p:tgtEl>
                                          <p:spTgt spid="4">
                                            <p:graphicEl>
                                              <a:dgm id="{3AF85C08-0D91-4D12-9D7F-175D8B4035F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457200" y="152400"/>
            <a:ext cx="8229600" cy="1143000"/>
          </a:xfrm>
          <a:prstGeom prst="rect">
            <a:avLst/>
          </a:prstGeom>
        </p:spPr>
        <p:txBody>
          <a:bodyPr bIns="9144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Setting Minimum Qualifications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092322FF-8B0A-4BA3-8174-01465B2C3F28}" type="slidenum">
              <a:rPr lang="en-US" smtClean="0"/>
              <a:pPr/>
              <a:t>93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0E29BF7F-D41D-4AFB-B594-1FDE3B44C15F}"/>
                                            </p:graphicEl>
                                          </p:spTgt>
                                        </p:tgtEl>
                                        <p:attrNameLst>
                                          <p:attrName>style.visibility</p:attrName>
                                        </p:attrNameLst>
                                      </p:cBhvr>
                                      <p:to>
                                        <p:strVal val="visible"/>
                                      </p:to>
                                    </p:set>
                                    <p:animEffect transition="in" filter="wipe(up)">
                                      <p:cBhvr>
                                        <p:cTn id="7" dur="500"/>
                                        <p:tgtEl>
                                          <p:spTgt spid="4">
                                            <p:graphicEl>
                                              <a:dgm id="{0E29BF7F-D41D-4AFB-B594-1FDE3B44C15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FEF3F049-1F23-4073-AED8-1948AAC0D9E6}"/>
                                            </p:graphicEl>
                                          </p:spTgt>
                                        </p:tgtEl>
                                        <p:attrNameLst>
                                          <p:attrName>style.visibility</p:attrName>
                                        </p:attrNameLst>
                                      </p:cBhvr>
                                      <p:to>
                                        <p:strVal val="visible"/>
                                      </p:to>
                                    </p:set>
                                    <p:animEffect transition="in" filter="wipe(up)">
                                      <p:cBhvr>
                                        <p:cTn id="12" dur="500"/>
                                        <p:tgtEl>
                                          <p:spTgt spid="4">
                                            <p:graphicEl>
                                              <a:dgm id="{FEF3F049-1F23-4073-AED8-1948AAC0D9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Post-Analysis Work</a:t>
            </a:r>
            <a:endParaRPr lang="en-US" dirty="0"/>
          </a:p>
        </p:txBody>
      </p:sp>
      <p:sp>
        <p:nvSpPr>
          <p:cNvPr id="5" name="Text Placeholder 4"/>
          <p:cNvSpPr>
            <a:spLocks noGrp="1"/>
          </p:cNvSpPr>
          <p:nvPr>
            <p:ph type="body" idx="1"/>
          </p:nvPr>
        </p:nvSpPr>
        <p:spPr/>
        <p:txBody>
          <a:bodyPr>
            <a:normAutofit/>
          </a:bodyPr>
          <a:lstStyle/>
          <a:p>
            <a:pPr lvl="1"/>
            <a:r>
              <a:rPr lang="en-US" sz="2000" b="1" dirty="0" smtClean="0"/>
              <a:t>Finishing the Classification </a:t>
            </a:r>
            <a:r>
              <a:rPr lang="en-US" sz="2000" b="1" dirty="0" smtClean="0"/>
              <a:t>Specification</a:t>
            </a:r>
          </a:p>
          <a:p>
            <a:pPr lvl="1"/>
            <a:r>
              <a:rPr lang="en-US" sz="2000" b="1" dirty="0" smtClean="0"/>
              <a:t>Examples of Documentation</a:t>
            </a:r>
            <a:endParaRPr lang="en-US" sz="2000" b="1" dirty="0" smtClean="0"/>
          </a:p>
        </p:txBody>
      </p:sp>
      <p:sp>
        <p:nvSpPr>
          <p:cNvPr id="6" name="Slide Number Placeholder 5"/>
          <p:cNvSpPr>
            <a:spLocks noGrp="1"/>
          </p:cNvSpPr>
          <p:nvPr>
            <p:ph type="sldNum" sz="quarter" idx="12"/>
          </p:nvPr>
        </p:nvSpPr>
        <p:spPr/>
        <p:txBody>
          <a:bodyPr/>
          <a:lstStyle/>
          <a:p>
            <a:fld id="{092322FF-8B0A-4BA3-8174-01465B2C3F28}" type="slidenum">
              <a:rPr lang="en-US" smtClean="0"/>
              <a:pPr/>
              <a:t>94</a:t>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Finishing the Class Spec</a:t>
            </a:r>
            <a:endParaRPr lang="en-US" dirty="0"/>
          </a:p>
        </p:txBody>
      </p:sp>
      <p:graphicFrame>
        <p:nvGraphicFramePr>
          <p:cNvPr id="4" name="Content Placeholder 3"/>
          <p:cNvGraphicFramePr>
            <a:graphicFrameLocks noGrp="1"/>
          </p:cNvGraphicFramePr>
          <p:nvPr>
            <p:ph sz="quarter" idx="1"/>
          </p:nvPr>
        </p:nvGraphicFramePr>
        <p:xfrm>
          <a:off x="6858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95</a:t>
            </a:fld>
            <a:endParaRPr lang="en-US" dirty="0"/>
          </a:p>
        </p:txBody>
      </p:sp>
    </p:spTree>
    <p:extLst>
      <p:ext uri="{BB962C8B-B14F-4D97-AF65-F5344CB8AC3E}">
        <p14:creationId xmlns="" xmlns:p14="http://schemas.microsoft.com/office/powerpoint/2010/main" val="13658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632983D-2239-45A9-9988-A8D1C6943BB5}"/>
                                            </p:graphicEl>
                                          </p:spTgt>
                                        </p:tgtEl>
                                        <p:attrNameLst>
                                          <p:attrName>style.visibility</p:attrName>
                                        </p:attrNameLst>
                                      </p:cBhvr>
                                      <p:to>
                                        <p:strVal val="visible"/>
                                      </p:to>
                                    </p:set>
                                    <p:animEffect transition="in" filter="fade">
                                      <p:cBhvr>
                                        <p:cTn id="7" dur="500"/>
                                        <p:tgtEl>
                                          <p:spTgt spid="4">
                                            <p:graphicEl>
                                              <a:dgm id="{D632983D-2239-45A9-9988-A8D1C6943BB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C68B32F-E9F6-4B52-A3CA-0365AA856A81}"/>
                                            </p:graphicEl>
                                          </p:spTgt>
                                        </p:tgtEl>
                                        <p:attrNameLst>
                                          <p:attrName>style.visibility</p:attrName>
                                        </p:attrNameLst>
                                      </p:cBhvr>
                                      <p:to>
                                        <p:strVal val="visible"/>
                                      </p:to>
                                    </p:set>
                                    <p:animEffect transition="in" filter="fade">
                                      <p:cBhvr>
                                        <p:cTn id="12" dur="500"/>
                                        <p:tgtEl>
                                          <p:spTgt spid="4">
                                            <p:graphicEl>
                                              <a:dgm id="{9C68B32F-E9F6-4B52-A3CA-0365AA856A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Autofit/>
          </a:bodyPr>
          <a:lstStyle/>
          <a:p>
            <a:pPr lvl="0" algn="ctr"/>
            <a:r>
              <a:rPr lang="en-US" dirty="0" smtClean="0"/>
              <a:t>Finishing the Class Spec</a:t>
            </a:r>
            <a:endParaRPr lang="en-US" sz="4000"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1294245648"/>
              </p:ext>
            </p:extLst>
          </p:nvPr>
        </p:nvGraphicFramePr>
        <p:xfrm>
          <a:off x="457200" y="990600"/>
          <a:ext cx="8305800" cy="5562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92322FF-8B0A-4BA3-8174-01465B2C3F28}" type="slidenum">
              <a:rPr lang="en-US" smtClean="0"/>
              <a:pPr/>
              <a:t>96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graphicEl>
                                              <a:dgm id="{B1D29585-4BC6-455C-9C01-4C8AB23CD9FE}"/>
                                            </p:graphicEl>
                                          </p:spTgt>
                                        </p:tgtEl>
                                        <p:attrNameLst>
                                          <p:attrName>style.visibility</p:attrName>
                                        </p:attrNameLst>
                                      </p:cBhvr>
                                      <p:to>
                                        <p:strVal val="visible"/>
                                      </p:to>
                                    </p:set>
                                    <p:anim calcmode="lin" valueType="num">
                                      <p:cBhvr additive="base">
                                        <p:cTn id="7" dur="500" fill="hold"/>
                                        <p:tgtEl>
                                          <p:spTgt spid="8">
                                            <p:graphicEl>
                                              <a:dgm id="{B1D29585-4BC6-455C-9C01-4C8AB23CD9F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B1D29585-4BC6-455C-9C01-4C8AB23CD9FE}"/>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graphicEl>
                                              <a:dgm id="{B61BDBF9-C846-4268-9F7C-5FDE1A55D279}"/>
                                            </p:graphicEl>
                                          </p:spTgt>
                                        </p:tgtEl>
                                        <p:attrNameLst>
                                          <p:attrName>style.visibility</p:attrName>
                                        </p:attrNameLst>
                                      </p:cBhvr>
                                      <p:to>
                                        <p:strVal val="visible"/>
                                      </p:to>
                                    </p:set>
                                    <p:anim calcmode="lin" valueType="num">
                                      <p:cBhvr additive="base">
                                        <p:cTn id="13" dur="500" fill="hold"/>
                                        <p:tgtEl>
                                          <p:spTgt spid="8">
                                            <p:graphicEl>
                                              <a:dgm id="{B61BDBF9-C846-4268-9F7C-5FDE1A55D27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B61BDBF9-C846-4268-9F7C-5FDE1A55D279}"/>
                                            </p:graphic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8">
                                            <p:graphicEl>
                                              <a:dgm id="{9490EF9F-63AF-47CF-8D68-FD6A7843E131}"/>
                                            </p:graphicEl>
                                          </p:spTgt>
                                        </p:tgtEl>
                                        <p:attrNameLst>
                                          <p:attrName>style.visibility</p:attrName>
                                        </p:attrNameLst>
                                      </p:cBhvr>
                                      <p:to>
                                        <p:strVal val="visible"/>
                                      </p:to>
                                    </p:set>
                                    <p:anim calcmode="lin" valueType="num">
                                      <p:cBhvr additive="base">
                                        <p:cTn id="17" dur="500" fill="hold"/>
                                        <p:tgtEl>
                                          <p:spTgt spid="8">
                                            <p:graphicEl>
                                              <a:dgm id="{9490EF9F-63AF-47CF-8D68-FD6A7843E131}"/>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graphicEl>
                                              <a:dgm id="{9490EF9F-63AF-47CF-8D68-FD6A7843E131}"/>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8">
                                            <p:graphicEl>
                                              <a:dgm id="{FC157BD9-E1A8-46B2-827E-724513D74A0B}"/>
                                            </p:graphicEl>
                                          </p:spTgt>
                                        </p:tgtEl>
                                        <p:attrNameLst>
                                          <p:attrName>style.visibility</p:attrName>
                                        </p:attrNameLst>
                                      </p:cBhvr>
                                      <p:to>
                                        <p:strVal val="visible"/>
                                      </p:to>
                                    </p:set>
                                    <p:anim calcmode="lin" valueType="num">
                                      <p:cBhvr additive="base">
                                        <p:cTn id="23" dur="500" fill="hold"/>
                                        <p:tgtEl>
                                          <p:spTgt spid="8">
                                            <p:graphicEl>
                                              <a:dgm id="{FC157BD9-E1A8-46B2-827E-724513D74A0B}"/>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graphicEl>
                                              <a:dgm id="{FC157BD9-E1A8-46B2-827E-724513D74A0B}"/>
                                            </p:graphic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8">
                                            <p:graphicEl>
                                              <a:dgm id="{351E95C9-2467-43F8-BC69-AB78C4D3E618}"/>
                                            </p:graphicEl>
                                          </p:spTgt>
                                        </p:tgtEl>
                                        <p:attrNameLst>
                                          <p:attrName>style.visibility</p:attrName>
                                        </p:attrNameLst>
                                      </p:cBhvr>
                                      <p:to>
                                        <p:strVal val="visible"/>
                                      </p:to>
                                    </p:set>
                                    <p:anim calcmode="lin" valueType="num">
                                      <p:cBhvr additive="base">
                                        <p:cTn id="27" dur="500" fill="hold"/>
                                        <p:tgtEl>
                                          <p:spTgt spid="8">
                                            <p:graphicEl>
                                              <a:dgm id="{351E95C9-2467-43F8-BC69-AB78C4D3E61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graphicEl>
                                              <a:dgm id="{351E95C9-2467-43F8-BC69-AB78C4D3E618}"/>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Review</a:t>
            </a:r>
            <a:endParaRPr lang="en-US" dirty="0"/>
          </a:p>
        </p:txBody>
      </p:sp>
      <p:graphicFrame>
        <p:nvGraphicFramePr>
          <p:cNvPr id="6" name="Content Placeholder 5"/>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304800" y="6172200"/>
            <a:ext cx="8534400" cy="472440"/>
            <a:chOff x="1554479" y="3566160"/>
            <a:chExt cx="6217920" cy="1005840"/>
          </a:xfrm>
        </p:grpSpPr>
        <p:sp>
          <p:nvSpPr>
            <p:cNvPr id="8" name="Rounded Rectangle 7"/>
            <p:cNvSpPr/>
            <p:nvPr/>
          </p:nvSpPr>
          <p:spPr>
            <a:xfrm>
              <a:off x="1554479" y="3566160"/>
              <a:ext cx="6217920" cy="1005840"/>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1583939" y="3595620"/>
              <a:ext cx="6188460" cy="9469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400" i="1" kern="1200" dirty="0" smtClean="0"/>
                <a:t>Note:   </a:t>
              </a:r>
              <a:r>
                <a:rPr lang="en-US" sz="2400" b="1" u="sng" kern="1200" dirty="0" smtClean="0"/>
                <a:t>DOHR will NOT review the documentation for legality</a:t>
              </a:r>
              <a:endParaRPr lang="en-US" sz="2400" kern="1200" dirty="0"/>
            </a:p>
          </p:txBody>
        </p:sp>
      </p:grpSp>
      <p:sp>
        <p:nvSpPr>
          <p:cNvPr id="10" name="Slide Number Placeholder 9"/>
          <p:cNvSpPr>
            <a:spLocks noGrp="1"/>
          </p:cNvSpPr>
          <p:nvPr>
            <p:ph type="sldNum" sz="quarter" idx="12"/>
          </p:nvPr>
        </p:nvSpPr>
        <p:spPr/>
        <p:txBody>
          <a:bodyPr/>
          <a:lstStyle/>
          <a:p>
            <a:fld id="{092322FF-8B0A-4BA3-8174-01465B2C3F28}" type="slidenum">
              <a:rPr lang="en-US" smtClean="0"/>
              <a:pPr/>
              <a:t>97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6D170F8-E93D-424B-BBE4-3F105BBA15C5}"/>
                                            </p:graphicEl>
                                          </p:spTgt>
                                        </p:tgtEl>
                                        <p:attrNameLst>
                                          <p:attrName>style.visibility</p:attrName>
                                        </p:attrNameLst>
                                      </p:cBhvr>
                                      <p:to>
                                        <p:strVal val="visible"/>
                                      </p:to>
                                    </p:set>
                                    <p:animEffect transition="in" filter="fade">
                                      <p:cBhvr>
                                        <p:cTn id="7" dur="500"/>
                                        <p:tgtEl>
                                          <p:spTgt spid="6">
                                            <p:graphicEl>
                                              <a:dgm id="{86D170F8-E93D-424B-BBE4-3F105BBA15C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93335674-017A-4537-8DBD-2CAD915369AC}"/>
                                            </p:graphicEl>
                                          </p:spTgt>
                                        </p:tgtEl>
                                        <p:attrNameLst>
                                          <p:attrName>style.visibility</p:attrName>
                                        </p:attrNameLst>
                                      </p:cBhvr>
                                      <p:to>
                                        <p:strVal val="visible"/>
                                      </p:to>
                                    </p:set>
                                    <p:animEffect transition="in" filter="fade">
                                      <p:cBhvr>
                                        <p:cTn id="12" dur="500"/>
                                        <p:tgtEl>
                                          <p:spTgt spid="6">
                                            <p:graphicEl>
                                              <a:dgm id="{93335674-017A-4537-8DBD-2CAD915369A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F6B81C78-772B-44C1-9F6C-5C1E619E52D4}"/>
                                            </p:graphicEl>
                                          </p:spTgt>
                                        </p:tgtEl>
                                        <p:attrNameLst>
                                          <p:attrName>style.visibility</p:attrName>
                                        </p:attrNameLst>
                                      </p:cBhvr>
                                      <p:to>
                                        <p:strVal val="visible"/>
                                      </p:to>
                                    </p:set>
                                    <p:animEffect transition="in" filter="fade">
                                      <p:cBhvr>
                                        <p:cTn id="17" dur="500"/>
                                        <p:tgtEl>
                                          <p:spTgt spid="6">
                                            <p:graphicEl>
                                              <a:dgm id="{F6B81C78-772B-44C1-9F6C-5C1E619E52D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598CADDD-85A9-4087-87B6-F1B7D5381810}"/>
                                            </p:graphicEl>
                                          </p:spTgt>
                                        </p:tgtEl>
                                        <p:attrNameLst>
                                          <p:attrName>style.visibility</p:attrName>
                                        </p:attrNameLst>
                                      </p:cBhvr>
                                      <p:to>
                                        <p:strVal val="visible"/>
                                      </p:to>
                                    </p:set>
                                    <p:animEffect transition="in" filter="fade">
                                      <p:cBhvr>
                                        <p:cTn id="22" dur="500"/>
                                        <p:tgtEl>
                                          <p:spTgt spid="6">
                                            <p:graphicEl>
                                              <a:dgm id="{598CADDD-85A9-4087-87B6-F1B7D538181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40EF52AF-3D6E-4EFA-88CB-2F4CADCBAA7B}"/>
                                            </p:graphicEl>
                                          </p:spTgt>
                                        </p:tgtEl>
                                        <p:attrNameLst>
                                          <p:attrName>style.visibility</p:attrName>
                                        </p:attrNameLst>
                                      </p:cBhvr>
                                      <p:to>
                                        <p:strVal val="visible"/>
                                      </p:to>
                                    </p:set>
                                    <p:animEffect transition="in" filter="fade">
                                      <p:cBhvr>
                                        <p:cTn id="27" dur="500"/>
                                        <p:tgtEl>
                                          <p:spTgt spid="6">
                                            <p:graphicEl>
                                              <a:dgm id="{40EF52AF-3D6E-4EFA-88CB-2F4CADCBAA7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143000"/>
          </a:xfrm>
        </p:spPr>
        <p:txBody>
          <a:bodyPr>
            <a:normAutofit fontScale="90000"/>
          </a:bodyPr>
          <a:lstStyle/>
          <a:p>
            <a:r>
              <a:rPr lang="en-US" dirty="0" smtClean="0"/>
              <a:t>Competencies/KSAs &amp; MQs in the selection process</a:t>
            </a:r>
            <a:endParaRPr lang="en-US" dirty="0"/>
          </a:p>
        </p:txBody>
      </p:sp>
      <p:graphicFrame>
        <p:nvGraphicFramePr>
          <p:cNvPr id="4" name="Content Placeholder 3"/>
          <p:cNvGraphicFramePr>
            <a:graphicFrameLocks noGrp="1"/>
          </p:cNvGraphicFramePr>
          <p:nvPr>
            <p:ph sz="quarter" idx="1"/>
          </p:nvPr>
        </p:nvGraphicFramePr>
        <p:xfrm>
          <a:off x="685800" y="19812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98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F171B45A-4458-40D3-82A1-982F88821FE0}"/>
                                            </p:graphicEl>
                                          </p:spTgt>
                                        </p:tgtEl>
                                        <p:attrNameLst>
                                          <p:attrName>style.visibility</p:attrName>
                                        </p:attrNameLst>
                                      </p:cBhvr>
                                      <p:to>
                                        <p:strVal val="visible"/>
                                      </p:to>
                                    </p:set>
                                    <p:anim calcmode="lin" valueType="num">
                                      <p:cBhvr additive="base">
                                        <p:cTn id="7" dur="500" fill="hold"/>
                                        <p:tgtEl>
                                          <p:spTgt spid="4">
                                            <p:graphicEl>
                                              <a:dgm id="{F171B45A-4458-40D3-82A1-982F88821FE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F171B45A-4458-40D3-82A1-982F88821FE0}"/>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10EF1E83-AFDA-4A7F-8E34-A4D8C8A0C986}"/>
                                            </p:graphicEl>
                                          </p:spTgt>
                                        </p:tgtEl>
                                        <p:attrNameLst>
                                          <p:attrName>style.visibility</p:attrName>
                                        </p:attrNameLst>
                                      </p:cBhvr>
                                      <p:to>
                                        <p:strVal val="visible"/>
                                      </p:to>
                                    </p:set>
                                    <p:anim calcmode="lin" valueType="num">
                                      <p:cBhvr additive="base">
                                        <p:cTn id="13" dur="500" fill="hold"/>
                                        <p:tgtEl>
                                          <p:spTgt spid="4">
                                            <p:graphicEl>
                                              <a:dgm id="{10EF1E83-AFDA-4A7F-8E34-A4D8C8A0C986}"/>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10EF1E83-AFDA-4A7F-8E34-A4D8C8A0C986}"/>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95B82C1D-AF71-402A-9922-9E7DBCDD0E84}"/>
                                            </p:graphicEl>
                                          </p:spTgt>
                                        </p:tgtEl>
                                        <p:attrNameLst>
                                          <p:attrName>style.visibility</p:attrName>
                                        </p:attrNameLst>
                                      </p:cBhvr>
                                      <p:to>
                                        <p:strVal val="visible"/>
                                      </p:to>
                                    </p:set>
                                    <p:anim calcmode="lin" valueType="num">
                                      <p:cBhvr additive="base">
                                        <p:cTn id="19" dur="500" fill="hold"/>
                                        <p:tgtEl>
                                          <p:spTgt spid="4">
                                            <p:graphicEl>
                                              <a:dgm id="{95B82C1D-AF71-402A-9922-9E7DBCDD0E84}"/>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95B82C1D-AF71-402A-9922-9E7DBCDD0E84}"/>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EC73CA98-8343-41BA-99C6-57C41B3071E1}"/>
                                            </p:graphicEl>
                                          </p:spTgt>
                                        </p:tgtEl>
                                        <p:attrNameLst>
                                          <p:attrName>style.visibility</p:attrName>
                                        </p:attrNameLst>
                                      </p:cBhvr>
                                      <p:to>
                                        <p:strVal val="visible"/>
                                      </p:to>
                                    </p:set>
                                    <p:anim calcmode="lin" valueType="num">
                                      <p:cBhvr additive="base">
                                        <p:cTn id="25" dur="500" fill="hold"/>
                                        <p:tgtEl>
                                          <p:spTgt spid="4">
                                            <p:graphicEl>
                                              <a:dgm id="{EC73CA98-8343-41BA-99C6-57C41B3071E1}"/>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EC73CA98-8343-41BA-99C6-57C41B3071E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924800" cy="1143000"/>
          </a:xfrm>
        </p:spPr>
        <p:txBody>
          <a:bodyPr>
            <a:normAutofit fontScale="90000"/>
          </a:bodyPr>
          <a:lstStyle/>
          <a:p>
            <a:r>
              <a:rPr lang="en-US" dirty="0" smtClean="0"/>
              <a:t>Competencies/KSAs &amp; MQs in the selection process</a:t>
            </a:r>
            <a:endParaRPr lang="en-US" dirty="0"/>
          </a:p>
        </p:txBody>
      </p:sp>
      <p:graphicFrame>
        <p:nvGraphicFramePr>
          <p:cNvPr id="4" name="Content Placeholder 3"/>
          <p:cNvGraphicFramePr>
            <a:graphicFrameLocks noGrp="1"/>
          </p:cNvGraphicFramePr>
          <p:nvPr>
            <p:ph sz="quarter" idx="1"/>
          </p:nvPr>
        </p:nvGraphicFramePr>
        <p:xfrm>
          <a:off x="457200" y="12192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92322FF-8B0A-4BA3-8174-01465B2C3F28}" type="slidenum">
              <a:rPr lang="en-US" smtClean="0"/>
              <a:pPr/>
              <a:t>99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C9B77F7-677B-4F53-8C19-B71A03B43627}"/>
                                            </p:graphicEl>
                                          </p:spTgt>
                                        </p:tgtEl>
                                        <p:attrNameLst>
                                          <p:attrName>style.visibility</p:attrName>
                                        </p:attrNameLst>
                                      </p:cBhvr>
                                      <p:to>
                                        <p:strVal val="visible"/>
                                      </p:to>
                                    </p:set>
                                    <p:animEffect transition="in" filter="fade">
                                      <p:cBhvr>
                                        <p:cTn id="7" dur="500"/>
                                        <p:tgtEl>
                                          <p:spTgt spid="4">
                                            <p:graphicEl>
                                              <a:dgm id="{8C9B77F7-677B-4F53-8C19-B71A03B4362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781C30BA-A9EF-4181-B549-F994DDDC1F94}"/>
                                            </p:graphicEl>
                                          </p:spTgt>
                                        </p:tgtEl>
                                        <p:attrNameLst>
                                          <p:attrName>style.visibility</p:attrName>
                                        </p:attrNameLst>
                                      </p:cBhvr>
                                      <p:to>
                                        <p:strVal val="visible"/>
                                      </p:to>
                                    </p:set>
                                    <p:animEffect transition="in" filter="fade">
                                      <p:cBhvr>
                                        <p:cTn id="12" dur="500"/>
                                        <p:tgtEl>
                                          <p:spTgt spid="4">
                                            <p:graphicEl>
                                              <a:dgm id="{781C30BA-A9EF-4181-B549-F994DDDC1F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8162</TotalTime>
  <Words>7365</Words>
  <Application>Microsoft Office PowerPoint</Application>
  <PresentationFormat>On-screen Show (4:3)</PresentationFormat>
  <Paragraphs>1123</Paragraphs>
  <Slides>113</Slides>
  <Notes>30</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Equity</vt:lpstr>
      <vt:lpstr>Tennessee Department of Human Resources </vt:lpstr>
      <vt:lpstr>Agenda</vt:lpstr>
      <vt:lpstr>Introduction to Job Analysis</vt:lpstr>
      <vt:lpstr>What is Job Analysis? – Definitions</vt:lpstr>
      <vt:lpstr>What is Job Analysis? – Definitions</vt:lpstr>
      <vt:lpstr>What is Job Analysis? – Uses  </vt:lpstr>
      <vt:lpstr>Legal Requirements Overview</vt:lpstr>
      <vt:lpstr>Legal Requirements Overview</vt:lpstr>
      <vt:lpstr>Legal Requirements Overview</vt:lpstr>
      <vt:lpstr>Required Documentation</vt:lpstr>
      <vt:lpstr>Job Analysis Toolkit</vt:lpstr>
      <vt:lpstr>Job Analysis Toolkit</vt:lpstr>
      <vt:lpstr>Job Analysis Process Flow Chart</vt:lpstr>
      <vt:lpstr>Pre-Analysis Work</vt:lpstr>
      <vt:lpstr>The Importance of Executive Sponsorship</vt:lpstr>
      <vt:lpstr>Identifying an Executive Sponsor</vt:lpstr>
      <vt:lpstr>Identifying an Executive Sponsor</vt:lpstr>
      <vt:lpstr>Identifying an Executive Sponsor</vt:lpstr>
      <vt:lpstr>Identify the Objectives of the Job Analysis</vt:lpstr>
      <vt:lpstr>Determine the Class Level</vt:lpstr>
      <vt:lpstr>Determine What Positions Belong in the Class</vt:lpstr>
      <vt:lpstr>Determine What Positions Belong in the Class</vt:lpstr>
      <vt:lpstr>Determine What Positions Belong in the Class</vt:lpstr>
      <vt:lpstr>Notifying DOHR</vt:lpstr>
      <vt:lpstr>Identifying Subject Matter Experts</vt:lpstr>
      <vt:lpstr>Identifying Subject Matter Experts</vt:lpstr>
      <vt:lpstr>Identifying Subject Matter Experts</vt:lpstr>
      <vt:lpstr>Identifying Subject Matter Experts</vt:lpstr>
      <vt:lpstr>Identifying Subject Matter Experts</vt:lpstr>
      <vt:lpstr>Identifying Subject Matter Experts</vt:lpstr>
      <vt:lpstr>Identifying Subject Matter Experts</vt:lpstr>
      <vt:lpstr>Identifying Subject Matter Experts</vt:lpstr>
      <vt:lpstr>Identifying Subject Matter Experts</vt:lpstr>
      <vt:lpstr>General Meeting Setup</vt:lpstr>
      <vt:lpstr>General Meeting Setup</vt:lpstr>
      <vt:lpstr>General Meeting Setup</vt:lpstr>
      <vt:lpstr>General Meeting Setup</vt:lpstr>
      <vt:lpstr>General Meeting Setup</vt:lpstr>
      <vt:lpstr>General Meeting Setup</vt:lpstr>
      <vt:lpstr>General Meeting Setup</vt:lpstr>
      <vt:lpstr>General Meeting Setup</vt:lpstr>
      <vt:lpstr>SME Meeting # 1 – Tasks</vt:lpstr>
      <vt:lpstr>Conducting SME Meeting # 1</vt:lpstr>
      <vt:lpstr>SME Meeting # 1 Objectives </vt:lpstr>
      <vt:lpstr>Task Generation</vt:lpstr>
      <vt:lpstr>Task Generation</vt:lpstr>
      <vt:lpstr>Task Generation – Standard Method</vt:lpstr>
      <vt:lpstr>Task Generation - Alternate Method</vt:lpstr>
      <vt:lpstr>Organizing Tasks in Functional Areas</vt:lpstr>
      <vt:lpstr>Organizing Tasks in Functional Areas</vt:lpstr>
      <vt:lpstr>What is a task statement?</vt:lpstr>
      <vt:lpstr>What is a task statement?</vt:lpstr>
      <vt:lpstr>Examples of task statements</vt:lpstr>
      <vt:lpstr>Task Rating</vt:lpstr>
      <vt:lpstr>Task Rating Scales</vt:lpstr>
      <vt:lpstr>Task Rating (cont.)</vt:lpstr>
      <vt:lpstr>Task Rating (cont.)</vt:lpstr>
      <vt:lpstr>Post-Meeting Work</vt:lpstr>
      <vt:lpstr>Post-Meeting Work (cont.)</vt:lpstr>
      <vt:lpstr>SME Meeting # 2 – Competencies/KSAs</vt:lpstr>
      <vt:lpstr>Conducting SME Meeting # 2</vt:lpstr>
      <vt:lpstr>SME Meeting # 2 Objectives</vt:lpstr>
      <vt:lpstr>Competency/KSA Generation</vt:lpstr>
      <vt:lpstr>Competency/KSA Generation</vt:lpstr>
      <vt:lpstr>Competency/KSA Generation</vt:lpstr>
      <vt:lpstr>Competency Generation</vt:lpstr>
      <vt:lpstr>KSA Generation</vt:lpstr>
      <vt:lpstr>What is a Competency?</vt:lpstr>
      <vt:lpstr>Examples of Competencies</vt:lpstr>
      <vt:lpstr>What is a KSA (Knowledge, Skills, Abilities)?</vt:lpstr>
      <vt:lpstr>What is a KSA (Knowledge, Skills, Abilities)?</vt:lpstr>
      <vt:lpstr>Examples of Broad KSAs</vt:lpstr>
      <vt:lpstr>What is a Specific KSA statement?</vt:lpstr>
      <vt:lpstr>What is a Specific KSA statement?</vt:lpstr>
      <vt:lpstr>Specific KSA Qualifiers</vt:lpstr>
      <vt:lpstr>Broad KSAs vs. Specific KSAs </vt:lpstr>
      <vt:lpstr>Examples of Specific KSA statements</vt:lpstr>
      <vt:lpstr>What is a Competency?</vt:lpstr>
      <vt:lpstr>What is a Competency?</vt:lpstr>
      <vt:lpstr>What is a Competency/KSA?</vt:lpstr>
      <vt:lpstr>Everyone repeat after me:</vt:lpstr>
      <vt:lpstr>“Multitasking” is really a combination of:</vt:lpstr>
      <vt:lpstr>Competency/KSA Rating</vt:lpstr>
      <vt:lpstr>Competency/KSA Rating (cont.)</vt:lpstr>
      <vt:lpstr>Competency/KSA Rating Scales</vt:lpstr>
      <vt:lpstr>Post-Meeting work</vt:lpstr>
      <vt:lpstr>Criteria for Using Competencies and KSAs for Selection</vt:lpstr>
      <vt:lpstr>SME Meeting # 2 – Minimum Qualifications</vt:lpstr>
      <vt:lpstr>Setting Minimum Qualifications</vt:lpstr>
      <vt:lpstr>Slide 90</vt:lpstr>
      <vt:lpstr>Slide 91</vt:lpstr>
      <vt:lpstr>Slide 92</vt:lpstr>
      <vt:lpstr>Slide 93</vt:lpstr>
      <vt:lpstr>Post-Analysis Work</vt:lpstr>
      <vt:lpstr>Finishing the Class Spec</vt:lpstr>
      <vt:lpstr>Finishing the Class Spec</vt:lpstr>
      <vt:lpstr>Final Review</vt:lpstr>
      <vt:lpstr>Competencies/KSAs &amp; MQs in the selection process</vt:lpstr>
      <vt:lpstr>Competencies/KSAs &amp; MQs in the selection process</vt:lpstr>
      <vt:lpstr>Generating a Position Posting</vt:lpstr>
      <vt:lpstr>Supplemental &amp; Interview Questions</vt:lpstr>
      <vt:lpstr>Generating Supplemental Questions</vt:lpstr>
      <vt:lpstr>Generating Supplemental Questions</vt:lpstr>
      <vt:lpstr>Generating Supplemental Questions</vt:lpstr>
      <vt:lpstr>Generating Supplemental Questions</vt:lpstr>
      <vt:lpstr>Generating Supplemental Questions</vt:lpstr>
      <vt:lpstr>Generating Supplemental Questions</vt:lpstr>
      <vt:lpstr>What Not to Ask…</vt:lpstr>
      <vt:lpstr>What Not to Ask…</vt:lpstr>
      <vt:lpstr>What Not to Ask…</vt:lpstr>
      <vt:lpstr>What Not to Ask…</vt:lpstr>
      <vt:lpstr>Generating Behaviorally Based Interview Questions from Competencies</vt:lpstr>
      <vt:lpstr>Slide 113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Tennessee Department of Human Resources</dc:title>
  <dc:creator>sarah creek</dc:creator>
  <cp:lastModifiedBy>ai03086</cp:lastModifiedBy>
  <cp:revision>818</cp:revision>
  <dcterms:created xsi:type="dcterms:W3CDTF">2012-05-26T15:59:31Z</dcterms:created>
  <dcterms:modified xsi:type="dcterms:W3CDTF">2013-03-13T19:38:07Z</dcterms:modified>
</cp:coreProperties>
</file>