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59" r:id="rId6"/>
    <p:sldId id="361" r:id="rId7"/>
    <p:sldId id="362" r:id="rId8"/>
    <p:sldId id="283" r:id="rId9"/>
    <p:sldId id="284" r:id="rId10"/>
    <p:sldId id="287" r:id="rId11"/>
    <p:sldId id="286" r:id="rId12"/>
    <p:sldId id="288" r:id="rId13"/>
    <p:sldId id="289" r:id="rId14"/>
    <p:sldId id="290" r:id="rId15"/>
    <p:sldId id="296" r:id="rId16"/>
    <p:sldId id="291" r:id="rId17"/>
    <p:sldId id="292" r:id="rId18"/>
    <p:sldId id="297" r:id="rId19"/>
    <p:sldId id="293" r:id="rId20"/>
    <p:sldId id="294" r:id="rId21"/>
    <p:sldId id="303" r:id="rId22"/>
    <p:sldId id="319" r:id="rId23"/>
    <p:sldId id="304" r:id="rId24"/>
    <p:sldId id="311" r:id="rId25"/>
    <p:sldId id="320" r:id="rId26"/>
    <p:sldId id="314" r:id="rId27"/>
    <p:sldId id="315" r:id="rId28"/>
    <p:sldId id="316" r:id="rId29"/>
    <p:sldId id="305" r:id="rId30"/>
    <p:sldId id="306" r:id="rId31"/>
    <p:sldId id="307" r:id="rId32"/>
    <p:sldId id="308" r:id="rId33"/>
    <p:sldId id="299" r:id="rId34"/>
    <p:sldId id="347" r:id="rId35"/>
    <p:sldId id="350" r:id="rId36"/>
    <p:sldId id="351" r:id="rId37"/>
    <p:sldId id="355" r:id="rId38"/>
    <p:sldId id="352" r:id="rId39"/>
    <p:sldId id="354" r:id="rId40"/>
    <p:sldId id="345" r:id="rId41"/>
    <p:sldId id="309" r:id="rId42"/>
    <p:sldId id="357" r:id="rId43"/>
    <p:sldId id="329" r:id="rId44"/>
    <p:sldId id="298" r:id="rId45"/>
    <p:sldId id="302" r:id="rId46"/>
    <p:sldId id="346" r:id="rId47"/>
    <p:sldId id="338" r:id="rId48"/>
    <p:sldId id="331" r:id="rId49"/>
    <p:sldId id="337" r:id="rId50"/>
    <p:sldId id="343" r:id="rId51"/>
    <p:sldId id="340" r:id="rId52"/>
    <p:sldId id="328" r:id="rId53"/>
    <p:sldId id="326" r:id="rId54"/>
    <p:sldId id="261" r:id="rId55"/>
    <p:sldId id="34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97ECD-155E-4A46-8D83-C3C1826306B1}" v="2" dt="2024-09-26T17:37:16.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77" d="100"/>
          <a:sy n="77" d="100"/>
        </p:scale>
        <p:origin x="2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9.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hyperlink" Target="mailto:BetterCare@cms.hhs.gov" TargetMode="Externa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6.png"/><Relationship Id="rId5" Type="http://schemas.openxmlformats.org/officeDocument/2006/relationships/hyperlink" Target="mailto:BetterCare@cms.hhs.gov" TargetMode="External"/><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92745-66F9-4EA1-A0EF-7A02D79869E5}"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79A2A5BA-3497-4400-9F26-921731A5635D}">
      <dgm:prSet/>
      <dgm:spPr/>
      <dgm:t>
        <a:bodyPr/>
        <a:lstStyle/>
        <a:p>
          <a:r>
            <a:rPr lang="en-US" dirty="0"/>
            <a:t>Center for Clinical Standards and Quality/Quality, Safety </a:t>
          </a:r>
        </a:p>
        <a:p>
          <a:r>
            <a:rPr lang="en-US" dirty="0"/>
            <a:t>&amp; Oversight Group Ref: </a:t>
          </a:r>
        </a:p>
        <a:p>
          <a:r>
            <a:rPr lang="en-US" dirty="0"/>
            <a:t>QSO-23-21-NH</a:t>
          </a:r>
        </a:p>
      </dgm:t>
    </dgm:pt>
    <dgm:pt modelId="{AB826311-2048-47FA-8B6C-A93B2E988631}" type="parTrans" cxnId="{FED08272-F314-459C-9D38-BBFB1EE62193}">
      <dgm:prSet/>
      <dgm:spPr/>
      <dgm:t>
        <a:bodyPr/>
        <a:lstStyle/>
        <a:p>
          <a:endParaRPr lang="en-US"/>
        </a:p>
      </dgm:t>
    </dgm:pt>
    <dgm:pt modelId="{0E87A662-851F-448E-9759-4165EEDF0BF0}" type="sibTrans" cxnId="{FED08272-F314-459C-9D38-BBFB1EE62193}">
      <dgm:prSet/>
      <dgm:spPr/>
      <dgm:t>
        <a:bodyPr/>
        <a:lstStyle/>
        <a:p>
          <a:endParaRPr lang="en-US"/>
        </a:p>
      </dgm:t>
    </dgm:pt>
    <dgm:pt modelId="{F5CF1C9F-C181-4FBF-B16A-FB6635EAA36A}">
      <dgm:prSet/>
      <dgm:spPr/>
      <dgm:t>
        <a:bodyPr/>
        <a:lstStyle/>
        <a:p>
          <a:r>
            <a:rPr lang="en-US" dirty="0"/>
            <a:t>September 20, 2023</a:t>
          </a:r>
        </a:p>
      </dgm:t>
    </dgm:pt>
    <dgm:pt modelId="{30A63B6A-8719-4C3C-ADFE-86EFCF6079DA}" type="parTrans" cxnId="{7D2835D1-9B43-4BE6-8CF5-9D8EFCC62AFC}">
      <dgm:prSet/>
      <dgm:spPr/>
      <dgm:t>
        <a:bodyPr/>
        <a:lstStyle/>
        <a:p>
          <a:endParaRPr lang="en-US"/>
        </a:p>
      </dgm:t>
    </dgm:pt>
    <dgm:pt modelId="{5878F377-8156-43C9-BBCC-94EA36028B70}" type="sibTrans" cxnId="{7D2835D1-9B43-4BE6-8CF5-9D8EFCC62AFC}">
      <dgm:prSet/>
      <dgm:spPr/>
      <dgm:t>
        <a:bodyPr/>
        <a:lstStyle/>
        <a:p>
          <a:endParaRPr lang="en-US"/>
        </a:p>
      </dgm:t>
    </dgm:pt>
    <dgm:pt modelId="{8C52B91A-7044-454C-95C6-2A02B766F196}" type="pres">
      <dgm:prSet presAssocID="{E7892745-66F9-4EA1-A0EF-7A02D79869E5}" presName="vert0" presStyleCnt="0">
        <dgm:presLayoutVars>
          <dgm:dir/>
          <dgm:animOne val="branch"/>
          <dgm:animLvl val="lvl"/>
        </dgm:presLayoutVars>
      </dgm:prSet>
      <dgm:spPr/>
    </dgm:pt>
    <dgm:pt modelId="{C35E9352-3FB7-4626-9B0D-832D8FC3B574}" type="pres">
      <dgm:prSet presAssocID="{79A2A5BA-3497-4400-9F26-921731A5635D}" presName="thickLine" presStyleLbl="alignNode1" presStyleIdx="0" presStyleCnt="2"/>
      <dgm:spPr/>
    </dgm:pt>
    <dgm:pt modelId="{1FF0DF76-4DF2-4DD1-A863-7AA19C728476}" type="pres">
      <dgm:prSet presAssocID="{79A2A5BA-3497-4400-9F26-921731A5635D}" presName="horz1" presStyleCnt="0"/>
      <dgm:spPr/>
    </dgm:pt>
    <dgm:pt modelId="{6B6C4F4F-EEB5-4C68-B2ED-64220B60FA5E}" type="pres">
      <dgm:prSet presAssocID="{79A2A5BA-3497-4400-9F26-921731A5635D}" presName="tx1" presStyleLbl="revTx" presStyleIdx="0" presStyleCnt="2"/>
      <dgm:spPr/>
    </dgm:pt>
    <dgm:pt modelId="{BB4DBAC1-96FF-4303-BBF3-D3E8A636F65A}" type="pres">
      <dgm:prSet presAssocID="{79A2A5BA-3497-4400-9F26-921731A5635D}" presName="vert1" presStyleCnt="0"/>
      <dgm:spPr/>
    </dgm:pt>
    <dgm:pt modelId="{12842895-2055-426F-AA35-419BC785F89D}" type="pres">
      <dgm:prSet presAssocID="{F5CF1C9F-C181-4FBF-B16A-FB6635EAA36A}" presName="thickLine" presStyleLbl="alignNode1" presStyleIdx="1" presStyleCnt="2"/>
      <dgm:spPr/>
    </dgm:pt>
    <dgm:pt modelId="{6B593922-2136-468A-805E-9EE526906662}" type="pres">
      <dgm:prSet presAssocID="{F5CF1C9F-C181-4FBF-B16A-FB6635EAA36A}" presName="horz1" presStyleCnt="0"/>
      <dgm:spPr/>
    </dgm:pt>
    <dgm:pt modelId="{7705B029-2E0D-40E5-897C-03A0AEA759BB}" type="pres">
      <dgm:prSet presAssocID="{F5CF1C9F-C181-4FBF-B16A-FB6635EAA36A}" presName="tx1" presStyleLbl="revTx" presStyleIdx="1" presStyleCnt="2"/>
      <dgm:spPr/>
    </dgm:pt>
    <dgm:pt modelId="{6AE73846-CB45-4021-AA88-B7C3FDAEDC9B}" type="pres">
      <dgm:prSet presAssocID="{F5CF1C9F-C181-4FBF-B16A-FB6635EAA36A}" presName="vert1" presStyleCnt="0"/>
      <dgm:spPr/>
    </dgm:pt>
  </dgm:ptLst>
  <dgm:cxnLst>
    <dgm:cxn modelId="{FED08272-F314-459C-9D38-BBFB1EE62193}" srcId="{E7892745-66F9-4EA1-A0EF-7A02D79869E5}" destId="{79A2A5BA-3497-4400-9F26-921731A5635D}" srcOrd="0" destOrd="0" parTransId="{AB826311-2048-47FA-8B6C-A93B2E988631}" sibTransId="{0E87A662-851F-448E-9759-4165EEDF0BF0}"/>
    <dgm:cxn modelId="{CDFAF997-682F-46F3-B639-14AB990EC57E}" type="presOf" srcId="{F5CF1C9F-C181-4FBF-B16A-FB6635EAA36A}" destId="{7705B029-2E0D-40E5-897C-03A0AEA759BB}" srcOrd="0" destOrd="0" presId="urn:microsoft.com/office/officeart/2008/layout/LinedList"/>
    <dgm:cxn modelId="{65D175B7-A1DF-4EE2-A2D1-E606F121D3CD}" type="presOf" srcId="{79A2A5BA-3497-4400-9F26-921731A5635D}" destId="{6B6C4F4F-EEB5-4C68-B2ED-64220B60FA5E}" srcOrd="0" destOrd="0" presId="urn:microsoft.com/office/officeart/2008/layout/LinedList"/>
    <dgm:cxn modelId="{7D2835D1-9B43-4BE6-8CF5-9D8EFCC62AFC}" srcId="{E7892745-66F9-4EA1-A0EF-7A02D79869E5}" destId="{F5CF1C9F-C181-4FBF-B16A-FB6635EAA36A}" srcOrd="1" destOrd="0" parTransId="{30A63B6A-8719-4C3C-ADFE-86EFCF6079DA}" sibTransId="{5878F377-8156-43C9-BBCC-94EA36028B70}"/>
    <dgm:cxn modelId="{D3CFEEF6-C455-4E05-BFC9-8FD4FE4CED79}" type="presOf" srcId="{E7892745-66F9-4EA1-A0EF-7A02D79869E5}" destId="{8C52B91A-7044-454C-95C6-2A02B766F196}" srcOrd="0" destOrd="0" presId="urn:microsoft.com/office/officeart/2008/layout/LinedList"/>
    <dgm:cxn modelId="{DEF034F8-10ED-4C6F-897B-AA8B34649076}" type="presParOf" srcId="{8C52B91A-7044-454C-95C6-2A02B766F196}" destId="{C35E9352-3FB7-4626-9B0D-832D8FC3B574}" srcOrd="0" destOrd="0" presId="urn:microsoft.com/office/officeart/2008/layout/LinedList"/>
    <dgm:cxn modelId="{EA38036E-535E-4975-9709-2C05DFC14D07}" type="presParOf" srcId="{8C52B91A-7044-454C-95C6-2A02B766F196}" destId="{1FF0DF76-4DF2-4DD1-A863-7AA19C728476}" srcOrd="1" destOrd="0" presId="urn:microsoft.com/office/officeart/2008/layout/LinedList"/>
    <dgm:cxn modelId="{024D3A3F-3EF3-49D7-A080-D7A778C75BE9}" type="presParOf" srcId="{1FF0DF76-4DF2-4DD1-A863-7AA19C728476}" destId="{6B6C4F4F-EEB5-4C68-B2ED-64220B60FA5E}" srcOrd="0" destOrd="0" presId="urn:microsoft.com/office/officeart/2008/layout/LinedList"/>
    <dgm:cxn modelId="{90FE749C-2290-43EA-8EDF-18794A417246}" type="presParOf" srcId="{1FF0DF76-4DF2-4DD1-A863-7AA19C728476}" destId="{BB4DBAC1-96FF-4303-BBF3-D3E8A636F65A}" srcOrd="1" destOrd="0" presId="urn:microsoft.com/office/officeart/2008/layout/LinedList"/>
    <dgm:cxn modelId="{B4E2844D-239A-4CDE-8135-CA4E5708141C}" type="presParOf" srcId="{8C52B91A-7044-454C-95C6-2A02B766F196}" destId="{12842895-2055-426F-AA35-419BC785F89D}" srcOrd="2" destOrd="0" presId="urn:microsoft.com/office/officeart/2008/layout/LinedList"/>
    <dgm:cxn modelId="{E329AB9A-4FC6-4CD0-84C1-3EB03C97E7CE}" type="presParOf" srcId="{8C52B91A-7044-454C-95C6-2A02B766F196}" destId="{6B593922-2136-468A-805E-9EE526906662}" srcOrd="3" destOrd="0" presId="urn:microsoft.com/office/officeart/2008/layout/LinedList"/>
    <dgm:cxn modelId="{F8A4C075-56BA-420E-8164-2579F0132592}" type="presParOf" srcId="{6B593922-2136-468A-805E-9EE526906662}" destId="{7705B029-2E0D-40E5-897C-03A0AEA759BB}" srcOrd="0" destOrd="0" presId="urn:microsoft.com/office/officeart/2008/layout/LinedList"/>
    <dgm:cxn modelId="{8DFF392B-2C49-4D76-92EC-92433184C11C}" type="presParOf" srcId="{6B593922-2136-468A-805E-9EE526906662}" destId="{6AE73846-CB45-4021-AA88-B7C3FDAEDC9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01E116-64DA-43BC-8A4F-DFED22226283}" type="doc">
      <dgm:prSet loTypeId="urn:microsoft.com/office/officeart/2008/layout/LinedList" loCatId="list" qsTypeId="urn:microsoft.com/office/officeart/2005/8/quickstyle/simple5" qsCatId="simple" csTypeId="urn:microsoft.com/office/officeart/2005/8/colors/accent6_2" csCatId="accent6" phldr="1"/>
      <dgm:spPr/>
      <dgm:t>
        <a:bodyPr/>
        <a:lstStyle/>
        <a:p>
          <a:endParaRPr lang="en-US"/>
        </a:p>
      </dgm:t>
    </dgm:pt>
    <dgm:pt modelId="{036A4DD5-CFB6-4872-A4A6-E96C2D882F53}">
      <dgm:prSet custT="1"/>
      <dgm:spPr/>
      <dgm:t>
        <a:bodyPr/>
        <a:lstStyle/>
        <a:p>
          <a:r>
            <a:rPr lang="en-US" sz="2800" b="1" dirty="0"/>
            <a:t>The Importance of Accuracy </a:t>
          </a:r>
          <a:endParaRPr lang="en-US" sz="2800" dirty="0"/>
        </a:p>
      </dgm:t>
    </dgm:pt>
    <dgm:pt modelId="{FCA9C876-4F55-42F8-BD89-AA9833809476}" type="parTrans" cxnId="{423B780F-3DD1-478F-B8EB-A49288C74C83}">
      <dgm:prSet/>
      <dgm:spPr/>
      <dgm:t>
        <a:bodyPr/>
        <a:lstStyle/>
        <a:p>
          <a:endParaRPr lang="en-US"/>
        </a:p>
      </dgm:t>
    </dgm:pt>
    <dgm:pt modelId="{28E0B00B-B82A-4FEC-9971-B16C079B4EE6}" type="sibTrans" cxnId="{423B780F-3DD1-478F-B8EB-A49288C74C83}">
      <dgm:prSet/>
      <dgm:spPr/>
      <dgm:t>
        <a:bodyPr/>
        <a:lstStyle/>
        <a:p>
          <a:endParaRPr lang="en-US"/>
        </a:p>
      </dgm:t>
    </dgm:pt>
    <dgm:pt modelId="{DACD2B77-DBD6-469D-B695-CCA8AAE7B2D5}">
      <dgm:prSet custT="1"/>
      <dgm:spPr/>
      <dgm:t>
        <a:bodyPr/>
        <a:lstStyle/>
        <a:p>
          <a:r>
            <a:rPr lang="en-US" sz="2000" dirty="0"/>
            <a:t>The importance of accurately completing and submitting the MDS cannot be over- emphasized. </a:t>
          </a:r>
        </a:p>
      </dgm:t>
    </dgm:pt>
    <dgm:pt modelId="{B1AB3DB4-2CE8-4160-B169-59CC66C52380}" type="parTrans" cxnId="{F48CFC18-2203-4D2A-8650-511C9D994966}">
      <dgm:prSet/>
      <dgm:spPr/>
      <dgm:t>
        <a:bodyPr/>
        <a:lstStyle/>
        <a:p>
          <a:endParaRPr lang="en-US"/>
        </a:p>
      </dgm:t>
    </dgm:pt>
    <dgm:pt modelId="{413DB7E0-440E-4F16-A255-35CE87C29C4B}" type="sibTrans" cxnId="{F48CFC18-2203-4D2A-8650-511C9D994966}">
      <dgm:prSet/>
      <dgm:spPr/>
      <dgm:t>
        <a:bodyPr/>
        <a:lstStyle/>
        <a:p>
          <a:endParaRPr lang="en-US"/>
        </a:p>
      </dgm:t>
    </dgm:pt>
    <dgm:pt modelId="{A6524F09-DA40-42D9-B119-2646FEA094D1}">
      <dgm:prSet/>
      <dgm:spPr/>
      <dgm:t>
        <a:bodyPr/>
        <a:lstStyle/>
        <a:p>
          <a:r>
            <a:rPr lang="en-US"/>
            <a:t>The MDS is the basis for: </a:t>
          </a:r>
        </a:p>
      </dgm:t>
    </dgm:pt>
    <dgm:pt modelId="{24C53EBD-8A9B-44DB-AF56-A8BCE1AC2322}" type="parTrans" cxnId="{9824558E-3935-40D3-9C59-938EB0F6AC55}">
      <dgm:prSet/>
      <dgm:spPr/>
      <dgm:t>
        <a:bodyPr/>
        <a:lstStyle/>
        <a:p>
          <a:endParaRPr lang="en-US"/>
        </a:p>
      </dgm:t>
    </dgm:pt>
    <dgm:pt modelId="{5216B0A4-DBBB-44CA-B1E1-8E075C9D07DF}" type="sibTrans" cxnId="{9824558E-3935-40D3-9C59-938EB0F6AC55}">
      <dgm:prSet/>
      <dgm:spPr/>
      <dgm:t>
        <a:bodyPr/>
        <a:lstStyle/>
        <a:p>
          <a:endParaRPr lang="en-US"/>
        </a:p>
      </dgm:t>
    </dgm:pt>
    <dgm:pt modelId="{B5295319-9FAF-45FB-93B1-61277CCCD7BF}">
      <dgm:prSet/>
      <dgm:spPr/>
      <dgm:t>
        <a:bodyPr/>
        <a:lstStyle/>
        <a:p>
          <a:r>
            <a:rPr lang="en-US"/>
            <a:t>• The development of an individualized care plan </a:t>
          </a:r>
        </a:p>
      </dgm:t>
    </dgm:pt>
    <dgm:pt modelId="{D8510437-169C-45E0-B9D5-C82AFBD4CFBF}" type="parTrans" cxnId="{F5EF10AF-5C9B-46BF-812A-9664F3393D55}">
      <dgm:prSet/>
      <dgm:spPr/>
      <dgm:t>
        <a:bodyPr/>
        <a:lstStyle/>
        <a:p>
          <a:endParaRPr lang="en-US"/>
        </a:p>
      </dgm:t>
    </dgm:pt>
    <dgm:pt modelId="{44A03D60-A900-490D-A3B3-D8CA27BEEFA7}" type="sibTrans" cxnId="{F5EF10AF-5C9B-46BF-812A-9664F3393D55}">
      <dgm:prSet/>
      <dgm:spPr/>
      <dgm:t>
        <a:bodyPr/>
        <a:lstStyle/>
        <a:p>
          <a:endParaRPr lang="en-US"/>
        </a:p>
      </dgm:t>
    </dgm:pt>
    <dgm:pt modelId="{D1B14483-7E63-443C-A817-B26B004B5278}">
      <dgm:prSet/>
      <dgm:spPr/>
      <dgm:t>
        <a:bodyPr/>
        <a:lstStyle/>
        <a:p>
          <a:r>
            <a:rPr lang="en-US"/>
            <a:t>• The Medicare Prospective Payment System </a:t>
          </a:r>
        </a:p>
      </dgm:t>
    </dgm:pt>
    <dgm:pt modelId="{FCEBB5AF-018A-4115-B157-76E03A157787}" type="parTrans" cxnId="{B62C744E-073E-4C3C-B922-5BF16752A300}">
      <dgm:prSet/>
      <dgm:spPr/>
      <dgm:t>
        <a:bodyPr/>
        <a:lstStyle/>
        <a:p>
          <a:endParaRPr lang="en-US"/>
        </a:p>
      </dgm:t>
    </dgm:pt>
    <dgm:pt modelId="{A0E86E00-6B65-4F4E-9CE2-EDF87C9D8E9F}" type="sibTrans" cxnId="{B62C744E-073E-4C3C-B922-5BF16752A300}">
      <dgm:prSet/>
      <dgm:spPr/>
      <dgm:t>
        <a:bodyPr/>
        <a:lstStyle/>
        <a:p>
          <a:endParaRPr lang="en-US"/>
        </a:p>
      </dgm:t>
    </dgm:pt>
    <dgm:pt modelId="{6E345CD3-FC05-4CE2-8B6C-490FFC141155}">
      <dgm:prSet/>
      <dgm:spPr/>
      <dgm:t>
        <a:bodyPr/>
        <a:lstStyle/>
        <a:p>
          <a:r>
            <a:rPr lang="en-US"/>
            <a:t>• Medicaid reimbursement programs </a:t>
          </a:r>
        </a:p>
      </dgm:t>
    </dgm:pt>
    <dgm:pt modelId="{6D68D732-161D-4DFE-8B39-5C24674EAEBB}" type="parTrans" cxnId="{77F43C96-A11F-4CFF-9027-134EC299B772}">
      <dgm:prSet/>
      <dgm:spPr/>
      <dgm:t>
        <a:bodyPr/>
        <a:lstStyle/>
        <a:p>
          <a:endParaRPr lang="en-US"/>
        </a:p>
      </dgm:t>
    </dgm:pt>
    <dgm:pt modelId="{6DD64122-BC97-4353-BCE4-F4D04476BE9A}" type="sibTrans" cxnId="{77F43C96-A11F-4CFF-9027-134EC299B772}">
      <dgm:prSet/>
      <dgm:spPr/>
      <dgm:t>
        <a:bodyPr/>
        <a:lstStyle/>
        <a:p>
          <a:endParaRPr lang="en-US"/>
        </a:p>
      </dgm:t>
    </dgm:pt>
    <dgm:pt modelId="{5E97AE01-A7BD-46FB-BC0D-9AAA79892964}">
      <dgm:prSet/>
      <dgm:spPr/>
      <dgm:t>
        <a:bodyPr/>
        <a:lstStyle/>
        <a:p>
          <a:r>
            <a:rPr lang="en-US"/>
            <a:t>• Quality monitoring activities, such as the quality measure reports </a:t>
          </a:r>
        </a:p>
      </dgm:t>
    </dgm:pt>
    <dgm:pt modelId="{4B3D48D3-BAEF-4FE8-B4DB-865304D4A693}" type="parTrans" cxnId="{EBA0E192-87F2-4880-82E2-F14B230072CA}">
      <dgm:prSet/>
      <dgm:spPr/>
      <dgm:t>
        <a:bodyPr/>
        <a:lstStyle/>
        <a:p>
          <a:endParaRPr lang="en-US"/>
        </a:p>
      </dgm:t>
    </dgm:pt>
    <dgm:pt modelId="{BC692AB3-8924-4AAA-8224-D2CD78EF42D6}" type="sibTrans" cxnId="{EBA0E192-87F2-4880-82E2-F14B230072CA}">
      <dgm:prSet/>
      <dgm:spPr/>
      <dgm:t>
        <a:bodyPr/>
        <a:lstStyle/>
        <a:p>
          <a:endParaRPr lang="en-US"/>
        </a:p>
      </dgm:t>
    </dgm:pt>
    <dgm:pt modelId="{9397BF10-853D-4380-959F-207EE698B96C}">
      <dgm:prSet/>
      <dgm:spPr/>
      <dgm:t>
        <a:bodyPr/>
        <a:lstStyle/>
        <a:p>
          <a:r>
            <a:rPr lang="en-US"/>
            <a:t>• The data-driven survey and certification process </a:t>
          </a:r>
        </a:p>
      </dgm:t>
    </dgm:pt>
    <dgm:pt modelId="{A0FCD441-106F-4AE0-951B-E3EBE112F303}" type="parTrans" cxnId="{E2CA7E16-DB20-4EA0-B886-519DCA8DAB1B}">
      <dgm:prSet/>
      <dgm:spPr/>
      <dgm:t>
        <a:bodyPr/>
        <a:lstStyle/>
        <a:p>
          <a:endParaRPr lang="en-US"/>
        </a:p>
      </dgm:t>
    </dgm:pt>
    <dgm:pt modelId="{81BFC9BA-81D3-4F9C-9F0E-A975801A47E0}" type="sibTrans" cxnId="{E2CA7E16-DB20-4EA0-B886-519DCA8DAB1B}">
      <dgm:prSet/>
      <dgm:spPr/>
      <dgm:t>
        <a:bodyPr/>
        <a:lstStyle/>
        <a:p>
          <a:endParaRPr lang="en-US"/>
        </a:p>
      </dgm:t>
    </dgm:pt>
    <dgm:pt modelId="{D4C25CA2-7901-4791-BC69-0AF3C5E8C905}">
      <dgm:prSet/>
      <dgm:spPr/>
      <dgm:t>
        <a:bodyPr/>
        <a:lstStyle/>
        <a:p>
          <a:r>
            <a:rPr lang="en-US"/>
            <a:t>• The quality measures used for public reporting </a:t>
          </a:r>
        </a:p>
      </dgm:t>
    </dgm:pt>
    <dgm:pt modelId="{98A9D786-2867-424A-B88A-E808C6C67A1F}" type="parTrans" cxnId="{72354198-C5C2-44A5-9B34-ACBF8D7D416A}">
      <dgm:prSet/>
      <dgm:spPr/>
      <dgm:t>
        <a:bodyPr/>
        <a:lstStyle/>
        <a:p>
          <a:endParaRPr lang="en-US"/>
        </a:p>
      </dgm:t>
    </dgm:pt>
    <dgm:pt modelId="{13562C9F-2EDE-4F6D-9E36-DE9F376669A7}" type="sibTrans" cxnId="{72354198-C5C2-44A5-9B34-ACBF8D7D416A}">
      <dgm:prSet/>
      <dgm:spPr/>
      <dgm:t>
        <a:bodyPr/>
        <a:lstStyle/>
        <a:p>
          <a:endParaRPr lang="en-US"/>
        </a:p>
      </dgm:t>
    </dgm:pt>
    <dgm:pt modelId="{AD3DED15-21C7-4B1F-B8C7-2135A1C944F2}">
      <dgm:prSet/>
      <dgm:spPr/>
      <dgm:t>
        <a:bodyPr/>
        <a:lstStyle/>
        <a:p>
          <a:r>
            <a:rPr lang="en-US"/>
            <a:t>• Research and policy development</a:t>
          </a:r>
        </a:p>
      </dgm:t>
    </dgm:pt>
    <dgm:pt modelId="{E492A661-16C7-47BC-B63D-D1569171707A}" type="parTrans" cxnId="{02BF6442-008E-4932-BCD7-EA05BFCB9164}">
      <dgm:prSet/>
      <dgm:spPr/>
      <dgm:t>
        <a:bodyPr/>
        <a:lstStyle/>
        <a:p>
          <a:endParaRPr lang="en-US"/>
        </a:p>
      </dgm:t>
    </dgm:pt>
    <dgm:pt modelId="{6B4B2E85-3A3E-4913-BB79-7A76092B1F66}" type="sibTrans" cxnId="{02BF6442-008E-4932-BCD7-EA05BFCB9164}">
      <dgm:prSet/>
      <dgm:spPr/>
      <dgm:t>
        <a:bodyPr/>
        <a:lstStyle/>
        <a:p>
          <a:endParaRPr lang="en-US"/>
        </a:p>
      </dgm:t>
    </dgm:pt>
    <dgm:pt modelId="{01F220A7-BCA8-4F90-A7AE-9403316C85C7}" type="pres">
      <dgm:prSet presAssocID="{6501E116-64DA-43BC-8A4F-DFED22226283}" presName="vert0" presStyleCnt="0">
        <dgm:presLayoutVars>
          <dgm:dir/>
          <dgm:animOne val="branch"/>
          <dgm:animLvl val="lvl"/>
        </dgm:presLayoutVars>
      </dgm:prSet>
      <dgm:spPr/>
    </dgm:pt>
    <dgm:pt modelId="{462E8E13-2341-4B5F-B66A-6E4F6DC79556}" type="pres">
      <dgm:prSet presAssocID="{036A4DD5-CFB6-4872-A4A6-E96C2D882F53}" presName="thickLine" presStyleLbl="alignNode1" presStyleIdx="0" presStyleCnt="10"/>
      <dgm:spPr/>
    </dgm:pt>
    <dgm:pt modelId="{02808F08-50E9-4C32-A0A5-71807F2CDB63}" type="pres">
      <dgm:prSet presAssocID="{036A4DD5-CFB6-4872-A4A6-E96C2D882F53}" presName="horz1" presStyleCnt="0"/>
      <dgm:spPr/>
    </dgm:pt>
    <dgm:pt modelId="{1CD3A6E2-2919-4CD1-82AD-75BCA430CFC1}" type="pres">
      <dgm:prSet presAssocID="{036A4DD5-CFB6-4872-A4A6-E96C2D882F53}" presName="tx1" presStyleLbl="revTx" presStyleIdx="0" presStyleCnt="10"/>
      <dgm:spPr/>
    </dgm:pt>
    <dgm:pt modelId="{B840FF2F-3974-4B92-9FB5-E43FE598B400}" type="pres">
      <dgm:prSet presAssocID="{036A4DD5-CFB6-4872-A4A6-E96C2D882F53}" presName="vert1" presStyleCnt="0"/>
      <dgm:spPr/>
    </dgm:pt>
    <dgm:pt modelId="{9A2136F8-D54D-4D6E-BFA1-C3635B04A157}" type="pres">
      <dgm:prSet presAssocID="{DACD2B77-DBD6-469D-B695-CCA8AAE7B2D5}" presName="thickLine" presStyleLbl="alignNode1" presStyleIdx="1" presStyleCnt="10"/>
      <dgm:spPr/>
    </dgm:pt>
    <dgm:pt modelId="{D1B3798B-497D-4D34-95C2-C6FA868D23F2}" type="pres">
      <dgm:prSet presAssocID="{DACD2B77-DBD6-469D-B695-CCA8AAE7B2D5}" presName="horz1" presStyleCnt="0"/>
      <dgm:spPr/>
    </dgm:pt>
    <dgm:pt modelId="{5C211D17-EEFB-466D-9F65-A78ADEB618EA}" type="pres">
      <dgm:prSet presAssocID="{DACD2B77-DBD6-469D-B695-CCA8AAE7B2D5}" presName="tx1" presStyleLbl="revTx" presStyleIdx="1" presStyleCnt="10"/>
      <dgm:spPr/>
    </dgm:pt>
    <dgm:pt modelId="{CE720385-5565-4FD5-890C-19B8BC3F1698}" type="pres">
      <dgm:prSet presAssocID="{DACD2B77-DBD6-469D-B695-CCA8AAE7B2D5}" presName="vert1" presStyleCnt="0"/>
      <dgm:spPr/>
    </dgm:pt>
    <dgm:pt modelId="{AE84F3BC-433D-4A96-B526-A1AD175F7B5D}" type="pres">
      <dgm:prSet presAssocID="{A6524F09-DA40-42D9-B119-2646FEA094D1}" presName="thickLine" presStyleLbl="alignNode1" presStyleIdx="2" presStyleCnt="10"/>
      <dgm:spPr/>
    </dgm:pt>
    <dgm:pt modelId="{9F813BDD-AAD0-4877-9486-CACF8683606B}" type="pres">
      <dgm:prSet presAssocID="{A6524F09-DA40-42D9-B119-2646FEA094D1}" presName="horz1" presStyleCnt="0"/>
      <dgm:spPr/>
    </dgm:pt>
    <dgm:pt modelId="{DE3C4425-A8B7-4488-AE15-3E80E1279CBC}" type="pres">
      <dgm:prSet presAssocID="{A6524F09-DA40-42D9-B119-2646FEA094D1}" presName="tx1" presStyleLbl="revTx" presStyleIdx="2" presStyleCnt="10"/>
      <dgm:spPr/>
    </dgm:pt>
    <dgm:pt modelId="{592EE14D-CBD3-4F87-A66B-4FC22191F2BD}" type="pres">
      <dgm:prSet presAssocID="{A6524F09-DA40-42D9-B119-2646FEA094D1}" presName="vert1" presStyleCnt="0"/>
      <dgm:spPr/>
    </dgm:pt>
    <dgm:pt modelId="{DDB3C07E-6DB5-42B5-AAE4-F9A41C6E705A}" type="pres">
      <dgm:prSet presAssocID="{B5295319-9FAF-45FB-93B1-61277CCCD7BF}" presName="thickLine" presStyleLbl="alignNode1" presStyleIdx="3" presStyleCnt="10"/>
      <dgm:spPr/>
    </dgm:pt>
    <dgm:pt modelId="{F298550E-7B42-4338-BE2F-72C19B3DC5C8}" type="pres">
      <dgm:prSet presAssocID="{B5295319-9FAF-45FB-93B1-61277CCCD7BF}" presName="horz1" presStyleCnt="0"/>
      <dgm:spPr/>
    </dgm:pt>
    <dgm:pt modelId="{C8141AF5-7762-4281-B664-DEDBCD85E39C}" type="pres">
      <dgm:prSet presAssocID="{B5295319-9FAF-45FB-93B1-61277CCCD7BF}" presName="tx1" presStyleLbl="revTx" presStyleIdx="3" presStyleCnt="10"/>
      <dgm:spPr/>
    </dgm:pt>
    <dgm:pt modelId="{58176E90-2224-46DF-B386-5AE635C716DF}" type="pres">
      <dgm:prSet presAssocID="{B5295319-9FAF-45FB-93B1-61277CCCD7BF}" presName="vert1" presStyleCnt="0"/>
      <dgm:spPr/>
    </dgm:pt>
    <dgm:pt modelId="{4C12041F-BB18-427F-99CF-7302A317F0BD}" type="pres">
      <dgm:prSet presAssocID="{D1B14483-7E63-443C-A817-B26B004B5278}" presName="thickLine" presStyleLbl="alignNode1" presStyleIdx="4" presStyleCnt="10"/>
      <dgm:spPr/>
    </dgm:pt>
    <dgm:pt modelId="{3B8F522E-C8D5-4CE2-9319-E2AA837F5170}" type="pres">
      <dgm:prSet presAssocID="{D1B14483-7E63-443C-A817-B26B004B5278}" presName="horz1" presStyleCnt="0"/>
      <dgm:spPr/>
    </dgm:pt>
    <dgm:pt modelId="{F4F6F164-030F-4318-8D63-956EFDD41B4D}" type="pres">
      <dgm:prSet presAssocID="{D1B14483-7E63-443C-A817-B26B004B5278}" presName="tx1" presStyleLbl="revTx" presStyleIdx="4" presStyleCnt="10"/>
      <dgm:spPr/>
    </dgm:pt>
    <dgm:pt modelId="{C134C171-58CE-4781-B3C0-00DED4EF4050}" type="pres">
      <dgm:prSet presAssocID="{D1B14483-7E63-443C-A817-B26B004B5278}" presName="vert1" presStyleCnt="0"/>
      <dgm:spPr/>
    </dgm:pt>
    <dgm:pt modelId="{4B5943BC-ACB5-4E3B-89C1-6509AB7F8360}" type="pres">
      <dgm:prSet presAssocID="{6E345CD3-FC05-4CE2-8B6C-490FFC141155}" presName="thickLine" presStyleLbl="alignNode1" presStyleIdx="5" presStyleCnt="10"/>
      <dgm:spPr/>
    </dgm:pt>
    <dgm:pt modelId="{2969CFCD-7D9A-4F67-8C2E-3FF36F73BF47}" type="pres">
      <dgm:prSet presAssocID="{6E345CD3-FC05-4CE2-8B6C-490FFC141155}" presName="horz1" presStyleCnt="0"/>
      <dgm:spPr/>
    </dgm:pt>
    <dgm:pt modelId="{6B121FA8-362B-408E-BCC7-D8B3CC83F156}" type="pres">
      <dgm:prSet presAssocID="{6E345CD3-FC05-4CE2-8B6C-490FFC141155}" presName="tx1" presStyleLbl="revTx" presStyleIdx="5" presStyleCnt="10"/>
      <dgm:spPr/>
    </dgm:pt>
    <dgm:pt modelId="{1B2B54A6-F4B0-490C-B9CB-8F5CBDE5333B}" type="pres">
      <dgm:prSet presAssocID="{6E345CD3-FC05-4CE2-8B6C-490FFC141155}" presName="vert1" presStyleCnt="0"/>
      <dgm:spPr/>
    </dgm:pt>
    <dgm:pt modelId="{762A6F3F-0E73-4CA9-9948-063DFA64C2FD}" type="pres">
      <dgm:prSet presAssocID="{5E97AE01-A7BD-46FB-BC0D-9AAA79892964}" presName="thickLine" presStyleLbl="alignNode1" presStyleIdx="6" presStyleCnt="10"/>
      <dgm:spPr/>
    </dgm:pt>
    <dgm:pt modelId="{3E17F555-182C-4F6C-A187-95E2BDC16C33}" type="pres">
      <dgm:prSet presAssocID="{5E97AE01-A7BD-46FB-BC0D-9AAA79892964}" presName="horz1" presStyleCnt="0"/>
      <dgm:spPr/>
    </dgm:pt>
    <dgm:pt modelId="{89191E66-549C-4502-BE1D-EE75F718E32D}" type="pres">
      <dgm:prSet presAssocID="{5E97AE01-A7BD-46FB-BC0D-9AAA79892964}" presName="tx1" presStyleLbl="revTx" presStyleIdx="6" presStyleCnt="10"/>
      <dgm:spPr/>
    </dgm:pt>
    <dgm:pt modelId="{F80B1B49-CB8A-455D-8784-D17F36FAABB7}" type="pres">
      <dgm:prSet presAssocID="{5E97AE01-A7BD-46FB-BC0D-9AAA79892964}" presName="vert1" presStyleCnt="0"/>
      <dgm:spPr/>
    </dgm:pt>
    <dgm:pt modelId="{5EB83909-6DCF-45BC-86AA-68EA2733E028}" type="pres">
      <dgm:prSet presAssocID="{9397BF10-853D-4380-959F-207EE698B96C}" presName="thickLine" presStyleLbl="alignNode1" presStyleIdx="7" presStyleCnt="10"/>
      <dgm:spPr/>
    </dgm:pt>
    <dgm:pt modelId="{D742B62E-3E2C-4203-A3D3-E428F8A06EC6}" type="pres">
      <dgm:prSet presAssocID="{9397BF10-853D-4380-959F-207EE698B96C}" presName="horz1" presStyleCnt="0"/>
      <dgm:spPr/>
    </dgm:pt>
    <dgm:pt modelId="{9D4BA541-9066-40BA-AB4E-3700C6E1B332}" type="pres">
      <dgm:prSet presAssocID="{9397BF10-853D-4380-959F-207EE698B96C}" presName="tx1" presStyleLbl="revTx" presStyleIdx="7" presStyleCnt="10"/>
      <dgm:spPr/>
    </dgm:pt>
    <dgm:pt modelId="{CB378A97-16DC-4FB3-8662-E0033C61AE96}" type="pres">
      <dgm:prSet presAssocID="{9397BF10-853D-4380-959F-207EE698B96C}" presName="vert1" presStyleCnt="0"/>
      <dgm:spPr/>
    </dgm:pt>
    <dgm:pt modelId="{501452CA-02FE-41AA-933E-B9EED7E96CCD}" type="pres">
      <dgm:prSet presAssocID="{D4C25CA2-7901-4791-BC69-0AF3C5E8C905}" presName="thickLine" presStyleLbl="alignNode1" presStyleIdx="8" presStyleCnt="10"/>
      <dgm:spPr/>
    </dgm:pt>
    <dgm:pt modelId="{9E8C45B6-E5F4-4D7B-B088-37B54B9C7BC3}" type="pres">
      <dgm:prSet presAssocID="{D4C25CA2-7901-4791-BC69-0AF3C5E8C905}" presName="horz1" presStyleCnt="0"/>
      <dgm:spPr/>
    </dgm:pt>
    <dgm:pt modelId="{E3C98FB8-D1D6-4296-8D35-D589C640CD40}" type="pres">
      <dgm:prSet presAssocID="{D4C25CA2-7901-4791-BC69-0AF3C5E8C905}" presName="tx1" presStyleLbl="revTx" presStyleIdx="8" presStyleCnt="10"/>
      <dgm:spPr/>
    </dgm:pt>
    <dgm:pt modelId="{44B06B65-60FE-471F-A179-916674A73EF5}" type="pres">
      <dgm:prSet presAssocID="{D4C25CA2-7901-4791-BC69-0AF3C5E8C905}" presName="vert1" presStyleCnt="0"/>
      <dgm:spPr/>
    </dgm:pt>
    <dgm:pt modelId="{3569B3D1-14B7-4EF4-B3B2-9C294CF6C16A}" type="pres">
      <dgm:prSet presAssocID="{AD3DED15-21C7-4B1F-B8C7-2135A1C944F2}" presName="thickLine" presStyleLbl="alignNode1" presStyleIdx="9" presStyleCnt="10"/>
      <dgm:spPr/>
    </dgm:pt>
    <dgm:pt modelId="{C5CC19DD-CC7A-4F12-A9D2-011202822DC2}" type="pres">
      <dgm:prSet presAssocID="{AD3DED15-21C7-4B1F-B8C7-2135A1C944F2}" presName="horz1" presStyleCnt="0"/>
      <dgm:spPr/>
    </dgm:pt>
    <dgm:pt modelId="{8138B010-4993-4B17-8BA9-85D0AE593FE9}" type="pres">
      <dgm:prSet presAssocID="{AD3DED15-21C7-4B1F-B8C7-2135A1C944F2}" presName="tx1" presStyleLbl="revTx" presStyleIdx="9" presStyleCnt="10"/>
      <dgm:spPr/>
    </dgm:pt>
    <dgm:pt modelId="{61960886-9BF2-4385-8890-F8841212C5CF}" type="pres">
      <dgm:prSet presAssocID="{AD3DED15-21C7-4B1F-B8C7-2135A1C944F2}" presName="vert1" presStyleCnt="0"/>
      <dgm:spPr/>
    </dgm:pt>
  </dgm:ptLst>
  <dgm:cxnLst>
    <dgm:cxn modelId="{423B780F-3DD1-478F-B8EB-A49288C74C83}" srcId="{6501E116-64DA-43BC-8A4F-DFED22226283}" destId="{036A4DD5-CFB6-4872-A4A6-E96C2D882F53}" srcOrd="0" destOrd="0" parTransId="{FCA9C876-4F55-42F8-BD89-AA9833809476}" sibTransId="{28E0B00B-B82A-4FEC-9971-B16C079B4EE6}"/>
    <dgm:cxn modelId="{E2CA7E16-DB20-4EA0-B886-519DCA8DAB1B}" srcId="{6501E116-64DA-43BC-8A4F-DFED22226283}" destId="{9397BF10-853D-4380-959F-207EE698B96C}" srcOrd="7" destOrd="0" parTransId="{A0FCD441-106F-4AE0-951B-E3EBE112F303}" sibTransId="{81BFC9BA-81D3-4F9C-9F0E-A975801A47E0}"/>
    <dgm:cxn modelId="{F48CFC18-2203-4D2A-8650-511C9D994966}" srcId="{6501E116-64DA-43BC-8A4F-DFED22226283}" destId="{DACD2B77-DBD6-469D-B695-CCA8AAE7B2D5}" srcOrd="1" destOrd="0" parTransId="{B1AB3DB4-2CE8-4160-B169-59CC66C52380}" sibTransId="{413DB7E0-440E-4F16-A255-35CE87C29C4B}"/>
    <dgm:cxn modelId="{FC6A9C20-55D7-4FE9-99BB-9BDAA27D7F83}" type="presOf" srcId="{6E345CD3-FC05-4CE2-8B6C-490FFC141155}" destId="{6B121FA8-362B-408E-BCC7-D8B3CC83F156}" srcOrd="0" destOrd="0" presId="urn:microsoft.com/office/officeart/2008/layout/LinedList"/>
    <dgm:cxn modelId="{BAFBFE2F-B86B-48BD-B682-149D8102C211}" type="presOf" srcId="{DACD2B77-DBD6-469D-B695-CCA8AAE7B2D5}" destId="{5C211D17-EEFB-466D-9F65-A78ADEB618EA}" srcOrd="0" destOrd="0" presId="urn:microsoft.com/office/officeart/2008/layout/LinedList"/>
    <dgm:cxn modelId="{7C351E40-C5D3-40DD-88BA-840B8E0B09A1}" type="presOf" srcId="{D1B14483-7E63-443C-A817-B26B004B5278}" destId="{F4F6F164-030F-4318-8D63-956EFDD41B4D}" srcOrd="0" destOrd="0" presId="urn:microsoft.com/office/officeart/2008/layout/LinedList"/>
    <dgm:cxn modelId="{4A412E41-E6E4-4C0A-8AF7-E31F743953CE}" type="presOf" srcId="{9397BF10-853D-4380-959F-207EE698B96C}" destId="{9D4BA541-9066-40BA-AB4E-3700C6E1B332}" srcOrd="0" destOrd="0" presId="urn:microsoft.com/office/officeart/2008/layout/LinedList"/>
    <dgm:cxn modelId="{02BF6442-008E-4932-BCD7-EA05BFCB9164}" srcId="{6501E116-64DA-43BC-8A4F-DFED22226283}" destId="{AD3DED15-21C7-4B1F-B8C7-2135A1C944F2}" srcOrd="9" destOrd="0" parTransId="{E492A661-16C7-47BC-B63D-D1569171707A}" sibTransId="{6B4B2E85-3A3E-4913-BB79-7A76092B1F66}"/>
    <dgm:cxn modelId="{C9AEF562-B91A-4C9D-873C-2FBF714609A0}" type="presOf" srcId="{B5295319-9FAF-45FB-93B1-61277CCCD7BF}" destId="{C8141AF5-7762-4281-B664-DEDBCD85E39C}" srcOrd="0" destOrd="0" presId="urn:microsoft.com/office/officeart/2008/layout/LinedList"/>
    <dgm:cxn modelId="{B62C744E-073E-4C3C-B922-5BF16752A300}" srcId="{6501E116-64DA-43BC-8A4F-DFED22226283}" destId="{D1B14483-7E63-443C-A817-B26B004B5278}" srcOrd="4" destOrd="0" parTransId="{FCEBB5AF-018A-4115-B157-76E03A157787}" sibTransId="{A0E86E00-6B65-4F4E-9CE2-EDF87C9D8E9F}"/>
    <dgm:cxn modelId="{9D23BA51-108A-413C-88DB-50E5EB8433AD}" type="presOf" srcId="{036A4DD5-CFB6-4872-A4A6-E96C2D882F53}" destId="{1CD3A6E2-2919-4CD1-82AD-75BCA430CFC1}" srcOrd="0" destOrd="0" presId="urn:microsoft.com/office/officeart/2008/layout/LinedList"/>
    <dgm:cxn modelId="{CFC2C658-8334-4B8E-91DB-F78BB7360DDA}" type="presOf" srcId="{6501E116-64DA-43BC-8A4F-DFED22226283}" destId="{01F220A7-BCA8-4F90-A7AE-9403316C85C7}" srcOrd="0" destOrd="0" presId="urn:microsoft.com/office/officeart/2008/layout/LinedList"/>
    <dgm:cxn modelId="{F73E3B8B-E732-4D5F-B583-093ADCD37259}" type="presOf" srcId="{D4C25CA2-7901-4791-BC69-0AF3C5E8C905}" destId="{E3C98FB8-D1D6-4296-8D35-D589C640CD40}" srcOrd="0" destOrd="0" presId="urn:microsoft.com/office/officeart/2008/layout/LinedList"/>
    <dgm:cxn modelId="{9824558E-3935-40D3-9C59-938EB0F6AC55}" srcId="{6501E116-64DA-43BC-8A4F-DFED22226283}" destId="{A6524F09-DA40-42D9-B119-2646FEA094D1}" srcOrd="2" destOrd="0" parTransId="{24C53EBD-8A9B-44DB-AF56-A8BCE1AC2322}" sibTransId="{5216B0A4-DBBB-44CA-B1E1-8E075C9D07DF}"/>
    <dgm:cxn modelId="{EBA0E192-87F2-4880-82E2-F14B230072CA}" srcId="{6501E116-64DA-43BC-8A4F-DFED22226283}" destId="{5E97AE01-A7BD-46FB-BC0D-9AAA79892964}" srcOrd="6" destOrd="0" parTransId="{4B3D48D3-BAEF-4FE8-B4DB-865304D4A693}" sibTransId="{BC692AB3-8924-4AAA-8224-D2CD78EF42D6}"/>
    <dgm:cxn modelId="{77F43C96-A11F-4CFF-9027-134EC299B772}" srcId="{6501E116-64DA-43BC-8A4F-DFED22226283}" destId="{6E345CD3-FC05-4CE2-8B6C-490FFC141155}" srcOrd="5" destOrd="0" parTransId="{6D68D732-161D-4DFE-8B39-5C24674EAEBB}" sibTransId="{6DD64122-BC97-4353-BCE4-F4D04476BE9A}"/>
    <dgm:cxn modelId="{72354198-C5C2-44A5-9B34-ACBF8D7D416A}" srcId="{6501E116-64DA-43BC-8A4F-DFED22226283}" destId="{D4C25CA2-7901-4791-BC69-0AF3C5E8C905}" srcOrd="8" destOrd="0" parTransId="{98A9D786-2867-424A-B88A-E808C6C67A1F}" sibTransId="{13562C9F-2EDE-4F6D-9E36-DE9F376669A7}"/>
    <dgm:cxn modelId="{F5EF10AF-5C9B-46BF-812A-9664F3393D55}" srcId="{6501E116-64DA-43BC-8A4F-DFED22226283}" destId="{B5295319-9FAF-45FB-93B1-61277CCCD7BF}" srcOrd="3" destOrd="0" parTransId="{D8510437-169C-45E0-B9D5-C82AFBD4CFBF}" sibTransId="{44A03D60-A900-490D-A3B3-D8CA27BEEFA7}"/>
    <dgm:cxn modelId="{4F8152D6-3894-406B-AF9F-322B7B44973A}" type="presOf" srcId="{AD3DED15-21C7-4B1F-B8C7-2135A1C944F2}" destId="{8138B010-4993-4B17-8BA9-85D0AE593FE9}" srcOrd="0" destOrd="0" presId="urn:microsoft.com/office/officeart/2008/layout/LinedList"/>
    <dgm:cxn modelId="{D7C9CEDC-43F2-4ABE-8E7D-778CD8A797B2}" type="presOf" srcId="{5E97AE01-A7BD-46FB-BC0D-9AAA79892964}" destId="{89191E66-549C-4502-BE1D-EE75F718E32D}" srcOrd="0" destOrd="0" presId="urn:microsoft.com/office/officeart/2008/layout/LinedList"/>
    <dgm:cxn modelId="{C888F7FF-178B-40C2-ABA5-38328E86B51D}" type="presOf" srcId="{A6524F09-DA40-42D9-B119-2646FEA094D1}" destId="{DE3C4425-A8B7-4488-AE15-3E80E1279CBC}" srcOrd="0" destOrd="0" presId="urn:microsoft.com/office/officeart/2008/layout/LinedList"/>
    <dgm:cxn modelId="{3D3C538E-CD31-48EE-9A27-390D343B8B03}" type="presParOf" srcId="{01F220A7-BCA8-4F90-A7AE-9403316C85C7}" destId="{462E8E13-2341-4B5F-B66A-6E4F6DC79556}" srcOrd="0" destOrd="0" presId="urn:microsoft.com/office/officeart/2008/layout/LinedList"/>
    <dgm:cxn modelId="{53DDC9F8-839F-4D41-91F4-6E2688837392}" type="presParOf" srcId="{01F220A7-BCA8-4F90-A7AE-9403316C85C7}" destId="{02808F08-50E9-4C32-A0A5-71807F2CDB63}" srcOrd="1" destOrd="0" presId="urn:microsoft.com/office/officeart/2008/layout/LinedList"/>
    <dgm:cxn modelId="{77D19A75-68A8-4909-9176-6A603E9367BE}" type="presParOf" srcId="{02808F08-50E9-4C32-A0A5-71807F2CDB63}" destId="{1CD3A6E2-2919-4CD1-82AD-75BCA430CFC1}" srcOrd="0" destOrd="0" presId="urn:microsoft.com/office/officeart/2008/layout/LinedList"/>
    <dgm:cxn modelId="{EBBE59EB-0D7C-4296-9F56-F0A65A12CABC}" type="presParOf" srcId="{02808F08-50E9-4C32-A0A5-71807F2CDB63}" destId="{B840FF2F-3974-4B92-9FB5-E43FE598B400}" srcOrd="1" destOrd="0" presId="urn:microsoft.com/office/officeart/2008/layout/LinedList"/>
    <dgm:cxn modelId="{2D2703D3-CC71-49F5-B93D-D0CD725760A9}" type="presParOf" srcId="{01F220A7-BCA8-4F90-A7AE-9403316C85C7}" destId="{9A2136F8-D54D-4D6E-BFA1-C3635B04A157}" srcOrd="2" destOrd="0" presId="urn:microsoft.com/office/officeart/2008/layout/LinedList"/>
    <dgm:cxn modelId="{08CBF214-58B7-4B4F-8AC9-1EB94B1790B0}" type="presParOf" srcId="{01F220A7-BCA8-4F90-A7AE-9403316C85C7}" destId="{D1B3798B-497D-4D34-95C2-C6FA868D23F2}" srcOrd="3" destOrd="0" presId="urn:microsoft.com/office/officeart/2008/layout/LinedList"/>
    <dgm:cxn modelId="{F8EF3CA8-55A4-4A47-9F1B-A6FEE5E6D1B6}" type="presParOf" srcId="{D1B3798B-497D-4D34-95C2-C6FA868D23F2}" destId="{5C211D17-EEFB-466D-9F65-A78ADEB618EA}" srcOrd="0" destOrd="0" presId="urn:microsoft.com/office/officeart/2008/layout/LinedList"/>
    <dgm:cxn modelId="{42C9D69C-FFD6-4714-97AC-670850F342EB}" type="presParOf" srcId="{D1B3798B-497D-4D34-95C2-C6FA868D23F2}" destId="{CE720385-5565-4FD5-890C-19B8BC3F1698}" srcOrd="1" destOrd="0" presId="urn:microsoft.com/office/officeart/2008/layout/LinedList"/>
    <dgm:cxn modelId="{817FF30D-AA95-4CFE-BDA3-671BB35956A6}" type="presParOf" srcId="{01F220A7-BCA8-4F90-A7AE-9403316C85C7}" destId="{AE84F3BC-433D-4A96-B526-A1AD175F7B5D}" srcOrd="4" destOrd="0" presId="urn:microsoft.com/office/officeart/2008/layout/LinedList"/>
    <dgm:cxn modelId="{175A57B2-1289-49D0-9BE5-BFBDF53F1415}" type="presParOf" srcId="{01F220A7-BCA8-4F90-A7AE-9403316C85C7}" destId="{9F813BDD-AAD0-4877-9486-CACF8683606B}" srcOrd="5" destOrd="0" presId="urn:microsoft.com/office/officeart/2008/layout/LinedList"/>
    <dgm:cxn modelId="{2A440510-84C5-46C2-9B58-8D0E9C02724F}" type="presParOf" srcId="{9F813BDD-AAD0-4877-9486-CACF8683606B}" destId="{DE3C4425-A8B7-4488-AE15-3E80E1279CBC}" srcOrd="0" destOrd="0" presId="urn:microsoft.com/office/officeart/2008/layout/LinedList"/>
    <dgm:cxn modelId="{40C3623C-B069-4499-AD8E-4EEC0CFD5C25}" type="presParOf" srcId="{9F813BDD-AAD0-4877-9486-CACF8683606B}" destId="{592EE14D-CBD3-4F87-A66B-4FC22191F2BD}" srcOrd="1" destOrd="0" presId="urn:microsoft.com/office/officeart/2008/layout/LinedList"/>
    <dgm:cxn modelId="{A7727BE0-9EE1-4F15-A6C6-608998B9D36B}" type="presParOf" srcId="{01F220A7-BCA8-4F90-A7AE-9403316C85C7}" destId="{DDB3C07E-6DB5-42B5-AAE4-F9A41C6E705A}" srcOrd="6" destOrd="0" presId="urn:microsoft.com/office/officeart/2008/layout/LinedList"/>
    <dgm:cxn modelId="{5EBFCF00-8CBB-483E-919E-A4A38033B249}" type="presParOf" srcId="{01F220A7-BCA8-4F90-A7AE-9403316C85C7}" destId="{F298550E-7B42-4338-BE2F-72C19B3DC5C8}" srcOrd="7" destOrd="0" presId="urn:microsoft.com/office/officeart/2008/layout/LinedList"/>
    <dgm:cxn modelId="{86181F72-9F36-4802-B197-B6F453D0A893}" type="presParOf" srcId="{F298550E-7B42-4338-BE2F-72C19B3DC5C8}" destId="{C8141AF5-7762-4281-B664-DEDBCD85E39C}" srcOrd="0" destOrd="0" presId="urn:microsoft.com/office/officeart/2008/layout/LinedList"/>
    <dgm:cxn modelId="{9C6B2E47-B314-4C05-97C5-80EA6D883C88}" type="presParOf" srcId="{F298550E-7B42-4338-BE2F-72C19B3DC5C8}" destId="{58176E90-2224-46DF-B386-5AE635C716DF}" srcOrd="1" destOrd="0" presId="urn:microsoft.com/office/officeart/2008/layout/LinedList"/>
    <dgm:cxn modelId="{3ED1F9A2-9379-4B27-869E-678CC74F374B}" type="presParOf" srcId="{01F220A7-BCA8-4F90-A7AE-9403316C85C7}" destId="{4C12041F-BB18-427F-99CF-7302A317F0BD}" srcOrd="8" destOrd="0" presId="urn:microsoft.com/office/officeart/2008/layout/LinedList"/>
    <dgm:cxn modelId="{C1AB5B02-C789-45A3-8FF4-E2C63D89980A}" type="presParOf" srcId="{01F220A7-BCA8-4F90-A7AE-9403316C85C7}" destId="{3B8F522E-C8D5-4CE2-9319-E2AA837F5170}" srcOrd="9" destOrd="0" presId="urn:microsoft.com/office/officeart/2008/layout/LinedList"/>
    <dgm:cxn modelId="{E6F37BE1-3975-470D-A71A-871AFEFE153E}" type="presParOf" srcId="{3B8F522E-C8D5-4CE2-9319-E2AA837F5170}" destId="{F4F6F164-030F-4318-8D63-956EFDD41B4D}" srcOrd="0" destOrd="0" presId="urn:microsoft.com/office/officeart/2008/layout/LinedList"/>
    <dgm:cxn modelId="{1D3FFCF0-CB6F-4B7E-950B-910ED0963AAD}" type="presParOf" srcId="{3B8F522E-C8D5-4CE2-9319-E2AA837F5170}" destId="{C134C171-58CE-4781-B3C0-00DED4EF4050}" srcOrd="1" destOrd="0" presId="urn:microsoft.com/office/officeart/2008/layout/LinedList"/>
    <dgm:cxn modelId="{4444EDEA-5379-47D5-8E26-66AC7B23CCC6}" type="presParOf" srcId="{01F220A7-BCA8-4F90-A7AE-9403316C85C7}" destId="{4B5943BC-ACB5-4E3B-89C1-6509AB7F8360}" srcOrd="10" destOrd="0" presId="urn:microsoft.com/office/officeart/2008/layout/LinedList"/>
    <dgm:cxn modelId="{4FFC8800-DB3F-43BA-9BA3-946B1B6A7BEB}" type="presParOf" srcId="{01F220A7-BCA8-4F90-A7AE-9403316C85C7}" destId="{2969CFCD-7D9A-4F67-8C2E-3FF36F73BF47}" srcOrd="11" destOrd="0" presId="urn:microsoft.com/office/officeart/2008/layout/LinedList"/>
    <dgm:cxn modelId="{DD1AC095-F901-4AC7-89D3-D884F43033E2}" type="presParOf" srcId="{2969CFCD-7D9A-4F67-8C2E-3FF36F73BF47}" destId="{6B121FA8-362B-408E-BCC7-D8B3CC83F156}" srcOrd="0" destOrd="0" presId="urn:microsoft.com/office/officeart/2008/layout/LinedList"/>
    <dgm:cxn modelId="{B1E1C464-BFCA-4B99-ACBC-DD7D977F4FF7}" type="presParOf" srcId="{2969CFCD-7D9A-4F67-8C2E-3FF36F73BF47}" destId="{1B2B54A6-F4B0-490C-B9CB-8F5CBDE5333B}" srcOrd="1" destOrd="0" presId="urn:microsoft.com/office/officeart/2008/layout/LinedList"/>
    <dgm:cxn modelId="{A809ABC5-6ABD-46D0-8623-B2EF04E5B6BF}" type="presParOf" srcId="{01F220A7-BCA8-4F90-A7AE-9403316C85C7}" destId="{762A6F3F-0E73-4CA9-9948-063DFA64C2FD}" srcOrd="12" destOrd="0" presId="urn:microsoft.com/office/officeart/2008/layout/LinedList"/>
    <dgm:cxn modelId="{BF5780B3-9370-4CA8-B605-59AFF79B4C32}" type="presParOf" srcId="{01F220A7-BCA8-4F90-A7AE-9403316C85C7}" destId="{3E17F555-182C-4F6C-A187-95E2BDC16C33}" srcOrd="13" destOrd="0" presId="urn:microsoft.com/office/officeart/2008/layout/LinedList"/>
    <dgm:cxn modelId="{4B876E0F-762D-4557-806D-27DAC19B4136}" type="presParOf" srcId="{3E17F555-182C-4F6C-A187-95E2BDC16C33}" destId="{89191E66-549C-4502-BE1D-EE75F718E32D}" srcOrd="0" destOrd="0" presId="urn:microsoft.com/office/officeart/2008/layout/LinedList"/>
    <dgm:cxn modelId="{930E920C-ED8B-4A51-A03F-06EF1DCA41B3}" type="presParOf" srcId="{3E17F555-182C-4F6C-A187-95E2BDC16C33}" destId="{F80B1B49-CB8A-455D-8784-D17F36FAABB7}" srcOrd="1" destOrd="0" presId="urn:microsoft.com/office/officeart/2008/layout/LinedList"/>
    <dgm:cxn modelId="{DC06A0A4-2034-4CA5-8B1D-E0B50D9D8705}" type="presParOf" srcId="{01F220A7-BCA8-4F90-A7AE-9403316C85C7}" destId="{5EB83909-6DCF-45BC-86AA-68EA2733E028}" srcOrd="14" destOrd="0" presId="urn:microsoft.com/office/officeart/2008/layout/LinedList"/>
    <dgm:cxn modelId="{434F9F44-61FF-478B-8ADF-5809C18FAB02}" type="presParOf" srcId="{01F220A7-BCA8-4F90-A7AE-9403316C85C7}" destId="{D742B62E-3E2C-4203-A3D3-E428F8A06EC6}" srcOrd="15" destOrd="0" presId="urn:microsoft.com/office/officeart/2008/layout/LinedList"/>
    <dgm:cxn modelId="{AA0B975E-4037-4938-9BFB-3F54008A7A0B}" type="presParOf" srcId="{D742B62E-3E2C-4203-A3D3-E428F8A06EC6}" destId="{9D4BA541-9066-40BA-AB4E-3700C6E1B332}" srcOrd="0" destOrd="0" presId="urn:microsoft.com/office/officeart/2008/layout/LinedList"/>
    <dgm:cxn modelId="{5BEE05EB-38E9-43D4-A045-F15B080BD8E3}" type="presParOf" srcId="{D742B62E-3E2C-4203-A3D3-E428F8A06EC6}" destId="{CB378A97-16DC-4FB3-8662-E0033C61AE96}" srcOrd="1" destOrd="0" presId="urn:microsoft.com/office/officeart/2008/layout/LinedList"/>
    <dgm:cxn modelId="{8732A4AA-6DB3-44BC-9E22-0EF80EA21706}" type="presParOf" srcId="{01F220A7-BCA8-4F90-A7AE-9403316C85C7}" destId="{501452CA-02FE-41AA-933E-B9EED7E96CCD}" srcOrd="16" destOrd="0" presId="urn:microsoft.com/office/officeart/2008/layout/LinedList"/>
    <dgm:cxn modelId="{A29D9D5C-983D-47EE-9029-0029CE973B25}" type="presParOf" srcId="{01F220A7-BCA8-4F90-A7AE-9403316C85C7}" destId="{9E8C45B6-E5F4-4D7B-B088-37B54B9C7BC3}" srcOrd="17" destOrd="0" presId="urn:microsoft.com/office/officeart/2008/layout/LinedList"/>
    <dgm:cxn modelId="{3E29F94A-E6CE-4794-B5D0-CADB441BC679}" type="presParOf" srcId="{9E8C45B6-E5F4-4D7B-B088-37B54B9C7BC3}" destId="{E3C98FB8-D1D6-4296-8D35-D589C640CD40}" srcOrd="0" destOrd="0" presId="urn:microsoft.com/office/officeart/2008/layout/LinedList"/>
    <dgm:cxn modelId="{28DA0A3A-0E07-4C1C-A915-92D2FCE634E2}" type="presParOf" srcId="{9E8C45B6-E5F4-4D7B-B088-37B54B9C7BC3}" destId="{44B06B65-60FE-471F-A179-916674A73EF5}" srcOrd="1" destOrd="0" presId="urn:microsoft.com/office/officeart/2008/layout/LinedList"/>
    <dgm:cxn modelId="{86086C71-C99B-41D4-BAD7-6FE41CD2B259}" type="presParOf" srcId="{01F220A7-BCA8-4F90-A7AE-9403316C85C7}" destId="{3569B3D1-14B7-4EF4-B3B2-9C294CF6C16A}" srcOrd="18" destOrd="0" presId="urn:microsoft.com/office/officeart/2008/layout/LinedList"/>
    <dgm:cxn modelId="{A913C940-26EF-4B61-9B06-8B86CF9EF25D}" type="presParOf" srcId="{01F220A7-BCA8-4F90-A7AE-9403316C85C7}" destId="{C5CC19DD-CC7A-4F12-A9D2-011202822DC2}" srcOrd="19" destOrd="0" presId="urn:microsoft.com/office/officeart/2008/layout/LinedList"/>
    <dgm:cxn modelId="{2857AC88-F490-4AD5-8E35-A031D19BE694}" type="presParOf" srcId="{C5CC19DD-CC7A-4F12-A9D2-011202822DC2}" destId="{8138B010-4993-4B17-8BA9-85D0AE593FE9}" srcOrd="0" destOrd="0" presId="urn:microsoft.com/office/officeart/2008/layout/LinedList"/>
    <dgm:cxn modelId="{0874BC4A-03F4-4349-B506-C42EA76A0864}" type="presParOf" srcId="{C5CC19DD-CC7A-4F12-A9D2-011202822DC2}" destId="{61960886-9BF2-4385-8890-F8841212C5C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FB3FF7-CE18-4EC8-9896-45C6F8E65DD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0799CEC-AAAB-4665-8693-BF3E85B10526}">
      <dgm:prSet/>
      <dgm:spPr/>
      <dgm:t>
        <a:bodyPr/>
        <a:lstStyle/>
        <a:p>
          <a:r>
            <a:rPr lang="en-US"/>
            <a:t>Background: </a:t>
          </a:r>
        </a:p>
      </dgm:t>
    </dgm:pt>
    <dgm:pt modelId="{DEA039D8-A089-4085-AA35-B3ECCB9357E4}" type="parTrans" cxnId="{FDE81599-1B5C-47EB-91CC-8032F35C4E2B}">
      <dgm:prSet/>
      <dgm:spPr/>
      <dgm:t>
        <a:bodyPr/>
        <a:lstStyle/>
        <a:p>
          <a:endParaRPr lang="en-US"/>
        </a:p>
      </dgm:t>
    </dgm:pt>
    <dgm:pt modelId="{8BC5982F-F83E-47A5-99CF-5C85C77C420F}" type="sibTrans" cxnId="{FDE81599-1B5C-47EB-91CC-8032F35C4E2B}">
      <dgm:prSet/>
      <dgm:spPr/>
      <dgm:t>
        <a:bodyPr/>
        <a:lstStyle/>
        <a:p>
          <a:endParaRPr lang="en-US"/>
        </a:p>
      </dgm:t>
    </dgm:pt>
    <dgm:pt modelId="{CD2DB881-3285-4515-9FE2-E1FB8E6B4A56}">
      <dgm:prSet/>
      <dgm:spPr/>
      <dgm:t>
        <a:bodyPr/>
        <a:lstStyle/>
        <a:p>
          <a:r>
            <a:rPr lang="en-US"/>
            <a:t>In 2008, CMS added the Five Star Rating System to the Medicare.gov website Nursing Home Compare (now known as Care Compare). The rating system comprises three rating domains: Health inspections, Staffing, and Quality Measures. CMS has periodically made improvements to the website and rating system. </a:t>
          </a:r>
        </a:p>
      </dgm:t>
    </dgm:pt>
    <dgm:pt modelId="{7A6C5FFE-BDF5-40DA-873A-5BB33BFCDC63}" type="parTrans" cxnId="{F15DE9D0-E835-4F4A-8022-21FE9388EF04}">
      <dgm:prSet/>
      <dgm:spPr/>
      <dgm:t>
        <a:bodyPr/>
        <a:lstStyle/>
        <a:p>
          <a:endParaRPr lang="en-US"/>
        </a:p>
      </dgm:t>
    </dgm:pt>
    <dgm:pt modelId="{6E50AF23-0C0B-47F5-98FF-BD7A9B73AF53}" type="sibTrans" cxnId="{F15DE9D0-E835-4F4A-8022-21FE9388EF04}">
      <dgm:prSet/>
      <dgm:spPr/>
      <dgm:t>
        <a:bodyPr/>
        <a:lstStyle/>
        <a:p>
          <a:endParaRPr lang="en-US"/>
        </a:p>
      </dgm:t>
    </dgm:pt>
    <dgm:pt modelId="{AC863ACA-D07F-4D26-A714-D30F452EC49B}">
      <dgm:prSet/>
      <dgm:spPr/>
      <dgm:t>
        <a:bodyPr/>
        <a:lstStyle/>
        <a:p>
          <a:r>
            <a:rPr lang="en-US"/>
            <a:t>A set of staffing measures were developed from Payroll-Based Journal (PBJ) data to describe the staffing provided in nursing homes, and a set of quality measures was developed from Minimum Data Set (MDS) and Medicare claims data to describe the quality of care provided in nursing homes. Staffing and quality measures are adjusted for the needs of the nursing home residents using the MDS. </a:t>
          </a:r>
        </a:p>
      </dgm:t>
    </dgm:pt>
    <dgm:pt modelId="{E747EF86-F8E4-49F6-8274-F70C4FF5E16B}" type="parTrans" cxnId="{C7E2E43D-FAA3-46D6-9D13-97A1F71CD3FA}">
      <dgm:prSet/>
      <dgm:spPr/>
      <dgm:t>
        <a:bodyPr/>
        <a:lstStyle/>
        <a:p>
          <a:endParaRPr lang="en-US"/>
        </a:p>
      </dgm:t>
    </dgm:pt>
    <dgm:pt modelId="{5861EF38-FEC2-457C-99A8-ADEE1CF79F2E}" type="sibTrans" cxnId="{C7E2E43D-FAA3-46D6-9D13-97A1F71CD3FA}">
      <dgm:prSet/>
      <dgm:spPr/>
      <dgm:t>
        <a:bodyPr/>
        <a:lstStyle/>
        <a:p>
          <a:endParaRPr lang="en-US"/>
        </a:p>
      </dgm:t>
    </dgm:pt>
    <dgm:pt modelId="{515F0F49-00E1-4C91-8DB3-F82EA303074A}">
      <dgm:prSet/>
      <dgm:spPr/>
      <dgm:t>
        <a:bodyPr/>
        <a:lstStyle/>
        <a:p>
          <a:r>
            <a:rPr lang="en-US"/>
            <a:t>To accommodate changes to the MDS, CMS will be updating the staffing level case-mix adjustment methodology and replacing some of the Quality Measures (QMs) used on Nursing Home Care Compare. </a:t>
          </a:r>
        </a:p>
      </dgm:t>
    </dgm:pt>
    <dgm:pt modelId="{32FD78E1-AD37-4EA9-9A2F-A175BC5D7616}" type="parTrans" cxnId="{ECD1349F-9E00-4683-90F9-8EAFC5C895C7}">
      <dgm:prSet/>
      <dgm:spPr/>
      <dgm:t>
        <a:bodyPr/>
        <a:lstStyle/>
        <a:p>
          <a:endParaRPr lang="en-US"/>
        </a:p>
      </dgm:t>
    </dgm:pt>
    <dgm:pt modelId="{A5F6E19B-CD1E-411A-953E-661E9EDD65FF}" type="sibTrans" cxnId="{ECD1349F-9E00-4683-90F9-8EAFC5C895C7}">
      <dgm:prSet/>
      <dgm:spPr/>
      <dgm:t>
        <a:bodyPr/>
        <a:lstStyle/>
        <a:p>
          <a:endParaRPr lang="en-US"/>
        </a:p>
      </dgm:t>
    </dgm:pt>
    <dgm:pt modelId="{14B1FD21-EC12-4CB9-ADE7-65D4177BB9C4}" type="pres">
      <dgm:prSet presAssocID="{74FB3FF7-CE18-4EC8-9896-45C6F8E65DDD}" presName="linear" presStyleCnt="0">
        <dgm:presLayoutVars>
          <dgm:animLvl val="lvl"/>
          <dgm:resizeHandles val="exact"/>
        </dgm:presLayoutVars>
      </dgm:prSet>
      <dgm:spPr/>
    </dgm:pt>
    <dgm:pt modelId="{9717411D-4873-4866-8E2C-54E6B766E93E}" type="pres">
      <dgm:prSet presAssocID="{D0799CEC-AAAB-4665-8693-BF3E85B10526}" presName="parentText" presStyleLbl="node1" presStyleIdx="0" presStyleCnt="4" custLinFactNeighborX="-249" custLinFactNeighborY="-80992">
        <dgm:presLayoutVars>
          <dgm:chMax val="0"/>
          <dgm:bulletEnabled val="1"/>
        </dgm:presLayoutVars>
      </dgm:prSet>
      <dgm:spPr/>
    </dgm:pt>
    <dgm:pt modelId="{6767077F-4995-4891-8868-A1947A8CEF5D}" type="pres">
      <dgm:prSet presAssocID="{8BC5982F-F83E-47A5-99CF-5C85C77C420F}" presName="spacer" presStyleCnt="0"/>
      <dgm:spPr/>
    </dgm:pt>
    <dgm:pt modelId="{FE2873B5-4C4B-4761-8D6C-0D9369E364EE}" type="pres">
      <dgm:prSet presAssocID="{CD2DB881-3285-4515-9FE2-E1FB8E6B4A56}" presName="parentText" presStyleLbl="node1" presStyleIdx="1" presStyleCnt="4">
        <dgm:presLayoutVars>
          <dgm:chMax val="0"/>
          <dgm:bulletEnabled val="1"/>
        </dgm:presLayoutVars>
      </dgm:prSet>
      <dgm:spPr/>
    </dgm:pt>
    <dgm:pt modelId="{C483EE42-2087-4573-B47B-F88F0336CBBD}" type="pres">
      <dgm:prSet presAssocID="{6E50AF23-0C0B-47F5-98FF-BD7A9B73AF53}" presName="spacer" presStyleCnt="0"/>
      <dgm:spPr/>
    </dgm:pt>
    <dgm:pt modelId="{3D1CCBCB-2A0F-4C0C-BCA2-D7B713CD8218}" type="pres">
      <dgm:prSet presAssocID="{AC863ACA-D07F-4D26-A714-D30F452EC49B}" presName="parentText" presStyleLbl="node1" presStyleIdx="2" presStyleCnt="4">
        <dgm:presLayoutVars>
          <dgm:chMax val="0"/>
          <dgm:bulletEnabled val="1"/>
        </dgm:presLayoutVars>
      </dgm:prSet>
      <dgm:spPr/>
    </dgm:pt>
    <dgm:pt modelId="{1DC8E0AD-6C7A-42F2-AF76-D84AC0C0FC77}" type="pres">
      <dgm:prSet presAssocID="{5861EF38-FEC2-457C-99A8-ADEE1CF79F2E}" presName="spacer" presStyleCnt="0"/>
      <dgm:spPr/>
    </dgm:pt>
    <dgm:pt modelId="{FCEABA7A-29B3-4B9D-B1BF-262AFA7C2B59}" type="pres">
      <dgm:prSet presAssocID="{515F0F49-00E1-4C91-8DB3-F82EA303074A}" presName="parentText" presStyleLbl="node1" presStyleIdx="3" presStyleCnt="4">
        <dgm:presLayoutVars>
          <dgm:chMax val="0"/>
          <dgm:bulletEnabled val="1"/>
        </dgm:presLayoutVars>
      </dgm:prSet>
      <dgm:spPr/>
    </dgm:pt>
  </dgm:ptLst>
  <dgm:cxnLst>
    <dgm:cxn modelId="{9A30091E-2EC7-44F9-891B-7451146D07D4}" type="presOf" srcId="{515F0F49-00E1-4C91-8DB3-F82EA303074A}" destId="{FCEABA7A-29B3-4B9D-B1BF-262AFA7C2B59}" srcOrd="0" destOrd="0" presId="urn:microsoft.com/office/officeart/2005/8/layout/vList2"/>
    <dgm:cxn modelId="{C7E2E43D-FAA3-46D6-9D13-97A1F71CD3FA}" srcId="{74FB3FF7-CE18-4EC8-9896-45C6F8E65DDD}" destId="{AC863ACA-D07F-4D26-A714-D30F452EC49B}" srcOrd="2" destOrd="0" parTransId="{E747EF86-F8E4-49F6-8274-F70C4FF5E16B}" sibTransId="{5861EF38-FEC2-457C-99A8-ADEE1CF79F2E}"/>
    <dgm:cxn modelId="{632F6B5F-34CC-4F10-A266-A620F7F70D2A}" type="presOf" srcId="{AC863ACA-D07F-4D26-A714-D30F452EC49B}" destId="{3D1CCBCB-2A0F-4C0C-BCA2-D7B713CD8218}" srcOrd="0" destOrd="0" presId="urn:microsoft.com/office/officeart/2005/8/layout/vList2"/>
    <dgm:cxn modelId="{7134E892-70D1-4533-8329-FF4C8D285E97}" type="presOf" srcId="{D0799CEC-AAAB-4665-8693-BF3E85B10526}" destId="{9717411D-4873-4866-8E2C-54E6B766E93E}" srcOrd="0" destOrd="0" presId="urn:microsoft.com/office/officeart/2005/8/layout/vList2"/>
    <dgm:cxn modelId="{FDE81599-1B5C-47EB-91CC-8032F35C4E2B}" srcId="{74FB3FF7-CE18-4EC8-9896-45C6F8E65DDD}" destId="{D0799CEC-AAAB-4665-8693-BF3E85B10526}" srcOrd="0" destOrd="0" parTransId="{DEA039D8-A089-4085-AA35-B3ECCB9357E4}" sibTransId="{8BC5982F-F83E-47A5-99CF-5C85C77C420F}"/>
    <dgm:cxn modelId="{B71A1B9B-4CD1-4DDC-A269-DC0F24F504DB}" type="presOf" srcId="{74FB3FF7-CE18-4EC8-9896-45C6F8E65DDD}" destId="{14B1FD21-EC12-4CB9-ADE7-65D4177BB9C4}" srcOrd="0" destOrd="0" presId="urn:microsoft.com/office/officeart/2005/8/layout/vList2"/>
    <dgm:cxn modelId="{ECD1349F-9E00-4683-90F9-8EAFC5C895C7}" srcId="{74FB3FF7-CE18-4EC8-9896-45C6F8E65DDD}" destId="{515F0F49-00E1-4C91-8DB3-F82EA303074A}" srcOrd="3" destOrd="0" parTransId="{32FD78E1-AD37-4EA9-9A2F-A175BC5D7616}" sibTransId="{A5F6E19B-CD1E-411A-953E-661E9EDD65FF}"/>
    <dgm:cxn modelId="{F15DE9D0-E835-4F4A-8022-21FE9388EF04}" srcId="{74FB3FF7-CE18-4EC8-9896-45C6F8E65DDD}" destId="{CD2DB881-3285-4515-9FE2-E1FB8E6B4A56}" srcOrd="1" destOrd="0" parTransId="{7A6C5FFE-BDF5-40DA-873A-5BB33BFCDC63}" sibTransId="{6E50AF23-0C0B-47F5-98FF-BD7A9B73AF53}"/>
    <dgm:cxn modelId="{E4BE74E0-4B56-466D-851B-8FDA7215725E}" type="presOf" srcId="{CD2DB881-3285-4515-9FE2-E1FB8E6B4A56}" destId="{FE2873B5-4C4B-4761-8D6C-0D9369E364EE}" srcOrd="0" destOrd="0" presId="urn:microsoft.com/office/officeart/2005/8/layout/vList2"/>
    <dgm:cxn modelId="{11F1D570-E57F-4C26-8002-E07FC792374C}" type="presParOf" srcId="{14B1FD21-EC12-4CB9-ADE7-65D4177BB9C4}" destId="{9717411D-4873-4866-8E2C-54E6B766E93E}" srcOrd="0" destOrd="0" presId="urn:microsoft.com/office/officeart/2005/8/layout/vList2"/>
    <dgm:cxn modelId="{FA494274-E955-4FF8-889F-C4845AD07304}" type="presParOf" srcId="{14B1FD21-EC12-4CB9-ADE7-65D4177BB9C4}" destId="{6767077F-4995-4891-8868-A1947A8CEF5D}" srcOrd="1" destOrd="0" presId="urn:microsoft.com/office/officeart/2005/8/layout/vList2"/>
    <dgm:cxn modelId="{636FB9A0-6CEF-4502-8CBB-48F22206C1A6}" type="presParOf" srcId="{14B1FD21-EC12-4CB9-ADE7-65D4177BB9C4}" destId="{FE2873B5-4C4B-4761-8D6C-0D9369E364EE}" srcOrd="2" destOrd="0" presId="urn:microsoft.com/office/officeart/2005/8/layout/vList2"/>
    <dgm:cxn modelId="{60469B51-B313-4B7C-9442-58A9DC58BA3B}" type="presParOf" srcId="{14B1FD21-EC12-4CB9-ADE7-65D4177BB9C4}" destId="{C483EE42-2087-4573-B47B-F88F0336CBBD}" srcOrd="3" destOrd="0" presId="urn:microsoft.com/office/officeart/2005/8/layout/vList2"/>
    <dgm:cxn modelId="{EF3093E5-A95B-41E1-8B05-A4410740BE27}" type="presParOf" srcId="{14B1FD21-EC12-4CB9-ADE7-65D4177BB9C4}" destId="{3D1CCBCB-2A0F-4C0C-BCA2-D7B713CD8218}" srcOrd="4" destOrd="0" presId="urn:microsoft.com/office/officeart/2005/8/layout/vList2"/>
    <dgm:cxn modelId="{CF9C6F9A-BF7C-4C86-95B6-6FE270A7FE99}" type="presParOf" srcId="{14B1FD21-EC12-4CB9-ADE7-65D4177BB9C4}" destId="{1DC8E0AD-6C7A-42F2-AF76-D84AC0C0FC77}" srcOrd="5" destOrd="0" presId="urn:microsoft.com/office/officeart/2005/8/layout/vList2"/>
    <dgm:cxn modelId="{0EBE9068-767E-4F5E-8692-76C3515F1B0B}" type="presParOf" srcId="{14B1FD21-EC12-4CB9-ADE7-65D4177BB9C4}" destId="{FCEABA7A-29B3-4B9D-B1BF-262AFA7C2B5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D57391-78A6-4DC4-B95E-A21C0D6A4548}"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4DE04092-6749-41C6-80EC-80BFD36EDFDA}">
      <dgm:prSet/>
      <dgm:spPr/>
      <dgm:t>
        <a:bodyPr/>
        <a:lstStyle/>
        <a:p>
          <a:pPr>
            <a:lnSpc>
              <a:spcPct val="100000"/>
            </a:lnSpc>
          </a:pPr>
          <a:r>
            <a:rPr lang="en-US" dirty="0"/>
            <a:t>Adjusting Staffing and Quality Measures Currently, CMS adjusts the nurse staffing measures using a case-mix methodology that is based on MDS items from the previous Medicare Prospective Payment System (SNF PPS), RUG-IV. CMS also uses some of these MDS items to risk-adjust some of the QMs.</a:t>
          </a:r>
        </a:p>
      </dgm:t>
    </dgm:pt>
    <dgm:pt modelId="{EA3501AA-5982-4E95-A6E4-764106E8867F}" type="parTrans" cxnId="{32B332B9-21B6-4D16-8FEC-2DE68E291408}">
      <dgm:prSet/>
      <dgm:spPr/>
      <dgm:t>
        <a:bodyPr/>
        <a:lstStyle/>
        <a:p>
          <a:endParaRPr lang="en-US"/>
        </a:p>
      </dgm:t>
    </dgm:pt>
    <dgm:pt modelId="{CFA24029-AA72-462B-B616-A81031198E3A}" type="sibTrans" cxnId="{32B332B9-21B6-4D16-8FEC-2DE68E291408}">
      <dgm:prSet/>
      <dgm:spPr/>
      <dgm:t>
        <a:bodyPr/>
        <a:lstStyle/>
        <a:p>
          <a:endParaRPr lang="en-US"/>
        </a:p>
      </dgm:t>
    </dgm:pt>
    <dgm:pt modelId="{8EEE50BB-09B6-41DA-BDA1-70274650D275}">
      <dgm:prSet/>
      <dgm:spPr/>
      <dgm:t>
        <a:bodyPr/>
        <a:lstStyle/>
        <a:p>
          <a:pPr>
            <a:lnSpc>
              <a:spcPct val="100000"/>
            </a:lnSpc>
          </a:pPr>
          <a:r>
            <a:rPr lang="en-US"/>
            <a:t>However, in October 2023, items in the MDS (Section G) will be eliminated and replaced by new (Section GG) items. This necessitates changes to the staffing case-mix adjustment method and some of the QMs on Nursing Home Care Compare that currently use Section G items.</a:t>
          </a:r>
        </a:p>
      </dgm:t>
    </dgm:pt>
    <dgm:pt modelId="{2AB32DAE-5DC0-41F0-9464-B288A6E1827C}" type="parTrans" cxnId="{EFA4C4F1-0034-41C8-8EAB-F1982EF5FDC1}">
      <dgm:prSet/>
      <dgm:spPr/>
      <dgm:t>
        <a:bodyPr/>
        <a:lstStyle/>
        <a:p>
          <a:endParaRPr lang="en-US"/>
        </a:p>
      </dgm:t>
    </dgm:pt>
    <dgm:pt modelId="{EC0AC9DC-C925-4F7C-B487-102017A1C2D4}" type="sibTrans" cxnId="{EFA4C4F1-0034-41C8-8EAB-F1982EF5FDC1}">
      <dgm:prSet/>
      <dgm:spPr/>
      <dgm:t>
        <a:bodyPr/>
        <a:lstStyle/>
        <a:p>
          <a:endParaRPr lang="en-US"/>
        </a:p>
      </dgm:t>
    </dgm:pt>
    <dgm:pt modelId="{062F2230-2D94-4CF6-A6AE-B3B613E1110E}" type="pres">
      <dgm:prSet presAssocID="{A3D57391-78A6-4DC4-B95E-A21C0D6A4548}" presName="outerComposite" presStyleCnt="0">
        <dgm:presLayoutVars>
          <dgm:chMax val="5"/>
          <dgm:dir/>
          <dgm:resizeHandles val="exact"/>
        </dgm:presLayoutVars>
      </dgm:prSet>
      <dgm:spPr/>
    </dgm:pt>
    <dgm:pt modelId="{6A8B70BC-D60B-4E28-AE63-38F4140F7725}" type="pres">
      <dgm:prSet presAssocID="{A3D57391-78A6-4DC4-B95E-A21C0D6A4548}" presName="dummyMaxCanvas" presStyleCnt="0">
        <dgm:presLayoutVars/>
      </dgm:prSet>
      <dgm:spPr/>
    </dgm:pt>
    <dgm:pt modelId="{40D8C84B-6360-4037-B4C8-84A905DBB114}" type="pres">
      <dgm:prSet presAssocID="{A3D57391-78A6-4DC4-B95E-A21C0D6A4548}" presName="TwoNodes_1" presStyleLbl="node1" presStyleIdx="0" presStyleCnt="2">
        <dgm:presLayoutVars>
          <dgm:bulletEnabled val="1"/>
        </dgm:presLayoutVars>
      </dgm:prSet>
      <dgm:spPr/>
    </dgm:pt>
    <dgm:pt modelId="{234E37F7-026A-41D7-A111-0EB923FCFDB1}" type="pres">
      <dgm:prSet presAssocID="{A3D57391-78A6-4DC4-B95E-A21C0D6A4548}" presName="TwoNodes_2" presStyleLbl="node1" presStyleIdx="1" presStyleCnt="2">
        <dgm:presLayoutVars>
          <dgm:bulletEnabled val="1"/>
        </dgm:presLayoutVars>
      </dgm:prSet>
      <dgm:spPr/>
    </dgm:pt>
    <dgm:pt modelId="{75239A4F-37BA-4FAE-91EF-CD175AC7E534}" type="pres">
      <dgm:prSet presAssocID="{A3D57391-78A6-4DC4-B95E-A21C0D6A4548}" presName="TwoConn_1-2" presStyleLbl="fgAccFollowNode1" presStyleIdx="0" presStyleCnt="1">
        <dgm:presLayoutVars>
          <dgm:bulletEnabled val="1"/>
        </dgm:presLayoutVars>
      </dgm:prSet>
      <dgm:spPr/>
    </dgm:pt>
    <dgm:pt modelId="{0724A558-A045-4D7E-9CB4-F1B531359CE7}" type="pres">
      <dgm:prSet presAssocID="{A3D57391-78A6-4DC4-B95E-A21C0D6A4548}" presName="TwoNodes_1_text" presStyleLbl="node1" presStyleIdx="1" presStyleCnt="2">
        <dgm:presLayoutVars>
          <dgm:bulletEnabled val="1"/>
        </dgm:presLayoutVars>
      </dgm:prSet>
      <dgm:spPr/>
    </dgm:pt>
    <dgm:pt modelId="{2A80C410-A1CA-4FDD-83D6-590F2064618F}" type="pres">
      <dgm:prSet presAssocID="{A3D57391-78A6-4DC4-B95E-A21C0D6A4548}" presName="TwoNodes_2_text" presStyleLbl="node1" presStyleIdx="1" presStyleCnt="2">
        <dgm:presLayoutVars>
          <dgm:bulletEnabled val="1"/>
        </dgm:presLayoutVars>
      </dgm:prSet>
      <dgm:spPr/>
    </dgm:pt>
  </dgm:ptLst>
  <dgm:cxnLst>
    <dgm:cxn modelId="{4AB8EE1D-81DB-4BC3-B46E-A0C167747D1B}" type="presOf" srcId="{4DE04092-6749-41C6-80EC-80BFD36EDFDA}" destId="{40D8C84B-6360-4037-B4C8-84A905DBB114}" srcOrd="0" destOrd="0" presId="urn:microsoft.com/office/officeart/2005/8/layout/vProcess5"/>
    <dgm:cxn modelId="{C73DC433-15BF-4717-B6A1-1E8E005EF1D8}" type="presOf" srcId="{8EEE50BB-09B6-41DA-BDA1-70274650D275}" destId="{2A80C410-A1CA-4FDD-83D6-590F2064618F}" srcOrd="1" destOrd="0" presId="urn:microsoft.com/office/officeart/2005/8/layout/vProcess5"/>
    <dgm:cxn modelId="{7CDEDB34-B357-4C8D-B3D2-BDF0B90AC2CE}" type="presOf" srcId="{CFA24029-AA72-462B-B616-A81031198E3A}" destId="{75239A4F-37BA-4FAE-91EF-CD175AC7E534}" srcOrd="0" destOrd="0" presId="urn:microsoft.com/office/officeart/2005/8/layout/vProcess5"/>
    <dgm:cxn modelId="{A0E2123E-65CB-483D-A72C-A1CA6921931E}" type="presOf" srcId="{A3D57391-78A6-4DC4-B95E-A21C0D6A4548}" destId="{062F2230-2D94-4CF6-A6AE-B3B613E1110E}" srcOrd="0" destOrd="0" presId="urn:microsoft.com/office/officeart/2005/8/layout/vProcess5"/>
    <dgm:cxn modelId="{32B332B9-21B6-4D16-8FEC-2DE68E291408}" srcId="{A3D57391-78A6-4DC4-B95E-A21C0D6A4548}" destId="{4DE04092-6749-41C6-80EC-80BFD36EDFDA}" srcOrd="0" destOrd="0" parTransId="{EA3501AA-5982-4E95-A6E4-764106E8867F}" sibTransId="{CFA24029-AA72-462B-B616-A81031198E3A}"/>
    <dgm:cxn modelId="{B3CEE7C4-1A2B-4A55-ADA3-8DC8DDD81AB2}" type="presOf" srcId="{8EEE50BB-09B6-41DA-BDA1-70274650D275}" destId="{234E37F7-026A-41D7-A111-0EB923FCFDB1}" srcOrd="0" destOrd="0" presId="urn:microsoft.com/office/officeart/2005/8/layout/vProcess5"/>
    <dgm:cxn modelId="{F791D8CA-99C0-4434-B4C5-901F16B33E8F}" type="presOf" srcId="{4DE04092-6749-41C6-80EC-80BFD36EDFDA}" destId="{0724A558-A045-4D7E-9CB4-F1B531359CE7}" srcOrd="1" destOrd="0" presId="urn:microsoft.com/office/officeart/2005/8/layout/vProcess5"/>
    <dgm:cxn modelId="{EFA4C4F1-0034-41C8-8EAB-F1982EF5FDC1}" srcId="{A3D57391-78A6-4DC4-B95E-A21C0D6A4548}" destId="{8EEE50BB-09B6-41DA-BDA1-70274650D275}" srcOrd="1" destOrd="0" parTransId="{2AB32DAE-5DC0-41F0-9464-B288A6E1827C}" sibTransId="{EC0AC9DC-C925-4F7C-B487-102017A1C2D4}"/>
    <dgm:cxn modelId="{581490FB-D49F-4B32-A520-080737837EF5}" type="presParOf" srcId="{062F2230-2D94-4CF6-A6AE-B3B613E1110E}" destId="{6A8B70BC-D60B-4E28-AE63-38F4140F7725}" srcOrd="0" destOrd="0" presId="urn:microsoft.com/office/officeart/2005/8/layout/vProcess5"/>
    <dgm:cxn modelId="{736C054A-FEAC-4D89-B63F-3662BAC9D26F}" type="presParOf" srcId="{062F2230-2D94-4CF6-A6AE-B3B613E1110E}" destId="{40D8C84B-6360-4037-B4C8-84A905DBB114}" srcOrd="1" destOrd="0" presId="urn:microsoft.com/office/officeart/2005/8/layout/vProcess5"/>
    <dgm:cxn modelId="{2D643750-6447-41A4-9B94-E6D24CB7C18D}" type="presParOf" srcId="{062F2230-2D94-4CF6-A6AE-B3B613E1110E}" destId="{234E37F7-026A-41D7-A111-0EB923FCFDB1}" srcOrd="2" destOrd="0" presId="urn:microsoft.com/office/officeart/2005/8/layout/vProcess5"/>
    <dgm:cxn modelId="{042045A5-FFF5-409C-BBDA-9DE316135999}" type="presParOf" srcId="{062F2230-2D94-4CF6-A6AE-B3B613E1110E}" destId="{75239A4F-37BA-4FAE-91EF-CD175AC7E534}" srcOrd="3" destOrd="0" presId="urn:microsoft.com/office/officeart/2005/8/layout/vProcess5"/>
    <dgm:cxn modelId="{5A4B9E50-A220-4D6A-9201-375C2FE8314C}" type="presParOf" srcId="{062F2230-2D94-4CF6-A6AE-B3B613E1110E}" destId="{0724A558-A045-4D7E-9CB4-F1B531359CE7}" srcOrd="4" destOrd="0" presId="urn:microsoft.com/office/officeart/2005/8/layout/vProcess5"/>
    <dgm:cxn modelId="{CC04EDB2-B945-4BC7-9539-D3AA7878222C}" type="presParOf" srcId="{062F2230-2D94-4CF6-A6AE-B3B613E1110E}" destId="{2A80C410-A1CA-4FDD-83D6-590F2064618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66EB71-6C23-4363-A915-BD30B2C2E69E}"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D81E777-AC17-4647-80D2-A77E2F9D7D9A}">
      <dgm:prSet custT="1"/>
      <dgm:spPr/>
      <dgm:t>
        <a:bodyPr/>
        <a:lstStyle/>
        <a:p>
          <a:r>
            <a:rPr lang="en-US" sz="1600" b="0" dirty="0"/>
            <a:t>CMS will be changing the staffing case-mix adjustment methodology to a model based on the SNF payment Patient Driven Payment Model (PDPM), which was implemented in  </a:t>
          </a:r>
        </a:p>
        <a:p>
          <a:r>
            <a:rPr lang="en-US" sz="1600" b="0" dirty="0"/>
            <a:t>  2019. </a:t>
          </a:r>
        </a:p>
        <a:p>
          <a:r>
            <a:rPr lang="en-US" sz="1600" b="0" dirty="0"/>
            <a:t>PDPM replaced RUG-IV for the SNF PPS in October 2019 and uses a similar classification structure as RUG-IV. </a:t>
          </a:r>
        </a:p>
      </dgm:t>
    </dgm:pt>
    <dgm:pt modelId="{29C67DA2-FC55-4CE9-BB4D-A609E46FCAEC}" type="parTrans" cxnId="{C33B831A-7B36-464D-A339-AD2B91BFB007}">
      <dgm:prSet/>
      <dgm:spPr/>
      <dgm:t>
        <a:bodyPr/>
        <a:lstStyle/>
        <a:p>
          <a:endParaRPr lang="en-US"/>
        </a:p>
      </dgm:t>
    </dgm:pt>
    <dgm:pt modelId="{5AD7154E-1C31-4184-A598-8A74438917C4}" type="sibTrans" cxnId="{C33B831A-7B36-464D-A339-AD2B91BFB007}">
      <dgm:prSet/>
      <dgm:spPr/>
      <dgm:t>
        <a:bodyPr/>
        <a:lstStyle/>
        <a:p>
          <a:endParaRPr lang="en-US"/>
        </a:p>
      </dgm:t>
    </dgm:pt>
    <dgm:pt modelId="{5F21874C-81B8-4F78-A648-E0E7FAF30242}">
      <dgm:prSet custT="1"/>
      <dgm:spPr/>
      <dgm:t>
        <a:bodyPr/>
        <a:lstStyle/>
        <a:p>
          <a:r>
            <a:rPr lang="en-US" sz="1600" dirty="0"/>
            <a:t>Beginning in April 2024, CMS will freeze (i.e., hold constant) the staffing measures for three months while we make this transition. </a:t>
          </a:r>
        </a:p>
      </dgm:t>
    </dgm:pt>
    <dgm:pt modelId="{3975264A-1EE2-42CE-BF41-1FEE3CF13203}" type="parTrans" cxnId="{DBBFDB63-CE28-4CD8-9770-164E06CA9C5C}">
      <dgm:prSet/>
      <dgm:spPr/>
      <dgm:t>
        <a:bodyPr/>
        <a:lstStyle/>
        <a:p>
          <a:endParaRPr lang="en-US"/>
        </a:p>
      </dgm:t>
    </dgm:pt>
    <dgm:pt modelId="{F9B65369-107A-4978-8FFF-513E1FDB0ED9}" type="sibTrans" cxnId="{DBBFDB63-CE28-4CD8-9770-164E06CA9C5C}">
      <dgm:prSet/>
      <dgm:spPr/>
      <dgm:t>
        <a:bodyPr/>
        <a:lstStyle/>
        <a:p>
          <a:endParaRPr lang="en-US"/>
        </a:p>
      </dgm:t>
    </dgm:pt>
    <dgm:pt modelId="{D5C1653B-1EEF-472A-A946-23A3A8E7DED7}">
      <dgm:prSet custT="1"/>
      <dgm:spPr/>
      <dgm:t>
        <a:bodyPr/>
        <a:lstStyle/>
        <a:p>
          <a:r>
            <a:rPr lang="en-US" sz="1600" dirty="0"/>
            <a:t>In July 2024, CMS will post nursing home staffing measures based on the new PDPM methodology. </a:t>
          </a:r>
        </a:p>
        <a:p>
          <a:r>
            <a:rPr lang="en-US" sz="1600" dirty="0"/>
            <a:t>To minimize the potential disruption associated with the implementation of the new case-mix adjustment methodology, CMS will revise the staffing rating thresholds to maintain the same overall distribution of points for affected staffing measures</a:t>
          </a:r>
          <a:r>
            <a:rPr lang="en-US" sz="1100" dirty="0"/>
            <a:t>.</a:t>
          </a:r>
        </a:p>
      </dgm:t>
    </dgm:pt>
    <dgm:pt modelId="{F7595F56-C47C-4374-A1D3-BE518CB08AF5}" type="parTrans" cxnId="{EBE9FAC8-92D5-45A4-877A-885F18F8C871}">
      <dgm:prSet/>
      <dgm:spPr/>
      <dgm:t>
        <a:bodyPr/>
        <a:lstStyle/>
        <a:p>
          <a:endParaRPr lang="en-US"/>
        </a:p>
      </dgm:t>
    </dgm:pt>
    <dgm:pt modelId="{E830778C-C08D-4246-B8CC-A75AD13FBF19}" type="sibTrans" cxnId="{EBE9FAC8-92D5-45A4-877A-885F18F8C871}">
      <dgm:prSet/>
      <dgm:spPr/>
      <dgm:t>
        <a:bodyPr/>
        <a:lstStyle/>
        <a:p>
          <a:endParaRPr lang="en-US"/>
        </a:p>
      </dgm:t>
    </dgm:pt>
    <dgm:pt modelId="{6CA1F202-6CAB-4D82-B312-A37916322994}" type="pres">
      <dgm:prSet presAssocID="{3D66EB71-6C23-4363-A915-BD30B2C2E69E}" presName="root" presStyleCnt="0">
        <dgm:presLayoutVars>
          <dgm:dir/>
          <dgm:resizeHandles val="exact"/>
        </dgm:presLayoutVars>
      </dgm:prSet>
      <dgm:spPr/>
    </dgm:pt>
    <dgm:pt modelId="{C7AD50F5-E53D-42CA-90BA-DB0802E86E52}" type="pres">
      <dgm:prSet presAssocID="{DD81E777-AC17-4647-80D2-A77E2F9D7D9A}" presName="compNode" presStyleCnt="0"/>
      <dgm:spPr/>
    </dgm:pt>
    <dgm:pt modelId="{0725A6A3-8DC8-4956-B02B-6301302CAD10}" type="pres">
      <dgm:prSet presAssocID="{DD81E777-AC17-4647-80D2-A77E2F9D7D9A}" presName="iconRect" presStyleLbl="node1" presStyleIdx="0" presStyleCnt="3" custLinFactNeighborX="-46931" custLinFactNeighborY="-972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28F21F50-4FB9-4F8E-8A9F-089BC25C3ABF}" type="pres">
      <dgm:prSet presAssocID="{DD81E777-AC17-4647-80D2-A77E2F9D7D9A}" presName="spaceRect" presStyleCnt="0"/>
      <dgm:spPr/>
    </dgm:pt>
    <dgm:pt modelId="{422F8DB1-E9DF-4B99-9812-27028608FD50}" type="pres">
      <dgm:prSet presAssocID="{DD81E777-AC17-4647-80D2-A77E2F9D7D9A}" presName="textRect" presStyleLbl="revTx" presStyleIdx="0" presStyleCnt="3" custScaleX="253753" custScaleY="86703">
        <dgm:presLayoutVars>
          <dgm:chMax val="1"/>
          <dgm:chPref val="1"/>
        </dgm:presLayoutVars>
      </dgm:prSet>
      <dgm:spPr/>
    </dgm:pt>
    <dgm:pt modelId="{276BFAB5-A74F-494E-8526-79092E8DD507}" type="pres">
      <dgm:prSet presAssocID="{5AD7154E-1C31-4184-A598-8A74438917C4}" presName="sibTrans" presStyleCnt="0"/>
      <dgm:spPr/>
    </dgm:pt>
    <dgm:pt modelId="{57005C2F-3374-42EB-9642-AD59BF63C01C}" type="pres">
      <dgm:prSet presAssocID="{5F21874C-81B8-4F78-A648-E0E7FAF30242}" presName="compNode" presStyleCnt="0"/>
      <dgm:spPr/>
    </dgm:pt>
    <dgm:pt modelId="{10378B30-C2B4-4222-9ED1-C80AE7DB1257}" type="pres">
      <dgm:prSet presAssocID="{5F21874C-81B8-4F78-A648-E0E7FAF30242}" presName="iconRect" presStyleLbl="node1" presStyleIdx="1" presStyleCnt="3" custLinFactNeighborX="-12571" custLinFactNeighborY="-9805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w Temperature"/>
        </a:ext>
      </dgm:extLst>
    </dgm:pt>
    <dgm:pt modelId="{D09C0374-A24A-4A24-87B4-C38811A361F0}" type="pres">
      <dgm:prSet presAssocID="{5F21874C-81B8-4F78-A648-E0E7FAF30242}" presName="spaceRect" presStyleCnt="0"/>
      <dgm:spPr/>
    </dgm:pt>
    <dgm:pt modelId="{7EC3BA1A-43C1-4636-AEC2-4D208E5CE79F}" type="pres">
      <dgm:prSet presAssocID="{5F21874C-81B8-4F78-A648-E0E7FAF30242}" presName="textRect" presStyleLbl="revTx" presStyleIdx="1" presStyleCnt="3" custScaleX="113778">
        <dgm:presLayoutVars>
          <dgm:chMax val="1"/>
          <dgm:chPref val="1"/>
        </dgm:presLayoutVars>
      </dgm:prSet>
      <dgm:spPr/>
    </dgm:pt>
    <dgm:pt modelId="{5E9561BC-94E4-4250-9D12-464F0C91E608}" type="pres">
      <dgm:prSet presAssocID="{F9B65369-107A-4978-8FFF-513E1FDB0ED9}" presName="sibTrans" presStyleCnt="0"/>
      <dgm:spPr/>
    </dgm:pt>
    <dgm:pt modelId="{52D21B73-D45D-43B4-B679-720B0197F3BF}" type="pres">
      <dgm:prSet presAssocID="{D5C1653B-1EEF-472A-A946-23A3A8E7DED7}" presName="compNode" presStyleCnt="0"/>
      <dgm:spPr/>
    </dgm:pt>
    <dgm:pt modelId="{29C9526B-4BF9-4DA5-B5AF-AE2DEC75671D}" type="pres">
      <dgm:prSet presAssocID="{D5C1653B-1EEF-472A-A946-23A3A8E7DED7}" presName="iconRect" presStyleLbl="node1" presStyleIdx="2" presStyleCnt="3" custLinFactNeighborX="-13740" custLinFactNeighborY="-4922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D53A97DD-37CA-4C44-9780-5472D13FE8E8}" type="pres">
      <dgm:prSet presAssocID="{D5C1653B-1EEF-472A-A946-23A3A8E7DED7}" presName="spaceRect" presStyleCnt="0"/>
      <dgm:spPr/>
    </dgm:pt>
    <dgm:pt modelId="{C898F9BE-21D9-4B60-A01D-BDDD746E8024}" type="pres">
      <dgm:prSet presAssocID="{D5C1653B-1EEF-472A-A946-23A3A8E7DED7}" presName="textRect" presStyleLbl="revTx" presStyleIdx="2" presStyleCnt="3" custScaleX="167201" custScaleY="126079">
        <dgm:presLayoutVars>
          <dgm:chMax val="1"/>
          <dgm:chPref val="1"/>
        </dgm:presLayoutVars>
      </dgm:prSet>
      <dgm:spPr/>
    </dgm:pt>
  </dgm:ptLst>
  <dgm:cxnLst>
    <dgm:cxn modelId="{C33B831A-7B36-464D-A339-AD2B91BFB007}" srcId="{3D66EB71-6C23-4363-A915-BD30B2C2E69E}" destId="{DD81E777-AC17-4647-80D2-A77E2F9D7D9A}" srcOrd="0" destOrd="0" parTransId="{29C67DA2-FC55-4CE9-BB4D-A609E46FCAEC}" sibTransId="{5AD7154E-1C31-4184-A598-8A74438917C4}"/>
    <dgm:cxn modelId="{7823FE5D-D7F0-4554-BF0A-76A5260EA476}" type="presOf" srcId="{5F21874C-81B8-4F78-A648-E0E7FAF30242}" destId="{7EC3BA1A-43C1-4636-AEC2-4D208E5CE79F}" srcOrd="0" destOrd="0" presId="urn:microsoft.com/office/officeart/2018/2/layout/IconLabelList"/>
    <dgm:cxn modelId="{DBBFDB63-CE28-4CD8-9770-164E06CA9C5C}" srcId="{3D66EB71-6C23-4363-A915-BD30B2C2E69E}" destId="{5F21874C-81B8-4F78-A648-E0E7FAF30242}" srcOrd="1" destOrd="0" parTransId="{3975264A-1EE2-42CE-BF41-1FEE3CF13203}" sibTransId="{F9B65369-107A-4978-8FFF-513E1FDB0ED9}"/>
    <dgm:cxn modelId="{EB96506B-68FC-4AFB-B4DE-ACC760F142C6}" type="presOf" srcId="{3D66EB71-6C23-4363-A915-BD30B2C2E69E}" destId="{6CA1F202-6CAB-4D82-B312-A37916322994}" srcOrd="0" destOrd="0" presId="urn:microsoft.com/office/officeart/2018/2/layout/IconLabelList"/>
    <dgm:cxn modelId="{C03EAFAC-2A6B-4DEF-B3CC-ACED46DB3799}" type="presOf" srcId="{D5C1653B-1EEF-472A-A946-23A3A8E7DED7}" destId="{C898F9BE-21D9-4B60-A01D-BDDD746E8024}" srcOrd="0" destOrd="0" presId="urn:microsoft.com/office/officeart/2018/2/layout/IconLabelList"/>
    <dgm:cxn modelId="{EBE9FAC8-92D5-45A4-877A-885F18F8C871}" srcId="{3D66EB71-6C23-4363-A915-BD30B2C2E69E}" destId="{D5C1653B-1EEF-472A-A946-23A3A8E7DED7}" srcOrd="2" destOrd="0" parTransId="{F7595F56-C47C-4374-A1D3-BE518CB08AF5}" sibTransId="{E830778C-C08D-4246-B8CC-A75AD13FBF19}"/>
    <dgm:cxn modelId="{FC1002E2-EA32-4011-9033-6DAF7998DC5C}" type="presOf" srcId="{DD81E777-AC17-4647-80D2-A77E2F9D7D9A}" destId="{422F8DB1-E9DF-4B99-9812-27028608FD50}" srcOrd="0" destOrd="0" presId="urn:microsoft.com/office/officeart/2018/2/layout/IconLabelList"/>
    <dgm:cxn modelId="{004D1972-5A83-4E13-9E56-2EC93EB73E1A}" type="presParOf" srcId="{6CA1F202-6CAB-4D82-B312-A37916322994}" destId="{C7AD50F5-E53D-42CA-90BA-DB0802E86E52}" srcOrd="0" destOrd="0" presId="urn:microsoft.com/office/officeart/2018/2/layout/IconLabelList"/>
    <dgm:cxn modelId="{1DEAEDF7-1CAD-4575-8EFC-742E7EC1A6F1}" type="presParOf" srcId="{C7AD50F5-E53D-42CA-90BA-DB0802E86E52}" destId="{0725A6A3-8DC8-4956-B02B-6301302CAD10}" srcOrd="0" destOrd="0" presId="urn:microsoft.com/office/officeart/2018/2/layout/IconLabelList"/>
    <dgm:cxn modelId="{2562DDD2-2D63-4A1E-AB3B-F01E6D48C4D5}" type="presParOf" srcId="{C7AD50F5-E53D-42CA-90BA-DB0802E86E52}" destId="{28F21F50-4FB9-4F8E-8A9F-089BC25C3ABF}" srcOrd="1" destOrd="0" presId="urn:microsoft.com/office/officeart/2018/2/layout/IconLabelList"/>
    <dgm:cxn modelId="{943625A7-9848-4C20-9AC0-07E148A5A62C}" type="presParOf" srcId="{C7AD50F5-E53D-42CA-90BA-DB0802E86E52}" destId="{422F8DB1-E9DF-4B99-9812-27028608FD50}" srcOrd="2" destOrd="0" presId="urn:microsoft.com/office/officeart/2018/2/layout/IconLabelList"/>
    <dgm:cxn modelId="{4653D1D4-B871-42B7-A696-1B74D5C0BD25}" type="presParOf" srcId="{6CA1F202-6CAB-4D82-B312-A37916322994}" destId="{276BFAB5-A74F-494E-8526-79092E8DD507}" srcOrd="1" destOrd="0" presId="urn:microsoft.com/office/officeart/2018/2/layout/IconLabelList"/>
    <dgm:cxn modelId="{58E1ACA4-0AE9-4BFF-9CBF-76F0BBDB0651}" type="presParOf" srcId="{6CA1F202-6CAB-4D82-B312-A37916322994}" destId="{57005C2F-3374-42EB-9642-AD59BF63C01C}" srcOrd="2" destOrd="0" presId="urn:microsoft.com/office/officeart/2018/2/layout/IconLabelList"/>
    <dgm:cxn modelId="{D03C2EF5-CB4B-4B10-B27B-7601CB084ABB}" type="presParOf" srcId="{57005C2F-3374-42EB-9642-AD59BF63C01C}" destId="{10378B30-C2B4-4222-9ED1-C80AE7DB1257}" srcOrd="0" destOrd="0" presId="urn:microsoft.com/office/officeart/2018/2/layout/IconLabelList"/>
    <dgm:cxn modelId="{FE51422D-774F-4870-A772-C1AFBCEA45BA}" type="presParOf" srcId="{57005C2F-3374-42EB-9642-AD59BF63C01C}" destId="{D09C0374-A24A-4A24-87B4-C38811A361F0}" srcOrd="1" destOrd="0" presId="urn:microsoft.com/office/officeart/2018/2/layout/IconLabelList"/>
    <dgm:cxn modelId="{E2120908-B646-43FA-B9F4-47FAADB7C95C}" type="presParOf" srcId="{57005C2F-3374-42EB-9642-AD59BF63C01C}" destId="{7EC3BA1A-43C1-4636-AEC2-4D208E5CE79F}" srcOrd="2" destOrd="0" presId="urn:microsoft.com/office/officeart/2018/2/layout/IconLabelList"/>
    <dgm:cxn modelId="{9F3EE447-75A9-447E-9CB2-DA03A96F7A7E}" type="presParOf" srcId="{6CA1F202-6CAB-4D82-B312-A37916322994}" destId="{5E9561BC-94E4-4250-9D12-464F0C91E608}" srcOrd="3" destOrd="0" presId="urn:microsoft.com/office/officeart/2018/2/layout/IconLabelList"/>
    <dgm:cxn modelId="{04A235E9-B40B-4B2F-A3C4-3745859A5336}" type="presParOf" srcId="{6CA1F202-6CAB-4D82-B312-A37916322994}" destId="{52D21B73-D45D-43B4-B679-720B0197F3BF}" srcOrd="4" destOrd="0" presId="urn:microsoft.com/office/officeart/2018/2/layout/IconLabelList"/>
    <dgm:cxn modelId="{D82B56F4-D10B-4C99-A051-C9227F69ABF4}" type="presParOf" srcId="{52D21B73-D45D-43B4-B679-720B0197F3BF}" destId="{29C9526B-4BF9-4DA5-B5AF-AE2DEC75671D}" srcOrd="0" destOrd="0" presId="urn:microsoft.com/office/officeart/2018/2/layout/IconLabelList"/>
    <dgm:cxn modelId="{231442CD-70D8-47FD-82A3-7A893B34D358}" type="presParOf" srcId="{52D21B73-D45D-43B4-B679-720B0197F3BF}" destId="{D53A97DD-37CA-4C44-9780-5472D13FE8E8}" srcOrd="1" destOrd="0" presId="urn:microsoft.com/office/officeart/2018/2/layout/IconLabelList"/>
    <dgm:cxn modelId="{73498DC3-1327-4357-9276-39F3BC44B948}" type="presParOf" srcId="{52D21B73-D45D-43B4-B679-720B0197F3BF}" destId="{C898F9BE-21D9-4B60-A01D-BDDD746E802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8F34E-CE53-431D-AC68-D2DBE8FB3F8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068B599-7385-4152-8254-99313D014FC3}">
      <dgm:prSet/>
      <dgm:spPr/>
      <dgm:t>
        <a:bodyPr/>
        <a:lstStyle/>
        <a:p>
          <a:r>
            <a:rPr lang="en-US" b="0" i="0" baseline="0"/>
            <a:t>QMs impacted by the MDS G-GG transition: </a:t>
          </a:r>
          <a:endParaRPr lang="en-US"/>
        </a:p>
      </dgm:t>
    </dgm:pt>
    <dgm:pt modelId="{BBB3EA37-2491-4A57-93AA-2563FDD2B0A7}" type="parTrans" cxnId="{4E8DE72D-9B24-4D59-8289-D83B5E6218FC}">
      <dgm:prSet/>
      <dgm:spPr/>
      <dgm:t>
        <a:bodyPr/>
        <a:lstStyle/>
        <a:p>
          <a:endParaRPr lang="en-US"/>
        </a:p>
      </dgm:t>
    </dgm:pt>
    <dgm:pt modelId="{8354876E-9E26-42A7-9852-5E0A0F26FA7E}" type="sibTrans" cxnId="{4E8DE72D-9B24-4D59-8289-D83B5E6218FC}">
      <dgm:prSet/>
      <dgm:spPr/>
      <dgm:t>
        <a:bodyPr/>
        <a:lstStyle/>
        <a:p>
          <a:endParaRPr lang="en-US"/>
        </a:p>
      </dgm:t>
    </dgm:pt>
    <dgm:pt modelId="{BFF0EAD8-C633-4A3B-898B-0C7AF98AD005}">
      <dgm:prSet/>
      <dgm:spPr/>
      <dgm:t>
        <a:bodyPr/>
        <a:lstStyle/>
        <a:p>
          <a:r>
            <a:rPr lang="en-US" b="0" i="0" baseline="0" dirty="0"/>
            <a:t>Percentage of Residents Who Made Improvements in Function (short stay) </a:t>
          </a:r>
          <a:endParaRPr lang="en-US" dirty="0"/>
        </a:p>
      </dgm:t>
    </dgm:pt>
    <dgm:pt modelId="{6320B379-1C9C-4E2D-925F-99B62821AF67}" type="parTrans" cxnId="{264401EE-41B8-4D85-B41C-42DA75A9DC94}">
      <dgm:prSet/>
      <dgm:spPr/>
      <dgm:t>
        <a:bodyPr/>
        <a:lstStyle/>
        <a:p>
          <a:endParaRPr lang="en-US"/>
        </a:p>
      </dgm:t>
    </dgm:pt>
    <dgm:pt modelId="{BFA117DB-D7F2-440A-A805-A27B06700571}" type="sibTrans" cxnId="{264401EE-41B8-4D85-B41C-42DA75A9DC94}">
      <dgm:prSet/>
      <dgm:spPr/>
      <dgm:t>
        <a:bodyPr/>
        <a:lstStyle/>
        <a:p>
          <a:endParaRPr lang="en-US"/>
        </a:p>
      </dgm:t>
    </dgm:pt>
    <dgm:pt modelId="{67ECE583-A28B-4D1C-BAEE-0274225EE3B8}">
      <dgm:prSet/>
      <dgm:spPr/>
      <dgm:t>
        <a:bodyPr/>
        <a:lstStyle/>
        <a:p>
          <a:r>
            <a:rPr lang="en-US" b="0" i="0" baseline="0" dirty="0"/>
            <a:t>Percent of Residents Whose Need for Help with Activities of Daily Living Has Increased (long-stay) </a:t>
          </a:r>
          <a:endParaRPr lang="en-US" dirty="0"/>
        </a:p>
      </dgm:t>
    </dgm:pt>
    <dgm:pt modelId="{B16D4544-247A-484F-BA2C-0F155DEDDE39}" type="parTrans" cxnId="{706121F1-5E52-4A64-BD20-056D4E84208A}">
      <dgm:prSet/>
      <dgm:spPr/>
      <dgm:t>
        <a:bodyPr/>
        <a:lstStyle/>
        <a:p>
          <a:endParaRPr lang="en-US"/>
        </a:p>
      </dgm:t>
    </dgm:pt>
    <dgm:pt modelId="{2DD805C0-30C5-4F3B-BDF2-17C77D86C70A}" type="sibTrans" cxnId="{706121F1-5E52-4A64-BD20-056D4E84208A}">
      <dgm:prSet/>
      <dgm:spPr/>
      <dgm:t>
        <a:bodyPr/>
        <a:lstStyle/>
        <a:p>
          <a:endParaRPr lang="en-US"/>
        </a:p>
      </dgm:t>
    </dgm:pt>
    <dgm:pt modelId="{4239DFB7-C8DC-447B-9A9F-1371EEF38F41}">
      <dgm:prSet/>
      <dgm:spPr/>
      <dgm:t>
        <a:bodyPr/>
        <a:lstStyle/>
        <a:p>
          <a:r>
            <a:rPr lang="en-US" b="0" i="0" baseline="0" dirty="0"/>
            <a:t>Percent of Residents Whose Ability to Move Independently Worsened (long stay) </a:t>
          </a:r>
          <a:endParaRPr lang="en-US" dirty="0"/>
        </a:p>
      </dgm:t>
    </dgm:pt>
    <dgm:pt modelId="{2863FD60-2FED-495B-AC7E-CB9287AA6139}" type="parTrans" cxnId="{2773CA9C-4289-4079-9120-4CCE7EA715B3}">
      <dgm:prSet/>
      <dgm:spPr/>
      <dgm:t>
        <a:bodyPr/>
        <a:lstStyle/>
        <a:p>
          <a:endParaRPr lang="en-US"/>
        </a:p>
      </dgm:t>
    </dgm:pt>
    <dgm:pt modelId="{E8E5E116-9C58-4A7F-B1E5-7C43E78F990E}" type="sibTrans" cxnId="{2773CA9C-4289-4079-9120-4CCE7EA715B3}">
      <dgm:prSet/>
      <dgm:spPr/>
      <dgm:t>
        <a:bodyPr/>
        <a:lstStyle/>
        <a:p>
          <a:endParaRPr lang="en-US"/>
        </a:p>
      </dgm:t>
    </dgm:pt>
    <dgm:pt modelId="{AA50735A-1DF5-413F-A307-464F9F52BC5C}">
      <dgm:prSet/>
      <dgm:spPr/>
      <dgm:t>
        <a:bodyPr/>
        <a:lstStyle/>
        <a:p>
          <a:r>
            <a:rPr lang="en-US" b="0" i="0" baseline="0" dirty="0"/>
            <a:t>Percent of High-Risk Residents with Pressure Ulcers (long stay)</a:t>
          </a:r>
          <a:endParaRPr lang="en-US" dirty="0"/>
        </a:p>
      </dgm:t>
    </dgm:pt>
    <dgm:pt modelId="{E6C88A91-3A8B-485D-9DF7-6DE7CA85426B}" type="parTrans" cxnId="{062DFEE9-E290-41E9-8E4D-F29BA656E118}">
      <dgm:prSet/>
      <dgm:spPr/>
      <dgm:t>
        <a:bodyPr/>
        <a:lstStyle/>
        <a:p>
          <a:endParaRPr lang="en-US"/>
        </a:p>
      </dgm:t>
    </dgm:pt>
    <dgm:pt modelId="{D757571A-5757-4CD6-B590-821B06861F34}" type="sibTrans" cxnId="{062DFEE9-E290-41E9-8E4D-F29BA656E118}">
      <dgm:prSet/>
      <dgm:spPr/>
      <dgm:t>
        <a:bodyPr/>
        <a:lstStyle/>
        <a:p>
          <a:endParaRPr lang="en-US"/>
        </a:p>
      </dgm:t>
    </dgm:pt>
    <dgm:pt modelId="{F20145C2-BD5B-4A29-B925-318C562BC12F}" type="pres">
      <dgm:prSet presAssocID="{7C88F34E-CE53-431D-AC68-D2DBE8FB3F89}" presName="diagram" presStyleCnt="0">
        <dgm:presLayoutVars>
          <dgm:dir/>
          <dgm:resizeHandles val="exact"/>
        </dgm:presLayoutVars>
      </dgm:prSet>
      <dgm:spPr/>
    </dgm:pt>
    <dgm:pt modelId="{94DF1700-E527-4373-AECB-A868EC54FA63}" type="pres">
      <dgm:prSet presAssocID="{C068B599-7385-4152-8254-99313D014FC3}" presName="node" presStyleLbl="node1" presStyleIdx="0" presStyleCnt="5">
        <dgm:presLayoutVars>
          <dgm:bulletEnabled val="1"/>
        </dgm:presLayoutVars>
      </dgm:prSet>
      <dgm:spPr/>
    </dgm:pt>
    <dgm:pt modelId="{B531D836-7699-49E8-9CA6-7BCD9651EF28}" type="pres">
      <dgm:prSet presAssocID="{8354876E-9E26-42A7-9852-5E0A0F26FA7E}" presName="sibTrans" presStyleCnt="0"/>
      <dgm:spPr/>
    </dgm:pt>
    <dgm:pt modelId="{C4621CA4-6834-4152-96A3-5BA0E6E07631}" type="pres">
      <dgm:prSet presAssocID="{BFF0EAD8-C633-4A3B-898B-0C7AF98AD005}" presName="node" presStyleLbl="node1" presStyleIdx="1" presStyleCnt="5">
        <dgm:presLayoutVars>
          <dgm:bulletEnabled val="1"/>
        </dgm:presLayoutVars>
      </dgm:prSet>
      <dgm:spPr/>
    </dgm:pt>
    <dgm:pt modelId="{1275F2E8-4D97-4854-9BF1-AB29B94EFA5A}" type="pres">
      <dgm:prSet presAssocID="{BFA117DB-D7F2-440A-A805-A27B06700571}" presName="sibTrans" presStyleCnt="0"/>
      <dgm:spPr/>
    </dgm:pt>
    <dgm:pt modelId="{02F719C4-D42B-4309-A944-EC418ED164D9}" type="pres">
      <dgm:prSet presAssocID="{67ECE583-A28B-4D1C-BAEE-0274225EE3B8}" presName="node" presStyleLbl="node1" presStyleIdx="2" presStyleCnt="5">
        <dgm:presLayoutVars>
          <dgm:bulletEnabled val="1"/>
        </dgm:presLayoutVars>
      </dgm:prSet>
      <dgm:spPr/>
    </dgm:pt>
    <dgm:pt modelId="{1E5C7044-77AA-43FE-BA71-4E100796C2D0}" type="pres">
      <dgm:prSet presAssocID="{2DD805C0-30C5-4F3B-BDF2-17C77D86C70A}" presName="sibTrans" presStyleCnt="0"/>
      <dgm:spPr/>
    </dgm:pt>
    <dgm:pt modelId="{74E7BE09-82A8-427E-85A8-3143E9A655C3}" type="pres">
      <dgm:prSet presAssocID="{4239DFB7-C8DC-447B-9A9F-1371EEF38F41}" presName="node" presStyleLbl="node1" presStyleIdx="3" presStyleCnt="5">
        <dgm:presLayoutVars>
          <dgm:bulletEnabled val="1"/>
        </dgm:presLayoutVars>
      </dgm:prSet>
      <dgm:spPr/>
    </dgm:pt>
    <dgm:pt modelId="{104D81C8-BF1B-43D0-806B-5672428069FA}" type="pres">
      <dgm:prSet presAssocID="{E8E5E116-9C58-4A7F-B1E5-7C43E78F990E}" presName="sibTrans" presStyleCnt="0"/>
      <dgm:spPr/>
    </dgm:pt>
    <dgm:pt modelId="{E1E7B695-2A84-4553-85E3-8E8F5F1C3AD3}" type="pres">
      <dgm:prSet presAssocID="{AA50735A-1DF5-413F-A307-464F9F52BC5C}" presName="node" presStyleLbl="node1" presStyleIdx="4" presStyleCnt="5">
        <dgm:presLayoutVars>
          <dgm:bulletEnabled val="1"/>
        </dgm:presLayoutVars>
      </dgm:prSet>
      <dgm:spPr/>
    </dgm:pt>
  </dgm:ptLst>
  <dgm:cxnLst>
    <dgm:cxn modelId="{30E1FB06-0642-4773-B440-658E70FA89C9}" type="presOf" srcId="{67ECE583-A28B-4D1C-BAEE-0274225EE3B8}" destId="{02F719C4-D42B-4309-A944-EC418ED164D9}" srcOrd="0" destOrd="0" presId="urn:microsoft.com/office/officeart/2005/8/layout/default"/>
    <dgm:cxn modelId="{2661D82B-06AB-4A17-A28A-D304811F724D}" type="presOf" srcId="{4239DFB7-C8DC-447B-9A9F-1371EEF38F41}" destId="{74E7BE09-82A8-427E-85A8-3143E9A655C3}" srcOrd="0" destOrd="0" presId="urn:microsoft.com/office/officeart/2005/8/layout/default"/>
    <dgm:cxn modelId="{4E8DE72D-9B24-4D59-8289-D83B5E6218FC}" srcId="{7C88F34E-CE53-431D-AC68-D2DBE8FB3F89}" destId="{C068B599-7385-4152-8254-99313D014FC3}" srcOrd="0" destOrd="0" parTransId="{BBB3EA37-2491-4A57-93AA-2563FDD2B0A7}" sibTransId="{8354876E-9E26-42A7-9852-5E0A0F26FA7E}"/>
    <dgm:cxn modelId="{F56A2D64-2EF3-4466-9B88-9D8748D25CE0}" type="presOf" srcId="{C068B599-7385-4152-8254-99313D014FC3}" destId="{94DF1700-E527-4373-AECB-A868EC54FA63}" srcOrd="0" destOrd="0" presId="urn:microsoft.com/office/officeart/2005/8/layout/default"/>
    <dgm:cxn modelId="{FB450A92-9C2F-4252-828D-03ACDD6416ED}" type="presOf" srcId="{BFF0EAD8-C633-4A3B-898B-0C7AF98AD005}" destId="{C4621CA4-6834-4152-96A3-5BA0E6E07631}" srcOrd="0" destOrd="0" presId="urn:microsoft.com/office/officeart/2005/8/layout/default"/>
    <dgm:cxn modelId="{2773CA9C-4289-4079-9120-4CCE7EA715B3}" srcId="{7C88F34E-CE53-431D-AC68-D2DBE8FB3F89}" destId="{4239DFB7-C8DC-447B-9A9F-1371EEF38F41}" srcOrd="3" destOrd="0" parTransId="{2863FD60-2FED-495B-AC7E-CB9287AA6139}" sibTransId="{E8E5E116-9C58-4A7F-B1E5-7C43E78F990E}"/>
    <dgm:cxn modelId="{31B3F7A3-A90E-4399-B226-E2FD25D008BD}" type="presOf" srcId="{AA50735A-1DF5-413F-A307-464F9F52BC5C}" destId="{E1E7B695-2A84-4553-85E3-8E8F5F1C3AD3}" srcOrd="0" destOrd="0" presId="urn:microsoft.com/office/officeart/2005/8/layout/default"/>
    <dgm:cxn modelId="{C73B9DDF-1628-4736-8311-DBF62D0E6572}" type="presOf" srcId="{7C88F34E-CE53-431D-AC68-D2DBE8FB3F89}" destId="{F20145C2-BD5B-4A29-B925-318C562BC12F}" srcOrd="0" destOrd="0" presId="urn:microsoft.com/office/officeart/2005/8/layout/default"/>
    <dgm:cxn modelId="{062DFEE9-E290-41E9-8E4D-F29BA656E118}" srcId="{7C88F34E-CE53-431D-AC68-D2DBE8FB3F89}" destId="{AA50735A-1DF5-413F-A307-464F9F52BC5C}" srcOrd="4" destOrd="0" parTransId="{E6C88A91-3A8B-485D-9DF7-6DE7CA85426B}" sibTransId="{D757571A-5757-4CD6-B590-821B06861F34}"/>
    <dgm:cxn modelId="{264401EE-41B8-4D85-B41C-42DA75A9DC94}" srcId="{7C88F34E-CE53-431D-AC68-D2DBE8FB3F89}" destId="{BFF0EAD8-C633-4A3B-898B-0C7AF98AD005}" srcOrd="1" destOrd="0" parTransId="{6320B379-1C9C-4E2D-925F-99B62821AF67}" sibTransId="{BFA117DB-D7F2-440A-A805-A27B06700571}"/>
    <dgm:cxn modelId="{706121F1-5E52-4A64-BD20-056D4E84208A}" srcId="{7C88F34E-CE53-431D-AC68-D2DBE8FB3F89}" destId="{67ECE583-A28B-4D1C-BAEE-0274225EE3B8}" srcOrd="2" destOrd="0" parTransId="{B16D4544-247A-484F-BA2C-0F155DEDDE39}" sibTransId="{2DD805C0-30C5-4F3B-BDF2-17C77D86C70A}"/>
    <dgm:cxn modelId="{1A454EC8-0AC3-48AF-803A-7BA1D388AF67}" type="presParOf" srcId="{F20145C2-BD5B-4A29-B925-318C562BC12F}" destId="{94DF1700-E527-4373-AECB-A868EC54FA63}" srcOrd="0" destOrd="0" presId="urn:microsoft.com/office/officeart/2005/8/layout/default"/>
    <dgm:cxn modelId="{3EFD38F8-FA68-4942-8F24-5027D1638903}" type="presParOf" srcId="{F20145C2-BD5B-4A29-B925-318C562BC12F}" destId="{B531D836-7699-49E8-9CA6-7BCD9651EF28}" srcOrd="1" destOrd="0" presId="urn:microsoft.com/office/officeart/2005/8/layout/default"/>
    <dgm:cxn modelId="{B5C72142-04C9-4E92-BE4A-80B9FB3D14E0}" type="presParOf" srcId="{F20145C2-BD5B-4A29-B925-318C562BC12F}" destId="{C4621CA4-6834-4152-96A3-5BA0E6E07631}" srcOrd="2" destOrd="0" presId="urn:microsoft.com/office/officeart/2005/8/layout/default"/>
    <dgm:cxn modelId="{D6A2B53E-9795-415D-9761-C6E480EFB3D8}" type="presParOf" srcId="{F20145C2-BD5B-4A29-B925-318C562BC12F}" destId="{1275F2E8-4D97-4854-9BF1-AB29B94EFA5A}" srcOrd="3" destOrd="0" presId="urn:microsoft.com/office/officeart/2005/8/layout/default"/>
    <dgm:cxn modelId="{A6F2AF73-8BB2-4730-8B53-D55F3C40441C}" type="presParOf" srcId="{F20145C2-BD5B-4A29-B925-318C562BC12F}" destId="{02F719C4-D42B-4309-A944-EC418ED164D9}" srcOrd="4" destOrd="0" presId="urn:microsoft.com/office/officeart/2005/8/layout/default"/>
    <dgm:cxn modelId="{2331FAA4-65E8-44A5-9E7D-1CED473A2436}" type="presParOf" srcId="{F20145C2-BD5B-4A29-B925-318C562BC12F}" destId="{1E5C7044-77AA-43FE-BA71-4E100796C2D0}" srcOrd="5" destOrd="0" presId="urn:microsoft.com/office/officeart/2005/8/layout/default"/>
    <dgm:cxn modelId="{ECE96D1B-099C-464A-9AA3-27813FAB7FF3}" type="presParOf" srcId="{F20145C2-BD5B-4A29-B925-318C562BC12F}" destId="{74E7BE09-82A8-427E-85A8-3143E9A655C3}" srcOrd="6" destOrd="0" presId="urn:microsoft.com/office/officeart/2005/8/layout/default"/>
    <dgm:cxn modelId="{07E95E9D-F206-4731-8F75-64BCE084B75E}" type="presParOf" srcId="{F20145C2-BD5B-4A29-B925-318C562BC12F}" destId="{104D81C8-BF1B-43D0-806B-5672428069FA}" srcOrd="7" destOrd="0" presId="urn:microsoft.com/office/officeart/2005/8/layout/default"/>
    <dgm:cxn modelId="{5F9E7D4F-0198-48D8-8D62-522237F4D9E8}" type="presParOf" srcId="{F20145C2-BD5B-4A29-B925-318C562BC12F}" destId="{E1E7B695-2A84-4553-85E3-8E8F5F1C3AD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E6BAAA-2F9A-4D20-A9F0-F24DEBECDD1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DA7DACD-C8B3-4700-B497-40B415AAFBC0}">
      <dgm:prSet custT="1"/>
      <dgm:spPr/>
      <dgm:t>
        <a:bodyPr/>
        <a:lstStyle/>
        <a:p>
          <a:r>
            <a:rPr lang="en-US" sz="1600" dirty="0"/>
            <a:t>Starting in April 2024, CMS will freeze (hold constant) these four measures on Nursing Home Care Compare. In October 2024, CMS will replace the short-stay functionality QM with the new cross-setting functionality QM, which is used in the SNF Quality Reporting Program (QRP). </a:t>
          </a:r>
        </a:p>
      </dgm:t>
    </dgm:pt>
    <dgm:pt modelId="{A90A1391-2F77-4B9E-A779-2F716429F5E0}" type="parTrans" cxnId="{D65B7921-C3FC-410A-A146-255E6D9132E6}">
      <dgm:prSet/>
      <dgm:spPr/>
      <dgm:t>
        <a:bodyPr/>
        <a:lstStyle/>
        <a:p>
          <a:endParaRPr lang="en-US"/>
        </a:p>
      </dgm:t>
    </dgm:pt>
    <dgm:pt modelId="{7610E398-E64A-4CCA-962F-7E7F974D1338}" type="sibTrans" cxnId="{D65B7921-C3FC-410A-A146-255E6D9132E6}">
      <dgm:prSet/>
      <dgm:spPr/>
      <dgm:t>
        <a:bodyPr/>
        <a:lstStyle/>
        <a:p>
          <a:endParaRPr lang="en-US"/>
        </a:p>
      </dgm:t>
    </dgm:pt>
    <dgm:pt modelId="{CFAE2F1A-3E24-4363-B918-200E10C33E57}">
      <dgm:prSet/>
      <dgm:spPr/>
      <dgm:t>
        <a:bodyPr/>
        <a:lstStyle/>
        <a:p>
          <a:r>
            <a:rPr lang="en-US" dirty="0"/>
            <a:t>The remaining three measures will continue to be frozen until January 2025 while the data for the equivalent measures are collected.</a:t>
          </a:r>
        </a:p>
      </dgm:t>
    </dgm:pt>
    <dgm:pt modelId="{CF581482-4B42-475D-87AC-5D9DBD1D4FC8}" type="parTrans" cxnId="{F1B47971-E45B-4662-AB26-EC65D15CFA09}">
      <dgm:prSet/>
      <dgm:spPr/>
      <dgm:t>
        <a:bodyPr/>
        <a:lstStyle/>
        <a:p>
          <a:endParaRPr lang="en-US"/>
        </a:p>
      </dgm:t>
    </dgm:pt>
    <dgm:pt modelId="{2B50741A-FA74-4783-BDA4-4D6D254895B8}" type="sibTrans" cxnId="{F1B47971-E45B-4662-AB26-EC65D15CFA09}">
      <dgm:prSet/>
      <dgm:spPr/>
      <dgm:t>
        <a:bodyPr/>
        <a:lstStyle/>
        <a:p>
          <a:endParaRPr lang="en-US"/>
        </a:p>
      </dgm:t>
    </dgm:pt>
    <dgm:pt modelId="{2159C5C2-53BD-400E-90CD-FE2E041F8C3B}" type="pres">
      <dgm:prSet presAssocID="{8BE6BAAA-2F9A-4D20-A9F0-F24DEBECDD19}" presName="root" presStyleCnt="0">
        <dgm:presLayoutVars>
          <dgm:dir/>
          <dgm:resizeHandles val="exact"/>
        </dgm:presLayoutVars>
      </dgm:prSet>
      <dgm:spPr/>
    </dgm:pt>
    <dgm:pt modelId="{3613734F-E241-4259-A929-7776F9AAAB3A}" type="pres">
      <dgm:prSet presAssocID="{8BE6BAAA-2F9A-4D20-A9F0-F24DEBECDD19}" presName="container" presStyleCnt="0">
        <dgm:presLayoutVars>
          <dgm:dir/>
          <dgm:resizeHandles val="exact"/>
        </dgm:presLayoutVars>
      </dgm:prSet>
      <dgm:spPr/>
    </dgm:pt>
    <dgm:pt modelId="{DDE63E91-B83B-485F-AD67-015446760D23}" type="pres">
      <dgm:prSet presAssocID="{3DA7DACD-C8B3-4700-B497-40B415AAFBC0}" presName="compNode" presStyleCnt="0"/>
      <dgm:spPr/>
    </dgm:pt>
    <dgm:pt modelId="{C3CC6805-4E06-4465-93F2-DB5EE2A4C149}" type="pres">
      <dgm:prSet presAssocID="{3DA7DACD-C8B3-4700-B497-40B415AAFBC0}" presName="iconBgRect" presStyleLbl="bgShp" presStyleIdx="0" presStyleCnt="2"/>
      <dgm:spPr/>
    </dgm:pt>
    <dgm:pt modelId="{8EF44B70-8C49-4109-A8CD-5A0EC3FDB614}" type="pres">
      <dgm:prSet presAssocID="{3DA7DACD-C8B3-4700-B497-40B415AAFB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w Temperature"/>
        </a:ext>
      </dgm:extLst>
    </dgm:pt>
    <dgm:pt modelId="{65351D18-8818-46F0-8460-E2AEF39C027B}" type="pres">
      <dgm:prSet presAssocID="{3DA7DACD-C8B3-4700-B497-40B415AAFBC0}" presName="spaceRect" presStyleCnt="0"/>
      <dgm:spPr/>
    </dgm:pt>
    <dgm:pt modelId="{2167835C-891D-4E8C-9E18-1C9A17873795}" type="pres">
      <dgm:prSet presAssocID="{3DA7DACD-C8B3-4700-B497-40B415AAFBC0}" presName="textRect" presStyleLbl="revTx" presStyleIdx="0" presStyleCnt="2">
        <dgm:presLayoutVars>
          <dgm:chMax val="1"/>
          <dgm:chPref val="1"/>
        </dgm:presLayoutVars>
      </dgm:prSet>
      <dgm:spPr/>
    </dgm:pt>
    <dgm:pt modelId="{F9BF70F8-9CED-477F-8017-B11BDB2948D9}" type="pres">
      <dgm:prSet presAssocID="{7610E398-E64A-4CCA-962F-7E7F974D1338}" presName="sibTrans" presStyleLbl="sibTrans2D1" presStyleIdx="0" presStyleCnt="0"/>
      <dgm:spPr/>
    </dgm:pt>
    <dgm:pt modelId="{CF5A519B-C438-44B1-A3EE-1BAE2E11515F}" type="pres">
      <dgm:prSet presAssocID="{CFAE2F1A-3E24-4363-B918-200E10C33E57}" presName="compNode" presStyleCnt="0"/>
      <dgm:spPr/>
    </dgm:pt>
    <dgm:pt modelId="{8A5CAE54-D96C-4AEA-ABFE-FA84FE5D3009}" type="pres">
      <dgm:prSet presAssocID="{CFAE2F1A-3E24-4363-B918-200E10C33E57}" presName="iconBgRect" presStyleLbl="bgShp" presStyleIdx="1" presStyleCnt="2"/>
      <dgm:spPr/>
    </dgm:pt>
    <dgm:pt modelId="{426EC37B-0AAD-40D4-8B32-75CDF773A7F7}" type="pres">
      <dgm:prSet presAssocID="{CFAE2F1A-3E24-4363-B918-200E10C33E5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ermometer"/>
        </a:ext>
      </dgm:extLst>
    </dgm:pt>
    <dgm:pt modelId="{C738E737-2F38-452B-860A-F9275F991FC1}" type="pres">
      <dgm:prSet presAssocID="{CFAE2F1A-3E24-4363-B918-200E10C33E57}" presName="spaceRect" presStyleCnt="0"/>
      <dgm:spPr/>
    </dgm:pt>
    <dgm:pt modelId="{8A360B1E-A425-4F16-B786-DCF454CE199A}" type="pres">
      <dgm:prSet presAssocID="{CFAE2F1A-3E24-4363-B918-200E10C33E57}" presName="textRect" presStyleLbl="revTx" presStyleIdx="1" presStyleCnt="2">
        <dgm:presLayoutVars>
          <dgm:chMax val="1"/>
          <dgm:chPref val="1"/>
        </dgm:presLayoutVars>
      </dgm:prSet>
      <dgm:spPr/>
    </dgm:pt>
  </dgm:ptLst>
  <dgm:cxnLst>
    <dgm:cxn modelId="{6C0AF410-52F5-46A1-812A-DBDEE95E8320}" type="presOf" srcId="{3DA7DACD-C8B3-4700-B497-40B415AAFBC0}" destId="{2167835C-891D-4E8C-9E18-1C9A17873795}" srcOrd="0" destOrd="0" presId="urn:microsoft.com/office/officeart/2018/2/layout/IconCircleList"/>
    <dgm:cxn modelId="{D65B7921-C3FC-410A-A146-255E6D9132E6}" srcId="{8BE6BAAA-2F9A-4D20-A9F0-F24DEBECDD19}" destId="{3DA7DACD-C8B3-4700-B497-40B415AAFBC0}" srcOrd="0" destOrd="0" parTransId="{A90A1391-2F77-4B9E-A779-2F716429F5E0}" sibTransId="{7610E398-E64A-4CCA-962F-7E7F974D1338}"/>
    <dgm:cxn modelId="{C7EF8B28-7EAE-47BA-8D92-C8B4B6F2C9E0}" type="presOf" srcId="{7610E398-E64A-4CCA-962F-7E7F974D1338}" destId="{F9BF70F8-9CED-477F-8017-B11BDB2948D9}" srcOrd="0" destOrd="0" presId="urn:microsoft.com/office/officeart/2018/2/layout/IconCircleList"/>
    <dgm:cxn modelId="{62F11266-EF25-40CF-9271-21A230C5BAB8}" type="presOf" srcId="{CFAE2F1A-3E24-4363-B918-200E10C33E57}" destId="{8A360B1E-A425-4F16-B786-DCF454CE199A}" srcOrd="0" destOrd="0" presId="urn:microsoft.com/office/officeart/2018/2/layout/IconCircleList"/>
    <dgm:cxn modelId="{70127A46-32E2-4A9B-8580-17AB98B9B304}" type="presOf" srcId="{8BE6BAAA-2F9A-4D20-A9F0-F24DEBECDD19}" destId="{2159C5C2-53BD-400E-90CD-FE2E041F8C3B}" srcOrd="0" destOrd="0" presId="urn:microsoft.com/office/officeart/2018/2/layout/IconCircleList"/>
    <dgm:cxn modelId="{F1B47971-E45B-4662-AB26-EC65D15CFA09}" srcId="{8BE6BAAA-2F9A-4D20-A9F0-F24DEBECDD19}" destId="{CFAE2F1A-3E24-4363-B918-200E10C33E57}" srcOrd="1" destOrd="0" parTransId="{CF581482-4B42-475D-87AC-5D9DBD1D4FC8}" sibTransId="{2B50741A-FA74-4783-BDA4-4D6D254895B8}"/>
    <dgm:cxn modelId="{35A94D7A-188F-4547-815F-D726D7DDA079}" type="presParOf" srcId="{2159C5C2-53BD-400E-90CD-FE2E041F8C3B}" destId="{3613734F-E241-4259-A929-7776F9AAAB3A}" srcOrd="0" destOrd="0" presId="urn:microsoft.com/office/officeart/2018/2/layout/IconCircleList"/>
    <dgm:cxn modelId="{FEA31C41-2279-44D9-9DF7-9253511FBF59}" type="presParOf" srcId="{3613734F-E241-4259-A929-7776F9AAAB3A}" destId="{DDE63E91-B83B-485F-AD67-015446760D23}" srcOrd="0" destOrd="0" presId="urn:microsoft.com/office/officeart/2018/2/layout/IconCircleList"/>
    <dgm:cxn modelId="{F68E03C9-7C4E-4FB5-8D3C-C2E88A1023C3}" type="presParOf" srcId="{DDE63E91-B83B-485F-AD67-015446760D23}" destId="{C3CC6805-4E06-4465-93F2-DB5EE2A4C149}" srcOrd="0" destOrd="0" presId="urn:microsoft.com/office/officeart/2018/2/layout/IconCircleList"/>
    <dgm:cxn modelId="{23EDA11E-0967-4B70-B412-FE26BC4A02F0}" type="presParOf" srcId="{DDE63E91-B83B-485F-AD67-015446760D23}" destId="{8EF44B70-8C49-4109-A8CD-5A0EC3FDB614}" srcOrd="1" destOrd="0" presId="urn:microsoft.com/office/officeart/2018/2/layout/IconCircleList"/>
    <dgm:cxn modelId="{C437BCDA-48FB-40A3-B7F3-39C7743B082E}" type="presParOf" srcId="{DDE63E91-B83B-485F-AD67-015446760D23}" destId="{65351D18-8818-46F0-8460-E2AEF39C027B}" srcOrd="2" destOrd="0" presId="urn:microsoft.com/office/officeart/2018/2/layout/IconCircleList"/>
    <dgm:cxn modelId="{13C02382-3DA5-40D6-A7D4-051E1B8E46D6}" type="presParOf" srcId="{DDE63E91-B83B-485F-AD67-015446760D23}" destId="{2167835C-891D-4E8C-9E18-1C9A17873795}" srcOrd="3" destOrd="0" presId="urn:microsoft.com/office/officeart/2018/2/layout/IconCircleList"/>
    <dgm:cxn modelId="{5C56D245-CDDE-4C65-AA85-CC9B4D10E2B2}" type="presParOf" srcId="{3613734F-E241-4259-A929-7776F9AAAB3A}" destId="{F9BF70F8-9CED-477F-8017-B11BDB2948D9}" srcOrd="1" destOrd="0" presId="urn:microsoft.com/office/officeart/2018/2/layout/IconCircleList"/>
    <dgm:cxn modelId="{6FB29D99-FE57-458A-87F9-5CF66A19EE55}" type="presParOf" srcId="{3613734F-E241-4259-A929-7776F9AAAB3A}" destId="{CF5A519B-C438-44B1-A3EE-1BAE2E11515F}" srcOrd="2" destOrd="0" presId="urn:microsoft.com/office/officeart/2018/2/layout/IconCircleList"/>
    <dgm:cxn modelId="{E5845B18-B471-4646-9628-9D8D4D25198B}" type="presParOf" srcId="{CF5A519B-C438-44B1-A3EE-1BAE2E11515F}" destId="{8A5CAE54-D96C-4AEA-ABFE-FA84FE5D3009}" srcOrd="0" destOrd="0" presId="urn:microsoft.com/office/officeart/2018/2/layout/IconCircleList"/>
    <dgm:cxn modelId="{7D5B3663-16B7-48C8-9F69-C3F9D9C7CB44}" type="presParOf" srcId="{CF5A519B-C438-44B1-A3EE-1BAE2E11515F}" destId="{426EC37B-0AAD-40D4-8B32-75CDF773A7F7}" srcOrd="1" destOrd="0" presId="urn:microsoft.com/office/officeart/2018/2/layout/IconCircleList"/>
    <dgm:cxn modelId="{CB5E2116-4920-441A-978D-30400252EE49}" type="presParOf" srcId="{CF5A519B-C438-44B1-A3EE-1BAE2E11515F}" destId="{C738E737-2F38-452B-860A-F9275F991FC1}" srcOrd="2" destOrd="0" presId="urn:microsoft.com/office/officeart/2018/2/layout/IconCircleList"/>
    <dgm:cxn modelId="{773436F8-72FA-478C-9D01-B3AEBBFAF984}" type="presParOf" srcId="{CF5A519B-C438-44B1-A3EE-1BAE2E11515F}" destId="{8A360B1E-A425-4F16-B786-DCF454CE199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E05C6C-0D64-4137-B028-C3273821261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7FF7518-9E52-411A-9226-4BB19ED3C2BA}">
      <dgm:prSet/>
      <dgm:spPr/>
      <dgm:t>
        <a:bodyPr/>
        <a:lstStyle/>
        <a:p>
          <a:r>
            <a:rPr lang="en-US"/>
            <a:t>Updating the CMS forms 671 and 672 The changes to the MDS also necessitate changes to forms that are completed on surveys. </a:t>
          </a:r>
        </a:p>
      </dgm:t>
    </dgm:pt>
    <dgm:pt modelId="{0FEBC1A0-1201-4353-BA35-200FC7335FCD}" type="parTrans" cxnId="{7A4E65C3-C96E-4AD4-9093-CF7D7E254656}">
      <dgm:prSet/>
      <dgm:spPr/>
      <dgm:t>
        <a:bodyPr/>
        <a:lstStyle/>
        <a:p>
          <a:endParaRPr lang="en-US"/>
        </a:p>
      </dgm:t>
    </dgm:pt>
    <dgm:pt modelId="{28500095-C54F-42B8-92AF-6C11FBDCAAD1}" type="sibTrans" cxnId="{7A4E65C3-C96E-4AD4-9093-CF7D7E254656}">
      <dgm:prSet/>
      <dgm:spPr/>
      <dgm:t>
        <a:bodyPr/>
        <a:lstStyle/>
        <a:p>
          <a:endParaRPr lang="en-US"/>
        </a:p>
      </dgm:t>
    </dgm:pt>
    <dgm:pt modelId="{F555E90D-F128-4E8A-9ECE-7077EB27793E}">
      <dgm:prSet/>
      <dgm:spPr/>
      <dgm:t>
        <a:bodyPr/>
        <a:lstStyle/>
        <a:p>
          <a:r>
            <a:rPr lang="en-US"/>
            <a:t>Specifically, fields on the CMS-672 form can no longer be completed due to the removal of Section G from the MDS. Also, CMS and surveyors no longer use these MDS-based fields on the CMS-672 form as part of the survey process. </a:t>
          </a:r>
        </a:p>
      </dgm:t>
    </dgm:pt>
    <dgm:pt modelId="{3610916E-3160-4FAD-A7ED-A44FCBC14EA8}" type="parTrans" cxnId="{0F6F093A-BE06-477E-88DD-B591E7B3B3D9}">
      <dgm:prSet/>
      <dgm:spPr/>
      <dgm:t>
        <a:bodyPr/>
        <a:lstStyle/>
        <a:p>
          <a:endParaRPr lang="en-US"/>
        </a:p>
      </dgm:t>
    </dgm:pt>
    <dgm:pt modelId="{486CE7DC-761E-4ACD-B96F-112CDFE0480E}" type="sibTrans" cxnId="{0F6F093A-BE06-477E-88DD-B591E7B3B3D9}">
      <dgm:prSet/>
      <dgm:spPr/>
      <dgm:t>
        <a:bodyPr/>
        <a:lstStyle/>
        <a:p>
          <a:endParaRPr lang="en-US"/>
        </a:p>
      </dgm:t>
    </dgm:pt>
    <dgm:pt modelId="{0FA687CC-B33C-43C1-A474-F769798D6BD7}">
      <dgm:prSet/>
      <dgm:spPr/>
      <dgm:t>
        <a:bodyPr/>
        <a:lstStyle/>
        <a:p>
          <a:r>
            <a:rPr lang="en-US"/>
            <a:t>Effective September 29, 2023,  facilities are no longer required to complete these fields (F79 – F145) and surveyors are no longer be required to enter this information (fields F79 – 93) in the survey system. </a:t>
          </a:r>
        </a:p>
      </dgm:t>
    </dgm:pt>
    <dgm:pt modelId="{CF9CB76B-815F-4177-95AD-5B5CF7B10004}" type="parTrans" cxnId="{760A493F-C2B1-42F8-A5B3-351A497043F0}">
      <dgm:prSet/>
      <dgm:spPr/>
      <dgm:t>
        <a:bodyPr/>
        <a:lstStyle/>
        <a:p>
          <a:endParaRPr lang="en-US"/>
        </a:p>
      </dgm:t>
    </dgm:pt>
    <dgm:pt modelId="{EB70F807-BEC0-4012-9F00-549D17EBFA69}" type="sibTrans" cxnId="{760A493F-C2B1-42F8-A5B3-351A497043F0}">
      <dgm:prSet/>
      <dgm:spPr/>
      <dgm:t>
        <a:bodyPr/>
        <a:lstStyle/>
        <a:p>
          <a:endParaRPr lang="en-US"/>
        </a:p>
      </dgm:t>
    </dgm:pt>
    <dgm:pt modelId="{388E0093-5BFE-4CA7-88F4-45BD98021EF4}" type="pres">
      <dgm:prSet presAssocID="{80E05C6C-0D64-4137-B028-C32738212614}" presName="outerComposite" presStyleCnt="0">
        <dgm:presLayoutVars>
          <dgm:chMax val="5"/>
          <dgm:dir/>
          <dgm:resizeHandles val="exact"/>
        </dgm:presLayoutVars>
      </dgm:prSet>
      <dgm:spPr/>
    </dgm:pt>
    <dgm:pt modelId="{B913F7BD-0EA0-4273-A0A2-DEE109AA62A1}" type="pres">
      <dgm:prSet presAssocID="{80E05C6C-0D64-4137-B028-C32738212614}" presName="dummyMaxCanvas" presStyleCnt="0">
        <dgm:presLayoutVars/>
      </dgm:prSet>
      <dgm:spPr/>
    </dgm:pt>
    <dgm:pt modelId="{498209F3-084F-462D-B6A5-FF517DFFC8D2}" type="pres">
      <dgm:prSet presAssocID="{80E05C6C-0D64-4137-B028-C32738212614}" presName="ThreeNodes_1" presStyleLbl="node1" presStyleIdx="0" presStyleCnt="3">
        <dgm:presLayoutVars>
          <dgm:bulletEnabled val="1"/>
        </dgm:presLayoutVars>
      </dgm:prSet>
      <dgm:spPr/>
    </dgm:pt>
    <dgm:pt modelId="{E347BFCC-CF0F-4CF0-A6E3-37EA4BEF76D1}" type="pres">
      <dgm:prSet presAssocID="{80E05C6C-0D64-4137-B028-C32738212614}" presName="ThreeNodes_2" presStyleLbl="node1" presStyleIdx="1" presStyleCnt="3">
        <dgm:presLayoutVars>
          <dgm:bulletEnabled val="1"/>
        </dgm:presLayoutVars>
      </dgm:prSet>
      <dgm:spPr/>
    </dgm:pt>
    <dgm:pt modelId="{8F17D834-25C8-4F46-AB50-A1380E0C15C1}" type="pres">
      <dgm:prSet presAssocID="{80E05C6C-0D64-4137-B028-C32738212614}" presName="ThreeNodes_3" presStyleLbl="node1" presStyleIdx="2" presStyleCnt="3">
        <dgm:presLayoutVars>
          <dgm:bulletEnabled val="1"/>
        </dgm:presLayoutVars>
      </dgm:prSet>
      <dgm:spPr/>
    </dgm:pt>
    <dgm:pt modelId="{C9054D3C-321C-4C62-9534-1EEE396BE71D}" type="pres">
      <dgm:prSet presAssocID="{80E05C6C-0D64-4137-B028-C32738212614}" presName="ThreeConn_1-2" presStyleLbl="fgAccFollowNode1" presStyleIdx="0" presStyleCnt="2">
        <dgm:presLayoutVars>
          <dgm:bulletEnabled val="1"/>
        </dgm:presLayoutVars>
      </dgm:prSet>
      <dgm:spPr/>
    </dgm:pt>
    <dgm:pt modelId="{1CD429D2-522D-4337-A1B2-1A21BB76236F}" type="pres">
      <dgm:prSet presAssocID="{80E05C6C-0D64-4137-B028-C32738212614}" presName="ThreeConn_2-3" presStyleLbl="fgAccFollowNode1" presStyleIdx="1" presStyleCnt="2">
        <dgm:presLayoutVars>
          <dgm:bulletEnabled val="1"/>
        </dgm:presLayoutVars>
      </dgm:prSet>
      <dgm:spPr/>
    </dgm:pt>
    <dgm:pt modelId="{7ABE9A73-97B7-4D67-AD03-3ACD0155A708}" type="pres">
      <dgm:prSet presAssocID="{80E05C6C-0D64-4137-B028-C32738212614}" presName="ThreeNodes_1_text" presStyleLbl="node1" presStyleIdx="2" presStyleCnt="3">
        <dgm:presLayoutVars>
          <dgm:bulletEnabled val="1"/>
        </dgm:presLayoutVars>
      </dgm:prSet>
      <dgm:spPr/>
    </dgm:pt>
    <dgm:pt modelId="{350CA56B-70DA-4399-96BB-6B4868FA5EDE}" type="pres">
      <dgm:prSet presAssocID="{80E05C6C-0D64-4137-B028-C32738212614}" presName="ThreeNodes_2_text" presStyleLbl="node1" presStyleIdx="2" presStyleCnt="3">
        <dgm:presLayoutVars>
          <dgm:bulletEnabled val="1"/>
        </dgm:presLayoutVars>
      </dgm:prSet>
      <dgm:spPr/>
    </dgm:pt>
    <dgm:pt modelId="{EC3FAB6D-DB79-4257-9D33-223E4450F130}" type="pres">
      <dgm:prSet presAssocID="{80E05C6C-0D64-4137-B028-C32738212614}" presName="ThreeNodes_3_text" presStyleLbl="node1" presStyleIdx="2" presStyleCnt="3">
        <dgm:presLayoutVars>
          <dgm:bulletEnabled val="1"/>
        </dgm:presLayoutVars>
      </dgm:prSet>
      <dgm:spPr/>
    </dgm:pt>
  </dgm:ptLst>
  <dgm:cxnLst>
    <dgm:cxn modelId="{C5401B00-EB56-41F0-BD47-1B3D76137302}" type="presOf" srcId="{80E05C6C-0D64-4137-B028-C32738212614}" destId="{388E0093-5BFE-4CA7-88F4-45BD98021EF4}" srcOrd="0" destOrd="0" presId="urn:microsoft.com/office/officeart/2005/8/layout/vProcess5"/>
    <dgm:cxn modelId="{09EBCA0A-983B-4247-9023-9ADA80EB7A57}" type="presOf" srcId="{28500095-C54F-42B8-92AF-6C11FBDCAAD1}" destId="{C9054D3C-321C-4C62-9534-1EEE396BE71D}" srcOrd="0" destOrd="0" presId="urn:microsoft.com/office/officeart/2005/8/layout/vProcess5"/>
    <dgm:cxn modelId="{E9484917-F180-45E3-8060-196D4919CAA5}" type="presOf" srcId="{486CE7DC-761E-4ACD-B96F-112CDFE0480E}" destId="{1CD429D2-522D-4337-A1B2-1A21BB76236F}" srcOrd="0" destOrd="0" presId="urn:microsoft.com/office/officeart/2005/8/layout/vProcess5"/>
    <dgm:cxn modelId="{0F6F093A-BE06-477E-88DD-B591E7B3B3D9}" srcId="{80E05C6C-0D64-4137-B028-C32738212614}" destId="{F555E90D-F128-4E8A-9ECE-7077EB27793E}" srcOrd="1" destOrd="0" parTransId="{3610916E-3160-4FAD-A7ED-A44FCBC14EA8}" sibTransId="{486CE7DC-761E-4ACD-B96F-112CDFE0480E}"/>
    <dgm:cxn modelId="{760A493F-C2B1-42F8-A5B3-351A497043F0}" srcId="{80E05C6C-0D64-4137-B028-C32738212614}" destId="{0FA687CC-B33C-43C1-A474-F769798D6BD7}" srcOrd="2" destOrd="0" parTransId="{CF9CB76B-815F-4177-95AD-5B5CF7B10004}" sibTransId="{EB70F807-BEC0-4012-9F00-549D17EBFA69}"/>
    <dgm:cxn modelId="{72C01162-7391-4278-BD5A-37D85A9E042C}" type="presOf" srcId="{F555E90D-F128-4E8A-9ECE-7077EB27793E}" destId="{350CA56B-70DA-4399-96BB-6B4868FA5EDE}" srcOrd="1" destOrd="0" presId="urn:microsoft.com/office/officeart/2005/8/layout/vProcess5"/>
    <dgm:cxn modelId="{2579606C-EF95-4A40-ABAE-BBF62DEB2FE1}" type="presOf" srcId="{F555E90D-F128-4E8A-9ECE-7077EB27793E}" destId="{E347BFCC-CF0F-4CF0-A6E3-37EA4BEF76D1}" srcOrd="0" destOrd="0" presId="urn:microsoft.com/office/officeart/2005/8/layout/vProcess5"/>
    <dgm:cxn modelId="{2A725275-1C5D-41E2-9F19-8CF890998E6C}" type="presOf" srcId="{0FA687CC-B33C-43C1-A474-F769798D6BD7}" destId="{EC3FAB6D-DB79-4257-9D33-223E4450F130}" srcOrd="1" destOrd="0" presId="urn:microsoft.com/office/officeart/2005/8/layout/vProcess5"/>
    <dgm:cxn modelId="{07DC5889-F3E8-43FE-AD32-DF424CDB30F5}" type="presOf" srcId="{C7FF7518-9E52-411A-9226-4BB19ED3C2BA}" destId="{498209F3-084F-462D-B6A5-FF517DFFC8D2}" srcOrd="0" destOrd="0" presId="urn:microsoft.com/office/officeart/2005/8/layout/vProcess5"/>
    <dgm:cxn modelId="{7A4E65C3-C96E-4AD4-9093-CF7D7E254656}" srcId="{80E05C6C-0D64-4137-B028-C32738212614}" destId="{C7FF7518-9E52-411A-9226-4BB19ED3C2BA}" srcOrd="0" destOrd="0" parTransId="{0FEBC1A0-1201-4353-BA35-200FC7335FCD}" sibTransId="{28500095-C54F-42B8-92AF-6C11FBDCAAD1}"/>
    <dgm:cxn modelId="{55FB83C4-3BB3-46EF-A031-0FE9E3F6142A}" type="presOf" srcId="{C7FF7518-9E52-411A-9226-4BB19ED3C2BA}" destId="{7ABE9A73-97B7-4D67-AD03-3ACD0155A708}" srcOrd="1" destOrd="0" presId="urn:microsoft.com/office/officeart/2005/8/layout/vProcess5"/>
    <dgm:cxn modelId="{9769A7E3-67A0-460D-B604-27526FB79B88}" type="presOf" srcId="{0FA687CC-B33C-43C1-A474-F769798D6BD7}" destId="{8F17D834-25C8-4F46-AB50-A1380E0C15C1}" srcOrd="0" destOrd="0" presId="urn:microsoft.com/office/officeart/2005/8/layout/vProcess5"/>
    <dgm:cxn modelId="{40D05C3B-0725-4811-889C-C24D7FD11CA1}" type="presParOf" srcId="{388E0093-5BFE-4CA7-88F4-45BD98021EF4}" destId="{B913F7BD-0EA0-4273-A0A2-DEE109AA62A1}" srcOrd="0" destOrd="0" presId="urn:microsoft.com/office/officeart/2005/8/layout/vProcess5"/>
    <dgm:cxn modelId="{B2F00CE9-9036-41F6-9C07-FC7DE72B66F5}" type="presParOf" srcId="{388E0093-5BFE-4CA7-88F4-45BD98021EF4}" destId="{498209F3-084F-462D-B6A5-FF517DFFC8D2}" srcOrd="1" destOrd="0" presId="urn:microsoft.com/office/officeart/2005/8/layout/vProcess5"/>
    <dgm:cxn modelId="{E0C0C6C3-60AA-4E97-BE72-A09646CF42E0}" type="presParOf" srcId="{388E0093-5BFE-4CA7-88F4-45BD98021EF4}" destId="{E347BFCC-CF0F-4CF0-A6E3-37EA4BEF76D1}" srcOrd="2" destOrd="0" presId="urn:microsoft.com/office/officeart/2005/8/layout/vProcess5"/>
    <dgm:cxn modelId="{12F55242-258A-434A-9ADA-FF3FEFC2FD11}" type="presParOf" srcId="{388E0093-5BFE-4CA7-88F4-45BD98021EF4}" destId="{8F17D834-25C8-4F46-AB50-A1380E0C15C1}" srcOrd="3" destOrd="0" presId="urn:microsoft.com/office/officeart/2005/8/layout/vProcess5"/>
    <dgm:cxn modelId="{1206310A-5A53-4543-81CF-99857DDB8299}" type="presParOf" srcId="{388E0093-5BFE-4CA7-88F4-45BD98021EF4}" destId="{C9054D3C-321C-4C62-9534-1EEE396BE71D}" srcOrd="4" destOrd="0" presId="urn:microsoft.com/office/officeart/2005/8/layout/vProcess5"/>
    <dgm:cxn modelId="{943ED0A1-E551-4E10-9865-ABD3795F6F5D}" type="presParOf" srcId="{388E0093-5BFE-4CA7-88F4-45BD98021EF4}" destId="{1CD429D2-522D-4337-A1B2-1A21BB76236F}" srcOrd="5" destOrd="0" presId="urn:microsoft.com/office/officeart/2005/8/layout/vProcess5"/>
    <dgm:cxn modelId="{25D3D2F4-8BF9-4131-819C-A332C4AE3BFE}" type="presParOf" srcId="{388E0093-5BFE-4CA7-88F4-45BD98021EF4}" destId="{7ABE9A73-97B7-4D67-AD03-3ACD0155A708}" srcOrd="6" destOrd="0" presId="urn:microsoft.com/office/officeart/2005/8/layout/vProcess5"/>
    <dgm:cxn modelId="{642A5F4B-B493-4E97-909F-9B411115F3C2}" type="presParOf" srcId="{388E0093-5BFE-4CA7-88F4-45BD98021EF4}" destId="{350CA56B-70DA-4399-96BB-6B4868FA5EDE}" srcOrd="7" destOrd="0" presId="urn:microsoft.com/office/officeart/2005/8/layout/vProcess5"/>
    <dgm:cxn modelId="{9344F3B6-11DA-4EBE-A077-2F1661E83385}" type="presParOf" srcId="{388E0093-5BFE-4CA7-88F4-45BD98021EF4}" destId="{EC3FAB6D-DB79-4257-9D33-223E4450F13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9D1CF3-D339-44DA-8F90-801EC6B6BD6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4CADF9F-368E-418C-A04F-716FBB8705CA}">
      <dgm:prSet/>
      <dgm:spPr/>
      <dgm:t>
        <a:bodyPr/>
        <a:lstStyle/>
        <a:p>
          <a:r>
            <a:rPr lang="en-US" b="0" i="0" baseline="0"/>
            <a:t>The census information (fields F75-F78), the ombudsman information (fields F146 and F147), and the medication error rate (field F148) should still be completed. </a:t>
          </a:r>
          <a:endParaRPr lang="en-US"/>
        </a:p>
      </dgm:t>
    </dgm:pt>
    <dgm:pt modelId="{2CA66850-D7C4-4C7C-88C8-A47B6B119197}" type="parTrans" cxnId="{213A3A80-3444-40CF-AC28-E67AF4B46959}">
      <dgm:prSet/>
      <dgm:spPr/>
      <dgm:t>
        <a:bodyPr/>
        <a:lstStyle/>
        <a:p>
          <a:endParaRPr lang="en-US"/>
        </a:p>
      </dgm:t>
    </dgm:pt>
    <dgm:pt modelId="{96789150-E1D6-4F61-B238-FDB7DC6E3009}" type="sibTrans" cxnId="{213A3A80-3444-40CF-AC28-E67AF4B46959}">
      <dgm:prSet/>
      <dgm:spPr/>
      <dgm:t>
        <a:bodyPr/>
        <a:lstStyle/>
        <a:p>
          <a:endParaRPr lang="en-US"/>
        </a:p>
      </dgm:t>
    </dgm:pt>
    <dgm:pt modelId="{713B99E0-D0D7-48AB-A319-E464CB9BD179}">
      <dgm:prSet/>
      <dgm:spPr/>
      <dgm:t>
        <a:bodyPr/>
        <a:lstStyle/>
        <a:p>
          <a:r>
            <a:rPr lang="en-US" b="0" i="0" baseline="0"/>
            <a:t>On October 22, the census, medication error rate, and ombudsman information fields will be relocated to the form CMS-671, and the CMS-672 form will be removed. </a:t>
          </a:r>
          <a:endParaRPr lang="en-US"/>
        </a:p>
      </dgm:t>
    </dgm:pt>
    <dgm:pt modelId="{51B30B19-E01F-4506-9C13-CE4BF157B4CA}" type="parTrans" cxnId="{36F92ADE-2859-4626-9DA8-70E2A293F052}">
      <dgm:prSet/>
      <dgm:spPr/>
      <dgm:t>
        <a:bodyPr/>
        <a:lstStyle/>
        <a:p>
          <a:endParaRPr lang="en-US"/>
        </a:p>
      </dgm:t>
    </dgm:pt>
    <dgm:pt modelId="{36459632-8C76-44FA-8199-654F135F713C}" type="sibTrans" cxnId="{36F92ADE-2859-4626-9DA8-70E2A293F052}">
      <dgm:prSet/>
      <dgm:spPr/>
      <dgm:t>
        <a:bodyPr/>
        <a:lstStyle/>
        <a:p>
          <a:endParaRPr lang="en-US"/>
        </a:p>
      </dgm:t>
    </dgm:pt>
    <dgm:pt modelId="{CA626CA0-A1EA-4D80-BBFB-4E59F8092207}">
      <dgm:prSet/>
      <dgm:spPr/>
      <dgm:t>
        <a:bodyPr/>
        <a:lstStyle/>
        <a:p>
          <a:r>
            <a:rPr lang="en-US" b="0" i="0" baseline="0" dirty="0"/>
            <a:t>This change will help streamline the survey process for surveyors and facilities. </a:t>
          </a:r>
        </a:p>
        <a:p>
          <a:r>
            <a:rPr lang="en-US" b="0" i="0" baseline="0" dirty="0"/>
            <a:t>CMS is aware that researchers and other stakeholders may use CMS-672 data, CMS will be exploring other ways to make MDS-based data publicly available to all stakeholders through a separate mechanism. </a:t>
          </a:r>
          <a:endParaRPr lang="en-US" dirty="0"/>
        </a:p>
      </dgm:t>
    </dgm:pt>
    <dgm:pt modelId="{B8C58B8F-1B75-4AC1-A2D1-ECCD98B3FED9}" type="parTrans" cxnId="{72D1C2E7-FF65-4341-BAE6-5FE0052BD86B}">
      <dgm:prSet/>
      <dgm:spPr/>
      <dgm:t>
        <a:bodyPr/>
        <a:lstStyle/>
        <a:p>
          <a:endParaRPr lang="en-US"/>
        </a:p>
      </dgm:t>
    </dgm:pt>
    <dgm:pt modelId="{E43B630F-8B71-46FD-B8C3-C4082ECCD4A7}" type="sibTrans" cxnId="{72D1C2E7-FF65-4341-BAE6-5FE0052BD86B}">
      <dgm:prSet/>
      <dgm:spPr/>
      <dgm:t>
        <a:bodyPr/>
        <a:lstStyle/>
        <a:p>
          <a:endParaRPr lang="en-US"/>
        </a:p>
      </dgm:t>
    </dgm:pt>
    <dgm:pt modelId="{AB590B70-9D50-493B-AF3A-60E79E757AED}" type="pres">
      <dgm:prSet presAssocID="{DE9D1CF3-D339-44DA-8F90-801EC6B6BD60}" presName="root" presStyleCnt="0">
        <dgm:presLayoutVars>
          <dgm:dir/>
          <dgm:resizeHandles val="exact"/>
        </dgm:presLayoutVars>
      </dgm:prSet>
      <dgm:spPr/>
    </dgm:pt>
    <dgm:pt modelId="{5C46FF52-AC6E-4DE7-A2A2-963C70961A30}" type="pres">
      <dgm:prSet presAssocID="{DE9D1CF3-D339-44DA-8F90-801EC6B6BD60}" presName="container" presStyleCnt="0">
        <dgm:presLayoutVars>
          <dgm:dir/>
          <dgm:resizeHandles val="exact"/>
        </dgm:presLayoutVars>
      </dgm:prSet>
      <dgm:spPr/>
    </dgm:pt>
    <dgm:pt modelId="{CDC98C54-98D5-4198-AE8B-966F5E7B6533}" type="pres">
      <dgm:prSet presAssocID="{C4CADF9F-368E-418C-A04F-716FBB8705CA}" presName="compNode" presStyleCnt="0"/>
      <dgm:spPr/>
    </dgm:pt>
    <dgm:pt modelId="{4E204222-54DF-40E5-A30B-4EE8770743F8}" type="pres">
      <dgm:prSet presAssocID="{C4CADF9F-368E-418C-A04F-716FBB8705CA}" presName="iconBgRect" presStyleLbl="bgShp" presStyleIdx="0" presStyleCnt="3"/>
      <dgm:spPr/>
    </dgm:pt>
    <dgm:pt modelId="{4E749970-D44C-4E57-A62D-352898EBE792}" type="pres">
      <dgm:prSet presAssocID="{C4CADF9F-368E-418C-A04F-716FBB8705C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ke"/>
        </a:ext>
      </dgm:extLst>
    </dgm:pt>
    <dgm:pt modelId="{70AF2945-8043-4AC0-8C91-81D9B72AE2F7}" type="pres">
      <dgm:prSet presAssocID="{C4CADF9F-368E-418C-A04F-716FBB8705CA}" presName="spaceRect" presStyleCnt="0"/>
      <dgm:spPr/>
    </dgm:pt>
    <dgm:pt modelId="{811938B2-A32F-4ED4-9472-7354026155B8}" type="pres">
      <dgm:prSet presAssocID="{C4CADF9F-368E-418C-A04F-716FBB8705CA}" presName="textRect" presStyleLbl="revTx" presStyleIdx="0" presStyleCnt="3">
        <dgm:presLayoutVars>
          <dgm:chMax val="1"/>
          <dgm:chPref val="1"/>
        </dgm:presLayoutVars>
      </dgm:prSet>
      <dgm:spPr/>
    </dgm:pt>
    <dgm:pt modelId="{D5BB142D-C953-45F4-BD59-6DF49C30B9D5}" type="pres">
      <dgm:prSet presAssocID="{96789150-E1D6-4F61-B238-FDB7DC6E3009}" presName="sibTrans" presStyleLbl="sibTrans2D1" presStyleIdx="0" presStyleCnt="0"/>
      <dgm:spPr/>
    </dgm:pt>
    <dgm:pt modelId="{03396DE3-DAC5-4D3E-801E-254AF0ED65E8}" type="pres">
      <dgm:prSet presAssocID="{713B99E0-D0D7-48AB-A319-E464CB9BD179}" presName="compNode" presStyleCnt="0"/>
      <dgm:spPr/>
    </dgm:pt>
    <dgm:pt modelId="{080F9E70-3EF9-4D13-A136-1D06E5DF8AFA}" type="pres">
      <dgm:prSet presAssocID="{713B99E0-D0D7-48AB-A319-E464CB9BD179}" presName="iconBgRect" presStyleLbl="bgShp" presStyleIdx="1" presStyleCnt="3"/>
      <dgm:spPr/>
    </dgm:pt>
    <dgm:pt modelId="{7215A867-469A-4E11-9BE1-C24D5E1AD6CC}" type="pres">
      <dgm:prSet presAssocID="{713B99E0-D0D7-48AB-A319-E464CB9BD1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CD70D28F-A0B4-49A5-A48A-4592C8D584C4}" type="pres">
      <dgm:prSet presAssocID="{713B99E0-D0D7-48AB-A319-E464CB9BD179}" presName="spaceRect" presStyleCnt="0"/>
      <dgm:spPr/>
    </dgm:pt>
    <dgm:pt modelId="{6EE1DAD7-7058-4B98-BCC2-B7C81144BD01}" type="pres">
      <dgm:prSet presAssocID="{713B99E0-D0D7-48AB-A319-E464CB9BD179}" presName="textRect" presStyleLbl="revTx" presStyleIdx="1" presStyleCnt="3">
        <dgm:presLayoutVars>
          <dgm:chMax val="1"/>
          <dgm:chPref val="1"/>
        </dgm:presLayoutVars>
      </dgm:prSet>
      <dgm:spPr/>
    </dgm:pt>
    <dgm:pt modelId="{47224EFB-854B-4684-8513-D55804049499}" type="pres">
      <dgm:prSet presAssocID="{36459632-8C76-44FA-8199-654F135F713C}" presName="sibTrans" presStyleLbl="sibTrans2D1" presStyleIdx="0" presStyleCnt="0"/>
      <dgm:spPr/>
    </dgm:pt>
    <dgm:pt modelId="{DA20D379-6FA8-4889-B9A0-1B1B0B06E8B9}" type="pres">
      <dgm:prSet presAssocID="{CA626CA0-A1EA-4D80-BBFB-4E59F8092207}" presName="compNode" presStyleCnt="0"/>
      <dgm:spPr/>
    </dgm:pt>
    <dgm:pt modelId="{38B803A8-ECAE-4D77-83B5-82F38B7CE4FE}" type="pres">
      <dgm:prSet presAssocID="{CA626CA0-A1EA-4D80-BBFB-4E59F8092207}" presName="iconBgRect" presStyleLbl="bgShp" presStyleIdx="2" presStyleCnt="3"/>
      <dgm:spPr/>
    </dgm:pt>
    <dgm:pt modelId="{7745A249-FB60-4571-A657-5232967470CB}" type="pres">
      <dgm:prSet presAssocID="{CA626CA0-A1EA-4D80-BBFB-4E59F809220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85A0634F-02DC-4F40-BD27-D609B7FC7FBF}" type="pres">
      <dgm:prSet presAssocID="{CA626CA0-A1EA-4D80-BBFB-4E59F8092207}" presName="spaceRect" presStyleCnt="0"/>
      <dgm:spPr/>
    </dgm:pt>
    <dgm:pt modelId="{FDA9F322-6332-410E-A9AB-520B9C688D5C}" type="pres">
      <dgm:prSet presAssocID="{CA626CA0-A1EA-4D80-BBFB-4E59F8092207}" presName="textRect" presStyleLbl="revTx" presStyleIdx="2" presStyleCnt="3">
        <dgm:presLayoutVars>
          <dgm:chMax val="1"/>
          <dgm:chPref val="1"/>
        </dgm:presLayoutVars>
      </dgm:prSet>
      <dgm:spPr/>
    </dgm:pt>
  </dgm:ptLst>
  <dgm:cxnLst>
    <dgm:cxn modelId="{DCED740E-12DB-4F95-A9D4-FDB35A7BDA0E}" type="presOf" srcId="{96789150-E1D6-4F61-B238-FDB7DC6E3009}" destId="{D5BB142D-C953-45F4-BD59-6DF49C30B9D5}" srcOrd="0" destOrd="0" presId="urn:microsoft.com/office/officeart/2018/2/layout/IconCircleList"/>
    <dgm:cxn modelId="{E9C8191A-2E3C-499B-8282-C9038D8E0147}" type="presOf" srcId="{CA626CA0-A1EA-4D80-BBFB-4E59F8092207}" destId="{FDA9F322-6332-410E-A9AB-520B9C688D5C}" srcOrd="0" destOrd="0" presId="urn:microsoft.com/office/officeart/2018/2/layout/IconCircleList"/>
    <dgm:cxn modelId="{2C6BB764-AC96-43EE-802A-9D232BE718B3}" type="presOf" srcId="{713B99E0-D0D7-48AB-A319-E464CB9BD179}" destId="{6EE1DAD7-7058-4B98-BCC2-B7C81144BD01}" srcOrd="0" destOrd="0" presId="urn:microsoft.com/office/officeart/2018/2/layout/IconCircleList"/>
    <dgm:cxn modelId="{EF78637C-81D8-4942-9C04-D5704BEFE478}" type="presOf" srcId="{DE9D1CF3-D339-44DA-8F90-801EC6B6BD60}" destId="{AB590B70-9D50-493B-AF3A-60E79E757AED}" srcOrd="0" destOrd="0" presId="urn:microsoft.com/office/officeart/2018/2/layout/IconCircleList"/>
    <dgm:cxn modelId="{213A3A80-3444-40CF-AC28-E67AF4B46959}" srcId="{DE9D1CF3-D339-44DA-8F90-801EC6B6BD60}" destId="{C4CADF9F-368E-418C-A04F-716FBB8705CA}" srcOrd="0" destOrd="0" parTransId="{2CA66850-D7C4-4C7C-88C8-A47B6B119197}" sibTransId="{96789150-E1D6-4F61-B238-FDB7DC6E3009}"/>
    <dgm:cxn modelId="{388FB7B0-91E8-4C2C-BDAA-42B89F4C11E9}" type="presOf" srcId="{C4CADF9F-368E-418C-A04F-716FBB8705CA}" destId="{811938B2-A32F-4ED4-9472-7354026155B8}" srcOrd="0" destOrd="0" presId="urn:microsoft.com/office/officeart/2018/2/layout/IconCircleList"/>
    <dgm:cxn modelId="{E3568CC3-4411-4299-8E69-C47D737EEAB5}" type="presOf" srcId="{36459632-8C76-44FA-8199-654F135F713C}" destId="{47224EFB-854B-4684-8513-D55804049499}" srcOrd="0" destOrd="0" presId="urn:microsoft.com/office/officeart/2018/2/layout/IconCircleList"/>
    <dgm:cxn modelId="{36F92ADE-2859-4626-9DA8-70E2A293F052}" srcId="{DE9D1CF3-D339-44DA-8F90-801EC6B6BD60}" destId="{713B99E0-D0D7-48AB-A319-E464CB9BD179}" srcOrd="1" destOrd="0" parTransId="{51B30B19-E01F-4506-9C13-CE4BF157B4CA}" sibTransId="{36459632-8C76-44FA-8199-654F135F713C}"/>
    <dgm:cxn modelId="{72D1C2E7-FF65-4341-BAE6-5FE0052BD86B}" srcId="{DE9D1CF3-D339-44DA-8F90-801EC6B6BD60}" destId="{CA626CA0-A1EA-4D80-BBFB-4E59F8092207}" srcOrd="2" destOrd="0" parTransId="{B8C58B8F-1B75-4AC1-A2D1-ECCD98B3FED9}" sibTransId="{E43B630F-8B71-46FD-B8C3-C4082ECCD4A7}"/>
    <dgm:cxn modelId="{0B46398E-F6B2-41B1-8C57-EF30EAD92084}" type="presParOf" srcId="{AB590B70-9D50-493B-AF3A-60E79E757AED}" destId="{5C46FF52-AC6E-4DE7-A2A2-963C70961A30}" srcOrd="0" destOrd="0" presId="urn:microsoft.com/office/officeart/2018/2/layout/IconCircleList"/>
    <dgm:cxn modelId="{623D1061-A904-4061-961B-C719CC59F995}" type="presParOf" srcId="{5C46FF52-AC6E-4DE7-A2A2-963C70961A30}" destId="{CDC98C54-98D5-4198-AE8B-966F5E7B6533}" srcOrd="0" destOrd="0" presId="urn:microsoft.com/office/officeart/2018/2/layout/IconCircleList"/>
    <dgm:cxn modelId="{79D568D6-DF02-40C8-88F2-273F31A867D2}" type="presParOf" srcId="{CDC98C54-98D5-4198-AE8B-966F5E7B6533}" destId="{4E204222-54DF-40E5-A30B-4EE8770743F8}" srcOrd="0" destOrd="0" presId="urn:microsoft.com/office/officeart/2018/2/layout/IconCircleList"/>
    <dgm:cxn modelId="{D613CE71-F841-499C-8EF0-A62A3CA70BFB}" type="presParOf" srcId="{CDC98C54-98D5-4198-AE8B-966F5E7B6533}" destId="{4E749970-D44C-4E57-A62D-352898EBE792}" srcOrd="1" destOrd="0" presId="urn:microsoft.com/office/officeart/2018/2/layout/IconCircleList"/>
    <dgm:cxn modelId="{F9B268F2-65F2-4257-8482-F974D0AC0513}" type="presParOf" srcId="{CDC98C54-98D5-4198-AE8B-966F5E7B6533}" destId="{70AF2945-8043-4AC0-8C91-81D9B72AE2F7}" srcOrd="2" destOrd="0" presId="urn:microsoft.com/office/officeart/2018/2/layout/IconCircleList"/>
    <dgm:cxn modelId="{17704B0C-F32B-4FE0-9BD1-E0321EF0BB92}" type="presParOf" srcId="{CDC98C54-98D5-4198-AE8B-966F5E7B6533}" destId="{811938B2-A32F-4ED4-9472-7354026155B8}" srcOrd="3" destOrd="0" presId="urn:microsoft.com/office/officeart/2018/2/layout/IconCircleList"/>
    <dgm:cxn modelId="{43309606-6473-4283-B912-DCE29250CAA9}" type="presParOf" srcId="{5C46FF52-AC6E-4DE7-A2A2-963C70961A30}" destId="{D5BB142D-C953-45F4-BD59-6DF49C30B9D5}" srcOrd="1" destOrd="0" presId="urn:microsoft.com/office/officeart/2018/2/layout/IconCircleList"/>
    <dgm:cxn modelId="{77E1A056-CFAD-4C19-8DE3-C494206163D5}" type="presParOf" srcId="{5C46FF52-AC6E-4DE7-A2A2-963C70961A30}" destId="{03396DE3-DAC5-4D3E-801E-254AF0ED65E8}" srcOrd="2" destOrd="0" presId="urn:microsoft.com/office/officeart/2018/2/layout/IconCircleList"/>
    <dgm:cxn modelId="{1BB47FD2-E5F5-435C-A536-7057B2DEE364}" type="presParOf" srcId="{03396DE3-DAC5-4D3E-801E-254AF0ED65E8}" destId="{080F9E70-3EF9-4D13-A136-1D06E5DF8AFA}" srcOrd="0" destOrd="0" presId="urn:microsoft.com/office/officeart/2018/2/layout/IconCircleList"/>
    <dgm:cxn modelId="{27CE2A33-75F1-4A5C-A353-28A98EC72831}" type="presParOf" srcId="{03396DE3-DAC5-4D3E-801E-254AF0ED65E8}" destId="{7215A867-469A-4E11-9BE1-C24D5E1AD6CC}" srcOrd="1" destOrd="0" presId="urn:microsoft.com/office/officeart/2018/2/layout/IconCircleList"/>
    <dgm:cxn modelId="{F5E27876-EF22-4094-B34E-4FEE9A285C1D}" type="presParOf" srcId="{03396DE3-DAC5-4D3E-801E-254AF0ED65E8}" destId="{CD70D28F-A0B4-49A5-A48A-4592C8D584C4}" srcOrd="2" destOrd="0" presId="urn:microsoft.com/office/officeart/2018/2/layout/IconCircleList"/>
    <dgm:cxn modelId="{0D445954-BEE7-45F5-8A4E-9F4FBDE45A73}" type="presParOf" srcId="{03396DE3-DAC5-4D3E-801E-254AF0ED65E8}" destId="{6EE1DAD7-7058-4B98-BCC2-B7C81144BD01}" srcOrd="3" destOrd="0" presId="urn:microsoft.com/office/officeart/2018/2/layout/IconCircleList"/>
    <dgm:cxn modelId="{D91A116C-68F6-4A99-B5B2-B56F6D1B4852}" type="presParOf" srcId="{5C46FF52-AC6E-4DE7-A2A2-963C70961A30}" destId="{47224EFB-854B-4684-8513-D55804049499}" srcOrd="3" destOrd="0" presId="urn:microsoft.com/office/officeart/2018/2/layout/IconCircleList"/>
    <dgm:cxn modelId="{A30655C7-F02D-43CF-AF97-9BA8D9A2A128}" type="presParOf" srcId="{5C46FF52-AC6E-4DE7-A2A2-963C70961A30}" destId="{DA20D379-6FA8-4889-B9A0-1B1B0B06E8B9}" srcOrd="4" destOrd="0" presId="urn:microsoft.com/office/officeart/2018/2/layout/IconCircleList"/>
    <dgm:cxn modelId="{BF5FE058-B3EF-49E2-A908-46BB052FEF53}" type="presParOf" srcId="{DA20D379-6FA8-4889-B9A0-1B1B0B06E8B9}" destId="{38B803A8-ECAE-4D77-83B5-82F38B7CE4FE}" srcOrd="0" destOrd="0" presId="urn:microsoft.com/office/officeart/2018/2/layout/IconCircleList"/>
    <dgm:cxn modelId="{3E414057-2314-4A99-859C-B3776C64DDA7}" type="presParOf" srcId="{DA20D379-6FA8-4889-B9A0-1B1B0B06E8B9}" destId="{7745A249-FB60-4571-A657-5232967470CB}" srcOrd="1" destOrd="0" presId="urn:microsoft.com/office/officeart/2018/2/layout/IconCircleList"/>
    <dgm:cxn modelId="{17FE2C4A-561D-4008-BFE5-D116B89B9F1A}" type="presParOf" srcId="{DA20D379-6FA8-4889-B9A0-1B1B0B06E8B9}" destId="{85A0634F-02DC-4F40-BD27-D609B7FC7FBF}" srcOrd="2" destOrd="0" presId="urn:microsoft.com/office/officeart/2018/2/layout/IconCircleList"/>
    <dgm:cxn modelId="{06E11EAA-3663-4642-B92F-D721DB10802A}" type="presParOf" srcId="{DA20D379-6FA8-4889-B9A0-1B1B0B06E8B9}" destId="{FDA9F322-6332-410E-A9AB-520B9C688D5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C0E4FE-F2A5-4237-BDBE-ABCB1BFDF40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8086769-2EA8-4796-849E-67AFE95A6202}">
      <dgm:prSet/>
      <dgm:spPr/>
      <dgm:t>
        <a:bodyPr/>
        <a:lstStyle/>
        <a:p>
          <a:pPr>
            <a:defRPr cap="all"/>
          </a:pPr>
          <a:r>
            <a:rPr lang="en-US" dirty="0"/>
            <a:t>More information about the changes described in the memorandum is provided in the Nursing Home Care Compare Five Star Technical Users’ Guide. </a:t>
          </a:r>
        </a:p>
      </dgm:t>
    </dgm:pt>
    <dgm:pt modelId="{01E1B123-D729-4BC5-B1DC-1D43D14F53B0}" type="parTrans" cxnId="{59B31C31-FA37-4018-8DC8-C64132494E1A}">
      <dgm:prSet/>
      <dgm:spPr/>
      <dgm:t>
        <a:bodyPr/>
        <a:lstStyle/>
        <a:p>
          <a:endParaRPr lang="en-US"/>
        </a:p>
      </dgm:t>
    </dgm:pt>
    <dgm:pt modelId="{A6ADF687-E65F-4374-AB0D-3F7582AD5649}" type="sibTrans" cxnId="{59B31C31-FA37-4018-8DC8-C64132494E1A}">
      <dgm:prSet/>
      <dgm:spPr/>
      <dgm:t>
        <a:bodyPr/>
        <a:lstStyle/>
        <a:p>
          <a:endParaRPr lang="en-US"/>
        </a:p>
      </dgm:t>
    </dgm:pt>
    <dgm:pt modelId="{0EA87B8A-3998-40E5-B07C-B03DE9547826}">
      <dgm:prSet/>
      <dgm:spPr/>
      <dgm:t>
        <a:bodyPr/>
        <a:lstStyle/>
        <a:p>
          <a:pPr>
            <a:defRPr cap="all"/>
          </a:pPr>
          <a:r>
            <a:rPr lang="en-US" dirty="0"/>
            <a:t>Contact: For questions or concerns relating to this memorandum, please contact </a:t>
          </a:r>
          <a:r>
            <a:rPr lang="en-US" dirty="0">
              <a:hlinkClick xmlns:r="http://schemas.openxmlformats.org/officeDocument/2006/relationships" r:id="rId1"/>
            </a:rPr>
            <a:t>BetterCare@cms.hhs.gov</a:t>
          </a:r>
          <a:endParaRPr lang="en-US" dirty="0"/>
        </a:p>
      </dgm:t>
    </dgm:pt>
    <dgm:pt modelId="{A45F768C-4012-4B13-AA5F-B5D9E8471A5D}" type="parTrans" cxnId="{F4253781-F0FF-4149-8B21-B3217DFC7CE5}">
      <dgm:prSet/>
      <dgm:spPr/>
      <dgm:t>
        <a:bodyPr/>
        <a:lstStyle/>
        <a:p>
          <a:endParaRPr lang="en-US"/>
        </a:p>
      </dgm:t>
    </dgm:pt>
    <dgm:pt modelId="{94A08E50-CE9F-4E2D-BF74-B816B4EE26A6}" type="sibTrans" cxnId="{F4253781-F0FF-4149-8B21-B3217DFC7CE5}">
      <dgm:prSet/>
      <dgm:spPr/>
      <dgm:t>
        <a:bodyPr/>
        <a:lstStyle/>
        <a:p>
          <a:endParaRPr lang="en-US"/>
        </a:p>
      </dgm:t>
    </dgm:pt>
    <dgm:pt modelId="{26A50304-4BD7-4017-B005-7181097A348A}">
      <dgm:prSet/>
      <dgm:spPr/>
      <dgm:t>
        <a:bodyPr/>
        <a:lstStyle/>
        <a:p>
          <a:pPr>
            <a:defRPr cap="all"/>
          </a:pPr>
          <a:r>
            <a:rPr lang="en-US"/>
            <a:t>Effective Date: Immediately</a:t>
          </a:r>
        </a:p>
      </dgm:t>
    </dgm:pt>
    <dgm:pt modelId="{CEFE71A7-072E-4E04-9D48-A2261541296C}" type="parTrans" cxnId="{54139CB3-12C7-4A88-8141-1D3130EBCFD3}">
      <dgm:prSet/>
      <dgm:spPr/>
      <dgm:t>
        <a:bodyPr/>
        <a:lstStyle/>
        <a:p>
          <a:endParaRPr lang="en-US"/>
        </a:p>
      </dgm:t>
    </dgm:pt>
    <dgm:pt modelId="{D4552C30-CD18-471C-B58D-BBD385597B3C}" type="sibTrans" cxnId="{54139CB3-12C7-4A88-8141-1D3130EBCFD3}">
      <dgm:prSet/>
      <dgm:spPr/>
      <dgm:t>
        <a:bodyPr/>
        <a:lstStyle/>
        <a:p>
          <a:endParaRPr lang="en-US"/>
        </a:p>
      </dgm:t>
    </dgm:pt>
    <dgm:pt modelId="{8A62DADF-932C-4742-92E7-2546D08EF457}" type="pres">
      <dgm:prSet presAssocID="{F3C0E4FE-F2A5-4237-BDBE-ABCB1BFDF401}" presName="root" presStyleCnt="0">
        <dgm:presLayoutVars>
          <dgm:dir/>
          <dgm:resizeHandles val="exact"/>
        </dgm:presLayoutVars>
      </dgm:prSet>
      <dgm:spPr/>
    </dgm:pt>
    <dgm:pt modelId="{4A4C0183-9049-4E5C-A5C5-64BB2BD5F1B9}" type="pres">
      <dgm:prSet presAssocID="{F8086769-2EA8-4796-849E-67AFE95A6202}" presName="compNode" presStyleCnt="0"/>
      <dgm:spPr/>
    </dgm:pt>
    <dgm:pt modelId="{D51C1D56-D438-4D2C-BECE-B1BE2F0F0978}" type="pres">
      <dgm:prSet presAssocID="{F8086769-2EA8-4796-849E-67AFE95A6202}" presName="iconBgRect" presStyleLbl="bgShp" presStyleIdx="0" presStyleCnt="3"/>
      <dgm:spPr>
        <a:prstGeom prst="round2DiagRect">
          <a:avLst>
            <a:gd name="adj1" fmla="val 29727"/>
            <a:gd name="adj2" fmla="val 0"/>
          </a:avLst>
        </a:prstGeom>
      </dgm:spPr>
    </dgm:pt>
    <dgm:pt modelId="{6D0A73D6-D70B-4EF9-8907-C58B0D96FE89}" type="pres">
      <dgm:prSet presAssocID="{F8086769-2EA8-4796-849E-67AFE95A6202}"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tethoscope"/>
        </a:ext>
      </dgm:extLst>
    </dgm:pt>
    <dgm:pt modelId="{3960151C-D924-4567-9883-A12B225AB782}" type="pres">
      <dgm:prSet presAssocID="{F8086769-2EA8-4796-849E-67AFE95A6202}" presName="spaceRect" presStyleCnt="0"/>
      <dgm:spPr/>
    </dgm:pt>
    <dgm:pt modelId="{D0FB3C19-A25D-4187-AFFC-5741C76777DA}" type="pres">
      <dgm:prSet presAssocID="{F8086769-2EA8-4796-849E-67AFE95A6202}" presName="textRect" presStyleLbl="revTx" presStyleIdx="0" presStyleCnt="3">
        <dgm:presLayoutVars>
          <dgm:chMax val="1"/>
          <dgm:chPref val="1"/>
        </dgm:presLayoutVars>
      </dgm:prSet>
      <dgm:spPr/>
    </dgm:pt>
    <dgm:pt modelId="{B46E9455-623C-4CAE-9F58-3A3047AB3E58}" type="pres">
      <dgm:prSet presAssocID="{A6ADF687-E65F-4374-AB0D-3F7582AD5649}" presName="sibTrans" presStyleCnt="0"/>
      <dgm:spPr/>
    </dgm:pt>
    <dgm:pt modelId="{3CD0E99A-4E7F-4894-ABFB-08F5CD035BA7}" type="pres">
      <dgm:prSet presAssocID="{0EA87B8A-3998-40E5-B07C-B03DE9547826}" presName="compNode" presStyleCnt="0"/>
      <dgm:spPr/>
    </dgm:pt>
    <dgm:pt modelId="{54BFF8FA-1588-44AA-99B7-95C4A1AAA002}" type="pres">
      <dgm:prSet presAssocID="{0EA87B8A-3998-40E5-B07C-B03DE9547826}" presName="iconBgRect" presStyleLbl="bgShp" presStyleIdx="1" presStyleCnt="3"/>
      <dgm:spPr>
        <a:prstGeom prst="round2DiagRect">
          <a:avLst>
            <a:gd name="adj1" fmla="val 29727"/>
            <a:gd name="adj2" fmla="val 0"/>
          </a:avLst>
        </a:prstGeom>
      </dgm:spPr>
    </dgm:pt>
    <dgm:pt modelId="{6C1622E3-C0EC-449A-9AC0-3BC0B8A07DA7}" type="pres">
      <dgm:prSet presAssocID="{0EA87B8A-3998-40E5-B07C-B03DE9547826}"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nvelope"/>
        </a:ext>
      </dgm:extLst>
    </dgm:pt>
    <dgm:pt modelId="{FE5F3690-1874-489E-B206-BB6E01D2E317}" type="pres">
      <dgm:prSet presAssocID="{0EA87B8A-3998-40E5-B07C-B03DE9547826}" presName="spaceRect" presStyleCnt="0"/>
      <dgm:spPr/>
    </dgm:pt>
    <dgm:pt modelId="{6E71CC2F-E96A-445C-A85B-43E01B81012E}" type="pres">
      <dgm:prSet presAssocID="{0EA87B8A-3998-40E5-B07C-B03DE9547826}" presName="textRect" presStyleLbl="revTx" presStyleIdx="1" presStyleCnt="3">
        <dgm:presLayoutVars>
          <dgm:chMax val="1"/>
          <dgm:chPref val="1"/>
        </dgm:presLayoutVars>
      </dgm:prSet>
      <dgm:spPr/>
    </dgm:pt>
    <dgm:pt modelId="{676CF558-8586-48A3-B224-F2C16B951A8C}" type="pres">
      <dgm:prSet presAssocID="{94A08E50-CE9F-4E2D-BF74-B816B4EE26A6}" presName="sibTrans" presStyleCnt="0"/>
      <dgm:spPr/>
    </dgm:pt>
    <dgm:pt modelId="{794627AC-AD18-44E3-8A80-CC25E0E93707}" type="pres">
      <dgm:prSet presAssocID="{26A50304-4BD7-4017-B005-7181097A348A}" presName="compNode" presStyleCnt="0"/>
      <dgm:spPr/>
    </dgm:pt>
    <dgm:pt modelId="{735842B1-6B51-4A35-B2B0-B380EB3FEFB8}" type="pres">
      <dgm:prSet presAssocID="{26A50304-4BD7-4017-B005-7181097A348A}" presName="iconBgRect" presStyleLbl="bgShp" presStyleIdx="2" presStyleCnt="3"/>
      <dgm:spPr>
        <a:prstGeom prst="round2DiagRect">
          <a:avLst>
            <a:gd name="adj1" fmla="val 29727"/>
            <a:gd name="adj2" fmla="val 0"/>
          </a:avLst>
        </a:prstGeom>
      </dgm:spPr>
    </dgm:pt>
    <dgm:pt modelId="{CBDD31EF-FC59-4261-B9D2-90F1105342D6}" type="pres">
      <dgm:prSet presAssocID="{26A50304-4BD7-4017-B005-7181097A348A}"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aily Calendar"/>
        </a:ext>
      </dgm:extLst>
    </dgm:pt>
    <dgm:pt modelId="{BB9F44F6-FDF4-4A47-A072-5185DDC92F4E}" type="pres">
      <dgm:prSet presAssocID="{26A50304-4BD7-4017-B005-7181097A348A}" presName="spaceRect" presStyleCnt="0"/>
      <dgm:spPr/>
    </dgm:pt>
    <dgm:pt modelId="{77E2A96D-A34A-470B-A083-15ADD4A9E99A}" type="pres">
      <dgm:prSet presAssocID="{26A50304-4BD7-4017-B005-7181097A348A}" presName="textRect" presStyleLbl="revTx" presStyleIdx="2" presStyleCnt="3">
        <dgm:presLayoutVars>
          <dgm:chMax val="1"/>
          <dgm:chPref val="1"/>
        </dgm:presLayoutVars>
      </dgm:prSet>
      <dgm:spPr/>
    </dgm:pt>
  </dgm:ptLst>
  <dgm:cxnLst>
    <dgm:cxn modelId="{564CFE28-F427-4690-883E-517EB176205A}" type="presOf" srcId="{26A50304-4BD7-4017-B005-7181097A348A}" destId="{77E2A96D-A34A-470B-A083-15ADD4A9E99A}" srcOrd="0" destOrd="0" presId="urn:microsoft.com/office/officeart/2018/5/layout/IconLeafLabelList"/>
    <dgm:cxn modelId="{59B31C31-FA37-4018-8DC8-C64132494E1A}" srcId="{F3C0E4FE-F2A5-4237-BDBE-ABCB1BFDF401}" destId="{F8086769-2EA8-4796-849E-67AFE95A6202}" srcOrd="0" destOrd="0" parTransId="{01E1B123-D729-4BC5-B1DC-1D43D14F53B0}" sibTransId="{A6ADF687-E65F-4374-AB0D-3F7582AD5649}"/>
    <dgm:cxn modelId="{F4253781-F0FF-4149-8B21-B3217DFC7CE5}" srcId="{F3C0E4FE-F2A5-4237-BDBE-ABCB1BFDF401}" destId="{0EA87B8A-3998-40E5-B07C-B03DE9547826}" srcOrd="1" destOrd="0" parTransId="{A45F768C-4012-4B13-AA5F-B5D9E8471A5D}" sibTransId="{94A08E50-CE9F-4E2D-BF74-B816B4EE26A6}"/>
    <dgm:cxn modelId="{D6EC5E89-FE83-4418-8685-E4A9713CDEF8}" type="presOf" srcId="{F8086769-2EA8-4796-849E-67AFE95A6202}" destId="{D0FB3C19-A25D-4187-AFFC-5741C76777DA}" srcOrd="0" destOrd="0" presId="urn:microsoft.com/office/officeart/2018/5/layout/IconLeafLabelList"/>
    <dgm:cxn modelId="{2FB6C59C-20CE-4805-91D7-D248E68A74B2}" type="presOf" srcId="{F3C0E4FE-F2A5-4237-BDBE-ABCB1BFDF401}" destId="{8A62DADF-932C-4742-92E7-2546D08EF457}" srcOrd="0" destOrd="0" presId="urn:microsoft.com/office/officeart/2018/5/layout/IconLeafLabelList"/>
    <dgm:cxn modelId="{54139CB3-12C7-4A88-8141-1D3130EBCFD3}" srcId="{F3C0E4FE-F2A5-4237-BDBE-ABCB1BFDF401}" destId="{26A50304-4BD7-4017-B005-7181097A348A}" srcOrd="2" destOrd="0" parTransId="{CEFE71A7-072E-4E04-9D48-A2261541296C}" sibTransId="{D4552C30-CD18-471C-B58D-BBD385597B3C}"/>
    <dgm:cxn modelId="{786A31EC-8AAB-4D85-8CC0-37543AAAAD17}" type="presOf" srcId="{0EA87B8A-3998-40E5-B07C-B03DE9547826}" destId="{6E71CC2F-E96A-445C-A85B-43E01B81012E}" srcOrd="0" destOrd="0" presId="urn:microsoft.com/office/officeart/2018/5/layout/IconLeafLabelList"/>
    <dgm:cxn modelId="{22A50203-C08B-4820-AE4F-CEA5D3DBD2C6}" type="presParOf" srcId="{8A62DADF-932C-4742-92E7-2546D08EF457}" destId="{4A4C0183-9049-4E5C-A5C5-64BB2BD5F1B9}" srcOrd="0" destOrd="0" presId="urn:microsoft.com/office/officeart/2018/5/layout/IconLeafLabelList"/>
    <dgm:cxn modelId="{8AF94422-1967-4A18-A9D0-0F0D548C70C8}" type="presParOf" srcId="{4A4C0183-9049-4E5C-A5C5-64BB2BD5F1B9}" destId="{D51C1D56-D438-4D2C-BECE-B1BE2F0F0978}" srcOrd="0" destOrd="0" presId="urn:microsoft.com/office/officeart/2018/5/layout/IconLeafLabelList"/>
    <dgm:cxn modelId="{CA140B20-6B1E-4543-9145-2B3D54294D34}" type="presParOf" srcId="{4A4C0183-9049-4E5C-A5C5-64BB2BD5F1B9}" destId="{6D0A73D6-D70B-4EF9-8907-C58B0D96FE89}" srcOrd="1" destOrd="0" presId="urn:microsoft.com/office/officeart/2018/5/layout/IconLeafLabelList"/>
    <dgm:cxn modelId="{45892D14-507A-4996-9531-C097038AB35B}" type="presParOf" srcId="{4A4C0183-9049-4E5C-A5C5-64BB2BD5F1B9}" destId="{3960151C-D924-4567-9883-A12B225AB782}" srcOrd="2" destOrd="0" presId="urn:microsoft.com/office/officeart/2018/5/layout/IconLeafLabelList"/>
    <dgm:cxn modelId="{F3D132CD-AE3F-4EBE-8411-8688A20A181F}" type="presParOf" srcId="{4A4C0183-9049-4E5C-A5C5-64BB2BD5F1B9}" destId="{D0FB3C19-A25D-4187-AFFC-5741C76777DA}" srcOrd="3" destOrd="0" presId="urn:microsoft.com/office/officeart/2018/5/layout/IconLeafLabelList"/>
    <dgm:cxn modelId="{EA4AD047-D059-432A-8423-08F69CA57F4F}" type="presParOf" srcId="{8A62DADF-932C-4742-92E7-2546D08EF457}" destId="{B46E9455-623C-4CAE-9F58-3A3047AB3E58}" srcOrd="1" destOrd="0" presId="urn:microsoft.com/office/officeart/2018/5/layout/IconLeafLabelList"/>
    <dgm:cxn modelId="{3EEC1B06-05E3-4532-A3FB-D2E0AFC8599B}" type="presParOf" srcId="{8A62DADF-932C-4742-92E7-2546D08EF457}" destId="{3CD0E99A-4E7F-4894-ABFB-08F5CD035BA7}" srcOrd="2" destOrd="0" presId="urn:microsoft.com/office/officeart/2018/5/layout/IconLeafLabelList"/>
    <dgm:cxn modelId="{836AC628-9B7B-4EA3-AC7A-B99F56181711}" type="presParOf" srcId="{3CD0E99A-4E7F-4894-ABFB-08F5CD035BA7}" destId="{54BFF8FA-1588-44AA-99B7-95C4A1AAA002}" srcOrd="0" destOrd="0" presId="urn:microsoft.com/office/officeart/2018/5/layout/IconLeafLabelList"/>
    <dgm:cxn modelId="{669B023E-8B0F-4C26-8E9D-2E0E3F22300D}" type="presParOf" srcId="{3CD0E99A-4E7F-4894-ABFB-08F5CD035BA7}" destId="{6C1622E3-C0EC-449A-9AC0-3BC0B8A07DA7}" srcOrd="1" destOrd="0" presId="urn:microsoft.com/office/officeart/2018/5/layout/IconLeafLabelList"/>
    <dgm:cxn modelId="{15244174-6923-42EB-AD35-39DCEDFC7342}" type="presParOf" srcId="{3CD0E99A-4E7F-4894-ABFB-08F5CD035BA7}" destId="{FE5F3690-1874-489E-B206-BB6E01D2E317}" srcOrd="2" destOrd="0" presId="urn:microsoft.com/office/officeart/2018/5/layout/IconLeafLabelList"/>
    <dgm:cxn modelId="{CA0C7188-8405-4F31-873B-3028B22864BD}" type="presParOf" srcId="{3CD0E99A-4E7F-4894-ABFB-08F5CD035BA7}" destId="{6E71CC2F-E96A-445C-A85B-43E01B81012E}" srcOrd="3" destOrd="0" presId="urn:microsoft.com/office/officeart/2018/5/layout/IconLeafLabelList"/>
    <dgm:cxn modelId="{F0082ED5-8358-4B31-ADB1-ED93CBA23A4F}" type="presParOf" srcId="{8A62DADF-932C-4742-92E7-2546D08EF457}" destId="{676CF558-8586-48A3-B224-F2C16B951A8C}" srcOrd="3" destOrd="0" presId="urn:microsoft.com/office/officeart/2018/5/layout/IconLeafLabelList"/>
    <dgm:cxn modelId="{F3F54877-807D-4BA9-9137-CC2D1F7F0B6C}" type="presParOf" srcId="{8A62DADF-932C-4742-92E7-2546D08EF457}" destId="{794627AC-AD18-44E3-8A80-CC25E0E93707}" srcOrd="4" destOrd="0" presId="urn:microsoft.com/office/officeart/2018/5/layout/IconLeafLabelList"/>
    <dgm:cxn modelId="{B3ADA282-1321-48BA-9A5E-343ECE6E9767}" type="presParOf" srcId="{794627AC-AD18-44E3-8A80-CC25E0E93707}" destId="{735842B1-6B51-4A35-B2B0-B380EB3FEFB8}" srcOrd="0" destOrd="0" presId="urn:microsoft.com/office/officeart/2018/5/layout/IconLeafLabelList"/>
    <dgm:cxn modelId="{4D2903F6-6D70-4D87-A306-70B6BE6BC77D}" type="presParOf" srcId="{794627AC-AD18-44E3-8A80-CC25E0E93707}" destId="{CBDD31EF-FC59-4261-B9D2-90F1105342D6}" srcOrd="1" destOrd="0" presId="urn:microsoft.com/office/officeart/2018/5/layout/IconLeafLabelList"/>
    <dgm:cxn modelId="{27D93A4F-9D96-4077-8162-5B7E9C675F99}" type="presParOf" srcId="{794627AC-AD18-44E3-8A80-CC25E0E93707}" destId="{BB9F44F6-FDF4-4A47-A072-5185DDC92F4E}" srcOrd="2" destOrd="0" presId="urn:microsoft.com/office/officeart/2018/5/layout/IconLeafLabelList"/>
    <dgm:cxn modelId="{F12D717E-E33B-4CF2-830D-7BF193E42BB8}" type="presParOf" srcId="{794627AC-AD18-44E3-8A80-CC25E0E93707}" destId="{77E2A96D-A34A-470B-A083-15ADD4A9E99A}"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E9352-3FB7-4626-9B0D-832D8FC3B574}">
      <dsp:nvSpPr>
        <dsp:cNvPr id="0" name=""/>
        <dsp:cNvSpPr/>
      </dsp:nvSpPr>
      <dsp:spPr>
        <a:xfrm>
          <a:off x="0" y="0"/>
          <a:ext cx="720474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6C4F4F-EEB5-4C68-B2ED-64220B60FA5E}">
      <dsp:nvSpPr>
        <dsp:cNvPr id="0" name=""/>
        <dsp:cNvSpPr/>
      </dsp:nvSpPr>
      <dsp:spPr>
        <a:xfrm>
          <a:off x="0" y="0"/>
          <a:ext cx="7204747" cy="275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Center for Clinical Standards and Quality/Quality, Safety </a:t>
          </a:r>
        </a:p>
        <a:p>
          <a:pPr marL="0" lvl="0" indent="0" algn="l" defTabSz="1644650">
            <a:lnSpc>
              <a:spcPct val="90000"/>
            </a:lnSpc>
            <a:spcBef>
              <a:spcPct val="0"/>
            </a:spcBef>
            <a:spcAft>
              <a:spcPct val="35000"/>
            </a:spcAft>
            <a:buNone/>
          </a:pPr>
          <a:r>
            <a:rPr lang="en-US" sz="3700" kern="1200" dirty="0"/>
            <a:t>&amp; Oversight Group Ref: </a:t>
          </a:r>
        </a:p>
        <a:p>
          <a:pPr marL="0" lvl="0" indent="0" algn="l" defTabSz="1644650">
            <a:lnSpc>
              <a:spcPct val="90000"/>
            </a:lnSpc>
            <a:spcBef>
              <a:spcPct val="0"/>
            </a:spcBef>
            <a:spcAft>
              <a:spcPct val="35000"/>
            </a:spcAft>
            <a:buNone/>
          </a:pPr>
          <a:r>
            <a:rPr lang="en-US" sz="3700" kern="1200" dirty="0"/>
            <a:t>QSO-23-21-NH</a:t>
          </a:r>
        </a:p>
      </dsp:txBody>
      <dsp:txXfrm>
        <a:off x="0" y="0"/>
        <a:ext cx="7204747" cy="2753306"/>
      </dsp:txXfrm>
    </dsp:sp>
    <dsp:sp modelId="{12842895-2055-426F-AA35-419BC785F89D}">
      <dsp:nvSpPr>
        <dsp:cNvPr id="0" name=""/>
        <dsp:cNvSpPr/>
      </dsp:nvSpPr>
      <dsp:spPr>
        <a:xfrm>
          <a:off x="0" y="2753306"/>
          <a:ext cx="720474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5B029-2E0D-40E5-897C-03A0AEA759BB}">
      <dsp:nvSpPr>
        <dsp:cNvPr id="0" name=""/>
        <dsp:cNvSpPr/>
      </dsp:nvSpPr>
      <dsp:spPr>
        <a:xfrm>
          <a:off x="0" y="2753306"/>
          <a:ext cx="7204747" cy="275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September 20, 2023</a:t>
          </a:r>
        </a:p>
      </dsp:txBody>
      <dsp:txXfrm>
        <a:off x="0" y="2753306"/>
        <a:ext cx="7204747" cy="27533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E8E13-2341-4B5F-B66A-6E4F6DC79556}">
      <dsp:nvSpPr>
        <dsp:cNvPr id="0" name=""/>
        <dsp:cNvSpPr/>
      </dsp:nvSpPr>
      <dsp:spPr>
        <a:xfrm>
          <a:off x="0" y="531"/>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CD3A6E2-2919-4CD1-82AD-75BCA430CFC1}">
      <dsp:nvSpPr>
        <dsp:cNvPr id="0" name=""/>
        <dsp:cNvSpPr/>
      </dsp:nvSpPr>
      <dsp:spPr>
        <a:xfrm>
          <a:off x="0" y="53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The Importance of Accuracy </a:t>
          </a:r>
          <a:endParaRPr lang="en-US" sz="2800" kern="1200" dirty="0"/>
        </a:p>
      </dsp:txBody>
      <dsp:txXfrm>
        <a:off x="0" y="531"/>
        <a:ext cx="10515600" cy="435027"/>
      </dsp:txXfrm>
    </dsp:sp>
    <dsp:sp modelId="{9A2136F8-D54D-4D6E-BFA1-C3635B04A157}">
      <dsp:nvSpPr>
        <dsp:cNvPr id="0" name=""/>
        <dsp:cNvSpPr/>
      </dsp:nvSpPr>
      <dsp:spPr>
        <a:xfrm>
          <a:off x="0" y="435558"/>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C211D17-EEFB-466D-9F65-A78ADEB618EA}">
      <dsp:nvSpPr>
        <dsp:cNvPr id="0" name=""/>
        <dsp:cNvSpPr/>
      </dsp:nvSpPr>
      <dsp:spPr>
        <a:xfrm>
          <a:off x="0" y="435558"/>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The importance of accurately completing and submitting the MDS cannot be over- emphasized. </a:t>
          </a:r>
        </a:p>
      </dsp:txBody>
      <dsp:txXfrm>
        <a:off x="0" y="435558"/>
        <a:ext cx="10515600" cy="435027"/>
      </dsp:txXfrm>
    </dsp:sp>
    <dsp:sp modelId="{AE84F3BC-433D-4A96-B526-A1AD175F7B5D}">
      <dsp:nvSpPr>
        <dsp:cNvPr id="0" name=""/>
        <dsp:cNvSpPr/>
      </dsp:nvSpPr>
      <dsp:spPr>
        <a:xfrm>
          <a:off x="0" y="870586"/>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E3C4425-A8B7-4488-AE15-3E80E1279CBC}">
      <dsp:nvSpPr>
        <dsp:cNvPr id="0" name=""/>
        <dsp:cNvSpPr/>
      </dsp:nvSpPr>
      <dsp:spPr>
        <a:xfrm>
          <a:off x="0" y="870586"/>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The MDS is the basis for: </a:t>
          </a:r>
        </a:p>
      </dsp:txBody>
      <dsp:txXfrm>
        <a:off x="0" y="870586"/>
        <a:ext cx="10515600" cy="435027"/>
      </dsp:txXfrm>
    </dsp:sp>
    <dsp:sp modelId="{DDB3C07E-6DB5-42B5-AAE4-F9A41C6E705A}">
      <dsp:nvSpPr>
        <dsp:cNvPr id="0" name=""/>
        <dsp:cNvSpPr/>
      </dsp:nvSpPr>
      <dsp:spPr>
        <a:xfrm>
          <a:off x="0" y="1305613"/>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8141AF5-7762-4281-B664-DEDBCD85E39C}">
      <dsp:nvSpPr>
        <dsp:cNvPr id="0" name=""/>
        <dsp:cNvSpPr/>
      </dsp:nvSpPr>
      <dsp:spPr>
        <a:xfrm>
          <a:off x="0" y="1305613"/>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 The development of an individualized care plan </a:t>
          </a:r>
        </a:p>
      </dsp:txBody>
      <dsp:txXfrm>
        <a:off x="0" y="1305613"/>
        <a:ext cx="10515600" cy="435027"/>
      </dsp:txXfrm>
    </dsp:sp>
    <dsp:sp modelId="{4C12041F-BB18-427F-99CF-7302A317F0BD}">
      <dsp:nvSpPr>
        <dsp:cNvPr id="0" name=""/>
        <dsp:cNvSpPr/>
      </dsp:nvSpPr>
      <dsp:spPr>
        <a:xfrm>
          <a:off x="0" y="1740641"/>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4F6F164-030F-4318-8D63-956EFDD41B4D}">
      <dsp:nvSpPr>
        <dsp:cNvPr id="0" name=""/>
        <dsp:cNvSpPr/>
      </dsp:nvSpPr>
      <dsp:spPr>
        <a:xfrm>
          <a:off x="0" y="174064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 The Medicare Prospective Payment System </a:t>
          </a:r>
        </a:p>
      </dsp:txBody>
      <dsp:txXfrm>
        <a:off x="0" y="1740641"/>
        <a:ext cx="10515600" cy="435027"/>
      </dsp:txXfrm>
    </dsp:sp>
    <dsp:sp modelId="{4B5943BC-ACB5-4E3B-89C1-6509AB7F8360}">
      <dsp:nvSpPr>
        <dsp:cNvPr id="0" name=""/>
        <dsp:cNvSpPr/>
      </dsp:nvSpPr>
      <dsp:spPr>
        <a:xfrm>
          <a:off x="0" y="2175668"/>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B121FA8-362B-408E-BCC7-D8B3CC83F156}">
      <dsp:nvSpPr>
        <dsp:cNvPr id="0" name=""/>
        <dsp:cNvSpPr/>
      </dsp:nvSpPr>
      <dsp:spPr>
        <a:xfrm>
          <a:off x="0" y="2175669"/>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 Medicaid reimbursement programs </a:t>
          </a:r>
        </a:p>
      </dsp:txBody>
      <dsp:txXfrm>
        <a:off x="0" y="2175669"/>
        <a:ext cx="10515600" cy="435027"/>
      </dsp:txXfrm>
    </dsp:sp>
    <dsp:sp modelId="{762A6F3F-0E73-4CA9-9948-063DFA64C2FD}">
      <dsp:nvSpPr>
        <dsp:cNvPr id="0" name=""/>
        <dsp:cNvSpPr/>
      </dsp:nvSpPr>
      <dsp:spPr>
        <a:xfrm>
          <a:off x="0" y="2610696"/>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9191E66-549C-4502-BE1D-EE75F718E32D}">
      <dsp:nvSpPr>
        <dsp:cNvPr id="0" name=""/>
        <dsp:cNvSpPr/>
      </dsp:nvSpPr>
      <dsp:spPr>
        <a:xfrm>
          <a:off x="0" y="2610696"/>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 Quality monitoring activities, such as the quality measure reports </a:t>
          </a:r>
        </a:p>
      </dsp:txBody>
      <dsp:txXfrm>
        <a:off x="0" y="2610696"/>
        <a:ext cx="10515600" cy="435027"/>
      </dsp:txXfrm>
    </dsp:sp>
    <dsp:sp modelId="{5EB83909-6DCF-45BC-86AA-68EA2733E028}">
      <dsp:nvSpPr>
        <dsp:cNvPr id="0" name=""/>
        <dsp:cNvSpPr/>
      </dsp:nvSpPr>
      <dsp:spPr>
        <a:xfrm>
          <a:off x="0" y="3045724"/>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D4BA541-9066-40BA-AB4E-3700C6E1B332}">
      <dsp:nvSpPr>
        <dsp:cNvPr id="0" name=""/>
        <dsp:cNvSpPr/>
      </dsp:nvSpPr>
      <dsp:spPr>
        <a:xfrm>
          <a:off x="0" y="3045724"/>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 The data-driven survey and certification process </a:t>
          </a:r>
        </a:p>
      </dsp:txBody>
      <dsp:txXfrm>
        <a:off x="0" y="3045724"/>
        <a:ext cx="10515600" cy="435027"/>
      </dsp:txXfrm>
    </dsp:sp>
    <dsp:sp modelId="{501452CA-02FE-41AA-933E-B9EED7E96CCD}">
      <dsp:nvSpPr>
        <dsp:cNvPr id="0" name=""/>
        <dsp:cNvSpPr/>
      </dsp:nvSpPr>
      <dsp:spPr>
        <a:xfrm>
          <a:off x="0" y="3480751"/>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3C98FB8-D1D6-4296-8D35-D589C640CD40}">
      <dsp:nvSpPr>
        <dsp:cNvPr id="0" name=""/>
        <dsp:cNvSpPr/>
      </dsp:nvSpPr>
      <dsp:spPr>
        <a:xfrm>
          <a:off x="0" y="348075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 The quality measures used for public reporting </a:t>
          </a:r>
        </a:p>
      </dsp:txBody>
      <dsp:txXfrm>
        <a:off x="0" y="3480751"/>
        <a:ext cx="10515600" cy="435027"/>
      </dsp:txXfrm>
    </dsp:sp>
    <dsp:sp modelId="{3569B3D1-14B7-4EF4-B3B2-9C294CF6C16A}">
      <dsp:nvSpPr>
        <dsp:cNvPr id="0" name=""/>
        <dsp:cNvSpPr/>
      </dsp:nvSpPr>
      <dsp:spPr>
        <a:xfrm>
          <a:off x="0" y="3915779"/>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138B010-4993-4B17-8BA9-85D0AE593FE9}">
      <dsp:nvSpPr>
        <dsp:cNvPr id="0" name=""/>
        <dsp:cNvSpPr/>
      </dsp:nvSpPr>
      <dsp:spPr>
        <a:xfrm>
          <a:off x="0" y="3915779"/>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 Research and policy development</a:t>
          </a:r>
        </a:p>
      </dsp:txBody>
      <dsp:txXfrm>
        <a:off x="0" y="3915779"/>
        <a:ext cx="10515600" cy="435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7411D-4873-4866-8E2C-54E6B766E93E}">
      <dsp:nvSpPr>
        <dsp:cNvPr id="0" name=""/>
        <dsp:cNvSpPr/>
      </dsp:nvSpPr>
      <dsp:spPr>
        <a:xfrm>
          <a:off x="0" y="22406"/>
          <a:ext cx="6359117" cy="12021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Background: </a:t>
          </a:r>
        </a:p>
      </dsp:txBody>
      <dsp:txXfrm>
        <a:off x="58684" y="81090"/>
        <a:ext cx="6241749" cy="1084786"/>
      </dsp:txXfrm>
    </dsp:sp>
    <dsp:sp modelId="{FE2873B5-4C4B-4761-8D6C-0D9369E364EE}">
      <dsp:nvSpPr>
        <dsp:cNvPr id="0" name=""/>
        <dsp:cNvSpPr/>
      </dsp:nvSpPr>
      <dsp:spPr>
        <a:xfrm>
          <a:off x="0" y="1297536"/>
          <a:ext cx="6359117" cy="120215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In 2008, CMS added the Five Star Rating System to the Medicare.gov website Nursing Home Compare (now known as Care Compare). The rating system comprises three rating domains: Health inspections, Staffing, and Quality Measures. CMS has periodically made improvements to the website and rating system. </a:t>
          </a:r>
        </a:p>
      </dsp:txBody>
      <dsp:txXfrm>
        <a:off x="58684" y="1356220"/>
        <a:ext cx="6241749" cy="1084786"/>
      </dsp:txXfrm>
    </dsp:sp>
    <dsp:sp modelId="{3D1CCBCB-2A0F-4C0C-BCA2-D7B713CD8218}">
      <dsp:nvSpPr>
        <dsp:cNvPr id="0" name=""/>
        <dsp:cNvSpPr/>
      </dsp:nvSpPr>
      <dsp:spPr>
        <a:xfrm>
          <a:off x="0" y="2540010"/>
          <a:ext cx="6359117" cy="120215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 set of staffing measures were developed from Payroll-Based Journal (PBJ) data to describe the staffing provided in nursing homes, and a set of quality measures was developed from Minimum Data Set (MDS) and Medicare claims data to describe the quality of care provided in nursing homes. Staffing and quality measures are adjusted for the needs of the nursing home residents using the MDS. </a:t>
          </a:r>
        </a:p>
      </dsp:txBody>
      <dsp:txXfrm>
        <a:off x="58684" y="2598694"/>
        <a:ext cx="6241749" cy="1084786"/>
      </dsp:txXfrm>
    </dsp:sp>
    <dsp:sp modelId="{FCEABA7A-29B3-4B9D-B1BF-262AFA7C2B59}">
      <dsp:nvSpPr>
        <dsp:cNvPr id="0" name=""/>
        <dsp:cNvSpPr/>
      </dsp:nvSpPr>
      <dsp:spPr>
        <a:xfrm>
          <a:off x="0" y="3782485"/>
          <a:ext cx="6359117" cy="120215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To accommodate changes to the MDS, CMS will be updating the staffing level case-mix adjustment methodology and replacing some of the Quality Measures (QMs) used on Nursing Home Care Compare. </a:t>
          </a:r>
        </a:p>
      </dsp:txBody>
      <dsp:txXfrm>
        <a:off x="58684" y="3841169"/>
        <a:ext cx="6241749" cy="10847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8C84B-6360-4037-B4C8-84A905DBB114}">
      <dsp:nvSpPr>
        <dsp:cNvPr id="0" name=""/>
        <dsp:cNvSpPr/>
      </dsp:nvSpPr>
      <dsp:spPr>
        <a:xfrm>
          <a:off x="0" y="0"/>
          <a:ext cx="9141435" cy="18516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t>Adjusting Staffing and Quality Measures Currently, CMS adjusts the nurse staffing measures using a case-mix methodology that is based on MDS items from the previous Medicare Prospective Payment System (SNF PPS), RUG-IV. CMS also uses some of these MDS items to risk-adjust some of the QMs.</a:t>
          </a:r>
        </a:p>
      </dsp:txBody>
      <dsp:txXfrm>
        <a:off x="54233" y="54233"/>
        <a:ext cx="7227600" cy="1743194"/>
      </dsp:txXfrm>
    </dsp:sp>
    <dsp:sp modelId="{234E37F7-026A-41D7-A111-0EB923FCFDB1}">
      <dsp:nvSpPr>
        <dsp:cNvPr id="0" name=""/>
        <dsp:cNvSpPr/>
      </dsp:nvSpPr>
      <dsp:spPr>
        <a:xfrm>
          <a:off x="1613194" y="2263140"/>
          <a:ext cx="9141435" cy="185166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a:t>However, in October 2023, items in the MDS (Section G) will be eliminated and replaced by new (Section GG) items. This necessitates changes to the staffing case-mix adjustment method and some of the QMs on Nursing Home Care Compare that currently use Section G items.</a:t>
          </a:r>
        </a:p>
      </dsp:txBody>
      <dsp:txXfrm>
        <a:off x="1667427" y="2317373"/>
        <a:ext cx="6216195" cy="1743194"/>
      </dsp:txXfrm>
    </dsp:sp>
    <dsp:sp modelId="{75239A4F-37BA-4FAE-91EF-CD175AC7E534}">
      <dsp:nvSpPr>
        <dsp:cNvPr id="0" name=""/>
        <dsp:cNvSpPr/>
      </dsp:nvSpPr>
      <dsp:spPr>
        <a:xfrm>
          <a:off x="7937856" y="1455610"/>
          <a:ext cx="1203579" cy="120357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08661" y="1455610"/>
        <a:ext cx="661969" cy="9056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5A6A3-8DC8-4956-B02B-6301302CAD10}">
      <dsp:nvSpPr>
        <dsp:cNvPr id="0" name=""/>
        <dsp:cNvSpPr/>
      </dsp:nvSpPr>
      <dsp:spPr>
        <a:xfrm>
          <a:off x="1628847" y="482864"/>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2F8DB1-E9DF-4B99-9812-27028608FD50}">
      <dsp:nvSpPr>
        <dsp:cNvPr id="0" name=""/>
        <dsp:cNvSpPr/>
      </dsp:nvSpPr>
      <dsp:spPr>
        <a:xfrm>
          <a:off x="130212" y="2411106"/>
          <a:ext cx="4567554" cy="669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kern="1200" dirty="0"/>
            <a:t>CMS will be changing the staffing case-mix adjustment methodology to a model based on the SNF payment Patient Driven Payment Model (PDPM), which was implemented in  </a:t>
          </a:r>
        </a:p>
        <a:p>
          <a:pPr marL="0" lvl="0" indent="0" algn="ctr" defTabSz="711200">
            <a:lnSpc>
              <a:spcPct val="90000"/>
            </a:lnSpc>
            <a:spcBef>
              <a:spcPct val="0"/>
            </a:spcBef>
            <a:spcAft>
              <a:spcPct val="35000"/>
            </a:spcAft>
            <a:buNone/>
          </a:pPr>
          <a:r>
            <a:rPr lang="en-US" sz="1600" b="0" kern="1200" dirty="0"/>
            <a:t>  2019. </a:t>
          </a:r>
        </a:p>
        <a:p>
          <a:pPr marL="0" lvl="0" indent="0" algn="ctr" defTabSz="711200">
            <a:lnSpc>
              <a:spcPct val="90000"/>
            </a:lnSpc>
            <a:spcBef>
              <a:spcPct val="0"/>
            </a:spcBef>
            <a:spcAft>
              <a:spcPct val="35000"/>
            </a:spcAft>
            <a:buNone/>
          </a:pPr>
          <a:r>
            <a:rPr lang="en-US" sz="1600" b="0" kern="1200" dirty="0"/>
            <a:t>PDPM replaced RUG-IV for the SNF PPS in October 2019 and uses a similar classification structure as RUG-IV. </a:t>
          </a:r>
        </a:p>
      </dsp:txBody>
      <dsp:txXfrm>
        <a:off x="130212" y="2411106"/>
        <a:ext cx="4567554" cy="669933"/>
      </dsp:txXfrm>
    </dsp:sp>
    <dsp:sp modelId="{10378B30-C2B4-4222-9ED1-C80AE7DB1257}">
      <dsp:nvSpPr>
        <dsp:cNvPr id="0" name=""/>
        <dsp:cNvSpPr/>
      </dsp:nvSpPr>
      <dsp:spPr>
        <a:xfrm>
          <a:off x="5529942" y="450390"/>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C3BA1A-43C1-4636-AEC2-4D208E5CE79F}">
      <dsp:nvSpPr>
        <dsp:cNvPr id="0" name=""/>
        <dsp:cNvSpPr/>
      </dsp:nvSpPr>
      <dsp:spPr>
        <a:xfrm>
          <a:off x="5012766" y="2334049"/>
          <a:ext cx="2048004" cy="772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Beginning in April 2024, CMS will freeze (i.e., hold constant) the staffing measures for three months while we make this transition. </a:t>
          </a:r>
        </a:p>
      </dsp:txBody>
      <dsp:txXfrm>
        <a:off x="5012766" y="2334049"/>
        <a:ext cx="2048004" cy="772676"/>
      </dsp:txXfrm>
    </dsp:sp>
    <dsp:sp modelId="{29C9526B-4BF9-4DA5-B5AF-AE2DEC75671D}">
      <dsp:nvSpPr>
        <dsp:cNvPr id="0" name=""/>
        <dsp:cNvSpPr/>
      </dsp:nvSpPr>
      <dsp:spPr>
        <a:xfrm>
          <a:off x="8364285" y="79551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98F9BE-21D9-4B60-A01D-BDDD746E8024}">
      <dsp:nvSpPr>
        <dsp:cNvPr id="0" name=""/>
        <dsp:cNvSpPr/>
      </dsp:nvSpPr>
      <dsp:spPr>
        <a:xfrm>
          <a:off x="7375770" y="2182920"/>
          <a:ext cx="3009618" cy="974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In July 2024, CMS will post nursing home staffing measures based on the new PDPM methodology. </a:t>
          </a:r>
        </a:p>
        <a:p>
          <a:pPr marL="0" lvl="0" indent="0" algn="ctr" defTabSz="711200">
            <a:lnSpc>
              <a:spcPct val="90000"/>
            </a:lnSpc>
            <a:spcBef>
              <a:spcPct val="0"/>
            </a:spcBef>
            <a:spcAft>
              <a:spcPct val="35000"/>
            </a:spcAft>
            <a:buNone/>
          </a:pPr>
          <a:r>
            <a:rPr lang="en-US" sz="1600" kern="1200" dirty="0"/>
            <a:t>To minimize the potential disruption associated with the implementation of the new case-mix adjustment methodology, CMS will revise the staffing rating thresholds to maintain the same overall distribution of points for affected staffing measures</a:t>
          </a:r>
          <a:r>
            <a:rPr lang="en-US" sz="1100" kern="1200" dirty="0"/>
            <a:t>.</a:t>
          </a:r>
        </a:p>
      </dsp:txBody>
      <dsp:txXfrm>
        <a:off x="7375770" y="2182920"/>
        <a:ext cx="3009618" cy="974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F1700-E527-4373-AECB-A868EC54FA63}">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a:t>QMs impacted by the MDS G-GG transition: </a:t>
          </a:r>
          <a:endParaRPr lang="en-US" sz="2500" kern="1200"/>
        </a:p>
      </dsp:txBody>
      <dsp:txXfrm>
        <a:off x="0" y="39687"/>
        <a:ext cx="3286125" cy="1971675"/>
      </dsp:txXfrm>
    </dsp:sp>
    <dsp:sp modelId="{C4621CA4-6834-4152-96A3-5BA0E6E07631}">
      <dsp:nvSpPr>
        <dsp:cNvPr id="0" name=""/>
        <dsp:cNvSpPr/>
      </dsp:nvSpPr>
      <dsp:spPr>
        <a:xfrm>
          <a:off x="3614737" y="39687"/>
          <a:ext cx="3286125" cy="1971675"/>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dirty="0"/>
            <a:t>Percentage of Residents Who Made Improvements in Function (short stay) </a:t>
          </a:r>
          <a:endParaRPr lang="en-US" sz="2500" kern="1200" dirty="0"/>
        </a:p>
      </dsp:txBody>
      <dsp:txXfrm>
        <a:off x="3614737" y="39687"/>
        <a:ext cx="3286125" cy="1971675"/>
      </dsp:txXfrm>
    </dsp:sp>
    <dsp:sp modelId="{02F719C4-D42B-4309-A944-EC418ED164D9}">
      <dsp:nvSpPr>
        <dsp:cNvPr id="0" name=""/>
        <dsp:cNvSpPr/>
      </dsp:nvSpPr>
      <dsp:spPr>
        <a:xfrm>
          <a:off x="7229475" y="39687"/>
          <a:ext cx="3286125" cy="197167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dirty="0"/>
            <a:t>Percent of Residents Whose Need for Help with Activities of Daily Living Has Increased (long-stay) </a:t>
          </a:r>
          <a:endParaRPr lang="en-US" sz="2500" kern="1200" dirty="0"/>
        </a:p>
      </dsp:txBody>
      <dsp:txXfrm>
        <a:off x="7229475" y="39687"/>
        <a:ext cx="3286125" cy="1971675"/>
      </dsp:txXfrm>
    </dsp:sp>
    <dsp:sp modelId="{74E7BE09-82A8-427E-85A8-3143E9A655C3}">
      <dsp:nvSpPr>
        <dsp:cNvPr id="0" name=""/>
        <dsp:cNvSpPr/>
      </dsp:nvSpPr>
      <dsp:spPr>
        <a:xfrm>
          <a:off x="1807368" y="2339975"/>
          <a:ext cx="3286125" cy="1971675"/>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dirty="0"/>
            <a:t>Percent of Residents Whose Ability to Move Independently Worsened (long stay) </a:t>
          </a:r>
          <a:endParaRPr lang="en-US" sz="2500" kern="1200" dirty="0"/>
        </a:p>
      </dsp:txBody>
      <dsp:txXfrm>
        <a:off x="1807368" y="2339975"/>
        <a:ext cx="3286125" cy="1971675"/>
      </dsp:txXfrm>
    </dsp:sp>
    <dsp:sp modelId="{E1E7B695-2A84-4553-85E3-8E8F5F1C3AD3}">
      <dsp:nvSpPr>
        <dsp:cNvPr id="0" name=""/>
        <dsp:cNvSpPr/>
      </dsp:nvSpPr>
      <dsp:spPr>
        <a:xfrm>
          <a:off x="5422106" y="2339975"/>
          <a:ext cx="3286125" cy="19716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dirty="0"/>
            <a:t>Percent of High-Risk Residents with Pressure Ulcers (long stay)</a:t>
          </a:r>
          <a:endParaRPr lang="en-US" sz="2500" kern="1200" dirty="0"/>
        </a:p>
      </dsp:txBody>
      <dsp:txXfrm>
        <a:off x="5422106"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C6805-4E06-4465-93F2-DB5EE2A4C149}">
      <dsp:nvSpPr>
        <dsp:cNvPr id="0" name=""/>
        <dsp:cNvSpPr/>
      </dsp:nvSpPr>
      <dsp:spPr>
        <a:xfrm>
          <a:off x="212335" y="1507711"/>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F44B70-8C49-4109-A8CD-5A0EC3FDB614}">
      <dsp:nvSpPr>
        <dsp:cNvPr id="0" name=""/>
        <dsp:cNvSpPr/>
      </dsp:nvSpPr>
      <dsp:spPr>
        <a:xfrm>
          <a:off x="492877" y="1788253"/>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67835C-891D-4E8C-9E18-1C9A17873795}">
      <dsp:nvSpPr>
        <dsp:cNvPr id="0" name=""/>
        <dsp:cNvSpPr/>
      </dsp:nvSpPr>
      <dsp:spPr>
        <a:xfrm>
          <a:off x="1834517"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Starting in April 2024, CMS will freeze (hold constant) these four measures on Nursing Home Care Compare. In October 2024, CMS will replace the short-stay functionality QM with the new cross-setting functionality QM, which is used in the SNF Quality Reporting Program (QRP). </a:t>
          </a:r>
        </a:p>
      </dsp:txBody>
      <dsp:txXfrm>
        <a:off x="1834517" y="1507711"/>
        <a:ext cx="3148942" cy="1335915"/>
      </dsp:txXfrm>
    </dsp:sp>
    <dsp:sp modelId="{8A5CAE54-D96C-4AEA-ABFE-FA84FE5D3009}">
      <dsp:nvSpPr>
        <dsp:cNvPr id="0" name=""/>
        <dsp:cNvSpPr/>
      </dsp:nvSpPr>
      <dsp:spPr>
        <a:xfrm>
          <a:off x="5532139" y="1507711"/>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6EC37B-0AAD-40D4-8B32-75CDF773A7F7}">
      <dsp:nvSpPr>
        <dsp:cNvPr id="0" name=""/>
        <dsp:cNvSpPr/>
      </dsp:nvSpPr>
      <dsp:spPr>
        <a:xfrm>
          <a:off x="5812681" y="1788253"/>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360B1E-A425-4F16-B786-DCF454CE199A}">
      <dsp:nvSpPr>
        <dsp:cNvPr id="0" name=""/>
        <dsp:cNvSpPr/>
      </dsp:nvSpPr>
      <dsp:spPr>
        <a:xfrm>
          <a:off x="7154322"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The remaining three measures will continue to be frozen until January 2025 while the data for the equivalent measures are collected.</a:t>
          </a:r>
        </a:p>
      </dsp:txBody>
      <dsp:txXfrm>
        <a:off x="7154322" y="1507711"/>
        <a:ext cx="3148942" cy="1335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209F3-084F-462D-B6A5-FF517DFFC8D2}">
      <dsp:nvSpPr>
        <dsp:cNvPr id="0" name=""/>
        <dsp:cNvSpPr/>
      </dsp:nvSpPr>
      <dsp:spPr>
        <a:xfrm>
          <a:off x="0" y="0"/>
          <a:ext cx="8938260" cy="13054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Updating the CMS forms 671 and 672 The changes to the MDS also necessitate changes to forms that are completed on surveys. </a:t>
          </a:r>
        </a:p>
      </dsp:txBody>
      <dsp:txXfrm>
        <a:off x="38234" y="38234"/>
        <a:ext cx="7529629" cy="1228933"/>
      </dsp:txXfrm>
    </dsp:sp>
    <dsp:sp modelId="{E347BFCC-CF0F-4CF0-A6E3-37EA4BEF76D1}">
      <dsp:nvSpPr>
        <dsp:cNvPr id="0" name=""/>
        <dsp:cNvSpPr/>
      </dsp:nvSpPr>
      <dsp:spPr>
        <a:xfrm>
          <a:off x="788669" y="1522968"/>
          <a:ext cx="8938260" cy="130540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Specifically, fields on the CMS-672 form can no longer be completed due to the removal of Section G from the MDS. Also, CMS and surveyors no longer use these MDS-based fields on the CMS-672 form as part of the survey process. </a:t>
          </a:r>
        </a:p>
      </dsp:txBody>
      <dsp:txXfrm>
        <a:off x="826903" y="1561202"/>
        <a:ext cx="7224611" cy="1228933"/>
      </dsp:txXfrm>
    </dsp:sp>
    <dsp:sp modelId="{8F17D834-25C8-4F46-AB50-A1380E0C15C1}">
      <dsp:nvSpPr>
        <dsp:cNvPr id="0" name=""/>
        <dsp:cNvSpPr/>
      </dsp:nvSpPr>
      <dsp:spPr>
        <a:xfrm>
          <a:off x="1577339" y="3045936"/>
          <a:ext cx="8938260" cy="130540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Effective September 29, 2023,  facilities are no longer required to complete these fields (F79 – F145) and surveyors are no longer be required to enter this information (fields F79 – 93) in the survey system. </a:t>
          </a:r>
        </a:p>
      </dsp:txBody>
      <dsp:txXfrm>
        <a:off x="1615573" y="3084170"/>
        <a:ext cx="7224611" cy="1228933"/>
      </dsp:txXfrm>
    </dsp:sp>
    <dsp:sp modelId="{C9054D3C-321C-4C62-9534-1EEE396BE71D}">
      <dsp:nvSpPr>
        <dsp:cNvPr id="0" name=""/>
        <dsp:cNvSpPr/>
      </dsp:nvSpPr>
      <dsp:spPr>
        <a:xfrm>
          <a:off x="8089749"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1CD429D2-522D-4337-A1B2-1A21BB76236F}">
      <dsp:nvSpPr>
        <dsp:cNvPr id="0" name=""/>
        <dsp:cNvSpPr/>
      </dsp:nvSpPr>
      <dsp:spPr>
        <a:xfrm>
          <a:off x="8878419" y="2504195"/>
          <a:ext cx="848510" cy="848510"/>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04222-54DF-40E5-A30B-4EE8770743F8}">
      <dsp:nvSpPr>
        <dsp:cNvPr id="0" name=""/>
        <dsp:cNvSpPr/>
      </dsp:nvSpPr>
      <dsp:spPr>
        <a:xfrm>
          <a:off x="82613" y="1727046"/>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749970-D44C-4E57-A62D-352898EBE792}">
      <dsp:nvSpPr>
        <dsp:cNvPr id="0" name=""/>
        <dsp:cNvSpPr/>
      </dsp:nvSpPr>
      <dsp:spPr>
        <a:xfrm>
          <a:off x="271034" y="1915467"/>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1938B2-A32F-4ED4-9472-7354026155B8}">
      <dsp:nvSpPr>
        <dsp:cNvPr id="0" name=""/>
        <dsp:cNvSpPr/>
      </dsp:nvSpPr>
      <dsp:spPr>
        <a:xfrm>
          <a:off x="1172126"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0" i="0" kern="1200" baseline="0"/>
            <a:t>The census information (fields F75-F78), the ombudsman information (fields F146 and F147), and the medication error rate (field F148) should still be completed. </a:t>
          </a:r>
          <a:endParaRPr lang="en-US" sz="1100" kern="1200"/>
        </a:p>
      </dsp:txBody>
      <dsp:txXfrm>
        <a:off x="1172126" y="1727046"/>
        <a:ext cx="2114937" cy="897246"/>
      </dsp:txXfrm>
    </dsp:sp>
    <dsp:sp modelId="{080F9E70-3EF9-4D13-A136-1D06E5DF8AFA}">
      <dsp:nvSpPr>
        <dsp:cNvPr id="0" name=""/>
        <dsp:cNvSpPr/>
      </dsp:nvSpPr>
      <dsp:spPr>
        <a:xfrm>
          <a:off x="3655575" y="1727046"/>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15A867-469A-4E11-9BE1-C24D5E1AD6CC}">
      <dsp:nvSpPr>
        <dsp:cNvPr id="0" name=""/>
        <dsp:cNvSpPr/>
      </dsp:nvSpPr>
      <dsp:spPr>
        <a:xfrm>
          <a:off x="3843996" y="1915467"/>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E1DAD7-7058-4B98-BCC2-B7C81144BD01}">
      <dsp:nvSpPr>
        <dsp:cNvPr id="0" name=""/>
        <dsp:cNvSpPr/>
      </dsp:nvSpPr>
      <dsp:spPr>
        <a:xfrm>
          <a:off x="4745088"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0" i="0" kern="1200" baseline="0"/>
            <a:t>On October 22, the census, medication error rate, and ombudsman information fields will be relocated to the form CMS-671, and the CMS-672 form will be removed. </a:t>
          </a:r>
          <a:endParaRPr lang="en-US" sz="1100" kern="1200"/>
        </a:p>
      </dsp:txBody>
      <dsp:txXfrm>
        <a:off x="4745088" y="1727046"/>
        <a:ext cx="2114937" cy="897246"/>
      </dsp:txXfrm>
    </dsp:sp>
    <dsp:sp modelId="{38B803A8-ECAE-4D77-83B5-82F38B7CE4FE}">
      <dsp:nvSpPr>
        <dsp:cNvPr id="0" name=""/>
        <dsp:cNvSpPr/>
      </dsp:nvSpPr>
      <dsp:spPr>
        <a:xfrm>
          <a:off x="7228536" y="1727046"/>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45A249-FB60-4571-A657-5232967470CB}">
      <dsp:nvSpPr>
        <dsp:cNvPr id="0" name=""/>
        <dsp:cNvSpPr/>
      </dsp:nvSpPr>
      <dsp:spPr>
        <a:xfrm>
          <a:off x="7416958" y="1915467"/>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A9F322-6332-410E-A9AB-520B9C688D5C}">
      <dsp:nvSpPr>
        <dsp:cNvPr id="0" name=""/>
        <dsp:cNvSpPr/>
      </dsp:nvSpPr>
      <dsp:spPr>
        <a:xfrm>
          <a:off x="8318049"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0" i="0" kern="1200" baseline="0" dirty="0"/>
            <a:t>This change will help streamline the survey process for surveyors and facilities. </a:t>
          </a:r>
        </a:p>
        <a:p>
          <a:pPr marL="0" lvl="0" indent="0" algn="l" defTabSz="488950">
            <a:lnSpc>
              <a:spcPct val="90000"/>
            </a:lnSpc>
            <a:spcBef>
              <a:spcPct val="0"/>
            </a:spcBef>
            <a:spcAft>
              <a:spcPct val="35000"/>
            </a:spcAft>
            <a:buNone/>
          </a:pPr>
          <a:r>
            <a:rPr lang="en-US" sz="1100" b="0" i="0" kern="1200" baseline="0" dirty="0"/>
            <a:t>CMS is aware that researchers and other stakeholders may use CMS-672 data, CMS will be exploring other ways to make MDS-based data publicly available to all stakeholders through a separate mechanism. </a:t>
          </a:r>
          <a:endParaRPr lang="en-US" sz="1100" kern="1200" dirty="0"/>
        </a:p>
      </dsp:txBody>
      <dsp:txXfrm>
        <a:off x="8318049" y="1727046"/>
        <a:ext cx="2114937" cy="8972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C1D56-D438-4D2C-BECE-B1BE2F0F0978}">
      <dsp:nvSpPr>
        <dsp:cNvPr id="0" name=""/>
        <dsp:cNvSpPr/>
      </dsp:nvSpPr>
      <dsp:spPr>
        <a:xfrm>
          <a:off x="674477" y="670211"/>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0A73D6-D70B-4EF9-8907-C58B0D96FE89}">
      <dsp:nvSpPr>
        <dsp:cNvPr id="0" name=""/>
        <dsp:cNvSpPr/>
      </dsp:nvSpPr>
      <dsp:spPr>
        <a:xfrm>
          <a:off x="1076665" y="107239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FB3C19-A25D-4187-AFFC-5741C76777DA}">
      <dsp:nvSpPr>
        <dsp:cNvPr id="0" name=""/>
        <dsp:cNvSpPr/>
      </dsp:nvSpPr>
      <dsp:spPr>
        <a:xfrm>
          <a:off x="71196"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More information about the changes described in the memorandum is provided in the Nursing Home Care Compare Five Star Technical Users’ Guide. </a:t>
          </a:r>
        </a:p>
      </dsp:txBody>
      <dsp:txXfrm>
        <a:off x="71196" y="3145212"/>
        <a:ext cx="3093750" cy="720000"/>
      </dsp:txXfrm>
    </dsp:sp>
    <dsp:sp modelId="{54BFF8FA-1588-44AA-99B7-95C4A1AAA002}">
      <dsp:nvSpPr>
        <dsp:cNvPr id="0" name=""/>
        <dsp:cNvSpPr/>
      </dsp:nvSpPr>
      <dsp:spPr>
        <a:xfrm>
          <a:off x="4309634" y="670211"/>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1622E3-C0EC-449A-9AC0-3BC0B8A07DA7}">
      <dsp:nvSpPr>
        <dsp:cNvPr id="0" name=""/>
        <dsp:cNvSpPr/>
      </dsp:nvSpPr>
      <dsp:spPr>
        <a:xfrm>
          <a:off x="4711821" y="107239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71CC2F-E96A-445C-A85B-43E01B81012E}">
      <dsp:nvSpPr>
        <dsp:cNvPr id="0" name=""/>
        <dsp:cNvSpPr/>
      </dsp:nvSpPr>
      <dsp:spPr>
        <a:xfrm>
          <a:off x="3706353"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Contact: For questions or concerns relating to this memorandum, please contact </a:t>
          </a:r>
          <a:r>
            <a:rPr lang="en-US" sz="1200" kern="1200" dirty="0">
              <a:hlinkClick xmlns:r="http://schemas.openxmlformats.org/officeDocument/2006/relationships" r:id="rId5"/>
            </a:rPr>
            <a:t>BetterCare@cms.hhs.gov</a:t>
          </a:r>
          <a:endParaRPr lang="en-US" sz="1200" kern="1200" dirty="0"/>
        </a:p>
      </dsp:txBody>
      <dsp:txXfrm>
        <a:off x="3706353" y="3145212"/>
        <a:ext cx="3093750" cy="720000"/>
      </dsp:txXfrm>
    </dsp:sp>
    <dsp:sp modelId="{735842B1-6B51-4A35-B2B0-B380EB3FEFB8}">
      <dsp:nvSpPr>
        <dsp:cNvPr id="0" name=""/>
        <dsp:cNvSpPr/>
      </dsp:nvSpPr>
      <dsp:spPr>
        <a:xfrm>
          <a:off x="7944790" y="670211"/>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DD31EF-FC59-4261-B9D2-90F1105342D6}">
      <dsp:nvSpPr>
        <dsp:cNvPr id="0" name=""/>
        <dsp:cNvSpPr/>
      </dsp:nvSpPr>
      <dsp:spPr>
        <a:xfrm>
          <a:off x="8346978" y="1072399"/>
          <a:ext cx="1082812" cy="108281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E2A96D-A34A-470B-A083-15ADD4A9E99A}">
      <dsp:nvSpPr>
        <dsp:cNvPr id="0" name=""/>
        <dsp:cNvSpPr/>
      </dsp:nvSpPr>
      <dsp:spPr>
        <a:xfrm>
          <a:off x="7341509"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Effective Date: Immediately</a:t>
          </a:r>
        </a:p>
      </dsp:txBody>
      <dsp:txXfrm>
        <a:off x="7341509" y="3145212"/>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691C-EF74-AA0D-7C1F-58E108F4D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5E3262-F09A-FE0E-ADDB-E376AFF62B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A48A61-2D33-9153-BB06-F7141784C583}"/>
              </a:ext>
            </a:extLst>
          </p:cNvPr>
          <p:cNvSpPr>
            <a:spLocks noGrp="1"/>
          </p:cNvSpPr>
          <p:nvPr>
            <p:ph type="dt" sz="half" idx="10"/>
          </p:nvPr>
        </p:nvSpPr>
        <p:spPr/>
        <p:txBody>
          <a:bodyPr/>
          <a:lstStyle/>
          <a:p>
            <a:fld id="{597129B4-401F-41F4-B433-0AFF909F4285}" type="datetimeFigureOut">
              <a:rPr lang="en-US" smtClean="0"/>
              <a:t>10/10/2024</a:t>
            </a:fld>
            <a:endParaRPr lang="en-US"/>
          </a:p>
        </p:txBody>
      </p:sp>
      <p:sp>
        <p:nvSpPr>
          <p:cNvPr id="5" name="Footer Placeholder 4">
            <a:extLst>
              <a:ext uri="{FF2B5EF4-FFF2-40B4-BE49-F238E27FC236}">
                <a16:creationId xmlns:a16="http://schemas.microsoft.com/office/drawing/2014/main" id="{57398D96-7182-D618-AA58-E6E3872C9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0C410-431A-4A17-E0B3-5582B0FF0EA8}"/>
              </a:ext>
            </a:extLst>
          </p:cNvPr>
          <p:cNvSpPr>
            <a:spLocks noGrp="1"/>
          </p:cNvSpPr>
          <p:nvPr>
            <p:ph type="sldNum" sz="quarter" idx="12"/>
          </p:nvPr>
        </p:nvSpPr>
        <p:spPr/>
        <p:txBody>
          <a:bodyPr/>
          <a:lstStyle/>
          <a:p>
            <a:fld id="{B56452B3-2F0D-4EFE-AE14-F4C7FCB7749D}" type="slidenum">
              <a:rPr lang="en-US" smtClean="0"/>
              <a:t>‹#›</a:t>
            </a:fld>
            <a:endParaRPr lang="en-US"/>
          </a:p>
        </p:txBody>
      </p:sp>
    </p:spTree>
    <p:extLst>
      <p:ext uri="{BB962C8B-B14F-4D97-AF65-F5344CB8AC3E}">
        <p14:creationId xmlns:p14="http://schemas.microsoft.com/office/powerpoint/2010/main" val="3675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AADE-0DD3-1DCD-E986-4D366D7D2B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B727B7-6576-6015-AF59-C7EDF57225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167F4-9A3D-18B8-077B-30A5EECBB9D6}"/>
              </a:ext>
            </a:extLst>
          </p:cNvPr>
          <p:cNvSpPr>
            <a:spLocks noGrp="1"/>
          </p:cNvSpPr>
          <p:nvPr>
            <p:ph type="dt" sz="half" idx="10"/>
          </p:nvPr>
        </p:nvSpPr>
        <p:spPr/>
        <p:txBody>
          <a:bodyPr/>
          <a:lstStyle/>
          <a:p>
            <a:fld id="{597129B4-401F-41F4-B433-0AFF909F4285}" type="datetimeFigureOut">
              <a:rPr lang="en-US" smtClean="0"/>
              <a:t>10/10/2024</a:t>
            </a:fld>
            <a:endParaRPr lang="en-US"/>
          </a:p>
        </p:txBody>
      </p:sp>
      <p:sp>
        <p:nvSpPr>
          <p:cNvPr id="5" name="Footer Placeholder 4">
            <a:extLst>
              <a:ext uri="{FF2B5EF4-FFF2-40B4-BE49-F238E27FC236}">
                <a16:creationId xmlns:a16="http://schemas.microsoft.com/office/drawing/2014/main" id="{87402858-662C-CDB8-3ACD-67DBD1AC7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F910D-E612-76B1-C3C7-CB2EB3076069}"/>
              </a:ext>
            </a:extLst>
          </p:cNvPr>
          <p:cNvSpPr>
            <a:spLocks noGrp="1"/>
          </p:cNvSpPr>
          <p:nvPr>
            <p:ph type="sldNum" sz="quarter" idx="12"/>
          </p:nvPr>
        </p:nvSpPr>
        <p:spPr/>
        <p:txBody>
          <a:bodyPr/>
          <a:lstStyle/>
          <a:p>
            <a:fld id="{B56452B3-2F0D-4EFE-AE14-F4C7FCB7749D}" type="slidenum">
              <a:rPr lang="en-US" smtClean="0"/>
              <a:t>‹#›</a:t>
            </a:fld>
            <a:endParaRPr lang="en-US"/>
          </a:p>
        </p:txBody>
      </p:sp>
    </p:spTree>
    <p:extLst>
      <p:ext uri="{BB962C8B-B14F-4D97-AF65-F5344CB8AC3E}">
        <p14:creationId xmlns:p14="http://schemas.microsoft.com/office/powerpoint/2010/main" val="221701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523A3-6D1C-6975-50F1-BCB8DEB06E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F315ED-F315-CCCA-67E6-14E06FCD83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221AF-75C5-8D85-5402-072AA37D4D0A}"/>
              </a:ext>
            </a:extLst>
          </p:cNvPr>
          <p:cNvSpPr>
            <a:spLocks noGrp="1"/>
          </p:cNvSpPr>
          <p:nvPr>
            <p:ph type="dt" sz="half" idx="10"/>
          </p:nvPr>
        </p:nvSpPr>
        <p:spPr/>
        <p:txBody>
          <a:bodyPr/>
          <a:lstStyle/>
          <a:p>
            <a:fld id="{597129B4-401F-41F4-B433-0AFF909F4285}" type="datetimeFigureOut">
              <a:rPr lang="en-US" smtClean="0"/>
              <a:t>10/10/2024</a:t>
            </a:fld>
            <a:endParaRPr lang="en-US"/>
          </a:p>
        </p:txBody>
      </p:sp>
      <p:sp>
        <p:nvSpPr>
          <p:cNvPr id="5" name="Footer Placeholder 4">
            <a:extLst>
              <a:ext uri="{FF2B5EF4-FFF2-40B4-BE49-F238E27FC236}">
                <a16:creationId xmlns:a16="http://schemas.microsoft.com/office/drawing/2014/main" id="{2AF1C04E-DD58-9CAC-D18E-406E29C671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C8F5C-1EB3-02F5-2252-568F9EC69A02}"/>
              </a:ext>
            </a:extLst>
          </p:cNvPr>
          <p:cNvSpPr>
            <a:spLocks noGrp="1"/>
          </p:cNvSpPr>
          <p:nvPr>
            <p:ph type="sldNum" sz="quarter" idx="12"/>
          </p:nvPr>
        </p:nvSpPr>
        <p:spPr/>
        <p:txBody>
          <a:bodyPr/>
          <a:lstStyle/>
          <a:p>
            <a:fld id="{B56452B3-2F0D-4EFE-AE14-F4C7FCB7749D}" type="slidenum">
              <a:rPr lang="en-US" smtClean="0"/>
              <a:t>‹#›</a:t>
            </a:fld>
            <a:endParaRPr lang="en-US"/>
          </a:p>
        </p:txBody>
      </p:sp>
    </p:spTree>
    <p:extLst>
      <p:ext uri="{BB962C8B-B14F-4D97-AF65-F5344CB8AC3E}">
        <p14:creationId xmlns:p14="http://schemas.microsoft.com/office/powerpoint/2010/main" val="423498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3396-998E-F7A2-9A82-1729D63EA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EE04A5-C56B-9B56-14DE-3BF21DC87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76E2C-1F42-F4CE-546C-774B24CB5B85}"/>
              </a:ext>
            </a:extLst>
          </p:cNvPr>
          <p:cNvSpPr>
            <a:spLocks noGrp="1"/>
          </p:cNvSpPr>
          <p:nvPr>
            <p:ph type="dt" sz="half" idx="10"/>
          </p:nvPr>
        </p:nvSpPr>
        <p:spPr/>
        <p:txBody>
          <a:bodyPr/>
          <a:lstStyle/>
          <a:p>
            <a:fld id="{597129B4-401F-41F4-B433-0AFF909F4285}" type="datetimeFigureOut">
              <a:rPr lang="en-US" smtClean="0"/>
              <a:t>10/10/2024</a:t>
            </a:fld>
            <a:endParaRPr lang="en-US"/>
          </a:p>
        </p:txBody>
      </p:sp>
      <p:sp>
        <p:nvSpPr>
          <p:cNvPr id="5" name="Footer Placeholder 4">
            <a:extLst>
              <a:ext uri="{FF2B5EF4-FFF2-40B4-BE49-F238E27FC236}">
                <a16:creationId xmlns:a16="http://schemas.microsoft.com/office/drawing/2014/main" id="{A5641CE3-B089-5527-148A-F7B369971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3569E-BED3-B208-7F38-DFEACFD611C2}"/>
              </a:ext>
            </a:extLst>
          </p:cNvPr>
          <p:cNvSpPr>
            <a:spLocks noGrp="1"/>
          </p:cNvSpPr>
          <p:nvPr>
            <p:ph type="sldNum" sz="quarter" idx="12"/>
          </p:nvPr>
        </p:nvSpPr>
        <p:spPr/>
        <p:txBody>
          <a:bodyPr/>
          <a:lstStyle/>
          <a:p>
            <a:fld id="{B56452B3-2F0D-4EFE-AE14-F4C7FCB7749D}" type="slidenum">
              <a:rPr lang="en-US" smtClean="0"/>
              <a:t>‹#›</a:t>
            </a:fld>
            <a:endParaRPr lang="en-US"/>
          </a:p>
        </p:txBody>
      </p:sp>
    </p:spTree>
    <p:extLst>
      <p:ext uri="{BB962C8B-B14F-4D97-AF65-F5344CB8AC3E}">
        <p14:creationId xmlns:p14="http://schemas.microsoft.com/office/powerpoint/2010/main" val="132684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F26E-A402-63EE-5945-DAB0BB4B69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838AF0-80B5-5954-DCA6-E43D68505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0C3D77-812A-AD2A-1D51-60CBE1BA6732}"/>
              </a:ext>
            </a:extLst>
          </p:cNvPr>
          <p:cNvSpPr>
            <a:spLocks noGrp="1"/>
          </p:cNvSpPr>
          <p:nvPr>
            <p:ph type="dt" sz="half" idx="10"/>
          </p:nvPr>
        </p:nvSpPr>
        <p:spPr/>
        <p:txBody>
          <a:bodyPr/>
          <a:lstStyle/>
          <a:p>
            <a:fld id="{597129B4-401F-41F4-B433-0AFF909F4285}" type="datetimeFigureOut">
              <a:rPr lang="en-US" smtClean="0"/>
              <a:t>10/10/2024</a:t>
            </a:fld>
            <a:endParaRPr lang="en-US"/>
          </a:p>
        </p:txBody>
      </p:sp>
      <p:sp>
        <p:nvSpPr>
          <p:cNvPr id="5" name="Footer Placeholder 4">
            <a:extLst>
              <a:ext uri="{FF2B5EF4-FFF2-40B4-BE49-F238E27FC236}">
                <a16:creationId xmlns:a16="http://schemas.microsoft.com/office/drawing/2014/main" id="{6173B281-C0B8-C06A-0F11-17B4ED6C9B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8FCF6-76D7-E2FE-1D0D-8099EAF0D08E}"/>
              </a:ext>
            </a:extLst>
          </p:cNvPr>
          <p:cNvSpPr>
            <a:spLocks noGrp="1"/>
          </p:cNvSpPr>
          <p:nvPr>
            <p:ph type="sldNum" sz="quarter" idx="12"/>
          </p:nvPr>
        </p:nvSpPr>
        <p:spPr/>
        <p:txBody>
          <a:bodyPr/>
          <a:lstStyle/>
          <a:p>
            <a:fld id="{B56452B3-2F0D-4EFE-AE14-F4C7FCB7749D}" type="slidenum">
              <a:rPr lang="en-US" smtClean="0"/>
              <a:t>‹#›</a:t>
            </a:fld>
            <a:endParaRPr lang="en-US"/>
          </a:p>
        </p:txBody>
      </p:sp>
    </p:spTree>
    <p:extLst>
      <p:ext uri="{BB962C8B-B14F-4D97-AF65-F5344CB8AC3E}">
        <p14:creationId xmlns:p14="http://schemas.microsoft.com/office/powerpoint/2010/main" val="294245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2698-DD8D-BDD9-9495-C6E848EA88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5EB858-0350-AE4A-680F-3339117C67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E6CCB1-E944-AF1B-738A-11D2B71AFD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609724-A3CD-EB50-6CF9-E3B7BD478A65}"/>
              </a:ext>
            </a:extLst>
          </p:cNvPr>
          <p:cNvSpPr>
            <a:spLocks noGrp="1"/>
          </p:cNvSpPr>
          <p:nvPr>
            <p:ph type="dt" sz="half" idx="10"/>
          </p:nvPr>
        </p:nvSpPr>
        <p:spPr/>
        <p:txBody>
          <a:bodyPr/>
          <a:lstStyle/>
          <a:p>
            <a:fld id="{597129B4-401F-41F4-B433-0AFF909F4285}" type="datetimeFigureOut">
              <a:rPr lang="en-US" smtClean="0"/>
              <a:t>10/10/2024</a:t>
            </a:fld>
            <a:endParaRPr lang="en-US"/>
          </a:p>
        </p:txBody>
      </p:sp>
      <p:sp>
        <p:nvSpPr>
          <p:cNvPr id="6" name="Footer Placeholder 5">
            <a:extLst>
              <a:ext uri="{FF2B5EF4-FFF2-40B4-BE49-F238E27FC236}">
                <a16:creationId xmlns:a16="http://schemas.microsoft.com/office/drawing/2014/main" id="{CFB8B3FA-7556-9FFC-50A0-9A99966A5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E89D2-2E50-49DA-57A5-BAAAE07CA9B7}"/>
              </a:ext>
            </a:extLst>
          </p:cNvPr>
          <p:cNvSpPr>
            <a:spLocks noGrp="1"/>
          </p:cNvSpPr>
          <p:nvPr>
            <p:ph type="sldNum" sz="quarter" idx="12"/>
          </p:nvPr>
        </p:nvSpPr>
        <p:spPr/>
        <p:txBody>
          <a:bodyPr/>
          <a:lstStyle/>
          <a:p>
            <a:fld id="{B56452B3-2F0D-4EFE-AE14-F4C7FCB7749D}" type="slidenum">
              <a:rPr lang="en-US" smtClean="0"/>
              <a:t>‹#›</a:t>
            </a:fld>
            <a:endParaRPr lang="en-US"/>
          </a:p>
        </p:txBody>
      </p:sp>
    </p:spTree>
    <p:extLst>
      <p:ext uri="{BB962C8B-B14F-4D97-AF65-F5344CB8AC3E}">
        <p14:creationId xmlns:p14="http://schemas.microsoft.com/office/powerpoint/2010/main" val="352364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936C-D09C-3B5C-3343-F4F59EC3B9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39829A-3566-83BA-F79E-29B4C327F1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A97AE9-DDC4-0EAB-FC37-18842E591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22178E-29C0-B69D-C3D6-4B65B6A86C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1B99AC-BCE2-8B97-4532-ACB280A6A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C896E9-1D93-0C00-51E2-0475B772971D}"/>
              </a:ext>
            </a:extLst>
          </p:cNvPr>
          <p:cNvSpPr>
            <a:spLocks noGrp="1"/>
          </p:cNvSpPr>
          <p:nvPr>
            <p:ph type="dt" sz="half" idx="10"/>
          </p:nvPr>
        </p:nvSpPr>
        <p:spPr/>
        <p:txBody>
          <a:bodyPr/>
          <a:lstStyle/>
          <a:p>
            <a:fld id="{597129B4-401F-41F4-B433-0AFF909F4285}" type="datetimeFigureOut">
              <a:rPr lang="en-US" smtClean="0"/>
              <a:t>10/10/2024</a:t>
            </a:fld>
            <a:endParaRPr lang="en-US"/>
          </a:p>
        </p:txBody>
      </p:sp>
      <p:sp>
        <p:nvSpPr>
          <p:cNvPr id="8" name="Footer Placeholder 7">
            <a:extLst>
              <a:ext uri="{FF2B5EF4-FFF2-40B4-BE49-F238E27FC236}">
                <a16:creationId xmlns:a16="http://schemas.microsoft.com/office/drawing/2014/main" id="{07DD29E9-075E-4352-7432-BA6FF835D1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8C5D2-8AD1-8FE3-C6B4-4CB55FF38A91}"/>
              </a:ext>
            </a:extLst>
          </p:cNvPr>
          <p:cNvSpPr>
            <a:spLocks noGrp="1"/>
          </p:cNvSpPr>
          <p:nvPr>
            <p:ph type="sldNum" sz="quarter" idx="12"/>
          </p:nvPr>
        </p:nvSpPr>
        <p:spPr/>
        <p:txBody>
          <a:bodyPr/>
          <a:lstStyle/>
          <a:p>
            <a:fld id="{B56452B3-2F0D-4EFE-AE14-F4C7FCB7749D}" type="slidenum">
              <a:rPr lang="en-US" smtClean="0"/>
              <a:t>‹#›</a:t>
            </a:fld>
            <a:endParaRPr lang="en-US"/>
          </a:p>
        </p:txBody>
      </p:sp>
    </p:spTree>
    <p:extLst>
      <p:ext uri="{BB962C8B-B14F-4D97-AF65-F5344CB8AC3E}">
        <p14:creationId xmlns:p14="http://schemas.microsoft.com/office/powerpoint/2010/main" val="15361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9239-ABF0-93E9-50FE-8DFF48DEAF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D1557F-0F55-7E07-6261-C545DCA3BFBE}"/>
              </a:ext>
            </a:extLst>
          </p:cNvPr>
          <p:cNvSpPr>
            <a:spLocks noGrp="1"/>
          </p:cNvSpPr>
          <p:nvPr>
            <p:ph type="dt" sz="half" idx="10"/>
          </p:nvPr>
        </p:nvSpPr>
        <p:spPr/>
        <p:txBody>
          <a:bodyPr/>
          <a:lstStyle/>
          <a:p>
            <a:fld id="{597129B4-401F-41F4-B433-0AFF909F4285}" type="datetimeFigureOut">
              <a:rPr lang="en-US" smtClean="0"/>
              <a:t>10/10/2024</a:t>
            </a:fld>
            <a:endParaRPr lang="en-US"/>
          </a:p>
        </p:txBody>
      </p:sp>
      <p:sp>
        <p:nvSpPr>
          <p:cNvPr id="4" name="Footer Placeholder 3">
            <a:extLst>
              <a:ext uri="{FF2B5EF4-FFF2-40B4-BE49-F238E27FC236}">
                <a16:creationId xmlns:a16="http://schemas.microsoft.com/office/drawing/2014/main" id="{55AF16F7-D0C0-9DFE-C171-CB65722E67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ADFCC3-347D-AF61-2D40-55D7418EC0FF}"/>
              </a:ext>
            </a:extLst>
          </p:cNvPr>
          <p:cNvSpPr>
            <a:spLocks noGrp="1"/>
          </p:cNvSpPr>
          <p:nvPr>
            <p:ph type="sldNum" sz="quarter" idx="12"/>
          </p:nvPr>
        </p:nvSpPr>
        <p:spPr/>
        <p:txBody>
          <a:bodyPr/>
          <a:lstStyle/>
          <a:p>
            <a:fld id="{B56452B3-2F0D-4EFE-AE14-F4C7FCB7749D}" type="slidenum">
              <a:rPr lang="en-US" smtClean="0"/>
              <a:t>‹#›</a:t>
            </a:fld>
            <a:endParaRPr lang="en-US"/>
          </a:p>
        </p:txBody>
      </p:sp>
    </p:spTree>
    <p:extLst>
      <p:ext uri="{BB962C8B-B14F-4D97-AF65-F5344CB8AC3E}">
        <p14:creationId xmlns:p14="http://schemas.microsoft.com/office/powerpoint/2010/main" val="113407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FCAB73-600A-D6BA-9EFF-C8F40F9DE6D8}"/>
              </a:ext>
            </a:extLst>
          </p:cNvPr>
          <p:cNvSpPr>
            <a:spLocks noGrp="1"/>
          </p:cNvSpPr>
          <p:nvPr>
            <p:ph type="dt" sz="half" idx="10"/>
          </p:nvPr>
        </p:nvSpPr>
        <p:spPr/>
        <p:txBody>
          <a:bodyPr/>
          <a:lstStyle/>
          <a:p>
            <a:fld id="{597129B4-401F-41F4-B433-0AFF909F4285}" type="datetimeFigureOut">
              <a:rPr lang="en-US" smtClean="0"/>
              <a:t>10/10/2024</a:t>
            </a:fld>
            <a:endParaRPr lang="en-US"/>
          </a:p>
        </p:txBody>
      </p:sp>
      <p:sp>
        <p:nvSpPr>
          <p:cNvPr id="3" name="Footer Placeholder 2">
            <a:extLst>
              <a:ext uri="{FF2B5EF4-FFF2-40B4-BE49-F238E27FC236}">
                <a16:creationId xmlns:a16="http://schemas.microsoft.com/office/drawing/2014/main" id="{2F00880F-EB18-6FDC-39AB-32641F9AA3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DEAF0E-D92B-D9D5-41A0-B37E391017D8}"/>
              </a:ext>
            </a:extLst>
          </p:cNvPr>
          <p:cNvSpPr>
            <a:spLocks noGrp="1"/>
          </p:cNvSpPr>
          <p:nvPr>
            <p:ph type="sldNum" sz="quarter" idx="12"/>
          </p:nvPr>
        </p:nvSpPr>
        <p:spPr/>
        <p:txBody>
          <a:bodyPr/>
          <a:lstStyle/>
          <a:p>
            <a:fld id="{B56452B3-2F0D-4EFE-AE14-F4C7FCB7749D}" type="slidenum">
              <a:rPr lang="en-US" smtClean="0"/>
              <a:t>‹#›</a:t>
            </a:fld>
            <a:endParaRPr lang="en-US"/>
          </a:p>
        </p:txBody>
      </p:sp>
    </p:spTree>
    <p:extLst>
      <p:ext uri="{BB962C8B-B14F-4D97-AF65-F5344CB8AC3E}">
        <p14:creationId xmlns:p14="http://schemas.microsoft.com/office/powerpoint/2010/main" val="102929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2ABB-6A29-6D58-C04C-F0A61B1E9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2EF9A7-451E-5C4F-0633-34D495EB52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52744E-56A3-FE22-F641-98566D8BBB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7E36C-3FC8-EBC7-9A2D-0C67BBC52496}"/>
              </a:ext>
            </a:extLst>
          </p:cNvPr>
          <p:cNvSpPr>
            <a:spLocks noGrp="1"/>
          </p:cNvSpPr>
          <p:nvPr>
            <p:ph type="dt" sz="half" idx="10"/>
          </p:nvPr>
        </p:nvSpPr>
        <p:spPr/>
        <p:txBody>
          <a:bodyPr/>
          <a:lstStyle/>
          <a:p>
            <a:fld id="{597129B4-401F-41F4-B433-0AFF909F4285}" type="datetimeFigureOut">
              <a:rPr lang="en-US" smtClean="0"/>
              <a:t>10/10/2024</a:t>
            </a:fld>
            <a:endParaRPr lang="en-US"/>
          </a:p>
        </p:txBody>
      </p:sp>
      <p:sp>
        <p:nvSpPr>
          <p:cNvPr id="6" name="Footer Placeholder 5">
            <a:extLst>
              <a:ext uri="{FF2B5EF4-FFF2-40B4-BE49-F238E27FC236}">
                <a16:creationId xmlns:a16="http://schemas.microsoft.com/office/drawing/2014/main" id="{9B220A49-C972-C2BC-8ADB-8E71CBC51A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FCD102-4EA2-0AD5-8964-9BCCD7E49F0A}"/>
              </a:ext>
            </a:extLst>
          </p:cNvPr>
          <p:cNvSpPr>
            <a:spLocks noGrp="1"/>
          </p:cNvSpPr>
          <p:nvPr>
            <p:ph type="sldNum" sz="quarter" idx="12"/>
          </p:nvPr>
        </p:nvSpPr>
        <p:spPr/>
        <p:txBody>
          <a:bodyPr/>
          <a:lstStyle/>
          <a:p>
            <a:fld id="{B56452B3-2F0D-4EFE-AE14-F4C7FCB7749D}" type="slidenum">
              <a:rPr lang="en-US" smtClean="0"/>
              <a:t>‹#›</a:t>
            </a:fld>
            <a:endParaRPr lang="en-US"/>
          </a:p>
        </p:txBody>
      </p:sp>
    </p:spTree>
    <p:extLst>
      <p:ext uri="{BB962C8B-B14F-4D97-AF65-F5344CB8AC3E}">
        <p14:creationId xmlns:p14="http://schemas.microsoft.com/office/powerpoint/2010/main" val="133379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C13C-44FF-0882-CE9B-D24A4F3C7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F34A42-CD02-C9C5-8F1F-564084A8A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406514-C5C4-7645-E070-B1D1F56B5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AF53C4-D9E1-0211-2200-3AB1CC1FFFFE}"/>
              </a:ext>
            </a:extLst>
          </p:cNvPr>
          <p:cNvSpPr>
            <a:spLocks noGrp="1"/>
          </p:cNvSpPr>
          <p:nvPr>
            <p:ph type="dt" sz="half" idx="10"/>
          </p:nvPr>
        </p:nvSpPr>
        <p:spPr/>
        <p:txBody>
          <a:bodyPr/>
          <a:lstStyle/>
          <a:p>
            <a:fld id="{597129B4-401F-41F4-B433-0AFF909F4285}" type="datetimeFigureOut">
              <a:rPr lang="en-US" smtClean="0"/>
              <a:t>10/10/2024</a:t>
            </a:fld>
            <a:endParaRPr lang="en-US"/>
          </a:p>
        </p:txBody>
      </p:sp>
      <p:sp>
        <p:nvSpPr>
          <p:cNvPr id="6" name="Footer Placeholder 5">
            <a:extLst>
              <a:ext uri="{FF2B5EF4-FFF2-40B4-BE49-F238E27FC236}">
                <a16:creationId xmlns:a16="http://schemas.microsoft.com/office/drawing/2014/main" id="{329A3415-3BD0-038E-D2C6-164299F508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5A498C-70A3-42FD-0AB4-50E372A232BF}"/>
              </a:ext>
            </a:extLst>
          </p:cNvPr>
          <p:cNvSpPr>
            <a:spLocks noGrp="1"/>
          </p:cNvSpPr>
          <p:nvPr>
            <p:ph type="sldNum" sz="quarter" idx="12"/>
          </p:nvPr>
        </p:nvSpPr>
        <p:spPr/>
        <p:txBody>
          <a:bodyPr/>
          <a:lstStyle/>
          <a:p>
            <a:fld id="{B56452B3-2F0D-4EFE-AE14-F4C7FCB7749D}" type="slidenum">
              <a:rPr lang="en-US" smtClean="0"/>
              <a:t>‹#›</a:t>
            </a:fld>
            <a:endParaRPr lang="en-US"/>
          </a:p>
        </p:txBody>
      </p:sp>
    </p:spTree>
    <p:extLst>
      <p:ext uri="{BB962C8B-B14F-4D97-AF65-F5344CB8AC3E}">
        <p14:creationId xmlns:p14="http://schemas.microsoft.com/office/powerpoint/2010/main" val="122004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F3B56-B891-26BB-DBA2-3F8BEF2DD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A70C2F-F20A-8020-B26D-E7C4A7C8D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96577-5457-0A52-249F-BDDEF1E800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129B4-401F-41F4-B433-0AFF909F4285}" type="datetimeFigureOut">
              <a:rPr lang="en-US" smtClean="0"/>
              <a:t>10/10/2024</a:t>
            </a:fld>
            <a:endParaRPr lang="en-US"/>
          </a:p>
        </p:txBody>
      </p:sp>
      <p:sp>
        <p:nvSpPr>
          <p:cNvPr id="5" name="Footer Placeholder 4">
            <a:extLst>
              <a:ext uri="{FF2B5EF4-FFF2-40B4-BE49-F238E27FC236}">
                <a16:creationId xmlns:a16="http://schemas.microsoft.com/office/drawing/2014/main" id="{94943C42-1CCC-6110-78E9-9427E7B25E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0FBA17-A42B-F3F8-5214-90F48A831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452B3-2F0D-4EFE-AE14-F4C7FCB7749D}" type="slidenum">
              <a:rPr lang="en-US" smtClean="0"/>
              <a:t>‹#›</a:t>
            </a:fld>
            <a:endParaRPr lang="en-US"/>
          </a:p>
        </p:txBody>
      </p:sp>
    </p:spTree>
    <p:extLst>
      <p:ext uri="{BB962C8B-B14F-4D97-AF65-F5344CB8AC3E}">
        <p14:creationId xmlns:p14="http://schemas.microsoft.com/office/powerpoint/2010/main" val="1896529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7LWjBzzFOao&amp;list=PLaV7m2-zFKphoXW6cc3NwUfxra0A1LYDi&amp;index=10"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cbxXzOl0U9o&amp;list=PLaV7m2-zFKphoXW6cc3NwUfxra0A1LYDi&amp;index=6"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7LWjBzzFOao&amp;list=PLaV7m2-zFKphoXW6cc3NwUfxra0A1LYDi&amp;index=10"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hyperlink" Target="mailto:TNCaseMix@mslc.com" TargetMode="External"/><Relationship Id="rId4" Type="http://schemas.openxmlformats.org/officeDocument/2006/relationships/hyperlink" Target="https://urldefense.com/v3/__https:/myersandstauffer.com/client-portal/tennessee*toggle-id-2__;Iw!!PRtDf9A!pqYAk-hqJPaQ6wweJ9LX-gT61k4lUW30ZQkPdw3c00BJdaba6S_82IK5vwlqXCWd4rPNddrFQIAIm7uHM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cmscompliancegroup.com/2023/09/20/resources-for-mds-3-0-changes-effective-october-1-2023/Unique%20partnership%20reduces%20polypharmacy%20for%2016%20percent%20of%20residents%20in%20year%20one%20https:/www.mcknights.com/news/unique-partnership-reduces-polypharmacy-for-16-percent-of-residents-in-year-one/"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7_uMZPkV7eE&amp;list=PLaV7m2-zFKphoXW6cc3NwUfxra0A1LYDi&amp;index=5"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nFaSRuuV7nw&amp;list=PLaV7m2-zFKphoXW6cc3NwUfxra0A1LYDi&amp;index=17" TargetMode="External"/><Relationship Id="rId2" Type="http://schemas.openxmlformats.org/officeDocument/2006/relationships/hyperlink" Target="https://www.youtube.com/watch?v=rbCT3ZkWynQ&amp;list=PLaV7m2-zFKphoXW6cc3NwUfxra0A1LYDi&amp;index=8"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oayTklhohzs&amp;list=PLaV7m2-zFKphoXW6cc3NwUfxra0A1LYDi&amp;index=14" TargetMode="External"/><Relationship Id="rId2" Type="http://schemas.openxmlformats.org/officeDocument/2006/relationships/hyperlink" Target="https://www.youtube.com/watch?v=mRAdUP9Xp8Y&amp;list=PLaV7m2-zFKphoXW6cc3NwUfxra0A1LYDi&amp;index=3"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jNQWjw2uOt0&amp;list=PLaV7m2-zFKphoXW6cc3NwUfxra0A1LYDi&amp;index=16"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eWJKN86DxZU&amp;list=PLaV7m2-zFKphoXW6cc3NwUfxra0A1LYDi&amp;index=15" TargetMode="External"/><Relationship Id="rId2" Type="http://schemas.openxmlformats.org/officeDocument/2006/relationships/hyperlink" Target="https://www.youtube.com/watch?v=4Xzxm-uLFmk&amp;list=PLaV7m2-zFKphoXW6cc3NwUfxra0A1LYDi&amp;index=11" TargetMode="Externa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YGLI5Mb-AzQ&amp;list=PLaV7m2-zFKphoXW6cc3NwUfxra0A1LYDi&amp;index=13" TargetMode="External"/><Relationship Id="rId2" Type="http://schemas.openxmlformats.org/officeDocument/2006/relationships/hyperlink" Target="https://www.youtube.com/watch?v=_DgdnkEAfV4&amp;list=PLaV7m2-zFKphoXW6cc3NwUfxra0A1LYDi&amp;index=2" TargetMode="Externa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y-K-nWW2hhA&amp;list=PLaV7m2-zFKphoXW6cc3NwUfxra0A1LYDi&amp;index=1"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youtube.com/watch?v=zKJJ9x2ujHg&amp;list=PLaV7m2-zFKphoXW6cc3NwUfxra0A1LYDi&amp;index=7"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8" Type="http://schemas.openxmlformats.org/officeDocument/2006/relationships/hyperlink" Target="https://www.cms.gov/files/document/mds30raimanualv11811rerrataseptember82023.pdf" TargetMode="External"/><Relationship Id="rId3" Type="http://schemas.openxmlformats.org/officeDocument/2006/relationships/hyperlink" Target="https://www.cms.gov/files/zip/mds30finalitemsetsv11811v5foroct12023.zip" TargetMode="External"/><Relationship Id="rId7" Type="http://schemas.openxmlformats.org/officeDocument/2006/relationships/hyperlink" Target="https://www.cms.gov/files/zip/mds-30-rai-manual-v11811-and-change-tablesoctober-2023part3.zip" TargetMode="External"/><Relationship Id="rId2" Type="http://schemas.openxmlformats.org/officeDocument/2006/relationships/hyperlink" Target="https://www.cms.gov/files/document/finalmds-30-rai-manual-v11811october2023.pdf" TargetMode="External"/><Relationship Id="rId1" Type="http://schemas.openxmlformats.org/officeDocument/2006/relationships/slideLayout" Target="../slideLayouts/slideLayout7.xml"/><Relationship Id="rId6" Type="http://schemas.openxmlformats.org/officeDocument/2006/relationships/hyperlink" Target="https://www.cms.gov/files/zip/mds-30-rai-manual-v11811-and-change-tablesoctober-2023part2.zip" TargetMode="External"/><Relationship Id="rId5" Type="http://schemas.openxmlformats.org/officeDocument/2006/relationships/hyperlink" Target="https://www.cms.gov/files/zip/mds-30-rai-manual-v11811-and-change-tablesoctober-2023part1.zip" TargetMode="External"/><Relationship Id="rId4" Type="http://schemas.openxmlformats.org/officeDocument/2006/relationships/hyperlink" Target="https://www.cms.gov/files/zip/final-osa-manualitem-setchange-historyoctober12023-v2.zip"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youtube.com/watch?v=nFaSRuuV7nw&amp;list=PLaV7m2-zFKphoXW6cc3NwUfxra0A1LYDi&amp;index=17" TargetMode="External"/><Relationship Id="rId13" Type="http://schemas.openxmlformats.org/officeDocument/2006/relationships/hyperlink" Target="https://www.youtube.com/watch?v=oayTklhohzs&amp;list=PLaV7m2-zFKphoXW6cc3NwUfxra0A1LYDi&amp;index=14" TargetMode="External"/><Relationship Id="rId3" Type="http://schemas.openxmlformats.org/officeDocument/2006/relationships/hyperlink" Target="https://www.youtube.com/watch?v=cbxXzOl0U9o&amp;list=PLaV7m2-zFKphoXW6cc3NwUfxra0A1LYDi&amp;index=6" TargetMode="External"/><Relationship Id="rId7" Type="http://schemas.openxmlformats.org/officeDocument/2006/relationships/hyperlink" Target="https://www.youtube.com/watch?v=rbCT3ZkWynQ&amp;list=PLaV7m2-zFKphoXW6cc3NwUfxra0A1LYDi&amp;index=8" TargetMode="External"/><Relationship Id="rId12" Type="http://schemas.openxmlformats.org/officeDocument/2006/relationships/hyperlink" Target="https://www.youtube.com/watch?v=mRAdUP9Xp8Y&amp;list=PLaV7m2-zFKphoXW6cc3NwUfxra0A1LYDi&amp;index=3" TargetMode="External"/><Relationship Id="rId2" Type="http://schemas.openxmlformats.org/officeDocument/2006/relationships/hyperlink" Target="https://www.youtube.com/watch?v=7LWjBzzFOao&amp;list=PLaV7m2-zFKphoXW6cc3NwUfxra0A1LYDi&amp;index=10" TargetMode="External"/><Relationship Id="rId16" Type="http://schemas.openxmlformats.org/officeDocument/2006/relationships/hyperlink" Target="https://www.youtube.com/watch?v=y-K-nWW2hhA&amp;list=PLaV7m2-zFKphoXW6cc3NwUfxra0A1LYDi&amp;index=1" TargetMode="External"/><Relationship Id="rId1" Type="http://schemas.openxmlformats.org/officeDocument/2006/relationships/slideLayout" Target="../slideLayouts/slideLayout7.xml"/><Relationship Id="rId6" Type="http://schemas.openxmlformats.org/officeDocument/2006/relationships/hyperlink" Target="https://www.youtube.com/watch?v=7_uMZPkV7eE&amp;list=PLaV7m2-zFKphoXW6cc3NwUfxra0A1LYDi&amp;index=5" TargetMode="External"/><Relationship Id="rId11" Type="http://schemas.openxmlformats.org/officeDocument/2006/relationships/hyperlink" Target="https://www.youtube.com/watch?v=eWJKN86DxZU&amp;list=PLaV7m2-zFKphoXW6cc3NwUfxra0A1LYDi&amp;index=15" TargetMode="External"/><Relationship Id="rId5" Type="http://schemas.openxmlformats.org/officeDocument/2006/relationships/hyperlink" Target="https://www.youtube.com/watch?v=zKJJ9x2ujHg&amp;list=PLaV7m2-zFKphoXW6cc3NwUfxra0A1LYDi&amp;index=7" TargetMode="External"/><Relationship Id="rId15" Type="http://schemas.openxmlformats.org/officeDocument/2006/relationships/hyperlink" Target="https://www.youtube.com/watch?v=YGLI5Mb-AzQ&amp;list=PLaV7m2-zFKphoXW6cc3NwUfxra0A1LYDi&amp;index=13" TargetMode="External"/><Relationship Id="rId10" Type="http://schemas.openxmlformats.org/officeDocument/2006/relationships/hyperlink" Target="https://www.youtube.com/watch?v=4Xzxm-uLFmk&amp;list=PLaV7m2-zFKphoXW6cc3NwUfxra0A1LYDi&amp;index=11" TargetMode="External"/><Relationship Id="rId4" Type="http://schemas.openxmlformats.org/officeDocument/2006/relationships/hyperlink" Target="https://cmscompliancegroup.com/2023/09/20/resources-for-mds-3-0-changes-effective-october-1-2023/Unique%20partnership%20reduces%20polypharmacy%20for%2016%20percent%20of%20residents%20in%20year%20one%20https:/www.mcknights.com/news/unique-partnership-reduces-polypharmacy-for-16-percent-of-residents-in-year-one/" TargetMode="External"/><Relationship Id="rId9" Type="http://schemas.openxmlformats.org/officeDocument/2006/relationships/hyperlink" Target="https://www.youtube.com/watch?v=jNQWjw2uOt0&amp;list=PLaV7m2-zFKphoXW6cc3NwUfxra0A1LYDi&amp;index=16" TargetMode="External"/><Relationship Id="rId14" Type="http://schemas.openxmlformats.org/officeDocument/2006/relationships/hyperlink" Target="https://www.youtube.com/watch?v=_DgdnkEAfV4&amp;list=PLaV7m2-zFKphoXW6cc3NwUfxra0A1LYDi&amp;index=2"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cms.gov/files/document/2023septembersnfbimscuecards.pdf" TargetMode="External"/><Relationship Id="rId2" Type="http://schemas.openxmlformats.org/officeDocument/2006/relationships/hyperlink" Target="https://www.cms.gov/files/document/2023augustsnf-guidance-training-programqa.pdf" TargetMode="Externa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hyperlink" Target="https://www.cms.gov/files/document/2023septembersnfdailyandactivitypreferencescuecard.pdf" TargetMode="External"/><Relationship Id="rId4" Type="http://schemas.openxmlformats.org/officeDocument/2006/relationships/hyperlink" Target="https://www.cms.gov/files/document/2023septembersnfpainassessmentinterviewcuecards.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AADD-FAC0-E615-5841-85280973568A}"/>
              </a:ext>
            </a:extLst>
          </p:cNvPr>
          <p:cNvSpPr>
            <a:spLocks noGrp="1"/>
          </p:cNvSpPr>
          <p:nvPr>
            <p:ph type="ctrTitle"/>
          </p:nvPr>
        </p:nvSpPr>
        <p:spPr>
          <a:xfrm>
            <a:off x="761999" y="1141712"/>
            <a:ext cx="7923815" cy="1129537"/>
          </a:xfrm>
        </p:spPr>
        <p:txBody>
          <a:bodyPr vert="horz" lIns="91440" tIns="45720" rIns="91440" bIns="45720" rtlCol="0" anchor="t">
            <a:normAutofit/>
          </a:bodyPr>
          <a:lstStyle/>
          <a:p>
            <a:pPr algn="l"/>
            <a:r>
              <a:rPr lang="en-US" sz="4000" kern="1200">
                <a:latin typeface="+mj-lt"/>
                <a:ea typeface="+mj-ea"/>
                <a:cs typeface="+mj-cs"/>
              </a:rPr>
              <a:t>State of Tennessee</a:t>
            </a:r>
          </a:p>
        </p:txBody>
      </p:sp>
      <p:sp>
        <p:nvSpPr>
          <p:cNvPr id="3" name="Subtitle 2">
            <a:extLst>
              <a:ext uri="{FF2B5EF4-FFF2-40B4-BE49-F238E27FC236}">
                <a16:creationId xmlns:a16="http://schemas.microsoft.com/office/drawing/2014/main" id="{F20B24D0-EA87-5BC0-6A17-97D64F1C7D76}"/>
              </a:ext>
            </a:extLst>
          </p:cNvPr>
          <p:cNvSpPr>
            <a:spLocks noGrp="1"/>
          </p:cNvSpPr>
          <p:nvPr>
            <p:ph type="subTitle" idx="1"/>
          </p:nvPr>
        </p:nvSpPr>
        <p:spPr>
          <a:xfrm>
            <a:off x="784608" y="5497592"/>
            <a:ext cx="10637772" cy="683095"/>
          </a:xfrm>
        </p:spPr>
        <p:txBody>
          <a:bodyPr vert="horz" lIns="91440" tIns="45720" rIns="91440" bIns="45720" rtlCol="0" anchor="t">
            <a:normAutofit fontScale="92500" lnSpcReduction="10000"/>
          </a:bodyPr>
          <a:lstStyle/>
          <a:p>
            <a:pPr algn="l"/>
            <a:endParaRPr lang="en-US" sz="1500" dirty="0"/>
          </a:p>
          <a:p>
            <a:pPr algn="l"/>
            <a:r>
              <a:rPr lang="en-US" b="1" dirty="0"/>
              <a:t>MDS Changes October 2023 </a:t>
            </a:r>
          </a:p>
        </p:txBody>
      </p:sp>
      <p:cxnSp>
        <p:nvCxnSpPr>
          <p:cNvPr id="48" name="Straight Connector 43">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3ABF55D-F33E-1ED9-9E22-2D115BF7A35A}"/>
              </a:ext>
            </a:extLst>
          </p:cNvPr>
          <p:cNvPicPr>
            <a:picLocks noChangeAspect="1"/>
          </p:cNvPicPr>
          <p:nvPr/>
        </p:nvPicPr>
        <p:blipFill>
          <a:blip r:embed="rId2"/>
          <a:stretch>
            <a:fillRect/>
          </a:stretch>
        </p:blipFill>
        <p:spPr>
          <a:xfrm>
            <a:off x="865139" y="2657174"/>
            <a:ext cx="10478721" cy="2121942"/>
          </a:xfrm>
          <a:prstGeom prst="rect">
            <a:avLst/>
          </a:prstGeom>
        </p:spPr>
      </p:pic>
      <p:cxnSp>
        <p:nvCxnSpPr>
          <p:cNvPr id="49" name="Straight Connector 45">
            <a:extLst>
              <a:ext uri="{FF2B5EF4-FFF2-40B4-BE49-F238E27FC236}">
                <a16:creationId xmlns:a16="http://schemas.microsoft.com/office/drawing/2014/main" id="{AF9469B9-6468-5B6A-E832-8D45903884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39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TextBox 2">
            <a:extLst>
              <a:ext uri="{FF2B5EF4-FFF2-40B4-BE49-F238E27FC236}">
                <a16:creationId xmlns:a16="http://schemas.microsoft.com/office/drawing/2014/main" id="{F9E91337-0B93-2A15-0AF1-138986DF5DEF}"/>
              </a:ext>
            </a:extLst>
          </p:cNvPr>
          <p:cNvGraphicFramePr/>
          <p:nvPr>
            <p:extLst>
              <p:ext uri="{D42A27DB-BD31-4B8C-83A1-F6EECF244321}">
                <p14:modId xmlns:p14="http://schemas.microsoft.com/office/powerpoint/2010/main" val="902493323"/>
              </p:ext>
            </p:extLst>
          </p:nvPr>
        </p:nvGraphicFramePr>
        <p:xfrm>
          <a:off x="900723"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8151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3CB24C07-8EEB-A8ED-B87B-25A3EB484B4A}"/>
              </a:ext>
            </a:extLst>
          </p:cNvPr>
          <p:cNvSpPr txBox="1"/>
          <p:nvPr/>
        </p:nvSpPr>
        <p:spPr>
          <a:xfrm>
            <a:off x="177282" y="1763043"/>
            <a:ext cx="7456455" cy="4413920"/>
          </a:xfrm>
          <a:prstGeom prst="rect">
            <a:avLst/>
          </a:prstGeom>
        </p:spPr>
        <p:txBody>
          <a:bodyPr vert="horz" lIns="91440" tIns="45720" rIns="91440" bIns="45720" rtlCol="0">
            <a:normAutofit/>
          </a:bodyPr>
          <a:lstStyle/>
          <a:p>
            <a:pPr>
              <a:lnSpc>
                <a:spcPct val="90000"/>
              </a:lnSpc>
              <a:spcAft>
                <a:spcPts val="600"/>
              </a:spcAft>
            </a:pPr>
            <a:r>
              <a:rPr lang="en-US" dirty="0"/>
              <a:t>The MDS changes also have implications for 4 of 15 QMs used in the </a:t>
            </a:r>
          </a:p>
          <a:p>
            <a:pPr>
              <a:lnSpc>
                <a:spcPct val="90000"/>
              </a:lnSpc>
              <a:spcAft>
                <a:spcPts val="600"/>
              </a:spcAft>
            </a:pPr>
            <a:r>
              <a:rPr lang="en-US" dirty="0"/>
              <a:t>Nursing Home Five Star Rating System. </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170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0A07558D-D65A-3A0A-7440-5BC4D26932D9}"/>
              </a:ext>
            </a:extLst>
          </p:cNvPr>
          <p:cNvGraphicFramePr/>
          <p:nvPr>
            <p:extLst>
              <p:ext uri="{D42A27DB-BD31-4B8C-83A1-F6EECF244321}">
                <p14:modId xmlns:p14="http://schemas.microsoft.com/office/powerpoint/2010/main" val="350874350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276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4F259072-093B-C5AA-9116-CE6EE6DC9BEA}"/>
              </a:ext>
            </a:extLst>
          </p:cNvPr>
          <p:cNvGraphicFramePr/>
          <p:nvPr>
            <p:extLst>
              <p:ext uri="{D42A27DB-BD31-4B8C-83A1-F6EECF244321}">
                <p14:modId xmlns:p14="http://schemas.microsoft.com/office/powerpoint/2010/main" val="326183609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131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E948BE1C-C2EC-6B8E-3CAC-4927B8E18998}"/>
              </a:ext>
            </a:extLst>
          </p:cNvPr>
          <p:cNvGraphicFramePr/>
          <p:nvPr>
            <p:extLst>
              <p:ext uri="{D42A27DB-BD31-4B8C-83A1-F6EECF244321}">
                <p14:modId xmlns:p14="http://schemas.microsoft.com/office/powerpoint/2010/main" val="249056399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8712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4B37B262-3B28-CB6E-A6A7-4BB15A1AC2C8}"/>
              </a:ext>
            </a:extLst>
          </p:cNvPr>
          <p:cNvGraphicFramePr/>
          <p:nvPr>
            <p:extLst>
              <p:ext uri="{D42A27DB-BD31-4B8C-83A1-F6EECF244321}">
                <p14:modId xmlns:p14="http://schemas.microsoft.com/office/powerpoint/2010/main" val="317713021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023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1" name="Picture 4" descr="Antique cash register keys">
            <a:extLst>
              <a:ext uri="{FF2B5EF4-FFF2-40B4-BE49-F238E27FC236}">
                <a16:creationId xmlns:a16="http://schemas.microsoft.com/office/drawing/2014/main" id="{A6EC22CE-781E-DC00-5FB8-F0E0F616EB73}"/>
              </a:ext>
            </a:extLst>
          </p:cNvPr>
          <p:cNvPicPr>
            <a:picLocks noChangeAspect="1"/>
          </p:cNvPicPr>
          <p:nvPr/>
        </p:nvPicPr>
        <p:blipFill rotWithShape="1">
          <a:blip r:embed="rId2">
            <a:duotone>
              <a:prstClr val="black"/>
              <a:schemeClr val="tx2">
                <a:tint val="45000"/>
                <a:satMod val="400000"/>
              </a:schemeClr>
            </a:duotone>
            <a:alphaModFix amt="25000"/>
          </a:blip>
          <a:srcRect t="9655" b="5758"/>
          <a:stretch/>
        </p:blipFill>
        <p:spPr>
          <a:xfrm>
            <a:off x="20" y="10"/>
            <a:ext cx="12191980" cy="6857990"/>
          </a:xfrm>
          <a:prstGeom prst="rect">
            <a:avLst/>
          </a:prstGeom>
        </p:spPr>
      </p:pic>
      <p:sp>
        <p:nvSpPr>
          <p:cNvPr id="32" name="TextBox 2">
            <a:extLst>
              <a:ext uri="{FF2B5EF4-FFF2-40B4-BE49-F238E27FC236}">
                <a16:creationId xmlns:a16="http://schemas.microsoft.com/office/drawing/2014/main" id="{CB4AE1C1-18D1-4D70-5981-CB3ABB7C2991}"/>
              </a:ext>
            </a:extLst>
          </p:cNvPr>
          <p:cNvSpPr txBox="1"/>
          <p:nvPr/>
        </p:nvSpPr>
        <p:spPr>
          <a:xfrm>
            <a:off x="838200" y="1825625"/>
            <a:ext cx="10515600" cy="4351338"/>
          </a:xfrm>
          <a:prstGeom prst="rect">
            <a:avLst/>
          </a:prstGeom>
        </p:spPr>
        <p:txBody>
          <a:bodyPr vert="horz" lIns="91440" tIns="45720" rIns="91440" bIns="45720" rtlCol="0">
            <a:normAutofit/>
          </a:bodyPr>
          <a:lstStyle/>
          <a:p>
            <a:pPr>
              <a:lnSpc>
                <a:spcPct val="90000"/>
              </a:lnSpc>
              <a:spcAft>
                <a:spcPts val="600"/>
              </a:spcAft>
            </a:pPr>
            <a:r>
              <a:rPr lang="en-US" sz="1500" dirty="0"/>
              <a:t>Assigning Lowest Turnover Score Possible to Providers that Fail to Submit Staffing Data Staffing in nursing homes has a substantial impact on the quality of care and outcomes residents experience.</a:t>
            </a:r>
          </a:p>
          <a:p>
            <a:pPr indent="-228600">
              <a:lnSpc>
                <a:spcPct val="90000"/>
              </a:lnSpc>
              <a:spcAft>
                <a:spcPts val="600"/>
              </a:spcAft>
              <a:buFont typeface="Arial" panose="020B0604020202020204" pitchFamily="34" charset="0"/>
              <a:buChar char="•"/>
            </a:pPr>
            <a:endParaRPr lang="en-US" sz="1500" dirty="0"/>
          </a:p>
          <a:p>
            <a:pPr>
              <a:lnSpc>
                <a:spcPct val="90000"/>
              </a:lnSpc>
              <a:spcAft>
                <a:spcPts val="600"/>
              </a:spcAft>
            </a:pPr>
            <a:r>
              <a:rPr lang="en-US" sz="1500" dirty="0"/>
              <a:t>Nursing homes receive points based on how they perform on each staffing measure; these points are used to assign star ratings. </a:t>
            </a:r>
          </a:p>
          <a:p>
            <a:pPr indent="-228600">
              <a:lnSpc>
                <a:spcPct val="90000"/>
              </a:lnSpc>
              <a:spcAft>
                <a:spcPts val="600"/>
              </a:spcAft>
              <a:buFont typeface="Arial" panose="020B0604020202020204" pitchFamily="34" charset="0"/>
              <a:buChar char="•"/>
            </a:pPr>
            <a:endParaRPr lang="en-US" sz="1500" dirty="0"/>
          </a:p>
          <a:p>
            <a:pPr>
              <a:lnSpc>
                <a:spcPct val="90000"/>
              </a:lnSpc>
              <a:spcAft>
                <a:spcPts val="600"/>
              </a:spcAft>
            </a:pPr>
            <a:r>
              <a:rPr lang="en-US" sz="1500" dirty="0"/>
              <a:t>Currently, nursing homes that fail to submit staffing data or submit erroneous data for staffing levels (hours per resident per day) receive a one-star staffing rating for the quarter in which the data are reported. However, nursing homes that fail to submit data in order to calculate staff turnover, have their staff turnover measures excluded from the staffing rating calculation. </a:t>
            </a:r>
          </a:p>
          <a:p>
            <a:pPr indent="-228600">
              <a:lnSpc>
                <a:spcPct val="90000"/>
              </a:lnSpc>
              <a:spcAft>
                <a:spcPts val="600"/>
              </a:spcAft>
              <a:buFont typeface="Arial" panose="020B0604020202020204" pitchFamily="34" charset="0"/>
              <a:buChar char="•"/>
            </a:pPr>
            <a:endParaRPr lang="en-US" sz="1500" dirty="0"/>
          </a:p>
          <a:p>
            <a:pPr>
              <a:lnSpc>
                <a:spcPct val="90000"/>
              </a:lnSpc>
              <a:spcAft>
                <a:spcPts val="600"/>
              </a:spcAft>
            </a:pPr>
            <a:r>
              <a:rPr lang="en-US" sz="1500" dirty="0"/>
              <a:t>Thus, there is no impact to their score. </a:t>
            </a:r>
          </a:p>
          <a:p>
            <a:pPr indent="-228600">
              <a:lnSpc>
                <a:spcPct val="90000"/>
              </a:lnSpc>
              <a:spcAft>
                <a:spcPts val="600"/>
              </a:spcAft>
              <a:buFont typeface="Arial" panose="020B0604020202020204" pitchFamily="34" charset="0"/>
              <a:buChar char="•"/>
            </a:pPr>
            <a:endParaRPr lang="en-US" sz="1500" dirty="0"/>
          </a:p>
          <a:p>
            <a:pPr>
              <a:lnSpc>
                <a:spcPct val="90000"/>
              </a:lnSpc>
              <a:spcAft>
                <a:spcPts val="600"/>
              </a:spcAft>
            </a:pPr>
            <a:r>
              <a:rPr lang="en-US" sz="1500" dirty="0"/>
              <a:t>Posting accurate and complete staffing data is important to CMS's commitment to transparency. Therefore, to further incentivize facilities to submit accurate staffing data, beginning in April 2024, CMS will revise the staffing rating methodology so providers that fail to submit staffing data or submit erroneous data receive the lowest score possible for corresponding staff turnover measures.</a:t>
            </a:r>
          </a:p>
        </p:txBody>
      </p:sp>
    </p:spTree>
    <p:extLst>
      <p:ext uri="{BB962C8B-B14F-4D97-AF65-F5344CB8AC3E}">
        <p14:creationId xmlns:p14="http://schemas.microsoft.com/office/powerpoint/2010/main" val="388783569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3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3" name="TextBox 2">
            <a:extLst>
              <a:ext uri="{FF2B5EF4-FFF2-40B4-BE49-F238E27FC236}">
                <a16:creationId xmlns:a16="http://schemas.microsoft.com/office/drawing/2014/main" id="{65F91756-6A57-23AE-B539-F1BD420AC64A}"/>
              </a:ext>
            </a:extLst>
          </p:cNvPr>
          <p:cNvGraphicFramePr/>
          <p:nvPr>
            <p:extLst>
              <p:ext uri="{D42A27DB-BD31-4B8C-83A1-F6EECF244321}">
                <p14:modId xmlns:p14="http://schemas.microsoft.com/office/powerpoint/2010/main" val="4258483415"/>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560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useBgFill="1">
        <p:nvSpPr>
          <p:cNvPr id="37"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TextBox 2">
            <a:extLst>
              <a:ext uri="{FF2B5EF4-FFF2-40B4-BE49-F238E27FC236}">
                <a16:creationId xmlns:a16="http://schemas.microsoft.com/office/drawing/2014/main" id="{EC135A23-DE9A-2B05-D523-6DF2CCC924E0}"/>
              </a:ext>
            </a:extLst>
          </p:cNvPr>
          <p:cNvSpPr txBox="1"/>
          <p:nvPr/>
        </p:nvSpPr>
        <p:spPr>
          <a:xfrm>
            <a:off x="4654296" y="190500"/>
            <a:ext cx="6892526" cy="5018630"/>
          </a:xfrm>
          <a:prstGeom prst="rect">
            <a:avLst/>
          </a:prstGeom>
        </p:spPr>
        <p:txBody>
          <a:bodyPr vert="horz" lIns="91440" tIns="45720" rIns="91440" bIns="45720" rtlCol="0" anchor="ctr">
            <a:normAutofit/>
          </a:bodyPr>
          <a:lstStyle/>
          <a:p>
            <a:pPr marL="0" marR="0" lvl="0" indent="-228600" fontAlgn="base">
              <a:lnSpc>
                <a:spcPct val="90000"/>
              </a:lnSpc>
              <a:spcBef>
                <a:spcPts val="0"/>
              </a:spcBef>
              <a:spcAft>
                <a:spcPts val="600"/>
              </a:spcAft>
              <a:buClrTx/>
              <a:buSzTx/>
              <a:buFont typeface="Arial" panose="020B0604020202020204" pitchFamily="34" charset="0"/>
              <a:buChar char="•"/>
              <a:tabLst/>
              <a:defRPr/>
            </a:pPr>
            <a:endParaRPr kumimoji="0" lang="en-US" sz="1500" b="0" i="0" u="none" strike="noStrike" cap="none" spc="0" normalizeH="0" baseline="0" noProof="0" dirty="0">
              <a:ln>
                <a:noFill/>
              </a:ln>
              <a:effectLst/>
              <a:uLnTx/>
              <a:uFillTx/>
            </a:endParaRPr>
          </a:p>
          <a:p>
            <a:pPr marR="0" lvl="0" fontAlgn="base">
              <a:lnSpc>
                <a:spcPct val="90000"/>
              </a:lnSpc>
              <a:spcBef>
                <a:spcPts val="0"/>
              </a:spcBef>
              <a:spcAft>
                <a:spcPts val="600"/>
              </a:spcAft>
              <a:buClrTx/>
              <a:buSzTx/>
              <a:tabLst/>
              <a:defRPr/>
            </a:pPr>
            <a:endParaRPr kumimoji="0" lang="en-US" sz="1500" b="0" i="0" u="none" strike="noStrike" cap="none" spc="0" normalizeH="0" baseline="0" noProof="0" dirty="0">
              <a:ln>
                <a:noFill/>
              </a:ln>
              <a:effectLst/>
              <a:uLnTx/>
              <a:uFillTx/>
            </a:endParaRPr>
          </a:p>
          <a:p>
            <a:pPr marR="0" lvl="0" fontAlgn="base">
              <a:lnSpc>
                <a:spcPct val="90000"/>
              </a:lnSpc>
              <a:spcBef>
                <a:spcPts val="0"/>
              </a:spcBef>
              <a:spcAft>
                <a:spcPts val="600"/>
              </a:spcAft>
              <a:buClrTx/>
              <a:buSzTx/>
              <a:tabLst/>
              <a:defRPr/>
            </a:pPr>
            <a:r>
              <a:rPr kumimoji="0" lang="en-US" sz="3200" b="0" i="0" u="none" strike="noStrike" cap="none" spc="0" normalizeH="0" baseline="0" noProof="0" dirty="0">
                <a:ln>
                  <a:noFill/>
                </a:ln>
                <a:effectLst/>
                <a:uLnTx/>
                <a:uFillTx/>
              </a:rPr>
              <a:t>CMS shared the videos from its SNF 2023 Guidance Training Program, which can be viewed via the following YouTube link:</a:t>
            </a:r>
          </a:p>
          <a:p>
            <a:pPr marL="0" marR="0" lvl="0" indent="-228600" fontAlgn="base">
              <a:lnSpc>
                <a:spcPct val="90000"/>
              </a:lnSpc>
              <a:spcBef>
                <a:spcPts val="0"/>
              </a:spcBef>
              <a:spcAft>
                <a:spcPts val="600"/>
              </a:spcAft>
              <a:buClrTx/>
              <a:buSzTx/>
              <a:buFont typeface="Arial" panose="020B0604020202020204" pitchFamily="34" charset="0"/>
              <a:buChar char="•"/>
              <a:tabLst/>
              <a:defRPr/>
            </a:pPr>
            <a:endParaRPr kumimoji="0" lang="en-US" sz="1500" b="0" i="0" u="none" strike="noStrike" cap="none" spc="0" normalizeH="0" baseline="0" noProof="0" dirty="0">
              <a:ln>
                <a:noFill/>
              </a:ln>
              <a:effectLst/>
              <a:uLnTx/>
              <a:uFillTx/>
              <a:hlinkClick r:id="rId2"/>
            </a:endParaRPr>
          </a:p>
          <a:p>
            <a:pPr marR="0" lvl="0" fontAlgn="base">
              <a:lnSpc>
                <a:spcPct val="90000"/>
              </a:lnSpc>
              <a:spcBef>
                <a:spcPts val="0"/>
              </a:spcBef>
              <a:spcAft>
                <a:spcPts val="600"/>
              </a:spcAft>
              <a:buClrTx/>
              <a:buSzTx/>
              <a:tabLst/>
              <a:defRPr/>
            </a:pPr>
            <a:r>
              <a:rPr kumimoji="0" lang="en-US" sz="1500" b="0" i="0" u="none" strike="noStrike" cap="none" spc="0" normalizeH="0" baseline="0" noProof="0" dirty="0">
                <a:ln>
                  <a:noFill/>
                </a:ln>
                <a:effectLst/>
                <a:uLnTx/>
                <a:uFillTx/>
                <a:hlinkClick r:id="rId2"/>
              </a:rPr>
              <a:t>Understanding Changes to the Minimum Data Set (MDS) 3.0 Resident Assessment Instrument (RAI) Manual</a:t>
            </a:r>
            <a:r>
              <a:rPr kumimoji="0" lang="en-US" sz="1500" b="0" i="0" u="none" strike="noStrike" cap="none" spc="0" normalizeH="0" baseline="0" noProof="0" dirty="0">
                <a:ln>
                  <a:noFill/>
                </a:ln>
                <a:effectLst/>
                <a:uLnTx/>
                <a:uFillTx/>
              </a:rPr>
              <a:t> </a:t>
            </a:r>
          </a:p>
          <a:p>
            <a:pPr marR="0" lvl="0" fontAlgn="base">
              <a:lnSpc>
                <a:spcPct val="90000"/>
              </a:lnSpc>
              <a:spcBef>
                <a:spcPts val="0"/>
              </a:spcBef>
              <a:spcAft>
                <a:spcPts val="600"/>
              </a:spcAft>
              <a:buClrTx/>
              <a:buSzTx/>
              <a:tabLst/>
              <a:defRPr/>
            </a:pPr>
            <a:r>
              <a:rPr kumimoji="0" lang="en-US" sz="1500" b="0" i="0" u="none" strike="noStrike" cap="none" spc="0" normalizeH="0" baseline="0" noProof="0" dirty="0">
                <a:ln>
                  <a:noFill/>
                </a:ln>
                <a:effectLst/>
                <a:uLnTx/>
                <a:uFillTx/>
              </a:rPr>
              <a:t>(May 2023)</a:t>
            </a:r>
          </a:p>
        </p:txBody>
      </p:sp>
    </p:spTree>
    <p:extLst>
      <p:ext uri="{BB962C8B-B14F-4D97-AF65-F5344CB8AC3E}">
        <p14:creationId xmlns:p14="http://schemas.microsoft.com/office/powerpoint/2010/main" val="1812558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ED740A-99AA-30E2-8774-0B8A4EBEAFC5}"/>
              </a:ext>
            </a:extLst>
          </p:cNvPr>
          <p:cNvSpPr txBox="1"/>
          <p:nvPr/>
        </p:nvSpPr>
        <p:spPr>
          <a:xfrm>
            <a:off x="3048000" y="3244334"/>
            <a:ext cx="6096000" cy="369332"/>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2"/>
              </a:rPr>
              <a:t>SNF Training Program Overview</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(May 2023)</a:t>
            </a:r>
          </a:p>
        </p:txBody>
      </p:sp>
      <p:sp>
        <p:nvSpPr>
          <p:cNvPr id="5" name="TextBox 4">
            <a:extLst>
              <a:ext uri="{FF2B5EF4-FFF2-40B4-BE49-F238E27FC236}">
                <a16:creationId xmlns:a16="http://schemas.microsoft.com/office/drawing/2014/main" id="{FC4EDCDF-A395-0F9F-9201-FAA9E96A9861}"/>
              </a:ext>
            </a:extLst>
          </p:cNvPr>
          <p:cNvSpPr txBox="1"/>
          <p:nvPr/>
        </p:nvSpPr>
        <p:spPr>
          <a:xfrm>
            <a:off x="2593910" y="2612571"/>
            <a:ext cx="6552422" cy="3139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CMS SNF Virtual Training:</a:t>
            </a:r>
          </a:p>
        </p:txBody>
      </p:sp>
    </p:spTree>
    <p:extLst>
      <p:ext uri="{BB962C8B-B14F-4D97-AF65-F5344CB8AC3E}">
        <p14:creationId xmlns:p14="http://schemas.microsoft.com/office/powerpoint/2010/main" val="3021991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2">
            <a:extLst>
              <a:ext uri="{FF2B5EF4-FFF2-40B4-BE49-F238E27FC236}">
                <a16:creationId xmlns:a16="http://schemas.microsoft.com/office/drawing/2014/main" id="{E575B37A-41D1-A47A-2A5E-32CAEB949BFD}"/>
              </a:ext>
            </a:extLst>
          </p:cNvPr>
          <p:cNvSpPr txBox="1"/>
          <p:nvPr/>
        </p:nvSpPr>
        <p:spPr>
          <a:xfrm>
            <a:off x="838200" y="1929384"/>
            <a:ext cx="10515600" cy="4251960"/>
          </a:xfrm>
          <a:prstGeom prst="rect">
            <a:avLst/>
          </a:prstGeom>
        </p:spPr>
        <p:txBody>
          <a:bodyPr vert="horz" lIns="91440" tIns="45720" rIns="91440" bIns="45720" rtlCol="0">
            <a:normAutofit/>
          </a:bodyPr>
          <a:lstStyle/>
          <a:p>
            <a:pPr marR="0" lvl="0" fontAlgn="auto">
              <a:lnSpc>
                <a:spcPct val="90000"/>
              </a:lnSpc>
              <a:spcBef>
                <a:spcPts val="0"/>
              </a:spcBef>
              <a:spcAft>
                <a:spcPts val="0"/>
              </a:spcAft>
              <a:buClrTx/>
              <a:buSzTx/>
              <a:tabLst/>
              <a:defRPr/>
            </a:pPr>
            <a:r>
              <a:rPr kumimoji="0" lang="en-US" sz="1900" b="1" i="0" u="none" strike="noStrike" cap="none" spc="0" normalizeH="0" baseline="0" noProof="0" dirty="0">
                <a:ln>
                  <a:noFill/>
                </a:ln>
                <a:effectLst/>
                <a:uLnTx/>
                <a:uFillTx/>
              </a:rPr>
              <a:t>      </a:t>
            </a:r>
          </a:p>
          <a:p>
            <a:pPr marL="0" marR="0" lvl="0" indent="-228600" fontAlgn="auto">
              <a:lnSpc>
                <a:spcPct val="90000"/>
              </a:lnSpc>
              <a:spcBef>
                <a:spcPts val="0"/>
              </a:spcBef>
              <a:spcAft>
                <a:spcPts val="0"/>
              </a:spcAft>
              <a:buClrTx/>
              <a:buSzTx/>
              <a:buFont typeface="Arial" panose="020B0604020202020204" pitchFamily="34" charset="0"/>
              <a:buChar char="•"/>
              <a:tabLst/>
              <a:defRPr/>
            </a:pPr>
            <a:endParaRPr kumimoji="0" lang="en-US" sz="1900" b="1" i="0" u="none" strike="noStrike" cap="none" spc="0" normalizeH="0" baseline="0" noProof="0" dirty="0">
              <a:ln>
                <a:noFill/>
              </a:ln>
              <a:effectLst/>
              <a:uLnTx/>
              <a:uFillTx/>
            </a:endParaRPr>
          </a:p>
          <a:p>
            <a:pPr marL="0" marR="0" lvl="0" indent="-228600" fontAlgn="auto">
              <a:lnSpc>
                <a:spcPct val="90000"/>
              </a:lnSpc>
              <a:spcBef>
                <a:spcPts val="0"/>
              </a:spcBef>
              <a:spcAft>
                <a:spcPts val="0"/>
              </a:spcAft>
              <a:buClrTx/>
              <a:buSzTx/>
              <a:buFont typeface="Arial" panose="020B0604020202020204" pitchFamily="34" charset="0"/>
              <a:buChar char="•"/>
              <a:tabLst/>
              <a:defRPr/>
            </a:pPr>
            <a:endParaRPr kumimoji="0" lang="en-US" sz="1900" b="1" i="0" u="none" strike="noStrike" cap="none" spc="0" normalizeH="0" baseline="0" noProof="0" dirty="0">
              <a:ln>
                <a:noFill/>
              </a:ln>
              <a:effectLst/>
              <a:uLnTx/>
              <a:uFillTx/>
            </a:endParaRPr>
          </a:p>
          <a:p>
            <a:pPr marL="0" marR="0" lvl="0" indent="-228600" fontAlgn="auto">
              <a:lnSpc>
                <a:spcPct val="90000"/>
              </a:lnSpc>
              <a:spcBef>
                <a:spcPts val="0"/>
              </a:spcBef>
              <a:spcAft>
                <a:spcPts val="0"/>
              </a:spcAft>
              <a:buClrTx/>
              <a:buSzTx/>
              <a:buFont typeface="Arial" panose="020B0604020202020204" pitchFamily="34" charset="0"/>
              <a:buChar char="•"/>
              <a:tabLst/>
              <a:defRPr/>
            </a:pPr>
            <a:endParaRPr kumimoji="0" lang="en-US" sz="1900" b="1" i="0" u="none" strike="noStrike" cap="none" spc="0" normalizeH="0" baseline="0" noProof="0" dirty="0">
              <a:ln>
                <a:noFill/>
              </a:ln>
              <a:effectLst/>
              <a:uLnTx/>
              <a:uFillTx/>
            </a:endParaRPr>
          </a:p>
          <a:p>
            <a:pPr marR="0" lvl="0" fontAlgn="auto">
              <a:lnSpc>
                <a:spcPct val="90000"/>
              </a:lnSpc>
              <a:spcBef>
                <a:spcPts val="0"/>
              </a:spcBef>
              <a:spcAft>
                <a:spcPts val="0"/>
              </a:spcAft>
              <a:buClrTx/>
              <a:buSzTx/>
              <a:tabLst/>
              <a:defRPr/>
            </a:pPr>
            <a:r>
              <a:rPr kumimoji="0" lang="en-US" sz="1900" b="1" i="0" u="none" strike="noStrike" cap="none" spc="0" normalizeH="0" baseline="0" noProof="0" dirty="0">
                <a:ln>
                  <a:noFill/>
                </a:ln>
                <a:effectLst/>
                <a:uLnTx/>
                <a:uFillTx/>
              </a:rPr>
              <a:t> </a:t>
            </a:r>
          </a:p>
        </p:txBody>
      </p:sp>
      <p:sp>
        <p:nvSpPr>
          <p:cNvPr id="4" name="TextBox 3">
            <a:extLst>
              <a:ext uri="{FF2B5EF4-FFF2-40B4-BE49-F238E27FC236}">
                <a16:creationId xmlns:a16="http://schemas.microsoft.com/office/drawing/2014/main" id="{F81028AA-4557-2ED1-6990-854E61E1BF61}"/>
              </a:ext>
            </a:extLst>
          </p:cNvPr>
          <p:cNvSpPr txBox="1"/>
          <p:nvPr/>
        </p:nvSpPr>
        <p:spPr>
          <a:xfrm>
            <a:off x="423950" y="2028306"/>
            <a:ext cx="11330246" cy="2491451"/>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600"/>
              </a:spcAft>
              <a:buClrTx/>
              <a:buSzTx/>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This presentation is a brief overview of the updates for MDS effective October 1, 2023 </a:t>
            </a:r>
          </a:p>
          <a:p>
            <a:pPr marR="0" lvl="0" algn="l" defTabSz="914400" rtl="0" eaLnBrk="1" fontAlgn="auto" latinLnBrk="0" hangingPunct="1">
              <a:lnSpc>
                <a:spcPct val="90000"/>
              </a:lnSpc>
              <a:spcBef>
                <a:spcPts val="0"/>
              </a:spcBef>
              <a:spcAft>
                <a:spcPts val="600"/>
              </a:spcAft>
              <a:buClrTx/>
              <a:buSzTx/>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&amp;</a:t>
            </a:r>
          </a:p>
          <a:p>
            <a:pPr marR="0" lvl="0" algn="l" defTabSz="914400" rtl="0" eaLnBrk="1" fontAlgn="auto" latinLnBrk="0" hangingPunct="1">
              <a:lnSpc>
                <a:spcPct val="90000"/>
              </a:lnSpc>
              <a:spcBef>
                <a:spcPts val="0"/>
              </a:spcBef>
              <a:spcAft>
                <a:spcPts val="600"/>
              </a:spcAft>
              <a:buClrTx/>
              <a:buSzTx/>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Overview of Center for Clinical Standards and Quality/Quality, Safety </a:t>
            </a:r>
          </a:p>
          <a:p>
            <a:pPr marR="0" lvl="0" algn="l" defTabSz="914400" rtl="0" eaLnBrk="1" fontAlgn="auto" latinLnBrk="0" hangingPunct="1">
              <a:lnSpc>
                <a:spcPct val="90000"/>
              </a:lnSpc>
              <a:spcBef>
                <a:spcPts val="0"/>
              </a:spcBef>
              <a:spcAft>
                <a:spcPts val="600"/>
              </a:spcAft>
              <a:buClrTx/>
              <a:buSzTx/>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&amp; Oversight Group Ref: QSO-23-21-NH -September 20, 2023</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827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1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extBox 2">
            <a:extLst>
              <a:ext uri="{FF2B5EF4-FFF2-40B4-BE49-F238E27FC236}">
                <a16:creationId xmlns:a16="http://schemas.microsoft.com/office/drawing/2014/main" id="{17DEBC5B-02AA-3D6F-A7C5-0D4B05C395AA}"/>
              </a:ext>
            </a:extLst>
          </p:cNvPr>
          <p:cNvGraphicFramePr/>
          <p:nvPr>
            <p:extLst>
              <p:ext uri="{D42A27DB-BD31-4B8C-83A1-F6EECF244321}">
                <p14:modId xmlns:p14="http://schemas.microsoft.com/office/powerpoint/2010/main" val="38731191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0349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7">
            <a:extLst>
              <a:ext uri="{FF2B5EF4-FFF2-40B4-BE49-F238E27FC236}">
                <a16:creationId xmlns:a16="http://schemas.microsoft.com/office/drawing/2014/main" id="{12B5DE39-BA09-7B42-4003-4F8550E98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862005" flipH="1" flipV="1">
            <a:off x="851682" y="-208561"/>
            <a:ext cx="1021459" cy="1151268"/>
          </a:xfrm>
          <a:custGeom>
            <a:avLst/>
            <a:gdLst>
              <a:gd name="connsiteX0" fmla="*/ 0 w 1021459"/>
              <a:gd name="connsiteY0" fmla="*/ 480203 h 1151268"/>
              <a:gd name="connsiteX1" fmla="*/ 205383 w 1021459"/>
              <a:gd name="connsiteY1" fmla="*/ 339749 h 1151268"/>
              <a:gd name="connsiteX2" fmla="*/ 234518 w 1021459"/>
              <a:gd name="connsiteY2" fmla="*/ 370332 h 1151268"/>
              <a:gd name="connsiteX3" fmla="*/ 559218 w 1021459"/>
              <a:gd name="connsiteY3" fmla="*/ 756689 h 1151268"/>
              <a:gd name="connsiteX4" fmla="*/ 883382 w 1021459"/>
              <a:gd name="connsiteY4" fmla="*/ 0 h 1151268"/>
              <a:gd name="connsiteX5" fmla="*/ 989197 w 1021459"/>
              <a:gd name="connsiteY5" fmla="*/ 471798 h 1151268"/>
              <a:gd name="connsiteX6" fmla="*/ 1021441 w 1021459"/>
              <a:gd name="connsiteY6" fmla="*/ 716426 h 1151268"/>
              <a:gd name="connsiteX7" fmla="*/ 904281 w 1021459"/>
              <a:gd name="connsiteY7" fmla="*/ 1015641 h 1151268"/>
              <a:gd name="connsiteX8" fmla="*/ 651239 w 1021459"/>
              <a:gd name="connsiteY8" fmla="*/ 1139993 h 1151268"/>
              <a:gd name="connsiteX9" fmla="*/ 257636 w 1021459"/>
              <a:gd name="connsiteY9" fmla="*/ 1102844 h 1151268"/>
              <a:gd name="connsiteX10" fmla="*/ 67884 w 1021459"/>
              <a:gd name="connsiteY10" fmla="*/ 763595 h 1151268"/>
              <a:gd name="connsiteX11" fmla="*/ 1054 w 1021459"/>
              <a:gd name="connsiteY11" fmla="*/ 485262 h 115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1459" h="1151268">
                <a:moveTo>
                  <a:pt x="0" y="480203"/>
                </a:moveTo>
                <a:lnTo>
                  <a:pt x="205383" y="339749"/>
                </a:lnTo>
                <a:lnTo>
                  <a:pt x="234518" y="370332"/>
                </a:lnTo>
                <a:cubicBezTo>
                  <a:pt x="346512" y="495221"/>
                  <a:pt x="463425" y="650296"/>
                  <a:pt x="559218" y="756689"/>
                </a:cubicBezTo>
                <a:lnTo>
                  <a:pt x="883382" y="0"/>
                </a:lnTo>
                <a:cubicBezTo>
                  <a:pt x="926936" y="199703"/>
                  <a:pt x="968197" y="287720"/>
                  <a:pt x="989197" y="471798"/>
                </a:cubicBezTo>
                <a:lnTo>
                  <a:pt x="1021441" y="716426"/>
                </a:lnTo>
                <a:cubicBezTo>
                  <a:pt x="1022254" y="879354"/>
                  <a:pt x="997177" y="920689"/>
                  <a:pt x="904281" y="1015641"/>
                </a:cubicBezTo>
                <a:cubicBezTo>
                  <a:pt x="847918" y="1080027"/>
                  <a:pt x="759013" y="1125459"/>
                  <a:pt x="651239" y="1139993"/>
                </a:cubicBezTo>
                <a:cubicBezTo>
                  <a:pt x="543465" y="1154527"/>
                  <a:pt x="354862" y="1165577"/>
                  <a:pt x="257636" y="1102844"/>
                </a:cubicBezTo>
                <a:cubicBezTo>
                  <a:pt x="160410" y="1040111"/>
                  <a:pt x="86077" y="841634"/>
                  <a:pt x="67884" y="763595"/>
                </a:cubicBezTo>
                <a:cubicBezTo>
                  <a:pt x="50473" y="698669"/>
                  <a:pt x="25338" y="595452"/>
                  <a:pt x="1054" y="485262"/>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9" name="Group 9">
            <a:extLst>
              <a:ext uri="{FF2B5EF4-FFF2-40B4-BE49-F238E27FC236}">
                <a16:creationId xmlns:a16="http://schemas.microsoft.com/office/drawing/2014/main" id="{943FC24A-9617-F1D0-8D4E-27F879E595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66449" y="-38918"/>
            <a:ext cx="1523437" cy="1056487"/>
            <a:chOff x="10366449" y="-38918"/>
            <a:chExt cx="1523437" cy="1056487"/>
          </a:xfrm>
        </p:grpSpPr>
        <p:sp>
          <p:nvSpPr>
            <p:cNvPr id="11" name="Freeform: Shape 10">
              <a:extLst>
                <a:ext uri="{FF2B5EF4-FFF2-40B4-BE49-F238E27FC236}">
                  <a16:creationId xmlns:a16="http://schemas.microsoft.com/office/drawing/2014/main" id="{BDFFEA31-BAB2-02AE-9FB8-465E87C1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964675">
              <a:off x="10366449" y="-38918"/>
              <a:ext cx="1523437" cy="1056487"/>
            </a:xfrm>
            <a:custGeom>
              <a:avLst/>
              <a:gdLst>
                <a:gd name="connsiteX0" fmla="*/ 325537 w 1523437"/>
                <a:gd name="connsiteY0" fmla="*/ 838828 h 1056487"/>
                <a:gd name="connsiteX1" fmla="*/ 0 w 1523437"/>
                <a:gd name="connsiteY1" fmla="*/ 646392 h 1056487"/>
                <a:gd name="connsiteX2" fmla="*/ 19482 w 1523437"/>
                <a:gd name="connsiteY2" fmla="*/ 524888 h 1056487"/>
                <a:gd name="connsiteX3" fmla="*/ 187004 w 1523437"/>
                <a:gd name="connsiteY3" fmla="*/ 169991 h 1056487"/>
                <a:gd name="connsiteX4" fmla="*/ 787409 w 1523437"/>
                <a:gd name="connsiteY4" fmla="*/ 473 h 1056487"/>
                <a:gd name="connsiteX5" fmla="*/ 1214891 w 1523437"/>
                <a:gd name="connsiteY5" fmla="*/ 94289 h 1056487"/>
                <a:gd name="connsiteX6" fmla="*/ 1465991 w 1523437"/>
                <a:gd name="connsiteY6" fmla="*/ 418107 h 1056487"/>
                <a:gd name="connsiteX7" fmla="*/ 1520967 w 1523437"/>
                <a:gd name="connsiteY7" fmla="*/ 1051043 h 1056487"/>
                <a:gd name="connsiteX8" fmla="*/ 1194000 w 1523437"/>
                <a:gd name="connsiteY8" fmla="*/ 1056487 h 1056487"/>
                <a:gd name="connsiteX9" fmla="*/ 1102084 w 1523437"/>
                <a:gd name="connsiteY9" fmla="*/ 502253 h 1056487"/>
                <a:gd name="connsiteX10" fmla="*/ 897264 w 1523437"/>
                <a:gd name="connsiteY10" fmla="*/ 342960 h 1056487"/>
                <a:gd name="connsiteX11" fmla="*/ 466885 w 1523437"/>
                <a:gd name="connsiteY11" fmla="*/ 385718 h 1056487"/>
                <a:gd name="connsiteX12" fmla="*/ 328613 w 1523437"/>
                <a:gd name="connsiteY12" fmla="*/ 812953 h 105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437" h="1056487">
                  <a:moveTo>
                    <a:pt x="325537" y="838828"/>
                  </a:moveTo>
                  <a:lnTo>
                    <a:pt x="0" y="646392"/>
                  </a:lnTo>
                  <a:lnTo>
                    <a:pt x="19482" y="524888"/>
                  </a:lnTo>
                  <a:cubicBezTo>
                    <a:pt x="45296" y="386979"/>
                    <a:pt x="83552" y="275132"/>
                    <a:pt x="187004" y="169991"/>
                  </a:cubicBezTo>
                  <a:cubicBezTo>
                    <a:pt x="340679" y="32713"/>
                    <a:pt x="414535" y="-4793"/>
                    <a:pt x="787409" y="473"/>
                  </a:cubicBezTo>
                  <a:cubicBezTo>
                    <a:pt x="918118" y="3526"/>
                    <a:pt x="1101793" y="24683"/>
                    <a:pt x="1214891" y="94289"/>
                  </a:cubicBezTo>
                  <a:cubicBezTo>
                    <a:pt x="1327988" y="163895"/>
                    <a:pt x="1414979" y="258649"/>
                    <a:pt x="1465991" y="418107"/>
                  </a:cubicBezTo>
                  <a:cubicBezTo>
                    <a:pt x="1517004" y="577566"/>
                    <a:pt x="1529510" y="852336"/>
                    <a:pt x="1520967" y="1051043"/>
                  </a:cubicBezTo>
                  <a:cubicBezTo>
                    <a:pt x="1453892" y="1048474"/>
                    <a:pt x="1228525" y="1050497"/>
                    <a:pt x="1194000" y="1056487"/>
                  </a:cubicBezTo>
                  <a:cubicBezTo>
                    <a:pt x="1182161" y="808066"/>
                    <a:pt x="1151539" y="621174"/>
                    <a:pt x="1102084" y="502253"/>
                  </a:cubicBezTo>
                  <a:cubicBezTo>
                    <a:pt x="1052628" y="383332"/>
                    <a:pt x="1003131" y="362382"/>
                    <a:pt x="897264" y="342960"/>
                  </a:cubicBezTo>
                  <a:cubicBezTo>
                    <a:pt x="791398" y="323537"/>
                    <a:pt x="561660" y="307387"/>
                    <a:pt x="466885" y="385718"/>
                  </a:cubicBezTo>
                  <a:cubicBezTo>
                    <a:pt x="372109" y="464051"/>
                    <a:pt x="353596" y="685333"/>
                    <a:pt x="328613" y="81295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11">
              <a:extLst>
                <a:ext uri="{FF2B5EF4-FFF2-40B4-BE49-F238E27FC236}">
                  <a16:creationId xmlns:a16="http://schemas.microsoft.com/office/drawing/2014/main" id="{CC1C412C-D5C4-23B4-7FA8-2EBFDB424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964675">
              <a:off x="10366449" y="-38918"/>
              <a:ext cx="1523437" cy="1056487"/>
            </a:xfrm>
            <a:custGeom>
              <a:avLst/>
              <a:gdLst>
                <a:gd name="connsiteX0" fmla="*/ 325537 w 1523437"/>
                <a:gd name="connsiteY0" fmla="*/ 838828 h 1056487"/>
                <a:gd name="connsiteX1" fmla="*/ 0 w 1523437"/>
                <a:gd name="connsiteY1" fmla="*/ 646392 h 1056487"/>
                <a:gd name="connsiteX2" fmla="*/ 19482 w 1523437"/>
                <a:gd name="connsiteY2" fmla="*/ 524888 h 1056487"/>
                <a:gd name="connsiteX3" fmla="*/ 187004 w 1523437"/>
                <a:gd name="connsiteY3" fmla="*/ 169991 h 1056487"/>
                <a:gd name="connsiteX4" fmla="*/ 787409 w 1523437"/>
                <a:gd name="connsiteY4" fmla="*/ 473 h 1056487"/>
                <a:gd name="connsiteX5" fmla="*/ 1214891 w 1523437"/>
                <a:gd name="connsiteY5" fmla="*/ 94289 h 1056487"/>
                <a:gd name="connsiteX6" fmla="*/ 1465991 w 1523437"/>
                <a:gd name="connsiteY6" fmla="*/ 418107 h 1056487"/>
                <a:gd name="connsiteX7" fmla="*/ 1520967 w 1523437"/>
                <a:gd name="connsiteY7" fmla="*/ 1051043 h 1056487"/>
                <a:gd name="connsiteX8" fmla="*/ 1194000 w 1523437"/>
                <a:gd name="connsiteY8" fmla="*/ 1056487 h 1056487"/>
                <a:gd name="connsiteX9" fmla="*/ 1102084 w 1523437"/>
                <a:gd name="connsiteY9" fmla="*/ 502253 h 1056487"/>
                <a:gd name="connsiteX10" fmla="*/ 897264 w 1523437"/>
                <a:gd name="connsiteY10" fmla="*/ 342960 h 1056487"/>
                <a:gd name="connsiteX11" fmla="*/ 466885 w 1523437"/>
                <a:gd name="connsiteY11" fmla="*/ 385718 h 1056487"/>
                <a:gd name="connsiteX12" fmla="*/ 328613 w 1523437"/>
                <a:gd name="connsiteY12" fmla="*/ 812953 h 105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437" h="1056487">
                  <a:moveTo>
                    <a:pt x="325537" y="838828"/>
                  </a:moveTo>
                  <a:lnTo>
                    <a:pt x="0" y="646392"/>
                  </a:lnTo>
                  <a:lnTo>
                    <a:pt x="19482" y="524888"/>
                  </a:lnTo>
                  <a:cubicBezTo>
                    <a:pt x="45296" y="386979"/>
                    <a:pt x="83552" y="275132"/>
                    <a:pt x="187004" y="169991"/>
                  </a:cubicBezTo>
                  <a:cubicBezTo>
                    <a:pt x="340679" y="32713"/>
                    <a:pt x="414535" y="-4793"/>
                    <a:pt x="787409" y="473"/>
                  </a:cubicBezTo>
                  <a:cubicBezTo>
                    <a:pt x="918118" y="3526"/>
                    <a:pt x="1101793" y="24683"/>
                    <a:pt x="1214891" y="94289"/>
                  </a:cubicBezTo>
                  <a:cubicBezTo>
                    <a:pt x="1327988" y="163895"/>
                    <a:pt x="1414979" y="258649"/>
                    <a:pt x="1465991" y="418107"/>
                  </a:cubicBezTo>
                  <a:cubicBezTo>
                    <a:pt x="1517004" y="577566"/>
                    <a:pt x="1529510" y="852336"/>
                    <a:pt x="1520967" y="1051043"/>
                  </a:cubicBezTo>
                  <a:cubicBezTo>
                    <a:pt x="1453892" y="1048474"/>
                    <a:pt x="1228525" y="1050497"/>
                    <a:pt x="1194000" y="1056487"/>
                  </a:cubicBezTo>
                  <a:cubicBezTo>
                    <a:pt x="1182161" y="808066"/>
                    <a:pt x="1151539" y="621174"/>
                    <a:pt x="1102084" y="502253"/>
                  </a:cubicBezTo>
                  <a:cubicBezTo>
                    <a:pt x="1052628" y="383332"/>
                    <a:pt x="1003131" y="362382"/>
                    <a:pt x="897264" y="342960"/>
                  </a:cubicBezTo>
                  <a:cubicBezTo>
                    <a:pt x="791398" y="323537"/>
                    <a:pt x="561660" y="307387"/>
                    <a:pt x="466885" y="385718"/>
                  </a:cubicBezTo>
                  <a:cubicBezTo>
                    <a:pt x="372109" y="464051"/>
                    <a:pt x="353596" y="685333"/>
                    <a:pt x="328613" y="81295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Freeform: Shape 13">
            <a:extLst>
              <a:ext uri="{FF2B5EF4-FFF2-40B4-BE49-F238E27FC236}">
                <a16:creationId xmlns:a16="http://schemas.microsoft.com/office/drawing/2014/main" id="{81559590-A825-F332-36C6-EF5DE8B15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1023" flipH="1">
            <a:off x="380380" y="2517858"/>
            <a:ext cx="442769" cy="445803"/>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15">
            <a:extLst>
              <a:ext uri="{FF2B5EF4-FFF2-40B4-BE49-F238E27FC236}">
                <a16:creationId xmlns:a16="http://schemas.microsoft.com/office/drawing/2014/main" id="{93CC0718-47AC-74FB-B46C-05A00B222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353843">
            <a:off x="608361" y="1755755"/>
            <a:ext cx="1649345" cy="553473"/>
          </a:xfrm>
          <a:custGeom>
            <a:avLst/>
            <a:gdLst>
              <a:gd name="connsiteX0" fmla="*/ 77764 w 3260328"/>
              <a:gd name="connsiteY0" fmla="*/ 1037700 h 2099765"/>
              <a:gd name="connsiteX1" fmla="*/ 6059 w 3260328"/>
              <a:gd name="connsiteY1" fmla="*/ 999637 h 2099765"/>
              <a:gd name="connsiteX2" fmla="*/ 0 w 3260328"/>
              <a:gd name="connsiteY2" fmla="*/ 995566 h 2099765"/>
              <a:gd name="connsiteX3" fmla="*/ 724367 w 3260328"/>
              <a:gd name="connsiteY3" fmla="*/ 21583 h 2099765"/>
              <a:gd name="connsiteX4" fmla="*/ 782350 w 3260328"/>
              <a:gd name="connsiteY4" fmla="*/ 0 h 2099765"/>
              <a:gd name="connsiteX5" fmla="*/ 3260328 w 3260328"/>
              <a:gd name="connsiteY5" fmla="*/ 974255 h 2099765"/>
              <a:gd name="connsiteX6" fmla="*/ 3003455 w 3260328"/>
              <a:gd name="connsiteY6" fmla="*/ 2099765 h 2099765"/>
              <a:gd name="connsiteX7" fmla="*/ 1122761 w 3260328"/>
              <a:gd name="connsiteY7" fmla="*/ 1327497 h 2099765"/>
              <a:gd name="connsiteX8" fmla="*/ 77764 w 3260328"/>
              <a:gd name="connsiteY8" fmla="*/ 1037700 h 2099765"/>
              <a:gd name="connsiteX0" fmla="*/ 71705 w 3254269"/>
              <a:gd name="connsiteY0" fmla="*/ 1037700 h 2099765"/>
              <a:gd name="connsiteX1" fmla="*/ 0 w 3254269"/>
              <a:gd name="connsiteY1" fmla="*/ 999637 h 2099765"/>
              <a:gd name="connsiteX2" fmla="*/ 80319 w 3254269"/>
              <a:gd name="connsiteY2" fmla="*/ 867591 h 2099765"/>
              <a:gd name="connsiteX3" fmla="*/ 718308 w 3254269"/>
              <a:gd name="connsiteY3" fmla="*/ 21583 h 2099765"/>
              <a:gd name="connsiteX4" fmla="*/ 776291 w 3254269"/>
              <a:gd name="connsiteY4" fmla="*/ 0 h 2099765"/>
              <a:gd name="connsiteX5" fmla="*/ 3254269 w 3254269"/>
              <a:gd name="connsiteY5" fmla="*/ 974255 h 2099765"/>
              <a:gd name="connsiteX6" fmla="*/ 2997396 w 3254269"/>
              <a:gd name="connsiteY6" fmla="*/ 2099765 h 2099765"/>
              <a:gd name="connsiteX7" fmla="*/ 1116702 w 3254269"/>
              <a:gd name="connsiteY7" fmla="*/ 1327497 h 2099765"/>
              <a:gd name="connsiteX8" fmla="*/ 71705 w 3254269"/>
              <a:gd name="connsiteY8" fmla="*/ 1037700 h 2099765"/>
              <a:gd name="connsiteX0" fmla="*/ 224731 w 3254269"/>
              <a:gd name="connsiteY0" fmla="*/ 1104531 h 2099765"/>
              <a:gd name="connsiteX1" fmla="*/ 0 w 3254269"/>
              <a:gd name="connsiteY1" fmla="*/ 999637 h 2099765"/>
              <a:gd name="connsiteX2" fmla="*/ 80319 w 3254269"/>
              <a:gd name="connsiteY2" fmla="*/ 867591 h 2099765"/>
              <a:gd name="connsiteX3" fmla="*/ 718308 w 3254269"/>
              <a:gd name="connsiteY3" fmla="*/ 21583 h 2099765"/>
              <a:gd name="connsiteX4" fmla="*/ 776291 w 3254269"/>
              <a:gd name="connsiteY4" fmla="*/ 0 h 2099765"/>
              <a:gd name="connsiteX5" fmla="*/ 3254269 w 3254269"/>
              <a:gd name="connsiteY5" fmla="*/ 974255 h 2099765"/>
              <a:gd name="connsiteX6" fmla="*/ 2997396 w 3254269"/>
              <a:gd name="connsiteY6" fmla="*/ 2099765 h 2099765"/>
              <a:gd name="connsiteX7" fmla="*/ 1116702 w 3254269"/>
              <a:gd name="connsiteY7" fmla="*/ 1327497 h 2099765"/>
              <a:gd name="connsiteX8" fmla="*/ 224731 w 3254269"/>
              <a:gd name="connsiteY8" fmla="*/ 1104531 h 2099765"/>
              <a:gd name="connsiteX0" fmla="*/ 182169 w 3211707"/>
              <a:gd name="connsiteY0" fmla="*/ 1104531 h 2099765"/>
              <a:gd name="connsiteX1" fmla="*/ 37757 w 3211707"/>
              <a:gd name="connsiteY1" fmla="*/ 867591 h 2099765"/>
              <a:gd name="connsiteX2" fmla="*/ 675746 w 3211707"/>
              <a:gd name="connsiteY2" fmla="*/ 21583 h 2099765"/>
              <a:gd name="connsiteX3" fmla="*/ 733729 w 3211707"/>
              <a:gd name="connsiteY3" fmla="*/ 0 h 2099765"/>
              <a:gd name="connsiteX4" fmla="*/ 3211707 w 3211707"/>
              <a:gd name="connsiteY4" fmla="*/ 974255 h 2099765"/>
              <a:gd name="connsiteX5" fmla="*/ 2954834 w 3211707"/>
              <a:gd name="connsiteY5" fmla="*/ 2099765 h 2099765"/>
              <a:gd name="connsiteX6" fmla="*/ 1074140 w 3211707"/>
              <a:gd name="connsiteY6" fmla="*/ 1327497 h 2099765"/>
              <a:gd name="connsiteX7" fmla="*/ 182169 w 3211707"/>
              <a:gd name="connsiteY7" fmla="*/ 1104531 h 2099765"/>
              <a:gd name="connsiteX0" fmla="*/ 138006 w 3231017"/>
              <a:gd name="connsiteY0" fmla="*/ 977672 h 2099765"/>
              <a:gd name="connsiteX1" fmla="*/ 57067 w 3231017"/>
              <a:gd name="connsiteY1" fmla="*/ 867591 h 2099765"/>
              <a:gd name="connsiteX2" fmla="*/ 695056 w 3231017"/>
              <a:gd name="connsiteY2" fmla="*/ 21583 h 2099765"/>
              <a:gd name="connsiteX3" fmla="*/ 753039 w 3231017"/>
              <a:gd name="connsiteY3" fmla="*/ 0 h 2099765"/>
              <a:gd name="connsiteX4" fmla="*/ 3231017 w 3231017"/>
              <a:gd name="connsiteY4" fmla="*/ 974255 h 2099765"/>
              <a:gd name="connsiteX5" fmla="*/ 2974144 w 3231017"/>
              <a:gd name="connsiteY5" fmla="*/ 2099765 h 2099765"/>
              <a:gd name="connsiteX6" fmla="*/ 1093450 w 3231017"/>
              <a:gd name="connsiteY6" fmla="*/ 1327497 h 2099765"/>
              <a:gd name="connsiteX7" fmla="*/ 138006 w 3231017"/>
              <a:gd name="connsiteY7" fmla="*/ 977672 h 2099765"/>
              <a:gd name="connsiteX0" fmla="*/ 95473 w 3188484"/>
              <a:gd name="connsiteY0" fmla="*/ 977672 h 2099765"/>
              <a:gd name="connsiteX1" fmla="*/ 103577 w 3188484"/>
              <a:gd name="connsiteY1" fmla="*/ 722766 h 2099765"/>
              <a:gd name="connsiteX2" fmla="*/ 652523 w 3188484"/>
              <a:gd name="connsiteY2" fmla="*/ 21583 h 2099765"/>
              <a:gd name="connsiteX3" fmla="*/ 710506 w 3188484"/>
              <a:gd name="connsiteY3" fmla="*/ 0 h 2099765"/>
              <a:gd name="connsiteX4" fmla="*/ 3188484 w 3188484"/>
              <a:gd name="connsiteY4" fmla="*/ 974255 h 2099765"/>
              <a:gd name="connsiteX5" fmla="*/ 2931611 w 3188484"/>
              <a:gd name="connsiteY5" fmla="*/ 2099765 h 2099765"/>
              <a:gd name="connsiteX6" fmla="*/ 1050917 w 3188484"/>
              <a:gd name="connsiteY6" fmla="*/ 1327497 h 2099765"/>
              <a:gd name="connsiteX7" fmla="*/ 95473 w 3188484"/>
              <a:gd name="connsiteY7" fmla="*/ 977672 h 2099765"/>
              <a:gd name="connsiteX0" fmla="*/ 92795 w 3185806"/>
              <a:gd name="connsiteY0" fmla="*/ 977672 h 2099765"/>
              <a:gd name="connsiteX1" fmla="*/ 108517 w 3185806"/>
              <a:gd name="connsiteY1" fmla="*/ 762633 h 2099765"/>
              <a:gd name="connsiteX2" fmla="*/ 649845 w 3185806"/>
              <a:gd name="connsiteY2" fmla="*/ 21583 h 2099765"/>
              <a:gd name="connsiteX3" fmla="*/ 707828 w 3185806"/>
              <a:gd name="connsiteY3" fmla="*/ 0 h 2099765"/>
              <a:gd name="connsiteX4" fmla="*/ 3185806 w 3185806"/>
              <a:gd name="connsiteY4" fmla="*/ 974255 h 2099765"/>
              <a:gd name="connsiteX5" fmla="*/ 2928933 w 3185806"/>
              <a:gd name="connsiteY5" fmla="*/ 2099765 h 2099765"/>
              <a:gd name="connsiteX6" fmla="*/ 1048239 w 3185806"/>
              <a:gd name="connsiteY6" fmla="*/ 1327497 h 2099765"/>
              <a:gd name="connsiteX7" fmla="*/ 92795 w 3185806"/>
              <a:gd name="connsiteY7" fmla="*/ 977672 h 2099765"/>
              <a:gd name="connsiteX0" fmla="*/ 92795 w 3185806"/>
              <a:gd name="connsiteY0" fmla="*/ 977672 h 1873776"/>
              <a:gd name="connsiteX1" fmla="*/ 108517 w 3185806"/>
              <a:gd name="connsiteY1" fmla="*/ 762633 h 1873776"/>
              <a:gd name="connsiteX2" fmla="*/ 649845 w 3185806"/>
              <a:gd name="connsiteY2" fmla="*/ 21583 h 1873776"/>
              <a:gd name="connsiteX3" fmla="*/ 707828 w 3185806"/>
              <a:gd name="connsiteY3" fmla="*/ 0 h 1873776"/>
              <a:gd name="connsiteX4" fmla="*/ 3185806 w 3185806"/>
              <a:gd name="connsiteY4" fmla="*/ 974255 h 1873776"/>
              <a:gd name="connsiteX5" fmla="*/ 3037775 w 3185806"/>
              <a:gd name="connsiteY5" fmla="*/ 1873776 h 1873776"/>
              <a:gd name="connsiteX6" fmla="*/ 1048239 w 3185806"/>
              <a:gd name="connsiteY6" fmla="*/ 1327497 h 1873776"/>
              <a:gd name="connsiteX7" fmla="*/ 92795 w 3185806"/>
              <a:gd name="connsiteY7" fmla="*/ 977672 h 1873776"/>
              <a:gd name="connsiteX0" fmla="*/ 92795 w 3185806"/>
              <a:gd name="connsiteY0" fmla="*/ 977672 h 1873776"/>
              <a:gd name="connsiteX1" fmla="*/ 108517 w 3185806"/>
              <a:gd name="connsiteY1" fmla="*/ 762633 h 1873776"/>
              <a:gd name="connsiteX2" fmla="*/ 649845 w 3185806"/>
              <a:gd name="connsiteY2" fmla="*/ 21583 h 1873776"/>
              <a:gd name="connsiteX3" fmla="*/ 707828 w 3185806"/>
              <a:gd name="connsiteY3" fmla="*/ 0 h 1873776"/>
              <a:gd name="connsiteX4" fmla="*/ 3185806 w 3185806"/>
              <a:gd name="connsiteY4" fmla="*/ 974255 h 1873776"/>
              <a:gd name="connsiteX5" fmla="*/ 3037775 w 3185806"/>
              <a:gd name="connsiteY5" fmla="*/ 1873776 h 1873776"/>
              <a:gd name="connsiteX6" fmla="*/ 1229887 w 3185806"/>
              <a:gd name="connsiteY6" fmla="*/ 1323405 h 1873776"/>
              <a:gd name="connsiteX7" fmla="*/ 92795 w 3185806"/>
              <a:gd name="connsiteY7" fmla="*/ 977672 h 1873776"/>
              <a:gd name="connsiteX0" fmla="*/ 92795 w 3185806"/>
              <a:gd name="connsiteY0" fmla="*/ 1034597 h 1930701"/>
              <a:gd name="connsiteX1" fmla="*/ 108517 w 3185806"/>
              <a:gd name="connsiteY1" fmla="*/ 819558 h 1930701"/>
              <a:gd name="connsiteX2" fmla="*/ 523031 w 3185806"/>
              <a:gd name="connsiteY2" fmla="*/ 0 h 1930701"/>
              <a:gd name="connsiteX3" fmla="*/ 707828 w 3185806"/>
              <a:gd name="connsiteY3" fmla="*/ 56925 h 1930701"/>
              <a:gd name="connsiteX4" fmla="*/ 3185806 w 3185806"/>
              <a:gd name="connsiteY4" fmla="*/ 1031180 h 1930701"/>
              <a:gd name="connsiteX5" fmla="*/ 3037775 w 3185806"/>
              <a:gd name="connsiteY5" fmla="*/ 1930701 h 1930701"/>
              <a:gd name="connsiteX6" fmla="*/ 1229887 w 3185806"/>
              <a:gd name="connsiteY6" fmla="*/ 1380330 h 1930701"/>
              <a:gd name="connsiteX7" fmla="*/ 92795 w 3185806"/>
              <a:gd name="connsiteY7" fmla="*/ 1034597 h 1930701"/>
              <a:gd name="connsiteX0" fmla="*/ 92795 w 3150904"/>
              <a:gd name="connsiteY0" fmla="*/ 1034597 h 1930701"/>
              <a:gd name="connsiteX1" fmla="*/ 108517 w 3150904"/>
              <a:gd name="connsiteY1" fmla="*/ 819558 h 1930701"/>
              <a:gd name="connsiteX2" fmla="*/ 523031 w 3150904"/>
              <a:gd name="connsiteY2" fmla="*/ 0 h 1930701"/>
              <a:gd name="connsiteX3" fmla="*/ 707828 w 3150904"/>
              <a:gd name="connsiteY3" fmla="*/ 56925 h 1930701"/>
              <a:gd name="connsiteX4" fmla="*/ 3150904 w 3150904"/>
              <a:gd name="connsiteY4" fmla="*/ 1207826 h 1930701"/>
              <a:gd name="connsiteX5" fmla="*/ 3037775 w 3150904"/>
              <a:gd name="connsiteY5" fmla="*/ 1930701 h 1930701"/>
              <a:gd name="connsiteX6" fmla="*/ 1229887 w 3150904"/>
              <a:gd name="connsiteY6" fmla="*/ 1380330 h 1930701"/>
              <a:gd name="connsiteX7" fmla="*/ 92795 w 3150904"/>
              <a:gd name="connsiteY7" fmla="*/ 1034597 h 1930701"/>
              <a:gd name="connsiteX0" fmla="*/ 92795 w 3150904"/>
              <a:gd name="connsiteY0" fmla="*/ 1034597 h 1931283"/>
              <a:gd name="connsiteX1" fmla="*/ 108517 w 3150904"/>
              <a:gd name="connsiteY1" fmla="*/ 819558 h 1931283"/>
              <a:gd name="connsiteX2" fmla="*/ 523031 w 3150904"/>
              <a:gd name="connsiteY2" fmla="*/ 0 h 1931283"/>
              <a:gd name="connsiteX3" fmla="*/ 707828 w 3150904"/>
              <a:gd name="connsiteY3" fmla="*/ 56925 h 1931283"/>
              <a:gd name="connsiteX4" fmla="*/ 3150904 w 3150904"/>
              <a:gd name="connsiteY4" fmla="*/ 1207826 h 1931283"/>
              <a:gd name="connsiteX5" fmla="*/ 3037775 w 3150904"/>
              <a:gd name="connsiteY5" fmla="*/ 1930701 h 1931283"/>
              <a:gd name="connsiteX6" fmla="*/ 1229887 w 3150904"/>
              <a:gd name="connsiteY6" fmla="*/ 1380330 h 1931283"/>
              <a:gd name="connsiteX7" fmla="*/ 92795 w 3150904"/>
              <a:gd name="connsiteY7" fmla="*/ 1034597 h 1931283"/>
              <a:gd name="connsiteX0" fmla="*/ 92795 w 3150904"/>
              <a:gd name="connsiteY0" fmla="*/ 1034597 h 1931283"/>
              <a:gd name="connsiteX1" fmla="*/ 108517 w 3150904"/>
              <a:gd name="connsiteY1" fmla="*/ 819558 h 1931283"/>
              <a:gd name="connsiteX2" fmla="*/ 523031 w 3150904"/>
              <a:gd name="connsiteY2" fmla="*/ 0 h 1931283"/>
              <a:gd name="connsiteX3" fmla="*/ 707828 w 3150904"/>
              <a:gd name="connsiteY3" fmla="*/ 56925 h 1931283"/>
              <a:gd name="connsiteX4" fmla="*/ 3150904 w 3150904"/>
              <a:gd name="connsiteY4" fmla="*/ 1207826 h 1931283"/>
              <a:gd name="connsiteX5" fmla="*/ 3037775 w 3150904"/>
              <a:gd name="connsiteY5" fmla="*/ 1930701 h 1931283"/>
              <a:gd name="connsiteX6" fmla="*/ 1229887 w 3150904"/>
              <a:gd name="connsiteY6" fmla="*/ 1380330 h 1931283"/>
              <a:gd name="connsiteX7" fmla="*/ 92795 w 3150904"/>
              <a:gd name="connsiteY7" fmla="*/ 1034597 h 1931283"/>
              <a:gd name="connsiteX0" fmla="*/ 92795 w 3150904"/>
              <a:gd name="connsiteY0" fmla="*/ 1098133 h 1994819"/>
              <a:gd name="connsiteX1" fmla="*/ 108517 w 3150904"/>
              <a:gd name="connsiteY1" fmla="*/ 883094 h 1994819"/>
              <a:gd name="connsiteX2" fmla="*/ 453022 w 3150904"/>
              <a:gd name="connsiteY2" fmla="*/ 0 h 1994819"/>
              <a:gd name="connsiteX3" fmla="*/ 707828 w 3150904"/>
              <a:gd name="connsiteY3" fmla="*/ 120461 h 1994819"/>
              <a:gd name="connsiteX4" fmla="*/ 3150904 w 3150904"/>
              <a:gd name="connsiteY4" fmla="*/ 1271362 h 1994819"/>
              <a:gd name="connsiteX5" fmla="*/ 3037775 w 3150904"/>
              <a:gd name="connsiteY5" fmla="*/ 1994237 h 1994819"/>
              <a:gd name="connsiteX6" fmla="*/ 1229887 w 3150904"/>
              <a:gd name="connsiteY6" fmla="*/ 1443866 h 1994819"/>
              <a:gd name="connsiteX7" fmla="*/ 92795 w 3150904"/>
              <a:gd name="connsiteY7" fmla="*/ 1098133 h 1994819"/>
              <a:gd name="connsiteX0" fmla="*/ 59173 w 3117282"/>
              <a:gd name="connsiteY0" fmla="*/ 1098133 h 1994819"/>
              <a:gd name="connsiteX1" fmla="*/ 74895 w 3117282"/>
              <a:gd name="connsiteY1" fmla="*/ 883094 h 1994819"/>
              <a:gd name="connsiteX2" fmla="*/ 419400 w 3117282"/>
              <a:gd name="connsiteY2" fmla="*/ 0 h 1994819"/>
              <a:gd name="connsiteX3" fmla="*/ 674206 w 3117282"/>
              <a:gd name="connsiteY3" fmla="*/ 120461 h 1994819"/>
              <a:gd name="connsiteX4" fmla="*/ 3117282 w 3117282"/>
              <a:gd name="connsiteY4" fmla="*/ 1271362 h 1994819"/>
              <a:gd name="connsiteX5" fmla="*/ 3004153 w 3117282"/>
              <a:gd name="connsiteY5" fmla="*/ 1994237 h 1994819"/>
              <a:gd name="connsiteX6" fmla="*/ 1196265 w 3117282"/>
              <a:gd name="connsiteY6" fmla="*/ 1443866 h 1994819"/>
              <a:gd name="connsiteX7" fmla="*/ 59173 w 3117282"/>
              <a:gd name="connsiteY7" fmla="*/ 1098133 h 1994819"/>
              <a:gd name="connsiteX0" fmla="*/ 33984 w 3092093"/>
              <a:gd name="connsiteY0" fmla="*/ 1098133 h 1994819"/>
              <a:gd name="connsiteX1" fmla="*/ 49706 w 3092093"/>
              <a:gd name="connsiteY1" fmla="*/ 883094 h 1994819"/>
              <a:gd name="connsiteX2" fmla="*/ 394211 w 3092093"/>
              <a:gd name="connsiteY2" fmla="*/ 0 h 1994819"/>
              <a:gd name="connsiteX3" fmla="*/ 649017 w 3092093"/>
              <a:gd name="connsiteY3" fmla="*/ 120461 h 1994819"/>
              <a:gd name="connsiteX4" fmla="*/ 3092093 w 3092093"/>
              <a:gd name="connsiteY4" fmla="*/ 1271362 h 1994819"/>
              <a:gd name="connsiteX5" fmla="*/ 2978964 w 3092093"/>
              <a:gd name="connsiteY5" fmla="*/ 1994237 h 1994819"/>
              <a:gd name="connsiteX6" fmla="*/ 1171076 w 3092093"/>
              <a:gd name="connsiteY6" fmla="*/ 1443866 h 1994819"/>
              <a:gd name="connsiteX7" fmla="*/ 33984 w 3092093"/>
              <a:gd name="connsiteY7" fmla="*/ 1098133 h 1994819"/>
              <a:gd name="connsiteX0" fmla="*/ 77623 w 3074229"/>
              <a:gd name="connsiteY0" fmla="*/ 1127420 h 1994819"/>
              <a:gd name="connsiteX1" fmla="*/ 31842 w 3074229"/>
              <a:gd name="connsiteY1" fmla="*/ 883094 h 1994819"/>
              <a:gd name="connsiteX2" fmla="*/ 376347 w 3074229"/>
              <a:gd name="connsiteY2" fmla="*/ 0 h 1994819"/>
              <a:gd name="connsiteX3" fmla="*/ 631153 w 3074229"/>
              <a:gd name="connsiteY3" fmla="*/ 120461 h 1994819"/>
              <a:gd name="connsiteX4" fmla="*/ 3074229 w 3074229"/>
              <a:gd name="connsiteY4" fmla="*/ 1271362 h 1994819"/>
              <a:gd name="connsiteX5" fmla="*/ 2961100 w 3074229"/>
              <a:gd name="connsiteY5" fmla="*/ 1994237 h 1994819"/>
              <a:gd name="connsiteX6" fmla="*/ 1153212 w 3074229"/>
              <a:gd name="connsiteY6" fmla="*/ 1443866 h 1994819"/>
              <a:gd name="connsiteX7" fmla="*/ 77623 w 3074229"/>
              <a:gd name="connsiteY7" fmla="*/ 1127420 h 1994819"/>
              <a:gd name="connsiteX0" fmla="*/ 32339 w 3028945"/>
              <a:gd name="connsiteY0" fmla="*/ 1127420 h 1994819"/>
              <a:gd name="connsiteX1" fmla="*/ 50981 w 3028945"/>
              <a:gd name="connsiteY1" fmla="*/ 937929 h 1994819"/>
              <a:gd name="connsiteX2" fmla="*/ 331063 w 3028945"/>
              <a:gd name="connsiteY2" fmla="*/ 0 h 1994819"/>
              <a:gd name="connsiteX3" fmla="*/ 585869 w 3028945"/>
              <a:gd name="connsiteY3" fmla="*/ 120461 h 1994819"/>
              <a:gd name="connsiteX4" fmla="*/ 3028945 w 3028945"/>
              <a:gd name="connsiteY4" fmla="*/ 1271362 h 1994819"/>
              <a:gd name="connsiteX5" fmla="*/ 2915816 w 3028945"/>
              <a:gd name="connsiteY5" fmla="*/ 1994237 h 1994819"/>
              <a:gd name="connsiteX6" fmla="*/ 1107928 w 3028945"/>
              <a:gd name="connsiteY6" fmla="*/ 1443866 h 1994819"/>
              <a:gd name="connsiteX7" fmla="*/ 32339 w 3028945"/>
              <a:gd name="connsiteY7" fmla="*/ 1127420 h 1994819"/>
              <a:gd name="connsiteX0" fmla="*/ 32339 w 3028945"/>
              <a:gd name="connsiteY0" fmla="*/ 1127420 h 1994720"/>
              <a:gd name="connsiteX1" fmla="*/ 50981 w 3028945"/>
              <a:gd name="connsiteY1" fmla="*/ 937929 h 1994720"/>
              <a:gd name="connsiteX2" fmla="*/ 331063 w 3028945"/>
              <a:gd name="connsiteY2" fmla="*/ 0 h 1994720"/>
              <a:gd name="connsiteX3" fmla="*/ 585869 w 3028945"/>
              <a:gd name="connsiteY3" fmla="*/ 120461 h 1994720"/>
              <a:gd name="connsiteX4" fmla="*/ 3028945 w 3028945"/>
              <a:gd name="connsiteY4" fmla="*/ 1271362 h 1994720"/>
              <a:gd name="connsiteX5" fmla="*/ 2915816 w 3028945"/>
              <a:gd name="connsiteY5" fmla="*/ 1994237 h 1994720"/>
              <a:gd name="connsiteX6" fmla="*/ 1107928 w 3028945"/>
              <a:gd name="connsiteY6" fmla="*/ 1443866 h 1994720"/>
              <a:gd name="connsiteX7" fmla="*/ 32339 w 3028945"/>
              <a:gd name="connsiteY7" fmla="*/ 1127420 h 1994720"/>
              <a:gd name="connsiteX0" fmla="*/ 32339 w 3028945"/>
              <a:gd name="connsiteY0" fmla="*/ 1127420 h 1994720"/>
              <a:gd name="connsiteX1" fmla="*/ 50981 w 3028945"/>
              <a:gd name="connsiteY1" fmla="*/ 937929 h 1994720"/>
              <a:gd name="connsiteX2" fmla="*/ 331063 w 3028945"/>
              <a:gd name="connsiteY2" fmla="*/ 0 h 1994720"/>
              <a:gd name="connsiteX3" fmla="*/ 585869 w 3028945"/>
              <a:gd name="connsiteY3" fmla="*/ 120461 h 1994720"/>
              <a:gd name="connsiteX4" fmla="*/ 3028945 w 3028945"/>
              <a:gd name="connsiteY4" fmla="*/ 1271362 h 1994720"/>
              <a:gd name="connsiteX5" fmla="*/ 2915816 w 3028945"/>
              <a:gd name="connsiteY5" fmla="*/ 1994237 h 1994720"/>
              <a:gd name="connsiteX6" fmla="*/ 1107928 w 3028945"/>
              <a:gd name="connsiteY6" fmla="*/ 1443866 h 1994720"/>
              <a:gd name="connsiteX7" fmla="*/ 32339 w 3028945"/>
              <a:gd name="connsiteY7" fmla="*/ 1127420 h 1994720"/>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1107928 w 3028945"/>
              <a:gd name="connsiteY6" fmla="*/ 1443866 h 1887171"/>
              <a:gd name="connsiteX7" fmla="*/ 32339 w 3028945"/>
              <a:gd name="connsiteY7" fmla="*/ 1127420 h 1887171"/>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1107928 w 3028945"/>
              <a:gd name="connsiteY6" fmla="*/ 1443866 h 1887171"/>
              <a:gd name="connsiteX7" fmla="*/ 32339 w 3028945"/>
              <a:gd name="connsiteY7" fmla="*/ 1127420 h 1887171"/>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32339 w 3028945"/>
              <a:gd name="connsiteY6" fmla="*/ 1127420 h 1887171"/>
              <a:gd name="connsiteX0" fmla="*/ 32339 w 3028945"/>
              <a:gd name="connsiteY0" fmla="*/ 1127420 h 1958009"/>
              <a:gd name="connsiteX1" fmla="*/ 50981 w 3028945"/>
              <a:gd name="connsiteY1" fmla="*/ 937929 h 1958009"/>
              <a:gd name="connsiteX2" fmla="*/ 331063 w 3028945"/>
              <a:gd name="connsiteY2" fmla="*/ 0 h 1958009"/>
              <a:gd name="connsiteX3" fmla="*/ 585869 w 3028945"/>
              <a:gd name="connsiteY3" fmla="*/ 120461 h 1958009"/>
              <a:gd name="connsiteX4" fmla="*/ 3028945 w 3028945"/>
              <a:gd name="connsiteY4" fmla="*/ 1271362 h 1958009"/>
              <a:gd name="connsiteX5" fmla="*/ 2923217 w 3028945"/>
              <a:gd name="connsiteY5" fmla="*/ 1957497 h 1958009"/>
              <a:gd name="connsiteX6" fmla="*/ 32339 w 3028945"/>
              <a:gd name="connsiteY6" fmla="*/ 1127420 h 1958009"/>
              <a:gd name="connsiteX0" fmla="*/ 32339 w 3157543"/>
              <a:gd name="connsiteY0" fmla="*/ 1127420 h 2042457"/>
              <a:gd name="connsiteX1" fmla="*/ 50981 w 3157543"/>
              <a:gd name="connsiteY1" fmla="*/ 937929 h 2042457"/>
              <a:gd name="connsiteX2" fmla="*/ 331063 w 3157543"/>
              <a:gd name="connsiteY2" fmla="*/ 0 h 2042457"/>
              <a:gd name="connsiteX3" fmla="*/ 585869 w 3157543"/>
              <a:gd name="connsiteY3" fmla="*/ 120461 h 2042457"/>
              <a:gd name="connsiteX4" fmla="*/ 3028945 w 3157543"/>
              <a:gd name="connsiteY4" fmla="*/ 1271362 h 2042457"/>
              <a:gd name="connsiteX5" fmla="*/ 3154325 w 3157543"/>
              <a:gd name="connsiteY5" fmla="*/ 2042008 h 2042457"/>
              <a:gd name="connsiteX6" fmla="*/ 32339 w 3157543"/>
              <a:gd name="connsiteY6" fmla="*/ 1127420 h 2042457"/>
              <a:gd name="connsiteX0" fmla="*/ 32339 w 3189668"/>
              <a:gd name="connsiteY0" fmla="*/ 1127420 h 2042464"/>
              <a:gd name="connsiteX1" fmla="*/ 50981 w 3189668"/>
              <a:gd name="connsiteY1" fmla="*/ 937929 h 2042464"/>
              <a:gd name="connsiteX2" fmla="*/ 331063 w 3189668"/>
              <a:gd name="connsiteY2" fmla="*/ 0 h 2042464"/>
              <a:gd name="connsiteX3" fmla="*/ 585869 w 3189668"/>
              <a:gd name="connsiteY3" fmla="*/ 120461 h 2042464"/>
              <a:gd name="connsiteX4" fmla="*/ 3189668 w 3189668"/>
              <a:gd name="connsiteY4" fmla="*/ 1280753 h 2042464"/>
              <a:gd name="connsiteX5" fmla="*/ 3154325 w 3189668"/>
              <a:gd name="connsiteY5" fmla="*/ 2042008 h 2042464"/>
              <a:gd name="connsiteX6" fmla="*/ 32339 w 3189668"/>
              <a:gd name="connsiteY6" fmla="*/ 1127420 h 204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9668" h="2042464">
                <a:moveTo>
                  <a:pt x="32339" y="1127420"/>
                </a:moveTo>
                <a:cubicBezTo>
                  <a:pt x="4130" y="1083353"/>
                  <a:pt x="-31282" y="1118420"/>
                  <a:pt x="50981" y="937929"/>
                </a:cubicBezTo>
                <a:lnTo>
                  <a:pt x="331063" y="0"/>
                </a:lnTo>
                <a:lnTo>
                  <a:pt x="585869" y="120461"/>
                </a:lnTo>
                <a:cubicBezTo>
                  <a:pt x="1400228" y="504095"/>
                  <a:pt x="3111625" y="1193396"/>
                  <a:pt x="3189668" y="1280753"/>
                </a:cubicBezTo>
                <a:cubicBezTo>
                  <a:pt x="3181687" y="1414762"/>
                  <a:pt x="3182079" y="2062050"/>
                  <a:pt x="3154325" y="2042008"/>
                </a:cubicBezTo>
                <a:cubicBezTo>
                  <a:pt x="2654891" y="2018018"/>
                  <a:pt x="515609" y="1285530"/>
                  <a:pt x="32339" y="112742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17">
            <a:extLst>
              <a:ext uri="{FF2B5EF4-FFF2-40B4-BE49-F238E27FC236}">
                <a16:creationId xmlns:a16="http://schemas.microsoft.com/office/drawing/2014/main" id="{84F457BF-A226-2572-F20A-07DDBEFFE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353843">
            <a:off x="614873" y="1755756"/>
            <a:ext cx="1649345" cy="553473"/>
          </a:xfrm>
          <a:custGeom>
            <a:avLst/>
            <a:gdLst>
              <a:gd name="connsiteX0" fmla="*/ 77764 w 3260328"/>
              <a:gd name="connsiteY0" fmla="*/ 1037700 h 2099765"/>
              <a:gd name="connsiteX1" fmla="*/ 6059 w 3260328"/>
              <a:gd name="connsiteY1" fmla="*/ 999637 h 2099765"/>
              <a:gd name="connsiteX2" fmla="*/ 0 w 3260328"/>
              <a:gd name="connsiteY2" fmla="*/ 995566 h 2099765"/>
              <a:gd name="connsiteX3" fmla="*/ 724367 w 3260328"/>
              <a:gd name="connsiteY3" fmla="*/ 21583 h 2099765"/>
              <a:gd name="connsiteX4" fmla="*/ 782350 w 3260328"/>
              <a:gd name="connsiteY4" fmla="*/ 0 h 2099765"/>
              <a:gd name="connsiteX5" fmla="*/ 3260328 w 3260328"/>
              <a:gd name="connsiteY5" fmla="*/ 974255 h 2099765"/>
              <a:gd name="connsiteX6" fmla="*/ 3003455 w 3260328"/>
              <a:gd name="connsiteY6" fmla="*/ 2099765 h 2099765"/>
              <a:gd name="connsiteX7" fmla="*/ 1122761 w 3260328"/>
              <a:gd name="connsiteY7" fmla="*/ 1327497 h 2099765"/>
              <a:gd name="connsiteX8" fmla="*/ 77764 w 3260328"/>
              <a:gd name="connsiteY8" fmla="*/ 1037700 h 2099765"/>
              <a:gd name="connsiteX0" fmla="*/ 71705 w 3254269"/>
              <a:gd name="connsiteY0" fmla="*/ 1037700 h 2099765"/>
              <a:gd name="connsiteX1" fmla="*/ 0 w 3254269"/>
              <a:gd name="connsiteY1" fmla="*/ 999637 h 2099765"/>
              <a:gd name="connsiteX2" fmla="*/ 80319 w 3254269"/>
              <a:gd name="connsiteY2" fmla="*/ 867591 h 2099765"/>
              <a:gd name="connsiteX3" fmla="*/ 718308 w 3254269"/>
              <a:gd name="connsiteY3" fmla="*/ 21583 h 2099765"/>
              <a:gd name="connsiteX4" fmla="*/ 776291 w 3254269"/>
              <a:gd name="connsiteY4" fmla="*/ 0 h 2099765"/>
              <a:gd name="connsiteX5" fmla="*/ 3254269 w 3254269"/>
              <a:gd name="connsiteY5" fmla="*/ 974255 h 2099765"/>
              <a:gd name="connsiteX6" fmla="*/ 2997396 w 3254269"/>
              <a:gd name="connsiteY6" fmla="*/ 2099765 h 2099765"/>
              <a:gd name="connsiteX7" fmla="*/ 1116702 w 3254269"/>
              <a:gd name="connsiteY7" fmla="*/ 1327497 h 2099765"/>
              <a:gd name="connsiteX8" fmla="*/ 71705 w 3254269"/>
              <a:gd name="connsiteY8" fmla="*/ 1037700 h 2099765"/>
              <a:gd name="connsiteX0" fmla="*/ 224731 w 3254269"/>
              <a:gd name="connsiteY0" fmla="*/ 1104531 h 2099765"/>
              <a:gd name="connsiteX1" fmla="*/ 0 w 3254269"/>
              <a:gd name="connsiteY1" fmla="*/ 999637 h 2099765"/>
              <a:gd name="connsiteX2" fmla="*/ 80319 w 3254269"/>
              <a:gd name="connsiteY2" fmla="*/ 867591 h 2099765"/>
              <a:gd name="connsiteX3" fmla="*/ 718308 w 3254269"/>
              <a:gd name="connsiteY3" fmla="*/ 21583 h 2099765"/>
              <a:gd name="connsiteX4" fmla="*/ 776291 w 3254269"/>
              <a:gd name="connsiteY4" fmla="*/ 0 h 2099765"/>
              <a:gd name="connsiteX5" fmla="*/ 3254269 w 3254269"/>
              <a:gd name="connsiteY5" fmla="*/ 974255 h 2099765"/>
              <a:gd name="connsiteX6" fmla="*/ 2997396 w 3254269"/>
              <a:gd name="connsiteY6" fmla="*/ 2099765 h 2099765"/>
              <a:gd name="connsiteX7" fmla="*/ 1116702 w 3254269"/>
              <a:gd name="connsiteY7" fmla="*/ 1327497 h 2099765"/>
              <a:gd name="connsiteX8" fmla="*/ 224731 w 3254269"/>
              <a:gd name="connsiteY8" fmla="*/ 1104531 h 2099765"/>
              <a:gd name="connsiteX0" fmla="*/ 182169 w 3211707"/>
              <a:gd name="connsiteY0" fmla="*/ 1104531 h 2099765"/>
              <a:gd name="connsiteX1" fmla="*/ 37757 w 3211707"/>
              <a:gd name="connsiteY1" fmla="*/ 867591 h 2099765"/>
              <a:gd name="connsiteX2" fmla="*/ 675746 w 3211707"/>
              <a:gd name="connsiteY2" fmla="*/ 21583 h 2099765"/>
              <a:gd name="connsiteX3" fmla="*/ 733729 w 3211707"/>
              <a:gd name="connsiteY3" fmla="*/ 0 h 2099765"/>
              <a:gd name="connsiteX4" fmla="*/ 3211707 w 3211707"/>
              <a:gd name="connsiteY4" fmla="*/ 974255 h 2099765"/>
              <a:gd name="connsiteX5" fmla="*/ 2954834 w 3211707"/>
              <a:gd name="connsiteY5" fmla="*/ 2099765 h 2099765"/>
              <a:gd name="connsiteX6" fmla="*/ 1074140 w 3211707"/>
              <a:gd name="connsiteY6" fmla="*/ 1327497 h 2099765"/>
              <a:gd name="connsiteX7" fmla="*/ 182169 w 3211707"/>
              <a:gd name="connsiteY7" fmla="*/ 1104531 h 2099765"/>
              <a:gd name="connsiteX0" fmla="*/ 138006 w 3231017"/>
              <a:gd name="connsiteY0" fmla="*/ 977672 h 2099765"/>
              <a:gd name="connsiteX1" fmla="*/ 57067 w 3231017"/>
              <a:gd name="connsiteY1" fmla="*/ 867591 h 2099765"/>
              <a:gd name="connsiteX2" fmla="*/ 695056 w 3231017"/>
              <a:gd name="connsiteY2" fmla="*/ 21583 h 2099765"/>
              <a:gd name="connsiteX3" fmla="*/ 753039 w 3231017"/>
              <a:gd name="connsiteY3" fmla="*/ 0 h 2099765"/>
              <a:gd name="connsiteX4" fmla="*/ 3231017 w 3231017"/>
              <a:gd name="connsiteY4" fmla="*/ 974255 h 2099765"/>
              <a:gd name="connsiteX5" fmla="*/ 2974144 w 3231017"/>
              <a:gd name="connsiteY5" fmla="*/ 2099765 h 2099765"/>
              <a:gd name="connsiteX6" fmla="*/ 1093450 w 3231017"/>
              <a:gd name="connsiteY6" fmla="*/ 1327497 h 2099765"/>
              <a:gd name="connsiteX7" fmla="*/ 138006 w 3231017"/>
              <a:gd name="connsiteY7" fmla="*/ 977672 h 2099765"/>
              <a:gd name="connsiteX0" fmla="*/ 95473 w 3188484"/>
              <a:gd name="connsiteY0" fmla="*/ 977672 h 2099765"/>
              <a:gd name="connsiteX1" fmla="*/ 103577 w 3188484"/>
              <a:gd name="connsiteY1" fmla="*/ 722766 h 2099765"/>
              <a:gd name="connsiteX2" fmla="*/ 652523 w 3188484"/>
              <a:gd name="connsiteY2" fmla="*/ 21583 h 2099765"/>
              <a:gd name="connsiteX3" fmla="*/ 710506 w 3188484"/>
              <a:gd name="connsiteY3" fmla="*/ 0 h 2099765"/>
              <a:gd name="connsiteX4" fmla="*/ 3188484 w 3188484"/>
              <a:gd name="connsiteY4" fmla="*/ 974255 h 2099765"/>
              <a:gd name="connsiteX5" fmla="*/ 2931611 w 3188484"/>
              <a:gd name="connsiteY5" fmla="*/ 2099765 h 2099765"/>
              <a:gd name="connsiteX6" fmla="*/ 1050917 w 3188484"/>
              <a:gd name="connsiteY6" fmla="*/ 1327497 h 2099765"/>
              <a:gd name="connsiteX7" fmla="*/ 95473 w 3188484"/>
              <a:gd name="connsiteY7" fmla="*/ 977672 h 2099765"/>
              <a:gd name="connsiteX0" fmla="*/ 92795 w 3185806"/>
              <a:gd name="connsiteY0" fmla="*/ 977672 h 2099765"/>
              <a:gd name="connsiteX1" fmla="*/ 108517 w 3185806"/>
              <a:gd name="connsiteY1" fmla="*/ 762633 h 2099765"/>
              <a:gd name="connsiteX2" fmla="*/ 649845 w 3185806"/>
              <a:gd name="connsiteY2" fmla="*/ 21583 h 2099765"/>
              <a:gd name="connsiteX3" fmla="*/ 707828 w 3185806"/>
              <a:gd name="connsiteY3" fmla="*/ 0 h 2099765"/>
              <a:gd name="connsiteX4" fmla="*/ 3185806 w 3185806"/>
              <a:gd name="connsiteY4" fmla="*/ 974255 h 2099765"/>
              <a:gd name="connsiteX5" fmla="*/ 2928933 w 3185806"/>
              <a:gd name="connsiteY5" fmla="*/ 2099765 h 2099765"/>
              <a:gd name="connsiteX6" fmla="*/ 1048239 w 3185806"/>
              <a:gd name="connsiteY6" fmla="*/ 1327497 h 2099765"/>
              <a:gd name="connsiteX7" fmla="*/ 92795 w 3185806"/>
              <a:gd name="connsiteY7" fmla="*/ 977672 h 2099765"/>
              <a:gd name="connsiteX0" fmla="*/ 92795 w 3185806"/>
              <a:gd name="connsiteY0" fmla="*/ 977672 h 1873776"/>
              <a:gd name="connsiteX1" fmla="*/ 108517 w 3185806"/>
              <a:gd name="connsiteY1" fmla="*/ 762633 h 1873776"/>
              <a:gd name="connsiteX2" fmla="*/ 649845 w 3185806"/>
              <a:gd name="connsiteY2" fmla="*/ 21583 h 1873776"/>
              <a:gd name="connsiteX3" fmla="*/ 707828 w 3185806"/>
              <a:gd name="connsiteY3" fmla="*/ 0 h 1873776"/>
              <a:gd name="connsiteX4" fmla="*/ 3185806 w 3185806"/>
              <a:gd name="connsiteY4" fmla="*/ 974255 h 1873776"/>
              <a:gd name="connsiteX5" fmla="*/ 3037775 w 3185806"/>
              <a:gd name="connsiteY5" fmla="*/ 1873776 h 1873776"/>
              <a:gd name="connsiteX6" fmla="*/ 1048239 w 3185806"/>
              <a:gd name="connsiteY6" fmla="*/ 1327497 h 1873776"/>
              <a:gd name="connsiteX7" fmla="*/ 92795 w 3185806"/>
              <a:gd name="connsiteY7" fmla="*/ 977672 h 1873776"/>
              <a:gd name="connsiteX0" fmla="*/ 92795 w 3185806"/>
              <a:gd name="connsiteY0" fmla="*/ 977672 h 1873776"/>
              <a:gd name="connsiteX1" fmla="*/ 108517 w 3185806"/>
              <a:gd name="connsiteY1" fmla="*/ 762633 h 1873776"/>
              <a:gd name="connsiteX2" fmla="*/ 649845 w 3185806"/>
              <a:gd name="connsiteY2" fmla="*/ 21583 h 1873776"/>
              <a:gd name="connsiteX3" fmla="*/ 707828 w 3185806"/>
              <a:gd name="connsiteY3" fmla="*/ 0 h 1873776"/>
              <a:gd name="connsiteX4" fmla="*/ 3185806 w 3185806"/>
              <a:gd name="connsiteY4" fmla="*/ 974255 h 1873776"/>
              <a:gd name="connsiteX5" fmla="*/ 3037775 w 3185806"/>
              <a:gd name="connsiteY5" fmla="*/ 1873776 h 1873776"/>
              <a:gd name="connsiteX6" fmla="*/ 1229887 w 3185806"/>
              <a:gd name="connsiteY6" fmla="*/ 1323405 h 1873776"/>
              <a:gd name="connsiteX7" fmla="*/ 92795 w 3185806"/>
              <a:gd name="connsiteY7" fmla="*/ 977672 h 1873776"/>
              <a:gd name="connsiteX0" fmla="*/ 92795 w 3185806"/>
              <a:gd name="connsiteY0" fmla="*/ 1034597 h 1930701"/>
              <a:gd name="connsiteX1" fmla="*/ 108517 w 3185806"/>
              <a:gd name="connsiteY1" fmla="*/ 819558 h 1930701"/>
              <a:gd name="connsiteX2" fmla="*/ 523031 w 3185806"/>
              <a:gd name="connsiteY2" fmla="*/ 0 h 1930701"/>
              <a:gd name="connsiteX3" fmla="*/ 707828 w 3185806"/>
              <a:gd name="connsiteY3" fmla="*/ 56925 h 1930701"/>
              <a:gd name="connsiteX4" fmla="*/ 3185806 w 3185806"/>
              <a:gd name="connsiteY4" fmla="*/ 1031180 h 1930701"/>
              <a:gd name="connsiteX5" fmla="*/ 3037775 w 3185806"/>
              <a:gd name="connsiteY5" fmla="*/ 1930701 h 1930701"/>
              <a:gd name="connsiteX6" fmla="*/ 1229887 w 3185806"/>
              <a:gd name="connsiteY6" fmla="*/ 1380330 h 1930701"/>
              <a:gd name="connsiteX7" fmla="*/ 92795 w 3185806"/>
              <a:gd name="connsiteY7" fmla="*/ 1034597 h 1930701"/>
              <a:gd name="connsiteX0" fmla="*/ 92795 w 3150904"/>
              <a:gd name="connsiteY0" fmla="*/ 1034597 h 1930701"/>
              <a:gd name="connsiteX1" fmla="*/ 108517 w 3150904"/>
              <a:gd name="connsiteY1" fmla="*/ 819558 h 1930701"/>
              <a:gd name="connsiteX2" fmla="*/ 523031 w 3150904"/>
              <a:gd name="connsiteY2" fmla="*/ 0 h 1930701"/>
              <a:gd name="connsiteX3" fmla="*/ 707828 w 3150904"/>
              <a:gd name="connsiteY3" fmla="*/ 56925 h 1930701"/>
              <a:gd name="connsiteX4" fmla="*/ 3150904 w 3150904"/>
              <a:gd name="connsiteY4" fmla="*/ 1207826 h 1930701"/>
              <a:gd name="connsiteX5" fmla="*/ 3037775 w 3150904"/>
              <a:gd name="connsiteY5" fmla="*/ 1930701 h 1930701"/>
              <a:gd name="connsiteX6" fmla="*/ 1229887 w 3150904"/>
              <a:gd name="connsiteY6" fmla="*/ 1380330 h 1930701"/>
              <a:gd name="connsiteX7" fmla="*/ 92795 w 3150904"/>
              <a:gd name="connsiteY7" fmla="*/ 1034597 h 1930701"/>
              <a:gd name="connsiteX0" fmla="*/ 92795 w 3150904"/>
              <a:gd name="connsiteY0" fmla="*/ 1034597 h 1931283"/>
              <a:gd name="connsiteX1" fmla="*/ 108517 w 3150904"/>
              <a:gd name="connsiteY1" fmla="*/ 819558 h 1931283"/>
              <a:gd name="connsiteX2" fmla="*/ 523031 w 3150904"/>
              <a:gd name="connsiteY2" fmla="*/ 0 h 1931283"/>
              <a:gd name="connsiteX3" fmla="*/ 707828 w 3150904"/>
              <a:gd name="connsiteY3" fmla="*/ 56925 h 1931283"/>
              <a:gd name="connsiteX4" fmla="*/ 3150904 w 3150904"/>
              <a:gd name="connsiteY4" fmla="*/ 1207826 h 1931283"/>
              <a:gd name="connsiteX5" fmla="*/ 3037775 w 3150904"/>
              <a:gd name="connsiteY5" fmla="*/ 1930701 h 1931283"/>
              <a:gd name="connsiteX6" fmla="*/ 1229887 w 3150904"/>
              <a:gd name="connsiteY6" fmla="*/ 1380330 h 1931283"/>
              <a:gd name="connsiteX7" fmla="*/ 92795 w 3150904"/>
              <a:gd name="connsiteY7" fmla="*/ 1034597 h 1931283"/>
              <a:gd name="connsiteX0" fmla="*/ 92795 w 3150904"/>
              <a:gd name="connsiteY0" fmla="*/ 1034597 h 1931283"/>
              <a:gd name="connsiteX1" fmla="*/ 108517 w 3150904"/>
              <a:gd name="connsiteY1" fmla="*/ 819558 h 1931283"/>
              <a:gd name="connsiteX2" fmla="*/ 523031 w 3150904"/>
              <a:gd name="connsiteY2" fmla="*/ 0 h 1931283"/>
              <a:gd name="connsiteX3" fmla="*/ 707828 w 3150904"/>
              <a:gd name="connsiteY3" fmla="*/ 56925 h 1931283"/>
              <a:gd name="connsiteX4" fmla="*/ 3150904 w 3150904"/>
              <a:gd name="connsiteY4" fmla="*/ 1207826 h 1931283"/>
              <a:gd name="connsiteX5" fmla="*/ 3037775 w 3150904"/>
              <a:gd name="connsiteY5" fmla="*/ 1930701 h 1931283"/>
              <a:gd name="connsiteX6" fmla="*/ 1229887 w 3150904"/>
              <a:gd name="connsiteY6" fmla="*/ 1380330 h 1931283"/>
              <a:gd name="connsiteX7" fmla="*/ 92795 w 3150904"/>
              <a:gd name="connsiteY7" fmla="*/ 1034597 h 1931283"/>
              <a:gd name="connsiteX0" fmla="*/ 92795 w 3150904"/>
              <a:gd name="connsiteY0" fmla="*/ 1098133 h 1994819"/>
              <a:gd name="connsiteX1" fmla="*/ 108517 w 3150904"/>
              <a:gd name="connsiteY1" fmla="*/ 883094 h 1994819"/>
              <a:gd name="connsiteX2" fmla="*/ 453022 w 3150904"/>
              <a:gd name="connsiteY2" fmla="*/ 0 h 1994819"/>
              <a:gd name="connsiteX3" fmla="*/ 707828 w 3150904"/>
              <a:gd name="connsiteY3" fmla="*/ 120461 h 1994819"/>
              <a:gd name="connsiteX4" fmla="*/ 3150904 w 3150904"/>
              <a:gd name="connsiteY4" fmla="*/ 1271362 h 1994819"/>
              <a:gd name="connsiteX5" fmla="*/ 3037775 w 3150904"/>
              <a:gd name="connsiteY5" fmla="*/ 1994237 h 1994819"/>
              <a:gd name="connsiteX6" fmla="*/ 1229887 w 3150904"/>
              <a:gd name="connsiteY6" fmla="*/ 1443866 h 1994819"/>
              <a:gd name="connsiteX7" fmla="*/ 92795 w 3150904"/>
              <a:gd name="connsiteY7" fmla="*/ 1098133 h 1994819"/>
              <a:gd name="connsiteX0" fmla="*/ 59173 w 3117282"/>
              <a:gd name="connsiteY0" fmla="*/ 1098133 h 1994819"/>
              <a:gd name="connsiteX1" fmla="*/ 74895 w 3117282"/>
              <a:gd name="connsiteY1" fmla="*/ 883094 h 1994819"/>
              <a:gd name="connsiteX2" fmla="*/ 419400 w 3117282"/>
              <a:gd name="connsiteY2" fmla="*/ 0 h 1994819"/>
              <a:gd name="connsiteX3" fmla="*/ 674206 w 3117282"/>
              <a:gd name="connsiteY3" fmla="*/ 120461 h 1994819"/>
              <a:gd name="connsiteX4" fmla="*/ 3117282 w 3117282"/>
              <a:gd name="connsiteY4" fmla="*/ 1271362 h 1994819"/>
              <a:gd name="connsiteX5" fmla="*/ 3004153 w 3117282"/>
              <a:gd name="connsiteY5" fmla="*/ 1994237 h 1994819"/>
              <a:gd name="connsiteX6" fmla="*/ 1196265 w 3117282"/>
              <a:gd name="connsiteY6" fmla="*/ 1443866 h 1994819"/>
              <a:gd name="connsiteX7" fmla="*/ 59173 w 3117282"/>
              <a:gd name="connsiteY7" fmla="*/ 1098133 h 1994819"/>
              <a:gd name="connsiteX0" fmla="*/ 33984 w 3092093"/>
              <a:gd name="connsiteY0" fmla="*/ 1098133 h 1994819"/>
              <a:gd name="connsiteX1" fmla="*/ 49706 w 3092093"/>
              <a:gd name="connsiteY1" fmla="*/ 883094 h 1994819"/>
              <a:gd name="connsiteX2" fmla="*/ 394211 w 3092093"/>
              <a:gd name="connsiteY2" fmla="*/ 0 h 1994819"/>
              <a:gd name="connsiteX3" fmla="*/ 649017 w 3092093"/>
              <a:gd name="connsiteY3" fmla="*/ 120461 h 1994819"/>
              <a:gd name="connsiteX4" fmla="*/ 3092093 w 3092093"/>
              <a:gd name="connsiteY4" fmla="*/ 1271362 h 1994819"/>
              <a:gd name="connsiteX5" fmla="*/ 2978964 w 3092093"/>
              <a:gd name="connsiteY5" fmla="*/ 1994237 h 1994819"/>
              <a:gd name="connsiteX6" fmla="*/ 1171076 w 3092093"/>
              <a:gd name="connsiteY6" fmla="*/ 1443866 h 1994819"/>
              <a:gd name="connsiteX7" fmla="*/ 33984 w 3092093"/>
              <a:gd name="connsiteY7" fmla="*/ 1098133 h 1994819"/>
              <a:gd name="connsiteX0" fmla="*/ 77623 w 3074229"/>
              <a:gd name="connsiteY0" fmla="*/ 1127420 h 1994819"/>
              <a:gd name="connsiteX1" fmla="*/ 31842 w 3074229"/>
              <a:gd name="connsiteY1" fmla="*/ 883094 h 1994819"/>
              <a:gd name="connsiteX2" fmla="*/ 376347 w 3074229"/>
              <a:gd name="connsiteY2" fmla="*/ 0 h 1994819"/>
              <a:gd name="connsiteX3" fmla="*/ 631153 w 3074229"/>
              <a:gd name="connsiteY3" fmla="*/ 120461 h 1994819"/>
              <a:gd name="connsiteX4" fmla="*/ 3074229 w 3074229"/>
              <a:gd name="connsiteY4" fmla="*/ 1271362 h 1994819"/>
              <a:gd name="connsiteX5" fmla="*/ 2961100 w 3074229"/>
              <a:gd name="connsiteY5" fmla="*/ 1994237 h 1994819"/>
              <a:gd name="connsiteX6" fmla="*/ 1153212 w 3074229"/>
              <a:gd name="connsiteY6" fmla="*/ 1443866 h 1994819"/>
              <a:gd name="connsiteX7" fmla="*/ 77623 w 3074229"/>
              <a:gd name="connsiteY7" fmla="*/ 1127420 h 1994819"/>
              <a:gd name="connsiteX0" fmla="*/ 32339 w 3028945"/>
              <a:gd name="connsiteY0" fmla="*/ 1127420 h 1994819"/>
              <a:gd name="connsiteX1" fmla="*/ 50981 w 3028945"/>
              <a:gd name="connsiteY1" fmla="*/ 937929 h 1994819"/>
              <a:gd name="connsiteX2" fmla="*/ 331063 w 3028945"/>
              <a:gd name="connsiteY2" fmla="*/ 0 h 1994819"/>
              <a:gd name="connsiteX3" fmla="*/ 585869 w 3028945"/>
              <a:gd name="connsiteY3" fmla="*/ 120461 h 1994819"/>
              <a:gd name="connsiteX4" fmla="*/ 3028945 w 3028945"/>
              <a:gd name="connsiteY4" fmla="*/ 1271362 h 1994819"/>
              <a:gd name="connsiteX5" fmla="*/ 2915816 w 3028945"/>
              <a:gd name="connsiteY5" fmla="*/ 1994237 h 1994819"/>
              <a:gd name="connsiteX6" fmla="*/ 1107928 w 3028945"/>
              <a:gd name="connsiteY6" fmla="*/ 1443866 h 1994819"/>
              <a:gd name="connsiteX7" fmla="*/ 32339 w 3028945"/>
              <a:gd name="connsiteY7" fmla="*/ 1127420 h 1994819"/>
              <a:gd name="connsiteX0" fmla="*/ 32339 w 3028945"/>
              <a:gd name="connsiteY0" fmla="*/ 1127420 h 1994720"/>
              <a:gd name="connsiteX1" fmla="*/ 50981 w 3028945"/>
              <a:gd name="connsiteY1" fmla="*/ 937929 h 1994720"/>
              <a:gd name="connsiteX2" fmla="*/ 331063 w 3028945"/>
              <a:gd name="connsiteY2" fmla="*/ 0 h 1994720"/>
              <a:gd name="connsiteX3" fmla="*/ 585869 w 3028945"/>
              <a:gd name="connsiteY3" fmla="*/ 120461 h 1994720"/>
              <a:gd name="connsiteX4" fmla="*/ 3028945 w 3028945"/>
              <a:gd name="connsiteY4" fmla="*/ 1271362 h 1994720"/>
              <a:gd name="connsiteX5" fmla="*/ 2915816 w 3028945"/>
              <a:gd name="connsiteY5" fmla="*/ 1994237 h 1994720"/>
              <a:gd name="connsiteX6" fmla="*/ 1107928 w 3028945"/>
              <a:gd name="connsiteY6" fmla="*/ 1443866 h 1994720"/>
              <a:gd name="connsiteX7" fmla="*/ 32339 w 3028945"/>
              <a:gd name="connsiteY7" fmla="*/ 1127420 h 1994720"/>
              <a:gd name="connsiteX0" fmla="*/ 32339 w 3028945"/>
              <a:gd name="connsiteY0" fmla="*/ 1127420 h 1994720"/>
              <a:gd name="connsiteX1" fmla="*/ 50981 w 3028945"/>
              <a:gd name="connsiteY1" fmla="*/ 937929 h 1994720"/>
              <a:gd name="connsiteX2" fmla="*/ 331063 w 3028945"/>
              <a:gd name="connsiteY2" fmla="*/ 0 h 1994720"/>
              <a:gd name="connsiteX3" fmla="*/ 585869 w 3028945"/>
              <a:gd name="connsiteY3" fmla="*/ 120461 h 1994720"/>
              <a:gd name="connsiteX4" fmla="*/ 3028945 w 3028945"/>
              <a:gd name="connsiteY4" fmla="*/ 1271362 h 1994720"/>
              <a:gd name="connsiteX5" fmla="*/ 2915816 w 3028945"/>
              <a:gd name="connsiteY5" fmla="*/ 1994237 h 1994720"/>
              <a:gd name="connsiteX6" fmla="*/ 1107928 w 3028945"/>
              <a:gd name="connsiteY6" fmla="*/ 1443866 h 1994720"/>
              <a:gd name="connsiteX7" fmla="*/ 32339 w 3028945"/>
              <a:gd name="connsiteY7" fmla="*/ 1127420 h 1994720"/>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1107928 w 3028945"/>
              <a:gd name="connsiteY6" fmla="*/ 1443866 h 1887171"/>
              <a:gd name="connsiteX7" fmla="*/ 32339 w 3028945"/>
              <a:gd name="connsiteY7" fmla="*/ 1127420 h 1887171"/>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1107928 w 3028945"/>
              <a:gd name="connsiteY6" fmla="*/ 1443866 h 1887171"/>
              <a:gd name="connsiteX7" fmla="*/ 32339 w 3028945"/>
              <a:gd name="connsiteY7" fmla="*/ 1127420 h 1887171"/>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32339 w 3028945"/>
              <a:gd name="connsiteY6" fmla="*/ 1127420 h 1887171"/>
              <a:gd name="connsiteX0" fmla="*/ 32339 w 3028945"/>
              <a:gd name="connsiteY0" fmla="*/ 1127420 h 1958009"/>
              <a:gd name="connsiteX1" fmla="*/ 50981 w 3028945"/>
              <a:gd name="connsiteY1" fmla="*/ 937929 h 1958009"/>
              <a:gd name="connsiteX2" fmla="*/ 331063 w 3028945"/>
              <a:gd name="connsiteY2" fmla="*/ 0 h 1958009"/>
              <a:gd name="connsiteX3" fmla="*/ 585869 w 3028945"/>
              <a:gd name="connsiteY3" fmla="*/ 120461 h 1958009"/>
              <a:gd name="connsiteX4" fmla="*/ 3028945 w 3028945"/>
              <a:gd name="connsiteY4" fmla="*/ 1271362 h 1958009"/>
              <a:gd name="connsiteX5" fmla="*/ 2923217 w 3028945"/>
              <a:gd name="connsiteY5" fmla="*/ 1957497 h 1958009"/>
              <a:gd name="connsiteX6" fmla="*/ 32339 w 3028945"/>
              <a:gd name="connsiteY6" fmla="*/ 1127420 h 1958009"/>
              <a:gd name="connsiteX0" fmla="*/ 32339 w 3157543"/>
              <a:gd name="connsiteY0" fmla="*/ 1127420 h 2042457"/>
              <a:gd name="connsiteX1" fmla="*/ 50981 w 3157543"/>
              <a:gd name="connsiteY1" fmla="*/ 937929 h 2042457"/>
              <a:gd name="connsiteX2" fmla="*/ 331063 w 3157543"/>
              <a:gd name="connsiteY2" fmla="*/ 0 h 2042457"/>
              <a:gd name="connsiteX3" fmla="*/ 585869 w 3157543"/>
              <a:gd name="connsiteY3" fmla="*/ 120461 h 2042457"/>
              <a:gd name="connsiteX4" fmla="*/ 3028945 w 3157543"/>
              <a:gd name="connsiteY4" fmla="*/ 1271362 h 2042457"/>
              <a:gd name="connsiteX5" fmla="*/ 3154325 w 3157543"/>
              <a:gd name="connsiteY5" fmla="*/ 2042008 h 2042457"/>
              <a:gd name="connsiteX6" fmla="*/ 32339 w 3157543"/>
              <a:gd name="connsiteY6" fmla="*/ 1127420 h 2042457"/>
              <a:gd name="connsiteX0" fmla="*/ 32339 w 3189668"/>
              <a:gd name="connsiteY0" fmla="*/ 1127420 h 2042464"/>
              <a:gd name="connsiteX1" fmla="*/ 50981 w 3189668"/>
              <a:gd name="connsiteY1" fmla="*/ 937929 h 2042464"/>
              <a:gd name="connsiteX2" fmla="*/ 331063 w 3189668"/>
              <a:gd name="connsiteY2" fmla="*/ 0 h 2042464"/>
              <a:gd name="connsiteX3" fmla="*/ 585869 w 3189668"/>
              <a:gd name="connsiteY3" fmla="*/ 120461 h 2042464"/>
              <a:gd name="connsiteX4" fmla="*/ 3189668 w 3189668"/>
              <a:gd name="connsiteY4" fmla="*/ 1280753 h 2042464"/>
              <a:gd name="connsiteX5" fmla="*/ 3154325 w 3189668"/>
              <a:gd name="connsiteY5" fmla="*/ 2042008 h 2042464"/>
              <a:gd name="connsiteX6" fmla="*/ 32339 w 3189668"/>
              <a:gd name="connsiteY6" fmla="*/ 1127420 h 204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9668" h="2042464">
                <a:moveTo>
                  <a:pt x="32339" y="1127420"/>
                </a:moveTo>
                <a:cubicBezTo>
                  <a:pt x="4130" y="1083353"/>
                  <a:pt x="-31282" y="1118420"/>
                  <a:pt x="50981" y="937929"/>
                </a:cubicBezTo>
                <a:lnTo>
                  <a:pt x="331063" y="0"/>
                </a:lnTo>
                <a:lnTo>
                  <a:pt x="585869" y="120461"/>
                </a:lnTo>
                <a:cubicBezTo>
                  <a:pt x="1400228" y="504095"/>
                  <a:pt x="3111625" y="1193396"/>
                  <a:pt x="3189668" y="1280753"/>
                </a:cubicBezTo>
                <a:cubicBezTo>
                  <a:pt x="3181687" y="1414762"/>
                  <a:pt x="3182079" y="2062050"/>
                  <a:pt x="3154325" y="2042008"/>
                </a:cubicBezTo>
                <a:cubicBezTo>
                  <a:pt x="2654891" y="2018018"/>
                  <a:pt x="515609" y="1285530"/>
                  <a:pt x="32339" y="112742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19">
            <a:extLst>
              <a:ext uri="{FF2B5EF4-FFF2-40B4-BE49-F238E27FC236}">
                <a16:creationId xmlns:a16="http://schemas.microsoft.com/office/drawing/2014/main" id="{C9EDAD6E-3513-14C8-536A-BF91B1E34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287450" y="1711171"/>
            <a:ext cx="523984" cy="492306"/>
          </a:xfrm>
          <a:custGeom>
            <a:avLst/>
            <a:gdLst>
              <a:gd name="connsiteX0" fmla="*/ 845218 w 2601267"/>
              <a:gd name="connsiteY0" fmla="*/ 6508 h 3247197"/>
              <a:gd name="connsiteX1" fmla="*/ 666313 w 2601267"/>
              <a:gd name="connsiteY1" fmla="*/ 158908 h 3247197"/>
              <a:gd name="connsiteX2" fmla="*/ 778957 w 2601267"/>
              <a:gd name="connsiteY2" fmla="*/ 3213534 h 3247197"/>
              <a:gd name="connsiteX3" fmla="*/ 1415061 w 2601267"/>
              <a:gd name="connsiteY3" fmla="*/ 3240039 h 3247197"/>
              <a:gd name="connsiteX4" fmla="*/ 1965026 w 2601267"/>
              <a:gd name="connsiteY4" fmla="*/ 2994874 h 3247197"/>
              <a:gd name="connsiteX5" fmla="*/ 2521618 w 2601267"/>
              <a:gd name="connsiteY5" fmla="*/ 2179865 h 3247197"/>
              <a:gd name="connsiteX6" fmla="*/ 2601131 w 2601267"/>
              <a:gd name="connsiteY6" fmla="*/ 1722665 h 3247197"/>
              <a:gd name="connsiteX7" fmla="*/ 2501739 w 2601267"/>
              <a:gd name="connsiteY7" fmla="*/ 1238960 h 3247197"/>
              <a:gd name="connsiteX8" fmla="*/ 2276452 w 2601267"/>
              <a:gd name="connsiteY8" fmla="*/ 801639 h 3247197"/>
              <a:gd name="connsiteX9" fmla="*/ 1627096 w 2601267"/>
              <a:gd name="connsiteY9" fmla="*/ 198665 h 3247197"/>
              <a:gd name="connsiteX10" fmla="*/ 1415061 w 2601267"/>
              <a:gd name="connsiteY10" fmla="*/ 132404 h 3247197"/>
              <a:gd name="connsiteX11" fmla="*/ 1189774 w 2601267"/>
              <a:gd name="connsiteY11" fmla="*/ 79395 h 3247197"/>
              <a:gd name="connsiteX12" fmla="*/ 1024122 w 2601267"/>
              <a:gd name="connsiteY12" fmla="*/ 46265 h 3247197"/>
              <a:gd name="connsiteX13" fmla="*/ 878348 w 2601267"/>
              <a:gd name="connsiteY13" fmla="*/ 52891 h 3247197"/>
              <a:gd name="connsiteX14" fmla="*/ 818713 w 2601267"/>
              <a:gd name="connsiteY14" fmla="*/ 26387 h 3247197"/>
              <a:gd name="connsiteX15" fmla="*/ 845218 w 2601267"/>
              <a:gd name="connsiteY15" fmla="*/ 6508 h 3247197"/>
              <a:gd name="connsiteX0" fmla="*/ 1205667 w 2961716"/>
              <a:gd name="connsiteY0" fmla="*/ 75319 h 3445468"/>
              <a:gd name="connsiteX1" fmla="*/ 72605 w 2961716"/>
              <a:gd name="connsiteY1" fmla="*/ 1175249 h 3445468"/>
              <a:gd name="connsiteX2" fmla="*/ 1139406 w 2961716"/>
              <a:gd name="connsiteY2" fmla="*/ 3282345 h 3445468"/>
              <a:gd name="connsiteX3" fmla="*/ 1775510 w 2961716"/>
              <a:gd name="connsiteY3" fmla="*/ 3308850 h 3445468"/>
              <a:gd name="connsiteX4" fmla="*/ 2325475 w 2961716"/>
              <a:gd name="connsiteY4" fmla="*/ 3063685 h 3445468"/>
              <a:gd name="connsiteX5" fmla="*/ 2882067 w 2961716"/>
              <a:gd name="connsiteY5" fmla="*/ 2248676 h 3445468"/>
              <a:gd name="connsiteX6" fmla="*/ 2961580 w 2961716"/>
              <a:gd name="connsiteY6" fmla="*/ 1791476 h 3445468"/>
              <a:gd name="connsiteX7" fmla="*/ 2862188 w 2961716"/>
              <a:gd name="connsiteY7" fmla="*/ 1307771 h 3445468"/>
              <a:gd name="connsiteX8" fmla="*/ 2636901 w 2961716"/>
              <a:gd name="connsiteY8" fmla="*/ 870450 h 3445468"/>
              <a:gd name="connsiteX9" fmla="*/ 1987545 w 2961716"/>
              <a:gd name="connsiteY9" fmla="*/ 267476 h 3445468"/>
              <a:gd name="connsiteX10" fmla="*/ 1775510 w 2961716"/>
              <a:gd name="connsiteY10" fmla="*/ 201215 h 3445468"/>
              <a:gd name="connsiteX11" fmla="*/ 1550223 w 2961716"/>
              <a:gd name="connsiteY11" fmla="*/ 148206 h 3445468"/>
              <a:gd name="connsiteX12" fmla="*/ 1384571 w 2961716"/>
              <a:gd name="connsiteY12" fmla="*/ 115076 h 3445468"/>
              <a:gd name="connsiteX13" fmla="*/ 1238797 w 2961716"/>
              <a:gd name="connsiteY13" fmla="*/ 121702 h 3445468"/>
              <a:gd name="connsiteX14" fmla="*/ 1179162 w 2961716"/>
              <a:gd name="connsiteY14" fmla="*/ 95198 h 3445468"/>
              <a:gd name="connsiteX15" fmla="*/ 1205667 w 2961716"/>
              <a:gd name="connsiteY15" fmla="*/ 75319 h 3445468"/>
              <a:gd name="connsiteX0" fmla="*/ 1237442 w 2993491"/>
              <a:gd name="connsiteY0" fmla="*/ 75319 h 3308850"/>
              <a:gd name="connsiteX1" fmla="*/ 104380 w 2993491"/>
              <a:gd name="connsiteY1" fmla="*/ 1175249 h 3308850"/>
              <a:gd name="connsiteX2" fmla="*/ 243528 w 2993491"/>
              <a:gd name="connsiteY2" fmla="*/ 2878153 h 3308850"/>
              <a:gd name="connsiteX3" fmla="*/ 1807285 w 2993491"/>
              <a:gd name="connsiteY3" fmla="*/ 3308850 h 3308850"/>
              <a:gd name="connsiteX4" fmla="*/ 2357250 w 2993491"/>
              <a:gd name="connsiteY4" fmla="*/ 3063685 h 3308850"/>
              <a:gd name="connsiteX5" fmla="*/ 2913842 w 2993491"/>
              <a:gd name="connsiteY5" fmla="*/ 2248676 h 3308850"/>
              <a:gd name="connsiteX6" fmla="*/ 2993355 w 2993491"/>
              <a:gd name="connsiteY6" fmla="*/ 1791476 h 3308850"/>
              <a:gd name="connsiteX7" fmla="*/ 2893963 w 2993491"/>
              <a:gd name="connsiteY7" fmla="*/ 1307771 h 3308850"/>
              <a:gd name="connsiteX8" fmla="*/ 2668676 w 2993491"/>
              <a:gd name="connsiteY8" fmla="*/ 870450 h 3308850"/>
              <a:gd name="connsiteX9" fmla="*/ 2019320 w 2993491"/>
              <a:gd name="connsiteY9" fmla="*/ 267476 h 3308850"/>
              <a:gd name="connsiteX10" fmla="*/ 1807285 w 2993491"/>
              <a:gd name="connsiteY10" fmla="*/ 201215 h 3308850"/>
              <a:gd name="connsiteX11" fmla="*/ 1581998 w 2993491"/>
              <a:gd name="connsiteY11" fmla="*/ 148206 h 3308850"/>
              <a:gd name="connsiteX12" fmla="*/ 1416346 w 2993491"/>
              <a:gd name="connsiteY12" fmla="*/ 115076 h 3308850"/>
              <a:gd name="connsiteX13" fmla="*/ 1270572 w 2993491"/>
              <a:gd name="connsiteY13" fmla="*/ 121702 h 3308850"/>
              <a:gd name="connsiteX14" fmla="*/ 1210937 w 2993491"/>
              <a:gd name="connsiteY14" fmla="*/ 95198 h 3308850"/>
              <a:gd name="connsiteX15" fmla="*/ 1237442 w 2993491"/>
              <a:gd name="connsiteY15" fmla="*/ 75319 h 3308850"/>
              <a:gd name="connsiteX0" fmla="*/ 1209047 w 2991601"/>
              <a:gd name="connsiteY0" fmla="*/ 0 h 3213652"/>
              <a:gd name="connsiteX1" fmla="*/ 102490 w 2991601"/>
              <a:gd name="connsiteY1" fmla="*/ 1080051 h 3213652"/>
              <a:gd name="connsiteX2" fmla="*/ 241638 w 2991601"/>
              <a:gd name="connsiteY2" fmla="*/ 2782955 h 3213652"/>
              <a:gd name="connsiteX3" fmla="*/ 1805395 w 2991601"/>
              <a:gd name="connsiteY3" fmla="*/ 3213652 h 3213652"/>
              <a:gd name="connsiteX4" fmla="*/ 2355360 w 2991601"/>
              <a:gd name="connsiteY4" fmla="*/ 2968487 h 3213652"/>
              <a:gd name="connsiteX5" fmla="*/ 2911952 w 2991601"/>
              <a:gd name="connsiteY5" fmla="*/ 2153478 h 3213652"/>
              <a:gd name="connsiteX6" fmla="*/ 2991465 w 2991601"/>
              <a:gd name="connsiteY6" fmla="*/ 1696278 h 3213652"/>
              <a:gd name="connsiteX7" fmla="*/ 2892073 w 2991601"/>
              <a:gd name="connsiteY7" fmla="*/ 1212573 h 3213652"/>
              <a:gd name="connsiteX8" fmla="*/ 2666786 w 2991601"/>
              <a:gd name="connsiteY8" fmla="*/ 775252 h 3213652"/>
              <a:gd name="connsiteX9" fmla="*/ 2017430 w 2991601"/>
              <a:gd name="connsiteY9" fmla="*/ 172278 h 3213652"/>
              <a:gd name="connsiteX10" fmla="*/ 1805395 w 2991601"/>
              <a:gd name="connsiteY10" fmla="*/ 106017 h 3213652"/>
              <a:gd name="connsiteX11" fmla="*/ 1580108 w 2991601"/>
              <a:gd name="connsiteY11" fmla="*/ 53008 h 3213652"/>
              <a:gd name="connsiteX12" fmla="*/ 1414456 w 2991601"/>
              <a:gd name="connsiteY12" fmla="*/ 19878 h 3213652"/>
              <a:gd name="connsiteX13" fmla="*/ 1268682 w 2991601"/>
              <a:gd name="connsiteY13" fmla="*/ 26504 h 3213652"/>
              <a:gd name="connsiteX14" fmla="*/ 1209047 w 2991601"/>
              <a:gd name="connsiteY14" fmla="*/ 0 h 3213652"/>
              <a:gd name="connsiteX0" fmla="*/ 564076 w 2949603"/>
              <a:gd name="connsiteY0" fmla="*/ 153160 h 3201160"/>
              <a:gd name="connsiteX1" fmla="*/ 60492 w 2949603"/>
              <a:gd name="connsiteY1" fmla="*/ 1067559 h 3201160"/>
              <a:gd name="connsiteX2" fmla="*/ 199640 w 2949603"/>
              <a:gd name="connsiteY2" fmla="*/ 2770463 h 3201160"/>
              <a:gd name="connsiteX3" fmla="*/ 1763397 w 2949603"/>
              <a:gd name="connsiteY3" fmla="*/ 3201160 h 3201160"/>
              <a:gd name="connsiteX4" fmla="*/ 2313362 w 2949603"/>
              <a:gd name="connsiteY4" fmla="*/ 2955995 h 3201160"/>
              <a:gd name="connsiteX5" fmla="*/ 2869954 w 2949603"/>
              <a:gd name="connsiteY5" fmla="*/ 2140986 h 3201160"/>
              <a:gd name="connsiteX6" fmla="*/ 2949467 w 2949603"/>
              <a:gd name="connsiteY6" fmla="*/ 1683786 h 3201160"/>
              <a:gd name="connsiteX7" fmla="*/ 2850075 w 2949603"/>
              <a:gd name="connsiteY7" fmla="*/ 1200081 h 3201160"/>
              <a:gd name="connsiteX8" fmla="*/ 2624788 w 2949603"/>
              <a:gd name="connsiteY8" fmla="*/ 762760 h 3201160"/>
              <a:gd name="connsiteX9" fmla="*/ 1975432 w 2949603"/>
              <a:gd name="connsiteY9" fmla="*/ 159786 h 3201160"/>
              <a:gd name="connsiteX10" fmla="*/ 1763397 w 2949603"/>
              <a:gd name="connsiteY10" fmla="*/ 93525 h 3201160"/>
              <a:gd name="connsiteX11" fmla="*/ 1538110 w 2949603"/>
              <a:gd name="connsiteY11" fmla="*/ 40516 h 3201160"/>
              <a:gd name="connsiteX12" fmla="*/ 1372458 w 2949603"/>
              <a:gd name="connsiteY12" fmla="*/ 7386 h 3201160"/>
              <a:gd name="connsiteX13" fmla="*/ 1226684 w 2949603"/>
              <a:gd name="connsiteY13" fmla="*/ 14012 h 3201160"/>
              <a:gd name="connsiteX14" fmla="*/ 564076 w 2949603"/>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624788 w 2949538"/>
              <a:gd name="connsiteY8" fmla="*/ 762760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595248 w 2949538"/>
              <a:gd name="connsiteY8" fmla="*/ 653943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44905 h 3192905"/>
              <a:gd name="connsiteX1" fmla="*/ 60492 w 2949538"/>
              <a:gd name="connsiteY1" fmla="*/ 1059304 h 3192905"/>
              <a:gd name="connsiteX2" fmla="*/ 199640 w 2949538"/>
              <a:gd name="connsiteY2" fmla="*/ 2762208 h 3192905"/>
              <a:gd name="connsiteX3" fmla="*/ 1763397 w 2949538"/>
              <a:gd name="connsiteY3" fmla="*/ 3192905 h 3192905"/>
              <a:gd name="connsiteX4" fmla="*/ 2313362 w 2949538"/>
              <a:gd name="connsiteY4" fmla="*/ 2947740 h 3192905"/>
              <a:gd name="connsiteX5" fmla="*/ 2869954 w 2949538"/>
              <a:gd name="connsiteY5" fmla="*/ 2132731 h 3192905"/>
              <a:gd name="connsiteX6" fmla="*/ 2949467 w 2949538"/>
              <a:gd name="connsiteY6" fmla="*/ 1675531 h 3192905"/>
              <a:gd name="connsiteX7" fmla="*/ 2855983 w 2949538"/>
              <a:gd name="connsiteY7" fmla="*/ 1076963 h 3192905"/>
              <a:gd name="connsiteX8" fmla="*/ 2595248 w 2949538"/>
              <a:gd name="connsiteY8" fmla="*/ 645688 h 3192905"/>
              <a:gd name="connsiteX9" fmla="*/ 1975432 w 2949538"/>
              <a:gd name="connsiteY9" fmla="*/ 151531 h 3192905"/>
              <a:gd name="connsiteX10" fmla="*/ 1763397 w 2949538"/>
              <a:gd name="connsiteY10" fmla="*/ 85270 h 3192905"/>
              <a:gd name="connsiteX11" fmla="*/ 1538110 w 2949538"/>
              <a:gd name="connsiteY11" fmla="*/ 32261 h 3192905"/>
              <a:gd name="connsiteX12" fmla="*/ 1226684 w 2949538"/>
              <a:gd name="connsiteY12" fmla="*/ 5757 h 3192905"/>
              <a:gd name="connsiteX13" fmla="*/ 564076 w 2949538"/>
              <a:gd name="connsiteY13" fmla="*/ 144905 h 3192905"/>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678882 w 3064344"/>
              <a:gd name="connsiteY0" fmla="*/ 146377 h 3194377"/>
              <a:gd name="connsiteX1" fmla="*/ 23660 w 3064344"/>
              <a:gd name="connsiteY1" fmla="*/ 1451714 h 3194377"/>
              <a:gd name="connsiteX2" fmla="*/ 314446 w 3064344"/>
              <a:gd name="connsiteY2" fmla="*/ 2763680 h 3194377"/>
              <a:gd name="connsiteX3" fmla="*/ 1878203 w 3064344"/>
              <a:gd name="connsiteY3" fmla="*/ 3194377 h 3194377"/>
              <a:gd name="connsiteX4" fmla="*/ 2428168 w 3064344"/>
              <a:gd name="connsiteY4" fmla="*/ 2949212 h 3194377"/>
              <a:gd name="connsiteX5" fmla="*/ 2984760 w 3064344"/>
              <a:gd name="connsiteY5" fmla="*/ 2134203 h 3194377"/>
              <a:gd name="connsiteX6" fmla="*/ 3064273 w 3064344"/>
              <a:gd name="connsiteY6" fmla="*/ 1677003 h 3194377"/>
              <a:gd name="connsiteX7" fmla="*/ 2970789 w 3064344"/>
              <a:gd name="connsiteY7" fmla="*/ 1078435 h 3194377"/>
              <a:gd name="connsiteX8" fmla="*/ 2710054 w 3064344"/>
              <a:gd name="connsiteY8" fmla="*/ 647160 h 3194377"/>
              <a:gd name="connsiteX9" fmla="*/ 2090238 w 3064344"/>
              <a:gd name="connsiteY9" fmla="*/ 153003 h 3194377"/>
              <a:gd name="connsiteX10" fmla="*/ 1652916 w 3064344"/>
              <a:gd name="connsiteY10" fmla="*/ 33733 h 3194377"/>
              <a:gd name="connsiteX11" fmla="*/ 1341490 w 3064344"/>
              <a:gd name="connsiteY11" fmla="*/ 7229 h 3194377"/>
              <a:gd name="connsiteX12" fmla="*/ 678882 w 3064344"/>
              <a:gd name="connsiteY12" fmla="*/ 146377 h 3194377"/>
              <a:gd name="connsiteX0" fmla="*/ 655721 w 3041183"/>
              <a:gd name="connsiteY0" fmla="*/ 146377 h 3194377"/>
              <a:gd name="connsiteX1" fmla="*/ 499 w 3041183"/>
              <a:gd name="connsiteY1" fmla="*/ 1451714 h 3194377"/>
              <a:gd name="connsiteX2" fmla="*/ 291285 w 3041183"/>
              <a:gd name="connsiteY2" fmla="*/ 2763680 h 3194377"/>
              <a:gd name="connsiteX3" fmla="*/ 1855042 w 3041183"/>
              <a:gd name="connsiteY3" fmla="*/ 3194377 h 3194377"/>
              <a:gd name="connsiteX4" fmla="*/ 2405007 w 3041183"/>
              <a:gd name="connsiteY4" fmla="*/ 2949212 h 3194377"/>
              <a:gd name="connsiteX5" fmla="*/ 2961599 w 3041183"/>
              <a:gd name="connsiteY5" fmla="*/ 2134203 h 3194377"/>
              <a:gd name="connsiteX6" fmla="*/ 3041112 w 3041183"/>
              <a:gd name="connsiteY6" fmla="*/ 1677003 h 3194377"/>
              <a:gd name="connsiteX7" fmla="*/ 2947628 w 3041183"/>
              <a:gd name="connsiteY7" fmla="*/ 1078435 h 3194377"/>
              <a:gd name="connsiteX8" fmla="*/ 2686893 w 3041183"/>
              <a:gd name="connsiteY8" fmla="*/ 647160 h 3194377"/>
              <a:gd name="connsiteX9" fmla="*/ 2067077 w 3041183"/>
              <a:gd name="connsiteY9" fmla="*/ 153003 h 3194377"/>
              <a:gd name="connsiteX10" fmla="*/ 1629755 w 3041183"/>
              <a:gd name="connsiteY10" fmla="*/ 33733 h 3194377"/>
              <a:gd name="connsiteX11" fmla="*/ 1318329 w 3041183"/>
              <a:gd name="connsiteY11" fmla="*/ 7229 h 3194377"/>
              <a:gd name="connsiteX12" fmla="*/ 655721 w 3041183"/>
              <a:gd name="connsiteY12" fmla="*/ 146377 h 3194377"/>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896817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09741"/>
              <a:gd name="connsiteX1" fmla="*/ 498 w 3041182"/>
              <a:gd name="connsiteY1" fmla="*/ 1451714 h 3109741"/>
              <a:gd name="connsiteX2" fmla="*/ 291284 w 3041182"/>
              <a:gd name="connsiteY2" fmla="*/ 2763680 h 3109741"/>
              <a:gd name="connsiteX3" fmla="*/ 1518287 w 3041182"/>
              <a:gd name="connsiteY3" fmla="*/ 3109741 h 3109741"/>
              <a:gd name="connsiteX4" fmla="*/ 2405006 w 3041182"/>
              <a:gd name="connsiteY4" fmla="*/ 2896817 h 3109741"/>
              <a:gd name="connsiteX5" fmla="*/ 2961598 w 3041182"/>
              <a:gd name="connsiteY5" fmla="*/ 2134203 h 3109741"/>
              <a:gd name="connsiteX6" fmla="*/ 3041111 w 3041182"/>
              <a:gd name="connsiteY6" fmla="*/ 1677003 h 3109741"/>
              <a:gd name="connsiteX7" fmla="*/ 2947627 w 3041182"/>
              <a:gd name="connsiteY7" fmla="*/ 1078435 h 3109741"/>
              <a:gd name="connsiteX8" fmla="*/ 2686892 w 3041182"/>
              <a:gd name="connsiteY8" fmla="*/ 647160 h 3109741"/>
              <a:gd name="connsiteX9" fmla="*/ 2067076 w 3041182"/>
              <a:gd name="connsiteY9" fmla="*/ 153003 h 3109741"/>
              <a:gd name="connsiteX10" fmla="*/ 1629754 w 3041182"/>
              <a:gd name="connsiteY10" fmla="*/ 33733 h 3109741"/>
              <a:gd name="connsiteX11" fmla="*/ 1318328 w 3041182"/>
              <a:gd name="connsiteY11" fmla="*/ 7229 h 3109741"/>
              <a:gd name="connsiteX12" fmla="*/ 655720 w 3041182"/>
              <a:gd name="connsiteY12" fmla="*/ 146377 h 3109741"/>
              <a:gd name="connsiteX0" fmla="*/ 683078 w 3068540"/>
              <a:gd name="connsiteY0" fmla="*/ 146377 h 3109741"/>
              <a:gd name="connsiteX1" fmla="*/ 27856 w 3068540"/>
              <a:gd name="connsiteY1" fmla="*/ 1451714 h 3109741"/>
              <a:gd name="connsiteX2" fmla="*/ 265470 w 3068540"/>
              <a:gd name="connsiteY2" fmla="*/ 2550075 h 3109741"/>
              <a:gd name="connsiteX3" fmla="*/ 1545645 w 3068540"/>
              <a:gd name="connsiteY3" fmla="*/ 3109741 h 3109741"/>
              <a:gd name="connsiteX4" fmla="*/ 2432364 w 3068540"/>
              <a:gd name="connsiteY4" fmla="*/ 2896817 h 3109741"/>
              <a:gd name="connsiteX5" fmla="*/ 2988956 w 3068540"/>
              <a:gd name="connsiteY5" fmla="*/ 2134203 h 3109741"/>
              <a:gd name="connsiteX6" fmla="*/ 3068469 w 3068540"/>
              <a:gd name="connsiteY6" fmla="*/ 1677003 h 3109741"/>
              <a:gd name="connsiteX7" fmla="*/ 2974985 w 3068540"/>
              <a:gd name="connsiteY7" fmla="*/ 1078435 h 3109741"/>
              <a:gd name="connsiteX8" fmla="*/ 2714250 w 3068540"/>
              <a:gd name="connsiteY8" fmla="*/ 647160 h 3109741"/>
              <a:gd name="connsiteX9" fmla="*/ 2094434 w 3068540"/>
              <a:gd name="connsiteY9" fmla="*/ 153003 h 3109741"/>
              <a:gd name="connsiteX10" fmla="*/ 1657112 w 3068540"/>
              <a:gd name="connsiteY10" fmla="*/ 33733 h 3109741"/>
              <a:gd name="connsiteX11" fmla="*/ 1345686 w 3068540"/>
              <a:gd name="connsiteY11" fmla="*/ 7229 h 3109741"/>
              <a:gd name="connsiteX12" fmla="*/ 683078 w 3068540"/>
              <a:gd name="connsiteY12" fmla="*/ 146377 h 3109741"/>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3148 h 3108956"/>
              <a:gd name="connsiteX1" fmla="*/ 27856 w 3068540"/>
              <a:gd name="connsiteY1" fmla="*/ 1448485 h 3108956"/>
              <a:gd name="connsiteX2" fmla="*/ 265470 w 3068540"/>
              <a:gd name="connsiteY2" fmla="*/ 2546846 h 3108956"/>
              <a:gd name="connsiteX3" fmla="*/ 1545645 w 3068540"/>
              <a:gd name="connsiteY3" fmla="*/ 3106512 h 3108956"/>
              <a:gd name="connsiteX4" fmla="*/ 2432364 w 3068540"/>
              <a:gd name="connsiteY4" fmla="*/ 2893588 h 3108956"/>
              <a:gd name="connsiteX5" fmla="*/ 2988956 w 3068540"/>
              <a:gd name="connsiteY5" fmla="*/ 2130974 h 3108956"/>
              <a:gd name="connsiteX6" fmla="*/ 3068469 w 3068540"/>
              <a:gd name="connsiteY6" fmla="*/ 1673774 h 3108956"/>
              <a:gd name="connsiteX7" fmla="*/ 2974985 w 3068540"/>
              <a:gd name="connsiteY7" fmla="*/ 1075206 h 3108956"/>
              <a:gd name="connsiteX8" fmla="*/ 2714250 w 3068540"/>
              <a:gd name="connsiteY8" fmla="*/ 643931 h 3108956"/>
              <a:gd name="connsiteX9" fmla="*/ 2094434 w 3068540"/>
              <a:gd name="connsiteY9" fmla="*/ 149774 h 3108956"/>
              <a:gd name="connsiteX10" fmla="*/ 1345686 w 3068540"/>
              <a:gd name="connsiteY10" fmla="*/ 4000 h 3108956"/>
              <a:gd name="connsiteX11" fmla="*/ 683078 w 3068540"/>
              <a:gd name="connsiteY11" fmla="*/ 143148 h 3108956"/>
              <a:gd name="connsiteX0" fmla="*/ 683078 w 3082038"/>
              <a:gd name="connsiteY0" fmla="*/ 143148 h 3108956"/>
              <a:gd name="connsiteX1" fmla="*/ 27856 w 3082038"/>
              <a:gd name="connsiteY1" fmla="*/ 1448485 h 3108956"/>
              <a:gd name="connsiteX2" fmla="*/ 265470 w 3082038"/>
              <a:gd name="connsiteY2" fmla="*/ 2546846 h 3108956"/>
              <a:gd name="connsiteX3" fmla="*/ 1545645 w 3082038"/>
              <a:gd name="connsiteY3" fmla="*/ 3106512 h 3108956"/>
              <a:gd name="connsiteX4" fmla="*/ 2432364 w 3082038"/>
              <a:gd name="connsiteY4" fmla="*/ 2893588 h 3108956"/>
              <a:gd name="connsiteX5" fmla="*/ 2988956 w 3082038"/>
              <a:gd name="connsiteY5" fmla="*/ 2130974 h 3108956"/>
              <a:gd name="connsiteX6" fmla="*/ 3068469 w 3082038"/>
              <a:gd name="connsiteY6" fmla="*/ 1673774 h 3108956"/>
              <a:gd name="connsiteX7" fmla="*/ 2974985 w 3082038"/>
              <a:gd name="connsiteY7" fmla="*/ 1075206 h 3108956"/>
              <a:gd name="connsiteX8" fmla="*/ 2094434 w 3082038"/>
              <a:gd name="connsiteY8" fmla="*/ 149774 h 3108956"/>
              <a:gd name="connsiteX9" fmla="*/ 1345686 w 3082038"/>
              <a:gd name="connsiteY9" fmla="*/ 4000 h 3108956"/>
              <a:gd name="connsiteX10" fmla="*/ 683078 w 3082038"/>
              <a:gd name="connsiteY10" fmla="*/ 143148 h 3108956"/>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2988956 w 3082038"/>
              <a:gd name="connsiteY5" fmla="*/ 2125306 h 3103288"/>
              <a:gd name="connsiteX6" fmla="*/ 3068469 w 3082038"/>
              <a:gd name="connsiteY6" fmla="*/ 1668106 h 3103288"/>
              <a:gd name="connsiteX7" fmla="*/ 2974985 w 3082038"/>
              <a:gd name="connsiteY7" fmla="*/ 1069538 h 3103288"/>
              <a:gd name="connsiteX8" fmla="*/ 2094434 w 3082038"/>
              <a:gd name="connsiteY8" fmla="*/ 144106 h 3103288"/>
              <a:gd name="connsiteX9" fmla="*/ 683078 w 3082038"/>
              <a:gd name="connsiteY9" fmla="*/ 137480 h 3103288"/>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3068469 w 3082038"/>
              <a:gd name="connsiteY5" fmla="*/ 1668106 h 3103288"/>
              <a:gd name="connsiteX6" fmla="*/ 2974985 w 3082038"/>
              <a:gd name="connsiteY6" fmla="*/ 1069538 h 3103288"/>
              <a:gd name="connsiteX7" fmla="*/ 2094434 w 3082038"/>
              <a:gd name="connsiteY7" fmla="*/ 144106 h 3103288"/>
              <a:gd name="connsiteX8" fmla="*/ 683078 w 3082038"/>
              <a:gd name="connsiteY8" fmla="*/ 137480 h 3103288"/>
              <a:gd name="connsiteX0" fmla="*/ 683078 w 2980867"/>
              <a:gd name="connsiteY0" fmla="*/ 137480 h 3121480"/>
              <a:gd name="connsiteX1" fmla="*/ 27856 w 2980867"/>
              <a:gd name="connsiteY1" fmla="*/ 1442817 h 3121480"/>
              <a:gd name="connsiteX2" fmla="*/ 265470 w 2980867"/>
              <a:gd name="connsiteY2" fmla="*/ 2541178 h 3121480"/>
              <a:gd name="connsiteX3" fmla="*/ 1545645 w 2980867"/>
              <a:gd name="connsiteY3" fmla="*/ 3100844 h 3121480"/>
              <a:gd name="connsiteX4" fmla="*/ 2432364 w 2980867"/>
              <a:gd name="connsiteY4" fmla="*/ 2887920 h 3121480"/>
              <a:gd name="connsiteX5" fmla="*/ 2974985 w 2980867"/>
              <a:gd name="connsiteY5" fmla="*/ 1069538 h 3121480"/>
              <a:gd name="connsiteX6" fmla="*/ 2094434 w 2980867"/>
              <a:gd name="connsiteY6" fmla="*/ 144106 h 3121480"/>
              <a:gd name="connsiteX7" fmla="*/ 683078 w 2980867"/>
              <a:gd name="connsiteY7" fmla="*/ 137480 h 3121480"/>
              <a:gd name="connsiteX0" fmla="*/ 683078 w 2992555"/>
              <a:gd name="connsiteY0" fmla="*/ 137480 h 3103288"/>
              <a:gd name="connsiteX1" fmla="*/ 27856 w 2992555"/>
              <a:gd name="connsiteY1" fmla="*/ 1442817 h 3103288"/>
              <a:gd name="connsiteX2" fmla="*/ 265470 w 2992555"/>
              <a:gd name="connsiteY2" fmla="*/ 2541178 h 3103288"/>
              <a:gd name="connsiteX3" fmla="*/ 1545645 w 2992555"/>
              <a:gd name="connsiteY3" fmla="*/ 3100844 h 3103288"/>
              <a:gd name="connsiteX4" fmla="*/ 2593572 w 2992555"/>
              <a:gd name="connsiteY4" fmla="*/ 2617316 h 3103288"/>
              <a:gd name="connsiteX5" fmla="*/ 2974985 w 2992555"/>
              <a:gd name="connsiteY5" fmla="*/ 1069538 h 3103288"/>
              <a:gd name="connsiteX6" fmla="*/ 2094434 w 2992555"/>
              <a:gd name="connsiteY6" fmla="*/ 144106 h 3103288"/>
              <a:gd name="connsiteX7" fmla="*/ 683078 w 2992555"/>
              <a:gd name="connsiteY7" fmla="*/ 137480 h 3103288"/>
              <a:gd name="connsiteX0" fmla="*/ 663919 w 2973396"/>
              <a:gd name="connsiteY0" fmla="*/ 130849 h 3096776"/>
              <a:gd name="connsiteX1" fmla="*/ 31428 w 2973396"/>
              <a:gd name="connsiteY1" fmla="*/ 1337983 h 3096776"/>
              <a:gd name="connsiteX2" fmla="*/ 246311 w 2973396"/>
              <a:gd name="connsiteY2" fmla="*/ 2534547 h 3096776"/>
              <a:gd name="connsiteX3" fmla="*/ 1526486 w 2973396"/>
              <a:gd name="connsiteY3" fmla="*/ 3094213 h 3096776"/>
              <a:gd name="connsiteX4" fmla="*/ 2574413 w 2973396"/>
              <a:gd name="connsiteY4" fmla="*/ 2610685 h 3096776"/>
              <a:gd name="connsiteX5" fmla="*/ 2955826 w 2973396"/>
              <a:gd name="connsiteY5" fmla="*/ 1062907 h 3096776"/>
              <a:gd name="connsiteX6" fmla="*/ 2075275 w 2973396"/>
              <a:gd name="connsiteY6" fmla="*/ 137475 h 3096776"/>
              <a:gd name="connsiteX7" fmla="*/ 663919 w 2973396"/>
              <a:gd name="connsiteY7" fmla="*/ 130849 h 3096776"/>
              <a:gd name="connsiteX0" fmla="*/ 458657 w 2768134"/>
              <a:gd name="connsiteY0" fmla="*/ 130849 h 3096776"/>
              <a:gd name="connsiteX1" fmla="*/ 41049 w 2768134"/>
              <a:gd name="connsiteY1" fmla="*/ 2534547 h 3096776"/>
              <a:gd name="connsiteX2" fmla="*/ 1321224 w 2768134"/>
              <a:gd name="connsiteY2" fmla="*/ 3094213 h 3096776"/>
              <a:gd name="connsiteX3" fmla="*/ 2369151 w 2768134"/>
              <a:gd name="connsiteY3" fmla="*/ 2610685 h 3096776"/>
              <a:gd name="connsiteX4" fmla="*/ 2750564 w 2768134"/>
              <a:gd name="connsiteY4" fmla="*/ 1062907 h 3096776"/>
              <a:gd name="connsiteX5" fmla="*/ 1870013 w 2768134"/>
              <a:gd name="connsiteY5" fmla="*/ 137475 h 3096776"/>
              <a:gd name="connsiteX6" fmla="*/ 458657 w 2768134"/>
              <a:gd name="connsiteY6" fmla="*/ 130849 h 3096776"/>
              <a:gd name="connsiteX0" fmla="*/ 675582 w 2985059"/>
              <a:gd name="connsiteY0" fmla="*/ 181114 h 3145530"/>
              <a:gd name="connsiteX1" fmla="*/ 27575 w 2985059"/>
              <a:gd name="connsiteY1" fmla="*/ 2111874 h 3145530"/>
              <a:gd name="connsiteX2" fmla="*/ 1538149 w 2985059"/>
              <a:gd name="connsiteY2" fmla="*/ 3144478 h 3145530"/>
              <a:gd name="connsiteX3" fmla="*/ 2586076 w 2985059"/>
              <a:gd name="connsiteY3" fmla="*/ 2660950 h 3145530"/>
              <a:gd name="connsiteX4" fmla="*/ 2967489 w 2985059"/>
              <a:gd name="connsiteY4" fmla="*/ 1113172 h 3145530"/>
              <a:gd name="connsiteX5" fmla="*/ 2086938 w 2985059"/>
              <a:gd name="connsiteY5" fmla="*/ 187740 h 3145530"/>
              <a:gd name="connsiteX6" fmla="*/ 675582 w 2985059"/>
              <a:gd name="connsiteY6" fmla="*/ 181114 h 3145530"/>
              <a:gd name="connsiteX0" fmla="*/ 675582 w 2967491"/>
              <a:gd name="connsiteY0" fmla="*/ 181114 h 3145530"/>
              <a:gd name="connsiteX1" fmla="*/ 27575 w 2967491"/>
              <a:gd name="connsiteY1" fmla="*/ 2111874 h 3145530"/>
              <a:gd name="connsiteX2" fmla="*/ 1538149 w 2967491"/>
              <a:gd name="connsiteY2" fmla="*/ 3144478 h 3145530"/>
              <a:gd name="connsiteX3" fmla="*/ 2967489 w 2967491"/>
              <a:gd name="connsiteY3" fmla="*/ 1113172 h 3145530"/>
              <a:gd name="connsiteX4" fmla="*/ 2086938 w 2967491"/>
              <a:gd name="connsiteY4" fmla="*/ 187740 h 3145530"/>
              <a:gd name="connsiteX5" fmla="*/ 675582 w 2967491"/>
              <a:gd name="connsiteY5" fmla="*/ 181114 h 3145530"/>
              <a:gd name="connsiteX0" fmla="*/ 675582 w 2947582"/>
              <a:gd name="connsiteY0" fmla="*/ 181114 h 3145530"/>
              <a:gd name="connsiteX1" fmla="*/ 27575 w 2947582"/>
              <a:gd name="connsiteY1" fmla="*/ 2111874 h 3145530"/>
              <a:gd name="connsiteX2" fmla="*/ 1538149 w 2947582"/>
              <a:gd name="connsiteY2" fmla="*/ 3144478 h 3145530"/>
              <a:gd name="connsiteX3" fmla="*/ 2947579 w 2947582"/>
              <a:gd name="connsiteY3" fmla="*/ 1549533 h 3145530"/>
              <a:gd name="connsiteX4" fmla="*/ 2086938 w 2947582"/>
              <a:gd name="connsiteY4" fmla="*/ 187740 h 3145530"/>
              <a:gd name="connsiteX5" fmla="*/ 675582 w 2947582"/>
              <a:gd name="connsiteY5" fmla="*/ 181114 h 3145530"/>
              <a:gd name="connsiteX0" fmla="*/ 462543 w 2984386"/>
              <a:gd name="connsiteY0" fmla="*/ 451202 h 3006857"/>
              <a:gd name="connsiteX1" fmla="*/ 64384 w 2984386"/>
              <a:gd name="connsiteY1" fmla="*/ 1972992 h 3006857"/>
              <a:gd name="connsiteX2" fmla="*/ 1574958 w 2984386"/>
              <a:gd name="connsiteY2" fmla="*/ 3005596 h 3006857"/>
              <a:gd name="connsiteX3" fmla="*/ 2984388 w 2984386"/>
              <a:gd name="connsiteY3" fmla="*/ 1410651 h 3006857"/>
              <a:gd name="connsiteX4" fmla="*/ 2123747 w 2984386"/>
              <a:gd name="connsiteY4" fmla="*/ 48858 h 3006857"/>
              <a:gd name="connsiteX5" fmla="*/ 462543 w 2984386"/>
              <a:gd name="connsiteY5" fmla="*/ 451202 h 3006857"/>
              <a:gd name="connsiteX0" fmla="*/ 462543 w 3030594"/>
              <a:gd name="connsiteY0" fmla="*/ 451202 h 3006857"/>
              <a:gd name="connsiteX1" fmla="*/ 64384 w 3030594"/>
              <a:gd name="connsiteY1" fmla="*/ 1972992 h 3006857"/>
              <a:gd name="connsiteX2" fmla="*/ 1574958 w 3030594"/>
              <a:gd name="connsiteY2" fmla="*/ 3005596 h 3006857"/>
              <a:gd name="connsiteX3" fmla="*/ 3030593 w 3030594"/>
              <a:gd name="connsiteY3" fmla="*/ 1598935 h 3006857"/>
              <a:gd name="connsiteX4" fmla="*/ 2123747 w 3030594"/>
              <a:gd name="connsiteY4" fmla="*/ 48858 h 3006857"/>
              <a:gd name="connsiteX5" fmla="*/ 462543 w 3030594"/>
              <a:gd name="connsiteY5" fmla="*/ 451202 h 3006857"/>
              <a:gd name="connsiteX0" fmla="*/ 462543 w 3031074"/>
              <a:gd name="connsiteY0" fmla="*/ 451202 h 3006857"/>
              <a:gd name="connsiteX1" fmla="*/ 64384 w 3031074"/>
              <a:gd name="connsiteY1" fmla="*/ 1972992 h 3006857"/>
              <a:gd name="connsiteX2" fmla="*/ 1574958 w 3031074"/>
              <a:gd name="connsiteY2" fmla="*/ 3005596 h 3006857"/>
              <a:gd name="connsiteX3" fmla="*/ 3030593 w 3031074"/>
              <a:gd name="connsiteY3" fmla="*/ 1598935 h 3006857"/>
              <a:gd name="connsiteX4" fmla="*/ 2123747 w 3031074"/>
              <a:gd name="connsiteY4" fmla="*/ 48858 h 3006857"/>
              <a:gd name="connsiteX5" fmla="*/ 462543 w 3031074"/>
              <a:gd name="connsiteY5" fmla="*/ 451202 h 300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1074" h="3006857">
                <a:moveTo>
                  <a:pt x="462543" y="451202"/>
                </a:moveTo>
                <a:cubicBezTo>
                  <a:pt x="119316" y="771891"/>
                  <a:pt x="-121018" y="1547260"/>
                  <a:pt x="64384" y="1972992"/>
                </a:cubicBezTo>
                <a:cubicBezTo>
                  <a:pt x="249786" y="2398724"/>
                  <a:pt x="939518" y="3039079"/>
                  <a:pt x="1574958" y="3005596"/>
                </a:cubicBezTo>
                <a:cubicBezTo>
                  <a:pt x="2064944" y="2839146"/>
                  <a:pt x="2939128" y="2091725"/>
                  <a:pt x="3030593" y="1598935"/>
                </a:cubicBezTo>
                <a:cubicBezTo>
                  <a:pt x="3051333" y="958659"/>
                  <a:pt x="2395297" y="227392"/>
                  <a:pt x="2123747" y="48858"/>
                </a:cubicBezTo>
                <a:cubicBezTo>
                  <a:pt x="1741762" y="-106485"/>
                  <a:pt x="805770" y="130513"/>
                  <a:pt x="462543" y="45120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83B7A7F-047E-CE1B-F285-C1E2827A9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9515" y="3438627"/>
            <a:ext cx="1784721" cy="1888725"/>
            <a:chOff x="247501" y="3192554"/>
            <a:chExt cx="1784721" cy="1888725"/>
          </a:xfrm>
        </p:grpSpPr>
        <p:sp>
          <p:nvSpPr>
            <p:cNvPr id="23" name="Freeform: Shape 22">
              <a:extLst>
                <a:ext uri="{FF2B5EF4-FFF2-40B4-BE49-F238E27FC236}">
                  <a16:creationId xmlns:a16="http://schemas.microsoft.com/office/drawing/2014/main" id="{6AC79E94-CF6A-65B4-61DC-EABCC7E1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69679">
              <a:off x="247501" y="3192554"/>
              <a:ext cx="1784721" cy="1888725"/>
            </a:xfrm>
            <a:custGeom>
              <a:avLst/>
              <a:gdLst>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3003582 w 5421466"/>
                <a:gd name="connsiteY39" fmla="*/ 5026451 h 7017706"/>
                <a:gd name="connsiteX40" fmla="*/ 2315426 w 5421466"/>
                <a:gd name="connsiteY40" fmla="*/ 5092438 h 7017706"/>
                <a:gd name="connsiteX41" fmla="*/ 1495294 w 5421466"/>
                <a:gd name="connsiteY41" fmla="*/ 4922756 h 7017706"/>
                <a:gd name="connsiteX42" fmla="*/ 760003 w 5421466"/>
                <a:gd name="connsiteY42" fmla="*/ 4187465 h 7017706"/>
                <a:gd name="connsiteX43" fmla="*/ 260382 w 5421466"/>
                <a:gd name="connsiteY43" fmla="*/ 3291919 h 7017706"/>
                <a:gd name="connsiteX44" fmla="*/ 5859 w 5421466"/>
                <a:gd name="connsiteY44" fmla="*/ 2924273 h 7017706"/>
                <a:gd name="connsiteX45" fmla="*/ 109554 w 5421466"/>
                <a:gd name="connsiteY45" fmla="*/ 3518162 h 7017706"/>
                <a:gd name="connsiteX46" fmla="*/ 420638 w 5421466"/>
                <a:gd name="connsiteY46" fmla="*/ 4922756 h 7017706"/>
                <a:gd name="connsiteX47" fmla="*/ 910832 w 5421466"/>
                <a:gd name="connsiteY47" fmla="*/ 5544925 h 7017706"/>
                <a:gd name="connsiteX48" fmla="*/ 1523574 w 5421466"/>
                <a:gd name="connsiteY48" fmla="*/ 5761741 h 7017706"/>
                <a:gd name="connsiteX49" fmla="*/ 2287145 w 5421466"/>
                <a:gd name="connsiteY49" fmla="*/ 5724034 h 7017706"/>
                <a:gd name="connsiteX50" fmla="*/ 3720020 w 5421466"/>
                <a:gd name="connsiteY50" fmla="*/ 5516644 h 7017706"/>
                <a:gd name="connsiteX51" fmla="*/ 3701166 w 5421466"/>
                <a:gd name="connsiteY51" fmla="*/ 5563778 h 7017706"/>
                <a:gd name="connsiteX52" fmla="*/ 3503203 w 5421466"/>
                <a:gd name="connsiteY52" fmla="*/ 6129387 h 7017706"/>
                <a:gd name="connsiteX53" fmla="*/ 3456069 w 5421466"/>
                <a:gd name="connsiteY53"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609909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6148240"/>
                <a:gd name="connsiteX1" fmla="*/ 4455310 w 5421466"/>
                <a:gd name="connsiteY1" fmla="*/ 6044545 h 6148240"/>
                <a:gd name="connsiteX2" fmla="*/ 4455310 w 5421466"/>
                <a:gd name="connsiteY2" fmla="*/ 6035119 h 6148240"/>
                <a:gd name="connsiteX3" fmla="*/ 4172506 w 5421466"/>
                <a:gd name="connsiteY3" fmla="*/ 5431803 h 6148240"/>
                <a:gd name="connsiteX4" fmla="*/ 4181933 w 5421466"/>
                <a:gd name="connsiteY4" fmla="*/ 5337535 h 6148240"/>
                <a:gd name="connsiteX5" fmla="*/ 4596712 w 5421466"/>
                <a:gd name="connsiteY5" fmla="*/ 4932183 h 6148240"/>
                <a:gd name="connsiteX6" fmla="*/ 5058626 w 5421466"/>
                <a:gd name="connsiteY6" fmla="*/ 3800966 h 6148240"/>
                <a:gd name="connsiteX7" fmla="*/ 5416844 w 5421466"/>
                <a:gd name="connsiteY7" fmla="*/ 2735737 h 6148240"/>
                <a:gd name="connsiteX8" fmla="*/ 5209455 w 5421466"/>
                <a:gd name="connsiteY8" fmla="*/ 2801725 h 6148240"/>
                <a:gd name="connsiteX9" fmla="*/ 4493017 w 5421466"/>
                <a:gd name="connsiteY9" fmla="*/ 3169370 h 6148240"/>
                <a:gd name="connsiteX10" fmla="*/ 3691739 w 5421466"/>
                <a:gd name="connsiteY10" fmla="*/ 4074343 h 6148240"/>
                <a:gd name="connsiteX11" fmla="*/ 3757727 w 5421466"/>
                <a:gd name="connsiteY11" fmla="*/ 3546442 h 6148240"/>
                <a:gd name="connsiteX12" fmla="*/ 4087665 w 5421466"/>
                <a:gd name="connsiteY12" fmla="*/ 2009873 h 6148240"/>
                <a:gd name="connsiteX13" fmla="*/ 4285628 w 5421466"/>
                <a:gd name="connsiteY13" fmla="*/ 1302863 h 6148240"/>
                <a:gd name="connsiteX14" fmla="*/ 4313908 w 5421466"/>
                <a:gd name="connsiteY14" fmla="*/ 963498 h 6148240"/>
                <a:gd name="connsiteX15" fmla="*/ 4049958 w 5421466"/>
                <a:gd name="connsiteY15" fmla="*/ 1199168 h 6148240"/>
                <a:gd name="connsiteX16" fmla="*/ 3569191 w 5421466"/>
                <a:gd name="connsiteY16" fmla="*/ 1840191 h 6148240"/>
                <a:gd name="connsiteX17" fmla="*/ 3408935 w 5421466"/>
                <a:gd name="connsiteY17" fmla="*/ 2349238 h 6148240"/>
                <a:gd name="connsiteX18" fmla="*/ 3324094 w 5421466"/>
                <a:gd name="connsiteY18" fmla="*/ 3518162 h 6148240"/>
                <a:gd name="connsiteX19" fmla="*/ 3267533 w 5421466"/>
                <a:gd name="connsiteY19" fmla="*/ 4093197 h 6148240"/>
                <a:gd name="connsiteX20" fmla="*/ 3267533 w 5421466"/>
                <a:gd name="connsiteY20" fmla="*/ 3885807 h 6148240"/>
                <a:gd name="connsiteX21" fmla="*/ 3069570 w 5421466"/>
                <a:gd name="connsiteY21" fmla="*/ 3188224 h 6148240"/>
                <a:gd name="connsiteX22" fmla="*/ 2428547 w 5421466"/>
                <a:gd name="connsiteY22" fmla="*/ 1604521 h 6148240"/>
                <a:gd name="connsiteX23" fmla="*/ 2042048 w 5421466"/>
                <a:gd name="connsiteY23" fmla="*/ 680694 h 6148240"/>
                <a:gd name="connsiteX24" fmla="*/ 1976061 w 5421466"/>
                <a:gd name="connsiteY24" fmla="*/ 237634 h 6148240"/>
                <a:gd name="connsiteX25" fmla="*/ 1853512 w 5421466"/>
                <a:gd name="connsiteY25" fmla="*/ 1964 h 6148240"/>
                <a:gd name="connsiteX26" fmla="*/ 1674403 w 5421466"/>
                <a:gd name="connsiteY26" fmla="*/ 360183 h 6148240"/>
                <a:gd name="connsiteX27" fmla="*/ 1504721 w 5421466"/>
                <a:gd name="connsiteY27" fmla="*/ 1415985 h 6148240"/>
                <a:gd name="connsiteX28" fmla="*/ 1919500 w 5421466"/>
                <a:gd name="connsiteY28" fmla="*/ 2745164 h 6148240"/>
                <a:gd name="connsiteX29" fmla="*/ 2503962 w 5421466"/>
                <a:gd name="connsiteY29" fmla="*/ 3885807 h 6148240"/>
                <a:gd name="connsiteX30" fmla="*/ 2343706 w 5421466"/>
                <a:gd name="connsiteY30" fmla="*/ 3734978 h 6148240"/>
                <a:gd name="connsiteX31" fmla="*/ 1259624 w 5421466"/>
                <a:gd name="connsiteY31" fmla="*/ 2566055 h 6148240"/>
                <a:gd name="connsiteX32" fmla="*/ 760003 w 5421466"/>
                <a:gd name="connsiteY32" fmla="*/ 2019300 h 6148240"/>
                <a:gd name="connsiteX33" fmla="*/ 213248 w 5421466"/>
                <a:gd name="connsiteY33" fmla="*/ 1510253 h 6148240"/>
                <a:gd name="connsiteX34" fmla="*/ 213248 w 5421466"/>
                <a:gd name="connsiteY34" fmla="*/ 1642228 h 6148240"/>
                <a:gd name="connsiteX35" fmla="*/ 694015 w 5421466"/>
                <a:gd name="connsiteY35" fmla="*/ 2980834 h 6148240"/>
                <a:gd name="connsiteX36" fmla="*/ 1287904 w 5421466"/>
                <a:gd name="connsiteY36" fmla="*/ 4102624 h 6148240"/>
                <a:gd name="connsiteX37" fmla="*/ 2042048 w 5421466"/>
                <a:gd name="connsiteY37" fmla="*/ 4715366 h 6148240"/>
                <a:gd name="connsiteX38" fmla="*/ 2984729 w 5421466"/>
                <a:gd name="connsiteY38" fmla="*/ 5026451 h 6148240"/>
                <a:gd name="connsiteX39" fmla="*/ 2315426 w 5421466"/>
                <a:gd name="connsiteY39" fmla="*/ 5092438 h 6148240"/>
                <a:gd name="connsiteX40" fmla="*/ 1495294 w 5421466"/>
                <a:gd name="connsiteY40" fmla="*/ 4922756 h 6148240"/>
                <a:gd name="connsiteX41" fmla="*/ 760003 w 5421466"/>
                <a:gd name="connsiteY41" fmla="*/ 4187465 h 6148240"/>
                <a:gd name="connsiteX42" fmla="*/ 260382 w 5421466"/>
                <a:gd name="connsiteY42" fmla="*/ 3291919 h 6148240"/>
                <a:gd name="connsiteX43" fmla="*/ 5859 w 5421466"/>
                <a:gd name="connsiteY43" fmla="*/ 2924273 h 6148240"/>
                <a:gd name="connsiteX44" fmla="*/ 109554 w 5421466"/>
                <a:gd name="connsiteY44" fmla="*/ 3518162 h 6148240"/>
                <a:gd name="connsiteX45" fmla="*/ 420638 w 5421466"/>
                <a:gd name="connsiteY45" fmla="*/ 4922756 h 6148240"/>
                <a:gd name="connsiteX46" fmla="*/ 910832 w 5421466"/>
                <a:gd name="connsiteY46" fmla="*/ 5544925 h 6148240"/>
                <a:gd name="connsiteX47" fmla="*/ 1523574 w 5421466"/>
                <a:gd name="connsiteY47" fmla="*/ 5761741 h 6148240"/>
                <a:gd name="connsiteX48" fmla="*/ 2287145 w 5421466"/>
                <a:gd name="connsiteY48" fmla="*/ 5724034 h 6148240"/>
                <a:gd name="connsiteX49" fmla="*/ 3609909 w 5421466"/>
                <a:gd name="connsiteY49" fmla="*/ 5516644 h 6148240"/>
                <a:gd name="connsiteX50" fmla="*/ 3701166 w 5421466"/>
                <a:gd name="connsiteY50" fmla="*/ 5563778 h 6148240"/>
                <a:gd name="connsiteX51" fmla="*/ 3503203 w 5421466"/>
                <a:gd name="connsiteY51" fmla="*/ 6129387 h 6148240"/>
                <a:gd name="connsiteX0" fmla="*/ 4455310 w 5421466"/>
                <a:gd name="connsiteY0" fmla="*/ 6044545 h 6129387"/>
                <a:gd name="connsiteX1" fmla="*/ 4455310 w 5421466"/>
                <a:gd name="connsiteY1" fmla="*/ 6035119 h 6129387"/>
                <a:gd name="connsiteX2" fmla="*/ 4172506 w 5421466"/>
                <a:gd name="connsiteY2" fmla="*/ 5431803 h 6129387"/>
                <a:gd name="connsiteX3" fmla="*/ 4181933 w 5421466"/>
                <a:gd name="connsiteY3" fmla="*/ 5337535 h 6129387"/>
                <a:gd name="connsiteX4" fmla="*/ 4596712 w 5421466"/>
                <a:gd name="connsiteY4" fmla="*/ 4932183 h 6129387"/>
                <a:gd name="connsiteX5" fmla="*/ 5058626 w 5421466"/>
                <a:gd name="connsiteY5" fmla="*/ 3800966 h 6129387"/>
                <a:gd name="connsiteX6" fmla="*/ 5416844 w 5421466"/>
                <a:gd name="connsiteY6" fmla="*/ 2735737 h 6129387"/>
                <a:gd name="connsiteX7" fmla="*/ 5209455 w 5421466"/>
                <a:gd name="connsiteY7" fmla="*/ 2801725 h 6129387"/>
                <a:gd name="connsiteX8" fmla="*/ 4493017 w 5421466"/>
                <a:gd name="connsiteY8" fmla="*/ 3169370 h 6129387"/>
                <a:gd name="connsiteX9" fmla="*/ 3691739 w 5421466"/>
                <a:gd name="connsiteY9" fmla="*/ 4074343 h 6129387"/>
                <a:gd name="connsiteX10" fmla="*/ 3757727 w 5421466"/>
                <a:gd name="connsiteY10" fmla="*/ 3546442 h 6129387"/>
                <a:gd name="connsiteX11" fmla="*/ 4087665 w 5421466"/>
                <a:gd name="connsiteY11" fmla="*/ 2009873 h 6129387"/>
                <a:gd name="connsiteX12" fmla="*/ 4285628 w 5421466"/>
                <a:gd name="connsiteY12" fmla="*/ 1302863 h 6129387"/>
                <a:gd name="connsiteX13" fmla="*/ 4313908 w 5421466"/>
                <a:gd name="connsiteY13" fmla="*/ 963498 h 6129387"/>
                <a:gd name="connsiteX14" fmla="*/ 4049958 w 5421466"/>
                <a:gd name="connsiteY14" fmla="*/ 1199168 h 6129387"/>
                <a:gd name="connsiteX15" fmla="*/ 3569191 w 5421466"/>
                <a:gd name="connsiteY15" fmla="*/ 1840191 h 6129387"/>
                <a:gd name="connsiteX16" fmla="*/ 3408935 w 5421466"/>
                <a:gd name="connsiteY16" fmla="*/ 2349238 h 6129387"/>
                <a:gd name="connsiteX17" fmla="*/ 3324094 w 5421466"/>
                <a:gd name="connsiteY17" fmla="*/ 3518162 h 6129387"/>
                <a:gd name="connsiteX18" fmla="*/ 3267533 w 5421466"/>
                <a:gd name="connsiteY18" fmla="*/ 4093197 h 6129387"/>
                <a:gd name="connsiteX19" fmla="*/ 3267533 w 5421466"/>
                <a:gd name="connsiteY19" fmla="*/ 3885807 h 6129387"/>
                <a:gd name="connsiteX20" fmla="*/ 3069570 w 5421466"/>
                <a:gd name="connsiteY20" fmla="*/ 3188224 h 6129387"/>
                <a:gd name="connsiteX21" fmla="*/ 2428547 w 5421466"/>
                <a:gd name="connsiteY21" fmla="*/ 1604521 h 6129387"/>
                <a:gd name="connsiteX22" fmla="*/ 2042048 w 5421466"/>
                <a:gd name="connsiteY22" fmla="*/ 680694 h 6129387"/>
                <a:gd name="connsiteX23" fmla="*/ 1976061 w 5421466"/>
                <a:gd name="connsiteY23" fmla="*/ 237634 h 6129387"/>
                <a:gd name="connsiteX24" fmla="*/ 1853512 w 5421466"/>
                <a:gd name="connsiteY24" fmla="*/ 1964 h 6129387"/>
                <a:gd name="connsiteX25" fmla="*/ 1674403 w 5421466"/>
                <a:gd name="connsiteY25" fmla="*/ 360183 h 6129387"/>
                <a:gd name="connsiteX26" fmla="*/ 1504721 w 5421466"/>
                <a:gd name="connsiteY26" fmla="*/ 1415985 h 6129387"/>
                <a:gd name="connsiteX27" fmla="*/ 1919500 w 5421466"/>
                <a:gd name="connsiteY27" fmla="*/ 2745164 h 6129387"/>
                <a:gd name="connsiteX28" fmla="*/ 2503962 w 5421466"/>
                <a:gd name="connsiteY28" fmla="*/ 3885807 h 6129387"/>
                <a:gd name="connsiteX29" fmla="*/ 2343706 w 5421466"/>
                <a:gd name="connsiteY29" fmla="*/ 3734978 h 6129387"/>
                <a:gd name="connsiteX30" fmla="*/ 1259624 w 5421466"/>
                <a:gd name="connsiteY30" fmla="*/ 2566055 h 6129387"/>
                <a:gd name="connsiteX31" fmla="*/ 760003 w 5421466"/>
                <a:gd name="connsiteY31" fmla="*/ 2019300 h 6129387"/>
                <a:gd name="connsiteX32" fmla="*/ 213248 w 5421466"/>
                <a:gd name="connsiteY32" fmla="*/ 1510253 h 6129387"/>
                <a:gd name="connsiteX33" fmla="*/ 213248 w 5421466"/>
                <a:gd name="connsiteY33" fmla="*/ 1642228 h 6129387"/>
                <a:gd name="connsiteX34" fmla="*/ 694015 w 5421466"/>
                <a:gd name="connsiteY34" fmla="*/ 2980834 h 6129387"/>
                <a:gd name="connsiteX35" fmla="*/ 1287904 w 5421466"/>
                <a:gd name="connsiteY35" fmla="*/ 4102624 h 6129387"/>
                <a:gd name="connsiteX36" fmla="*/ 2042048 w 5421466"/>
                <a:gd name="connsiteY36" fmla="*/ 4715366 h 6129387"/>
                <a:gd name="connsiteX37" fmla="*/ 2984729 w 5421466"/>
                <a:gd name="connsiteY37" fmla="*/ 5026451 h 6129387"/>
                <a:gd name="connsiteX38" fmla="*/ 2315426 w 5421466"/>
                <a:gd name="connsiteY38" fmla="*/ 5092438 h 6129387"/>
                <a:gd name="connsiteX39" fmla="*/ 1495294 w 5421466"/>
                <a:gd name="connsiteY39" fmla="*/ 4922756 h 6129387"/>
                <a:gd name="connsiteX40" fmla="*/ 760003 w 5421466"/>
                <a:gd name="connsiteY40" fmla="*/ 4187465 h 6129387"/>
                <a:gd name="connsiteX41" fmla="*/ 260382 w 5421466"/>
                <a:gd name="connsiteY41" fmla="*/ 3291919 h 6129387"/>
                <a:gd name="connsiteX42" fmla="*/ 5859 w 5421466"/>
                <a:gd name="connsiteY42" fmla="*/ 2924273 h 6129387"/>
                <a:gd name="connsiteX43" fmla="*/ 109554 w 5421466"/>
                <a:gd name="connsiteY43" fmla="*/ 3518162 h 6129387"/>
                <a:gd name="connsiteX44" fmla="*/ 420638 w 5421466"/>
                <a:gd name="connsiteY44" fmla="*/ 4922756 h 6129387"/>
                <a:gd name="connsiteX45" fmla="*/ 910832 w 5421466"/>
                <a:gd name="connsiteY45" fmla="*/ 5544925 h 6129387"/>
                <a:gd name="connsiteX46" fmla="*/ 1523574 w 5421466"/>
                <a:gd name="connsiteY46" fmla="*/ 5761741 h 6129387"/>
                <a:gd name="connsiteX47" fmla="*/ 2287145 w 5421466"/>
                <a:gd name="connsiteY47" fmla="*/ 5724034 h 6129387"/>
                <a:gd name="connsiteX48" fmla="*/ 3609909 w 5421466"/>
                <a:gd name="connsiteY48" fmla="*/ 5516644 h 6129387"/>
                <a:gd name="connsiteX49" fmla="*/ 3701166 w 5421466"/>
                <a:gd name="connsiteY49" fmla="*/ 5563778 h 6129387"/>
                <a:gd name="connsiteX50" fmla="*/ 3503203 w 5421466"/>
                <a:gd name="connsiteY50" fmla="*/ 6129387 h 6129387"/>
                <a:gd name="connsiteX0" fmla="*/ 4455310 w 5421466"/>
                <a:gd name="connsiteY0" fmla="*/ 6044545 h 6129387"/>
                <a:gd name="connsiteX1" fmla="*/ 4172506 w 5421466"/>
                <a:gd name="connsiteY1" fmla="*/ 5431803 h 6129387"/>
                <a:gd name="connsiteX2" fmla="*/ 4181933 w 5421466"/>
                <a:gd name="connsiteY2" fmla="*/ 5337535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04096 w 5421466"/>
                <a:gd name="connsiteY48" fmla="*/ 5581363 h 6199726"/>
                <a:gd name="connsiteX49" fmla="*/ 3506134 w 5421466"/>
                <a:gd name="connsiteY49" fmla="*/ 6199726 h 6199726"/>
                <a:gd name="connsiteX0" fmla="*/ 4469964 w 5421362"/>
                <a:gd name="connsiteY0" fmla="*/ 6067991 h 6199726"/>
                <a:gd name="connsiteX1" fmla="*/ 4204745 w 5421362"/>
                <a:gd name="connsiteY1" fmla="*/ 5516795 h 6199726"/>
                <a:gd name="connsiteX2" fmla="*/ 4281733 w 5421362"/>
                <a:gd name="connsiteY2" fmla="*/ 5237444 h 6199726"/>
                <a:gd name="connsiteX3" fmla="*/ 4631881 w 5421362"/>
                <a:gd name="connsiteY3" fmla="*/ 4847191 h 6199726"/>
                <a:gd name="connsiteX4" fmla="*/ 5058626 w 5421362"/>
                <a:gd name="connsiteY4" fmla="*/ 3800966 h 6199726"/>
                <a:gd name="connsiteX5" fmla="*/ 5416844 w 5421362"/>
                <a:gd name="connsiteY5" fmla="*/ 2735737 h 6199726"/>
                <a:gd name="connsiteX6" fmla="*/ 5209455 w 5421362"/>
                <a:gd name="connsiteY6" fmla="*/ 2801725 h 6199726"/>
                <a:gd name="connsiteX7" fmla="*/ 4508837 w 5421362"/>
                <a:gd name="connsiteY7" fmla="*/ 3248470 h 6199726"/>
                <a:gd name="connsiteX8" fmla="*/ 3722857 w 5421362"/>
                <a:gd name="connsiteY8" fmla="*/ 4079130 h 6199726"/>
                <a:gd name="connsiteX9" fmla="*/ 3757727 w 5421362"/>
                <a:gd name="connsiteY9" fmla="*/ 3546442 h 6199726"/>
                <a:gd name="connsiteX10" fmla="*/ 4087665 w 5421362"/>
                <a:gd name="connsiteY10" fmla="*/ 2009873 h 6199726"/>
                <a:gd name="connsiteX11" fmla="*/ 4285628 w 5421362"/>
                <a:gd name="connsiteY11" fmla="*/ 1302863 h 6199726"/>
                <a:gd name="connsiteX12" fmla="*/ 4313908 w 5421362"/>
                <a:gd name="connsiteY12" fmla="*/ 963498 h 6199726"/>
                <a:gd name="connsiteX13" fmla="*/ 4049958 w 5421362"/>
                <a:gd name="connsiteY13" fmla="*/ 1199168 h 6199726"/>
                <a:gd name="connsiteX14" fmla="*/ 3569191 w 5421362"/>
                <a:gd name="connsiteY14" fmla="*/ 1840191 h 6199726"/>
                <a:gd name="connsiteX15" fmla="*/ 3408935 w 5421362"/>
                <a:gd name="connsiteY15" fmla="*/ 2349238 h 6199726"/>
                <a:gd name="connsiteX16" fmla="*/ 3324094 w 5421362"/>
                <a:gd name="connsiteY16" fmla="*/ 3518162 h 6199726"/>
                <a:gd name="connsiteX17" fmla="*/ 3267533 w 5421362"/>
                <a:gd name="connsiteY17" fmla="*/ 4093197 h 6199726"/>
                <a:gd name="connsiteX18" fmla="*/ 3224446 w 5421362"/>
                <a:gd name="connsiteY18" fmla="*/ 3852295 h 6199726"/>
                <a:gd name="connsiteX19" fmla="*/ 3069570 w 5421362"/>
                <a:gd name="connsiteY19" fmla="*/ 3188224 h 6199726"/>
                <a:gd name="connsiteX20" fmla="*/ 2428547 w 5421362"/>
                <a:gd name="connsiteY20" fmla="*/ 1604521 h 6199726"/>
                <a:gd name="connsiteX21" fmla="*/ 2042048 w 5421362"/>
                <a:gd name="connsiteY21" fmla="*/ 680694 h 6199726"/>
                <a:gd name="connsiteX22" fmla="*/ 1976061 w 5421362"/>
                <a:gd name="connsiteY22" fmla="*/ 237634 h 6199726"/>
                <a:gd name="connsiteX23" fmla="*/ 1853512 w 5421362"/>
                <a:gd name="connsiteY23" fmla="*/ 1964 h 6199726"/>
                <a:gd name="connsiteX24" fmla="*/ 1674403 w 5421362"/>
                <a:gd name="connsiteY24" fmla="*/ 360183 h 6199726"/>
                <a:gd name="connsiteX25" fmla="*/ 1504721 w 5421362"/>
                <a:gd name="connsiteY25" fmla="*/ 1415985 h 6199726"/>
                <a:gd name="connsiteX26" fmla="*/ 1919500 w 5421362"/>
                <a:gd name="connsiteY26" fmla="*/ 2745164 h 6199726"/>
                <a:gd name="connsiteX27" fmla="*/ 2525505 w 5421362"/>
                <a:gd name="connsiteY27" fmla="*/ 3885807 h 6199726"/>
                <a:gd name="connsiteX28" fmla="*/ 2343706 w 5421362"/>
                <a:gd name="connsiteY28" fmla="*/ 3734978 h 6199726"/>
                <a:gd name="connsiteX29" fmla="*/ 1259624 w 5421362"/>
                <a:gd name="connsiteY29" fmla="*/ 2566055 h 6199726"/>
                <a:gd name="connsiteX30" fmla="*/ 760003 w 5421362"/>
                <a:gd name="connsiteY30" fmla="*/ 2019300 h 6199726"/>
                <a:gd name="connsiteX31" fmla="*/ 213248 w 5421362"/>
                <a:gd name="connsiteY31" fmla="*/ 1510253 h 6199726"/>
                <a:gd name="connsiteX32" fmla="*/ 213248 w 5421362"/>
                <a:gd name="connsiteY32" fmla="*/ 1642228 h 6199726"/>
                <a:gd name="connsiteX33" fmla="*/ 694015 w 5421362"/>
                <a:gd name="connsiteY33" fmla="*/ 2980834 h 6199726"/>
                <a:gd name="connsiteX34" fmla="*/ 1287904 w 5421362"/>
                <a:gd name="connsiteY34" fmla="*/ 4102624 h 6199726"/>
                <a:gd name="connsiteX35" fmla="*/ 2042048 w 5421362"/>
                <a:gd name="connsiteY35" fmla="*/ 4715366 h 6199726"/>
                <a:gd name="connsiteX36" fmla="*/ 2771689 w 5421362"/>
                <a:gd name="connsiteY36" fmla="*/ 5012089 h 6199726"/>
                <a:gd name="connsiteX37" fmla="*/ 2315426 w 5421362"/>
                <a:gd name="connsiteY37" fmla="*/ 5092438 h 6199726"/>
                <a:gd name="connsiteX38" fmla="*/ 1495294 w 5421362"/>
                <a:gd name="connsiteY38" fmla="*/ 4922756 h 6199726"/>
                <a:gd name="connsiteX39" fmla="*/ 760003 w 5421362"/>
                <a:gd name="connsiteY39" fmla="*/ 4187465 h 6199726"/>
                <a:gd name="connsiteX40" fmla="*/ 260382 w 5421362"/>
                <a:gd name="connsiteY40" fmla="*/ 3291919 h 6199726"/>
                <a:gd name="connsiteX41" fmla="*/ 5859 w 5421362"/>
                <a:gd name="connsiteY41" fmla="*/ 2924273 h 6199726"/>
                <a:gd name="connsiteX42" fmla="*/ 109554 w 5421362"/>
                <a:gd name="connsiteY42" fmla="*/ 3518162 h 6199726"/>
                <a:gd name="connsiteX43" fmla="*/ 420638 w 5421362"/>
                <a:gd name="connsiteY43" fmla="*/ 4922756 h 6199726"/>
                <a:gd name="connsiteX44" fmla="*/ 910832 w 5421362"/>
                <a:gd name="connsiteY44" fmla="*/ 5544925 h 6199726"/>
                <a:gd name="connsiteX45" fmla="*/ 1523574 w 5421362"/>
                <a:gd name="connsiteY45" fmla="*/ 5761741 h 6199726"/>
                <a:gd name="connsiteX46" fmla="*/ 2336968 w 5421362"/>
                <a:gd name="connsiteY46" fmla="*/ 5729895 h 6199726"/>
                <a:gd name="connsiteX47" fmla="*/ 3483886 w 5421362"/>
                <a:gd name="connsiteY47" fmla="*/ 5540090 h 6199726"/>
                <a:gd name="connsiteX48" fmla="*/ 3704096 w 5421362"/>
                <a:gd name="connsiteY48" fmla="*/ 5581363 h 6199726"/>
                <a:gd name="connsiteX49" fmla="*/ 3506134 w 5421362"/>
                <a:gd name="connsiteY49" fmla="*/ 6199726 h 6199726"/>
                <a:gd name="connsiteX0" fmla="*/ 4469964 w 5421094"/>
                <a:gd name="connsiteY0" fmla="*/ 6067991 h 6199726"/>
                <a:gd name="connsiteX1" fmla="*/ 4204745 w 5421094"/>
                <a:gd name="connsiteY1" fmla="*/ 5516795 h 6199726"/>
                <a:gd name="connsiteX2" fmla="*/ 4281733 w 5421094"/>
                <a:gd name="connsiteY2" fmla="*/ 5237444 h 6199726"/>
                <a:gd name="connsiteX3" fmla="*/ 4631881 w 5421094"/>
                <a:gd name="connsiteY3" fmla="*/ 4847191 h 6199726"/>
                <a:gd name="connsiteX4" fmla="*/ 5058626 w 5421094"/>
                <a:gd name="connsiteY4" fmla="*/ 3800966 h 6199726"/>
                <a:gd name="connsiteX5" fmla="*/ 5416844 w 5421094"/>
                <a:gd name="connsiteY5" fmla="*/ 2735737 h 6199726"/>
                <a:gd name="connsiteX6" fmla="*/ 5209455 w 5421094"/>
                <a:gd name="connsiteY6" fmla="*/ 2801725 h 6199726"/>
                <a:gd name="connsiteX7" fmla="*/ 4553133 w 5421094"/>
                <a:gd name="connsiteY7" fmla="*/ 3267454 h 6199726"/>
                <a:gd name="connsiteX8" fmla="*/ 3722857 w 5421094"/>
                <a:gd name="connsiteY8" fmla="*/ 4079130 h 6199726"/>
                <a:gd name="connsiteX9" fmla="*/ 3757727 w 5421094"/>
                <a:gd name="connsiteY9" fmla="*/ 3546442 h 6199726"/>
                <a:gd name="connsiteX10" fmla="*/ 4087665 w 5421094"/>
                <a:gd name="connsiteY10" fmla="*/ 2009873 h 6199726"/>
                <a:gd name="connsiteX11" fmla="*/ 4285628 w 5421094"/>
                <a:gd name="connsiteY11" fmla="*/ 1302863 h 6199726"/>
                <a:gd name="connsiteX12" fmla="*/ 4313908 w 5421094"/>
                <a:gd name="connsiteY12" fmla="*/ 963498 h 6199726"/>
                <a:gd name="connsiteX13" fmla="*/ 4049958 w 5421094"/>
                <a:gd name="connsiteY13" fmla="*/ 1199168 h 6199726"/>
                <a:gd name="connsiteX14" fmla="*/ 3569191 w 5421094"/>
                <a:gd name="connsiteY14" fmla="*/ 1840191 h 6199726"/>
                <a:gd name="connsiteX15" fmla="*/ 3408935 w 5421094"/>
                <a:gd name="connsiteY15" fmla="*/ 2349238 h 6199726"/>
                <a:gd name="connsiteX16" fmla="*/ 3324094 w 5421094"/>
                <a:gd name="connsiteY16" fmla="*/ 3518162 h 6199726"/>
                <a:gd name="connsiteX17" fmla="*/ 3267533 w 5421094"/>
                <a:gd name="connsiteY17" fmla="*/ 4093197 h 6199726"/>
                <a:gd name="connsiteX18" fmla="*/ 3224446 w 5421094"/>
                <a:gd name="connsiteY18" fmla="*/ 3852295 h 6199726"/>
                <a:gd name="connsiteX19" fmla="*/ 3069570 w 5421094"/>
                <a:gd name="connsiteY19" fmla="*/ 3188224 h 6199726"/>
                <a:gd name="connsiteX20" fmla="*/ 2428547 w 5421094"/>
                <a:gd name="connsiteY20" fmla="*/ 1604521 h 6199726"/>
                <a:gd name="connsiteX21" fmla="*/ 2042048 w 5421094"/>
                <a:gd name="connsiteY21" fmla="*/ 680694 h 6199726"/>
                <a:gd name="connsiteX22" fmla="*/ 1976061 w 5421094"/>
                <a:gd name="connsiteY22" fmla="*/ 237634 h 6199726"/>
                <a:gd name="connsiteX23" fmla="*/ 1853512 w 5421094"/>
                <a:gd name="connsiteY23" fmla="*/ 1964 h 6199726"/>
                <a:gd name="connsiteX24" fmla="*/ 1674403 w 5421094"/>
                <a:gd name="connsiteY24" fmla="*/ 360183 h 6199726"/>
                <a:gd name="connsiteX25" fmla="*/ 1504721 w 5421094"/>
                <a:gd name="connsiteY25" fmla="*/ 1415985 h 6199726"/>
                <a:gd name="connsiteX26" fmla="*/ 1919500 w 5421094"/>
                <a:gd name="connsiteY26" fmla="*/ 2745164 h 6199726"/>
                <a:gd name="connsiteX27" fmla="*/ 2525505 w 5421094"/>
                <a:gd name="connsiteY27" fmla="*/ 3885807 h 6199726"/>
                <a:gd name="connsiteX28" fmla="*/ 2343706 w 5421094"/>
                <a:gd name="connsiteY28" fmla="*/ 3734978 h 6199726"/>
                <a:gd name="connsiteX29" fmla="*/ 1259624 w 5421094"/>
                <a:gd name="connsiteY29" fmla="*/ 2566055 h 6199726"/>
                <a:gd name="connsiteX30" fmla="*/ 760003 w 5421094"/>
                <a:gd name="connsiteY30" fmla="*/ 2019300 h 6199726"/>
                <a:gd name="connsiteX31" fmla="*/ 213248 w 5421094"/>
                <a:gd name="connsiteY31" fmla="*/ 1510253 h 6199726"/>
                <a:gd name="connsiteX32" fmla="*/ 213248 w 5421094"/>
                <a:gd name="connsiteY32" fmla="*/ 1642228 h 6199726"/>
                <a:gd name="connsiteX33" fmla="*/ 694015 w 5421094"/>
                <a:gd name="connsiteY33" fmla="*/ 2980834 h 6199726"/>
                <a:gd name="connsiteX34" fmla="*/ 1287904 w 5421094"/>
                <a:gd name="connsiteY34" fmla="*/ 4102624 h 6199726"/>
                <a:gd name="connsiteX35" fmla="*/ 2042048 w 5421094"/>
                <a:gd name="connsiteY35" fmla="*/ 4715366 h 6199726"/>
                <a:gd name="connsiteX36" fmla="*/ 2771689 w 5421094"/>
                <a:gd name="connsiteY36" fmla="*/ 5012089 h 6199726"/>
                <a:gd name="connsiteX37" fmla="*/ 2315426 w 5421094"/>
                <a:gd name="connsiteY37" fmla="*/ 5092438 h 6199726"/>
                <a:gd name="connsiteX38" fmla="*/ 1495294 w 5421094"/>
                <a:gd name="connsiteY38" fmla="*/ 4922756 h 6199726"/>
                <a:gd name="connsiteX39" fmla="*/ 760003 w 5421094"/>
                <a:gd name="connsiteY39" fmla="*/ 4187465 h 6199726"/>
                <a:gd name="connsiteX40" fmla="*/ 260382 w 5421094"/>
                <a:gd name="connsiteY40" fmla="*/ 3291919 h 6199726"/>
                <a:gd name="connsiteX41" fmla="*/ 5859 w 5421094"/>
                <a:gd name="connsiteY41" fmla="*/ 2924273 h 6199726"/>
                <a:gd name="connsiteX42" fmla="*/ 109554 w 5421094"/>
                <a:gd name="connsiteY42" fmla="*/ 3518162 h 6199726"/>
                <a:gd name="connsiteX43" fmla="*/ 420638 w 5421094"/>
                <a:gd name="connsiteY43" fmla="*/ 4922756 h 6199726"/>
                <a:gd name="connsiteX44" fmla="*/ 910832 w 5421094"/>
                <a:gd name="connsiteY44" fmla="*/ 5544925 h 6199726"/>
                <a:gd name="connsiteX45" fmla="*/ 1523574 w 5421094"/>
                <a:gd name="connsiteY45" fmla="*/ 5761741 h 6199726"/>
                <a:gd name="connsiteX46" fmla="*/ 2336968 w 5421094"/>
                <a:gd name="connsiteY46" fmla="*/ 5729895 h 6199726"/>
                <a:gd name="connsiteX47" fmla="*/ 3483886 w 5421094"/>
                <a:gd name="connsiteY47" fmla="*/ 5540090 h 6199726"/>
                <a:gd name="connsiteX48" fmla="*/ 3704096 w 5421094"/>
                <a:gd name="connsiteY48" fmla="*/ 5581363 h 6199726"/>
                <a:gd name="connsiteX49" fmla="*/ 3506134 w 5421094"/>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24094 w 5426208"/>
                <a:gd name="connsiteY16" fmla="*/ 3518162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15002 w 5426208"/>
                <a:gd name="connsiteY27" fmla="*/ 377764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286298 w 5426208"/>
                <a:gd name="connsiteY27" fmla="*/ 3820319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425170 w 5426208"/>
                <a:gd name="connsiteY27" fmla="*/ 397992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41484 w 5426208"/>
                <a:gd name="connsiteY27" fmla="*/ 406631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416873 w 5426208"/>
                <a:gd name="connsiteY11" fmla="*/ 1383755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391566 w 5426208"/>
                <a:gd name="connsiteY19" fmla="*/ 1651870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8369 h 6200104"/>
                <a:gd name="connsiteX1" fmla="*/ 4282215 w 5426208"/>
                <a:gd name="connsiteY1" fmla="*/ 5520614 h 6200104"/>
                <a:gd name="connsiteX2" fmla="*/ 4330110 w 5426208"/>
                <a:gd name="connsiteY2" fmla="*/ 5252555 h 6200104"/>
                <a:gd name="connsiteX3" fmla="*/ 4631881 w 5426208"/>
                <a:gd name="connsiteY3" fmla="*/ 4847569 h 6200104"/>
                <a:gd name="connsiteX4" fmla="*/ 5058626 w 5426208"/>
                <a:gd name="connsiteY4" fmla="*/ 3801344 h 6200104"/>
                <a:gd name="connsiteX5" fmla="*/ 5416844 w 5426208"/>
                <a:gd name="connsiteY5" fmla="*/ 2736115 h 6200104"/>
                <a:gd name="connsiteX6" fmla="*/ 5253752 w 5426208"/>
                <a:gd name="connsiteY6" fmla="*/ 2748315 h 6200104"/>
                <a:gd name="connsiteX7" fmla="*/ 4553133 w 5426208"/>
                <a:gd name="connsiteY7" fmla="*/ 3267832 h 6200104"/>
                <a:gd name="connsiteX8" fmla="*/ 3980892 w 5426208"/>
                <a:gd name="connsiteY8" fmla="*/ 4210985 h 6200104"/>
                <a:gd name="connsiteX9" fmla="*/ 4002122 w 5426208"/>
                <a:gd name="connsiteY9" fmla="*/ 3520887 h 6200104"/>
                <a:gd name="connsiteX10" fmla="*/ 4261463 w 5426208"/>
                <a:gd name="connsiteY10" fmla="*/ 1983673 h 6200104"/>
                <a:gd name="connsiteX11" fmla="*/ 4416873 w 5426208"/>
                <a:gd name="connsiteY11" fmla="*/ 1384133 h 6200104"/>
                <a:gd name="connsiteX12" fmla="*/ 4596120 w 5426208"/>
                <a:gd name="connsiteY12" fmla="*/ 925679 h 6200104"/>
                <a:gd name="connsiteX13" fmla="*/ 4049958 w 5426208"/>
                <a:gd name="connsiteY13" fmla="*/ 1199546 h 6200104"/>
                <a:gd name="connsiteX14" fmla="*/ 3488008 w 5426208"/>
                <a:gd name="connsiteY14" fmla="*/ 2315967 h 6200104"/>
                <a:gd name="connsiteX15" fmla="*/ 3287203 w 5426208"/>
                <a:gd name="connsiteY15" fmla="*/ 3409640 h 6200104"/>
                <a:gd name="connsiteX16" fmla="*/ 3292845 w 5426208"/>
                <a:gd name="connsiteY16" fmla="*/ 4093575 h 6200104"/>
                <a:gd name="connsiteX17" fmla="*/ 3192806 w 5426208"/>
                <a:gd name="connsiteY17" fmla="*/ 3843181 h 6200104"/>
                <a:gd name="connsiteX18" fmla="*/ 3006290 w 5426208"/>
                <a:gd name="connsiteY18" fmla="*/ 2973449 h 6200104"/>
                <a:gd name="connsiteX19" fmla="*/ 2437902 w 5426208"/>
                <a:gd name="connsiteY19" fmla="*/ 1629218 h 6200104"/>
                <a:gd name="connsiteX20" fmla="*/ 2116465 w 5426208"/>
                <a:gd name="connsiteY20" fmla="*/ 842913 h 6200104"/>
                <a:gd name="connsiteX21" fmla="*/ 1976061 w 5426208"/>
                <a:gd name="connsiteY21" fmla="*/ 238012 h 6200104"/>
                <a:gd name="connsiteX22" fmla="*/ 1853512 w 5426208"/>
                <a:gd name="connsiteY22" fmla="*/ 2342 h 6200104"/>
                <a:gd name="connsiteX23" fmla="*/ 1674403 w 5426208"/>
                <a:gd name="connsiteY23" fmla="*/ 360561 h 6200104"/>
                <a:gd name="connsiteX24" fmla="*/ 1504721 w 5426208"/>
                <a:gd name="connsiteY24" fmla="*/ 1416363 h 6200104"/>
                <a:gd name="connsiteX25" fmla="*/ 1919500 w 5426208"/>
                <a:gd name="connsiteY25" fmla="*/ 2745542 h 6200104"/>
                <a:gd name="connsiteX26" fmla="*/ 2511779 w 5426208"/>
                <a:gd name="connsiteY26" fmla="*/ 3913253 h 6200104"/>
                <a:gd name="connsiteX27" fmla="*/ 2507282 w 5426208"/>
                <a:gd name="connsiteY27" fmla="*/ 4079404 h 6200104"/>
                <a:gd name="connsiteX28" fmla="*/ 1259624 w 5426208"/>
                <a:gd name="connsiteY28" fmla="*/ 2566433 h 6200104"/>
                <a:gd name="connsiteX29" fmla="*/ 760003 w 5426208"/>
                <a:gd name="connsiteY29" fmla="*/ 2019678 h 6200104"/>
                <a:gd name="connsiteX30" fmla="*/ 213248 w 5426208"/>
                <a:gd name="connsiteY30" fmla="*/ 1510631 h 6200104"/>
                <a:gd name="connsiteX31" fmla="*/ 213248 w 5426208"/>
                <a:gd name="connsiteY31" fmla="*/ 1642606 h 6200104"/>
                <a:gd name="connsiteX32" fmla="*/ 694015 w 5426208"/>
                <a:gd name="connsiteY32" fmla="*/ 2981212 h 6200104"/>
                <a:gd name="connsiteX33" fmla="*/ 1253280 w 5426208"/>
                <a:gd name="connsiteY33" fmla="*/ 4011172 h 6200104"/>
                <a:gd name="connsiteX34" fmla="*/ 2015715 w 5426208"/>
                <a:gd name="connsiteY34" fmla="*/ 4652474 h 6200104"/>
                <a:gd name="connsiteX35" fmla="*/ 2631307 w 5426208"/>
                <a:gd name="connsiteY35" fmla="*/ 4974927 h 6200104"/>
                <a:gd name="connsiteX36" fmla="*/ 2175214 w 5426208"/>
                <a:gd name="connsiteY36" fmla="*/ 5005730 h 6200104"/>
                <a:gd name="connsiteX37" fmla="*/ 1502268 w 5426208"/>
                <a:gd name="connsiteY37" fmla="*/ 4791697 h 6200104"/>
                <a:gd name="connsiteX38" fmla="*/ 760003 w 5426208"/>
                <a:gd name="connsiteY38" fmla="*/ 4187843 h 6200104"/>
                <a:gd name="connsiteX39" fmla="*/ 260382 w 5426208"/>
                <a:gd name="connsiteY39" fmla="*/ 3292297 h 6200104"/>
                <a:gd name="connsiteX40" fmla="*/ 5859 w 5426208"/>
                <a:gd name="connsiteY40" fmla="*/ 2924651 h 6200104"/>
                <a:gd name="connsiteX41" fmla="*/ 109554 w 5426208"/>
                <a:gd name="connsiteY41" fmla="*/ 3518540 h 6200104"/>
                <a:gd name="connsiteX42" fmla="*/ 420638 w 5426208"/>
                <a:gd name="connsiteY42" fmla="*/ 4923134 h 6200104"/>
                <a:gd name="connsiteX43" fmla="*/ 967661 w 5426208"/>
                <a:gd name="connsiteY43" fmla="*/ 5506585 h 6200104"/>
                <a:gd name="connsiteX44" fmla="*/ 1523574 w 5426208"/>
                <a:gd name="connsiteY44" fmla="*/ 5762119 h 6200104"/>
                <a:gd name="connsiteX45" fmla="*/ 2471273 w 5426208"/>
                <a:gd name="connsiteY45" fmla="*/ 5842271 h 6200104"/>
                <a:gd name="connsiteX46" fmla="*/ 3384948 w 5426208"/>
                <a:gd name="connsiteY46" fmla="*/ 5645745 h 6200104"/>
                <a:gd name="connsiteX47" fmla="*/ 3500869 w 5426208"/>
                <a:gd name="connsiteY47" fmla="*/ 5718886 h 6200104"/>
                <a:gd name="connsiteX48" fmla="*/ 3506134 w 5426208"/>
                <a:gd name="connsiteY48" fmla="*/ 6200104 h 6200104"/>
                <a:gd name="connsiteX0" fmla="*/ 4469964 w 5426208"/>
                <a:gd name="connsiteY0" fmla="*/ 6083203 h 6214938"/>
                <a:gd name="connsiteX1" fmla="*/ 4282215 w 5426208"/>
                <a:gd name="connsiteY1" fmla="*/ 5535448 h 6214938"/>
                <a:gd name="connsiteX2" fmla="*/ 4330110 w 5426208"/>
                <a:gd name="connsiteY2" fmla="*/ 5267389 h 6214938"/>
                <a:gd name="connsiteX3" fmla="*/ 4631881 w 5426208"/>
                <a:gd name="connsiteY3" fmla="*/ 4862403 h 6214938"/>
                <a:gd name="connsiteX4" fmla="*/ 5058626 w 5426208"/>
                <a:gd name="connsiteY4" fmla="*/ 3816178 h 6214938"/>
                <a:gd name="connsiteX5" fmla="*/ 5416844 w 5426208"/>
                <a:gd name="connsiteY5" fmla="*/ 2750949 h 6214938"/>
                <a:gd name="connsiteX6" fmla="*/ 5253752 w 5426208"/>
                <a:gd name="connsiteY6" fmla="*/ 2763149 h 6214938"/>
                <a:gd name="connsiteX7" fmla="*/ 4553133 w 5426208"/>
                <a:gd name="connsiteY7" fmla="*/ 3282666 h 6214938"/>
                <a:gd name="connsiteX8" fmla="*/ 3980892 w 5426208"/>
                <a:gd name="connsiteY8" fmla="*/ 4225819 h 6214938"/>
                <a:gd name="connsiteX9" fmla="*/ 4002122 w 5426208"/>
                <a:gd name="connsiteY9" fmla="*/ 3535721 h 6214938"/>
                <a:gd name="connsiteX10" fmla="*/ 4261463 w 5426208"/>
                <a:gd name="connsiteY10" fmla="*/ 1998507 h 6214938"/>
                <a:gd name="connsiteX11" fmla="*/ 4416873 w 5426208"/>
                <a:gd name="connsiteY11" fmla="*/ 1398967 h 6214938"/>
                <a:gd name="connsiteX12" fmla="*/ 4596120 w 5426208"/>
                <a:gd name="connsiteY12" fmla="*/ 940513 h 6214938"/>
                <a:gd name="connsiteX13" fmla="*/ 4049958 w 5426208"/>
                <a:gd name="connsiteY13" fmla="*/ 1214380 h 6214938"/>
                <a:gd name="connsiteX14" fmla="*/ 3488008 w 5426208"/>
                <a:gd name="connsiteY14" fmla="*/ 2330801 h 6214938"/>
                <a:gd name="connsiteX15" fmla="*/ 3287203 w 5426208"/>
                <a:gd name="connsiteY15" fmla="*/ 3424474 h 6214938"/>
                <a:gd name="connsiteX16" fmla="*/ 3292845 w 5426208"/>
                <a:gd name="connsiteY16" fmla="*/ 4108409 h 6214938"/>
                <a:gd name="connsiteX17" fmla="*/ 3192806 w 5426208"/>
                <a:gd name="connsiteY17" fmla="*/ 3858015 h 6214938"/>
                <a:gd name="connsiteX18" fmla="*/ 3006290 w 5426208"/>
                <a:gd name="connsiteY18" fmla="*/ 2988283 h 6214938"/>
                <a:gd name="connsiteX19" fmla="*/ 2437902 w 5426208"/>
                <a:gd name="connsiteY19" fmla="*/ 1644052 h 6214938"/>
                <a:gd name="connsiteX20" fmla="*/ 2116465 w 5426208"/>
                <a:gd name="connsiteY20" fmla="*/ 857747 h 6214938"/>
                <a:gd name="connsiteX21" fmla="*/ 1976061 w 5426208"/>
                <a:gd name="connsiteY21" fmla="*/ 252846 h 6214938"/>
                <a:gd name="connsiteX22" fmla="*/ 1853512 w 5426208"/>
                <a:gd name="connsiteY22" fmla="*/ 17176 h 6214938"/>
                <a:gd name="connsiteX23" fmla="*/ 1612673 w 5426208"/>
                <a:gd name="connsiteY23" fmla="*/ 683202 h 6214938"/>
                <a:gd name="connsiteX24" fmla="*/ 1504721 w 5426208"/>
                <a:gd name="connsiteY24" fmla="*/ 1431197 h 6214938"/>
                <a:gd name="connsiteX25" fmla="*/ 1919500 w 5426208"/>
                <a:gd name="connsiteY25" fmla="*/ 2760376 h 6214938"/>
                <a:gd name="connsiteX26" fmla="*/ 2511779 w 5426208"/>
                <a:gd name="connsiteY26" fmla="*/ 3928087 h 6214938"/>
                <a:gd name="connsiteX27" fmla="*/ 2507282 w 5426208"/>
                <a:gd name="connsiteY27" fmla="*/ 4094238 h 6214938"/>
                <a:gd name="connsiteX28" fmla="*/ 1259624 w 5426208"/>
                <a:gd name="connsiteY28" fmla="*/ 2581267 h 6214938"/>
                <a:gd name="connsiteX29" fmla="*/ 760003 w 5426208"/>
                <a:gd name="connsiteY29" fmla="*/ 2034512 h 6214938"/>
                <a:gd name="connsiteX30" fmla="*/ 213248 w 5426208"/>
                <a:gd name="connsiteY30" fmla="*/ 1525465 h 6214938"/>
                <a:gd name="connsiteX31" fmla="*/ 213248 w 5426208"/>
                <a:gd name="connsiteY31" fmla="*/ 1657440 h 6214938"/>
                <a:gd name="connsiteX32" fmla="*/ 694015 w 5426208"/>
                <a:gd name="connsiteY32" fmla="*/ 2996046 h 6214938"/>
                <a:gd name="connsiteX33" fmla="*/ 1253280 w 5426208"/>
                <a:gd name="connsiteY33" fmla="*/ 4026006 h 6214938"/>
                <a:gd name="connsiteX34" fmla="*/ 2015715 w 5426208"/>
                <a:gd name="connsiteY34" fmla="*/ 4667308 h 6214938"/>
                <a:gd name="connsiteX35" fmla="*/ 2631307 w 5426208"/>
                <a:gd name="connsiteY35" fmla="*/ 4989761 h 6214938"/>
                <a:gd name="connsiteX36" fmla="*/ 2175214 w 5426208"/>
                <a:gd name="connsiteY36" fmla="*/ 5020564 h 6214938"/>
                <a:gd name="connsiteX37" fmla="*/ 1502268 w 5426208"/>
                <a:gd name="connsiteY37" fmla="*/ 4806531 h 6214938"/>
                <a:gd name="connsiteX38" fmla="*/ 760003 w 5426208"/>
                <a:gd name="connsiteY38" fmla="*/ 4202677 h 6214938"/>
                <a:gd name="connsiteX39" fmla="*/ 260382 w 5426208"/>
                <a:gd name="connsiteY39" fmla="*/ 3307131 h 6214938"/>
                <a:gd name="connsiteX40" fmla="*/ 5859 w 5426208"/>
                <a:gd name="connsiteY40" fmla="*/ 2939485 h 6214938"/>
                <a:gd name="connsiteX41" fmla="*/ 109554 w 5426208"/>
                <a:gd name="connsiteY41" fmla="*/ 3533374 h 6214938"/>
                <a:gd name="connsiteX42" fmla="*/ 420638 w 5426208"/>
                <a:gd name="connsiteY42" fmla="*/ 4937968 h 6214938"/>
                <a:gd name="connsiteX43" fmla="*/ 967661 w 5426208"/>
                <a:gd name="connsiteY43" fmla="*/ 5521419 h 6214938"/>
                <a:gd name="connsiteX44" fmla="*/ 1523574 w 5426208"/>
                <a:gd name="connsiteY44" fmla="*/ 5776953 h 6214938"/>
                <a:gd name="connsiteX45" fmla="*/ 2471273 w 5426208"/>
                <a:gd name="connsiteY45" fmla="*/ 5857105 h 6214938"/>
                <a:gd name="connsiteX46" fmla="*/ 3384948 w 5426208"/>
                <a:gd name="connsiteY46" fmla="*/ 5660579 h 6214938"/>
                <a:gd name="connsiteX47" fmla="*/ 3500869 w 5426208"/>
                <a:gd name="connsiteY47" fmla="*/ 5733720 h 6214938"/>
                <a:gd name="connsiteX48" fmla="*/ 3506134 w 5426208"/>
                <a:gd name="connsiteY48" fmla="*/ 6214938 h 6214938"/>
                <a:gd name="connsiteX0" fmla="*/ 4469964 w 5426208"/>
                <a:gd name="connsiteY0" fmla="*/ 6068032 h 6199767"/>
                <a:gd name="connsiteX1" fmla="*/ 4282215 w 5426208"/>
                <a:gd name="connsiteY1" fmla="*/ 5520277 h 6199767"/>
                <a:gd name="connsiteX2" fmla="*/ 4330110 w 5426208"/>
                <a:gd name="connsiteY2" fmla="*/ 5252218 h 6199767"/>
                <a:gd name="connsiteX3" fmla="*/ 4631881 w 5426208"/>
                <a:gd name="connsiteY3" fmla="*/ 4847232 h 6199767"/>
                <a:gd name="connsiteX4" fmla="*/ 5058626 w 5426208"/>
                <a:gd name="connsiteY4" fmla="*/ 3801007 h 6199767"/>
                <a:gd name="connsiteX5" fmla="*/ 5416844 w 5426208"/>
                <a:gd name="connsiteY5" fmla="*/ 2735778 h 6199767"/>
                <a:gd name="connsiteX6" fmla="*/ 5253752 w 5426208"/>
                <a:gd name="connsiteY6" fmla="*/ 2747978 h 6199767"/>
                <a:gd name="connsiteX7" fmla="*/ 4553133 w 5426208"/>
                <a:gd name="connsiteY7" fmla="*/ 3267495 h 6199767"/>
                <a:gd name="connsiteX8" fmla="*/ 3980892 w 5426208"/>
                <a:gd name="connsiteY8" fmla="*/ 4210648 h 6199767"/>
                <a:gd name="connsiteX9" fmla="*/ 4002122 w 5426208"/>
                <a:gd name="connsiteY9" fmla="*/ 3520550 h 6199767"/>
                <a:gd name="connsiteX10" fmla="*/ 4261463 w 5426208"/>
                <a:gd name="connsiteY10" fmla="*/ 1983336 h 6199767"/>
                <a:gd name="connsiteX11" fmla="*/ 4416873 w 5426208"/>
                <a:gd name="connsiteY11" fmla="*/ 1383796 h 6199767"/>
                <a:gd name="connsiteX12" fmla="*/ 4596120 w 5426208"/>
                <a:gd name="connsiteY12" fmla="*/ 925342 h 6199767"/>
                <a:gd name="connsiteX13" fmla="*/ 4049958 w 5426208"/>
                <a:gd name="connsiteY13" fmla="*/ 1199209 h 6199767"/>
                <a:gd name="connsiteX14" fmla="*/ 3488008 w 5426208"/>
                <a:gd name="connsiteY14" fmla="*/ 2315630 h 6199767"/>
                <a:gd name="connsiteX15" fmla="*/ 3287203 w 5426208"/>
                <a:gd name="connsiteY15" fmla="*/ 3409303 h 6199767"/>
                <a:gd name="connsiteX16" fmla="*/ 3292845 w 5426208"/>
                <a:gd name="connsiteY16" fmla="*/ 4093238 h 6199767"/>
                <a:gd name="connsiteX17" fmla="*/ 3192806 w 5426208"/>
                <a:gd name="connsiteY17" fmla="*/ 3842844 h 6199767"/>
                <a:gd name="connsiteX18" fmla="*/ 3006290 w 5426208"/>
                <a:gd name="connsiteY18" fmla="*/ 2973112 h 6199767"/>
                <a:gd name="connsiteX19" fmla="*/ 2437902 w 5426208"/>
                <a:gd name="connsiteY19" fmla="*/ 1628881 h 6199767"/>
                <a:gd name="connsiteX20" fmla="*/ 2116465 w 5426208"/>
                <a:gd name="connsiteY20" fmla="*/ 842576 h 6199767"/>
                <a:gd name="connsiteX21" fmla="*/ 1945144 w 5426208"/>
                <a:gd name="connsiteY21" fmla="*/ 474671 h 6199767"/>
                <a:gd name="connsiteX22" fmla="*/ 1853512 w 5426208"/>
                <a:gd name="connsiteY22" fmla="*/ 2005 h 6199767"/>
                <a:gd name="connsiteX23" fmla="*/ 1612673 w 5426208"/>
                <a:gd name="connsiteY23" fmla="*/ 668031 h 6199767"/>
                <a:gd name="connsiteX24" fmla="*/ 1504721 w 5426208"/>
                <a:gd name="connsiteY24" fmla="*/ 1416026 h 6199767"/>
                <a:gd name="connsiteX25" fmla="*/ 1919500 w 5426208"/>
                <a:gd name="connsiteY25" fmla="*/ 2745205 h 6199767"/>
                <a:gd name="connsiteX26" fmla="*/ 2511779 w 5426208"/>
                <a:gd name="connsiteY26" fmla="*/ 3912916 h 6199767"/>
                <a:gd name="connsiteX27" fmla="*/ 2507282 w 5426208"/>
                <a:gd name="connsiteY27" fmla="*/ 4079067 h 6199767"/>
                <a:gd name="connsiteX28" fmla="*/ 1259624 w 5426208"/>
                <a:gd name="connsiteY28" fmla="*/ 2566096 h 6199767"/>
                <a:gd name="connsiteX29" fmla="*/ 760003 w 5426208"/>
                <a:gd name="connsiteY29" fmla="*/ 2019341 h 6199767"/>
                <a:gd name="connsiteX30" fmla="*/ 213248 w 5426208"/>
                <a:gd name="connsiteY30" fmla="*/ 1510294 h 6199767"/>
                <a:gd name="connsiteX31" fmla="*/ 213248 w 5426208"/>
                <a:gd name="connsiteY31" fmla="*/ 1642269 h 6199767"/>
                <a:gd name="connsiteX32" fmla="*/ 694015 w 5426208"/>
                <a:gd name="connsiteY32" fmla="*/ 2980875 h 6199767"/>
                <a:gd name="connsiteX33" fmla="*/ 1253280 w 5426208"/>
                <a:gd name="connsiteY33" fmla="*/ 4010835 h 6199767"/>
                <a:gd name="connsiteX34" fmla="*/ 2015715 w 5426208"/>
                <a:gd name="connsiteY34" fmla="*/ 4652137 h 6199767"/>
                <a:gd name="connsiteX35" fmla="*/ 2631307 w 5426208"/>
                <a:gd name="connsiteY35" fmla="*/ 4974590 h 6199767"/>
                <a:gd name="connsiteX36" fmla="*/ 2175214 w 5426208"/>
                <a:gd name="connsiteY36" fmla="*/ 5005393 h 6199767"/>
                <a:gd name="connsiteX37" fmla="*/ 1502268 w 5426208"/>
                <a:gd name="connsiteY37" fmla="*/ 4791360 h 6199767"/>
                <a:gd name="connsiteX38" fmla="*/ 760003 w 5426208"/>
                <a:gd name="connsiteY38" fmla="*/ 4187506 h 6199767"/>
                <a:gd name="connsiteX39" fmla="*/ 260382 w 5426208"/>
                <a:gd name="connsiteY39" fmla="*/ 3291960 h 6199767"/>
                <a:gd name="connsiteX40" fmla="*/ 5859 w 5426208"/>
                <a:gd name="connsiteY40" fmla="*/ 2924314 h 6199767"/>
                <a:gd name="connsiteX41" fmla="*/ 109554 w 5426208"/>
                <a:gd name="connsiteY41" fmla="*/ 3518203 h 6199767"/>
                <a:gd name="connsiteX42" fmla="*/ 420638 w 5426208"/>
                <a:gd name="connsiteY42" fmla="*/ 4922797 h 6199767"/>
                <a:gd name="connsiteX43" fmla="*/ 967661 w 5426208"/>
                <a:gd name="connsiteY43" fmla="*/ 5506248 h 6199767"/>
                <a:gd name="connsiteX44" fmla="*/ 1523574 w 5426208"/>
                <a:gd name="connsiteY44" fmla="*/ 5761782 h 6199767"/>
                <a:gd name="connsiteX45" fmla="*/ 2471273 w 5426208"/>
                <a:gd name="connsiteY45" fmla="*/ 5841934 h 6199767"/>
                <a:gd name="connsiteX46" fmla="*/ 3384948 w 5426208"/>
                <a:gd name="connsiteY46" fmla="*/ 5645408 h 6199767"/>
                <a:gd name="connsiteX47" fmla="*/ 3500869 w 5426208"/>
                <a:gd name="connsiteY47" fmla="*/ 5718549 h 6199767"/>
                <a:gd name="connsiteX48" fmla="*/ 3506134 w 5426208"/>
                <a:gd name="connsiteY48" fmla="*/ 6199767 h 6199767"/>
                <a:gd name="connsiteX0" fmla="*/ 4469964 w 5426208"/>
                <a:gd name="connsiteY0" fmla="*/ 5783028 h 5914763"/>
                <a:gd name="connsiteX1" fmla="*/ 4282215 w 5426208"/>
                <a:gd name="connsiteY1" fmla="*/ 5235273 h 5914763"/>
                <a:gd name="connsiteX2" fmla="*/ 4330110 w 5426208"/>
                <a:gd name="connsiteY2" fmla="*/ 4967214 h 5914763"/>
                <a:gd name="connsiteX3" fmla="*/ 4631881 w 5426208"/>
                <a:gd name="connsiteY3" fmla="*/ 4562228 h 5914763"/>
                <a:gd name="connsiteX4" fmla="*/ 5058626 w 5426208"/>
                <a:gd name="connsiteY4" fmla="*/ 3516003 h 5914763"/>
                <a:gd name="connsiteX5" fmla="*/ 5416844 w 5426208"/>
                <a:gd name="connsiteY5" fmla="*/ 2450774 h 5914763"/>
                <a:gd name="connsiteX6" fmla="*/ 5253752 w 5426208"/>
                <a:gd name="connsiteY6" fmla="*/ 2462974 h 5914763"/>
                <a:gd name="connsiteX7" fmla="*/ 4553133 w 5426208"/>
                <a:gd name="connsiteY7" fmla="*/ 2982491 h 5914763"/>
                <a:gd name="connsiteX8" fmla="*/ 3980892 w 5426208"/>
                <a:gd name="connsiteY8" fmla="*/ 3925644 h 5914763"/>
                <a:gd name="connsiteX9" fmla="*/ 4002122 w 5426208"/>
                <a:gd name="connsiteY9" fmla="*/ 3235546 h 5914763"/>
                <a:gd name="connsiteX10" fmla="*/ 4261463 w 5426208"/>
                <a:gd name="connsiteY10" fmla="*/ 1698332 h 5914763"/>
                <a:gd name="connsiteX11" fmla="*/ 4416873 w 5426208"/>
                <a:gd name="connsiteY11" fmla="*/ 1098792 h 5914763"/>
                <a:gd name="connsiteX12" fmla="*/ 4596120 w 5426208"/>
                <a:gd name="connsiteY12" fmla="*/ 640338 h 5914763"/>
                <a:gd name="connsiteX13" fmla="*/ 4049958 w 5426208"/>
                <a:gd name="connsiteY13" fmla="*/ 914205 h 5914763"/>
                <a:gd name="connsiteX14" fmla="*/ 3488008 w 5426208"/>
                <a:gd name="connsiteY14" fmla="*/ 2030626 h 5914763"/>
                <a:gd name="connsiteX15" fmla="*/ 3287203 w 5426208"/>
                <a:gd name="connsiteY15" fmla="*/ 3124299 h 5914763"/>
                <a:gd name="connsiteX16" fmla="*/ 3292845 w 5426208"/>
                <a:gd name="connsiteY16" fmla="*/ 3808234 h 5914763"/>
                <a:gd name="connsiteX17" fmla="*/ 3192806 w 5426208"/>
                <a:gd name="connsiteY17" fmla="*/ 3557840 h 5914763"/>
                <a:gd name="connsiteX18" fmla="*/ 3006290 w 5426208"/>
                <a:gd name="connsiteY18" fmla="*/ 2688108 h 5914763"/>
                <a:gd name="connsiteX19" fmla="*/ 2437902 w 5426208"/>
                <a:gd name="connsiteY19" fmla="*/ 1343877 h 5914763"/>
                <a:gd name="connsiteX20" fmla="*/ 2116465 w 5426208"/>
                <a:gd name="connsiteY20" fmla="*/ 557572 h 5914763"/>
                <a:gd name="connsiteX21" fmla="*/ 1945144 w 5426208"/>
                <a:gd name="connsiteY21" fmla="*/ 189667 h 5914763"/>
                <a:gd name="connsiteX22" fmla="*/ 1791527 w 5426208"/>
                <a:gd name="connsiteY22" fmla="*/ 5193 h 5914763"/>
                <a:gd name="connsiteX23" fmla="*/ 1612673 w 5426208"/>
                <a:gd name="connsiteY23" fmla="*/ 383027 h 5914763"/>
                <a:gd name="connsiteX24" fmla="*/ 1504721 w 5426208"/>
                <a:gd name="connsiteY24" fmla="*/ 1131022 h 5914763"/>
                <a:gd name="connsiteX25" fmla="*/ 1919500 w 5426208"/>
                <a:gd name="connsiteY25" fmla="*/ 2460201 h 5914763"/>
                <a:gd name="connsiteX26" fmla="*/ 2511779 w 5426208"/>
                <a:gd name="connsiteY26" fmla="*/ 3627912 h 5914763"/>
                <a:gd name="connsiteX27" fmla="*/ 2507282 w 5426208"/>
                <a:gd name="connsiteY27" fmla="*/ 3794063 h 5914763"/>
                <a:gd name="connsiteX28" fmla="*/ 1259624 w 5426208"/>
                <a:gd name="connsiteY28" fmla="*/ 2281092 h 5914763"/>
                <a:gd name="connsiteX29" fmla="*/ 760003 w 5426208"/>
                <a:gd name="connsiteY29" fmla="*/ 1734337 h 5914763"/>
                <a:gd name="connsiteX30" fmla="*/ 213248 w 5426208"/>
                <a:gd name="connsiteY30" fmla="*/ 1225290 h 5914763"/>
                <a:gd name="connsiteX31" fmla="*/ 213248 w 5426208"/>
                <a:gd name="connsiteY31" fmla="*/ 1357265 h 5914763"/>
                <a:gd name="connsiteX32" fmla="*/ 694015 w 5426208"/>
                <a:gd name="connsiteY32" fmla="*/ 2695871 h 5914763"/>
                <a:gd name="connsiteX33" fmla="*/ 1253280 w 5426208"/>
                <a:gd name="connsiteY33" fmla="*/ 3725831 h 5914763"/>
                <a:gd name="connsiteX34" fmla="*/ 2015715 w 5426208"/>
                <a:gd name="connsiteY34" fmla="*/ 4367133 h 5914763"/>
                <a:gd name="connsiteX35" fmla="*/ 2631307 w 5426208"/>
                <a:gd name="connsiteY35" fmla="*/ 4689586 h 5914763"/>
                <a:gd name="connsiteX36" fmla="*/ 2175214 w 5426208"/>
                <a:gd name="connsiteY36" fmla="*/ 4720389 h 5914763"/>
                <a:gd name="connsiteX37" fmla="*/ 1502268 w 5426208"/>
                <a:gd name="connsiteY37" fmla="*/ 4506356 h 5914763"/>
                <a:gd name="connsiteX38" fmla="*/ 760003 w 5426208"/>
                <a:gd name="connsiteY38" fmla="*/ 3902502 h 5914763"/>
                <a:gd name="connsiteX39" fmla="*/ 260382 w 5426208"/>
                <a:gd name="connsiteY39" fmla="*/ 3006956 h 5914763"/>
                <a:gd name="connsiteX40" fmla="*/ 5859 w 5426208"/>
                <a:gd name="connsiteY40" fmla="*/ 2639310 h 5914763"/>
                <a:gd name="connsiteX41" fmla="*/ 109554 w 5426208"/>
                <a:gd name="connsiteY41" fmla="*/ 3233199 h 5914763"/>
                <a:gd name="connsiteX42" fmla="*/ 420638 w 5426208"/>
                <a:gd name="connsiteY42" fmla="*/ 4637793 h 5914763"/>
                <a:gd name="connsiteX43" fmla="*/ 967661 w 5426208"/>
                <a:gd name="connsiteY43" fmla="*/ 5221244 h 5914763"/>
                <a:gd name="connsiteX44" fmla="*/ 1523574 w 5426208"/>
                <a:gd name="connsiteY44" fmla="*/ 5476778 h 5914763"/>
                <a:gd name="connsiteX45" fmla="*/ 2471273 w 5426208"/>
                <a:gd name="connsiteY45" fmla="*/ 5556930 h 5914763"/>
                <a:gd name="connsiteX46" fmla="*/ 3384948 w 5426208"/>
                <a:gd name="connsiteY46" fmla="*/ 5360404 h 5914763"/>
                <a:gd name="connsiteX47" fmla="*/ 3500869 w 5426208"/>
                <a:gd name="connsiteY47" fmla="*/ 5433545 h 5914763"/>
                <a:gd name="connsiteX48" fmla="*/ 3506134 w 5426208"/>
                <a:gd name="connsiteY48" fmla="*/ 5914763 h 5914763"/>
                <a:gd name="connsiteX0" fmla="*/ 4469964 w 5426208"/>
                <a:gd name="connsiteY0" fmla="*/ 5781273 h 5913008"/>
                <a:gd name="connsiteX1" fmla="*/ 4282215 w 5426208"/>
                <a:gd name="connsiteY1" fmla="*/ 5233518 h 5913008"/>
                <a:gd name="connsiteX2" fmla="*/ 4330110 w 5426208"/>
                <a:gd name="connsiteY2" fmla="*/ 4965459 h 5913008"/>
                <a:gd name="connsiteX3" fmla="*/ 4631881 w 5426208"/>
                <a:gd name="connsiteY3" fmla="*/ 4560473 h 5913008"/>
                <a:gd name="connsiteX4" fmla="*/ 5058626 w 5426208"/>
                <a:gd name="connsiteY4" fmla="*/ 3514248 h 5913008"/>
                <a:gd name="connsiteX5" fmla="*/ 5416844 w 5426208"/>
                <a:gd name="connsiteY5" fmla="*/ 2449019 h 5913008"/>
                <a:gd name="connsiteX6" fmla="*/ 5253752 w 5426208"/>
                <a:gd name="connsiteY6" fmla="*/ 2461219 h 5913008"/>
                <a:gd name="connsiteX7" fmla="*/ 4553133 w 5426208"/>
                <a:gd name="connsiteY7" fmla="*/ 2980736 h 5913008"/>
                <a:gd name="connsiteX8" fmla="*/ 3980892 w 5426208"/>
                <a:gd name="connsiteY8" fmla="*/ 3923889 h 5913008"/>
                <a:gd name="connsiteX9" fmla="*/ 4002122 w 5426208"/>
                <a:gd name="connsiteY9" fmla="*/ 3233791 h 5913008"/>
                <a:gd name="connsiteX10" fmla="*/ 4261463 w 5426208"/>
                <a:gd name="connsiteY10" fmla="*/ 1696577 h 5913008"/>
                <a:gd name="connsiteX11" fmla="*/ 4416873 w 5426208"/>
                <a:gd name="connsiteY11" fmla="*/ 1097037 h 5913008"/>
                <a:gd name="connsiteX12" fmla="*/ 4596120 w 5426208"/>
                <a:gd name="connsiteY12" fmla="*/ 638583 h 5913008"/>
                <a:gd name="connsiteX13" fmla="*/ 4049958 w 5426208"/>
                <a:gd name="connsiteY13" fmla="*/ 912450 h 5913008"/>
                <a:gd name="connsiteX14" fmla="*/ 3488008 w 5426208"/>
                <a:gd name="connsiteY14" fmla="*/ 2028871 h 5913008"/>
                <a:gd name="connsiteX15" fmla="*/ 3287203 w 5426208"/>
                <a:gd name="connsiteY15" fmla="*/ 3122544 h 5913008"/>
                <a:gd name="connsiteX16" fmla="*/ 3292845 w 5426208"/>
                <a:gd name="connsiteY16" fmla="*/ 3806479 h 5913008"/>
                <a:gd name="connsiteX17" fmla="*/ 3192806 w 5426208"/>
                <a:gd name="connsiteY17" fmla="*/ 3556085 h 5913008"/>
                <a:gd name="connsiteX18" fmla="*/ 3006290 w 5426208"/>
                <a:gd name="connsiteY18" fmla="*/ 2686353 h 5913008"/>
                <a:gd name="connsiteX19" fmla="*/ 2437902 w 5426208"/>
                <a:gd name="connsiteY19" fmla="*/ 1342122 h 5913008"/>
                <a:gd name="connsiteX20" fmla="*/ 2116465 w 5426208"/>
                <a:gd name="connsiteY20" fmla="*/ 555817 h 5913008"/>
                <a:gd name="connsiteX21" fmla="*/ 1934158 w 5426208"/>
                <a:gd name="connsiteY21" fmla="*/ 214606 h 5913008"/>
                <a:gd name="connsiteX22" fmla="*/ 1791527 w 5426208"/>
                <a:gd name="connsiteY22" fmla="*/ 3438 h 5913008"/>
                <a:gd name="connsiteX23" fmla="*/ 1612673 w 5426208"/>
                <a:gd name="connsiteY23" fmla="*/ 381272 h 5913008"/>
                <a:gd name="connsiteX24" fmla="*/ 1504721 w 5426208"/>
                <a:gd name="connsiteY24" fmla="*/ 1129267 h 5913008"/>
                <a:gd name="connsiteX25" fmla="*/ 1919500 w 5426208"/>
                <a:gd name="connsiteY25" fmla="*/ 2458446 h 5913008"/>
                <a:gd name="connsiteX26" fmla="*/ 2511779 w 5426208"/>
                <a:gd name="connsiteY26" fmla="*/ 3626157 h 5913008"/>
                <a:gd name="connsiteX27" fmla="*/ 2507282 w 5426208"/>
                <a:gd name="connsiteY27" fmla="*/ 3792308 h 5913008"/>
                <a:gd name="connsiteX28" fmla="*/ 1259624 w 5426208"/>
                <a:gd name="connsiteY28" fmla="*/ 2279337 h 5913008"/>
                <a:gd name="connsiteX29" fmla="*/ 760003 w 5426208"/>
                <a:gd name="connsiteY29" fmla="*/ 1732582 h 5913008"/>
                <a:gd name="connsiteX30" fmla="*/ 213248 w 5426208"/>
                <a:gd name="connsiteY30" fmla="*/ 1223535 h 5913008"/>
                <a:gd name="connsiteX31" fmla="*/ 213248 w 5426208"/>
                <a:gd name="connsiteY31" fmla="*/ 1355510 h 5913008"/>
                <a:gd name="connsiteX32" fmla="*/ 694015 w 5426208"/>
                <a:gd name="connsiteY32" fmla="*/ 2694116 h 5913008"/>
                <a:gd name="connsiteX33" fmla="*/ 1253280 w 5426208"/>
                <a:gd name="connsiteY33" fmla="*/ 3724076 h 5913008"/>
                <a:gd name="connsiteX34" fmla="*/ 2015715 w 5426208"/>
                <a:gd name="connsiteY34" fmla="*/ 4365378 h 5913008"/>
                <a:gd name="connsiteX35" fmla="*/ 2631307 w 5426208"/>
                <a:gd name="connsiteY35" fmla="*/ 4687831 h 5913008"/>
                <a:gd name="connsiteX36" fmla="*/ 2175214 w 5426208"/>
                <a:gd name="connsiteY36" fmla="*/ 4718634 h 5913008"/>
                <a:gd name="connsiteX37" fmla="*/ 1502268 w 5426208"/>
                <a:gd name="connsiteY37" fmla="*/ 4504601 h 5913008"/>
                <a:gd name="connsiteX38" fmla="*/ 760003 w 5426208"/>
                <a:gd name="connsiteY38" fmla="*/ 3900747 h 5913008"/>
                <a:gd name="connsiteX39" fmla="*/ 260382 w 5426208"/>
                <a:gd name="connsiteY39" fmla="*/ 3005201 h 5913008"/>
                <a:gd name="connsiteX40" fmla="*/ 5859 w 5426208"/>
                <a:gd name="connsiteY40" fmla="*/ 2637555 h 5913008"/>
                <a:gd name="connsiteX41" fmla="*/ 109554 w 5426208"/>
                <a:gd name="connsiteY41" fmla="*/ 3231444 h 5913008"/>
                <a:gd name="connsiteX42" fmla="*/ 420638 w 5426208"/>
                <a:gd name="connsiteY42" fmla="*/ 4636038 h 5913008"/>
                <a:gd name="connsiteX43" fmla="*/ 967661 w 5426208"/>
                <a:gd name="connsiteY43" fmla="*/ 5219489 h 5913008"/>
                <a:gd name="connsiteX44" fmla="*/ 1523574 w 5426208"/>
                <a:gd name="connsiteY44" fmla="*/ 5475023 h 5913008"/>
                <a:gd name="connsiteX45" fmla="*/ 2471273 w 5426208"/>
                <a:gd name="connsiteY45" fmla="*/ 5555175 h 5913008"/>
                <a:gd name="connsiteX46" fmla="*/ 3384948 w 5426208"/>
                <a:gd name="connsiteY46" fmla="*/ 5358649 h 5913008"/>
                <a:gd name="connsiteX47" fmla="*/ 3500869 w 5426208"/>
                <a:gd name="connsiteY47" fmla="*/ 5431790 h 5913008"/>
                <a:gd name="connsiteX48" fmla="*/ 3506134 w 5426208"/>
                <a:gd name="connsiteY48" fmla="*/ 5913008 h 5913008"/>
                <a:gd name="connsiteX0" fmla="*/ 4469964 w 5426208"/>
                <a:gd name="connsiteY0" fmla="*/ 5823370 h 5955105"/>
                <a:gd name="connsiteX1" fmla="*/ 4282215 w 5426208"/>
                <a:gd name="connsiteY1" fmla="*/ 5275615 h 5955105"/>
                <a:gd name="connsiteX2" fmla="*/ 4330110 w 5426208"/>
                <a:gd name="connsiteY2" fmla="*/ 5007556 h 5955105"/>
                <a:gd name="connsiteX3" fmla="*/ 4631881 w 5426208"/>
                <a:gd name="connsiteY3" fmla="*/ 4602570 h 5955105"/>
                <a:gd name="connsiteX4" fmla="*/ 5058626 w 5426208"/>
                <a:gd name="connsiteY4" fmla="*/ 3556345 h 5955105"/>
                <a:gd name="connsiteX5" fmla="*/ 5416844 w 5426208"/>
                <a:gd name="connsiteY5" fmla="*/ 2491116 h 5955105"/>
                <a:gd name="connsiteX6" fmla="*/ 5253752 w 5426208"/>
                <a:gd name="connsiteY6" fmla="*/ 2503316 h 5955105"/>
                <a:gd name="connsiteX7" fmla="*/ 4553133 w 5426208"/>
                <a:gd name="connsiteY7" fmla="*/ 3022833 h 5955105"/>
                <a:gd name="connsiteX8" fmla="*/ 3980892 w 5426208"/>
                <a:gd name="connsiteY8" fmla="*/ 3965986 h 5955105"/>
                <a:gd name="connsiteX9" fmla="*/ 4002122 w 5426208"/>
                <a:gd name="connsiteY9" fmla="*/ 3275888 h 5955105"/>
                <a:gd name="connsiteX10" fmla="*/ 4261463 w 5426208"/>
                <a:gd name="connsiteY10" fmla="*/ 1738674 h 5955105"/>
                <a:gd name="connsiteX11" fmla="*/ 4416873 w 5426208"/>
                <a:gd name="connsiteY11" fmla="*/ 1139134 h 5955105"/>
                <a:gd name="connsiteX12" fmla="*/ 4596120 w 5426208"/>
                <a:gd name="connsiteY12" fmla="*/ 680680 h 5955105"/>
                <a:gd name="connsiteX13" fmla="*/ 4049958 w 5426208"/>
                <a:gd name="connsiteY13" fmla="*/ 954547 h 5955105"/>
                <a:gd name="connsiteX14" fmla="*/ 3488008 w 5426208"/>
                <a:gd name="connsiteY14" fmla="*/ 2070968 h 5955105"/>
                <a:gd name="connsiteX15" fmla="*/ 3287203 w 5426208"/>
                <a:gd name="connsiteY15" fmla="*/ 3164641 h 5955105"/>
                <a:gd name="connsiteX16" fmla="*/ 3292845 w 5426208"/>
                <a:gd name="connsiteY16" fmla="*/ 3848576 h 5955105"/>
                <a:gd name="connsiteX17" fmla="*/ 3192806 w 5426208"/>
                <a:gd name="connsiteY17" fmla="*/ 3598182 h 5955105"/>
                <a:gd name="connsiteX18" fmla="*/ 3006290 w 5426208"/>
                <a:gd name="connsiteY18" fmla="*/ 2728450 h 5955105"/>
                <a:gd name="connsiteX19" fmla="*/ 2437902 w 5426208"/>
                <a:gd name="connsiteY19" fmla="*/ 1384219 h 5955105"/>
                <a:gd name="connsiteX20" fmla="*/ 2116465 w 5426208"/>
                <a:gd name="connsiteY20" fmla="*/ 597914 h 5955105"/>
                <a:gd name="connsiteX21" fmla="*/ 1934158 w 5426208"/>
                <a:gd name="connsiteY21" fmla="*/ 256703 h 5955105"/>
                <a:gd name="connsiteX22" fmla="*/ 1791527 w 5426208"/>
                <a:gd name="connsiteY22" fmla="*/ 45535 h 5955105"/>
                <a:gd name="connsiteX23" fmla="*/ 1504721 w 5426208"/>
                <a:gd name="connsiteY23" fmla="*/ 1171364 h 5955105"/>
                <a:gd name="connsiteX24" fmla="*/ 1919500 w 5426208"/>
                <a:gd name="connsiteY24" fmla="*/ 2500543 h 5955105"/>
                <a:gd name="connsiteX25" fmla="*/ 2511779 w 5426208"/>
                <a:gd name="connsiteY25" fmla="*/ 3668254 h 5955105"/>
                <a:gd name="connsiteX26" fmla="*/ 2507282 w 5426208"/>
                <a:gd name="connsiteY26" fmla="*/ 3834405 h 5955105"/>
                <a:gd name="connsiteX27" fmla="*/ 1259624 w 5426208"/>
                <a:gd name="connsiteY27" fmla="*/ 2321434 h 5955105"/>
                <a:gd name="connsiteX28" fmla="*/ 760003 w 5426208"/>
                <a:gd name="connsiteY28" fmla="*/ 1774679 h 5955105"/>
                <a:gd name="connsiteX29" fmla="*/ 213248 w 5426208"/>
                <a:gd name="connsiteY29" fmla="*/ 1265632 h 5955105"/>
                <a:gd name="connsiteX30" fmla="*/ 213248 w 5426208"/>
                <a:gd name="connsiteY30" fmla="*/ 1397607 h 5955105"/>
                <a:gd name="connsiteX31" fmla="*/ 694015 w 5426208"/>
                <a:gd name="connsiteY31" fmla="*/ 2736213 h 5955105"/>
                <a:gd name="connsiteX32" fmla="*/ 1253280 w 5426208"/>
                <a:gd name="connsiteY32" fmla="*/ 3766173 h 5955105"/>
                <a:gd name="connsiteX33" fmla="*/ 2015715 w 5426208"/>
                <a:gd name="connsiteY33" fmla="*/ 4407475 h 5955105"/>
                <a:gd name="connsiteX34" fmla="*/ 2631307 w 5426208"/>
                <a:gd name="connsiteY34" fmla="*/ 4729928 h 5955105"/>
                <a:gd name="connsiteX35" fmla="*/ 2175214 w 5426208"/>
                <a:gd name="connsiteY35" fmla="*/ 4760731 h 5955105"/>
                <a:gd name="connsiteX36" fmla="*/ 1502268 w 5426208"/>
                <a:gd name="connsiteY36" fmla="*/ 4546698 h 5955105"/>
                <a:gd name="connsiteX37" fmla="*/ 760003 w 5426208"/>
                <a:gd name="connsiteY37" fmla="*/ 3942844 h 5955105"/>
                <a:gd name="connsiteX38" fmla="*/ 260382 w 5426208"/>
                <a:gd name="connsiteY38" fmla="*/ 3047298 h 5955105"/>
                <a:gd name="connsiteX39" fmla="*/ 5859 w 5426208"/>
                <a:gd name="connsiteY39" fmla="*/ 2679652 h 5955105"/>
                <a:gd name="connsiteX40" fmla="*/ 109554 w 5426208"/>
                <a:gd name="connsiteY40" fmla="*/ 3273541 h 5955105"/>
                <a:gd name="connsiteX41" fmla="*/ 420638 w 5426208"/>
                <a:gd name="connsiteY41" fmla="*/ 4678135 h 5955105"/>
                <a:gd name="connsiteX42" fmla="*/ 967661 w 5426208"/>
                <a:gd name="connsiteY42" fmla="*/ 5261586 h 5955105"/>
                <a:gd name="connsiteX43" fmla="*/ 1523574 w 5426208"/>
                <a:gd name="connsiteY43" fmla="*/ 5517120 h 5955105"/>
                <a:gd name="connsiteX44" fmla="*/ 2471273 w 5426208"/>
                <a:gd name="connsiteY44" fmla="*/ 5597272 h 5955105"/>
                <a:gd name="connsiteX45" fmla="*/ 3384948 w 5426208"/>
                <a:gd name="connsiteY45" fmla="*/ 5400746 h 5955105"/>
                <a:gd name="connsiteX46" fmla="*/ 3500869 w 5426208"/>
                <a:gd name="connsiteY46" fmla="*/ 5473887 h 5955105"/>
                <a:gd name="connsiteX47" fmla="*/ 3506134 w 5426208"/>
                <a:gd name="connsiteY47" fmla="*/ 5955105 h 5955105"/>
                <a:gd name="connsiteX0" fmla="*/ 4469964 w 5426208"/>
                <a:gd name="connsiteY0" fmla="*/ 5830286 h 5962021"/>
                <a:gd name="connsiteX1" fmla="*/ 4282215 w 5426208"/>
                <a:gd name="connsiteY1" fmla="*/ 5282531 h 5962021"/>
                <a:gd name="connsiteX2" fmla="*/ 4330110 w 5426208"/>
                <a:gd name="connsiteY2" fmla="*/ 5014472 h 5962021"/>
                <a:gd name="connsiteX3" fmla="*/ 4631881 w 5426208"/>
                <a:gd name="connsiteY3" fmla="*/ 4609486 h 5962021"/>
                <a:gd name="connsiteX4" fmla="*/ 5058626 w 5426208"/>
                <a:gd name="connsiteY4" fmla="*/ 3563261 h 5962021"/>
                <a:gd name="connsiteX5" fmla="*/ 5416844 w 5426208"/>
                <a:gd name="connsiteY5" fmla="*/ 2498032 h 5962021"/>
                <a:gd name="connsiteX6" fmla="*/ 5253752 w 5426208"/>
                <a:gd name="connsiteY6" fmla="*/ 2510232 h 5962021"/>
                <a:gd name="connsiteX7" fmla="*/ 4553133 w 5426208"/>
                <a:gd name="connsiteY7" fmla="*/ 3029749 h 5962021"/>
                <a:gd name="connsiteX8" fmla="*/ 3980892 w 5426208"/>
                <a:gd name="connsiteY8" fmla="*/ 3972902 h 5962021"/>
                <a:gd name="connsiteX9" fmla="*/ 4002122 w 5426208"/>
                <a:gd name="connsiteY9" fmla="*/ 3282804 h 5962021"/>
                <a:gd name="connsiteX10" fmla="*/ 4261463 w 5426208"/>
                <a:gd name="connsiteY10" fmla="*/ 1745590 h 5962021"/>
                <a:gd name="connsiteX11" fmla="*/ 4416873 w 5426208"/>
                <a:gd name="connsiteY11" fmla="*/ 1146050 h 5962021"/>
                <a:gd name="connsiteX12" fmla="*/ 4596120 w 5426208"/>
                <a:gd name="connsiteY12" fmla="*/ 687596 h 5962021"/>
                <a:gd name="connsiteX13" fmla="*/ 4049958 w 5426208"/>
                <a:gd name="connsiteY13" fmla="*/ 961463 h 5962021"/>
                <a:gd name="connsiteX14" fmla="*/ 3488008 w 5426208"/>
                <a:gd name="connsiteY14" fmla="*/ 2077884 h 5962021"/>
                <a:gd name="connsiteX15" fmla="*/ 3287203 w 5426208"/>
                <a:gd name="connsiteY15" fmla="*/ 3171557 h 5962021"/>
                <a:gd name="connsiteX16" fmla="*/ 3292845 w 5426208"/>
                <a:gd name="connsiteY16" fmla="*/ 3855492 h 5962021"/>
                <a:gd name="connsiteX17" fmla="*/ 3192806 w 5426208"/>
                <a:gd name="connsiteY17" fmla="*/ 3605098 h 5962021"/>
                <a:gd name="connsiteX18" fmla="*/ 3006290 w 5426208"/>
                <a:gd name="connsiteY18" fmla="*/ 2735366 h 5962021"/>
                <a:gd name="connsiteX19" fmla="*/ 2437902 w 5426208"/>
                <a:gd name="connsiteY19" fmla="*/ 1391135 h 5962021"/>
                <a:gd name="connsiteX20" fmla="*/ 2116465 w 5426208"/>
                <a:gd name="connsiteY20" fmla="*/ 604830 h 5962021"/>
                <a:gd name="connsiteX21" fmla="*/ 1934158 w 5426208"/>
                <a:gd name="connsiteY21" fmla="*/ 263619 h 5962021"/>
                <a:gd name="connsiteX22" fmla="*/ 1759700 w 5426208"/>
                <a:gd name="connsiteY22" fmla="*/ 44801 h 5962021"/>
                <a:gd name="connsiteX23" fmla="*/ 1504721 w 5426208"/>
                <a:gd name="connsiteY23" fmla="*/ 1178280 h 5962021"/>
                <a:gd name="connsiteX24" fmla="*/ 1919500 w 5426208"/>
                <a:gd name="connsiteY24" fmla="*/ 2507459 h 5962021"/>
                <a:gd name="connsiteX25" fmla="*/ 2511779 w 5426208"/>
                <a:gd name="connsiteY25" fmla="*/ 3675170 h 5962021"/>
                <a:gd name="connsiteX26" fmla="*/ 2507282 w 5426208"/>
                <a:gd name="connsiteY26" fmla="*/ 3841321 h 5962021"/>
                <a:gd name="connsiteX27" fmla="*/ 1259624 w 5426208"/>
                <a:gd name="connsiteY27" fmla="*/ 2328350 h 5962021"/>
                <a:gd name="connsiteX28" fmla="*/ 760003 w 5426208"/>
                <a:gd name="connsiteY28" fmla="*/ 1781595 h 5962021"/>
                <a:gd name="connsiteX29" fmla="*/ 213248 w 5426208"/>
                <a:gd name="connsiteY29" fmla="*/ 1272548 h 5962021"/>
                <a:gd name="connsiteX30" fmla="*/ 213248 w 5426208"/>
                <a:gd name="connsiteY30" fmla="*/ 1404523 h 5962021"/>
                <a:gd name="connsiteX31" fmla="*/ 694015 w 5426208"/>
                <a:gd name="connsiteY31" fmla="*/ 2743129 h 5962021"/>
                <a:gd name="connsiteX32" fmla="*/ 1253280 w 5426208"/>
                <a:gd name="connsiteY32" fmla="*/ 3773089 h 5962021"/>
                <a:gd name="connsiteX33" fmla="*/ 2015715 w 5426208"/>
                <a:gd name="connsiteY33" fmla="*/ 4414391 h 5962021"/>
                <a:gd name="connsiteX34" fmla="*/ 2631307 w 5426208"/>
                <a:gd name="connsiteY34" fmla="*/ 4736844 h 5962021"/>
                <a:gd name="connsiteX35" fmla="*/ 2175214 w 5426208"/>
                <a:gd name="connsiteY35" fmla="*/ 4767647 h 5962021"/>
                <a:gd name="connsiteX36" fmla="*/ 1502268 w 5426208"/>
                <a:gd name="connsiteY36" fmla="*/ 4553614 h 5962021"/>
                <a:gd name="connsiteX37" fmla="*/ 760003 w 5426208"/>
                <a:gd name="connsiteY37" fmla="*/ 3949760 h 5962021"/>
                <a:gd name="connsiteX38" fmla="*/ 260382 w 5426208"/>
                <a:gd name="connsiteY38" fmla="*/ 3054214 h 5962021"/>
                <a:gd name="connsiteX39" fmla="*/ 5859 w 5426208"/>
                <a:gd name="connsiteY39" fmla="*/ 2686568 h 5962021"/>
                <a:gd name="connsiteX40" fmla="*/ 109554 w 5426208"/>
                <a:gd name="connsiteY40" fmla="*/ 3280457 h 5962021"/>
                <a:gd name="connsiteX41" fmla="*/ 420638 w 5426208"/>
                <a:gd name="connsiteY41" fmla="*/ 4685051 h 5962021"/>
                <a:gd name="connsiteX42" fmla="*/ 967661 w 5426208"/>
                <a:gd name="connsiteY42" fmla="*/ 5268502 h 5962021"/>
                <a:gd name="connsiteX43" fmla="*/ 1523574 w 5426208"/>
                <a:gd name="connsiteY43" fmla="*/ 5524036 h 5962021"/>
                <a:gd name="connsiteX44" fmla="*/ 2471273 w 5426208"/>
                <a:gd name="connsiteY44" fmla="*/ 5604188 h 5962021"/>
                <a:gd name="connsiteX45" fmla="*/ 3384948 w 5426208"/>
                <a:gd name="connsiteY45" fmla="*/ 5407662 h 5962021"/>
                <a:gd name="connsiteX46" fmla="*/ 3500869 w 5426208"/>
                <a:gd name="connsiteY46" fmla="*/ 5480803 h 5962021"/>
                <a:gd name="connsiteX47" fmla="*/ 3506134 w 5426208"/>
                <a:gd name="connsiteY47" fmla="*/ 5962021 h 5962021"/>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3006290 w 5426208"/>
                <a:gd name="connsiteY18" fmla="*/ 2753102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64295 w 5426208"/>
                <a:gd name="connsiteY18" fmla="*/ 2747898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32473 w 5426208"/>
                <a:gd name="connsiteY18" fmla="*/ 2740246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36 h 5979771"/>
                <a:gd name="connsiteX1" fmla="*/ 4282215 w 5426208"/>
                <a:gd name="connsiteY1" fmla="*/ 5300281 h 5979771"/>
                <a:gd name="connsiteX2" fmla="*/ 4330110 w 5426208"/>
                <a:gd name="connsiteY2" fmla="*/ 5032222 h 5979771"/>
                <a:gd name="connsiteX3" fmla="*/ 4631881 w 5426208"/>
                <a:gd name="connsiteY3" fmla="*/ 4627236 h 5979771"/>
                <a:gd name="connsiteX4" fmla="*/ 5058626 w 5426208"/>
                <a:gd name="connsiteY4" fmla="*/ 3581011 h 5979771"/>
                <a:gd name="connsiteX5" fmla="*/ 5416844 w 5426208"/>
                <a:gd name="connsiteY5" fmla="*/ 2515782 h 5979771"/>
                <a:gd name="connsiteX6" fmla="*/ 5253752 w 5426208"/>
                <a:gd name="connsiteY6" fmla="*/ 2527982 h 5979771"/>
                <a:gd name="connsiteX7" fmla="*/ 4553133 w 5426208"/>
                <a:gd name="connsiteY7" fmla="*/ 3047499 h 5979771"/>
                <a:gd name="connsiteX8" fmla="*/ 3980892 w 5426208"/>
                <a:gd name="connsiteY8" fmla="*/ 3990652 h 5979771"/>
                <a:gd name="connsiteX9" fmla="*/ 4002122 w 5426208"/>
                <a:gd name="connsiteY9" fmla="*/ 3300554 h 5979771"/>
                <a:gd name="connsiteX10" fmla="*/ 4261463 w 5426208"/>
                <a:gd name="connsiteY10" fmla="*/ 1763340 h 5979771"/>
                <a:gd name="connsiteX11" fmla="*/ 4416873 w 5426208"/>
                <a:gd name="connsiteY11" fmla="*/ 1163800 h 5979771"/>
                <a:gd name="connsiteX12" fmla="*/ 4596120 w 5426208"/>
                <a:gd name="connsiteY12" fmla="*/ 705346 h 5979771"/>
                <a:gd name="connsiteX13" fmla="*/ 4049958 w 5426208"/>
                <a:gd name="connsiteY13" fmla="*/ 979213 h 5979771"/>
                <a:gd name="connsiteX14" fmla="*/ 3488008 w 5426208"/>
                <a:gd name="connsiteY14" fmla="*/ 2095634 h 5979771"/>
                <a:gd name="connsiteX15" fmla="*/ 3287203 w 5426208"/>
                <a:gd name="connsiteY15" fmla="*/ 3189307 h 5979771"/>
                <a:gd name="connsiteX16" fmla="*/ 3292845 w 5426208"/>
                <a:gd name="connsiteY16" fmla="*/ 3873242 h 5979771"/>
                <a:gd name="connsiteX17" fmla="*/ 3192806 w 5426208"/>
                <a:gd name="connsiteY17" fmla="*/ 3622848 h 5979771"/>
                <a:gd name="connsiteX18" fmla="*/ 2932473 w 5426208"/>
                <a:gd name="connsiteY18" fmla="*/ 2740260 h 5979771"/>
                <a:gd name="connsiteX19" fmla="*/ 2399382 w 5426208"/>
                <a:gd name="connsiteY19" fmla="*/ 1409403 h 5979771"/>
                <a:gd name="connsiteX20" fmla="*/ 1934158 w 5426208"/>
                <a:gd name="connsiteY20" fmla="*/ 281369 h 5979771"/>
                <a:gd name="connsiteX21" fmla="*/ 1759700 w 5426208"/>
                <a:gd name="connsiteY21" fmla="*/ 62551 h 5979771"/>
                <a:gd name="connsiteX22" fmla="*/ 1504721 w 5426208"/>
                <a:gd name="connsiteY22" fmla="*/ 1196030 h 5979771"/>
                <a:gd name="connsiteX23" fmla="*/ 1919500 w 5426208"/>
                <a:gd name="connsiteY23" fmla="*/ 2525209 h 5979771"/>
                <a:gd name="connsiteX24" fmla="*/ 2511779 w 5426208"/>
                <a:gd name="connsiteY24" fmla="*/ 3692920 h 5979771"/>
                <a:gd name="connsiteX25" fmla="*/ 2507282 w 5426208"/>
                <a:gd name="connsiteY25" fmla="*/ 3859071 h 5979771"/>
                <a:gd name="connsiteX26" fmla="*/ 1259624 w 5426208"/>
                <a:gd name="connsiteY26" fmla="*/ 2346100 h 5979771"/>
                <a:gd name="connsiteX27" fmla="*/ 760003 w 5426208"/>
                <a:gd name="connsiteY27" fmla="*/ 1799345 h 5979771"/>
                <a:gd name="connsiteX28" fmla="*/ 213248 w 5426208"/>
                <a:gd name="connsiteY28" fmla="*/ 1290298 h 5979771"/>
                <a:gd name="connsiteX29" fmla="*/ 213248 w 5426208"/>
                <a:gd name="connsiteY29" fmla="*/ 1422273 h 5979771"/>
                <a:gd name="connsiteX30" fmla="*/ 694015 w 5426208"/>
                <a:gd name="connsiteY30" fmla="*/ 2760879 h 5979771"/>
                <a:gd name="connsiteX31" fmla="*/ 1253280 w 5426208"/>
                <a:gd name="connsiteY31" fmla="*/ 3790839 h 5979771"/>
                <a:gd name="connsiteX32" fmla="*/ 2015715 w 5426208"/>
                <a:gd name="connsiteY32" fmla="*/ 4432141 h 5979771"/>
                <a:gd name="connsiteX33" fmla="*/ 2631307 w 5426208"/>
                <a:gd name="connsiteY33" fmla="*/ 4754594 h 5979771"/>
                <a:gd name="connsiteX34" fmla="*/ 2175214 w 5426208"/>
                <a:gd name="connsiteY34" fmla="*/ 4785397 h 5979771"/>
                <a:gd name="connsiteX35" fmla="*/ 1502268 w 5426208"/>
                <a:gd name="connsiteY35" fmla="*/ 4571364 h 5979771"/>
                <a:gd name="connsiteX36" fmla="*/ 760003 w 5426208"/>
                <a:gd name="connsiteY36" fmla="*/ 3967510 h 5979771"/>
                <a:gd name="connsiteX37" fmla="*/ 260382 w 5426208"/>
                <a:gd name="connsiteY37" fmla="*/ 3071964 h 5979771"/>
                <a:gd name="connsiteX38" fmla="*/ 5859 w 5426208"/>
                <a:gd name="connsiteY38" fmla="*/ 2704318 h 5979771"/>
                <a:gd name="connsiteX39" fmla="*/ 109554 w 5426208"/>
                <a:gd name="connsiteY39" fmla="*/ 3298207 h 5979771"/>
                <a:gd name="connsiteX40" fmla="*/ 420638 w 5426208"/>
                <a:gd name="connsiteY40" fmla="*/ 4702801 h 5979771"/>
                <a:gd name="connsiteX41" fmla="*/ 967661 w 5426208"/>
                <a:gd name="connsiteY41" fmla="*/ 5286252 h 5979771"/>
                <a:gd name="connsiteX42" fmla="*/ 1523574 w 5426208"/>
                <a:gd name="connsiteY42" fmla="*/ 5541786 h 5979771"/>
                <a:gd name="connsiteX43" fmla="*/ 2471273 w 5426208"/>
                <a:gd name="connsiteY43" fmla="*/ 5621938 h 5979771"/>
                <a:gd name="connsiteX44" fmla="*/ 3384948 w 5426208"/>
                <a:gd name="connsiteY44" fmla="*/ 5425412 h 5979771"/>
                <a:gd name="connsiteX45" fmla="*/ 3500869 w 5426208"/>
                <a:gd name="connsiteY45" fmla="*/ 5498553 h 5979771"/>
                <a:gd name="connsiteX46" fmla="*/ 3506134 w 5426208"/>
                <a:gd name="connsiteY46" fmla="*/ 5979771 h 5979771"/>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596120 w 5426208"/>
                <a:gd name="connsiteY12" fmla="*/ 689122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40105 w 5426208"/>
                <a:gd name="connsiteY9" fmla="*/ 3319391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384948 w 5426043"/>
                <a:gd name="connsiteY44" fmla="*/ 5409188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394077 w 5426043"/>
                <a:gd name="connsiteY45" fmla="*/ 5495193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40194 w 5426043"/>
                <a:gd name="connsiteY2" fmla="*/ 4947008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85780 w 5426043"/>
                <a:gd name="connsiteY2" fmla="*/ 4979973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0534 w 5426043"/>
                <a:gd name="connsiteY8" fmla="*/ 4135949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311855 w 5426043"/>
                <a:gd name="connsiteY16" fmla="*/ 3851780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967843 w 5426225"/>
                <a:gd name="connsiteY41" fmla="*/ 5270028 h 5820250"/>
                <a:gd name="connsiteX42" fmla="*/ 1523756 w 5426225"/>
                <a:gd name="connsiteY42" fmla="*/ 5525562 h 5820250"/>
                <a:gd name="connsiteX43" fmla="*/ 2471455 w 5426225"/>
                <a:gd name="connsiteY43" fmla="*/ 5605714 h 5820250"/>
                <a:gd name="connsiteX44" fmla="*/ 3243083 w 5426225"/>
                <a:gd name="connsiteY44" fmla="*/ 5427626 h 5820250"/>
                <a:gd name="connsiteX45" fmla="*/ 3410128 w 5426225"/>
                <a:gd name="connsiteY45" fmla="*/ 5523928 h 5820250"/>
                <a:gd name="connsiteX46" fmla="*/ 3455644 w 5426225"/>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1523756 w 5426225"/>
                <a:gd name="connsiteY41" fmla="*/ 5525562 h 5820250"/>
                <a:gd name="connsiteX42" fmla="*/ 2471455 w 5426225"/>
                <a:gd name="connsiteY42" fmla="*/ 5605714 h 5820250"/>
                <a:gd name="connsiteX43" fmla="*/ 3243083 w 5426225"/>
                <a:gd name="connsiteY43" fmla="*/ 5427626 h 5820250"/>
                <a:gd name="connsiteX44" fmla="*/ 3410128 w 5426225"/>
                <a:gd name="connsiteY44" fmla="*/ 5523928 h 5820250"/>
                <a:gd name="connsiteX45" fmla="*/ 3455644 w 5426225"/>
                <a:gd name="connsiteY45" fmla="*/ 5820249 h 58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26225" h="5820250">
                  <a:moveTo>
                    <a:pt x="4361486" y="5609304"/>
                  </a:moveTo>
                  <a:cubicBezTo>
                    <a:pt x="4290845" y="5425964"/>
                    <a:pt x="4218872" y="5332208"/>
                    <a:pt x="4231313" y="5215361"/>
                  </a:cubicBezTo>
                  <a:cubicBezTo>
                    <a:pt x="4243754" y="5098514"/>
                    <a:pt x="4344731" y="5028828"/>
                    <a:pt x="4436133" y="4908219"/>
                  </a:cubicBezTo>
                  <a:cubicBezTo>
                    <a:pt x="4527536" y="4787610"/>
                    <a:pt x="4675949" y="4715614"/>
                    <a:pt x="4779728" y="4491709"/>
                  </a:cubicBezTo>
                  <a:cubicBezTo>
                    <a:pt x="4883507" y="4267804"/>
                    <a:pt x="4952592" y="3896812"/>
                    <a:pt x="5058808" y="3564787"/>
                  </a:cubicBezTo>
                  <a:cubicBezTo>
                    <a:pt x="5165024" y="3232762"/>
                    <a:pt x="5384505" y="2675063"/>
                    <a:pt x="5417026" y="2499558"/>
                  </a:cubicBezTo>
                  <a:cubicBezTo>
                    <a:pt x="5449547" y="2324053"/>
                    <a:pt x="5395991" y="2416073"/>
                    <a:pt x="5253934" y="2511758"/>
                  </a:cubicBezTo>
                  <a:cubicBezTo>
                    <a:pt x="5111877" y="2607443"/>
                    <a:pt x="4765963" y="2804601"/>
                    <a:pt x="4564682" y="3073666"/>
                  </a:cubicBezTo>
                  <a:cubicBezTo>
                    <a:pt x="4363402" y="3342731"/>
                    <a:pt x="4123683" y="4088628"/>
                    <a:pt x="4046251" y="4126147"/>
                  </a:cubicBezTo>
                  <a:cubicBezTo>
                    <a:pt x="3968819" y="4163666"/>
                    <a:pt x="4060805" y="3677596"/>
                    <a:pt x="4100087" y="3298781"/>
                  </a:cubicBezTo>
                  <a:cubicBezTo>
                    <a:pt x="4139369" y="2919967"/>
                    <a:pt x="4229114" y="2211794"/>
                    <a:pt x="4281942" y="1853260"/>
                  </a:cubicBezTo>
                  <a:cubicBezTo>
                    <a:pt x="4334770" y="1494726"/>
                    <a:pt x="4383260" y="1347511"/>
                    <a:pt x="4417055" y="1147576"/>
                  </a:cubicBezTo>
                  <a:cubicBezTo>
                    <a:pt x="4450850" y="947641"/>
                    <a:pt x="4543629" y="676062"/>
                    <a:pt x="4484715" y="653647"/>
                  </a:cubicBezTo>
                  <a:cubicBezTo>
                    <a:pt x="4425801" y="631232"/>
                    <a:pt x="4229660" y="775460"/>
                    <a:pt x="4063573" y="1013087"/>
                  </a:cubicBezTo>
                  <a:cubicBezTo>
                    <a:pt x="3897486" y="1250714"/>
                    <a:pt x="3617555" y="1719411"/>
                    <a:pt x="3488190" y="2079410"/>
                  </a:cubicBezTo>
                  <a:cubicBezTo>
                    <a:pt x="3358825" y="2439409"/>
                    <a:pt x="3316744" y="2877688"/>
                    <a:pt x="3287385" y="3173083"/>
                  </a:cubicBezTo>
                  <a:cubicBezTo>
                    <a:pt x="3258026" y="3468478"/>
                    <a:pt x="3327770" y="3779523"/>
                    <a:pt x="3312037" y="3851780"/>
                  </a:cubicBezTo>
                  <a:cubicBezTo>
                    <a:pt x="3296304" y="3924037"/>
                    <a:pt x="3256218" y="3794581"/>
                    <a:pt x="3192988" y="3606624"/>
                  </a:cubicBezTo>
                  <a:cubicBezTo>
                    <a:pt x="3129758" y="3418667"/>
                    <a:pt x="3064892" y="3092943"/>
                    <a:pt x="2932655" y="2724036"/>
                  </a:cubicBezTo>
                  <a:cubicBezTo>
                    <a:pt x="2800418" y="2355129"/>
                    <a:pt x="2568633" y="1791418"/>
                    <a:pt x="2399564" y="1393179"/>
                  </a:cubicBezTo>
                  <a:cubicBezTo>
                    <a:pt x="2230495" y="994941"/>
                    <a:pt x="2024857" y="559080"/>
                    <a:pt x="1918243" y="334605"/>
                  </a:cubicBezTo>
                  <a:cubicBezTo>
                    <a:pt x="1811629" y="110130"/>
                    <a:pt x="1828772" y="-94540"/>
                    <a:pt x="1759882" y="46327"/>
                  </a:cubicBezTo>
                  <a:cubicBezTo>
                    <a:pt x="1690992" y="187194"/>
                    <a:pt x="1478270" y="769363"/>
                    <a:pt x="1504903" y="1179806"/>
                  </a:cubicBezTo>
                  <a:cubicBezTo>
                    <a:pt x="1531536" y="1590249"/>
                    <a:pt x="1751839" y="2092837"/>
                    <a:pt x="1919682" y="2508985"/>
                  </a:cubicBezTo>
                  <a:cubicBezTo>
                    <a:pt x="2087525" y="2925133"/>
                    <a:pt x="2413997" y="3454386"/>
                    <a:pt x="2511961" y="3676696"/>
                  </a:cubicBezTo>
                  <a:cubicBezTo>
                    <a:pt x="2609925" y="3899006"/>
                    <a:pt x="2640198" y="3976933"/>
                    <a:pt x="2507464" y="3842847"/>
                  </a:cubicBezTo>
                  <a:cubicBezTo>
                    <a:pt x="2374730" y="3708761"/>
                    <a:pt x="1551019" y="2673164"/>
                    <a:pt x="1259806" y="2329876"/>
                  </a:cubicBezTo>
                  <a:cubicBezTo>
                    <a:pt x="968593" y="1986588"/>
                    <a:pt x="934581" y="1959088"/>
                    <a:pt x="760185" y="1783121"/>
                  </a:cubicBezTo>
                  <a:cubicBezTo>
                    <a:pt x="585789" y="1607154"/>
                    <a:pt x="304556" y="1336919"/>
                    <a:pt x="213430" y="1274074"/>
                  </a:cubicBezTo>
                  <a:cubicBezTo>
                    <a:pt x="122304" y="1211229"/>
                    <a:pt x="133302" y="1160952"/>
                    <a:pt x="213430" y="1406049"/>
                  </a:cubicBezTo>
                  <a:cubicBezTo>
                    <a:pt x="293558" y="1651146"/>
                    <a:pt x="520858" y="2349894"/>
                    <a:pt x="694197" y="2744655"/>
                  </a:cubicBezTo>
                  <a:cubicBezTo>
                    <a:pt x="867536" y="3139416"/>
                    <a:pt x="1033179" y="3496071"/>
                    <a:pt x="1253462" y="3774615"/>
                  </a:cubicBezTo>
                  <a:cubicBezTo>
                    <a:pt x="1473745" y="4053159"/>
                    <a:pt x="1786226" y="4255291"/>
                    <a:pt x="2015897" y="4415917"/>
                  </a:cubicBezTo>
                  <a:cubicBezTo>
                    <a:pt x="2245568" y="4576543"/>
                    <a:pt x="2599073" y="4704664"/>
                    <a:pt x="2631489" y="4738370"/>
                  </a:cubicBezTo>
                  <a:cubicBezTo>
                    <a:pt x="2663905" y="4772076"/>
                    <a:pt x="2363569" y="4799711"/>
                    <a:pt x="2175396" y="4769173"/>
                  </a:cubicBezTo>
                  <a:cubicBezTo>
                    <a:pt x="1987223" y="4738635"/>
                    <a:pt x="1738318" y="4691454"/>
                    <a:pt x="1502450" y="4555140"/>
                  </a:cubicBezTo>
                  <a:cubicBezTo>
                    <a:pt x="1266582" y="4418826"/>
                    <a:pt x="967166" y="4201186"/>
                    <a:pt x="760185" y="3951286"/>
                  </a:cubicBezTo>
                  <a:cubicBezTo>
                    <a:pt x="553204" y="3701386"/>
                    <a:pt x="386255" y="3266272"/>
                    <a:pt x="260564" y="3055740"/>
                  </a:cubicBezTo>
                  <a:cubicBezTo>
                    <a:pt x="134873" y="2845208"/>
                    <a:pt x="31179" y="2650387"/>
                    <a:pt x="6041" y="2688094"/>
                  </a:cubicBezTo>
                  <a:cubicBezTo>
                    <a:pt x="-19097" y="2725801"/>
                    <a:pt x="37824" y="2968981"/>
                    <a:pt x="109736" y="3281983"/>
                  </a:cubicBezTo>
                  <a:cubicBezTo>
                    <a:pt x="181648" y="3594985"/>
                    <a:pt x="201844" y="4192176"/>
                    <a:pt x="437514" y="4566106"/>
                  </a:cubicBezTo>
                  <a:cubicBezTo>
                    <a:pt x="673184" y="4940036"/>
                    <a:pt x="1184766" y="5352294"/>
                    <a:pt x="1523756" y="5525562"/>
                  </a:cubicBezTo>
                  <a:cubicBezTo>
                    <a:pt x="1862746" y="5698830"/>
                    <a:pt x="2184900" y="5622037"/>
                    <a:pt x="2471455" y="5605714"/>
                  </a:cubicBezTo>
                  <a:cubicBezTo>
                    <a:pt x="2758010" y="5589391"/>
                    <a:pt x="3144000" y="5442008"/>
                    <a:pt x="3243083" y="5427626"/>
                  </a:cubicBezTo>
                  <a:cubicBezTo>
                    <a:pt x="3342166" y="5413244"/>
                    <a:pt x="3406420" y="5413989"/>
                    <a:pt x="3410128" y="5523928"/>
                  </a:cubicBezTo>
                  <a:cubicBezTo>
                    <a:pt x="3413836" y="5633867"/>
                    <a:pt x="3448772" y="5675021"/>
                    <a:pt x="3455644" y="5820249"/>
                  </a:cubicBezTo>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CBC3084-2856-DE33-73C4-C834F70AE7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69679">
              <a:off x="247501" y="3192554"/>
              <a:ext cx="1784721" cy="1888725"/>
            </a:xfrm>
            <a:custGeom>
              <a:avLst/>
              <a:gdLst>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3003582 w 5421466"/>
                <a:gd name="connsiteY39" fmla="*/ 5026451 h 7017706"/>
                <a:gd name="connsiteX40" fmla="*/ 2315426 w 5421466"/>
                <a:gd name="connsiteY40" fmla="*/ 5092438 h 7017706"/>
                <a:gd name="connsiteX41" fmla="*/ 1495294 w 5421466"/>
                <a:gd name="connsiteY41" fmla="*/ 4922756 h 7017706"/>
                <a:gd name="connsiteX42" fmla="*/ 760003 w 5421466"/>
                <a:gd name="connsiteY42" fmla="*/ 4187465 h 7017706"/>
                <a:gd name="connsiteX43" fmla="*/ 260382 w 5421466"/>
                <a:gd name="connsiteY43" fmla="*/ 3291919 h 7017706"/>
                <a:gd name="connsiteX44" fmla="*/ 5859 w 5421466"/>
                <a:gd name="connsiteY44" fmla="*/ 2924273 h 7017706"/>
                <a:gd name="connsiteX45" fmla="*/ 109554 w 5421466"/>
                <a:gd name="connsiteY45" fmla="*/ 3518162 h 7017706"/>
                <a:gd name="connsiteX46" fmla="*/ 420638 w 5421466"/>
                <a:gd name="connsiteY46" fmla="*/ 4922756 h 7017706"/>
                <a:gd name="connsiteX47" fmla="*/ 910832 w 5421466"/>
                <a:gd name="connsiteY47" fmla="*/ 5544925 h 7017706"/>
                <a:gd name="connsiteX48" fmla="*/ 1523574 w 5421466"/>
                <a:gd name="connsiteY48" fmla="*/ 5761741 h 7017706"/>
                <a:gd name="connsiteX49" fmla="*/ 2287145 w 5421466"/>
                <a:gd name="connsiteY49" fmla="*/ 5724034 h 7017706"/>
                <a:gd name="connsiteX50" fmla="*/ 3720020 w 5421466"/>
                <a:gd name="connsiteY50" fmla="*/ 5516644 h 7017706"/>
                <a:gd name="connsiteX51" fmla="*/ 3701166 w 5421466"/>
                <a:gd name="connsiteY51" fmla="*/ 5563778 h 7017706"/>
                <a:gd name="connsiteX52" fmla="*/ 3503203 w 5421466"/>
                <a:gd name="connsiteY52" fmla="*/ 6129387 h 7017706"/>
                <a:gd name="connsiteX53" fmla="*/ 3456069 w 5421466"/>
                <a:gd name="connsiteY53"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609909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6148240"/>
                <a:gd name="connsiteX1" fmla="*/ 4455310 w 5421466"/>
                <a:gd name="connsiteY1" fmla="*/ 6044545 h 6148240"/>
                <a:gd name="connsiteX2" fmla="*/ 4455310 w 5421466"/>
                <a:gd name="connsiteY2" fmla="*/ 6035119 h 6148240"/>
                <a:gd name="connsiteX3" fmla="*/ 4172506 w 5421466"/>
                <a:gd name="connsiteY3" fmla="*/ 5431803 h 6148240"/>
                <a:gd name="connsiteX4" fmla="*/ 4181933 w 5421466"/>
                <a:gd name="connsiteY4" fmla="*/ 5337535 h 6148240"/>
                <a:gd name="connsiteX5" fmla="*/ 4596712 w 5421466"/>
                <a:gd name="connsiteY5" fmla="*/ 4932183 h 6148240"/>
                <a:gd name="connsiteX6" fmla="*/ 5058626 w 5421466"/>
                <a:gd name="connsiteY6" fmla="*/ 3800966 h 6148240"/>
                <a:gd name="connsiteX7" fmla="*/ 5416844 w 5421466"/>
                <a:gd name="connsiteY7" fmla="*/ 2735737 h 6148240"/>
                <a:gd name="connsiteX8" fmla="*/ 5209455 w 5421466"/>
                <a:gd name="connsiteY8" fmla="*/ 2801725 h 6148240"/>
                <a:gd name="connsiteX9" fmla="*/ 4493017 w 5421466"/>
                <a:gd name="connsiteY9" fmla="*/ 3169370 h 6148240"/>
                <a:gd name="connsiteX10" fmla="*/ 3691739 w 5421466"/>
                <a:gd name="connsiteY10" fmla="*/ 4074343 h 6148240"/>
                <a:gd name="connsiteX11" fmla="*/ 3757727 w 5421466"/>
                <a:gd name="connsiteY11" fmla="*/ 3546442 h 6148240"/>
                <a:gd name="connsiteX12" fmla="*/ 4087665 w 5421466"/>
                <a:gd name="connsiteY12" fmla="*/ 2009873 h 6148240"/>
                <a:gd name="connsiteX13" fmla="*/ 4285628 w 5421466"/>
                <a:gd name="connsiteY13" fmla="*/ 1302863 h 6148240"/>
                <a:gd name="connsiteX14" fmla="*/ 4313908 w 5421466"/>
                <a:gd name="connsiteY14" fmla="*/ 963498 h 6148240"/>
                <a:gd name="connsiteX15" fmla="*/ 4049958 w 5421466"/>
                <a:gd name="connsiteY15" fmla="*/ 1199168 h 6148240"/>
                <a:gd name="connsiteX16" fmla="*/ 3569191 w 5421466"/>
                <a:gd name="connsiteY16" fmla="*/ 1840191 h 6148240"/>
                <a:gd name="connsiteX17" fmla="*/ 3408935 w 5421466"/>
                <a:gd name="connsiteY17" fmla="*/ 2349238 h 6148240"/>
                <a:gd name="connsiteX18" fmla="*/ 3324094 w 5421466"/>
                <a:gd name="connsiteY18" fmla="*/ 3518162 h 6148240"/>
                <a:gd name="connsiteX19" fmla="*/ 3267533 w 5421466"/>
                <a:gd name="connsiteY19" fmla="*/ 4093197 h 6148240"/>
                <a:gd name="connsiteX20" fmla="*/ 3267533 w 5421466"/>
                <a:gd name="connsiteY20" fmla="*/ 3885807 h 6148240"/>
                <a:gd name="connsiteX21" fmla="*/ 3069570 w 5421466"/>
                <a:gd name="connsiteY21" fmla="*/ 3188224 h 6148240"/>
                <a:gd name="connsiteX22" fmla="*/ 2428547 w 5421466"/>
                <a:gd name="connsiteY22" fmla="*/ 1604521 h 6148240"/>
                <a:gd name="connsiteX23" fmla="*/ 2042048 w 5421466"/>
                <a:gd name="connsiteY23" fmla="*/ 680694 h 6148240"/>
                <a:gd name="connsiteX24" fmla="*/ 1976061 w 5421466"/>
                <a:gd name="connsiteY24" fmla="*/ 237634 h 6148240"/>
                <a:gd name="connsiteX25" fmla="*/ 1853512 w 5421466"/>
                <a:gd name="connsiteY25" fmla="*/ 1964 h 6148240"/>
                <a:gd name="connsiteX26" fmla="*/ 1674403 w 5421466"/>
                <a:gd name="connsiteY26" fmla="*/ 360183 h 6148240"/>
                <a:gd name="connsiteX27" fmla="*/ 1504721 w 5421466"/>
                <a:gd name="connsiteY27" fmla="*/ 1415985 h 6148240"/>
                <a:gd name="connsiteX28" fmla="*/ 1919500 w 5421466"/>
                <a:gd name="connsiteY28" fmla="*/ 2745164 h 6148240"/>
                <a:gd name="connsiteX29" fmla="*/ 2503962 w 5421466"/>
                <a:gd name="connsiteY29" fmla="*/ 3885807 h 6148240"/>
                <a:gd name="connsiteX30" fmla="*/ 2343706 w 5421466"/>
                <a:gd name="connsiteY30" fmla="*/ 3734978 h 6148240"/>
                <a:gd name="connsiteX31" fmla="*/ 1259624 w 5421466"/>
                <a:gd name="connsiteY31" fmla="*/ 2566055 h 6148240"/>
                <a:gd name="connsiteX32" fmla="*/ 760003 w 5421466"/>
                <a:gd name="connsiteY32" fmla="*/ 2019300 h 6148240"/>
                <a:gd name="connsiteX33" fmla="*/ 213248 w 5421466"/>
                <a:gd name="connsiteY33" fmla="*/ 1510253 h 6148240"/>
                <a:gd name="connsiteX34" fmla="*/ 213248 w 5421466"/>
                <a:gd name="connsiteY34" fmla="*/ 1642228 h 6148240"/>
                <a:gd name="connsiteX35" fmla="*/ 694015 w 5421466"/>
                <a:gd name="connsiteY35" fmla="*/ 2980834 h 6148240"/>
                <a:gd name="connsiteX36" fmla="*/ 1287904 w 5421466"/>
                <a:gd name="connsiteY36" fmla="*/ 4102624 h 6148240"/>
                <a:gd name="connsiteX37" fmla="*/ 2042048 w 5421466"/>
                <a:gd name="connsiteY37" fmla="*/ 4715366 h 6148240"/>
                <a:gd name="connsiteX38" fmla="*/ 2984729 w 5421466"/>
                <a:gd name="connsiteY38" fmla="*/ 5026451 h 6148240"/>
                <a:gd name="connsiteX39" fmla="*/ 2315426 w 5421466"/>
                <a:gd name="connsiteY39" fmla="*/ 5092438 h 6148240"/>
                <a:gd name="connsiteX40" fmla="*/ 1495294 w 5421466"/>
                <a:gd name="connsiteY40" fmla="*/ 4922756 h 6148240"/>
                <a:gd name="connsiteX41" fmla="*/ 760003 w 5421466"/>
                <a:gd name="connsiteY41" fmla="*/ 4187465 h 6148240"/>
                <a:gd name="connsiteX42" fmla="*/ 260382 w 5421466"/>
                <a:gd name="connsiteY42" fmla="*/ 3291919 h 6148240"/>
                <a:gd name="connsiteX43" fmla="*/ 5859 w 5421466"/>
                <a:gd name="connsiteY43" fmla="*/ 2924273 h 6148240"/>
                <a:gd name="connsiteX44" fmla="*/ 109554 w 5421466"/>
                <a:gd name="connsiteY44" fmla="*/ 3518162 h 6148240"/>
                <a:gd name="connsiteX45" fmla="*/ 420638 w 5421466"/>
                <a:gd name="connsiteY45" fmla="*/ 4922756 h 6148240"/>
                <a:gd name="connsiteX46" fmla="*/ 910832 w 5421466"/>
                <a:gd name="connsiteY46" fmla="*/ 5544925 h 6148240"/>
                <a:gd name="connsiteX47" fmla="*/ 1523574 w 5421466"/>
                <a:gd name="connsiteY47" fmla="*/ 5761741 h 6148240"/>
                <a:gd name="connsiteX48" fmla="*/ 2287145 w 5421466"/>
                <a:gd name="connsiteY48" fmla="*/ 5724034 h 6148240"/>
                <a:gd name="connsiteX49" fmla="*/ 3609909 w 5421466"/>
                <a:gd name="connsiteY49" fmla="*/ 5516644 h 6148240"/>
                <a:gd name="connsiteX50" fmla="*/ 3701166 w 5421466"/>
                <a:gd name="connsiteY50" fmla="*/ 5563778 h 6148240"/>
                <a:gd name="connsiteX51" fmla="*/ 3503203 w 5421466"/>
                <a:gd name="connsiteY51" fmla="*/ 6129387 h 6148240"/>
                <a:gd name="connsiteX0" fmla="*/ 4455310 w 5421466"/>
                <a:gd name="connsiteY0" fmla="*/ 6044545 h 6129387"/>
                <a:gd name="connsiteX1" fmla="*/ 4455310 w 5421466"/>
                <a:gd name="connsiteY1" fmla="*/ 6035119 h 6129387"/>
                <a:gd name="connsiteX2" fmla="*/ 4172506 w 5421466"/>
                <a:gd name="connsiteY2" fmla="*/ 5431803 h 6129387"/>
                <a:gd name="connsiteX3" fmla="*/ 4181933 w 5421466"/>
                <a:gd name="connsiteY3" fmla="*/ 5337535 h 6129387"/>
                <a:gd name="connsiteX4" fmla="*/ 4596712 w 5421466"/>
                <a:gd name="connsiteY4" fmla="*/ 4932183 h 6129387"/>
                <a:gd name="connsiteX5" fmla="*/ 5058626 w 5421466"/>
                <a:gd name="connsiteY5" fmla="*/ 3800966 h 6129387"/>
                <a:gd name="connsiteX6" fmla="*/ 5416844 w 5421466"/>
                <a:gd name="connsiteY6" fmla="*/ 2735737 h 6129387"/>
                <a:gd name="connsiteX7" fmla="*/ 5209455 w 5421466"/>
                <a:gd name="connsiteY7" fmla="*/ 2801725 h 6129387"/>
                <a:gd name="connsiteX8" fmla="*/ 4493017 w 5421466"/>
                <a:gd name="connsiteY8" fmla="*/ 3169370 h 6129387"/>
                <a:gd name="connsiteX9" fmla="*/ 3691739 w 5421466"/>
                <a:gd name="connsiteY9" fmla="*/ 4074343 h 6129387"/>
                <a:gd name="connsiteX10" fmla="*/ 3757727 w 5421466"/>
                <a:gd name="connsiteY10" fmla="*/ 3546442 h 6129387"/>
                <a:gd name="connsiteX11" fmla="*/ 4087665 w 5421466"/>
                <a:gd name="connsiteY11" fmla="*/ 2009873 h 6129387"/>
                <a:gd name="connsiteX12" fmla="*/ 4285628 w 5421466"/>
                <a:gd name="connsiteY12" fmla="*/ 1302863 h 6129387"/>
                <a:gd name="connsiteX13" fmla="*/ 4313908 w 5421466"/>
                <a:gd name="connsiteY13" fmla="*/ 963498 h 6129387"/>
                <a:gd name="connsiteX14" fmla="*/ 4049958 w 5421466"/>
                <a:gd name="connsiteY14" fmla="*/ 1199168 h 6129387"/>
                <a:gd name="connsiteX15" fmla="*/ 3569191 w 5421466"/>
                <a:gd name="connsiteY15" fmla="*/ 1840191 h 6129387"/>
                <a:gd name="connsiteX16" fmla="*/ 3408935 w 5421466"/>
                <a:gd name="connsiteY16" fmla="*/ 2349238 h 6129387"/>
                <a:gd name="connsiteX17" fmla="*/ 3324094 w 5421466"/>
                <a:gd name="connsiteY17" fmla="*/ 3518162 h 6129387"/>
                <a:gd name="connsiteX18" fmla="*/ 3267533 w 5421466"/>
                <a:gd name="connsiteY18" fmla="*/ 4093197 h 6129387"/>
                <a:gd name="connsiteX19" fmla="*/ 3267533 w 5421466"/>
                <a:gd name="connsiteY19" fmla="*/ 3885807 h 6129387"/>
                <a:gd name="connsiteX20" fmla="*/ 3069570 w 5421466"/>
                <a:gd name="connsiteY20" fmla="*/ 3188224 h 6129387"/>
                <a:gd name="connsiteX21" fmla="*/ 2428547 w 5421466"/>
                <a:gd name="connsiteY21" fmla="*/ 1604521 h 6129387"/>
                <a:gd name="connsiteX22" fmla="*/ 2042048 w 5421466"/>
                <a:gd name="connsiteY22" fmla="*/ 680694 h 6129387"/>
                <a:gd name="connsiteX23" fmla="*/ 1976061 w 5421466"/>
                <a:gd name="connsiteY23" fmla="*/ 237634 h 6129387"/>
                <a:gd name="connsiteX24" fmla="*/ 1853512 w 5421466"/>
                <a:gd name="connsiteY24" fmla="*/ 1964 h 6129387"/>
                <a:gd name="connsiteX25" fmla="*/ 1674403 w 5421466"/>
                <a:gd name="connsiteY25" fmla="*/ 360183 h 6129387"/>
                <a:gd name="connsiteX26" fmla="*/ 1504721 w 5421466"/>
                <a:gd name="connsiteY26" fmla="*/ 1415985 h 6129387"/>
                <a:gd name="connsiteX27" fmla="*/ 1919500 w 5421466"/>
                <a:gd name="connsiteY27" fmla="*/ 2745164 h 6129387"/>
                <a:gd name="connsiteX28" fmla="*/ 2503962 w 5421466"/>
                <a:gd name="connsiteY28" fmla="*/ 3885807 h 6129387"/>
                <a:gd name="connsiteX29" fmla="*/ 2343706 w 5421466"/>
                <a:gd name="connsiteY29" fmla="*/ 3734978 h 6129387"/>
                <a:gd name="connsiteX30" fmla="*/ 1259624 w 5421466"/>
                <a:gd name="connsiteY30" fmla="*/ 2566055 h 6129387"/>
                <a:gd name="connsiteX31" fmla="*/ 760003 w 5421466"/>
                <a:gd name="connsiteY31" fmla="*/ 2019300 h 6129387"/>
                <a:gd name="connsiteX32" fmla="*/ 213248 w 5421466"/>
                <a:gd name="connsiteY32" fmla="*/ 1510253 h 6129387"/>
                <a:gd name="connsiteX33" fmla="*/ 213248 w 5421466"/>
                <a:gd name="connsiteY33" fmla="*/ 1642228 h 6129387"/>
                <a:gd name="connsiteX34" fmla="*/ 694015 w 5421466"/>
                <a:gd name="connsiteY34" fmla="*/ 2980834 h 6129387"/>
                <a:gd name="connsiteX35" fmla="*/ 1287904 w 5421466"/>
                <a:gd name="connsiteY35" fmla="*/ 4102624 h 6129387"/>
                <a:gd name="connsiteX36" fmla="*/ 2042048 w 5421466"/>
                <a:gd name="connsiteY36" fmla="*/ 4715366 h 6129387"/>
                <a:gd name="connsiteX37" fmla="*/ 2984729 w 5421466"/>
                <a:gd name="connsiteY37" fmla="*/ 5026451 h 6129387"/>
                <a:gd name="connsiteX38" fmla="*/ 2315426 w 5421466"/>
                <a:gd name="connsiteY38" fmla="*/ 5092438 h 6129387"/>
                <a:gd name="connsiteX39" fmla="*/ 1495294 w 5421466"/>
                <a:gd name="connsiteY39" fmla="*/ 4922756 h 6129387"/>
                <a:gd name="connsiteX40" fmla="*/ 760003 w 5421466"/>
                <a:gd name="connsiteY40" fmla="*/ 4187465 h 6129387"/>
                <a:gd name="connsiteX41" fmla="*/ 260382 w 5421466"/>
                <a:gd name="connsiteY41" fmla="*/ 3291919 h 6129387"/>
                <a:gd name="connsiteX42" fmla="*/ 5859 w 5421466"/>
                <a:gd name="connsiteY42" fmla="*/ 2924273 h 6129387"/>
                <a:gd name="connsiteX43" fmla="*/ 109554 w 5421466"/>
                <a:gd name="connsiteY43" fmla="*/ 3518162 h 6129387"/>
                <a:gd name="connsiteX44" fmla="*/ 420638 w 5421466"/>
                <a:gd name="connsiteY44" fmla="*/ 4922756 h 6129387"/>
                <a:gd name="connsiteX45" fmla="*/ 910832 w 5421466"/>
                <a:gd name="connsiteY45" fmla="*/ 5544925 h 6129387"/>
                <a:gd name="connsiteX46" fmla="*/ 1523574 w 5421466"/>
                <a:gd name="connsiteY46" fmla="*/ 5761741 h 6129387"/>
                <a:gd name="connsiteX47" fmla="*/ 2287145 w 5421466"/>
                <a:gd name="connsiteY47" fmla="*/ 5724034 h 6129387"/>
                <a:gd name="connsiteX48" fmla="*/ 3609909 w 5421466"/>
                <a:gd name="connsiteY48" fmla="*/ 5516644 h 6129387"/>
                <a:gd name="connsiteX49" fmla="*/ 3701166 w 5421466"/>
                <a:gd name="connsiteY49" fmla="*/ 5563778 h 6129387"/>
                <a:gd name="connsiteX50" fmla="*/ 3503203 w 5421466"/>
                <a:gd name="connsiteY50" fmla="*/ 6129387 h 6129387"/>
                <a:gd name="connsiteX0" fmla="*/ 4455310 w 5421466"/>
                <a:gd name="connsiteY0" fmla="*/ 6044545 h 6129387"/>
                <a:gd name="connsiteX1" fmla="*/ 4172506 w 5421466"/>
                <a:gd name="connsiteY1" fmla="*/ 5431803 h 6129387"/>
                <a:gd name="connsiteX2" fmla="*/ 4181933 w 5421466"/>
                <a:gd name="connsiteY2" fmla="*/ 5337535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04096 w 5421466"/>
                <a:gd name="connsiteY48" fmla="*/ 5581363 h 6199726"/>
                <a:gd name="connsiteX49" fmla="*/ 3506134 w 5421466"/>
                <a:gd name="connsiteY49" fmla="*/ 6199726 h 6199726"/>
                <a:gd name="connsiteX0" fmla="*/ 4469964 w 5421362"/>
                <a:gd name="connsiteY0" fmla="*/ 6067991 h 6199726"/>
                <a:gd name="connsiteX1" fmla="*/ 4204745 w 5421362"/>
                <a:gd name="connsiteY1" fmla="*/ 5516795 h 6199726"/>
                <a:gd name="connsiteX2" fmla="*/ 4281733 w 5421362"/>
                <a:gd name="connsiteY2" fmla="*/ 5237444 h 6199726"/>
                <a:gd name="connsiteX3" fmla="*/ 4631881 w 5421362"/>
                <a:gd name="connsiteY3" fmla="*/ 4847191 h 6199726"/>
                <a:gd name="connsiteX4" fmla="*/ 5058626 w 5421362"/>
                <a:gd name="connsiteY4" fmla="*/ 3800966 h 6199726"/>
                <a:gd name="connsiteX5" fmla="*/ 5416844 w 5421362"/>
                <a:gd name="connsiteY5" fmla="*/ 2735737 h 6199726"/>
                <a:gd name="connsiteX6" fmla="*/ 5209455 w 5421362"/>
                <a:gd name="connsiteY6" fmla="*/ 2801725 h 6199726"/>
                <a:gd name="connsiteX7" fmla="*/ 4508837 w 5421362"/>
                <a:gd name="connsiteY7" fmla="*/ 3248470 h 6199726"/>
                <a:gd name="connsiteX8" fmla="*/ 3722857 w 5421362"/>
                <a:gd name="connsiteY8" fmla="*/ 4079130 h 6199726"/>
                <a:gd name="connsiteX9" fmla="*/ 3757727 w 5421362"/>
                <a:gd name="connsiteY9" fmla="*/ 3546442 h 6199726"/>
                <a:gd name="connsiteX10" fmla="*/ 4087665 w 5421362"/>
                <a:gd name="connsiteY10" fmla="*/ 2009873 h 6199726"/>
                <a:gd name="connsiteX11" fmla="*/ 4285628 w 5421362"/>
                <a:gd name="connsiteY11" fmla="*/ 1302863 h 6199726"/>
                <a:gd name="connsiteX12" fmla="*/ 4313908 w 5421362"/>
                <a:gd name="connsiteY12" fmla="*/ 963498 h 6199726"/>
                <a:gd name="connsiteX13" fmla="*/ 4049958 w 5421362"/>
                <a:gd name="connsiteY13" fmla="*/ 1199168 h 6199726"/>
                <a:gd name="connsiteX14" fmla="*/ 3569191 w 5421362"/>
                <a:gd name="connsiteY14" fmla="*/ 1840191 h 6199726"/>
                <a:gd name="connsiteX15" fmla="*/ 3408935 w 5421362"/>
                <a:gd name="connsiteY15" fmla="*/ 2349238 h 6199726"/>
                <a:gd name="connsiteX16" fmla="*/ 3324094 w 5421362"/>
                <a:gd name="connsiteY16" fmla="*/ 3518162 h 6199726"/>
                <a:gd name="connsiteX17" fmla="*/ 3267533 w 5421362"/>
                <a:gd name="connsiteY17" fmla="*/ 4093197 h 6199726"/>
                <a:gd name="connsiteX18" fmla="*/ 3224446 w 5421362"/>
                <a:gd name="connsiteY18" fmla="*/ 3852295 h 6199726"/>
                <a:gd name="connsiteX19" fmla="*/ 3069570 w 5421362"/>
                <a:gd name="connsiteY19" fmla="*/ 3188224 h 6199726"/>
                <a:gd name="connsiteX20" fmla="*/ 2428547 w 5421362"/>
                <a:gd name="connsiteY20" fmla="*/ 1604521 h 6199726"/>
                <a:gd name="connsiteX21" fmla="*/ 2042048 w 5421362"/>
                <a:gd name="connsiteY21" fmla="*/ 680694 h 6199726"/>
                <a:gd name="connsiteX22" fmla="*/ 1976061 w 5421362"/>
                <a:gd name="connsiteY22" fmla="*/ 237634 h 6199726"/>
                <a:gd name="connsiteX23" fmla="*/ 1853512 w 5421362"/>
                <a:gd name="connsiteY23" fmla="*/ 1964 h 6199726"/>
                <a:gd name="connsiteX24" fmla="*/ 1674403 w 5421362"/>
                <a:gd name="connsiteY24" fmla="*/ 360183 h 6199726"/>
                <a:gd name="connsiteX25" fmla="*/ 1504721 w 5421362"/>
                <a:gd name="connsiteY25" fmla="*/ 1415985 h 6199726"/>
                <a:gd name="connsiteX26" fmla="*/ 1919500 w 5421362"/>
                <a:gd name="connsiteY26" fmla="*/ 2745164 h 6199726"/>
                <a:gd name="connsiteX27" fmla="*/ 2525505 w 5421362"/>
                <a:gd name="connsiteY27" fmla="*/ 3885807 h 6199726"/>
                <a:gd name="connsiteX28" fmla="*/ 2343706 w 5421362"/>
                <a:gd name="connsiteY28" fmla="*/ 3734978 h 6199726"/>
                <a:gd name="connsiteX29" fmla="*/ 1259624 w 5421362"/>
                <a:gd name="connsiteY29" fmla="*/ 2566055 h 6199726"/>
                <a:gd name="connsiteX30" fmla="*/ 760003 w 5421362"/>
                <a:gd name="connsiteY30" fmla="*/ 2019300 h 6199726"/>
                <a:gd name="connsiteX31" fmla="*/ 213248 w 5421362"/>
                <a:gd name="connsiteY31" fmla="*/ 1510253 h 6199726"/>
                <a:gd name="connsiteX32" fmla="*/ 213248 w 5421362"/>
                <a:gd name="connsiteY32" fmla="*/ 1642228 h 6199726"/>
                <a:gd name="connsiteX33" fmla="*/ 694015 w 5421362"/>
                <a:gd name="connsiteY33" fmla="*/ 2980834 h 6199726"/>
                <a:gd name="connsiteX34" fmla="*/ 1287904 w 5421362"/>
                <a:gd name="connsiteY34" fmla="*/ 4102624 h 6199726"/>
                <a:gd name="connsiteX35" fmla="*/ 2042048 w 5421362"/>
                <a:gd name="connsiteY35" fmla="*/ 4715366 h 6199726"/>
                <a:gd name="connsiteX36" fmla="*/ 2771689 w 5421362"/>
                <a:gd name="connsiteY36" fmla="*/ 5012089 h 6199726"/>
                <a:gd name="connsiteX37" fmla="*/ 2315426 w 5421362"/>
                <a:gd name="connsiteY37" fmla="*/ 5092438 h 6199726"/>
                <a:gd name="connsiteX38" fmla="*/ 1495294 w 5421362"/>
                <a:gd name="connsiteY38" fmla="*/ 4922756 h 6199726"/>
                <a:gd name="connsiteX39" fmla="*/ 760003 w 5421362"/>
                <a:gd name="connsiteY39" fmla="*/ 4187465 h 6199726"/>
                <a:gd name="connsiteX40" fmla="*/ 260382 w 5421362"/>
                <a:gd name="connsiteY40" fmla="*/ 3291919 h 6199726"/>
                <a:gd name="connsiteX41" fmla="*/ 5859 w 5421362"/>
                <a:gd name="connsiteY41" fmla="*/ 2924273 h 6199726"/>
                <a:gd name="connsiteX42" fmla="*/ 109554 w 5421362"/>
                <a:gd name="connsiteY42" fmla="*/ 3518162 h 6199726"/>
                <a:gd name="connsiteX43" fmla="*/ 420638 w 5421362"/>
                <a:gd name="connsiteY43" fmla="*/ 4922756 h 6199726"/>
                <a:gd name="connsiteX44" fmla="*/ 910832 w 5421362"/>
                <a:gd name="connsiteY44" fmla="*/ 5544925 h 6199726"/>
                <a:gd name="connsiteX45" fmla="*/ 1523574 w 5421362"/>
                <a:gd name="connsiteY45" fmla="*/ 5761741 h 6199726"/>
                <a:gd name="connsiteX46" fmla="*/ 2336968 w 5421362"/>
                <a:gd name="connsiteY46" fmla="*/ 5729895 h 6199726"/>
                <a:gd name="connsiteX47" fmla="*/ 3483886 w 5421362"/>
                <a:gd name="connsiteY47" fmla="*/ 5540090 h 6199726"/>
                <a:gd name="connsiteX48" fmla="*/ 3704096 w 5421362"/>
                <a:gd name="connsiteY48" fmla="*/ 5581363 h 6199726"/>
                <a:gd name="connsiteX49" fmla="*/ 3506134 w 5421362"/>
                <a:gd name="connsiteY49" fmla="*/ 6199726 h 6199726"/>
                <a:gd name="connsiteX0" fmla="*/ 4469964 w 5421094"/>
                <a:gd name="connsiteY0" fmla="*/ 6067991 h 6199726"/>
                <a:gd name="connsiteX1" fmla="*/ 4204745 w 5421094"/>
                <a:gd name="connsiteY1" fmla="*/ 5516795 h 6199726"/>
                <a:gd name="connsiteX2" fmla="*/ 4281733 w 5421094"/>
                <a:gd name="connsiteY2" fmla="*/ 5237444 h 6199726"/>
                <a:gd name="connsiteX3" fmla="*/ 4631881 w 5421094"/>
                <a:gd name="connsiteY3" fmla="*/ 4847191 h 6199726"/>
                <a:gd name="connsiteX4" fmla="*/ 5058626 w 5421094"/>
                <a:gd name="connsiteY4" fmla="*/ 3800966 h 6199726"/>
                <a:gd name="connsiteX5" fmla="*/ 5416844 w 5421094"/>
                <a:gd name="connsiteY5" fmla="*/ 2735737 h 6199726"/>
                <a:gd name="connsiteX6" fmla="*/ 5209455 w 5421094"/>
                <a:gd name="connsiteY6" fmla="*/ 2801725 h 6199726"/>
                <a:gd name="connsiteX7" fmla="*/ 4553133 w 5421094"/>
                <a:gd name="connsiteY7" fmla="*/ 3267454 h 6199726"/>
                <a:gd name="connsiteX8" fmla="*/ 3722857 w 5421094"/>
                <a:gd name="connsiteY8" fmla="*/ 4079130 h 6199726"/>
                <a:gd name="connsiteX9" fmla="*/ 3757727 w 5421094"/>
                <a:gd name="connsiteY9" fmla="*/ 3546442 h 6199726"/>
                <a:gd name="connsiteX10" fmla="*/ 4087665 w 5421094"/>
                <a:gd name="connsiteY10" fmla="*/ 2009873 h 6199726"/>
                <a:gd name="connsiteX11" fmla="*/ 4285628 w 5421094"/>
                <a:gd name="connsiteY11" fmla="*/ 1302863 h 6199726"/>
                <a:gd name="connsiteX12" fmla="*/ 4313908 w 5421094"/>
                <a:gd name="connsiteY12" fmla="*/ 963498 h 6199726"/>
                <a:gd name="connsiteX13" fmla="*/ 4049958 w 5421094"/>
                <a:gd name="connsiteY13" fmla="*/ 1199168 h 6199726"/>
                <a:gd name="connsiteX14" fmla="*/ 3569191 w 5421094"/>
                <a:gd name="connsiteY14" fmla="*/ 1840191 h 6199726"/>
                <a:gd name="connsiteX15" fmla="*/ 3408935 w 5421094"/>
                <a:gd name="connsiteY15" fmla="*/ 2349238 h 6199726"/>
                <a:gd name="connsiteX16" fmla="*/ 3324094 w 5421094"/>
                <a:gd name="connsiteY16" fmla="*/ 3518162 h 6199726"/>
                <a:gd name="connsiteX17" fmla="*/ 3267533 w 5421094"/>
                <a:gd name="connsiteY17" fmla="*/ 4093197 h 6199726"/>
                <a:gd name="connsiteX18" fmla="*/ 3224446 w 5421094"/>
                <a:gd name="connsiteY18" fmla="*/ 3852295 h 6199726"/>
                <a:gd name="connsiteX19" fmla="*/ 3069570 w 5421094"/>
                <a:gd name="connsiteY19" fmla="*/ 3188224 h 6199726"/>
                <a:gd name="connsiteX20" fmla="*/ 2428547 w 5421094"/>
                <a:gd name="connsiteY20" fmla="*/ 1604521 h 6199726"/>
                <a:gd name="connsiteX21" fmla="*/ 2042048 w 5421094"/>
                <a:gd name="connsiteY21" fmla="*/ 680694 h 6199726"/>
                <a:gd name="connsiteX22" fmla="*/ 1976061 w 5421094"/>
                <a:gd name="connsiteY22" fmla="*/ 237634 h 6199726"/>
                <a:gd name="connsiteX23" fmla="*/ 1853512 w 5421094"/>
                <a:gd name="connsiteY23" fmla="*/ 1964 h 6199726"/>
                <a:gd name="connsiteX24" fmla="*/ 1674403 w 5421094"/>
                <a:gd name="connsiteY24" fmla="*/ 360183 h 6199726"/>
                <a:gd name="connsiteX25" fmla="*/ 1504721 w 5421094"/>
                <a:gd name="connsiteY25" fmla="*/ 1415985 h 6199726"/>
                <a:gd name="connsiteX26" fmla="*/ 1919500 w 5421094"/>
                <a:gd name="connsiteY26" fmla="*/ 2745164 h 6199726"/>
                <a:gd name="connsiteX27" fmla="*/ 2525505 w 5421094"/>
                <a:gd name="connsiteY27" fmla="*/ 3885807 h 6199726"/>
                <a:gd name="connsiteX28" fmla="*/ 2343706 w 5421094"/>
                <a:gd name="connsiteY28" fmla="*/ 3734978 h 6199726"/>
                <a:gd name="connsiteX29" fmla="*/ 1259624 w 5421094"/>
                <a:gd name="connsiteY29" fmla="*/ 2566055 h 6199726"/>
                <a:gd name="connsiteX30" fmla="*/ 760003 w 5421094"/>
                <a:gd name="connsiteY30" fmla="*/ 2019300 h 6199726"/>
                <a:gd name="connsiteX31" fmla="*/ 213248 w 5421094"/>
                <a:gd name="connsiteY31" fmla="*/ 1510253 h 6199726"/>
                <a:gd name="connsiteX32" fmla="*/ 213248 w 5421094"/>
                <a:gd name="connsiteY32" fmla="*/ 1642228 h 6199726"/>
                <a:gd name="connsiteX33" fmla="*/ 694015 w 5421094"/>
                <a:gd name="connsiteY33" fmla="*/ 2980834 h 6199726"/>
                <a:gd name="connsiteX34" fmla="*/ 1287904 w 5421094"/>
                <a:gd name="connsiteY34" fmla="*/ 4102624 h 6199726"/>
                <a:gd name="connsiteX35" fmla="*/ 2042048 w 5421094"/>
                <a:gd name="connsiteY35" fmla="*/ 4715366 h 6199726"/>
                <a:gd name="connsiteX36" fmla="*/ 2771689 w 5421094"/>
                <a:gd name="connsiteY36" fmla="*/ 5012089 h 6199726"/>
                <a:gd name="connsiteX37" fmla="*/ 2315426 w 5421094"/>
                <a:gd name="connsiteY37" fmla="*/ 5092438 h 6199726"/>
                <a:gd name="connsiteX38" fmla="*/ 1495294 w 5421094"/>
                <a:gd name="connsiteY38" fmla="*/ 4922756 h 6199726"/>
                <a:gd name="connsiteX39" fmla="*/ 760003 w 5421094"/>
                <a:gd name="connsiteY39" fmla="*/ 4187465 h 6199726"/>
                <a:gd name="connsiteX40" fmla="*/ 260382 w 5421094"/>
                <a:gd name="connsiteY40" fmla="*/ 3291919 h 6199726"/>
                <a:gd name="connsiteX41" fmla="*/ 5859 w 5421094"/>
                <a:gd name="connsiteY41" fmla="*/ 2924273 h 6199726"/>
                <a:gd name="connsiteX42" fmla="*/ 109554 w 5421094"/>
                <a:gd name="connsiteY42" fmla="*/ 3518162 h 6199726"/>
                <a:gd name="connsiteX43" fmla="*/ 420638 w 5421094"/>
                <a:gd name="connsiteY43" fmla="*/ 4922756 h 6199726"/>
                <a:gd name="connsiteX44" fmla="*/ 910832 w 5421094"/>
                <a:gd name="connsiteY44" fmla="*/ 5544925 h 6199726"/>
                <a:gd name="connsiteX45" fmla="*/ 1523574 w 5421094"/>
                <a:gd name="connsiteY45" fmla="*/ 5761741 h 6199726"/>
                <a:gd name="connsiteX46" fmla="*/ 2336968 w 5421094"/>
                <a:gd name="connsiteY46" fmla="*/ 5729895 h 6199726"/>
                <a:gd name="connsiteX47" fmla="*/ 3483886 w 5421094"/>
                <a:gd name="connsiteY47" fmla="*/ 5540090 h 6199726"/>
                <a:gd name="connsiteX48" fmla="*/ 3704096 w 5421094"/>
                <a:gd name="connsiteY48" fmla="*/ 5581363 h 6199726"/>
                <a:gd name="connsiteX49" fmla="*/ 3506134 w 5421094"/>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24094 w 5426208"/>
                <a:gd name="connsiteY16" fmla="*/ 3518162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15002 w 5426208"/>
                <a:gd name="connsiteY27" fmla="*/ 377764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286298 w 5426208"/>
                <a:gd name="connsiteY27" fmla="*/ 3820319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425170 w 5426208"/>
                <a:gd name="connsiteY27" fmla="*/ 397992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41484 w 5426208"/>
                <a:gd name="connsiteY27" fmla="*/ 406631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416873 w 5426208"/>
                <a:gd name="connsiteY11" fmla="*/ 1383755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391566 w 5426208"/>
                <a:gd name="connsiteY19" fmla="*/ 1651870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8369 h 6200104"/>
                <a:gd name="connsiteX1" fmla="*/ 4282215 w 5426208"/>
                <a:gd name="connsiteY1" fmla="*/ 5520614 h 6200104"/>
                <a:gd name="connsiteX2" fmla="*/ 4330110 w 5426208"/>
                <a:gd name="connsiteY2" fmla="*/ 5252555 h 6200104"/>
                <a:gd name="connsiteX3" fmla="*/ 4631881 w 5426208"/>
                <a:gd name="connsiteY3" fmla="*/ 4847569 h 6200104"/>
                <a:gd name="connsiteX4" fmla="*/ 5058626 w 5426208"/>
                <a:gd name="connsiteY4" fmla="*/ 3801344 h 6200104"/>
                <a:gd name="connsiteX5" fmla="*/ 5416844 w 5426208"/>
                <a:gd name="connsiteY5" fmla="*/ 2736115 h 6200104"/>
                <a:gd name="connsiteX6" fmla="*/ 5253752 w 5426208"/>
                <a:gd name="connsiteY6" fmla="*/ 2748315 h 6200104"/>
                <a:gd name="connsiteX7" fmla="*/ 4553133 w 5426208"/>
                <a:gd name="connsiteY7" fmla="*/ 3267832 h 6200104"/>
                <a:gd name="connsiteX8" fmla="*/ 3980892 w 5426208"/>
                <a:gd name="connsiteY8" fmla="*/ 4210985 h 6200104"/>
                <a:gd name="connsiteX9" fmla="*/ 4002122 w 5426208"/>
                <a:gd name="connsiteY9" fmla="*/ 3520887 h 6200104"/>
                <a:gd name="connsiteX10" fmla="*/ 4261463 w 5426208"/>
                <a:gd name="connsiteY10" fmla="*/ 1983673 h 6200104"/>
                <a:gd name="connsiteX11" fmla="*/ 4416873 w 5426208"/>
                <a:gd name="connsiteY11" fmla="*/ 1384133 h 6200104"/>
                <a:gd name="connsiteX12" fmla="*/ 4596120 w 5426208"/>
                <a:gd name="connsiteY12" fmla="*/ 925679 h 6200104"/>
                <a:gd name="connsiteX13" fmla="*/ 4049958 w 5426208"/>
                <a:gd name="connsiteY13" fmla="*/ 1199546 h 6200104"/>
                <a:gd name="connsiteX14" fmla="*/ 3488008 w 5426208"/>
                <a:gd name="connsiteY14" fmla="*/ 2315967 h 6200104"/>
                <a:gd name="connsiteX15" fmla="*/ 3287203 w 5426208"/>
                <a:gd name="connsiteY15" fmla="*/ 3409640 h 6200104"/>
                <a:gd name="connsiteX16" fmla="*/ 3292845 w 5426208"/>
                <a:gd name="connsiteY16" fmla="*/ 4093575 h 6200104"/>
                <a:gd name="connsiteX17" fmla="*/ 3192806 w 5426208"/>
                <a:gd name="connsiteY17" fmla="*/ 3843181 h 6200104"/>
                <a:gd name="connsiteX18" fmla="*/ 3006290 w 5426208"/>
                <a:gd name="connsiteY18" fmla="*/ 2973449 h 6200104"/>
                <a:gd name="connsiteX19" fmla="*/ 2437902 w 5426208"/>
                <a:gd name="connsiteY19" fmla="*/ 1629218 h 6200104"/>
                <a:gd name="connsiteX20" fmla="*/ 2116465 w 5426208"/>
                <a:gd name="connsiteY20" fmla="*/ 842913 h 6200104"/>
                <a:gd name="connsiteX21" fmla="*/ 1976061 w 5426208"/>
                <a:gd name="connsiteY21" fmla="*/ 238012 h 6200104"/>
                <a:gd name="connsiteX22" fmla="*/ 1853512 w 5426208"/>
                <a:gd name="connsiteY22" fmla="*/ 2342 h 6200104"/>
                <a:gd name="connsiteX23" fmla="*/ 1674403 w 5426208"/>
                <a:gd name="connsiteY23" fmla="*/ 360561 h 6200104"/>
                <a:gd name="connsiteX24" fmla="*/ 1504721 w 5426208"/>
                <a:gd name="connsiteY24" fmla="*/ 1416363 h 6200104"/>
                <a:gd name="connsiteX25" fmla="*/ 1919500 w 5426208"/>
                <a:gd name="connsiteY25" fmla="*/ 2745542 h 6200104"/>
                <a:gd name="connsiteX26" fmla="*/ 2511779 w 5426208"/>
                <a:gd name="connsiteY26" fmla="*/ 3913253 h 6200104"/>
                <a:gd name="connsiteX27" fmla="*/ 2507282 w 5426208"/>
                <a:gd name="connsiteY27" fmla="*/ 4079404 h 6200104"/>
                <a:gd name="connsiteX28" fmla="*/ 1259624 w 5426208"/>
                <a:gd name="connsiteY28" fmla="*/ 2566433 h 6200104"/>
                <a:gd name="connsiteX29" fmla="*/ 760003 w 5426208"/>
                <a:gd name="connsiteY29" fmla="*/ 2019678 h 6200104"/>
                <a:gd name="connsiteX30" fmla="*/ 213248 w 5426208"/>
                <a:gd name="connsiteY30" fmla="*/ 1510631 h 6200104"/>
                <a:gd name="connsiteX31" fmla="*/ 213248 w 5426208"/>
                <a:gd name="connsiteY31" fmla="*/ 1642606 h 6200104"/>
                <a:gd name="connsiteX32" fmla="*/ 694015 w 5426208"/>
                <a:gd name="connsiteY32" fmla="*/ 2981212 h 6200104"/>
                <a:gd name="connsiteX33" fmla="*/ 1253280 w 5426208"/>
                <a:gd name="connsiteY33" fmla="*/ 4011172 h 6200104"/>
                <a:gd name="connsiteX34" fmla="*/ 2015715 w 5426208"/>
                <a:gd name="connsiteY34" fmla="*/ 4652474 h 6200104"/>
                <a:gd name="connsiteX35" fmla="*/ 2631307 w 5426208"/>
                <a:gd name="connsiteY35" fmla="*/ 4974927 h 6200104"/>
                <a:gd name="connsiteX36" fmla="*/ 2175214 w 5426208"/>
                <a:gd name="connsiteY36" fmla="*/ 5005730 h 6200104"/>
                <a:gd name="connsiteX37" fmla="*/ 1502268 w 5426208"/>
                <a:gd name="connsiteY37" fmla="*/ 4791697 h 6200104"/>
                <a:gd name="connsiteX38" fmla="*/ 760003 w 5426208"/>
                <a:gd name="connsiteY38" fmla="*/ 4187843 h 6200104"/>
                <a:gd name="connsiteX39" fmla="*/ 260382 w 5426208"/>
                <a:gd name="connsiteY39" fmla="*/ 3292297 h 6200104"/>
                <a:gd name="connsiteX40" fmla="*/ 5859 w 5426208"/>
                <a:gd name="connsiteY40" fmla="*/ 2924651 h 6200104"/>
                <a:gd name="connsiteX41" fmla="*/ 109554 w 5426208"/>
                <a:gd name="connsiteY41" fmla="*/ 3518540 h 6200104"/>
                <a:gd name="connsiteX42" fmla="*/ 420638 w 5426208"/>
                <a:gd name="connsiteY42" fmla="*/ 4923134 h 6200104"/>
                <a:gd name="connsiteX43" fmla="*/ 967661 w 5426208"/>
                <a:gd name="connsiteY43" fmla="*/ 5506585 h 6200104"/>
                <a:gd name="connsiteX44" fmla="*/ 1523574 w 5426208"/>
                <a:gd name="connsiteY44" fmla="*/ 5762119 h 6200104"/>
                <a:gd name="connsiteX45" fmla="*/ 2471273 w 5426208"/>
                <a:gd name="connsiteY45" fmla="*/ 5842271 h 6200104"/>
                <a:gd name="connsiteX46" fmla="*/ 3384948 w 5426208"/>
                <a:gd name="connsiteY46" fmla="*/ 5645745 h 6200104"/>
                <a:gd name="connsiteX47" fmla="*/ 3500869 w 5426208"/>
                <a:gd name="connsiteY47" fmla="*/ 5718886 h 6200104"/>
                <a:gd name="connsiteX48" fmla="*/ 3506134 w 5426208"/>
                <a:gd name="connsiteY48" fmla="*/ 6200104 h 6200104"/>
                <a:gd name="connsiteX0" fmla="*/ 4469964 w 5426208"/>
                <a:gd name="connsiteY0" fmla="*/ 6083203 h 6214938"/>
                <a:gd name="connsiteX1" fmla="*/ 4282215 w 5426208"/>
                <a:gd name="connsiteY1" fmla="*/ 5535448 h 6214938"/>
                <a:gd name="connsiteX2" fmla="*/ 4330110 w 5426208"/>
                <a:gd name="connsiteY2" fmla="*/ 5267389 h 6214938"/>
                <a:gd name="connsiteX3" fmla="*/ 4631881 w 5426208"/>
                <a:gd name="connsiteY3" fmla="*/ 4862403 h 6214938"/>
                <a:gd name="connsiteX4" fmla="*/ 5058626 w 5426208"/>
                <a:gd name="connsiteY4" fmla="*/ 3816178 h 6214938"/>
                <a:gd name="connsiteX5" fmla="*/ 5416844 w 5426208"/>
                <a:gd name="connsiteY5" fmla="*/ 2750949 h 6214938"/>
                <a:gd name="connsiteX6" fmla="*/ 5253752 w 5426208"/>
                <a:gd name="connsiteY6" fmla="*/ 2763149 h 6214938"/>
                <a:gd name="connsiteX7" fmla="*/ 4553133 w 5426208"/>
                <a:gd name="connsiteY7" fmla="*/ 3282666 h 6214938"/>
                <a:gd name="connsiteX8" fmla="*/ 3980892 w 5426208"/>
                <a:gd name="connsiteY8" fmla="*/ 4225819 h 6214938"/>
                <a:gd name="connsiteX9" fmla="*/ 4002122 w 5426208"/>
                <a:gd name="connsiteY9" fmla="*/ 3535721 h 6214938"/>
                <a:gd name="connsiteX10" fmla="*/ 4261463 w 5426208"/>
                <a:gd name="connsiteY10" fmla="*/ 1998507 h 6214938"/>
                <a:gd name="connsiteX11" fmla="*/ 4416873 w 5426208"/>
                <a:gd name="connsiteY11" fmla="*/ 1398967 h 6214938"/>
                <a:gd name="connsiteX12" fmla="*/ 4596120 w 5426208"/>
                <a:gd name="connsiteY12" fmla="*/ 940513 h 6214938"/>
                <a:gd name="connsiteX13" fmla="*/ 4049958 w 5426208"/>
                <a:gd name="connsiteY13" fmla="*/ 1214380 h 6214938"/>
                <a:gd name="connsiteX14" fmla="*/ 3488008 w 5426208"/>
                <a:gd name="connsiteY14" fmla="*/ 2330801 h 6214938"/>
                <a:gd name="connsiteX15" fmla="*/ 3287203 w 5426208"/>
                <a:gd name="connsiteY15" fmla="*/ 3424474 h 6214938"/>
                <a:gd name="connsiteX16" fmla="*/ 3292845 w 5426208"/>
                <a:gd name="connsiteY16" fmla="*/ 4108409 h 6214938"/>
                <a:gd name="connsiteX17" fmla="*/ 3192806 w 5426208"/>
                <a:gd name="connsiteY17" fmla="*/ 3858015 h 6214938"/>
                <a:gd name="connsiteX18" fmla="*/ 3006290 w 5426208"/>
                <a:gd name="connsiteY18" fmla="*/ 2988283 h 6214938"/>
                <a:gd name="connsiteX19" fmla="*/ 2437902 w 5426208"/>
                <a:gd name="connsiteY19" fmla="*/ 1644052 h 6214938"/>
                <a:gd name="connsiteX20" fmla="*/ 2116465 w 5426208"/>
                <a:gd name="connsiteY20" fmla="*/ 857747 h 6214938"/>
                <a:gd name="connsiteX21" fmla="*/ 1976061 w 5426208"/>
                <a:gd name="connsiteY21" fmla="*/ 252846 h 6214938"/>
                <a:gd name="connsiteX22" fmla="*/ 1853512 w 5426208"/>
                <a:gd name="connsiteY22" fmla="*/ 17176 h 6214938"/>
                <a:gd name="connsiteX23" fmla="*/ 1612673 w 5426208"/>
                <a:gd name="connsiteY23" fmla="*/ 683202 h 6214938"/>
                <a:gd name="connsiteX24" fmla="*/ 1504721 w 5426208"/>
                <a:gd name="connsiteY24" fmla="*/ 1431197 h 6214938"/>
                <a:gd name="connsiteX25" fmla="*/ 1919500 w 5426208"/>
                <a:gd name="connsiteY25" fmla="*/ 2760376 h 6214938"/>
                <a:gd name="connsiteX26" fmla="*/ 2511779 w 5426208"/>
                <a:gd name="connsiteY26" fmla="*/ 3928087 h 6214938"/>
                <a:gd name="connsiteX27" fmla="*/ 2507282 w 5426208"/>
                <a:gd name="connsiteY27" fmla="*/ 4094238 h 6214938"/>
                <a:gd name="connsiteX28" fmla="*/ 1259624 w 5426208"/>
                <a:gd name="connsiteY28" fmla="*/ 2581267 h 6214938"/>
                <a:gd name="connsiteX29" fmla="*/ 760003 w 5426208"/>
                <a:gd name="connsiteY29" fmla="*/ 2034512 h 6214938"/>
                <a:gd name="connsiteX30" fmla="*/ 213248 w 5426208"/>
                <a:gd name="connsiteY30" fmla="*/ 1525465 h 6214938"/>
                <a:gd name="connsiteX31" fmla="*/ 213248 w 5426208"/>
                <a:gd name="connsiteY31" fmla="*/ 1657440 h 6214938"/>
                <a:gd name="connsiteX32" fmla="*/ 694015 w 5426208"/>
                <a:gd name="connsiteY32" fmla="*/ 2996046 h 6214938"/>
                <a:gd name="connsiteX33" fmla="*/ 1253280 w 5426208"/>
                <a:gd name="connsiteY33" fmla="*/ 4026006 h 6214938"/>
                <a:gd name="connsiteX34" fmla="*/ 2015715 w 5426208"/>
                <a:gd name="connsiteY34" fmla="*/ 4667308 h 6214938"/>
                <a:gd name="connsiteX35" fmla="*/ 2631307 w 5426208"/>
                <a:gd name="connsiteY35" fmla="*/ 4989761 h 6214938"/>
                <a:gd name="connsiteX36" fmla="*/ 2175214 w 5426208"/>
                <a:gd name="connsiteY36" fmla="*/ 5020564 h 6214938"/>
                <a:gd name="connsiteX37" fmla="*/ 1502268 w 5426208"/>
                <a:gd name="connsiteY37" fmla="*/ 4806531 h 6214938"/>
                <a:gd name="connsiteX38" fmla="*/ 760003 w 5426208"/>
                <a:gd name="connsiteY38" fmla="*/ 4202677 h 6214938"/>
                <a:gd name="connsiteX39" fmla="*/ 260382 w 5426208"/>
                <a:gd name="connsiteY39" fmla="*/ 3307131 h 6214938"/>
                <a:gd name="connsiteX40" fmla="*/ 5859 w 5426208"/>
                <a:gd name="connsiteY40" fmla="*/ 2939485 h 6214938"/>
                <a:gd name="connsiteX41" fmla="*/ 109554 w 5426208"/>
                <a:gd name="connsiteY41" fmla="*/ 3533374 h 6214938"/>
                <a:gd name="connsiteX42" fmla="*/ 420638 w 5426208"/>
                <a:gd name="connsiteY42" fmla="*/ 4937968 h 6214938"/>
                <a:gd name="connsiteX43" fmla="*/ 967661 w 5426208"/>
                <a:gd name="connsiteY43" fmla="*/ 5521419 h 6214938"/>
                <a:gd name="connsiteX44" fmla="*/ 1523574 w 5426208"/>
                <a:gd name="connsiteY44" fmla="*/ 5776953 h 6214938"/>
                <a:gd name="connsiteX45" fmla="*/ 2471273 w 5426208"/>
                <a:gd name="connsiteY45" fmla="*/ 5857105 h 6214938"/>
                <a:gd name="connsiteX46" fmla="*/ 3384948 w 5426208"/>
                <a:gd name="connsiteY46" fmla="*/ 5660579 h 6214938"/>
                <a:gd name="connsiteX47" fmla="*/ 3500869 w 5426208"/>
                <a:gd name="connsiteY47" fmla="*/ 5733720 h 6214938"/>
                <a:gd name="connsiteX48" fmla="*/ 3506134 w 5426208"/>
                <a:gd name="connsiteY48" fmla="*/ 6214938 h 6214938"/>
                <a:gd name="connsiteX0" fmla="*/ 4469964 w 5426208"/>
                <a:gd name="connsiteY0" fmla="*/ 6068032 h 6199767"/>
                <a:gd name="connsiteX1" fmla="*/ 4282215 w 5426208"/>
                <a:gd name="connsiteY1" fmla="*/ 5520277 h 6199767"/>
                <a:gd name="connsiteX2" fmla="*/ 4330110 w 5426208"/>
                <a:gd name="connsiteY2" fmla="*/ 5252218 h 6199767"/>
                <a:gd name="connsiteX3" fmla="*/ 4631881 w 5426208"/>
                <a:gd name="connsiteY3" fmla="*/ 4847232 h 6199767"/>
                <a:gd name="connsiteX4" fmla="*/ 5058626 w 5426208"/>
                <a:gd name="connsiteY4" fmla="*/ 3801007 h 6199767"/>
                <a:gd name="connsiteX5" fmla="*/ 5416844 w 5426208"/>
                <a:gd name="connsiteY5" fmla="*/ 2735778 h 6199767"/>
                <a:gd name="connsiteX6" fmla="*/ 5253752 w 5426208"/>
                <a:gd name="connsiteY6" fmla="*/ 2747978 h 6199767"/>
                <a:gd name="connsiteX7" fmla="*/ 4553133 w 5426208"/>
                <a:gd name="connsiteY7" fmla="*/ 3267495 h 6199767"/>
                <a:gd name="connsiteX8" fmla="*/ 3980892 w 5426208"/>
                <a:gd name="connsiteY8" fmla="*/ 4210648 h 6199767"/>
                <a:gd name="connsiteX9" fmla="*/ 4002122 w 5426208"/>
                <a:gd name="connsiteY9" fmla="*/ 3520550 h 6199767"/>
                <a:gd name="connsiteX10" fmla="*/ 4261463 w 5426208"/>
                <a:gd name="connsiteY10" fmla="*/ 1983336 h 6199767"/>
                <a:gd name="connsiteX11" fmla="*/ 4416873 w 5426208"/>
                <a:gd name="connsiteY11" fmla="*/ 1383796 h 6199767"/>
                <a:gd name="connsiteX12" fmla="*/ 4596120 w 5426208"/>
                <a:gd name="connsiteY12" fmla="*/ 925342 h 6199767"/>
                <a:gd name="connsiteX13" fmla="*/ 4049958 w 5426208"/>
                <a:gd name="connsiteY13" fmla="*/ 1199209 h 6199767"/>
                <a:gd name="connsiteX14" fmla="*/ 3488008 w 5426208"/>
                <a:gd name="connsiteY14" fmla="*/ 2315630 h 6199767"/>
                <a:gd name="connsiteX15" fmla="*/ 3287203 w 5426208"/>
                <a:gd name="connsiteY15" fmla="*/ 3409303 h 6199767"/>
                <a:gd name="connsiteX16" fmla="*/ 3292845 w 5426208"/>
                <a:gd name="connsiteY16" fmla="*/ 4093238 h 6199767"/>
                <a:gd name="connsiteX17" fmla="*/ 3192806 w 5426208"/>
                <a:gd name="connsiteY17" fmla="*/ 3842844 h 6199767"/>
                <a:gd name="connsiteX18" fmla="*/ 3006290 w 5426208"/>
                <a:gd name="connsiteY18" fmla="*/ 2973112 h 6199767"/>
                <a:gd name="connsiteX19" fmla="*/ 2437902 w 5426208"/>
                <a:gd name="connsiteY19" fmla="*/ 1628881 h 6199767"/>
                <a:gd name="connsiteX20" fmla="*/ 2116465 w 5426208"/>
                <a:gd name="connsiteY20" fmla="*/ 842576 h 6199767"/>
                <a:gd name="connsiteX21" fmla="*/ 1945144 w 5426208"/>
                <a:gd name="connsiteY21" fmla="*/ 474671 h 6199767"/>
                <a:gd name="connsiteX22" fmla="*/ 1853512 w 5426208"/>
                <a:gd name="connsiteY22" fmla="*/ 2005 h 6199767"/>
                <a:gd name="connsiteX23" fmla="*/ 1612673 w 5426208"/>
                <a:gd name="connsiteY23" fmla="*/ 668031 h 6199767"/>
                <a:gd name="connsiteX24" fmla="*/ 1504721 w 5426208"/>
                <a:gd name="connsiteY24" fmla="*/ 1416026 h 6199767"/>
                <a:gd name="connsiteX25" fmla="*/ 1919500 w 5426208"/>
                <a:gd name="connsiteY25" fmla="*/ 2745205 h 6199767"/>
                <a:gd name="connsiteX26" fmla="*/ 2511779 w 5426208"/>
                <a:gd name="connsiteY26" fmla="*/ 3912916 h 6199767"/>
                <a:gd name="connsiteX27" fmla="*/ 2507282 w 5426208"/>
                <a:gd name="connsiteY27" fmla="*/ 4079067 h 6199767"/>
                <a:gd name="connsiteX28" fmla="*/ 1259624 w 5426208"/>
                <a:gd name="connsiteY28" fmla="*/ 2566096 h 6199767"/>
                <a:gd name="connsiteX29" fmla="*/ 760003 w 5426208"/>
                <a:gd name="connsiteY29" fmla="*/ 2019341 h 6199767"/>
                <a:gd name="connsiteX30" fmla="*/ 213248 w 5426208"/>
                <a:gd name="connsiteY30" fmla="*/ 1510294 h 6199767"/>
                <a:gd name="connsiteX31" fmla="*/ 213248 w 5426208"/>
                <a:gd name="connsiteY31" fmla="*/ 1642269 h 6199767"/>
                <a:gd name="connsiteX32" fmla="*/ 694015 w 5426208"/>
                <a:gd name="connsiteY32" fmla="*/ 2980875 h 6199767"/>
                <a:gd name="connsiteX33" fmla="*/ 1253280 w 5426208"/>
                <a:gd name="connsiteY33" fmla="*/ 4010835 h 6199767"/>
                <a:gd name="connsiteX34" fmla="*/ 2015715 w 5426208"/>
                <a:gd name="connsiteY34" fmla="*/ 4652137 h 6199767"/>
                <a:gd name="connsiteX35" fmla="*/ 2631307 w 5426208"/>
                <a:gd name="connsiteY35" fmla="*/ 4974590 h 6199767"/>
                <a:gd name="connsiteX36" fmla="*/ 2175214 w 5426208"/>
                <a:gd name="connsiteY36" fmla="*/ 5005393 h 6199767"/>
                <a:gd name="connsiteX37" fmla="*/ 1502268 w 5426208"/>
                <a:gd name="connsiteY37" fmla="*/ 4791360 h 6199767"/>
                <a:gd name="connsiteX38" fmla="*/ 760003 w 5426208"/>
                <a:gd name="connsiteY38" fmla="*/ 4187506 h 6199767"/>
                <a:gd name="connsiteX39" fmla="*/ 260382 w 5426208"/>
                <a:gd name="connsiteY39" fmla="*/ 3291960 h 6199767"/>
                <a:gd name="connsiteX40" fmla="*/ 5859 w 5426208"/>
                <a:gd name="connsiteY40" fmla="*/ 2924314 h 6199767"/>
                <a:gd name="connsiteX41" fmla="*/ 109554 w 5426208"/>
                <a:gd name="connsiteY41" fmla="*/ 3518203 h 6199767"/>
                <a:gd name="connsiteX42" fmla="*/ 420638 w 5426208"/>
                <a:gd name="connsiteY42" fmla="*/ 4922797 h 6199767"/>
                <a:gd name="connsiteX43" fmla="*/ 967661 w 5426208"/>
                <a:gd name="connsiteY43" fmla="*/ 5506248 h 6199767"/>
                <a:gd name="connsiteX44" fmla="*/ 1523574 w 5426208"/>
                <a:gd name="connsiteY44" fmla="*/ 5761782 h 6199767"/>
                <a:gd name="connsiteX45" fmla="*/ 2471273 w 5426208"/>
                <a:gd name="connsiteY45" fmla="*/ 5841934 h 6199767"/>
                <a:gd name="connsiteX46" fmla="*/ 3384948 w 5426208"/>
                <a:gd name="connsiteY46" fmla="*/ 5645408 h 6199767"/>
                <a:gd name="connsiteX47" fmla="*/ 3500869 w 5426208"/>
                <a:gd name="connsiteY47" fmla="*/ 5718549 h 6199767"/>
                <a:gd name="connsiteX48" fmla="*/ 3506134 w 5426208"/>
                <a:gd name="connsiteY48" fmla="*/ 6199767 h 6199767"/>
                <a:gd name="connsiteX0" fmla="*/ 4469964 w 5426208"/>
                <a:gd name="connsiteY0" fmla="*/ 5783028 h 5914763"/>
                <a:gd name="connsiteX1" fmla="*/ 4282215 w 5426208"/>
                <a:gd name="connsiteY1" fmla="*/ 5235273 h 5914763"/>
                <a:gd name="connsiteX2" fmla="*/ 4330110 w 5426208"/>
                <a:gd name="connsiteY2" fmla="*/ 4967214 h 5914763"/>
                <a:gd name="connsiteX3" fmla="*/ 4631881 w 5426208"/>
                <a:gd name="connsiteY3" fmla="*/ 4562228 h 5914763"/>
                <a:gd name="connsiteX4" fmla="*/ 5058626 w 5426208"/>
                <a:gd name="connsiteY4" fmla="*/ 3516003 h 5914763"/>
                <a:gd name="connsiteX5" fmla="*/ 5416844 w 5426208"/>
                <a:gd name="connsiteY5" fmla="*/ 2450774 h 5914763"/>
                <a:gd name="connsiteX6" fmla="*/ 5253752 w 5426208"/>
                <a:gd name="connsiteY6" fmla="*/ 2462974 h 5914763"/>
                <a:gd name="connsiteX7" fmla="*/ 4553133 w 5426208"/>
                <a:gd name="connsiteY7" fmla="*/ 2982491 h 5914763"/>
                <a:gd name="connsiteX8" fmla="*/ 3980892 w 5426208"/>
                <a:gd name="connsiteY8" fmla="*/ 3925644 h 5914763"/>
                <a:gd name="connsiteX9" fmla="*/ 4002122 w 5426208"/>
                <a:gd name="connsiteY9" fmla="*/ 3235546 h 5914763"/>
                <a:gd name="connsiteX10" fmla="*/ 4261463 w 5426208"/>
                <a:gd name="connsiteY10" fmla="*/ 1698332 h 5914763"/>
                <a:gd name="connsiteX11" fmla="*/ 4416873 w 5426208"/>
                <a:gd name="connsiteY11" fmla="*/ 1098792 h 5914763"/>
                <a:gd name="connsiteX12" fmla="*/ 4596120 w 5426208"/>
                <a:gd name="connsiteY12" fmla="*/ 640338 h 5914763"/>
                <a:gd name="connsiteX13" fmla="*/ 4049958 w 5426208"/>
                <a:gd name="connsiteY13" fmla="*/ 914205 h 5914763"/>
                <a:gd name="connsiteX14" fmla="*/ 3488008 w 5426208"/>
                <a:gd name="connsiteY14" fmla="*/ 2030626 h 5914763"/>
                <a:gd name="connsiteX15" fmla="*/ 3287203 w 5426208"/>
                <a:gd name="connsiteY15" fmla="*/ 3124299 h 5914763"/>
                <a:gd name="connsiteX16" fmla="*/ 3292845 w 5426208"/>
                <a:gd name="connsiteY16" fmla="*/ 3808234 h 5914763"/>
                <a:gd name="connsiteX17" fmla="*/ 3192806 w 5426208"/>
                <a:gd name="connsiteY17" fmla="*/ 3557840 h 5914763"/>
                <a:gd name="connsiteX18" fmla="*/ 3006290 w 5426208"/>
                <a:gd name="connsiteY18" fmla="*/ 2688108 h 5914763"/>
                <a:gd name="connsiteX19" fmla="*/ 2437902 w 5426208"/>
                <a:gd name="connsiteY19" fmla="*/ 1343877 h 5914763"/>
                <a:gd name="connsiteX20" fmla="*/ 2116465 w 5426208"/>
                <a:gd name="connsiteY20" fmla="*/ 557572 h 5914763"/>
                <a:gd name="connsiteX21" fmla="*/ 1945144 w 5426208"/>
                <a:gd name="connsiteY21" fmla="*/ 189667 h 5914763"/>
                <a:gd name="connsiteX22" fmla="*/ 1791527 w 5426208"/>
                <a:gd name="connsiteY22" fmla="*/ 5193 h 5914763"/>
                <a:gd name="connsiteX23" fmla="*/ 1612673 w 5426208"/>
                <a:gd name="connsiteY23" fmla="*/ 383027 h 5914763"/>
                <a:gd name="connsiteX24" fmla="*/ 1504721 w 5426208"/>
                <a:gd name="connsiteY24" fmla="*/ 1131022 h 5914763"/>
                <a:gd name="connsiteX25" fmla="*/ 1919500 w 5426208"/>
                <a:gd name="connsiteY25" fmla="*/ 2460201 h 5914763"/>
                <a:gd name="connsiteX26" fmla="*/ 2511779 w 5426208"/>
                <a:gd name="connsiteY26" fmla="*/ 3627912 h 5914763"/>
                <a:gd name="connsiteX27" fmla="*/ 2507282 w 5426208"/>
                <a:gd name="connsiteY27" fmla="*/ 3794063 h 5914763"/>
                <a:gd name="connsiteX28" fmla="*/ 1259624 w 5426208"/>
                <a:gd name="connsiteY28" fmla="*/ 2281092 h 5914763"/>
                <a:gd name="connsiteX29" fmla="*/ 760003 w 5426208"/>
                <a:gd name="connsiteY29" fmla="*/ 1734337 h 5914763"/>
                <a:gd name="connsiteX30" fmla="*/ 213248 w 5426208"/>
                <a:gd name="connsiteY30" fmla="*/ 1225290 h 5914763"/>
                <a:gd name="connsiteX31" fmla="*/ 213248 w 5426208"/>
                <a:gd name="connsiteY31" fmla="*/ 1357265 h 5914763"/>
                <a:gd name="connsiteX32" fmla="*/ 694015 w 5426208"/>
                <a:gd name="connsiteY32" fmla="*/ 2695871 h 5914763"/>
                <a:gd name="connsiteX33" fmla="*/ 1253280 w 5426208"/>
                <a:gd name="connsiteY33" fmla="*/ 3725831 h 5914763"/>
                <a:gd name="connsiteX34" fmla="*/ 2015715 w 5426208"/>
                <a:gd name="connsiteY34" fmla="*/ 4367133 h 5914763"/>
                <a:gd name="connsiteX35" fmla="*/ 2631307 w 5426208"/>
                <a:gd name="connsiteY35" fmla="*/ 4689586 h 5914763"/>
                <a:gd name="connsiteX36" fmla="*/ 2175214 w 5426208"/>
                <a:gd name="connsiteY36" fmla="*/ 4720389 h 5914763"/>
                <a:gd name="connsiteX37" fmla="*/ 1502268 w 5426208"/>
                <a:gd name="connsiteY37" fmla="*/ 4506356 h 5914763"/>
                <a:gd name="connsiteX38" fmla="*/ 760003 w 5426208"/>
                <a:gd name="connsiteY38" fmla="*/ 3902502 h 5914763"/>
                <a:gd name="connsiteX39" fmla="*/ 260382 w 5426208"/>
                <a:gd name="connsiteY39" fmla="*/ 3006956 h 5914763"/>
                <a:gd name="connsiteX40" fmla="*/ 5859 w 5426208"/>
                <a:gd name="connsiteY40" fmla="*/ 2639310 h 5914763"/>
                <a:gd name="connsiteX41" fmla="*/ 109554 w 5426208"/>
                <a:gd name="connsiteY41" fmla="*/ 3233199 h 5914763"/>
                <a:gd name="connsiteX42" fmla="*/ 420638 w 5426208"/>
                <a:gd name="connsiteY42" fmla="*/ 4637793 h 5914763"/>
                <a:gd name="connsiteX43" fmla="*/ 967661 w 5426208"/>
                <a:gd name="connsiteY43" fmla="*/ 5221244 h 5914763"/>
                <a:gd name="connsiteX44" fmla="*/ 1523574 w 5426208"/>
                <a:gd name="connsiteY44" fmla="*/ 5476778 h 5914763"/>
                <a:gd name="connsiteX45" fmla="*/ 2471273 w 5426208"/>
                <a:gd name="connsiteY45" fmla="*/ 5556930 h 5914763"/>
                <a:gd name="connsiteX46" fmla="*/ 3384948 w 5426208"/>
                <a:gd name="connsiteY46" fmla="*/ 5360404 h 5914763"/>
                <a:gd name="connsiteX47" fmla="*/ 3500869 w 5426208"/>
                <a:gd name="connsiteY47" fmla="*/ 5433545 h 5914763"/>
                <a:gd name="connsiteX48" fmla="*/ 3506134 w 5426208"/>
                <a:gd name="connsiteY48" fmla="*/ 5914763 h 5914763"/>
                <a:gd name="connsiteX0" fmla="*/ 4469964 w 5426208"/>
                <a:gd name="connsiteY0" fmla="*/ 5781273 h 5913008"/>
                <a:gd name="connsiteX1" fmla="*/ 4282215 w 5426208"/>
                <a:gd name="connsiteY1" fmla="*/ 5233518 h 5913008"/>
                <a:gd name="connsiteX2" fmla="*/ 4330110 w 5426208"/>
                <a:gd name="connsiteY2" fmla="*/ 4965459 h 5913008"/>
                <a:gd name="connsiteX3" fmla="*/ 4631881 w 5426208"/>
                <a:gd name="connsiteY3" fmla="*/ 4560473 h 5913008"/>
                <a:gd name="connsiteX4" fmla="*/ 5058626 w 5426208"/>
                <a:gd name="connsiteY4" fmla="*/ 3514248 h 5913008"/>
                <a:gd name="connsiteX5" fmla="*/ 5416844 w 5426208"/>
                <a:gd name="connsiteY5" fmla="*/ 2449019 h 5913008"/>
                <a:gd name="connsiteX6" fmla="*/ 5253752 w 5426208"/>
                <a:gd name="connsiteY6" fmla="*/ 2461219 h 5913008"/>
                <a:gd name="connsiteX7" fmla="*/ 4553133 w 5426208"/>
                <a:gd name="connsiteY7" fmla="*/ 2980736 h 5913008"/>
                <a:gd name="connsiteX8" fmla="*/ 3980892 w 5426208"/>
                <a:gd name="connsiteY8" fmla="*/ 3923889 h 5913008"/>
                <a:gd name="connsiteX9" fmla="*/ 4002122 w 5426208"/>
                <a:gd name="connsiteY9" fmla="*/ 3233791 h 5913008"/>
                <a:gd name="connsiteX10" fmla="*/ 4261463 w 5426208"/>
                <a:gd name="connsiteY10" fmla="*/ 1696577 h 5913008"/>
                <a:gd name="connsiteX11" fmla="*/ 4416873 w 5426208"/>
                <a:gd name="connsiteY11" fmla="*/ 1097037 h 5913008"/>
                <a:gd name="connsiteX12" fmla="*/ 4596120 w 5426208"/>
                <a:gd name="connsiteY12" fmla="*/ 638583 h 5913008"/>
                <a:gd name="connsiteX13" fmla="*/ 4049958 w 5426208"/>
                <a:gd name="connsiteY13" fmla="*/ 912450 h 5913008"/>
                <a:gd name="connsiteX14" fmla="*/ 3488008 w 5426208"/>
                <a:gd name="connsiteY14" fmla="*/ 2028871 h 5913008"/>
                <a:gd name="connsiteX15" fmla="*/ 3287203 w 5426208"/>
                <a:gd name="connsiteY15" fmla="*/ 3122544 h 5913008"/>
                <a:gd name="connsiteX16" fmla="*/ 3292845 w 5426208"/>
                <a:gd name="connsiteY16" fmla="*/ 3806479 h 5913008"/>
                <a:gd name="connsiteX17" fmla="*/ 3192806 w 5426208"/>
                <a:gd name="connsiteY17" fmla="*/ 3556085 h 5913008"/>
                <a:gd name="connsiteX18" fmla="*/ 3006290 w 5426208"/>
                <a:gd name="connsiteY18" fmla="*/ 2686353 h 5913008"/>
                <a:gd name="connsiteX19" fmla="*/ 2437902 w 5426208"/>
                <a:gd name="connsiteY19" fmla="*/ 1342122 h 5913008"/>
                <a:gd name="connsiteX20" fmla="*/ 2116465 w 5426208"/>
                <a:gd name="connsiteY20" fmla="*/ 555817 h 5913008"/>
                <a:gd name="connsiteX21" fmla="*/ 1934158 w 5426208"/>
                <a:gd name="connsiteY21" fmla="*/ 214606 h 5913008"/>
                <a:gd name="connsiteX22" fmla="*/ 1791527 w 5426208"/>
                <a:gd name="connsiteY22" fmla="*/ 3438 h 5913008"/>
                <a:gd name="connsiteX23" fmla="*/ 1612673 w 5426208"/>
                <a:gd name="connsiteY23" fmla="*/ 381272 h 5913008"/>
                <a:gd name="connsiteX24" fmla="*/ 1504721 w 5426208"/>
                <a:gd name="connsiteY24" fmla="*/ 1129267 h 5913008"/>
                <a:gd name="connsiteX25" fmla="*/ 1919500 w 5426208"/>
                <a:gd name="connsiteY25" fmla="*/ 2458446 h 5913008"/>
                <a:gd name="connsiteX26" fmla="*/ 2511779 w 5426208"/>
                <a:gd name="connsiteY26" fmla="*/ 3626157 h 5913008"/>
                <a:gd name="connsiteX27" fmla="*/ 2507282 w 5426208"/>
                <a:gd name="connsiteY27" fmla="*/ 3792308 h 5913008"/>
                <a:gd name="connsiteX28" fmla="*/ 1259624 w 5426208"/>
                <a:gd name="connsiteY28" fmla="*/ 2279337 h 5913008"/>
                <a:gd name="connsiteX29" fmla="*/ 760003 w 5426208"/>
                <a:gd name="connsiteY29" fmla="*/ 1732582 h 5913008"/>
                <a:gd name="connsiteX30" fmla="*/ 213248 w 5426208"/>
                <a:gd name="connsiteY30" fmla="*/ 1223535 h 5913008"/>
                <a:gd name="connsiteX31" fmla="*/ 213248 w 5426208"/>
                <a:gd name="connsiteY31" fmla="*/ 1355510 h 5913008"/>
                <a:gd name="connsiteX32" fmla="*/ 694015 w 5426208"/>
                <a:gd name="connsiteY32" fmla="*/ 2694116 h 5913008"/>
                <a:gd name="connsiteX33" fmla="*/ 1253280 w 5426208"/>
                <a:gd name="connsiteY33" fmla="*/ 3724076 h 5913008"/>
                <a:gd name="connsiteX34" fmla="*/ 2015715 w 5426208"/>
                <a:gd name="connsiteY34" fmla="*/ 4365378 h 5913008"/>
                <a:gd name="connsiteX35" fmla="*/ 2631307 w 5426208"/>
                <a:gd name="connsiteY35" fmla="*/ 4687831 h 5913008"/>
                <a:gd name="connsiteX36" fmla="*/ 2175214 w 5426208"/>
                <a:gd name="connsiteY36" fmla="*/ 4718634 h 5913008"/>
                <a:gd name="connsiteX37" fmla="*/ 1502268 w 5426208"/>
                <a:gd name="connsiteY37" fmla="*/ 4504601 h 5913008"/>
                <a:gd name="connsiteX38" fmla="*/ 760003 w 5426208"/>
                <a:gd name="connsiteY38" fmla="*/ 3900747 h 5913008"/>
                <a:gd name="connsiteX39" fmla="*/ 260382 w 5426208"/>
                <a:gd name="connsiteY39" fmla="*/ 3005201 h 5913008"/>
                <a:gd name="connsiteX40" fmla="*/ 5859 w 5426208"/>
                <a:gd name="connsiteY40" fmla="*/ 2637555 h 5913008"/>
                <a:gd name="connsiteX41" fmla="*/ 109554 w 5426208"/>
                <a:gd name="connsiteY41" fmla="*/ 3231444 h 5913008"/>
                <a:gd name="connsiteX42" fmla="*/ 420638 w 5426208"/>
                <a:gd name="connsiteY42" fmla="*/ 4636038 h 5913008"/>
                <a:gd name="connsiteX43" fmla="*/ 967661 w 5426208"/>
                <a:gd name="connsiteY43" fmla="*/ 5219489 h 5913008"/>
                <a:gd name="connsiteX44" fmla="*/ 1523574 w 5426208"/>
                <a:gd name="connsiteY44" fmla="*/ 5475023 h 5913008"/>
                <a:gd name="connsiteX45" fmla="*/ 2471273 w 5426208"/>
                <a:gd name="connsiteY45" fmla="*/ 5555175 h 5913008"/>
                <a:gd name="connsiteX46" fmla="*/ 3384948 w 5426208"/>
                <a:gd name="connsiteY46" fmla="*/ 5358649 h 5913008"/>
                <a:gd name="connsiteX47" fmla="*/ 3500869 w 5426208"/>
                <a:gd name="connsiteY47" fmla="*/ 5431790 h 5913008"/>
                <a:gd name="connsiteX48" fmla="*/ 3506134 w 5426208"/>
                <a:gd name="connsiteY48" fmla="*/ 5913008 h 5913008"/>
                <a:gd name="connsiteX0" fmla="*/ 4469964 w 5426208"/>
                <a:gd name="connsiteY0" fmla="*/ 5823370 h 5955105"/>
                <a:gd name="connsiteX1" fmla="*/ 4282215 w 5426208"/>
                <a:gd name="connsiteY1" fmla="*/ 5275615 h 5955105"/>
                <a:gd name="connsiteX2" fmla="*/ 4330110 w 5426208"/>
                <a:gd name="connsiteY2" fmla="*/ 5007556 h 5955105"/>
                <a:gd name="connsiteX3" fmla="*/ 4631881 w 5426208"/>
                <a:gd name="connsiteY3" fmla="*/ 4602570 h 5955105"/>
                <a:gd name="connsiteX4" fmla="*/ 5058626 w 5426208"/>
                <a:gd name="connsiteY4" fmla="*/ 3556345 h 5955105"/>
                <a:gd name="connsiteX5" fmla="*/ 5416844 w 5426208"/>
                <a:gd name="connsiteY5" fmla="*/ 2491116 h 5955105"/>
                <a:gd name="connsiteX6" fmla="*/ 5253752 w 5426208"/>
                <a:gd name="connsiteY6" fmla="*/ 2503316 h 5955105"/>
                <a:gd name="connsiteX7" fmla="*/ 4553133 w 5426208"/>
                <a:gd name="connsiteY7" fmla="*/ 3022833 h 5955105"/>
                <a:gd name="connsiteX8" fmla="*/ 3980892 w 5426208"/>
                <a:gd name="connsiteY8" fmla="*/ 3965986 h 5955105"/>
                <a:gd name="connsiteX9" fmla="*/ 4002122 w 5426208"/>
                <a:gd name="connsiteY9" fmla="*/ 3275888 h 5955105"/>
                <a:gd name="connsiteX10" fmla="*/ 4261463 w 5426208"/>
                <a:gd name="connsiteY10" fmla="*/ 1738674 h 5955105"/>
                <a:gd name="connsiteX11" fmla="*/ 4416873 w 5426208"/>
                <a:gd name="connsiteY11" fmla="*/ 1139134 h 5955105"/>
                <a:gd name="connsiteX12" fmla="*/ 4596120 w 5426208"/>
                <a:gd name="connsiteY12" fmla="*/ 680680 h 5955105"/>
                <a:gd name="connsiteX13" fmla="*/ 4049958 w 5426208"/>
                <a:gd name="connsiteY13" fmla="*/ 954547 h 5955105"/>
                <a:gd name="connsiteX14" fmla="*/ 3488008 w 5426208"/>
                <a:gd name="connsiteY14" fmla="*/ 2070968 h 5955105"/>
                <a:gd name="connsiteX15" fmla="*/ 3287203 w 5426208"/>
                <a:gd name="connsiteY15" fmla="*/ 3164641 h 5955105"/>
                <a:gd name="connsiteX16" fmla="*/ 3292845 w 5426208"/>
                <a:gd name="connsiteY16" fmla="*/ 3848576 h 5955105"/>
                <a:gd name="connsiteX17" fmla="*/ 3192806 w 5426208"/>
                <a:gd name="connsiteY17" fmla="*/ 3598182 h 5955105"/>
                <a:gd name="connsiteX18" fmla="*/ 3006290 w 5426208"/>
                <a:gd name="connsiteY18" fmla="*/ 2728450 h 5955105"/>
                <a:gd name="connsiteX19" fmla="*/ 2437902 w 5426208"/>
                <a:gd name="connsiteY19" fmla="*/ 1384219 h 5955105"/>
                <a:gd name="connsiteX20" fmla="*/ 2116465 w 5426208"/>
                <a:gd name="connsiteY20" fmla="*/ 597914 h 5955105"/>
                <a:gd name="connsiteX21" fmla="*/ 1934158 w 5426208"/>
                <a:gd name="connsiteY21" fmla="*/ 256703 h 5955105"/>
                <a:gd name="connsiteX22" fmla="*/ 1791527 w 5426208"/>
                <a:gd name="connsiteY22" fmla="*/ 45535 h 5955105"/>
                <a:gd name="connsiteX23" fmla="*/ 1504721 w 5426208"/>
                <a:gd name="connsiteY23" fmla="*/ 1171364 h 5955105"/>
                <a:gd name="connsiteX24" fmla="*/ 1919500 w 5426208"/>
                <a:gd name="connsiteY24" fmla="*/ 2500543 h 5955105"/>
                <a:gd name="connsiteX25" fmla="*/ 2511779 w 5426208"/>
                <a:gd name="connsiteY25" fmla="*/ 3668254 h 5955105"/>
                <a:gd name="connsiteX26" fmla="*/ 2507282 w 5426208"/>
                <a:gd name="connsiteY26" fmla="*/ 3834405 h 5955105"/>
                <a:gd name="connsiteX27" fmla="*/ 1259624 w 5426208"/>
                <a:gd name="connsiteY27" fmla="*/ 2321434 h 5955105"/>
                <a:gd name="connsiteX28" fmla="*/ 760003 w 5426208"/>
                <a:gd name="connsiteY28" fmla="*/ 1774679 h 5955105"/>
                <a:gd name="connsiteX29" fmla="*/ 213248 w 5426208"/>
                <a:gd name="connsiteY29" fmla="*/ 1265632 h 5955105"/>
                <a:gd name="connsiteX30" fmla="*/ 213248 w 5426208"/>
                <a:gd name="connsiteY30" fmla="*/ 1397607 h 5955105"/>
                <a:gd name="connsiteX31" fmla="*/ 694015 w 5426208"/>
                <a:gd name="connsiteY31" fmla="*/ 2736213 h 5955105"/>
                <a:gd name="connsiteX32" fmla="*/ 1253280 w 5426208"/>
                <a:gd name="connsiteY32" fmla="*/ 3766173 h 5955105"/>
                <a:gd name="connsiteX33" fmla="*/ 2015715 w 5426208"/>
                <a:gd name="connsiteY33" fmla="*/ 4407475 h 5955105"/>
                <a:gd name="connsiteX34" fmla="*/ 2631307 w 5426208"/>
                <a:gd name="connsiteY34" fmla="*/ 4729928 h 5955105"/>
                <a:gd name="connsiteX35" fmla="*/ 2175214 w 5426208"/>
                <a:gd name="connsiteY35" fmla="*/ 4760731 h 5955105"/>
                <a:gd name="connsiteX36" fmla="*/ 1502268 w 5426208"/>
                <a:gd name="connsiteY36" fmla="*/ 4546698 h 5955105"/>
                <a:gd name="connsiteX37" fmla="*/ 760003 w 5426208"/>
                <a:gd name="connsiteY37" fmla="*/ 3942844 h 5955105"/>
                <a:gd name="connsiteX38" fmla="*/ 260382 w 5426208"/>
                <a:gd name="connsiteY38" fmla="*/ 3047298 h 5955105"/>
                <a:gd name="connsiteX39" fmla="*/ 5859 w 5426208"/>
                <a:gd name="connsiteY39" fmla="*/ 2679652 h 5955105"/>
                <a:gd name="connsiteX40" fmla="*/ 109554 w 5426208"/>
                <a:gd name="connsiteY40" fmla="*/ 3273541 h 5955105"/>
                <a:gd name="connsiteX41" fmla="*/ 420638 w 5426208"/>
                <a:gd name="connsiteY41" fmla="*/ 4678135 h 5955105"/>
                <a:gd name="connsiteX42" fmla="*/ 967661 w 5426208"/>
                <a:gd name="connsiteY42" fmla="*/ 5261586 h 5955105"/>
                <a:gd name="connsiteX43" fmla="*/ 1523574 w 5426208"/>
                <a:gd name="connsiteY43" fmla="*/ 5517120 h 5955105"/>
                <a:gd name="connsiteX44" fmla="*/ 2471273 w 5426208"/>
                <a:gd name="connsiteY44" fmla="*/ 5597272 h 5955105"/>
                <a:gd name="connsiteX45" fmla="*/ 3384948 w 5426208"/>
                <a:gd name="connsiteY45" fmla="*/ 5400746 h 5955105"/>
                <a:gd name="connsiteX46" fmla="*/ 3500869 w 5426208"/>
                <a:gd name="connsiteY46" fmla="*/ 5473887 h 5955105"/>
                <a:gd name="connsiteX47" fmla="*/ 3506134 w 5426208"/>
                <a:gd name="connsiteY47" fmla="*/ 5955105 h 5955105"/>
                <a:gd name="connsiteX0" fmla="*/ 4469964 w 5426208"/>
                <a:gd name="connsiteY0" fmla="*/ 5830286 h 5962021"/>
                <a:gd name="connsiteX1" fmla="*/ 4282215 w 5426208"/>
                <a:gd name="connsiteY1" fmla="*/ 5282531 h 5962021"/>
                <a:gd name="connsiteX2" fmla="*/ 4330110 w 5426208"/>
                <a:gd name="connsiteY2" fmla="*/ 5014472 h 5962021"/>
                <a:gd name="connsiteX3" fmla="*/ 4631881 w 5426208"/>
                <a:gd name="connsiteY3" fmla="*/ 4609486 h 5962021"/>
                <a:gd name="connsiteX4" fmla="*/ 5058626 w 5426208"/>
                <a:gd name="connsiteY4" fmla="*/ 3563261 h 5962021"/>
                <a:gd name="connsiteX5" fmla="*/ 5416844 w 5426208"/>
                <a:gd name="connsiteY5" fmla="*/ 2498032 h 5962021"/>
                <a:gd name="connsiteX6" fmla="*/ 5253752 w 5426208"/>
                <a:gd name="connsiteY6" fmla="*/ 2510232 h 5962021"/>
                <a:gd name="connsiteX7" fmla="*/ 4553133 w 5426208"/>
                <a:gd name="connsiteY7" fmla="*/ 3029749 h 5962021"/>
                <a:gd name="connsiteX8" fmla="*/ 3980892 w 5426208"/>
                <a:gd name="connsiteY8" fmla="*/ 3972902 h 5962021"/>
                <a:gd name="connsiteX9" fmla="*/ 4002122 w 5426208"/>
                <a:gd name="connsiteY9" fmla="*/ 3282804 h 5962021"/>
                <a:gd name="connsiteX10" fmla="*/ 4261463 w 5426208"/>
                <a:gd name="connsiteY10" fmla="*/ 1745590 h 5962021"/>
                <a:gd name="connsiteX11" fmla="*/ 4416873 w 5426208"/>
                <a:gd name="connsiteY11" fmla="*/ 1146050 h 5962021"/>
                <a:gd name="connsiteX12" fmla="*/ 4596120 w 5426208"/>
                <a:gd name="connsiteY12" fmla="*/ 687596 h 5962021"/>
                <a:gd name="connsiteX13" fmla="*/ 4049958 w 5426208"/>
                <a:gd name="connsiteY13" fmla="*/ 961463 h 5962021"/>
                <a:gd name="connsiteX14" fmla="*/ 3488008 w 5426208"/>
                <a:gd name="connsiteY14" fmla="*/ 2077884 h 5962021"/>
                <a:gd name="connsiteX15" fmla="*/ 3287203 w 5426208"/>
                <a:gd name="connsiteY15" fmla="*/ 3171557 h 5962021"/>
                <a:gd name="connsiteX16" fmla="*/ 3292845 w 5426208"/>
                <a:gd name="connsiteY16" fmla="*/ 3855492 h 5962021"/>
                <a:gd name="connsiteX17" fmla="*/ 3192806 w 5426208"/>
                <a:gd name="connsiteY17" fmla="*/ 3605098 h 5962021"/>
                <a:gd name="connsiteX18" fmla="*/ 3006290 w 5426208"/>
                <a:gd name="connsiteY18" fmla="*/ 2735366 h 5962021"/>
                <a:gd name="connsiteX19" fmla="*/ 2437902 w 5426208"/>
                <a:gd name="connsiteY19" fmla="*/ 1391135 h 5962021"/>
                <a:gd name="connsiteX20" fmla="*/ 2116465 w 5426208"/>
                <a:gd name="connsiteY20" fmla="*/ 604830 h 5962021"/>
                <a:gd name="connsiteX21" fmla="*/ 1934158 w 5426208"/>
                <a:gd name="connsiteY21" fmla="*/ 263619 h 5962021"/>
                <a:gd name="connsiteX22" fmla="*/ 1759700 w 5426208"/>
                <a:gd name="connsiteY22" fmla="*/ 44801 h 5962021"/>
                <a:gd name="connsiteX23" fmla="*/ 1504721 w 5426208"/>
                <a:gd name="connsiteY23" fmla="*/ 1178280 h 5962021"/>
                <a:gd name="connsiteX24" fmla="*/ 1919500 w 5426208"/>
                <a:gd name="connsiteY24" fmla="*/ 2507459 h 5962021"/>
                <a:gd name="connsiteX25" fmla="*/ 2511779 w 5426208"/>
                <a:gd name="connsiteY25" fmla="*/ 3675170 h 5962021"/>
                <a:gd name="connsiteX26" fmla="*/ 2507282 w 5426208"/>
                <a:gd name="connsiteY26" fmla="*/ 3841321 h 5962021"/>
                <a:gd name="connsiteX27" fmla="*/ 1259624 w 5426208"/>
                <a:gd name="connsiteY27" fmla="*/ 2328350 h 5962021"/>
                <a:gd name="connsiteX28" fmla="*/ 760003 w 5426208"/>
                <a:gd name="connsiteY28" fmla="*/ 1781595 h 5962021"/>
                <a:gd name="connsiteX29" fmla="*/ 213248 w 5426208"/>
                <a:gd name="connsiteY29" fmla="*/ 1272548 h 5962021"/>
                <a:gd name="connsiteX30" fmla="*/ 213248 w 5426208"/>
                <a:gd name="connsiteY30" fmla="*/ 1404523 h 5962021"/>
                <a:gd name="connsiteX31" fmla="*/ 694015 w 5426208"/>
                <a:gd name="connsiteY31" fmla="*/ 2743129 h 5962021"/>
                <a:gd name="connsiteX32" fmla="*/ 1253280 w 5426208"/>
                <a:gd name="connsiteY32" fmla="*/ 3773089 h 5962021"/>
                <a:gd name="connsiteX33" fmla="*/ 2015715 w 5426208"/>
                <a:gd name="connsiteY33" fmla="*/ 4414391 h 5962021"/>
                <a:gd name="connsiteX34" fmla="*/ 2631307 w 5426208"/>
                <a:gd name="connsiteY34" fmla="*/ 4736844 h 5962021"/>
                <a:gd name="connsiteX35" fmla="*/ 2175214 w 5426208"/>
                <a:gd name="connsiteY35" fmla="*/ 4767647 h 5962021"/>
                <a:gd name="connsiteX36" fmla="*/ 1502268 w 5426208"/>
                <a:gd name="connsiteY36" fmla="*/ 4553614 h 5962021"/>
                <a:gd name="connsiteX37" fmla="*/ 760003 w 5426208"/>
                <a:gd name="connsiteY37" fmla="*/ 3949760 h 5962021"/>
                <a:gd name="connsiteX38" fmla="*/ 260382 w 5426208"/>
                <a:gd name="connsiteY38" fmla="*/ 3054214 h 5962021"/>
                <a:gd name="connsiteX39" fmla="*/ 5859 w 5426208"/>
                <a:gd name="connsiteY39" fmla="*/ 2686568 h 5962021"/>
                <a:gd name="connsiteX40" fmla="*/ 109554 w 5426208"/>
                <a:gd name="connsiteY40" fmla="*/ 3280457 h 5962021"/>
                <a:gd name="connsiteX41" fmla="*/ 420638 w 5426208"/>
                <a:gd name="connsiteY41" fmla="*/ 4685051 h 5962021"/>
                <a:gd name="connsiteX42" fmla="*/ 967661 w 5426208"/>
                <a:gd name="connsiteY42" fmla="*/ 5268502 h 5962021"/>
                <a:gd name="connsiteX43" fmla="*/ 1523574 w 5426208"/>
                <a:gd name="connsiteY43" fmla="*/ 5524036 h 5962021"/>
                <a:gd name="connsiteX44" fmla="*/ 2471273 w 5426208"/>
                <a:gd name="connsiteY44" fmla="*/ 5604188 h 5962021"/>
                <a:gd name="connsiteX45" fmla="*/ 3384948 w 5426208"/>
                <a:gd name="connsiteY45" fmla="*/ 5407662 h 5962021"/>
                <a:gd name="connsiteX46" fmla="*/ 3500869 w 5426208"/>
                <a:gd name="connsiteY46" fmla="*/ 5480803 h 5962021"/>
                <a:gd name="connsiteX47" fmla="*/ 3506134 w 5426208"/>
                <a:gd name="connsiteY47" fmla="*/ 5962021 h 5962021"/>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3006290 w 5426208"/>
                <a:gd name="connsiteY18" fmla="*/ 2753102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64295 w 5426208"/>
                <a:gd name="connsiteY18" fmla="*/ 2747898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32473 w 5426208"/>
                <a:gd name="connsiteY18" fmla="*/ 2740246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36 h 5979771"/>
                <a:gd name="connsiteX1" fmla="*/ 4282215 w 5426208"/>
                <a:gd name="connsiteY1" fmla="*/ 5300281 h 5979771"/>
                <a:gd name="connsiteX2" fmla="*/ 4330110 w 5426208"/>
                <a:gd name="connsiteY2" fmla="*/ 5032222 h 5979771"/>
                <a:gd name="connsiteX3" fmla="*/ 4631881 w 5426208"/>
                <a:gd name="connsiteY3" fmla="*/ 4627236 h 5979771"/>
                <a:gd name="connsiteX4" fmla="*/ 5058626 w 5426208"/>
                <a:gd name="connsiteY4" fmla="*/ 3581011 h 5979771"/>
                <a:gd name="connsiteX5" fmla="*/ 5416844 w 5426208"/>
                <a:gd name="connsiteY5" fmla="*/ 2515782 h 5979771"/>
                <a:gd name="connsiteX6" fmla="*/ 5253752 w 5426208"/>
                <a:gd name="connsiteY6" fmla="*/ 2527982 h 5979771"/>
                <a:gd name="connsiteX7" fmla="*/ 4553133 w 5426208"/>
                <a:gd name="connsiteY7" fmla="*/ 3047499 h 5979771"/>
                <a:gd name="connsiteX8" fmla="*/ 3980892 w 5426208"/>
                <a:gd name="connsiteY8" fmla="*/ 3990652 h 5979771"/>
                <a:gd name="connsiteX9" fmla="*/ 4002122 w 5426208"/>
                <a:gd name="connsiteY9" fmla="*/ 3300554 h 5979771"/>
                <a:gd name="connsiteX10" fmla="*/ 4261463 w 5426208"/>
                <a:gd name="connsiteY10" fmla="*/ 1763340 h 5979771"/>
                <a:gd name="connsiteX11" fmla="*/ 4416873 w 5426208"/>
                <a:gd name="connsiteY11" fmla="*/ 1163800 h 5979771"/>
                <a:gd name="connsiteX12" fmla="*/ 4596120 w 5426208"/>
                <a:gd name="connsiteY12" fmla="*/ 705346 h 5979771"/>
                <a:gd name="connsiteX13" fmla="*/ 4049958 w 5426208"/>
                <a:gd name="connsiteY13" fmla="*/ 979213 h 5979771"/>
                <a:gd name="connsiteX14" fmla="*/ 3488008 w 5426208"/>
                <a:gd name="connsiteY14" fmla="*/ 2095634 h 5979771"/>
                <a:gd name="connsiteX15" fmla="*/ 3287203 w 5426208"/>
                <a:gd name="connsiteY15" fmla="*/ 3189307 h 5979771"/>
                <a:gd name="connsiteX16" fmla="*/ 3292845 w 5426208"/>
                <a:gd name="connsiteY16" fmla="*/ 3873242 h 5979771"/>
                <a:gd name="connsiteX17" fmla="*/ 3192806 w 5426208"/>
                <a:gd name="connsiteY17" fmla="*/ 3622848 h 5979771"/>
                <a:gd name="connsiteX18" fmla="*/ 2932473 w 5426208"/>
                <a:gd name="connsiteY18" fmla="*/ 2740260 h 5979771"/>
                <a:gd name="connsiteX19" fmla="*/ 2399382 w 5426208"/>
                <a:gd name="connsiteY19" fmla="*/ 1409403 h 5979771"/>
                <a:gd name="connsiteX20" fmla="*/ 1934158 w 5426208"/>
                <a:gd name="connsiteY20" fmla="*/ 281369 h 5979771"/>
                <a:gd name="connsiteX21" fmla="*/ 1759700 w 5426208"/>
                <a:gd name="connsiteY21" fmla="*/ 62551 h 5979771"/>
                <a:gd name="connsiteX22" fmla="*/ 1504721 w 5426208"/>
                <a:gd name="connsiteY22" fmla="*/ 1196030 h 5979771"/>
                <a:gd name="connsiteX23" fmla="*/ 1919500 w 5426208"/>
                <a:gd name="connsiteY23" fmla="*/ 2525209 h 5979771"/>
                <a:gd name="connsiteX24" fmla="*/ 2511779 w 5426208"/>
                <a:gd name="connsiteY24" fmla="*/ 3692920 h 5979771"/>
                <a:gd name="connsiteX25" fmla="*/ 2507282 w 5426208"/>
                <a:gd name="connsiteY25" fmla="*/ 3859071 h 5979771"/>
                <a:gd name="connsiteX26" fmla="*/ 1259624 w 5426208"/>
                <a:gd name="connsiteY26" fmla="*/ 2346100 h 5979771"/>
                <a:gd name="connsiteX27" fmla="*/ 760003 w 5426208"/>
                <a:gd name="connsiteY27" fmla="*/ 1799345 h 5979771"/>
                <a:gd name="connsiteX28" fmla="*/ 213248 w 5426208"/>
                <a:gd name="connsiteY28" fmla="*/ 1290298 h 5979771"/>
                <a:gd name="connsiteX29" fmla="*/ 213248 w 5426208"/>
                <a:gd name="connsiteY29" fmla="*/ 1422273 h 5979771"/>
                <a:gd name="connsiteX30" fmla="*/ 694015 w 5426208"/>
                <a:gd name="connsiteY30" fmla="*/ 2760879 h 5979771"/>
                <a:gd name="connsiteX31" fmla="*/ 1253280 w 5426208"/>
                <a:gd name="connsiteY31" fmla="*/ 3790839 h 5979771"/>
                <a:gd name="connsiteX32" fmla="*/ 2015715 w 5426208"/>
                <a:gd name="connsiteY32" fmla="*/ 4432141 h 5979771"/>
                <a:gd name="connsiteX33" fmla="*/ 2631307 w 5426208"/>
                <a:gd name="connsiteY33" fmla="*/ 4754594 h 5979771"/>
                <a:gd name="connsiteX34" fmla="*/ 2175214 w 5426208"/>
                <a:gd name="connsiteY34" fmla="*/ 4785397 h 5979771"/>
                <a:gd name="connsiteX35" fmla="*/ 1502268 w 5426208"/>
                <a:gd name="connsiteY35" fmla="*/ 4571364 h 5979771"/>
                <a:gd name="connsiteX36" fmla="*/ 760003 w 5426208"/>
                <a:gd name="connsiteY36" fmla="*/ 3967510 h 5979771"/>
                <a:gd name="connsiteX37" fmla="*/ 260382 w 5426208"/>
                <a:gd name="connsiteY37" fmla="*/ 3071964 h 5979771"/>
                <a:gd name="connsiteX38" fmla="*/ 5859 w 5426208"/>
                <a:gd name="connsiteY38" fmla="*/ 2704318 h 5979771"/>
                <a:gd name="connsiteX39" fmla="*/ 109554 w 5426208"/>
                <a:gd name="connsiteY39" fmla="*/ 3298207 h 5979771"/>
                <a:gd name="connsiteX40" fmla="*/ 420638 w 5426208"/>
                <a:gd name="connsiteY40" fmla="*/ 4702801 h 5979771"/>
                <a:gd name="connsiteX41" fmla="*/ 967661 w 5426208"/>
                <a:gd name="connsiteY41" fmla="*/ 5286252 h 5979771"/>
                <a:gd name="connsiteX42" fmla="*/ 1523574 w 5426208"/>
                <a:gd name="connsiteY42" fmla="*/ 5541786 h 5979771"/>
                <a:gd name="connsiteX43" fmla="*/ 2471273 w 5426208"/>
                <a:gd name="connsiteY43" fmla="*/ 5621938 h 5979771"/>
                <a:gd name="connsiteX44" fmla="*/ 3384948 w 5426208"/>
                <a:gd name="connsiteY44" fmla="*/ 5425412 h 5979771"/>
                <a:gd name="connsiteX45" fmla="*/ 3500869 w 5426208"/>
                <a:gd name="connsiteY45" fmla="*/ 5498553 h 5979771"/>
                <a:gd name="connsiteX46" fmla="*/ 3506134 w 5426208"/>
                <a:gd name="connsiteY46" fmla="*/ 5979771 h 5979771"/>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596120 w 5426208"/>
                <a:gd name="connsiteY12" fmla="*/ 689122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40105 w 5426208"/>
                <a:gd name="connsiteY9" fmla="*/ 3319391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384948 w 5426043"/>
                <a:gd name="connsiteY44" fmla="*/ 5409188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394077 w 5426043"/>
                <a:gd name="connsiteY45" fmla="*/ 5495193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40194 w 5426043"/>
                <a:gd name="connsiteY2" fmla="*/ 4947008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85780 w 5426043"/>
                <a:gd name="connsiteY2" fmla="*/ 4979973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0534 w 5426043"/>
                <a:gd name="connsiteY8" fmla="*/ 4135949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311855 w 5426043"/>
                <a:gd name="connsiteY16" fmla="*/ 3851780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967843 w 5426225"/>
                <a:gd name="connsiteY41" fmla="*/ 5270028 h 5820250"/>
                <a:gd name="connsiteX42" fmla="*/ 1523756 w 5426225"/>
                <a:gd name="connsiteY42" fmla="*/ 5525562 h 5820250"/>
                <a:gd name="connsiteX43" fmla="*/ 2471455 w 5426225"/>
                <a:gd name="connsiteY43" fmla="*/ 5605714 h 5820250"/>
                <a:gd name="connsiteX44" fmla="*/ 3243083 w 5426225"/>
                <a:gd name="connsiteY44" fmla="*/ 5427626 h 5820250"/>
                <a:gd name="connsiteX45" fmla="*/ 3410128 w 5426225"/>
                <a:gd name="connsiteY45" fmla="*/ 5523928 h 5820250"/>
                <a:gd name="connsiteX46" fmla="*/ 3455644 w 5426225"/>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1523756 w 5426225"/>
                <a:gd name="connsiteY41" fmla="*/ 5525562 h 5820250"/>
                <a:gd name="connsiteX42" fmla="*/ 2471455 w 5426225"/>
                <a:gd name="connsiteY42" fmla="*/ 5605714 h 5820250"/>
                <a:gd name="connsiteX43" fmla="*/ 3243083 w 5426225"/>
                <a:gd name="connsiteY43" fmla="*/ 5427626 h 5820250"/>
                <a:gd name="connsiteX44" fmla="*/ 3410128 w 5426225"/>
                <a:gd name="connsiteY44" fmla="*/ 5523928 h 5820250"/>
                <a:gd name="connsiteX45" fmla="*/ 3455644 w 5426225"/>
                <a:gd name="connsiteY45" fmla="*/ 5820249 h 58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26225" h="5820250">
                  <a:moveTo>
                    <a:pt x="4361486" y="5609304"/>
                  </a:moveTo>
                  <a:cubicBezTo>
                    <a:pt x="4290845" y="5425964"/>
                    <a:pt x="4218872" y="5332208"/>
                    <a:pt x="4231313" y="5215361"/>
                  </a:cubicBezTo>
                  <a:cubicBezTo>
                    <a:pt x="4243754" y="5098514"/>
                    <a:pt x="4344731" y="5028828"/>
                    <a:pt x="4436133" y="4908219"/>
                  </a:cubicBezTo>
                  <a:cubicBezTo>
                    <a:pt x="4527536" y="4787610"/>
                    <a:pt x="4675949" y="4715614"/>
                    <a:pt x="4779728" y="4491709"/>
                  </a:cubicBezTo>
                  <a:cubicBezTo>
                    <a:pt x="4883507" y="4267804"/>
                    <a:pt x="4952592" y="3896812"/>
                    <a:pt x="5058808" y="3564787"/>
                  </a:cubicBezTo>
                  <a:cubicBezTo>
                    <a:pt x="5165024" y="3232762"/>
                    <a:pt x="5384505" y="2675063"/>
                    <a:pt x="5417026" y="2499558"/>
                  </a:cubicBezTo>
                  <a:cubicBezTo>
                    <a:pt x="5449547" y="2324053"/>
                    <a:pt x="5395991" y="2416073"/>
                    <a:pt x="5253934" y="2511758"/>
                  </a:cubicBezTo>
                  <a:cubicBezTo>
                    <a:pt x="5111877" y="2607443"/>
                    <a:pt x="4765963" y="2804601"/>
                    <a:pt x="4564682" y="3073666"/>
                  </a:cubicBezTo>
                  <a:cubicBezTo>
                    <a:pt x="4363402" y="3342731"/>
                    <a:pt x="4123683" y="4088628"/>
                    <a:pt x="4046251" y="4126147"/>
                  </a:cubicBezTo>
                  <a:cubicBezTo>
                    <a:pt x="3968819" y="4163666"/>
                    <a:pt x="4060805" y="3677596"/>
                    <a:pt x="4100087" y="3298781"/>
                  </a:cubicBezTo>
                  <a:cubicBezTo>
                    <a:pt x="4139369" y="2919967"/>
                    <a:pt x="4229114" y="2211794"/>
                    <a:pt x="4281942" y="1853260"/>
                  </a:cubicBezTo>
                  <a:cubicBezTo>
                    <a:pt x="4334770" y="1494726"/>
                    <a:pt x="4383260" y="1347511"/>
                    <a:pt x="4417055" y="1147576"/>
                  </a:cubicBezTo>
                  <a:cubicBezTo>
                    <a:pt x="4450850" y="947641"/>
                    <a:pt x="4543629" y="676062"/>
                    <a:pt x="4484715" y="653647"/>
                  </a:cubicBezTo>
                  <a:cubicBezTo>
                    <a:pt x="4425801" y="631232"/>
                    <a:pt x="4229660" y="775460"/>
                    <a:pt x="4063573" y="1013087"/>
                  </a:cubicBezTo>
                  <a:cubicBezTo>
                    <a:pt x="3897486" y="1250714"/>
                    <a:pt x="3617555" y="1719411"/>
                    <a:pt x="3488190" y="2079410"/>
                  </a:cubicBezTo>
                  <a:cubicBezTo>
                    <a:pt x="3358825" y="2439409"/>
                    <a:pt x="3316744" y="2877688"/>
                    <a:pt x="3287385" y="3173083"/>
                  </a:cubicBezTo>
                  <a:cubicBezTo>
                    <a:pt x="3258026" y="3468478"/>
                    <a:pt x="3327770" y="3779523"/>
                    <a:pt x="3312037" y="3851780"/>
                  </a:cubicBezTo>
                  <a:cubicBezTo>
                    <a:pt x="3296304" y="3924037"/>
                    <a:pt x="3256218" y="3794581"/>
                    <a:pt x="3192988" y="3606624"/>
                  </a:cubicBezTo>
                  <a:cubicBezTo>
                    <a:pt x="3129758" y="3418667"/>
                    <a:pt x="3064892" y="3092943"/>
                    <a:pt x="2932655" y="2724036"/>
                  </a:cubicBezTo>
                  <a:cubicBezTo>
                    <a:pt x="2800418" y="2355129"/>
                    <a:pt x="2568633" y="1791418"/>
                    <a:pt x="2399564" y="1393179"/>
                  </a:cubicBezTo>
                  <a:cubicBezTo>
                    <a:pt x="2230495" y="994941"/>
                    <a:pt x="2024857" y="559080"/>
                    <a:pt x="1918243" y="334605"/>
                  </a:cubicBezTo>
                  <a:cubicBezTo>
                    <a:pt x="1811629" y="110130"/>
                    <a:pt x="1828772" y="-94540"/>
                    <a:pt x="1759882" y="46327"/>
                  </a:cubicBezTo>
                  <a:cubicBezTo>
                    <a:pt x="1690992" y="187194"/>
                    <a:pt x="1478270" y="769363"/>
                    <a:pt x="1504903" y="1179806"/>
                  </a:cubicBezTo>
                  <a:cubicBezTo>
                    <a:pt x="1531536" y="1590249"/>
                    <a:pt x="1751839" y="2092837"/>
                    <a:pt x="1919682" y="2508985"/>
                  </a:cubicBezTo>
                  <a:cubicBezTo>
                    <a:pt x="2087525" y="2925133"/>
                    <a:pt x="2413997" y="3454386"/>
                    <a:pt x="2511961" y="3676696"/>
                  </a:cubicBezTo>
                  <a:cubicBezTo>
                    <a:pt x="2609925" y="3899006"/>
                    <a:pt x="2640198" y="3976933"/>
                    <a:pt x="2507464" y="3842847"/>
                  </a:cubicBezTo>
                  <a:cubicBezTo>
                    <a:pt x="2374730" y="3708761"/>
                    <a:pt x="1551019" y="2673164"/>
                    <a:pt x="1259806" y="2329876"/>
                  </a:cubicBezTo>
                  <a:cubicBezTo>
                    <a:pt x="968593" y="1986588"/>
                    <a:pt x="934581" y="1959088"/>
                    <a:pt x="760185" y="1783121"/>
                  </a:cubicBezTo>
                  <a:cubicBezTo>
                    <a:pt x="585789" y="1607154"/>
                    <a:pt x="304556" y="1336919"/>
                    <a:pt x="213430" y="1274074"/>
                  </a:cubicBezTo>
                  <a:cubicBezTo>
                    <a:pt x="122304" y="1211229"/>
                    <a:pt x="133302" y="1160952"/>
                    <a:pt x="213430" y="1406049"/>
                  </a:cubicBezTo>
                  <a:cubicBezTo>
                    <a:pt x="293558" y="1651146"/>
                    <a:pt x="520858" y="2349894"/>
                    <a:pt x="694197" y="2744655"/>
                  </a:cubicBezTo>
                  <a:cubicBezTo>
                    <a:pt x="867536" y="3139416"/>
                    <a:pt x="1033179" y="3496071"/>
                    <a:pt x="1253462" y="3774615"/>
                  </a:cubicBezTo>
                  <a:cubicBezTo>
                    <a:pt x="1473745" y="4053159"/>
                    <a:pt x="1786226" y="4255291"/>
                    <a:pt x="2015897" y="4415917"/>
                  </a:cubicBezTo>
                  <a:cubicBezTo>
                    <a:pt x="2245568" y="4576543"/>
                    <a:pt x="2599073" y="4704664"/>
                    <a:pt x="2631489" y="4738370"/>
                  </a:cubicBezTo>
                  <a:cubicBezTo>
                    <a:pt x="2663905" y="4772076"/>
                    <a:pt x="2363569" y="4799711"/>
                    <a:pt x="2175396" y="4769173"/>
                  </a:cubicBezTo>
                  <a:cubicBezTo>
                    <a:pt x="1987223" y="4738635"/>
                    <a:pt x="1738318" y="4691454"/>
                    <a:pt x="1502450" y="4555140"/>
                  </a:cubicBezTo>
                  <a:cubicBezTo>
                    <a:pt x="1266582" y="4418826"/>
                    <a:pt x="967166" y="4201186"/>
                    <a:pt x="760185" y="3951286"/>
                  </a:cubicBezTo>
                  <a:cubicBezTo>
                    <a:pt x="553204" y="3701386"/>
                    <a:pt x="386255" y="3266272"/>
                    <a:pt x="260564" y="3055740"/>
                  </a:cubicBezTo>
                  <a:cubicBezTo>
                    <a:pt x="134873" y="2845208"/>
                    <a:pt x="31179" y="2650387"/>
                    <a:pt x="6041" y="2688094"/>
                  </a:cubicBezTo>
                  <a:cubicBezTo>
                    <a:pt x="-19097" y="2725801"/>
                    <a:pt x="37824" y="2968981"/>
                    <a:pt x="109736" y="3281983"/>
                  </a:cubicBezTo>
                  <a:cubicBezTo>
                    <a:pt x="181648" y="3594985"/>
                    <a:pt x="201844" y="4192176"/>
                    <a:pt x="437514" y="4566106"/>
                  </a:cubicBezTo>
                  <a:cubicBezTo>
                    <a:pt x="673184" y="4940036"/>
                    <a:pt x="1184766" y="5352294"/>
                    <a:pt x="1523756" y="5525562"/>
                  </a:cubicBezTo>
                  <a:cubicBezTo>
                    <a:pt x="1862746" y="5698830"/>
                    <a:pt x="2184900" y="5622037"/>
                    <a:pt x="2471455" y="5605714"/>
                  </a:cubicBezTo>
                  <a:cubicBezTo>
                    <a:pt x="2758010" y="5589391"/>
                    <a:pt x="3144000" y="5442008"/>
                    <a:pt x="3243083" y="5427626"/>
                  </a:cubicBezTo>
                  <a:cubicBezTo>
                    <a:pt x="3342166" y="5413244"/>
                    <a:pt x="3406420" y="5413989"/>
                    <a:pt x="3410128" y="5523928"/>
                  </a:cubicBezTo>
                  <a:cubicBezTo>
                    <a:pt x="3413836" y="5633867"/>
                    <a:pt x="3448772" y="5675021"/>
                    <a:pt x="3455644" y="5820249"/>
                  </a:cubicBezTo>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AC3219BE-E738-0C56-C547-ADE2E251689D}"/>
              </a:ext>
            </a:extLst>
          </p:cNvPr>
          <p:cNvSpPr txBox="1"/>
          <p:nvPr/>
        </p:nvSpPr>
        <p:spPr>
          <a:xfrm>
            <a:off x="1285875" y="1028700"/>
            <a:ext cx="10280396" cy="5041407"/>
          </a:xfrm>
          <a:prstGeom prst="rect">
            <a:avLst/>
          </a:prstGeom>
        </p:spPr>
        <p:txBody>
          <a:bodyPr vert="horz" lIns="91440" tIns="45720" rIns="91440" bIns="45720" rtlCol="0" anchor="ctr">
            <a:normAutofit/>
          </a:bodyPr>
          <a:lstStyle/>
          <a:p>
            <a:pPr algn="ctr">
              <a:lnSpc>
                <a:spcPct val="90000"/>
              </a:lnSpc>
              <a:spcAft>
                <a:spcPts val="600"/>
              </a:spcAft>
            </a:pPr>
            <a:r>
              <a:rPr lang="en-US" sz="1600" b="1" dirty="0">
                <a:solidFill>
                  <a:schemeClr val="tx2"/>
                </a:solidFill>
              </a:rPr>
              <a:t>Components of the MDS </a:t>
            </a:r>
          </a:p>
          <a:p>
            <a:pPr indent="-228600" algn="ctr">
              <a:lnSpc>
                <a:spcPct val="90000"/>
              </a:lnSpc>
              <a:spcAft>
                <a:spcPts val="600"/>
              </a:spcAft>
              <a:buFont typeface="Arial" panose="020B0604020202020204" pitchFamily="34" charset="0"/>
              <a:buChar char="•"/>
            </a:pPr>
            <a:endParaRPr lang="en-US" sz="1600" dirty="0">
              <a:solidFill>
                <a:schemeClr val="tx2"/>
              </a:solidFill>
            </a:endParaRPr>
          </a:p>
          <a:p>
            <a:pPr indent="-228600" algn="ctr">
              <a:lnSpc>
                <a:spcPct val="90000"/>
              </a:lnSpc>
              <a:spcAft>
                <a:spcPts val="600"/>
              </a:spcAft>
              <a:buFont typeface="Arial" panose="020B0604020202020204" pitchFamily="34" charset="0"/>
              <a:buChar char="•"/>
            </a:pPr>
            <a:r>
              <a:rPr lang="en-US" sz="1600" dirty="0">
                <a:solidFill>
                  <a:schemeClr val="tx2"/>
                </a:solidFill>
              </a:rPr>
              <a:t>The MDS is completed for all residents in Medicare- or Medicaid-certified nursing homes and residents in a Medicare Part A SNF PPS stay in non-critical access hospitals with Medicare swing bed agreements.</a:t>
            </a:r>
          </a:p>
          <a:p>
            <a:pPr indent="-228600" algn="ctr">
              <a:lnSpc>
                <a:spcPct val="90000"/>
              </a:lnSpc>
              <a:spcAft>
                <a:spcPts val="600"/>
              </a:spcAft>
              <a:buFont typeface="Arial" panose="020B0604020202020204" pitchFamily="34" charset="0"/>
              <a:buChar char="•"/>
            </a:pPr>
            <a:endParaRPr lang="en-US" sz="1600" dirty="0">
              <a:solidFill>
                <a:schemeClr val="tx2"/>
              </a:solidFill>
            </a:endParaRPr>
          </a:p>
          <a:p>
            <a:pPr indent="-228600" algn="ctr">
              <a:lnSpc>
                <a:spcPct val="90000"/>
              </a:lnSpc>
              <a:spcAft>
                <a:spcPts val="600"/>
              </a:spcAft>
              <a:buFont typeface="Arial" panose="020B0604020202020204" pitchFamily="34" charset="0"/>
              <a:buChar char="•"/>
            </a:pPr>
            <a:r>
              <a:rPr lang="en-US" sz="1600" dirty="0">
                <a:solidFill>
                  <a:schemeClr val="tx2"/>
                </a:solidFill>
              </a:rPr>
              <a:t>The mandated assessment schedule is discussed in Chapter 2. </a:t>
            </a:r>
          </a:p>
        </p:txBody>
      </p:sp>
      <p:grpSp>
        <p:nvGrpSpPr>
          <p:cNvPr id="26" name="Group 25">
            <a:extLst>
              <a:ext uri="{FF2B5EF4-FFF2-40B4-BE49-F238E27FC236}">
                <a16:creationId xmlns:a16="http://schemas.microsoft.com/office/drawing/2014/main" id="{2E0CB3A3-E163-801B-144D-764BCB2831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454324">
            <a:off x="10240986" y="3586596"/>
            <a:ext cx="1244355" cy="1877126"/>
            <a:chOff x="11571873" y="5176897"/>
            <a:chExt cx="1284318" cy="1937410"/>
          </a:xfrm>
        </p:grpSpPr>
        <p:sp>
          <p:nvSpPr>
            <p:cNvPr id="27" name="Freeform: Shape 26">
              <a:extLst>
                <a:ext uri="{FF2B5EF4-FFF2-40B4-BE49-F238E27FC236}">
                  <a16:creationId xmlns:a16="http://schemas.microsoft.com/office/drawing/2014/main" id="{624D2B6F-A992-550B-AEFC-017B9411F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571873" y="5176897"/>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A80B6EB3-BE7D-FA75-19E3-789BB9AA1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571873" y="5176897"/>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Freeform: Shape 29">
            <a:extLst>
              <a:ext uri="{FF2B5EF4-FFF2-40B4-BE49-F238E27FC236}">
                <a16:creationId xmlns:a16="http://schemas.microsoft.com/office/drawing/2014/main" id="{5D6199EE-1384-133B-5837-667F784AC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57206">
            <a:off x="749174" y="6117230"/>
            <a:ext cx="1474845" cy="764257"/>
          </a:xfrm>
          <a:custGeom>
            <a:avLst/>
            <a:gdLst>
              <a:gd name="connsiteX0" fmla="*/ 285556 w 1474845"/>
              <a:gd name="connsiteY0" fmla="*/ 144638 h 764257"/>
              <a:gd name="connsiteX1" fmla="*/ 913088 w 1474845"/>
              <a:gd name="connsiteY1" fmla="*/ 6695 h 764257"/>
              <a:gd name="connsiteX2" fmla="*/ 1248153 w 1474845"/>
              <a:gd name="connsiteY2" fmla="*/ 145972 h 764257"/>
              <a:gd name="connsiteX3" fmla="*/ 1442152 w 1474845"/>
              <a:gd name="connsiteY3" fmla="*/ 331644 h 764257"/>
              <a:gd name="connsiteX4" fmla="*/ 1474845 w 1474845"/>
              <a:gd name="connsiteY4" fmla="*/ 379730 h 764257"/>
              <a:gd name="connsiteX5" fmla="*/ 1152560 w 1474845"/>
              <a:gd name="connsiteY5" fmla="*/ 560491 h 764257"/>
              <a:gd name="connsiteX6" fmla="*/ 1127333 w 1474845"/>
              <a:gd name="connsiteY6" fmla="*/ 511455 h 764257"/>
              <a:gd name="connsiteX7" fmla="*/ 863360 w 1474845"/>
              <a:gd name="connsiteY7" fmla="*/ 347872 h 764257"/>
              <a:gd name="connsiteX8" fmla="*/ 616287 w 1474845"/>
              <a:gd name="connsiteY8" fmla="*/ 375083 h 764257"/>
              <a:gd name="connsiteX9" fmla="*/ 408457 w 1474845"/>
              <a:gd name="connsiteY9" fmla="*/ 532495 h 764257"/>
              <a:gd name="connsiteX10" fmla="*/ 346745 w 1474845"/>
              <a:gd name="connsiteY10" fmla="*/ 743373 h 764257"/>
              <a:gd name="connsiteX11" fmla="*/ 0 w 1474845"/>
              <a:gd name="connsiteY11" fmla="*/ 762914 h 764257"/>
              <a:gd name="connsiteX12" fmla="*/ 23053 w 1474845"/>
              <a:gd name="connsiteY12" fmla="*/ 553082 h 764257"/>
              <a:gd name="connsiteX13" fmla="*/ 285556 w 1474845"/>
              <a:gd name="connsiteY13" fmla="*/ 144638 h 76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4845" h="764257">
                <a:moveTo>
                  <a:pt x="285556" y="144638"/>
                </a:moveTo>
                <a:cubicBezTo>
                  <a:pt x="463342" y="38940"/>
                  <a:pt x="663205" y="-20872"/>
                  <a:pt x="913088" y="6695"/>
                </a:cubicBezTo>
                <a:cubicBezTo>
                  <a:pt x="1047001" y="8703"/>
                  <a:pt x="1152359" y="80612"/>
                  <a:pt x="1248153" y="145972"/>
                </a:cubicBezTo>
                <a:cubicBezTo>
                  <a:pt x="1319998" y="194992"/>
                  <a:pt x="1389950" y="263543"/>
                  <a:pt x="1442152" y="331644"/>
                </a:cubicBezTo>
                <a:lnTo>
                  <a:pt x="1474845" y="379730"/>
                </a:lnTo>
                <a:lnTo>
                  <a:pt x="1152560" y="560491"/>
                </a:lnTo>
                <a:lnTo>
                  <a:pt x="1127333" y="511455"/>
                </a:lnTo>
                <a:cubicBezTo>
                  <a:pt x="1074820" y="449767"/>
                  <a:pt x="948534" y="370600"/>
                  <a:pt x="863360" y="347872"/>
                </a:cubicBezTo>
                <a:cubicBezTo>
                  <a:pt x="778186" y="325143"/>
                  <a:pt x="692105" y="344313"/>
                  <a:pt x="616287" y="375083"/>
                </a:cubicBezTo>
                <a:cubicBezTo>
                  <a:pt x="540470" y="405853"/>
                  <a:pt x="453380" y="471113"/>
                  <a:pt x="408457" y="532495"/>
                </a:cubicBezTo>
                <a:cubicBezTo>
                  <a:pt x="363532" y="593876"/>
                  <a:pt x="371516" y="631267"/>
                  <a:pt x="346745" y="743373"/>
                </a:cubicBezTo>
                <a:cubicBezTo>
                  <a:pt x="234179" y="751069"/>
                  <a:pt x="32832" y="769336"/>
                  <a:pt x="0" y="762914"/>
                </a:cubicBezTo>
                <a:cubicBezTo>
                  <a:pt x="3468" y="683930"/>
                  <a:pt x="4118" y="680211"/>
                  <a:pt x="23053" y="553082"/>
                </a:cubicBezTo>
                <a:cubicBezTo>
                  <a:pt x="41208" y="469151"/>
                  <a:pt x="144239" y="236822"/>
                  <a:pt x="285556" y="14463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2D81E1C3-5651-BE91-B266-92A08D0DD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370261">
            <a:off x="1843931" y="5486909"/>
            <a:ext cx="367586" cy="370105"/>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5B16611A-C556-98DA-A508-8099091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1023" flipH="1">
            <a:off x="10962978" y="5803153"/>
            <a:ext cx="346601" cy="361356"/>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92C60A4A-4BA5-C5DC-180A-27A207A83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088213">
            <a:off x="10906364" y="2220029"/>
            <a:ext cx="1616254" cy="886562"/>
          </a:xfrm>
          <a:custGeom>
            <a:avLst/>
            <a:gdLst>
              <a:gd name="connsiteX0" fmla="*/ 0 w 1616254"/>
              <a:gd name="connsiteY0" fmla="*/ 572889 h 886562"/>
              <a:gd name="connsiteX1" fmla="*/ 541831 w 1616254"/>
              <a:gd name="connsiteY1" fmla="*/ 34761 h 886562"/>
              <a:gd name="connsiteX2" fmla="*/ 682671 w 1616254"/>
              <a:gd name="connsiteY2" fmla="*/ 8520 h 886562"/>
              <a:gd name="connsiteX3" fmla="*/ 1023169 w 1616254"/>
              <a:gd name="connsiteY3" fmla="*/ 25958 h 886562"/>
              <a:gd name="connsiteX4" fmla="*/ 1478939 w 1616254"/>
              <a:gd name="connsiteY4" fmla="*/ 443951 h 886562"/>
              <a:gd name="connsiteX5" fmla="*/ 1611222 w 1616254"/>
              <a:gd name="connsiteY5" fmla="*/ 856638 h 886562"/>
              <a:gd name="connsiteX6" fmla="*/ 1573235 w 1616254"/>
              <a:gd name="connsiteY6" fmla="*/ 886026 h 886562"/>
              <a:gd name="connsiteX7" fmla="*/ 1221079 w 1616254"/>
              <a:gd name="connsiteY7" fmla="*/ 816150 h 886562"/>
              <a:gd name="connsiteX8" fmla="*/ 366540 w 1616254"/>
              <a:gd name="connsiteY8" fmla="*/ 642457 h 886562"/>
              <a:gd name="connsiteX9" fmla="*/ 31377 w 1616254"/>
              <a:gd name="connsiteY9" fmla="*/ 580001 h 88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6254" h="886562">
                <a:moveTo>
                  <a:pt x="0" y="572889"/>
                </a:moveTo>
                <a:lnTo>
                  <a:pt x="541831" y="34761"/>
                </a:lnTo>
                <a:lnTo>
                  <a:pt x="682671" y="8520"/>
                </a:lnTo>
                <a:cubicBezTo>
                  <a:pt x="805257" y="-5922"/>
                  <a:pt x="929033" y="-3198"/>
                  <a:pt x="1023169" y="25958"/>
                </a:cubicBezTo>
                <a:cubicBezTo>
                  <a:pt x="1211441" y="84272"/>
                  <a:pt x="1380931" y="305504"/>
                  <a:pt x="1478939" y="443951"/>
                </a:cubicBezTo>
                <a:cubicBezTo>
                  <a:pt x="1576948" y="582397"/>
                  <a:pt x="1602502" y="825932"/>
                  <a:pt x="1611222" y="856638"/>
                </a:cubicBezTo>
                <a:cubicBezTo>
                  <a:pt x="1619942" y="887345"/>
                  <a:pt x="1622736" y="887687"/>
                  <a:pt x="1573235" y="886026"/>
                </a:cubicBezTo>
                <a:cubicBezTo>
                  <a:pt x="1523735" y="884366"/>
                  <a:pt x="1221079" y="816150"/>
                  <a:pt x="1221079" y="816150"/>
                </a:cubicBezTo>
                <a:lnTo>
                  <a:pt x="366540" y="642457"/>
                </a:lnTo>
                <a:cubicBezTo>
                  <a:pt x="222847" y="613065"/>
                  <a:pt x="104747" y="594329"/>
                  <a:pt x="31377" y="5800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43C7C659-6ED9-0E7B-FD54-A10AAA369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370261">
            <a:off x="1850443" y="5486910"/>
            <a:ext cx="367586" cy="370105"/>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43578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square and rectangle">
            <a:extLst>
              <a:ext uri="{FF2B5EF4-FFF2-40B4-BE49-F238E27FC236}">
                <a16:creationId xmlns:a16="http://schemas.microsoft.com/office/drawing/2014/main" id="{6A7C2123-B557-8326-2F4A-C1D423C40B40}"/>
              </a:ext>
            </a:extLst>
          </p:cNvPr>
          <p:cNvPicPr>
            <a:picLocks noChangeAspect="1"/>
          </p:cNvPicPr>
          <p:nvPr/>
        </p:nvPicPr>
        <p:blipFill rotWithShape="1">
          <a:blip r:embed="rId2"/>
          <a:srcRect r="12622" b="2"/>
          <a:stretch/>
        </p:blipFill>
        <p:spPr>
          <a:xfrm>
            <a:off x="20" y="431"/>
            <a:ext cx="8115280" cy="6408311"/>
          </a:xfrm>
          <a:prstGeom prst="rect">
            <a:avLst/>
          </a:prstGeom>
        </p:spPr>
      </p:pic>
      <p:sp>
        <p:nvSpPr>
          <p:cNvPr id="3" name="TextBox 2">
            <a:extLst>
              <a:ext uri="{FF2B5EF4-FFF2-40B4-BE49-F238E27FC236}">
                <a16:creationId xmlns:a16="http://schemas.microsoft.com/office/drawing/2014/main" id="{D3740A91-F85E-F224-FDD7-7BD44347D645}"/>
              </a:ext>
            </a:extLst>
          </p:cNvPr>
          <p:cNvSpPr txBox="1"/>
          <p:nvPr/>
        </p:nvSpPr>
        <p:spPr>
          <a:xfrm>
            <a:off x="8643193" y="2418408"/>
            <a:ext cx="2942813" cy="3540265"/>
          </a:xfrm>
          <a:prstGeom prst="rect">
            <a:avLst/>
          </a:prstGeom>
        </p:spPr>
        <p:txBody>
          <a:bodyPr vert="horz" lIns="91440" tIns="45720" rIns="91440" bIns="45720" rtlCol="0">
            <a:normAutofit/>
          </a:bodyPr>
          <a:lstStyle/>
          <a:p>
            <a:pPr marR="0" lvl="0" fontAlgn="auto">
              <a:lnSpc>
                <a:spcPct val="90000"/>
              </a:lnSpc>
              <a:spcBef>
                <a:spcPts val="1000"/>
              </a:spcBef>
              <a:spcAft>
                <a:spcPts val="0"/>
              </a:spcAft>
              <a:buClrTx/>
              <a:buSzTx/>
              <a:tabLst/>
              <a:defRPr/>
            </a:pPr>
            <a:r>
              <a:rPr lang="en-US" sz="2000" b="1" dirty="0"/>
              <a:t>Sections of MDS</a:t>
            </a:r>
            <a:endParaRPr kumimoji="0" lang="en-US" sz="2000" b="1" i="0" u="none" strike="noStrike" cap="none" spc="0" normalizeH="0" baseline="0" noProof="0" dirty="0">
              <a:ln>
                <a:noFill/>
              </a:ln>
              <a:effectLst/>
              <a:uLnTx/>
              <a:uFillTx/>
            </a:endParaRP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117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83C6F9-66CF-9D29-DA7D-B1328E838943}"/>
              </a:ext>
            </a:extLst>
          </p:cNvPr>
          <p:cNvPicPr>
            <a:picLocks noChangeAspect="1"/>
          </p:cNvPicPr>
          <p:nvPr/>
        </p:nvPicPr>
        <p:blipFill rotWithShape="1">
          <a:blip r:embed="rId2"/>
          <a:srcRect l="28393" t="16462" r="29132" b="5306"/>
          <a:stretch/>
        </p:blipFill>
        <p:spPr>
          <a:xfrm>
            <a:off x="2516020" y="149290"/>
            <a:ext cx="6124127" cy="6344816"/>
          </a:xfrm>
          <a:prstGeom prst="rect">
            <a:avLst/>
          </a:prstGeom>
        </p:spPr>
      </p:pic>
    </p:spTree>
    <p:extLst>
      <p:ext uri="{BB962C8B-B14F-4D97-AF65-F5344CB8AC3E}">
        <p14:creationId xmlns:p14="http://schemas.microsoft.com/office/powerpoint/2010/main" val="3630012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0014B2-700A-FB41-1E24-537C8FE52F76}"/>
              </a:ext>
            </a:extLst>
          </p:cNvPr>
          <p:cNvPicPr>
            <a:picLocks noChangeAspect="1"/>
          </p:cNvPicPr>
          <p:nvPr/>
        </p:nvPicPr>
        <p:blipFill rotWithShape="1">
          <a:blip r:embed="rId2"/>
          <a:srcRect l="33520" t="57283" r="33801" b="39452"/>
          <a:stretch/>
        </p:blipFill>
        <p:spPr>
          <a:xfrm>
            <a:off x="643467" y="3280304"/>
            <a:ext cx="5291666" cy="297392"/>
          </a:xfrm>
          <a:prstGeom prst="rect">
            <a:avLst/>
          </a:prstGeom>
        </p:spPr>
      </p:pic>
      <p:pic>
        <p:nvPicPr>
          <p:cNvPr id="5" name="Picture 4">
            <a:extLst>
              <a:ext uri="{FF2B5EF4-FFF2-40B4-BE49-F238E27FC236}">
                <a16:creationId xmlns:a16="http://schemas.microsoft.com/office/drawing/2014/main" id="{29626950-9B77-4F59-98D7-2F7FF0DE4431}"/>
              </a:ext>
            </a:extLst>
          </p:cNvPr>
          <p:cNvPicPr>
            <a:picLocks noChangeAspect="1"/>
          </p:cNvPicPr>
          <p:nvPr/>
        </p:nvPicPr>
        <p:blipFill rotWithShape="1">
          <a:blip r:embed="rId3"/>
          <a:srcRect l="32219" t="80271" r="32883" b="14014"/>
          <a:stretch/>
        </p:blipFill>
        <p:spPr>
          <a:xfrm>
            <a:off x="6256865" y="3185274"/>
            <a:ext cx="5291667" cy="487452"/>
          </a:xfrm>
          <a:prstGeom prst="rect">
            <a:avLst/>
          </a:prstGeom>
        </p:spPr>
      </p:pic>
    </p:spTree>
    <p:extLst>
      <p:ext uri="{BB962C8B-B14F-4D97-AF65-F5344CB8AC3E}">
        <p14:creationId xmlns:p14="http://schemas.microsoft.com/office/powerpoint/2010/main" val="578957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95D468-E547-F9D3-A4B2-803C0A84F61B}"/>
              </a:ext>
            </a:extLst>
          </p:cNvPr>
          <p:cNvPicPr>
            <a:picLocks noChangeAspect="1"/>
          </p:cNvPicPr>
          <p:nvPr/>
        </p:nvPicPr>
        <p:blipFill rotWithShape="1">
          <a:blip r:embed="rId2"/>
          <a:srcRect l="32602" t="17143" r="33419" b="4626"/>
          <a:stretch/>
        </p:blipFill>
        <p:spPr>
          <a:xfrm>
            <a:off x="3776539" y="331643"/>
            <a:ext cx="4311542" cy="5583641"/>
          </a:xfrm>
          <a:prstGeom prst="rect">
            <a:avLst/>
          </a:prstGeom>
        </p:spPr>
      </p:pic>
      <p:sp>
        <p:nvSpPr>
          <p:cNvPr id="5" name="TextBox 4">
            <a:extLst>
              <a:ext uri="{FF2B5EF4-FFF2-40B4-BE49-F238E27FC236}">
                <a16:creationId xmlns:a16="http://schemas.microsoft.com/office/drawing/2014/main" id="{0FF0EFA6-53C9-5EF7-78A7-FEBF112881C8}"/>
              </a:ext>
            </a:extLst>
          </p:cNvPr>
          <p:cNvSpPr txBox="1"/>
          <p:nvPr/>
        </p:nvSpPr>
        <p:spPr>
          <a:xfrm>
            <a:off x="1857376" y="6057900"/>
            <a:ext cx="7288958" cy="646331"/>
          </a:xfrm>
          <a:prstGeom prst="rect">
            <a:avLst/>
          </a:prstGeom>
          <a:noFill/>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3"/>
              </a:rPr>
              <a:t>Understanding Changes to the Minimum Data Set (MDS) 3.0 Resident Assessment Instrument (RAI) Manual</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(May 2023)</a:t>
            </a:r>
          </a:p>
        </p:txBody>
      </p:sp>
      <p:sp>
        <p:nvSpPr>
          <p:cNvPr id="7" name="TextBox 6">
            <a:extLst>
              <a:ext uri="{FF2B5EF4-FFF2-40B4-BE49-F238E27FC236}">
                <a16:creationId xmlns:a16="http://schemas.microsoft.com/office/drawing/2014/main" id="{E00C7642-0C0E-5A3A-4C3C-2621EDAE9A69}"/>
              </a:ext>
            </a:extLst>
          </p:cNvPr>
          <p:cNvSpPr txBox="1"/>
          <p:nvPr/>
        </p:nvSpPr>
        <p:spPr>
          <a:xfrm>
            <a:off x="1711570" y="4056185"/>
            <a:ext cx="7432430" cy="169584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b="1"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CMS SNF Virtual Training:</a:t>
            </a:r>
          </a:p>
        </p:txBody>
      </p:sp>
    </p:spTree>
    <p:extLst>
      <p:ext uri="{BB962C8B-B14F-4D97-AF65-F5344CB8AC3E}">
        <p14:creationId xmlns:p14="http://schemas.microsoft.com/office/powerpoint/2010/main" val="2258789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4" descr="White puzzle with one red piece">
            <a:extLst>
              <a:ext uri="{FF2B5EF4-FFF2-40B4-BE49-F238E27FC236}">
                <a16:creationId xmlns:a16="http://schemas.microsoft.com/office/drawing/2014/main" id="{4E7372D4-8F91-4038-7C00-10BF05A70A1E}"/>
              </a:ext>
            </a:extLst>
          </p:cNvPr>
          <p:cNvPicPr>
            <a:picLocks noChangeAspect="1"/>
          </p:cNvPicPr>
          <p:nvPr/>
        </p:nvPicPr>
        <p:blipFill rotWithShape="1">
          <a:blip r:embed="rId2"/>
          <a:srcRect t="18650" b="2724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9" name="TextBox 2">
            <a:extLst>
              <a:ext uri="{FF2B5EF4-FFF2-40B4-BE49-F238E27FC236}">
                <a16:creationId xmlns:a16="http://schemas.microsoft.com/office/drawing/2014/main" id="{023FC5B0-F941-EBD5-BE8E-E55D14252FA6}"/>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a:lnSpc>
                <a:spcPct val="90000"/>
              </a:lnSpc>
              <a:spcAft>
                <a:spcPts val="600"/>
              </a:spcAft>
            </a:pPr>
            <a:r>
              <a:rPr lang="en-US" sz="1500" dirty="0"/>
              <a:t>Layout of the RAI Manual:</a:t>
            </a:r>
          </a:p>
          <a:p>
            <a:pPr indent="-228600">
              <a:lnSpc>
                <a:spcPct val="90000"/>
              </a:lnSpc>
              <a:spcAft>
                <a:spcPts val="600"/>
              </a:spcAft>
              <a:buFont typeface="Arial" panose="020B0604020202020204" pitchFamily="34" charset="0"/>
              <a:buChar char="•"/>
            </a:pPr>
            <a:r>
              <a:rPr lang="en-US" sz="1500" dirty="0"/>
              <a:t>Chapter 1: Resident Assessment Instrument (RAI) </a:t>
            </a:r>
          </a:p>
          <a:p>
            <a:pPr indent="-228600">
              <a:lnSpc>
                <a:spcPct val="90000"/>
              </a:lnSpc>
              <a:spcAft>
                <a:spcPts val="600"/>
              </a:spcAft>
              <a:buFont typeface="Arial" panose="020B0604020202020204" pitchFamily="34" charset="0"/>
              <a:buChar char="•"/>
            </a:pPr>
            <a:r>
              <a:rPr lang="en-US" sz="1500" dirty="0"/>
              <a:t>Chapter 2: Assessments for the Resident Assessment Instrument (RAI) </a:t>
            </a:r>
          </a:p>
          <a:p>
            <a:pPr indent="-228600">
              <a:lnSpc>
                <a:spcPct val="90000"/>
              </a:lnSpc>
              <a:spcAft>
                <a:spcPts val="600"/>
              </a:spcAft>
              <a:buFont typeface="Arial" panose="020B0604020202020204" pitchFamily="34" charset="0"/>
              <a:buChar char="•"/>
            </a:pPr>
            <a:r>
              <a:rPr lang="en-US" sz="1500" dirty="0"/>
              <a:t>Chapter 3: Coding Conventions, Overview to the Item-by-Item Guide to the MDS 3.0 </a:t>
            </a:r>
          </a:p>
          <a:p>
            <a:pPr indent="-228600">
              <a:lnSpc>
                <a:spcPct val="90000"/>
              </a:lnSpc>
              <a:spcAft>
                <a:spcPts val="600"/>
              </a:spcAft>
              <a:buFont typeface="Arial" panose="020B0604020202020204" pitchFamily="34" charset="0"/>
              <a:buChar char="•"/>
            </a:pPr>
            <a:r>
              <a:rPr lang="en-US" sz="1500" dirty="0"/>
              <a:t>Chapter 4: Care Area Assessment (CAA) Process and Care Planning </a:t>
            </a:r>
          </a:p>
          <a:p>
            <a:pPr indent="-228600">
              <a:lnSpc>
                <a:spcPct val="90000"/>
              </a:lnSpc>
              <a:spcAft>
                <a:spcPts val="600"/>
              </a:spcAft>
              <a:buFont typeface="Arial" panose="020B0604020202020204" pitchFamily="34" charset="0"/>
              <a:buChar char="•"/>
            </a:pPr>
            <a:r>
              <a:rPr lang="en-US" sz="1500" dirty="0"/>
              <a:t>Chapter 5: Submission and Correction of the MDS Assessments </a:t>
            </a:r>
          </a:p>
          <a:p>
            <a:pPr indent="-228600">
              <a:lnSpc>
                <a:spcPct val="90000"/>
              </a:lnSpc>
              <a:spcAft>
                <a:spcPts val="600"/>
              </a:spcAft>
              <a:buFont typeface="Arial" panose="020B0604020202020204" pitchFamily="34" charset="0"/>
              <a:buChar char="•"/>
            </a:pPr>
            <a:r>
              <a:rPr lang="en-US" sz="1500" dirty="0"/>
              <a:t>Chapter 6: Medicare Skilled Nursing Facility Prospective Payment System (SNF PPS) </a:t>
            </a:r>
          </a:p>
        </p:txBody>
      </p:sp>
    </p:spTree>
    <p:extLst>
      <p:ext uri="{BB962C8B-B14F-4D97-AF65-F5344CB8AC3E}">
        <p14:creationId xmlns:p14="http://schemas.microsoft.com/office/powerpoint/2010/main" val="3128014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riting an appointment on a paper agenda">
            <a:extLst>
              <a:ext uri="{FF2B5EF4-FFF2-40B4-BE49-F238E27FC236}">
                <a16:creationId xmlns:a16="http://schemas.microsoft.com/office/drawing/2014/main" id="{6804353E-2D9F-77E4-32C7-E62BFE6CC361}"/>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9849230-DF37-0F33-5F4B-475874C72DAF}"/>
              </a:ext>
            </a:extLst>
          </p:cNvPr>
          <p:cNvSpPr txBox="1"/>
          <p:nvPr/>
        </p:nvSpPr>
        <p:spPr>
          <a:xfrm>
            <a:off x="3590925" y="1038225"/>
            <a:ext cx="8382001" cy="5138738"/>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kumimoji="0" lang="en-US" sz="1700" b="1" i="0" u="none" strike="noStrike" cap="none" spc="0" normalizeH="0" baseline="0" noProof="0" dirty="0">
                <a:ln>
                  <a:noFill/>
                </a:ln>
                <a:effectLst/>
                <a:uLnTx/>
                <a:uFillTx/>
              </a:rPr>
              <a:t>Layout of the RAI Manual Appendices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Appendix A: Glossary and Common Acronyms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Appendix B: State Agency and CMS Regional Office RAI/MDS Contacts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Appendix C: Care Area Assessment (CAA) Resources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Appendix D: Interviewing to Increase Resident Voice in MDS Assessments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Appendix E: PHQ-9 Scoring Rules and Instruction for BIMS (When Administered In Writing)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Appendix F: MDS Item Matrix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Appendix G: References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Appendix H: MDS 3.0 Item Set</a:t>
            </a:r>
          </a:p>
        </p:txBody>
      </p:sp>
    </p:spTree>
    <p:extLst>
      <p:ext uri="{BB962C8B-B14F-4D97-AF65-F5344CB8AC3E}">
        <p14:creationId xmlns:p14="http://schemas.microsoft.com/office/powerpoint/2010/main" val="2489960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7">
            <a:extLst>
              <a:ext uri="{FF2B5EF4-FFF2-40B4-BE49-F238E27FC236}">
                <a16:creationId xmlns:a16="http://schemas.microsoft.com/office/drawing/2014/main" id="{12B5DE39-BA09-7B42-4003-4F8550E98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862005" flipH="1" flipV="1">
            <a:off x="851682" y="-208561"/>
            <a:ext cx="1021459" cy="1151268"/>
          </a:xfrm>
          <a:custGeom>
            <a:avLst/>
            <a:gdLst>
              <a:gd name="connsiteX0" fmla="*/ 0 w 1021459"/>
              <a:gd name="connsiteY0" fmla="*/ 480203 h 1151268"/>
              <a:gd name="connsiteX1" fmla="*/ 205383 w 1021459"/>
              <a:gd name="connsiteY1" fmla="*/ 339749 h 1151268"/>
              <a:gd name="connsiteX2" fmla="*/ 234518 w 1021459"/>
              <a:gd name="connsiteY2" fmla="*/ 370332 h 1151268"/>
              <a:gd name="connsiteX3" fmla="*/ 559218 w 1021459"/>
              <a:gd name="connsiteY3" fmla="*/ 756689 h 1151268"/>
              <a:gd name="connsiteX4" fmla="*/ 883382 w 1021459"/>
              <a:gd name="connsiteY4" fmla="*/ 0 h 1151268"/>
              <a:gd name="connsiteX5" fmla="*/ 989197 w 1021459"/>
              <a:gd name="connsiteY5" fmla="*/ 471798 h 1151268"/>
              <a:gd name="connsiteX6" fmla="*/ 1021441 w 1021459"/>
              <a:gd name="connsiteY6" fmla="*/ 716426 h 1151268"/>
              <a:gd name="connsiteX7" fmla="*/ 904281 w 1021459"/>
              <a:gd name="connsiteY7" fmla="*/ 1015641 h 1151268"/>
              <a:gd name="connsiteX8" fmla="*/ 651239 w 1021459"/>
              <a:gd name="connsiteY8" fmla="*/ 1139993 h 1151268"/>
              <a:gd name="connsiteX9" fmla="*/ 257636 w 1021459"/>
              <a:gd name="connsiteY9" fmla="*/ 1102844 h 1151268"/>
              <a:gd name="connsiteX10" fmla="*/ 67884 w 1021459"/>
              <a:gd name="connsiteY10" fmla="*/ 763595 h 1151268"/>
              <a:gd name="connsiteX11" fmla="*/ 1054 w 1021459"/>
              <a:gd name="connsiteY11" fmla="*/ 485262 h 115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1459" h="1151268">
                <a:moveTo>
                  <a:pt x="0" y="480203"/>
                </a:moveTo>
                <a:lnTo>
                  <a:pt x="205383" y="339749"/>
                </a:lnTo>
                <a:lnTo>
                  <a:pt x="234518" y="370332"/>
                </a:lnTo>
                <a:cubicBezTo>
                  <a:pt x="346512" y="495221"/>
                  <a:pt x="463425" y="650296"/>
                  <a:pt x="559218" y="756689"/>
                </a:cubicBezTo>
                <a:lnTo>
                  <a:pt x="883382" y="0"/>
                </a:lnTo>
                <a:cubicBezTo>
                  <a:pt x="926936" y="199703"/>
                  <a:pt x="968197" y="287720"/>
                  <a:pt x="989197" y="471798"/>
                </a:cubicBezTo>
                <a:lnTo>
                  <a:pt x="1021441" y="716426"/>
                </a:lnTo>
                <a:cubicBezTo>
                  <a:pt x="1022254" y="879354"/>
                  <a:pt x="997177" y="920689"/>
                  <a:pt x="904281" y="1015641"/>
                </a:cubicBezTo>
                <a:cubicBezTo>
                  <a:pt x="847918" y="1080027"/>
                  <a:pt x="759013" y="1125459"/>
                  <a:pt x="651239" y="1139993"/>
                </a:cubicBezTo>
                <a:cubicBezTo>
                  <a:pt x="543465" y="1154527"/>
                  <a:pt x="354862" y="1165577"/>
                  <a:pt x="257636" y="1102844"/>
                </a:cubicBezTo>
                <a:cubicBezTo>
                  <a:pt x="160410" y="1040111"/>
                  <a:pt x="86077" y="841634"/>
                  <a:pt x="67884" y="763595"/>
                </a:cubicBezTo>
                <a:cubicBezTo>
                  <a:pt x="50473" y="698669"/>
                  <a:pt x="25338" y="595452"/>
                  <a:pt x="1054" y="485262"/>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9" name="Group 9">
            <a:extLst>
              <a:ext uri="{FF2B5EF4-FFF2-40B4-BE49-F238E27FC236}">
                <a16:creationId xmlns:a16="http://schemas.microsoft.com/office/drawing/2014/main" id="{943FC24A-9617-F1D0-8D4E-27F879E595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66449" y="-38918"/>
            <a:ext cx="1523437" cy="1056487"/>
            <a:chOff x="10366449" y="-38918"/>
            <a:chExt cx="1523437" cy="1056487"/>
          </a:xfrm>
        </p:grpSpPr>
        <p:sp>
          <p:nvSpPr>
            <p:cNvPr id="31" name="Freeform: Shape 10">
              <a:extLst>
                <a:ext uri="{FF2B5EF4-FFF2-40B4-BE49-F238E27FC236}">
                  <a16:creationId xmlns:a16="http://schemas.microsoft.com/office/drawing/2014/main" id="{BDFFEA31-BAB2-02AE-9FB8-465E87C1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964675">
              <a:off x="10366449" y="-38918"/>
              <a:ext cx="1523437" cy="1056487"/>
            </a:xfrm>
            <a:custGeom>
              <a:avLst/>
              <a:gdLst>
                <a:gd name="connsiteX0" fmla="*/ 325537 w 1523437"/>
                <a:gd name="connsiteY0" fmla="*/ 838828 h 1056487"/>
                <a:gd name="connsiteX1" fmla="*/ 0 w 1523437"/>
                <a:gd name="connsiteY1" fmla="*/ 646392 h 1056487"/>
                <a:gd name="connsiteX2" fmla="*/ 19482 w 1523437"/>
                <a:gd name="connsiteY2" fmla="*/ 524888 h 1056487"/>
                <a:gd name="connsiteX3" fmla="*/ 187004 w 1523437"/>
                <a:gd name="connsiteY3" fmla="*/ 169991 h 1056487"/>
                <a:gd name="connsiteX4" fmla="*/ 787409 w 1523437"/>
                <a:gd name="connsiteY4" fmla="*/ 473 h 1056487"/>
                <a:gd name="connsiteX5" fmla="*/ 1214891 w 1523437"/>
                <a:gd name="connsiteY5" fmla="*/ 94289 h 1056487"/>
                <a:gd name="connsiteX6" fmla="*/ 1465991 w 1523437"/>
                <a:gd name="connsiteY6" fmla="*/ 418107 h 1056487"/>
                <a:gd name="connsiteX7" fmla="*/ 1520967 w 1523437"/>
                <a:gd name="connsiteY7" fmla="*/ 1051043 h 1056487"/>
                <a:gd name="connsiteX8" fmla="*/ 1194000 w 1523437"/>
                <a:gd name="connsiteY8" fmla="*/ 1056487 h 1056487"/>
                <a:gd name="connsiteX9" fmla="*/ 1102084 w 1523437"/>
                <a:gd name="connsiteY9" fmla="*/ 502253 h 1056487"/>
                <a:gd name="connsiteX10" fmla="*/ 897264 w 1523437"/>
                <a:gd name="connsiteY10" fmla="*/ 342960 h 1056487"/>
                <a:gd name="connsiteX11" fmla="*/ 466885 w 1523437"/>
                <a:gd name="connsiteY11" fmla="*/ 385718 h 1056487"/>
                <a:gd name="connsiteX12" fmla="*/ 328613 w 1523437"/>
                <a:gd name="connsiteY12" fmla="*/ 812953 h 105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437" h="1056487">
                  <a:moveTo>
                    <a:pt x="325537" y="838828"/>
                  </a:moveTo>
                  <a:lnTo>
                    <a:pt x="0" y="646392"/>
                  </a:lnTo>
                  <a:lnTo>
                    <a:pt x="19482" y="524888"/>
                  </a:lnTo>
                  <a:cubicBezTo>
                    <a:pt x="45296" y="386979"/>
                    <a:pt x="83552" y="275132"/>
                    <a:pt x="187004" y="169991"/>
                  </a:cubicBezTo>
                  <a:cubicBezTo>
                    <a:pt x="340679" y="32713"/>
                    <a:pt x="414535" y="-4793"/>
                    <a:pt x="787409" y="473"/>
                  </a:cubicBezTo>
                  <a:cubicBezTo>
                    <a:pt x="918118" y="3526"/>
                    <a:pt x="1101793" y="24683"/>
                    <a:pt x="1214891" y="94289"/>
                  </a:cubicBezTo>
                  <a:cubicBezTo>
                    <a:pt x="1327988" y="163895"/>
                    <a:pt x="1414979" y="258649"/>
                    <a:pt x="1465991" y="418107"/>
                  </a:cubicBezTo>
                  <a:cubicBezTo>
                    <a:pt x="1517004" y="577566"/>
                    <a:pt x="1529510" y="852336"/>
                    <a:pt x="1520967" y="1051043"/>
                  </a:cubicBezTo>
                  <a:cubicBezTo>
                    <a:pt x="1453892" y="1048474"/>
                    <a:pt x="1228525" y="1050497"/>
                    <a:pt x="1194000" y="1056487"/>
                  </a:cubicBezTo>
                  <a:cubicBezTo>
                    <a:pt x="1182161" y="808066"/>
                    <a:pt x="1151539" y="621174"/>
                    <a:pt x="1102084" y="502253"/>
                  </a:cubicBezTo>
                  <a:cubicBezTo>
                    <a:pt x="1052628" y="383332"/>
                    <a:pt x="1003131" y="362382"/>
                    <a:pt x="897264" y="342960"/>
                  </a:cubicBezTo>
                  <a:cubicBezTo>
                    <a:pt x="791398" y="323537"/>
                    <a:pt x="561660" y="307387"/>
                    <a:pt x="466885" y="385718"/>
                  </a:cubicBezTo>
                  <a:cubicBezTo>
                    <a:pt x="372109" y="464051"/>
                    <a:pt x="353596" y="685333"/>
                    <a:pt x="328613" y="81295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11">
              <a:extLst>
                <a:ext uri="{FF2B5EF4-FFF2-40B4-BE49-F238E27FC236}">
                  <a16:creationId xmlns:a16="http://schemas.microsoft.com/office/drawing/2014/main" id="{CC1C412C-D5C4-23B4-7FA8-2EBFDB424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964675">
              <a:off x="10366449" y="-38918"/>
              <a:ext cx="1523437" cy="1056487"/>
            </a:xfrm>
            <a:custGeom>
              <a:avLst/>
              <a:gdLst>
                <a:gd name="connsiteX0" fmla="*/ 325537 w 1523437"/>
                <a:gd name="connsiteY0" fmla="*/ 838828 h 1056487"/>
                <a:gd name="connsiteX1" fmla="*/ 0 w 1523437"/>
                <a:gd name="connsiteY1" fmla="*/ 646392 h 1056487"/>
                <a:gd name="connsiteX2" fmla="*/ 19482 w 1523437"/>
                <a:gd name="connsiteY2" fmla="*/ 524888 h 1056487"/>
                <a:gd name="connsiteX3" fmla="*/ 187004 w 1523437"/>
                <a:gd name="connsiteY3" fmla="*/ 169991 h 1056487"/>
                <a:gd name="connsiteX4" fmla="*/ 787409 w 1523437"/>
                <a:gd name="connsiteY4" fmla="*/ 473 h 1056487"/>
                <a:gd name="connsiteX5" fmla="*/ 1214891 w 1523437"/>
                <a:gd name="connsiteY5" fmla="*/ 94289 h 1056487"/>
                <a:gd name="connsiteX6" fmla="*/ 1465991 w 1523437"/>
                <a:gd name="connsiteY6" fmla="*/ 418107 h 1056487"/>
                <a:gd name="connsiteX7" fmla="*/ 1520967 w 1523437"/>
                <a:gd name="connsiteY7" fmla="*/ 1051043 h 1056487"/>
                <a:gd name="connsiteX8" fmla="*/ 1194000 w 1523437"/>
                <a:gd name="connsiteY8" fmla="*/ 1056487 h 1056487"/>
                <a:gd name="connsiteX9" fmla="*/ 1102084 w 1523437"/>
                <a:gd name="connsiteY9" fmla="*/ 502253 h 1056487"/>
                <a:gd name="connsiteX10" fmla="*/ 897264 w 1523437"/>
                <a:gd name="connsiteY10" fmla="*/ 342960 h 1056487"/>
                <a:gd name="connsiteX11" fmla="*/ 466885 w 1523437"/>
                <a:gd name="connsiteY11" fmla="*/ 385718 h 1056487"/>
                <a:gd name="connsiteX12" fmla="*/ 328613 w 1523437"/>
                <a:gd name="connsiteY12" fmla="*/ 812953 h 105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437" h="1056487">
                  <a:moveTo>
                    <a:pt x="325537" y="838828"/>
                  </a:moveTo>
                  <a:lnTo>
                    <a:pt x="0" y="646392"/>
                  </a:lnTo>
                  <a:lnTo>
                    <a:pt x="19482" y="524888"/>
                  </a:lnTo>
                  <a:cubicBezTo>
                    <a:pt x="45296" y="386979"/>
                    <a:pt x="83552" y="275132"/>
                    <a:pt x="187004" y="169991"/>
                  </a:cubicBezTo>
                  <a:cubicBezTo>
                    <a:pt x="340679" y="32713"/>
                    <a:pt x="414535" y="-4793"/>
                    <a:pt x="787409" y="473"/>
                  </a:cubicBezTo>
                  <a:cubicBezTo>
                    <a:pt x="918118" y="3526"/>
                    <a:pt x="1101793" y="24683"/>
                    <a:pt x="1214891" y="94289"/>
                  </a:cubicBezTo>
                  <a:cubicBezTo>
                    <a:pt x="1327988" y="163895"/>
                    <a:pt x="1414979" y="258649"/>
                    <a:pt x="1465991" y="418107"/>
                  </a:cubicBezTo>
                  <a:cubicBezTo>
                    <a:pt x="1517004" y="577566"/>
                    <a:pt x="1529510" y="852336"/>
                    <a:pt x="1520967" y="1051043"/>
                  </a:cubicBezTo>
                  <a:cubicBezTo>
                    <a:pt x="1453892" y="1048474"/>
                    <a:pt x="1228525" y="1050497"/>
                    <a:pt x="1194000" y="1056487"/>
                  </a:cubicBezTo>
                  <a:cubicBezTo>
                    <a:pt x="1182161" y="808066"/>
                    <a:pt x="1151539" y="621174"/>
                    <a:pt x="1102084" y="502253"/>
                  </a:cubicBezTo>
                  <a:cubicBezTo>
                    <a:pt x="1052628" y="383332"/>
                    <a:pt x="1003131" y="362382"/>
                    <a:pt x="897264" y="342960"/>
                  </a:cubicBezTo>
                  <a:cubicBezTo>
                    <a:pt x="791398" y="323537"/>
                    <a:pt x="561660" y="307387"/>
                    <a:pt x="466885" y="385718"/>
                  </a:cubicBezTo>
                  <a:cubicBezTo>
                    <a:pt x="372109" y="464051"/>
                    <a:pt x="353596" y="685333"/>
                    <a:pt x="328613" y="81295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5" name="Freeform: Shape 13">
            <a:extLst>
              <a:ext uri="{FF2B5EF4-FFF2-40B4-BE49-F238E27FC236}">
                <a16:creationId xmlns:a16="http://schemas.microsoft.com/office/drawing/2014/main" id="{81559590-A825-F332-36C6-EF5DE8B15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1023" flipH="1">
            <a:off x="380380" y="2517858"/>
            <a:ext cx="442769" cy="445803"/>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15">
            <a:extLst>
              <a:ext uri="{FF2B5EF4-FFF2-40B4-BE49-F238E27FC236}">
                <a16:creationId xmlns:a16="http://schemas.microsoft.com/office/drawing/2014/main" id="{93CC0718-47AC-74FB-B46C-05A00B222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353843">
            <a:off x="608361" y="1755755"/>
            <a:ext cx="1649345" cy="553473"/>
          </a:xfrm>
          <a:custGeom>
            <a:avLst/>
            <a:gdLst>
              <a:gd name="connsiteX0" fmla="*/ 77764 w 3260328"/>
              <a:gd name="connsiteY0" fmla="*/ 1037700 h 2099765"/>
              <a:gd name="connsiteX1" fmla="*/ 6059 w 3260328"/>
              <a:gd name="connsiteY1" fmla="*/ 999637 h 2099765"/>
              <a:gd name="connsiteX2" fmla="*/ 0 w 3260328"/>
              <a:gd name="connsiteY2" fmla="*/ 995566 h 2099765"/>
              <a:gd name="connsiteX3" fmla="*/ 724367 w 3260328"/>
              <a:gd name="connsiteY3" fmla="*/ 21583 h 2099765"/>
              <a:gd name="connsiteX4" fmla="*/ 782350 w 3260328"/>
              <a:gd name="connsiteY4" fmla="*/ 0 h 2099765"/>
              <a:gd name="connsiteX5" fmla="*/ 3260328 w 3260328"/>
              <a:gd name="connsiteY5" fmla="*/ 974255 h 2099765"/>
              <a:gd name="connsiteX6" fmla="*/ 3003455 w 3260328"/>
              <a:gd name="connsiteY6" fmla="*/ 2099765 h 2099765"/>
              <a:gd name="connsiteX7" fmla="*/ 1122761 w 3260328"/>
              <a:gd name="connsiteY7" fmla="*/ 1327497 h 2099765"/>
              <a:gd name="connsiteX8" fmla="*/ 77764 w 3260328"/>
              <a:gd name="connsiteY8" fmla="*/ 1037700 h 2099765"/>
              <a:gd name="connsiteX0" fmla="*/ 71705 w 3254269"/>
              <a:gd name="connsiteY0" fmla="*/ 1037700 h 2099765"/>
              <a:gd name="connsiteX1" fmla="*/ 0 w 3254269"/>
              <a:gd name="connsiteY1" fmla="*/ 999637 h 2099765"/>
              <a:gd name="connsiteX2" fmla="*/ 80319 w 3254269"/>
              <a:gd name="connsiteY2" fmla="*/ 867591 h 2099765"/>
              <a:gd name="connsiteX3" fmla="*/ 718308 w 3254269"/>
              <a:gd name="connsiteY3" fmla="*/ 21583 h 2099765"/>
              <a:gd name="connsiteX4" fmla="*/ 776291 w 3254269"/>
              <a:gd name="connsiteY4" fmla="*/ 0 h 2099765"/>
              <a:gd name="connsiteX5" fmla="*/ 3254269 w 3254269"/>
              <a:gd name="connsiteY5" fmla="*/ 974255 h 2099765"/>
              <a:gd name="connsiteX6" fmla="*/ 2997396 w 3254269"/>
              <a:gd name="connsiteY6" fmla="*/ 2099765 h 2099765"/>
              <a:gd name="connsiteX7" fmla="*/ 1116702 w 3254269"/>
              <a:gd name="connsiteY7" fmla="*/ 1327497 h 2099765"/>
              <a:gd name="connsiteX8" fmla="*/ 71705 w 3254269"/>
              <a:gd name="connsiteY8" fmla="*/ 1037700 h 2099765"/>
              <a:gd name="connsiteX0" fmla="*/ 224731 w 3254269"/>
              <a:gd name="connsiteY0" fmla="*/ 1104531 h 2099765"/>
              <a:gd name="connsiteX1" fmla="*/ 0 w 3254269"/>
              <a:gd name="connsiteY1" fmla="*/ 999637 h 2099765"/>
              <a:gd name="connsiteX2" fmla="*/ 80319 w 3254269"/>
              <a:gd name="connsiteY2" fmla="*/ 867591 h 2099765"/>
              <a:gd name="connsiteX3" fmla="*/ 718308 w 3254269"/>
              <a:gd name="connsiteY3" fmla="*/ 21583 h 2099765"/>
              <a:gd name="connsiteX4" fmla="*/ 776291 w 3254269"/>
              <a:gd name="connsiteY4" fmla="*/ 0 h 2099765"/>
              <a:gd name="connsiteX5" fmla="*/ 3254269 w 3254269"/>
              <a:gd name="connsiteY5" fmla="*/ 974255 h 2099765"/>
              <a:gd name="connsiteX6" fmla="*/ 2997396 w 3254269"/>
              <a:gd name="connsiteY6" fmla="*/ 2099765 h 2099765"/>
              <a:gd name="connsiteX7" fmla="*/ 1116702 w 3254269"/>
              <a:gd name="connsiteY7" fmla="*/ 1327497 h 2099765"/>
              <a:gd name="connsiteX8" fmla="*/ 224731 w 3254269"/>
              <a:gd name="connsiteY8" fmla="*/ 1104531 h 2099765"/>
              <a:gd name="connsiteX0" fmla="*/ 182169 w 3211707"/>
              <a:gd name="connsiteY0" fmla="*/ 1104531 h 2099765"/>
              <a:gd name="connsiteX1" fmla="*/ 37757 w 3211707"/>
              <a:gd name="connsiteY1" fmla="*/ 867591 h 2099765"/>
              <a:gd name="connsiteX2" fmla="*/ 675746 w 3211707"/>
              <a:gd name="connsiteY2" fmla="*/ 21583 h 2099765"/>
              <a:gd name="connsiteX3" fmla="*/ 733729 w 3211707"/>
              <a:gd name="connsiteY3" fmla="*/ 0 h 2099765"/>
              <a:gd name="connsiteX4" fmla="*/ 3211707 w 3211707"/>
              <a:gd name="connsiteY4" fmla="*/ 974255 h 2099765"/>
              <a:gd name="connsiteX5" fmla="*/ 2954834 w 3211707"/>
              <a:gd name="connsiteY5" fmla="*/ 2099765 h 2099765"/>
              <a:gd name="connsiteX6" fmla="*/ 1074140 w 3211707"/>
              <a:gd name="connsiteY6" fmla="*/ 1327497 h 2099765"/>
              <a:gd name="connsiteX7" fmla="*/ 182169 w 3211707"/>
              <a:gd name="connsiteY7" fmla="*/ 1104531 h 2099765"/>
              <a:gd name="connsiteX0" fmla="*/ 138006 w 3231017"/>
              <a:gd name="connsiteY0" fmla="*/ 977672 h 2099765"/>
              <a:gd name="connsiteX1" fmla="*/ 57067 w 3231017"/>
              <a:gd name="connsiteY1" fmla="*/ 867591 h 2099765"/>
              <a:gd name="connsiteX2" fmla="*/ 695056 w 3231017"/>
              <a:gd name="connsiteY2" fmla="*/ 21583 h 2099765"/>
              <a:gd name="connsiteX3" fmla="*/ 753039 w 3231017"/>
              <a:gd name="connsiteY3" fmla="*/ 0 h 2099765"/>
              <a:gd name="connsiteX4" fmla="*/ 3231017 w 3231017"/>
              <a:gd name="connsiteY4" fmla="*/ 974255 h 2099765"/>
              <a:gd name="connsiteX5" fmla="*/ 2974144 w 3231017"/>
              <a:gd name="connsiteY5" fmla="*/ 2099765 h 2099765"/>
              <a:gd name="connsiteX6" fmla="*/ 1093450 w 3231017"/>
              <a:gd name="connsiteY6" fmla="*/ 1327497 h 2099765"/>
              <a:gd name="connsiteX7" fmla="*/ 138006 w 3231017"/>
              <a:gd name="connsiteY7" fmla="*/ 977672 h 2099765"/>
              <a:gd name="connsiteX0" fmla="*/ 95473 w 3188484"/>
              <a:gd name="connsiteY0" fmla="*/ 977672 h 2099765"/>
              <a:gd name="connsiteX1" fmla="*/ 103577 w 3188484"/>
              <a:gd name="connsiteY1" fmla="*/ 722766 h 2099765"/>
              <a:gd name="connsiteX2" fmla="*/ 652523 w 3188484"/>
              <a:gd name="connsiteY2" fmla="*/ 21583 h 2099765"/>
              <a:gd name="connsiteX3" fmla="*/ 710506 w 3188484"/>
              <a:gd name="connsiteY3" fmla="*/ 0 h 2099765"/>
              <a:gd name="connsiteX4" fmla="*/ 3188484 w 3188484"/>
              <a:gd name="connsiteY4" fmla="*/ 974255 h 2099765"/>
              <a:gd name="connsiteX5" fmla="*/ 2931611 w 3188484"/>
              <a:gd name="connsiteY5" fmla="*/ 2099765 h 2099765"/>
              <a:gd name="connsiteX6" fmla="*/ 1050917 w 3188484"/>
              <a:gd name="connsiteY6" fmla="*/ 1327497 h 2099765"/>
              <a:gd name="connsiteX7" fmla="*/ 95473 w 3188484"/>
              <a:gd name="connsiteY7" fmla="*/ 977672 h 2099765"/>
              <a:gd name="connsiteX0" fmla="*/ 92795 w 3185806"/>
              <a:gd name="connsiteY0" fmla="*/ 977672 h 2099765"/>
              <a:gd name="connsiteX1" fmla="*/ 108517 w 3185806"/>
              <a:gd name="connsiteY1" fmla="*/ 762633 h 2099765"/>
              <a:gd name="connsiteX2" fmla="*/ 649845 w 3185806"/>
              <a:gd name="connsiteY2" fmla="*/ 21583 h 2099765"/>
              <a:gd name="connsiteX3" fmla="*/ 707828 w 3185806"/>
              <a:gd name="connsiteY3" fmla="*/ 0 h 2099765"/>
              <a:gd name="connsiteX4" fmla="*/ 3185806 w 3185806"/>
              <a:gd name="connsiteY4" fmla="*/ 974255 h 2099765"/>
              <a:gd name="connsiteX5" fmla="*/ 2928933 w 3185806"/>
              <a:gd name="connsiteY5" fmla="*/ 2099765 h 2099765"/>
              <a:gd name="connsiteX6" fmla="*/ 1048239 w 3185806"/>
              <a:gd name="connsiteY6" fmla="*/ 1327497 h 2099765"/>
              <a:gd name="connsiteX7" fmla="*/ 92795 w 3185806"/>
              <a:gd name="connsiteY7" fmla="*/ 977672 h 2099765"/>
              <a:gd name="connsiteX0" fmla="*/ 92795 w 3185806"/>
              <a:gd name="connsiteY0" fmla="*/ 977672 h 1873776"/>
              <a:gd name="connsiteX1" fmla="*/ 108517 w 3185806"/>
              <a:gd name="connsiteY1" fmla="*/ 762633 h 1873776"/>
              <a:gd name="connsiteX2" fmla="*/ 649845 w 3185806"/>
              <a:gd name="connsiteY2" fmla="*/ 21583 h 1873776"/>
              <a:gd name="connsiteX3" fmla="*/ 707828 w 3185806"/>
              <a:gd name="connsiteY3" fmla="*/ 0 h 1873776"/>
              <a:gd name="connsiteX4" fmla="*/ 3185806 w 3185806"/>
              <a:gd name="connsiteY4" fmla="*/ 974255 h 1873776"/>
              <a:gd name="connsiteX5" fmla="*/ 3037775 w 3185806"/>
              <a:gd name="connsiteY5" fmla="*/ 1873776 h 1873776"/>
              <a:gd name="connsiteX6" fmla="*/ 1048239 w 3185806"/>
              <a:gd name="connsiteY6" fmla="*/ 1327497 h 1873776"/>
              <a:gd name="connsiteX7" fmla="*/ 92795 w 3185806"/>
              <a:gd name="connsiteY7" fmla="*/ 977672 h 1873776"/>
              <a:gd name="connsiteX0" fmla="*/ 92795 w 3185806"/>
              <a:gd name="connsiteY0" fmla="*/ 977672 h 1873776"/>
              <a:gd name="connsiteX1" fmla="*/ 108517 w 3185806"/>
              <a:gd name="connsiteY1" fmla="*/ 762633 h 1873776"/>
              <a:gd name="connsiteX2" fmla="*/ 649845 w 3185806"/>
              <a:gd name="connsiteY2" fmla="*/ 21583 h 1873776"/>
              <a:gd name="connsiteX3" fmla="*/ 707828 w 3185806"/>
              <a:gd name="connsiteY3" fmla="*/ 0 h 1873776"/>
              <a:gd name="connsiteX4" fmla="*/ 3185806 w 3185806"/>
              <a:gd name="connsiteY4" fmla="*/ 974255 h 1873776"/>
              <a:gd name="connsiteX5" fmla="*/ 3037775 w 3185806"/>
              <a:gd name="connsiteY5" fmla="*/ 1873776 h 1873776"/>
              <a:gd name="connsiteX6" fmla="*/ 1229887 w 3185806"/>
              <a:gd name="connsiteY6" fmla="*/ 1323405 h 1873776"/>
              <a:gd name="connsiteX7" fmla="*/ 92795 w 3185806"/>
              <a:gd name="connsiteY7" fmla="*/ 977672 h 1873776"/>
              <a:gd name="connsiteX0" fmla="*/ 92795 w 3185806"/>
              <a:gd name="connsiteY0" fmla="*/ 1034597 h 1930701"/>
              <a:gd name="connsiteX1" fmla="*/ 108517 w 3185806"/>
              <a:gd name="connsiteY1" fmla="*/ 819558 h 1930701"/>
              <a:gd name="connsiteX2" fmla="*/ 523031 w 3185806"/>
              <a:gd name="connsiteY2" fmla="*/ 0 h 1930701"/>
              <a:gd name="connsiteX3" fmla="*/ 707828 w 3185806"/>
              <a:gd name="connsiteY3" fmla="*/ 56925 h 1930701"/>
              <a:gd name="connsiteX4" fmla="*/ 3185806 w 3185806"/>
              <a:gd name="connsiteY4" fmla="*/ 1031180 h 1930701"/>
              <a:gd name="connsiteX5" fmla="*/ 3037775 w 3185806"/>
              <a:gd name="connsiteY5" fmla="*/ 1930701 h 1930701"/>
              <a:gd name="connsiteX6" fmla="*/ 1229887 w 3185806"/>
              <a:gd name="connsiteY6" fmla="*/ 1380330 h 1930701"/>
              <a:gd name="connsiteX7" fmla="*/ 92795 w 3185806"/>
              <a:gd name="connsiteY7" fmla="*/ 1034597 h 1930701"/>
              <a:gd name="connsiteX0" fmla="*/ 92795 w 3150904"/>
              <a:gd name="connsiteY0" fmla="*/ 1034597 h 1930701"/>
              <a:gd name="connsiteX1" fmla="*/ 108517 w 3150904"/>
              <a:gd name="connsiteY1" fmla="*/ 819558 h 1930701"/>
              <a:gd name="connsiteX2" fmla="*/ 523031 w 3150904"/>
              <a:gd name="connsiteY2" fmla="*/ 0 h 1930701"/>
              <a:gd name="connsiteX3" fmla="*/ 707828 w 3150904"/>
              <a:gd name="connsiteY3" fmla="*/ 56925 h 1930701"/>
              <a:gd name="connsiteX4" fmla="*/ 3150904 w 3150904"/>
              <a:gd name="connsiteY4" fmla="*/ 1207826 h 1930701"/>
              <a:gd name="connsiteX5" fmla="*/ 3037775 w 3150904"/>
              <a:gd name="connsiteY5" fmla="*/ 1930701 h 1930701"/>
              <a:gd name="connsiteX6" fmla="*/ 1229887 w 3150904"/>
              <a:gd name="connsiteY6" fmla="*/ 1380330 h 1930701"/>
              <a:gd name="connsiteX7" fmla="*/ 92795 w 3150904"/>
              <a:gd name="connsiteY7" fmla="*/ 1034597 h 1930701"/>
              <a:gd name="connsiteX0" fmla="*/ 92795 w 3150904"/>
              <a:gd name="connsiteY0" fmla="*/ 1034597 h 1931283"/>
              <a:gd name="connsiteX1" fmla="*/ 108517 w 3150904"/>
              <a:gd name="connsiteY1" fmla="*/ 819558 h 1931283"/>
              <a:gd name="connsiteX2" fmla="*/ 523031 w 3150904"/>
              <a:gd name="connsiteY2" fmla="*/ 0 h 1931283"/>
              <a:gd name="connsiteX3" fmla="*/ 707828 w 3150904"/>
              <a:gd name="connsiteY3" fmla="*/ 56925 h 1931283"/>
              <a:gd name="connsiteX4" fmla="*/ 3150904 w 3150904"/>
              <a:gd name="connsiteY4" fmla="*/ 1207826 h 1931283"/>
              <a:gd name="connsiteX5" fmla="*/ 3037775 w 3150904"/>
              <a:gd name="connsiteY5" fmla="*/ 1930701 h 1931283"/>
              <a:gd name="connsiteX6" fmla="*/ 1229887 w 3150904"/>
              <a:gd name="connsiteY6" fmla="*/ 1380330 h 1931283"/>
              <a:gd name="connsiteX7" fmla="*/ 92795 w 3150904"/>
              <a:gd name="connsiteY7" fmla="*/ 1034597 h 1931283"/>
              <a:gd name="connsiteX0" fmla="*/ 92795 w 3150904"/>
              <a:gd name="connsiteY0" fmla="*/ 1034597 h 1931283"/>
              <a:gd name="connsiteX1" fmla="*/ 108517 w 3150904"/>
              <a:gd name="connsiteY1" fmla="*/ 819558 h 1931283"/>
              <a:gd name="connsiteX2" fmla="*/ 523031 w 3150904"/>
              <a:gd name="connsiteY2" fmla="*/ 0 h 1931283"/>
              <a:gd name="connsiteX3" fmla="*/ 707828 w 3150904"/>
              <a:gd name="connsiteY3" fmla="*/ 56925 h 1931283"/>
              <a:gd name="connsiteX4" fmla="*/ 3150904 w 3150904"/>
              <a:gd name="connsiteY4" fmla="*/ 1207826 h 1931283"/>
              <a:gd name="connsiteX5" fmla="*/ 3037775 w 3150904"/>
              <a:gd name="connsiteY5" fmla="*/ 1930701 h 1931283"/>
              <a:gd name="connsiteX6" fmla="*/ 1229887 w 3150904"/>
              <a:gd name="connsiteY6" fmla="*/ 1380330 h 1931283"/>
              <a:gd name="connsiteX7" fmla="*/ 92795 w 3150904"/>
              <a:gd name="connsiteY7" fmla="*/ 1034597 h 1931283"/>
              <a:gd name="connsiteX0" fmla="*/ 92795 w 3150904"/>
              <a:gd name="connsiteY0" fmla="*/ 1098133 h 1994819"/>
              <a:gd name="connsiteX1" fmla="*/ 108517 w 3150904"/>
              <a:gd name="connsiteY1" fmla="*/ 883094 h 1994819"/>
              <a:gd name="connsiteX2" fmla="*/ 453022 w 3150904"/>
              <a:gd name="connsiteY2" fmla="*/ 0 h 1994819"/>
              <a:gd name="connsiteX3" fmla="*/ 707828 w 3150904"/>
              <a:gd name="connsiteY3" fmla="*/ 120461 h 1994819"/>
              <a:gd name="connsiteX4" fmla="*/ 3150904 w 3150904"/>
              <a:gd name="connsiteY4" fmla="*/ 1271362 h 1994819"/>
              <a:gd name="connsiteX5" fmla="*/ 3037775 w 3150904"/>
              <a:gd name="connsiteY5" fmla="*/ 1994237 h 1994819"/>
              <a:gd name="connsiteX6" fmla="*/ 1229887 w 3150904"/>
              <a:gd name="connsiteY6" fmla="*/ 1443866 h 1994819"/>
              <a:gd name="connsiteX7" fmla="*/ 92795 w 3150904"/>
              <a:gd name="connsiteY7" fmla="*/ 1098133 h 1994819"/>
              <a:gd name="connsiteX0" fmla="*/ 59173 w 3117282"/>
              <a:gd name="connsiteY0" fmla="*/ 1098133 h 1994819"/>
              <a:gd name="connsiteX1" fmla="*/ 74895 w 3117282"/>
              <a:gd name="connsiteY1" fmla="*/ 883094 h 1994819"/>
              <a:gd name="connsiteX2" fmla="*/ 419400 w 3117282"/>
              <a:gd name="connsiteY2" fmla="*/ 0 h 1994819"/>
              <a:gd name="connsiteX3" fmla="*/ 674206 w 3117282"/>
              <a:gd name="connsiteY3" fmla="*/ 120461 h 1994819"/>
              <a:gd name="connsiteX4" fmla="*/ 3117282 w 3117282"/>
              <a:gd name="connsiteY4" fmla="*/ 1271362 h 1994819"/>
              <a:gd name="connsiteX5" fmla="*/ 3004153 w 3117282"/>
              <a:gd name="connsiteY5" fmla="*/ 1994237 h 1994819"/>
              <a:gd name="connsiteX6" fmla="*/ 1196265 w 3117282"/>
              <a:gd name="connsiteY6" fmla="*/ 1443866 h 1994819"/>
              <a:gd name="connsiteX7" fmla="*/ 59173 w 3117282"/>
              <a:gd name="connsiteY7" fmla="*/ 1098133 h 1994819"/>
              <a:gd name="connsiteX0" fmla="*/ 33984 w 3092093"/>
              <a:gd name="connsiteY0" fmla="*/ 1098133 h 1994819"/>
              <a:gd name="connsiteX1" fmla="*/ 49706 w 3092093"/>
              <a:gd name="connsiteY1" fmla="*/ 883094 h 1994819"/>
              <a:gd name="connsiteX2" fmla="*/ 394211 w 3092093"/>
              <a:gd name="connsiteY2" fmla="*/ 0 h 1994819"/>
              <a:gd name="connsiteX3" fmla="*/ 649017 w 3092093"/>
              <a:gd name="connsiteY3" fmla="*/ 120461 h 1994819"/>
              <a:gd name="connsiteX4" fmla="*/ 3092093 w 3092093"/>
              <a:gd name="connsiteY4" fmla="*/ 1271362 h 1994819"/>
              <a:gd name="connsiteX5" fmla="*/ 2978964 w 3092093"/>
              <a:gd name="connsiteY5" fmla="*/ 1994237 h 1994819"/>
              <a:gd name="connsiteX6" fmla="*/ 1171076 w 3092093"/>
              <a:gd name="connsiteY6" fmla="*/ 1443866 h 1994819"/>
              <a:gd name="connsiteX7" fmla="*/ 33984 w 3092093"/>
              <a:gd name="connsiteY7" fmla="*/ 1098133 h 1994819"/>
              <a:gd name="connsiteX0" fmla="*/ 77623 w 3074229"/>
              <a:gd name="connsiteY0" fmla="*/ 1127420 h 1994819"/>
              <a:gd name="connsiteX1" fmla="*/ 31842 w 3074229"/>
              <a:gd name="connsiteY1" fmla="*/ 883094 h 1994819"/>
              <a:gd name="connsiteX2" fmla="*/ 376347 w 3074229"/>
              <a:gd name="connsiteY2" fmla="*/ 0 h 1994819"/>
              <a:gd name="connsiteX3" fmla="*/ 631153 w 3074229"/>
              <a:gd name="connsiteY3" fmla="*/ 120461 h 1994819"/>
              <a:gd name="connsiteX4" fmla="*/ 3074229 w 3074229"/>
              <a:gd name="connsiteY4" fmla="*/ 1271362 h 1994819"/>
              <a:gd name="connsiteX5" fmla="*/ 2961100 w 3074229"/>
              <a:gd name="connsiteY5" fmla="*/ 1994237 h 1994819"/>
              <a:gd name="connsiteX6" fmla="*/ 1153212 w 3074229"/>
              <a:gd name="connsiteY6" fmla="*/ 1443866 h 1994819"/>
              <a:gd name="connsiteX7" fmla="*/ 77623 w 3074229"/>
              <a:gd name="connsiteY7" fmla="*/ 1127420 h 1994819"/>
              <a:gd name="connsiteX0" fmla="*/ 32339 w 3028945"/>
              <a:gd name="connsiteY0" fmla="*/ 1127420 h 1994819"/>
              <a:gd name="connsiteX1" fmla="*/ 50981 w 3028945"/>
              <a:gd name="connsiteY1" fmla="*/ 937929 h 1994819"/>
              <a:gd name="connsiteX2" fmla="*/ 331063 w 3028945"/>
              <a:gd name="connsiteY2" fmla="*/ 0 h 1994819"/>
              <a:gd name="connsiteX3" fmla="*/ 585869 w 3028945"/>
              <a:gd name="connsiteY3" fmla="*/ 120461 h 1994819"/>
              <a:gd name="connsiteX4" fmla="*/ 3028945 w 3028945"/>
              <a:gd name="connsiteY4" fmla="*/ 1271362 h 1994819"/>
              <a:gd name="connsiteX5" fmla="*/ 2915816 w 3028945"/>
              <a:gd name="connsiteY5" fmla="*/ 1994237 h 1994819"/>
              <a:gd name="connsiteX6" fmla="*/ 1107928 w 3028945"/>
              <a:gd name="connsiteY6" fmla="*/ 1443866 h 1994819"/>
              <a:gd name="connsiteX7" fmla="*/ 32339 w 3028945"/>
              <a:gd name="connsiteY7" fmla="*/ 1127420 h 1994819"/>
              <a:gd name="connsiteX0" fmla="*/ 32339 w 3028945"/>
              <a:gd name="connsiteY0" fmla="*/ 1127420 h 1994720"/>
              <a:gd name="connsiteX1" fmla="*/ 50981 w 3028945"/>
              <a:gd name="connsiteY1" fmla="*/ 937929 h 1994720"/>
              <a:gd name="connsiteX2" fmla="*/ 331063 w 3028945"/>
              <a:gd name="connsiteY2" fmla="*/ 0 h 1994720"/>
              <a:gd name="connsiteX3" fmla="*/ 585869 w 3028945"/>
              <a:gd name="connsiteY3" fmla="*/ 120461 h 1994720"/>
              <a:gd name="connsiteX4" fmla="*/ 3028945 w 3028945"/>
              <a:gd name="connsiteY4" fmla="*/ 1271362 h 1994720"/>
              <a:gd name="connsiteX5" fmla="*/ 2915816 w 3028945"/>
              <a:gd name="connsiteY5" fmla="*/ 1994237 h 1994720"/>
              <a:gd name="connsiteX6" fmla="*/ 1107928 w 3028945"/>
              <a:gd name="connsiteY6" fmla="*/ 1443866 h 1994720"/>
              <a:gd name="connsiteX7" fmla="*/ 32339 w 3028945"/>
              <a:gd name="connsiteY7" fmla="*/ 1127420 h 1994720"/>
              <a:gd name="connsiteX0" fmla="*/ 32339 w 3028945"/>
              <a:gd name="connsiteY0" fmla="*/ 1127420 h 1994720"/>
              <a:gd name="connsiteX1" fmla="*/ 50981 w 3028945"/>
              <a:gd name="connsiteY1" fmla="*/ 937929 h 1994720"/>
              <a:gd name="connsiteX2" fmla="*/ 331063 w 3028945"/>
              <a:gd name="connsiteY2" fmla="*/ 0 h 1994720"/>
              <a:gd name="connsiteX3" fmla="*/ 585869 w 3028945"/>
              <a:gd name="connsiteY3" fmla="*/ 120461 h 1994720"/>
              <a:gd name="connsiteX4" fmla="*/ 3028945 w 3028945"/>
              <a:gd name="connsiteY4" fmla="*/ 1271362 h 1994720"/>
              <a:gd name="connsiteX5" fmla="*/ 2915816 w 3028945"/>
              <a:gd name="connsiteY5" fmla="*/ 1994237 h 1994720"/>
              <a:gd name="connsiteX6" fmla="*/ 1107928 w 3028945"/>
              <a:gd name="connsiteY6" fmla="*/ 1443866 h 1994720"/>
              <a:gd name="connsiteX7" fmla="*/ 32339 w 3028945"/>
              <a:gd name="connsiteY7" fmla="*/ 1127420 h 1994720"/>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1107928 w 3028945"/>
              <a:gd name="connsiteY6" fmla="*/ 1443866 h 1887171"/>
              <a:gd name="connsiteX7" fmla="*/ 32339 w 3028945"/>
              <a:gd name="connsiteY7" fmla="*/ 1127420 h 1887171"/>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1107928 w 3028945"/>
              <a:gd name="connsiteY6" fmla="*/ 1443866 h 1887171"/>
              <a:gd name="connsiteX7" fmla="*/ 32339 w 3028945"/>
              <a:gd name="connsiteY7" fmla="*/ 1127420 h 1887171"/>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32339 w 3028945"/>
              <a:gd name="connsiteY6" fmla="*/ 1127420 h 1887171"/>
              <a:gd name="connsiteX0" fmla="*/ 32339 w 3028945"/>
              <a:gd name="connsiteY0" fmla="*/ 1127420 h 1958009"/>
              <a:gd name="connsiteX1" fmla="*/ 50981 w 3028945"/>
              <a:gd name="connsiteY1" fmla="*/ 937929 h 1958009"/>
              <a:gd name="connsiteX2" fmla="*/ 331063 w 3028945"/>
              <a:gd name="connsiteY2" fmla="*/ 0 h 1958009"/>
              <a:gd name="connsiteX3" fmla="*/ 585869 w 3028945"/>
              <a:gd name="connsiteY3" fmla="*/ 120461 h 1958009"/>
              <a:gd name="connsiteX4" fmla="*/ 3028945 w 3028945"/>
              <a:gd name="connsiteY4" fmla="*/ 1271362 h 1958009"/>
              <a:gd name="connsiteX5" fmla="*/ 2923217 w 3028945"/>
              <a:gd name="connsiteY5" fmla="*/ 1957497 h 1958009"/>
              <a:gd name="connsiteX6" fmla="*/ 32339 w 3028945"/>
              <a:gd name="connsiteY6" fmla="*/ 1127420 h 1958009"/>
              <a:gd name="connsiteX0" fmla="*/ 32339 w 3157543"/>
              <a:gd name="connsiteY0" fmla="*/ 1127420 h 2042457"/>
              <a:gd name="connsiteX1" fmla="*/ 50981 w 3157543"/>
              <a:gd name="connsiteY1" fmla="*/ 937929 h 2042457"/>
              <a:gd name="connsiteX2" fmla="*/ 331063 w 3157543"/>
              <a:gd name="connsiteY2" fmla="*/ 0 h 2042457"/>
              <a:gd name="connsiteX3" fmla="*/ 585869 w 3157543"/>
              <a:gd name="connsiteY3" fmla="*/ 120461 h 2042457"/>
              <a:gd name="connsiteX4" fmla="*/ 3028945 w 3157543"/>
              <a:gd name="connsiteY4" fmla="*/ 1271362 h 2042457"/>
              <a:gd name="connsiteX5" fmla="*/ 3154325 w 3157543"/>
              <a:gd name="connsiteY5" fmla="*/ 2042008 h 2042457"/>
              <a:gd name="connsiteX6" fmla="*/ 32339 w 3157543"/>
              <a:gd name="connsiteY6" fmla="*/ 1127420 h 2042457"/>
              <a:gd name="connsiteX0" fmla="*/ 32339 w 3189668"/>
              <a:gd name="connsiteY0" fmla="*/ 1127420 h 2042464"/>
              <a:gd name="connsiteX1" fmla="*/ 50981 w 3189668"/>
              <a:gd name="connsiteY1" fmla="*/ 937929 h 2042464"/>
              <a:gd name="connsiteX2" fmla="*/ 331063 w 3189668"/>
              <a:gd name="connsiteY2" fmla="*/ 0 h 2042464"/>
              <a:gd name="connsiteX3" fmla="*/ 585869 w 3189668"/>
              <a:gd name="connsiteY3" fmla="*/ 120461 h 2042464"/>
              <a:gd name="connsiteX4" fmla="*/ 3189668 w 3189668"/>
              <a:gd name="connsiteY4" fmla="*/ 1280753 h 2042464"/>
              <a:gd name="connsiteX5" fmla="*/ 3154325 w 3189668"/>
              <a:gd name="connsiteY5" fmla="*/ 2042008 h 2042464"/>
              <a:gd name="connsiteX6" fmla="*/ 32339 w 3189668"/>
              <a:gd name="connsiteY6" fmla="*/ 1127420 h 204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9668" h="2042464">
                <a:moveTo>
                  <a:pt x="32339" y="1127420"/>
                </a:moveTo>
                <a:cubicBezTo>
                  <a:pt x="4130" y="1083353"/>
                  <a:pt x="-31282" y="1118420"/>
                  <a:pt x="50981" y="937929"/>
                </a:cubicBezTo>
                <a:lnTo>
                  <a:pt x="331063" y="0"/>
                </a:lnTo>
                <a:lnTo>
                  <a:pt x="585869" y="120461"/>
                </a:lnTo>
                <a:cubicBezTo>
                  <a:pt x="1400228" y="504095"/>
                  <a:pt x="3111625" y="1193396"/>
                  <a:pt x="3189668" y="1280753"/>
                </a:cubicBezTo>
                <a:cubicBezTo>
                  <a:pt x="3181687" y="1414762"/>
                  <a:pt x="3182079" y="2062050"/>
                  <a:pt x="3154325" y="2042008"/>
                </a:cubicBezTo>
                <a:cubicBezTo>
                  <a:pt x="2654891" y="2018018"/>
                  <a:pt x="515609" y="1285530"/>
                  <a:pt x="32339" y="112742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17">
            <a:extLst>
              <a:ext uri="{FF2B5EF4-FFF2-40B4-BE49-F238E27FC236}">
                <a16:creationId xmlns:a16="http://schemas.microsoft.com/office/drawing/2014/main" id="{84F457BF-A226-2572-F20A-07DDBEFFE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353843">
            <a:off x="614873" y="1755756"/>
            <a:ext cx="1649345" cy="553473"/>
          </a:xfrm>
          <a:custGeom>
            <a:avLst/>
            <a:gdLst>
              <a:gd name="connsiteX0" fmla="*/ 77764 w 3260328"/>
              <a:gd name="connsiteY0" fmla="*/ 1037700 h 2099765"/>
              <a:gd name="connsiteX1" fmla="*/ 6059 w 3260328"/>
              <a:gd name="connsiteY1" fmla="*/ 999637 h 2099765"/>
              <a:gd name="connsiteX2" fmla="*/ 0 w 3260328"/>
              <a:gd name="connsiteY2" fmla="*/ 995566 h 2099765"/>
              <a:gd name="connsiteX3" fmla="*/ 724367 w 3260328"/>
              <a:gd name="connsiteY3" fmla="*/ 21583 h 2099765"/>
              <a:gd name="connsiteX4" fmla="*/ 782350 w 3260328"/>
              <a:gd name="connsiteY4" fmla="*/ 0 h 2099765"/>
              <a:gd name="connsiteX5" fmla="*/ 3260328 w 3260328"/>
              <a:gd name="connsiteY5" fmla="*/ 974255 h 2099765"/>
              <a:gd name="connsiteX6" fmla="*/ 3003455 w 3260328"/>
              <a:gd name="connsiteY6" fmla="*/ 2099765 h 2099765"/>
              <a:gd name="connsiteX7" fmla="*/ 1122761 w 3260328"/>
              <a:gd name="connsiteY7" fmla="*/ 1327497 h 2099765"/>
              <a:gd name="connsiteX8" fmla="*/ 77764 w 3260328"/>
              <a:gd name="connsiteY8" fmla="*/ 1037700 h 2099765"/>
              <a:gd name="connsiteX0" fmla="*/ 71705 w 3254269"/>
              <a:gd name="connsiteY0" fmla="*/ 1037700 h 2099765"/>
              <a:gd name="connsiteX1" fmla="*/ 0 w 3254269"/>
              <a:gd name="connsiteY1" fmla="*/ 999637 h 2099765"/>
              <a:gd name="connsiteX2" fmla="*/ 80319 w 3254269"/>
              <a:gd name="connsiteY2" fmla="*/ 867591 h 2099765"/>
              <a:gd name="connsiteX3" fmla="*/ 718308 w 3254269"/>
              <a:gd name="connsiteY3" fmla="*/ 21583 h 2099765"/>
              <a:gd name="connsiteX4" fmla="*/ 776291 w 3254269"/>
              <a:gd name="connsiteY4" fmla="*/ 0 h 2099765"/>
              <a:gd name="connsiteX5" fmla="*/ 3254269 w 3254269"/>
              <a:gd name="connsiteY5" fmla="*/ 974255 h 2099765"/>
              <a:gd name="connsiteX6" fmla="*/ 2997396 w 3254269"/>
              <a:gd name="connsiteY6" fmla="*/ 2099765 h 2099765"/>
              <a:gd name="connsiteX7" fmla="*/ 1116702 w 3254269"/>
              <a:gd name="connsiteY7" fmla="*/ 1327497 h 2099765"/>
              <a:gd name="connsiteX8" fmla="*/ 71705 w 3254269"/>
              <a:gd name="connsiteY8" fmla="*/ 1037700 h 2099765"/>
              <a:gd name="connsiteX0" fmla="*/ 224731 w 3254269"/>
              <a:gd name="connsiteY0" fmla="*/ 1104531 h 2099765"/>
              <a:gd name="connsiteX1" fmla="*/ 0 w 3254269"/>
              <a:gd name="connsiteY1" fmla="*/ 999637 h 2099765"/>
              <a:gd name="connsiteX2" fmla="*/ 80319 w 3254269"/>
              <a:gd name="connsiteY2" fmla="*/ 867591 h 2099765"/>
              <a:gd name="connsiteX3" fmla="*/ 718308 w 3254269"/>
              <a:gd name="connsiteY3" fmla="*/ 21583 h 2099765"/>
              <a:gd name="connsiteX4" fmla="*/ 776291 w 3254269"/>
              <a:gd name="connsiteY4" fmla="*/ 0 h 2099765"/>
              <a:gd name="connsiteX5" fmla="*/ 3254269 w 3254269"/>
              <a:gd name="connsiteY5" fmla="*/ 974255 h 2099765"/>
              <a:gd name="connsiteX6" fmla="*/ 2997396 w 3254269"/>
              <a:gd name="connsiteY6" fmla="*/ 2099765 h 2099765"/>
              <a:gd name="connsiteX7" fmla="*/ 1116702 w 3254269"/>
              <a:gd name="connsiteY7" fmla="*/ 1327497 h 2099765"/>
              <a:gd name="connsiteX8" fmla="*/ 224731 w 3254269"/>
              <a:gd name="connsiteY8" fmla="*/ 1104531 h 2099765"/>
              <a:gd name="connsiteX0" fmla="*/ 182169 w 3211707"/>
              <a:gd name="connsiteY0" fmla="*/ 1104531 h 2099765"/>
              <a:gd name="connsiteX1" fmla="*/ 37757 w 3211707"/>
              <a:gd name="connsiteY1" fmla="*/ 867591 h 2099765"/>
              <a:gd name="connsiteX2" fmla="*/ 675746 w 3211707"/>
              <a:gd name="connsiteY2" fmla="*/ 21583 h 2099765"/>
              <a:gd name="connsiteX3" fmla="*/ 733729 w 3211707"/>
              <a:gd name="connsiteY3" fmla="*/ 0 h 2099765"/>
              <a:gd name="connsiteX4" fmla="*/ 3211707 w 3211707"/>
              <a:gd name="connsiteY4" fmla="*/ 974255 h 2099765"/>
              <a:gd name="connsiteX5" fmla="*/ 2954834 w 3211707"/>
              <a:gd name="connsiteY5" fmla="*/ 2099765 h 2099765"/>
              <a:gd name="connsiteX6" fmla="*/ 1074140 w 3211707"/>
              <a:gd name="connsiteY6" fmla="*/ 1327497 h 2099765"/>
              <a:gd name="connsiteX7" fmla="*/ 182169 w 3211707"/>
              <a:gd name="connsiteY7" fmla="*/ 1104531 h 2099765"/>
              <a:gd name="connsiteX0" fmla="*/ 138006 w 3231017"/>
              <a:gd name="connsiteY0" fmla="*/ 977672 h 2099765"/>
              <a:gd name="connsiteX1" fmla="*/ 57067 w 3231017"/>
              <a:gd name="connsiteY1" fmla="*/ 867591 h 2099765"/>
              <a:gd name="connsiteX2" fmla="*/ 695056 w 3231017"/>
              <a:gd name="connsiteY2" fmla="*/ 21583 h 2099765"/>
              <a:gd name="connsiteX3" fmla="*/ 753039 w 3231017"/>
              <a:gd name="connsiteY3" fmla="*/ 0 h 2099765"/>
              <a:gd name="connsiteX4" fmla="*/ 3231017 w 3231017"/>
              <a:gd name="connsiteY4" fmla="*/ 974255 h 2099765"/>
              <a:gd name="connsiteX5" fmla="*/ 2974144 w 3231017"/>
              <a:gd name="connsiteY5" fmla="*/ 2099765 h 2099765"/>
              <a:gd name="connsiteX6" fmla="*/ 1093450 w 3231017"/>
              <a:gd name="connsiteY6" fmla="*/ 1327497 h 2099765"/>
              <a:gd name="connsiteX7" fmla="*/ 138006 w 3231017"/>
              <a:gd name="connsiteY7" fmla="*/ 977672 h 2099765"/>
              <a:gd name="connsiteX0" fmla="*/ 95473 w 3188484"/>
              <a:gd name="connsiteY0" fmla="*/ 977672 h 2099765"/>
              <a:gd name="connsiteX1" fmla="*/ 103577 w 3188484"/>
              <a:gd name="connsiteY1" fmla="*/ 722766 h 2099765"/>
              <a:gd name="connsiteX2" fmla="*/ 652523 w 3188484"/>
              <a:gd name="connsiteY2" fmla="*/ 21583 h 2099765"/>
              <a:gd name="connsiteX3" fmla="*/ 710506 w 3188484"/>
              <a:gd name="connsiteY3" fmla="*/ 0 h 2099765"/>
              <a:gd name="connsiteX4" fmla="*/ 3188484 w 3188484"/>
              <a:gd name="connsiteY4" fmla="*/ 974255 h 2099765"/>
              <a:gd name="connsiteX5" fmla="*/ 2931611 w 3188484"/>
              <a:gd name="connsiteY5" fmla="*/ 2099765 h 2099765"/>
              <a:gd name="connsiteX6" fmla="*/ 1050917 w 3188484"/>
              <a:gd name="connsiteY6" fmla="*/ 1327497 h 2099765"/>
              <a:gd name="connsiteX7" fmla="*/ 95473 w 3188484"/>
              <a:gd name="connsiteY7" fmla="*/ 977672 h 2099765"/>
              <a:gd name="connsiteX0" fmla="*/ 92795 w 3185806"/>
              <a:gd name="connsiteY0" fmla="*/ 977672 h 2099765"/>
              <a:gd name="connsiteX1" fmla="*/ 108517 w 3185806"/>
              <a:gd name="connsiteY1" fmla="*/ 762633 h 2099765"/>
              <a:gd name="connsiteX2" fmla="*/ 649845 w 3185806"/>
              <a:gd name="connsiteY2" fmla="*/ 21583 h 2099765"/>
              <a:gd name="connsiteX3" fmla="*/ 707828 w 3185806"/>
              <a:gd name="connsiteY3" fmla="*/ 0 h 2099765"/>
              <a:gd name="connsiteX4" fmla="*/ 3185806 w 3185806"/>
              <a:gd name="connsiteY4" fmla="*/ 974255 h 2099765"/>
              <a:gd name="connsiteX5" fmla="*/ 2928933 w 3185806"/>
              <a:gd name="connsiteY5" fmla="*/ 2099765 h 2099765"/>
              <a:gd name="connsiteX6" fmla="*/ 1048239 w 3185806"/>
              <a:gd name="connsiteY6" fmla="*/ 1327497 h 2099765"/>
              <a:gd name="connsiteX7" fmla="*/ 92795 w 3185806"/>
              <a:gd name="connsiteY7" fmla="*/ 977672 h 2099765"/>
              <a:gd name="connsiteX0" fmla="*/ 92795 w 3185806"/>
              <a:gd name="connsiteY0" fmla="*/ 977672 h 1873776"/>
              <a:gd name="connsiteX1" fmla="*/ 108517 w 3185806"/>
              <a:gd name="connsiteY1" fmla="*/ 762633 h 1873776"/>
              <a:gd name="connsiteX2" fmla="*/ 649845 w 3185806"/>
              <a:gd name="connsiteY2" fmla="*/ 21583 h 1873776"/>
              <a:gd name="connsiteX3" fmla="*/ 707828 w 3185806"/>
              <a:gd name="connsiteY3" fmla="*/ 0 h 1873776"/>
              <a:gd name="connsiteX4" fmla="*/ 3185806 w 3185806"/>
              <a:gd name="connsiteY4" fmla="*/ 974255 h 1873776"/>
              <a:gd name="connsiteX5" fmla="*/ 3037775 w 3185806"/>
              <a:gd name="connsiteY5" fmla="*/ 1873776 h 1873776"/>
              <a:gd name="connsiteX6" fmla="*/ 1048239 w 3185806"/>
              <a:gd name="connsiteY6" fmla="*/ 1327497 h 1873776"/>
              <a:gd name="connsiteX7" fmla="*/ 92795 w 3185806"/>
              <a:gd name="connsiteY7" fmla="*/ 977672 h 1873776"/>
              <a:gd name="connsiteX0" fmla="*/ 92795 w 3185806"/>
              <a:gd name="connsiteY0" fmla="*/ 977672 h 1873776"/>
              <a:gd name="connsiteX1" fmla="*/ 108517 w 3185806"/>
              <a:gd name="connsiteY1" fmla="*/ 762633 h 1873776"/>
              <a:gd name="connsiteX2" fmla="*/ 649845 w 3185806"/>
              <a:gd name="connsiteY2" fmla="*/ 21583 h 1873776"/>
              <a:gd name="connsiteX3" fmla="*/ 707828 w 3185806"/>
              <a:gd name="connsiteY3" fmla="*/ 0 h 1873776"/>
              <a:gd name="connsiteX4" fmla="*/ 3185806 w 3185806"/>
              <a:gd name="connsiteY4" fmla="*/ 974255 h 1873776"/>
              <a:gd name="connsiteX5" fmla="*/ 3037775 w 3185806"/>
              <a:gd name="connsiteY5" fmla="*/ 1873776 h 1873776"/>
              <a:gd name="connsiteX6" fmla="*/ 1229887 w 3185806"/>
              <a:gd name="connsiteY6" fmla="*/ 1323405 h 1873776"/>
              <a:gd name="connsiteX7" fmla="*/ 92795 w 3185806"/>
              <a:gd name="connsiteY7" fmla="*/ 977672 h 1873776"/>
              <a:gd name="connsiteX0" fmla="*/ 92795 w 3185806"/>
              <a:gd name="connsiteY0" fmla="*/ 1034597 h 1930701"/>
              <a:gd name="connsiteX1" fmla="*/ 108517 w 3185806"/>
              <a:gd name="connsiteY1" fmla="*/ 819558 h 1930701"/>
              <a:gd name="connsiteX2" fmla="*/ 523031 w 3185806"/>
              <a:gd name="connsiteY2" fmla="*/ 0 h 1930701"/>
              <a:gd name="connsiteX3" fmla="*/ 707828 w 3185806"/>
              <a:gd name="connsiteY3" fmla="*/ 56925 h 1930701"/>
              <a:gd name="connsiteX4" fmla="*/ 3185806 w 3185806"/>
              <a:gd name="connsiteY4" fmla="*/ 1031180 h 1930701"/>
              <a:gd name="connsiteX5" fmla="*/ 3037775 w 3185806"/>
              <a:gd name="connsiteY5" fmla="*/ 1930701 h 1930701"/>
              <a:gd name="connsiteX6" fmla="*/ 1229887 w 3185806"/>
              <a:gd name="connsiteY6" fmla="*/ 1380330 h 1930701"/>
              <a:gd name="connsiteX7" fmla="*/ 92795 w 3185806"/>
              <a:gd name="connsiteY7" fmla="*/ 1034597 h 1930701"/>
              <a:gd name="connsiteX0" fmla="*/ 92795 w 3150904"/>
              <a:gd name="connsiteY0" fmla="*/ 1034597 h 1930701"/>
              <a:gd name="connsiteX1" fmla="*/ 108517 w 3150904"/>
              <a:gd name="connsiteY1" fmla="*/ 819558 h 1930701"/>
              <a:gd name="connsiteX2" fmla="*/ 523031 w 3150904"/>
              <a:gd name="connsiteY2" fmla="*/ 0 h 1930701"/>
              <a:gd name="connsiteX3" fmla="*/ 707828 w 3150904"/>
              <a:gd name="connsiteY3" fmla="*/ 56925 h 1930701"/>
              <a:gd name="connsiteX4" fmla="*/ 3150904 w 3150904"/>
              <a:gd name="connsiteY4" fmla="*/ 1207826 h 1930701"/>
              <a:gd name="connsiteX5" fmla="*/ 3037775 w 3150904"/>
              <a:gd name="connsiteY5" fmla="*/ 1930701 h 1930701"/>
              <a:gd name="connsiteX6" fmla="*/ 1229887 w 3150904"/>
              <a:gd name="connsiteY6" fmla="*/ 1380330 h 1930701"/>
              <a:gd name="connsiteX7" fmla="*/ 92795 w 3150904"/>
              <a:gd name="connsiteY7" fmla="*/ 1034597 h 1930701"/>
              <a:gd name="connsiteX0" fmla="*/ 92795 w 3150904"/>
              <a:gd name="connsiteY0" fmla="*/ 1034597 h 1931283"/>
              <a:gd name="connsiteX1" fmla="*/ 108517 w 3150904"/>
              <a:gd name="connsiteY1" fmla="*/ 819558 h 1931283"/>
              <a:gd name="connsiteX2" fmla="*/ 523031 w 3150904"/>
              <a:gd name="connsiteY2" fmla="*/ 0 h 1931283"/>
              <a:gd name="connsiteX3" fmla="*/ 707828 w 3150904"/>
              <a:gd name="connsiteY3" fmla="*/ 56925 h 1931283"/>
              <a:gd name="connsiteX4" fmla="*/ 3150904 w 3150904"/>
              <a:gd name="connsiteY4" fmla="*/ 1207826 h 1931283"/>
              <a:gd name="connsiteX5" fmla="*/ 3037775 w 3150904"/>
              <a:gd name="connsiteY5" fmla="*/ 1930701 h 1931283"/>
              <a:gd name="connsiteX6" fmla="*/ 1229887 w 3150904"/>
              <a:gd name="connsiteY6" fmla="*/ 1380330 h 1931283"/>
              <a:gd name="connsiteX7" fmla="*/ 92795 w 3150904"/>
              <a:gd name="connsiteY7" fmla="*/ 1034597 h 1931283"/>
              <a:gd name="connsiteX0" fmla="*/ 92795 w 3150904"/>
              <a:gd name="connsiteY0" fmla="*/ 1034597 h 1931283"/>
              <a:gd name="connsiteX1" fmla="*/ 108517 w 3150904"/>
              <a:gd name="connsiteY1" fmla="*/ 819558 h 1931283"/>
              <a:gd name="connsiteX2" fmla="*/ 523031 w 3150904"/>
              <a:gd name="connsiteY2" fmla="*/ 0 h 1931283"/>
              <a:gd name="connsiteX3" fmla="*/ 707828 w 3150904"/>
              <a:gd name="connsiteY3" fmla="*/ 56925 h 1931283"/>
              <a:gd name="connsiteX4" fmla="*/ 3150904 w 3150904"/>
              <a:gd name="connsiteY4" fmla="*/ 1207826 h 1931283"/>
              <a:gd name="connsiteX5" fmla="*/ 3037775 w 3150904"/>
              <a:gd name="connsiteY5" fmla="*/ 1930701 h 1931283"/>
              <a:gd name="connsiteX6" fmla="*/ 1229887 w 3150904"/>
              <a:gd name="connsiteY6" fmla="*/ 1380330 h 1931283"/>
              <a:gd name="connsiteX7" fmla="*/ 92795 w 3150904"/>
              <a:gd name="connsiteY7" fmla="*/ 1034597 h 1931283"/>
              <a:gd name="connsiteX0" fmla="*/ 92795 w 3150904"/>
              <a:gd name="connsiteY0" fmla="*/ 1098133 h 1994819"/>
              <a:gd name="connsiteX1" fmla="*/ 108517 w 3150904"/>
              <a:gd name="connsiteY1" fmla="*/ 883094 h 1994819"/>
              <a:gd name="connsiteX2" fmla="*/ 453022 w 3150904"/>
              <a:gd name="connsiteY2" fmla="*/ 0 h 1994819"/>
              <a:gd name="connsiteX3" fmla="*/ 707828 w 3150904"/>
              <a:gd name="connsiteY3" fmla="*/ 120461 h 1994819"/>
              <a:gd name="connsiteX4" fmla="*/ 3150904 w 3150904"/>
              <a:gd name="connsiteY4" fmla="*/ 1271362 h 1994819"/>
              <a:gd name="connsiteX5" fmla="*/ 3037775 w 3150904"/>
              <a:gd name="connsiteY5" fmla="*/ 1994237 h 1994819"/>
              <a:gd name="connsiteX6" fmla="*/ 1229887 w 3150904"/>
              <a:gd name="connsiteY6" fmla="*/ 1443866 h 1994819"/>
              <a:gd name="connsiteX7" fmla="*/ 92795 w 3150904"/>
              <a:gd name="connsiteY7" fmla="*/ 1098133 h 1994819"/>
              <a:gd name="connsiteX0" fmla="*/ 59173 w 3117282"/>
              <a:gd name="connsiteY0" fmla="*/ 1098133 h 1994819"/>
              <a:gd name="connsiteX1" fmla="*/ 74895 w 3117282"/>
              <a:gd name="connsiteY1" fmla="*/ 883094 h 1994819"/>
              <a:gd name="connsiteX2" fmla="*/ 419400 w 3117282"/>
              <a:gd name="connsiteY2" fmla="*/ 0 h 1994819"/>
              <a:gd name="connsiteX3" fmla="*/ 674206 w 3117282"/>
              <a:gd name="connsiteY3" fmla="*/ 120461 h 1994819"/>
              <a:gd name="connsiteX4" fmla="*/ 3117282 w 3117282"/>
              <a:gd name="connsiteY4" fmla="*/ 1271362 h 1994819"/>
              <a:gd name="connsiteX5" fmla="*/ 3004153 w 3117282"/>
              <a:gd name="connsiteY5" fmla="*/ 1994237 h 1994819"/>
              <a:gd name="connsiteX6" fmla="*/ 1196265 w 3117282"/>
              <a:gd name="connsiteY6" fmla="*/ 1443866 h 1994819"/>
              <a:gd name="connsiteX7" fmla="*/ 59173 w 3117282"/>
              <a:gd name="connsiteY7" fmla="*/ 1098133 h 1994819"/>
              <a:gd name="connsiteX0" fmla="*/ 33984 w 3092093"/>
              <a:gd name="connsiteY0" fmla="*/ 1098133 h 1994819"/>
              <a:gd name="connsiteX1" fmla="*/ 49706 w 3092093"/>
              <a:gd name="connsiteY1" fmla="*/ 883094 h 1994819"/>
              <a:gd name="connsiteX2" fmla="*/ 394211 w 3092093"/>
              <a:gd name="connsiteY2" fmla="*/ 0 h 1994819"/>
              <a:gd name="connsiteX3" fmla="*/ 649017 w 3092093"/>
              <a:gd name="connsiteY3" fmla="*/ 120461 h 1994819"/>
              <a:gd name="connsiteX4" fmla="*/ 3092093 w 3092093"/>
              <a:gd name="connsiteY4" fmla="*/ 1271362 h 1994819"/>
              <a:gd name="connsiteX5" fmla="*/ 2978964 w 3092093"/>
              <a:gd name="connsiteY5" fmla="*/ 1994237 h 1994819"/>
              <a:gd name="connsiteX6" fmla="*/ 1171076 w 3092093"/>
              <a:gd name="connsiteY6" fmla="*/ 1443866 h 1994819"/>
              <a:gd name="connsiteX7" fmla="*/ 33984 w 3092093"/>
              <a:gd name="connsiteY7" fmla="*/ 1098133 h 1994819"/>
              <a:gd name="connsiteX0" fmla="*/ 77623 w 3074229"/>
              <a:gd name="connsiteY0" fmla="*/ 1127420 h 1994819"/>
              <a:gd name="connsiteX1" fmla="*/ 31842 w 3074229"/>
              <a:gd name="connsiteY1" fmla="*/ 883094 h 1994819"/>
              <a:gd name="connsiteX2" fmla="*/ 376347 w 3074229"/>
              <a:gd name="connsiteY2" fmla="*/ 0 h 1994819"/>
              <a:gd name="connsiteX3" fmla="*/ 631153 w 3074229"/>
              <a:gd name="connsiteY3" fmla="*/ 120461 h 1994819"/>
              <a:gd name="connsiteX4" fmla="*/ 3074229 w 3074229"/>
              <a:gd name="connsiteY4" fmla="*/ 1271362 h 1994819"/>
              <a:gd name="connsiteX5" fmla="*/ 2961100 w 3074229"/>
              <a:gd name="connsiteY5" fmla="*/ 1994237 h 1994819"/>
              <a:gd name="connsiteX6" fmla="*/ 1153212 w 3074229"/>
              <a:gd name="connsiteY6" fmla="*/ 1443866 h 1994819"/>
              <a:gd name="connsiteX7" fmla="*/ 77623 w 3074229"/>
              <a:gd name="connsiteY7" fmla="*/ 1127420 h 1994819"/>
              <a:gd name="connsiteX0" fmla="*/ 32339 w 3028945"/>
              <a:gd name="connsiteY0" fmla="*/ 1127420 h 1994819"/>
              <a:gd name="connsiteX1" fmla="*/ 50981 w 3028945"/>
              <a:gd name="connsiteY1" fmla="*/ 937929 h 1994819"/>
              <a:gd name="connsiteX2" fmla="*/ 331063 w 3028945"/>
              <a:gd name="connsiteY2" fmla="*/ 0 h 1994819"/>
              <a:gd name="connsiteX3" fmla="*/ 585869 w 3028945"/>
              <a:gd name="connsiteY3" fmla="*/ 120461 h 1994819"/>
              <a:gd name="connsiteX4" fmla="*/ 3028945 w 3028945"/>
              <a:gd name="connsiteY4" fmla="*/ 1271362 h 1994819"/>
              <a:gd name="connsiteX5" fmla="*/ 2915816 w 3028945"/>
              <a:gd name="connsiteY5" fmla="*/ 1994237 h 1994819"/>
              <a:gd name="connsiteX6" fmla="*/ 1107928 w 3028945"/>
              <a:gd name="connsiteY6" fmla="*/ 1443866 h 1994819"/>
              <a:gd name="connsiteX7" fmla="*/ 32339 w 3028945"/>
              <a:gd name="connsiteY7" fmla="*/ 1127420 h 1994819"/>
              <a:gd name="connsiteX0" fmla="*/ 32339 w 3028945"/>
              <a:gd name="connsiteY0" fmla="*/ 1127420 h 1994720"/>
              <a:gd name="connsiteX1" fmla="*/ 50981 w 3028945"/>
              <a:gd name="connsiteY1" fmla="*/ 937929 h 1994720"/>
              <a:gd name="connsiteX2" fmla="*/ 331063 w 3028945"/>
              <a:gd name="connsiteY2" fmla="*/ 0 h 1994720"/>
              <a:gd name="connsiteX3" fmla="*/ 585869 w 3028945"/>
              <a:gd name="connsiteY3" fmla="*/ 120461 h 1994720"/>
              <a:gd name="connsiteX4" fmla="*/ 3028945 w 3028945"/>
              <a:gd name="connsiteY4" fmla="*/ 1271362 h 1994720"/>
              <a:gd name="connsiteX5" fmla="*/ 2915816 w 3028945"/>
              <a:gd name="connsiteY5" fmla="*/ 1994237 h 1994720"/>
              <a:gd name="connsiteX6" fmla="*/ 1107928 w 3028945"/>
              <a:gd name="connsiteY6" fmla="*/ 1443866 h 1994720"/>
              <a:gd name="connsiteX7" fmla="*/ 32339 w 3028945"/>
              <a:gd name="connsiteY7" fmla="*/ 1127420 h 1994720"/>
              <a:gd name="connsiteX0" fmla="*/ 32339 w 3028945"/>
              <a:gd name="connsiteY0" fmla="*/ 1127420 h 1994720"/>
              <a:gd name="connsiteX1" fmla="*/ 50981 w 3028945"/>
              <a:gd name="connsiteY1" fmla="*/ 937929 h 1994720"/>
              <a:gd name="connsiteX2" fmla="*/ 331063 w 3028945"/>
              <a:gd name="connsiteY2" fmla="*/ 0 h 1994720"/>
              <a:gd name="connsiteX3" fmla="*/ 585869 w 3028945"/>
              <a:gd name="connsiteY3" fmla="*/ 120461 h 1994720"/>
              <a:gd name="connsiteX4" fmla="*/ 3028945 w 3028945"/>
              <a:gd name="connsiteY4" fmla="*/ 1271362 h 1994720"/>
              <a:gd name="connsiteX5" fmla="*/ 2915816 w 3028945"/>
              <a:gd name="connsiteY5" fmla="*/ 1994237 h 1994720"/>
              <a:gd name="connsiteX6" fmla="*/ 1107928 w 3028945"/>
              <a:gd name="connsiteY6" fmla="*/ 1443866 h 1994720"/>
              <a:gd name="connsiteX7" fmla="*/ 32339 w 3028945"/>
              <a:gd name="connsiteY7" fmla="*/ 1127420 h 1994720"/>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1107928 w 3028945"/>
              <a:gd name="connsiteY6" fmla="*/ 1443866 h 1887171"/>
              <a:gd name="connsiteX7" fmla="*/ 32339 w 3028945"/>
              <a:gd name="connsiteY7" fmla="*/ 1127420 h 1887171"/>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1107928 w 3028945"/>
              <a:gd name="connsiteY6" fmla="*/ 1443866 h 1887171"/>
              <a:gd name="connsiteX7" fmla="*/ 32339 w 3028945"/>
              <a:gd name="connsiteY7" fmla="*/ 1127420 h 1887171"/>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32339 w 3028945"/>
              <a:gd name="connsiteY6" fmla="*/ 1127420 h 1887171"/>
              <a:gd name="connsiteX0" fmla="*/ 32339 w 3028945"/>
              <a:gd name="connsiteY0" fmla="*/ 1127420 h 1958009"/>
              <a:gd name="connsiteX1" fmla="*/ 50981 w 3028945"/>
              <a:gd name="connsiteY1" fmla="*/ 937929 h 1958009"/>
              <a:gd name="connsiteX2" fmla="*/ 331063 w 3028945"/>
              <a:gd name="connsiteY2" fmla="*/ 0 h 1958009"/>
              <a:gd name="connsiteX3" fmla="*/ 585869 w 3028945"/>
              <a:gd name="connsiteY3" fmla="*/ 120461 h 1958009"/>
              <a:gd name="connsiteX4" fmla="*/ 3028945 w 3028945"/>
              <a:gd name="connsiteY4" fmla="*/ 1271362 h 1958009"/>
              <a:gd name="connsiteX5" fmla="*/ 2923217 w 3028945"/>
              <a:gd name="connsiteY5" fmla="*/ 1957497 h 1958009"/>
              <a:gd name="connsiteX6" fmla="*/ 32339 w 3028945"/>
              <a:gd name="connsiteY6" fmla="*/ 1127420 h 1958009"/>
              <a:gd name="connsiteX0" fmla="*/ 32339 w 3157543"/>
              <a:gd name="connsiteY0" fmla="*/ 1127420 h 2042457"/>
              <a:gd name="connsiteX1" fmla="*/ 50981 w 3157543"/>
              <a:gd name="connsiteY1" fmla="*/ 937929 h 2042457"/>
              <a:gd name="connsiteX2" fmla="*/ 331063 w 3157543"/>
              <a:gd name="connsiteY2" fmla="*/ 0 h 2042457"/>
              <a:gd name="connsiteX3" fmla="*/ 585869 w 3157543"/>
              <a:gd name="connsiteY3" fmla="*/ 120461 h 2042457"/>
              <a:gd name="connsiteX4" fmla="*/ 3028945 w 3157543"/>
              <a:gd name="connsiteY4" fmla="*/ 1271362 h 2042457"/>
              <a:gd name="connsiteX5" fmla="*/ 3154325 w 3157543"/>
              <a:gd name="connsiteY5" fmla="*/ 2042008 h 2042457"/>
              <a:gd name="connsiteX6" fmla="*/ 32339 w 3157543"/>
              <a:gd name="connsiteY6" fmla="*/ 1127420 h 2042457"/>
              <a:gd name="connsiteX0" fmla="*/ 32339 w 3189668"/>
              <a:gd name="connsiteY0" fmla="*/ 1127420 h 2042464"/>
              <a:gd name="connsiteX1" fmla="*/ 50981 w 3189668"/>
              <a:gd name="connsiteY1" fmla="*/ 937929 h 2042464"/>
              <a:gd name="connsiteX2" fmla="*/ 331063 w 3189668"/>
              <a:gd name="connsiteY2" fmla="*/ 0 h 2042464"/>
              <a:gd name="connsiteX3" fmla="*/ 585869 w 3189668"/>
              <a:gd name="connsiteY3" fmla="*/ 120461 h 2042464"/>
              <a:gd name="connsiteX4" fmla="*/ 3189668 w 3189668"/>
              <a:gd name="connsiteY4" fmla="*/ 1280753 h 2042464"/>
              <a:gd name="connsiteX5" fmla="*/ 3154325 w 3189668"/>
              <a:gd name="connsiteY5" fmla="*/ 2042008 h 2042464"/>
              <a:gd name="connsiteX6" fmla="*/ 32339 w 3189668"/>
              <a:gd name="connsiteY6" fmla="*/ 1127420 h 204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9668" h="2042464">
                <a:moveTo>
                  <a:pt x="32339" y="1127420"/>
                </a:moveTo>
                <a:cubicBezTo>
                  <a:pt x="4130" y="1083353"/>
                  <a:pt x="-31282" y="1118420"/>
                  <a:pt x="50981" y="937929"/>
                </a:cubicBezTo>
                <a:lnTo>
                  <a:pt x="331063" y="0"/>
                </a:lnTo>
                <a:lnTo>
                  <a:pt x="585869" y="120461"/>
                </a:lnTo>
                <a:cubicBezTo>
                  <a:pt x="1400228" y="504095"/>
                  <a:pt x="3111625" y="1193396"/>
                  <a:pt x="3189668" y="1280753"/>
                </a:cubicBezTo>
                <a:cubicBezTo>
                  <a:pt x="3181687" y="1414762"/>
                  <a:pt x="3182079" y="2062050"/>
                  <a:pt x="3154325" y="2042008"/>
                </a:cubicBezTo>
                <a:cubicBezTo>
                  <a:pt x="2654891" y="2018018"/>
                  <a:pt x="515609" y="1285530"/>
                  <a:pt x="32339" y="112742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19">
            <a:extLst>
              <a:ext uri="{FF2B5EF4-FFF2-40B4-BE49-F238E27FC236}">
                <a16:creationId xmlns:a16="http://schemas.microsoft.com/office/drawing/2014/main" id="{C9EDAD6E-3513-14C8-536A-BF91B1E34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287450" y="1711171"/>
            <a:ext cx="523984" cy="492306"/>
          </a:xfrm>
          <a:custGeom>
            <a:avLst/>
            <a:gdLst>
              <a:gd name="connsiteX0" fmla="*/ 845218 w 2601267"/>
              <a:gd name="connsiteY0" fmla="*/ 6508 h 3247197"/>
              <a:gd name="connsiteX1" fmla="*/ 666313 w 2601267"/>
              <a:gd name="connsiteY1" fmla="*/ 158908 h 3247197"/>
              <a:gd name="connsiteX2" fmla="*/ 778957 w 2601267"/>
              <a:gd name="connsiteY2" fmla="*/ 3213534 h 3247197"/>
              <a:gd name="connsiteX3" fmla="*/ 1415061 w 2601267"/>
              <a:gd name="connsiteY3" fmla="*/ 3240039 h 3247197"/>
              <a:gd name="connsiteX4" fmla="*/ 1965026 w 2601267"/>
              <a:gd name="connsiteY4" fmla="*/ 2994874 h 3247197"/>
              <a:gd name="connsiteX5" fmla="*/ 2521618 w 2601267"/>
              <a:gd name="connsiteY5" fmla="*/ 2179865 h 3247197"/>
              <a:gd name="connsiteX6" fmla="*/ 2601131 w 2601267"/>
              <a:gd name="connsiteY6" fmla="*/ 1722665 h 3247197"/>
              <a:gd name="connsiteX7" fmla="*/ 2501739 w 2601267"/>
              <a:gd name="connsiteY7" fmla="*/ 1238960 h 3247197"/>
              <a:gd name="connsiteX8" fmla="*/ 2276452 w 2601267"/>
              <a:gd name="connsiteY8" fmla="*/ 801639 h 3247197"/>
              <a:gd name="connsiteX9" fmla="*/ 1627096 w 2601267"/>
              <a:gd name="connsiteY9" fmla="*/ 198665 h 3247197"/>
              <a:gd name="connsiteX10" fmla="*/ 1415061 w 2601267"/>
              <a:gd name="connsiteY10" fmla="*/ 132404 h 3247197"/>
              <a:gd name="connsiteX11" fmla="*/ 1189774 w 2601267"/>
              <a:gd name="connsiteY11" fmla="*/ 79395 h 3247197"/>
              <a:gd name="connsiteX12" fmla="*/ 1024122 w 2601267"/>
              <a:gd name="connsiteY12" fmla="*/ 46265 h 3247197"/>
              <a:gd name="connsiteX13" fmla="*/ 878348 w 2601267"/>
              <a:gd name="connsiteY13" fmla="*/ 52891 h 3247197"/>
              <a:gd name="connsiteX14" fmla="*/ 818713 w 2601267"/>
              <a:gd name="connsiteY14" fmla="*/ 26387 h 3247197"/>
              <a:gd name="connsiteX15" fmla="*/ 845218 w 2601267"/>
              <a:gd name="connsiteY15" fmla="*/ 6508 h 3247197"/>
              <a:gd name="connsiteX0" fmla="*/ 1205667 w 2961716"/>
              <a:gd name="connsiteY0" fmla="*/ 75319 h 3445468"/>
              <a:gd name="connsiteX1" fmla="*/ 72605 w 2961716"/>
              <a:gd name="connsiteY1" fmla="*/ 1175249 h 3445468"/>
              <a:gd name="connsiteX2" fmla="*/ 1139406 w 2961716"/>
              <a:gd name="connsiteY2" fmla="*/ 3282345 h 3445468"/>
              <a:gd name="connsiteX3" fmla="*/ 1775510 w 2961716"/>
              <a:gd name="connsiteY3" fmla="*/ 3308850 h 3445468"/>
              <a:gd name="connsiteX4" fmla="*/ 2325475 w 2961716"/>
              <a:gd name="connsiteY4" fmla="*/ 3063685 h 3445468"/>
              <a:gd name="connsiteX5" fmla="*/ 2882067 w 2961716"/>
              <a:gd name="connsiteY5" fmla="*/ 2248676 h 3445468"/>
              <a:gd name="connsiteX6" fmla="*/ 2961580 w 2961716"/>
              <a:gd name="connsiteY6" fmla="*/ 1791476 h 3445468"/>
              <a:gd name="connsiteX7" fmla="*/ 2862188 w 2961716"/>
              <a:gd name="connsiteY7" fmla="*/ 1307771 h 3445468"/>
              <a:gd name="connsiteX8" fmla="*/ 2636901 w 2961716"/>
              <a:gd name="connsiteY8" fmla="*/ 870450 h 3445468"/>
              <a:gd name="connsiteX9" fmla="*/ 1987545 w 2961716"/>
              <a:gd name="connsiteY9" fmla="*/ 267476 h 3445468"/>
              <a:gd name="connsiteX10" fmla="*/ 1775510 w 2961716"/>
              <a:gd name="connsiteY10" fmla="*/ 201215 h 3445468"/>
              <a:gd name="connsiteX11" fmla="*/ 1550223 w 2961716"/>
              <a:gd name="connsiteY11" fmla="*/ 148206 h 3445468"/>
              <a:gd name="connsiteX12" fmla="*/ 1384571 w 2961716"/>
              <a:gd name="connsiteY12" fmla="*/ 115076 h 3445468"/>
              <a:gd name="connsiteX13" fmla="*/ 1238797 w 2961716"/>
              <a:gd name="connsiteY13" fmla="*/ 121702 h 3445468"/>
              <a:gd name="connsiteX14" fmla="*/ 1179162 w 2961716"/>
              <a:gd name="connsiteY14" fmla="*/ 95198 h 3445468"/>
              <a:gd name="connsiteX15" fmla="*/ 1205667 w 2961716"/>
              <a:gd name="connsiteY15" fmla="*/ 75319 h 3445468"/>
              <a:gd name="connsiteX0" fmla="*/ 1237442 w 2993491"/>
              <a:gd name="connsiteY0" fmla="*/ 75319 h 3308850"/>
              <a:gd name="connsiteX1" fmla="*/ 104380 w 2993491"/>
              <a:gd name="connsiteY1" fmla="*/ 1175249 h 3308850"/>
              <a:gd name="connsiteX2" fmla="*/ 243528 w 2993491"/>
              <a:gd name="connsiteY2" fmla="*/ 2878153 h 3308850"/>
              <a:gd name="connsiteX3" fmla="*/ 1807285 w 2993491"/>
              <a:gd name="connsiteY3" fmla="*/ 3308850 h 3308850"/>
              <a:gd name="connsiteX4" fmla="*/ 2357250 w 2993491"/>
              <a:gd name="connsiteY4" fmla="*/ 3063685 h 3308850"/>
              <a:gd name="connsiteX5" fmla="*/ 2913842 w 2993491"/>
              <a:gd name="connsiteY5" fmla="*/ 2248676 h 3308850"/>
              <a:gd name="connsiteX6" fmla="*/ 2993355 w 2993491"/>
              <a:gd name="connsiteY6" fmla="*/ 1791476 h 3308850"/>
              <a:gd name="connsiteX7" fmla="*/ 2893963 w 2993491"/>
              <a:gd name="connsiteY7" fmla="*/ 1307771 h 3308850"/>
              <a:gd name="connsiteX8" fmla="*/ 2668676 w 2993491"/>
              <a:gd name="connsiteY8" fmla="*/ 870450 h 3308850"/>
              <a:gd name="connsiteX9" fmla="*/ 2019320 w 2993491"/>
              <a:gd name="connsiteY9" fmla="*/ 267476 h 3308850"/>
              <a:gd name="connsiteX10" fmla="*/ 1807285 w 2993491"/>
              <a:gd name="connsiteY10" fmla="*/ 201215 h 3308850"/>
              <a:gd name="connsiteX11" fmla="*/ 1581998 w 2993491"/>
              <a:gd name="connsiteY11" fmla="*/ 148206 h 3308850"/>
              <a:gd name="connsiteX12" fmla="*/ 1416346 w 2993491"/>
              <a:gd name="connsiteY12" fmla="*/ 115076 h 3308850"/>
              <a:gd name="connsiteX13" fmla="*/ 1270572 w 2993491"/>
              <a:gd name="connsiteY13" fmla="*/ 121702 h 3308850"/>
              <a:gd name="connsiteX14" fmla="*/ 1210937 w 2993491"/>
              <a:gd name="connsiteY14" fmla="*/ 95198 h 3308850"/>
              <a:gd name="connsiteX15" fmla="*/ 1237442 w 2993491"/>
              <a:gd name="connsiteY15" fmla="*/ 75319 h 3308850"/>
              <a:gd name="connsiteX0" fmla="*/ 1209047 w 2991601"/>
              <a:gd name="connsiteY0" fmla="*/ 0 h 3213652"/>
              <a:gd name="connsiteX1" fmla="*/ 102490 w 2991601"/>
              <a:gd name="connsiteY1" fmla="*/ 1080051 h 3213652"/>
              <a:gd name="connsiteX2" fmla="*/ 241638 w 2991601"/>
              <a:gd name="connsiteY2" fmla="*/ 2782955 h 3213652"/>
              <a:gd name="connsiteX3" fmla="*/ 1805395 w 2991601"/>
              <a:gd name="connsiteY3" fmla="*/ 3213652 h 3213652"/>
              <a:gd name="connsiteX4" fmla="*/ 2355360 w 2991601"/>
              <a:gd name="connsiteY4" fmla="*/ 2968487 h 3213652"/>
              <a:gd name="connsiteX5" fmla="*/ 2911952 w 2991601"/>
              <a:gd name="connsiteY5" fmla="*/ 2153478 h 3213652"/>
              <a:gd name="connsiteX6" fmla="*/ 2991465 w 2991601"/>
              <a:gd name="connsiteY6" fmla="*/ 1696278 h 3213652"/>
              <a:gd name="connsiteX7" fmla="*/ 2892073 w 2991601"/>
              <a:gd name="connsiteY7" fmla="*/ 1212573 h 3213652"/>
              <a:gd name="connsiteX8" fmla="*/ 2666786 w 2991601"/>
              <a:gd name="connsiteY8" fmla="*/ 775252 h 3213652"/>
              <a:gd name="connsiteX9" fmla="*/ 2017430 w 2991601"/>
              <a:gd name="connsiteY9" fmla="*/ 172278 h 3213652"/>
              <a:gd name="connsiteX10" fmla="*/ 1805395 w 2991601"/>
              <a:gd name="connsiteY10" fmla="*/ 106017 h 3213652"/>
              <a:gd name="connsiteX11" fmla="*/ 1580108 w 2991601"/>
              <a:gd name="connsiteY11" fmla="*/ 53008 h 3213652"/>
              <a:gd name="connsiteX12" fmla="*/ 1414456 w 2991601"/>
              <a:gd name="connsiteY12" fmla="*/ 19878 h 3213652"/>
              <a:gd name="connsiteX13" fmla="*/ 1268682 w 2991601"/>
              <a:gd name="connsiteY13" fmla="*/ 26504 h 3213652"/>
              <a:gd name="connsiteX14" fmla="*/ 1209047 w 2991601"/>
              <a:gd name="connsiteY14" fmla="*/ 0 h 3213652"/>
              <a:gd name="connsiteX0" fmla="*/ 564076 w 2949603"/>
              <a:gd name="connsiteY0" fmla="*/ 153160 h 3201160"/>
              <a:gd name="connsiteX1" fmla="*/ 60492 w 2949603"/>
              <a:gd name="connsiteY1" fmla="*/ 1067559 h 3201160"/>
              <a:gd name="connsiteX2" fmla="*/ 199640 w 2949603"/>
              <a:gd name="connsiteY2" fmla="*/ 2770463 h 3201160"/>
              <a:gd name="connsiteX3" fmla="*/ 1763397 w 2949603"/>
              <a:gd name="connsiteY3" fmla="*/ 3201160 h 3201160"/>
              <a:gd name="connsiteX4" fmla="*/ 2313362 w 2949603"/>
              <a:gd name="connsiteY4" fmla="*/ 2955995 h 3201160"/>
              <a:gd name="connsiteX5" fmla="*/ 2869954 w 2949603"/>
              <a:gd name="connsiteY5" fmla="*/ 2140986 h 3201160"/>
              <a:gd name="connsiteX6" fmla="*/ 2949467 w 2949603"/>
              <a:gd name="connsiteY6" fmla="*/ 1683786 h 3201160"/>
              <a:gd name="connsiteX7" fmla="*/ 2850075 w 2949603"/>
              <a:gd name="connsiteY7" fmla="*/ 1200081 h 3201160"/>
              <a:gd name="connsiteX8" fmla="*/ 2624788 w 2949603"/>
              <a:gd name="connsiteY8" fmla="*/ 762760 h 3201160"/>
              <a:gd name="connsiteX9" fmla="*/ 1975432 w 2949603"/>
              <a:gd name="connsiteY9" fmla="*/ 159786 h 3201160"/>
              <a:gd name="connsiteX10" fmla="*/ 1763397 w 2949603"/>
              <a:gd name="connsiteY10" fmla="*/ 93525 h 3201160"/>
              <a:gd name="connsiteX11" fmla="*/ 1538110 w 2949603"/>
              <a:gd name="connsiteY11" fmla="*/ 40516 h 3201160"/>
              <a:gd name="connsiteX12" fmla="*/ 1372458 w 2949603"/>
              <a:gd name="connsiteY12" fmla="*/ 7386 h 3201160"/>
              <a:gd name="connsiteX13" fmla="*/ 1226684 w 2949603"/>
              <a:gd name="connsiteY13" fmla="*/ 14012 h 3201160"/>
              <a:gd name="connsiteX14" fmla="*/ 564076 w 2949603"/>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624788 w 2949538"/>
              <a:gd name="connsiteY8" fmla="*/ 762760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595248 w 2949538"/>
              <a:gd name="connsiteY8" fmla="*/ 653943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44905 h 3192905"/>
              <a:gd name="connsiteX1" fmla="*/ 60492 w 2949538"/>
              <a:gd name="connsiteY1" fmla="*/ 1059304 h 3192905"/>
              <a:gd name="connsiteX2" fmla="*/ 199640 w 2949538"/>
              <a:gd name="connsiteY2" fmla="*/ 2762208 h 3192905"/>
              <a:gd name="connsiteX3" fmla="*/ 1763397 w 2949538"/>
              <a:gd name="connsiteY3" fmla="*/ 3192905 h 3192905"/>
              <a:gd name="connsiteX4" fmla="*/ 2313362 w 2949538"/>
              <a:gd name="connsiteY4" fmla="*/ 2947740 h 3192905"/>
              <a:gd name="connsiteX5" fmla="*/ 2869954 w 2949538"/>
              <a:gd name="connsiteY5" fmla="*/ 2132731 h 3192905"/>
              <a:gd name="connsiteX6" fmla="*/ 2949467 w 2949538"/>
              <a:gd name="connsiteY6" fmla="*/ 1675531 h 3192905"/>
              <a:gd name="connsiteX7" fmla="*/ 2855983 w 2949538"/>
              <a:gd name="connsiteY7" fmla="*/ 1076963 h 3192905"/>
              <a:gd name="connsiteX8" fmla="*/ 2595248 w 2949538"/>
              <a:gd name="connsiteY8" fmla="*/ 645688 h 3192905"/>
              <a:gd name="connsiteX9" fmla="*/ 1975432 w 2949538"/>
              <a:gd name="connsiteY9" fmla="*/ 151531 h 3192905"/>
              <a:gd name="connsiteX10" fmla="*/ 1763397 w 2949538"/>
              <a:gd name="connsiteY10" fmla="*/ 85270 h 3192905"/>
              <a:gd name="connsiteX11" fmla="*/ 1538110 w 2949538"/>
              <a:gd name="connsiteY11" fmla="*/ 32261 h 3192905"/>
              <a:gd name="connsiteX12" fmla="*/ 1226684 w 2949538"/>
              <a:gd name="connsiteY12" fmla="*/ 5757 h 3192905"/>
              <a:gd name="connsiteX13" fmla="*/ 564076 w 2949538"/>
              <a:gd name="connsiteY13" fmla="*/ 144905 h 3192905"/>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678882 w 3064344"/>
              <a:gd name="connsiteY0" fmla="*/ 146377 h 3194377"/>
              <a:gd name="connsiteX1" fmla="*/ 23660 w 3064344"/>
              <a:gd name="connsiteY1" fmla="*/ 1451714 h 3194377"/>
              <a:gd name="connsiteX2" fmla="*/ 314446 w 3064344"/>
              <a:gd name="connsiteY2" fmla="*/ 2763680 h 3194377"/>
              <a:gd name="connsiteX3" fmla="*/ 1878203 w 3064344"/>
              <a:gd name="connsiteY3" fmla="*/ 3194377 h 3194377"/>
              <a:gd name="connsiteX4" fmla="*/ 2428168 w 3064344"/>
              <a:gd name="connsiteY4" fmla="*/ 2949212 h 3194377"/>
              <a:gd name="connsiteX5" fmla="*/ 2984760 w 3064344"/>
              <a:gd name="connsiteY5" fmla="*/ 2134203 h 3194377"/>
              <a:gd name="connsiteX6" fmla="*/ 3064273 w 3064344"/>
              <a:gd name="connsiteY6" fmla="*/ 1677003 h 3194377"/>
              <a:gd name="connsiteX7" fmla="*/ 2970789 w 3064344"/>
              <a:gd name="connsiteY7" fmla="*/ 1078435 h 3194377"/>
              <a:gd name="connsiteX8" fmla="*/ 2710054 w 3064344"/>
              <a:gd name="connsiteY8" fmla="*/ 647160 h 3194377"/>
              <a:gd name="connsiteX9" fmla="*/ 2090238 w 3064344"/>
              <a:gd name="connsiteY9" fmla="*/ 153003 h 3194377"/>
              <a:gd name="connsiteX10" fmla="*/ 1652916 w 3064344"/>
              <a:gd name="connsiteY10" fmla="*/ 33733 h 3194377"/>
              <a:gd name="connsiteX11" fmla="*/ 1341490 w 3064344"/>
              <a:gd name="connsiteY11" fmla="*/ 7229 h 3194377"/>
              <a:gd name="connsiteX12" fmla="*/ 678882 w 3064344"/>
              <a:gd name="connsiteY12" fmla="*/ 146377 h 3194377"/>
              <a:gd name="connsiteX0" fmla="*/ 655721 w 3041183"/>
              <a:gd name="connsiteY0" fmla="*/ 146377 h 3194377"/>
              <a:gd name="connsiteX1" fmla="*/ 499 w 3041183"/>
              <a:gd name="connsiteY1" fmla="*/ 1451714 h 3194377"/>
              <a:gd name="connsiteX2" fmla="*/ 291285 w 3041183"/>
              <a:gd name="connsiteY2" fmla="*/ 2763680 h 3194377"/>
              <a:gd name="connsiteX3" fmla="*/ 1855042 w 3041183"/>
              <a:gd name="connsiteY3" fmla="*/ 3194377 h 3194377"/>
              <a:gd name="connsiteX4" fmla="*/ 2405007 w 3041183"/>
              <a:gd name="connsiteY4" fmla="*/ 2949212 h 3194377"/>
              <a:gd name="connsiteX5" fmla="*/ 2961599 w 3041183"/>
              <a:gd name="connsiteY5" fmla="*/ 2134203 h 3194377"/>
              <a:gd name="connsiteX6" fmla="*/ 3041112 w 3041183"/>
              <a:gd name="connsiteY6" fmla="*/ 1677003 h 3194377"/>
              <a:gd name="connsiteX7" fmla="*/ 2947628 w 3041183"/>
              <a:gd name="connsiteY7" fmla="*/ 1078435 h 3194377"/>
              <a:gd name="connsiteX8" fmla="*/ 2686893 w 3041183"/>
              <a:gd name="connsiteY8" fmla="*/ 647160 h 3194377"/>
              <a:gd name="connsiteX9" fmla="*/ 2067077 w 3041183"/>
              <a:gd name="connsiteY9" fmla="*/ 153003 h 3194377"/>
              <a:gd name="connsiteX10" fmla="*/ 1629755 w 3041183"/>
              <a:gd name="connsiteY10" fmla="*/ 33733 h 3194377"/>
              <a:gd name="connsiteX11" fmla="*/ 1318329 w 3041183"/>
              <a:gd name="connsiteY11" fmla="*/ 7229 h 3194377"/>
              <a:gd name="connsiteX12" fmla="*/ 655721 w 3041183"/>
              <a:gd name="connsiteY12" fmla="*/ 146377 h 3194377"/>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896817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09741"/>
              <a:gd name="connsiteX1" fmla="*/ 498 w 3041182"/>
              <a:gd name="connsiteY1" fmla="*/ 1451714 h 3109741"/>
              <a:gd name="connsiteX2" fmla="*/ 291284 w 3041182"/>
              <a:gd name="connsiteY2" fmla="*/ 2763680 h 3109741"/>
              <a:gd name="connsiteX3" fmla="*/ 1518287 w 3041182"/>
              <a:gd name="connsiteY3" fmla="*/ 3109741 h 3109741"/>
              <a:gd name="connsiteX4" fmla="*/ 2405006 w 3041182"/>
              <a:gd name="connsiteY4" fmla="*/ 2896817 h 3109741"/>
              <a:gd name="connsiteX5" fmla="*/ 2961598 w 3041182"/>
              <a:gd name="connsiteY5" fmla="*/ 2134203 h 3109741"/>
              <a:gd name="connsiteX6" fmla="*/ 3041111 w 3041182"/>
              <a:gd name="connsiteY6" fmla="*/ 1677003 h 3109741"/>
              <a:gd name="connsiteX7" fmla="*/ 2947627 w 3041182"/>
              <a:gd name="connsiteY7" fmla="*/ 1078435 h 3109741"/>
              <a:gd name="connsiteX8" fmla="*/ 2686892 w 3041182"/>
              <a:gd name="connsiteY8" fmla="*/ 647160 h 3109741"/>
              <a:gd name="connsiteX9" fmla="*/ 2067076 w 3041182"/>
              <a:gd name="connsiteY9" fmla="*/ 153003 h 3109741"/>
              <a:gd name="connsiteX10" fmla="*/ 1629754 w 3041182"/>
              <a:gd name="connsiteY10" fmla="*/ 33733 h 3109741"/>
              <a:gd name="connsiteX11" fmla="*/ 1318328 w 3041182"/>
              <a:gd name="connsiteY11" fmla="*/ 7229 h 3109741"/>
              <a:gd name="connsiteX12" fmla="*/ 655720 w 3041182"/>
              <a:gd name="connsiteY12" fmla="*/ 146377 h 3109741"/>
              <a:gd name="connsiteX0" fmla="*/ 683078 w 3068540"/>
              <a:gd name="connsiteY0" fmla="*/ 146377 h 3109741"/>
              <a:gd name="connsiteX1" fmla="*/ 27856 w 3068540"/>
              <a:gd name="connsiteY1" fmla="*/ 1451714 h 3109741"/>
              <a:gd name="connsiteX2" fmla="*/ 265470 w 3068540"/>
              <a:gd name="connsiteY2" fmla="*/ 2550075 h 3109741"/>
              <a:gd name="connsiteX3" fmla="*/ 1545645 w 3068540"/>
              <a:gd name="connsiteY3" fmla="*/ 3109741 h 3109741"/>
              <a:gd name="connsiteX4" fmla="*/ 2432364 w 3068540"/>
              <a:gd name="connsiteY4" fmla="*/ 2896817 h 3109741"/>
              <a:gd name="connsiteX5" fmla="*/ 2988956 w 3068540"/>
              <a:gd name="connsiteY5" fmla="*/ 2134203 h 3109741"/>
              <a:gd name="connsiteX6" fmla="*/ 3068469 w 3068540"/>
              <a:gd name="connsiteY6" fmla="*/ 1677003 h 3109741"/>
              <a:gd name="connsiteX7" fmla="*/ 2974985 w 3068540"/>
              <a:gd name="connsiteY7" fmla="*/ 1078435 h 3109741"/>
              <a:gd name="connsiteX8" fmla="*/ 2714250 w 3068540"/>
              <a:gd name="connsiteY8" fmla="*/ 647160 h 3109741"/>
              <a:gd name="connsiteX9" fmla="*/ 2094434 w 3068540"/>
              <a:gd name="connsiteY9" fmla="*/ 153003 h 3109741"/>
              <a:gd name="connsiteX10" fmla="*/ 1657112 w 3068540"/>
              <a:gd name="connsiteY10" fmla="*/ 33733 h 3109741"/>
              <a:gd name="connsiteX11" fmla="*/ 1345686 w 3068540"/>
              <a:gd name="connsiteY11" fmla="*/ 7229 h 3109741"/>
              <a:gd name="connsiteX12" fmla="*/ 683078 w 3068540"/>
              <a:gd name="connsiteY12" fmla="*/ 146377 h 3109741"/>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3148 h 3108956"/>
              <a:gd name="connsiteX1" fmla="*/ 27856 w 3068540"/>
              <a:gd name="connsiteY1" fmla="*/ 1448485 h 3108956"/>
              <a:gd name="connsiteX2" fmla="*/ 265470 w 3068540"/>
              <a:gd name="connsiteY2" fmla="*/ 2546846 h 3108956"/>
              <a:gd name="connsiteX3" fmla="*/ 1545645 w 3068540"/>
              <a:gd name="connsiteY3" fmla="*/ 3106512 h 3108956"/>
              <a:gd name="connsiteX4" fmla="*/ 2432364 w 3068540"/>
              <a:gd name="connsiteY4" fmla="*/ 2893588 h 3108956"/>
              <a:gd name="connsiteX5" fmla="*/ 2988956 w 3068540"/>
              <a:gd name="connsiteY5" fmla="*/ 2130974 h 3108956"/>
              <a:gd name="connsiteX6" fmla="*/ 3068469 w 3068540"/>
              <a:gd name="connsiteY6" fmla="*/ 1673774 h 3108956"/>
              <a:gd name="connsiteX7" fmla="*/ 2974985 w 3068540"/>
              <a:gd name="connsiteY7" fmla="*/ 1075206 h 3108956"/>
              <a:gd name="connsiteX8" fmla="*/ 2714250 w 3068540"/>
              <a:gd name="connsiteY8" fmla="*/ 643931 h 3108956"/>
              <a:gd name="connsiteX9" fmla="*/ 2094434 w 3068540"/>
              <a:gd name="connsiteY9" fmla="*/ 149774 h 3108956"/>
              <a:gd name="connsiteX10" fmla="*/ 1345686 w 3068540"/>
              <a:gd name="connsiteY10" fmla="*/ 4000 h 3108956"/>
              <a:gd name="connsiteX11" fmla="*/ 683078 w 3068540"/>
              <a:gd name="connsiteY11" fmla="*/ 143148 h 3108956"/>
              <a:gd name="connsiteX0" fmla="*/ 683078 w 3082038"/>
              <a:gd name="connsiteY0" fmla="*/ 143148 h 3108956"/>
              <a:gd name="connsiteX1" fmla="*/ 27856 w 3082038"/>
              <a:gd name="connsiteY1" fmla="*/ 1448485 h 3108956"/>
              <a:gd name="connsiteX2" fmla="*/ 265470 w 3082038"/>
              <a:gd name="connsiteY2" fmla="*/ 2546846 h 3108956"/>
              <a:gd name="connsiteX3" fmla="*/ 1545645 w 3082038"/>
              <a:gd name="connsiteY3" fmla="*/ 3106512 h 3108956"/>
              <a:gd name="connsiteX4" fmla="*/ 2432364 w 3082038"/>
              <a:gd name="connsiteY4" fmla="*/ 2893588 h 3108956"/>
              <a:gd name="connsiteX5" fmla="*/ 2988956 w 3082038"/>
              <a:gd name="connsiteY5" fmla="*/ 2130974 h 3108956"/>
              <a:gd name="connsiteX6" fmla="*/ 3068469 w 3082038"/>
              <a:gd name="connsiteY6" fmla="*/ 1673774 h 3108956"/>
              <a:gd name="connsiteX7" fmla="*/ 2974985 w 3082038"/>
              <a:gd name="connsiteY7" fmla="*/ 1075206 h 3108956"/>
              <a:gd name="connsiteX8" fmla="*/ 2094434 w 3082038"/>
              <a:gd name="connsiteY8" fmla="*/ 149774 h 3108956"/>
              <a:gd name="connsiteX9" fmla="*/ 1345686 w 3082038"/>
              <a:gd name="connsiteY9" fmla="*/ 4000 h 3108956"/>
              <a:gd name="connsiteX10" fmla="*/ 683078 w 3082038"/>
              <a:gd name="connsiteY10" fmla="*/ 143148 h 3108956"/>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2988956 w 3082038"/>
              <a:gd name="connsiteY5" fmla="*/ 2125306 h 3103288"/>
              <a:gd name="connsiteX6" fmla="*/ 3068469 w 3082038"/>
              <a:gd name="connsiteY6" fmla="*/ 1668106 h 3103288"/>
              <a:gd name="connsiteX7" fmla="*/ 2974985 w 3082038"/>
              <a:gd name="connsiteY7" fmla="*/ 1069538 h 3103288"/>
              <a:gd name="connsiteX8" fmla="*/ 2094434 w 3082038"/>
              <a:gd name="connsiteY8" fmla="*/ 144106 h 3103288"/>
              <a:gd name="connsiteX9" fmla="*/ 683078 w 3082038"/>
              <a:gd name="connsiteY9" fmla="*/ 137480 h 3103288"/>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3068469 w 3082038"/>
              <a:gd name="connsiteY5" fmla="*/ 1668106 h 3103288"/>
              <a:gd name="connsiteX6" fmla="*/ 2974985 w 3082038"/>
              <a:gd name="connsiteY6" fmla="*/ 1069538 h 3103288"/>
              <a:gd name="connsiteX7" fmla="*/ 2094434 w 3082038"/>
              <a:gd name="connsiteY7" fmla="*/ 144106 h 3103288"/>
              <a:gd name="connsiteX8" fmla="*/ 683078 w 3082038"/>
              <a:gd name="connsiteY8" fmla="*/ 137480 h 3103288"/>
              <a:gd name="connsiteX0" fmla="*/ 683078 w 2980867"/>
              <a:gd name="connsiteY0" fmla="*/ 137480 h 3121480"/>
              <a:gd name="connsiteX1" fmla="*/ 27856 w 2980867"/>
              <a:gd name="connsiteY1" fmla="*/ 1442817 h 3121480"/>
              <a:gd name="connsiteX2" fmla="*/ 265470 w 2980867"/>
              <a:gd name="connsiteY2" fmla="*/ 2541178 h 3121480"/>
              <a:gd name="connsiteX3" fmla="*/ 1545645 w 2980867"/>
              <a:gd name="connsiteY3" fmla="*/ 3100844 h 3121480"/>
              <a:gd name="connsiteX4" fmla="*/ 2432364 w 2980867"/>
              <a:gd name="connsiteY4" fmla="*/ 2887920 h 3121480"/>
              <a:gd name="connsiteX5" fmla="*/ 2974985 w 2980867"/>
              <a:gd name="connsiteY5" fmla="*/ 1069538 h 3121480"/>
              <a:gd name="connsiteX6" fmla="*/ 2094434 w 2980867"/>
              <a:gd name="connsiteY6" fmla="*/ 144106 h 3121480"/>
              <a:gd name="connsiteX7" fmla="*/ 683078 w 2980867"/>
              <a:gd name="connsiteY7" fmla="*/ 137480 h 3121480"/>
              <a:gd name="connsiteX0" fmla="*/ 683078 w 2992555"/>
              <a:gd name="connsiteY0" fmla="*/ 137480 h 3103288"/>
              <a:gd name="connsiteX1" fmla="*/ 27856 w 2992555"/>
              <a:gd name="connsiteY1" fmla="*/ 1442817 h 3103288"/>
              <a:gd name="connsiteX2" fmla="*/ 265470 w 2992555"/>
              <a:gd name="connsiteY2" fmla="*/ 2541178 h 3103288"/>
              <a:gd name="connsiteX3" fmla="*/ 1545645 w 2992555"/>
              <a:gd name="connsiteY3" fmla="*/ 3100844 h 3103288"/>
              <a:gd name="connsiteX4" fmla="*/ 2593572 w 2992555"/>
              <a:gd name="connsiteY4" fmla="*/ 2617316 h 3103288"/>
              <a:gd name="connsiteX5" fmla="*/ 2974985 w 2992555"/>
              <a:gd name="connsiteY5" fmla="*/ 1069538 h 3103288"/>
              <a:gd name="connsiteX6" fmla="*/ 2094434 w 2992555"/>
              <a:gd name="connsiteY6" fmla="*/ 144106 h 3103288"/>
              <a:gd name="connsiteX7" fmla="*/ 683078 w 2992555"/>
              <a:gd name="connsiteY7" fmla="*/ 137480 h 3103288"/>
              <a:gd name="connsiteX0" fmla="*/ 663919 w 2973396"/>
              <a:gd name="connsiteY0" fmla="*/ 130849 h 3096776"/>
              <a:gd name="connsiteX1" fmla="*/ 31428 w 2973396"/>
              <a:gd name="connsiteY1" fmla="*/ 1337983 h 3096776"/>
              <a:gd name="connsiteX2" fmla="*/ 246311 w 2973396"/>
              <a:gd name="connsiteY2" fmla="*/ 2534547 h 3096776"/>
              <a:gd name="connsiteX3" fmla="*/ 1526486 w 2973396"/>
              <a:gd name="connsiteY3" fmla="*/ 3094213 h 3096776"/>
              <a:gd name="connsiteX4" fmla="*/ 2574413 w 2973396"/>
              <a:gd name="connsiteY4" fmla="*/ 2610685 h 3096776"/>
              <a:gd name="connsiteX5" fmla="*/ 2955826 w 2973396"/>
              <a:gd name="connsiteY5" fmla="*/ 1062907 h 3096776"/>
              <a:gd name="connsiteX6" fmla="*/ 2075275 w 2973396"/>
              <a:gd name="connsiteY6" fmla="*/ 137475 h 3096776"/>
              <a:gd name="connsiteX7" fmla="*/ 663919 w 2973396"/>
              <a:gd name="connsiteY7" fmla="*/ 130849 h 3096776"/>
              <a:gd name="connsiteX0" fmla="*/ 458657 w 2768134"/>
              <a:gd name="connsiteY0" fmla="*/ 130849 h 3096776"/>
              <a:gd name="connsiteX1" fmla="*/ 41049 w 2768134"/>
              <a:gd name="connsiteY1" fmla="*/ 2534547 h 3096776"/>
              <a:gd name="connsiteX2" fmla="*/ 1321224 w 2768134"/>
              <a:gd name="connsiteY2" fmla="*/ 3094213 h 3096776"/>
              <a:gd name="connsiteX3" fmla="*/ 2369151 w 2768134"/>
              <a:gd name="connsiteY3" fmla="*/ 2610685 h 3096776"/>
              <a:gd name="connsiteX4" fmla="*/ 2750564 w 2768134"/>
              <a:gd name="connsiteY4" fmla="*/ 1062907 h 3096776"/>
              <a:gd name="connsiteX5" fmla="*/ 1870013 w 2768134"/>
              <a:gd name="connsiteY5" fmla="*/ 137475 h 3096776"/>
              <a:gd name="connsiteX6" fmla="*/ 458657 w 2768134"/>
              <a:gd name="connsiteY6" fmla="*/ 130849 h 3096776"/>
              <a:gd name="connsiteX0" fmla="*/ 675582 w 2985059"/>
              <a:gd name="connsiteY0" fmla="*/ 181114 h 3145530"/>
              <a:gd name="connsiteX1" fmla="*/ 27575 w 2985059"/>
              <a:gd name="connsiteY1" fmla="*/ 2111874 h 3145530"/>
              <a:gd name="connsiteX2" fmla="*/ 1538149 w 2985059"/>
              <a:gd name="connsiteY2" fmla="*/ 3144478 h 3145530"/>
              <a:gd name="connsiteX3" fmla="*/ 2586076 w 2985059"/>
              <a:gd name="connsiteY3" fmla="*/ 2660950 h 3145530"/>
              <a:gd name="connsiteX4" fmla="*/ 2967489 w 2985059"/>
              <a:gd name="connsiteY4" fmla="*/ 1113172 h 3145530"/>
              <a:gd name="connsiteX5" fmla="*/ 2086938 w 2985059"/>
              <a:gd name="connsiteY5" fmla="*/ 187740 h 3145530"/>
              <a:gd name="connsiteX6" fmla="*/ 675582 w 2985059"/>
              <a:gd name="connsiteY6" fmla="*/ 181114 h 3145530"/>
              <a:gd name="connsiteX0" fmla="*/ 675582 w 2967491"/>
              <a:gd name="connsiteY0" fmla="*/ 181114 h 3145530"/>
              <a:gd name="connsiteX1" fmla="*/ 27575 w 2967491"/>
              <a:gd name="connsiteY1" fmla="*/ 2111874 h 3145530"/>
              <a:gd name="connsiteX2" fmla="*/ 1538149 w 2967491"/>
              <a:gd name="connsiteY2" fmla="*/ 3144478 h 3145530"/>
              <a:gd name="connsiteX3" fmla="*/ 2967489 w 2967491"/>
              <a:gd name="connsiteY3" fmla="*/ 1113172 h 3145530"/>
              <a:gd name="connsiteX4" fmla="*/ 2086938 w 2967491"/>
              <a:gd name="connsiteY4" fmla="*/ 187740 h 3145530"/>
              <a:gd name="connsiteX5" fmla="*/ 675582 w 2967491"/>
              <a:gd name="connsiteY5" fmla="*/ 181114 h 3145530"/>
              <a:gd name="connsiteX0" fmla="*/ 675582 w 2947582"/>
              <a:gd name="connsiteY0" fmla="*/ 181114 h 3145530"/>
              <a:gd name="connsiteX1" fmla="*/ 27575 w 2947582"/>
              <a:gd name="connsiteY1" fmla="*/ 2111874 h 3145530"/>
              <a:gd name="connsiteX2" fmla="*/ 1538149 w 2947582"/>
              <a:gd name="connsiteY2" fmla="*/ 3144478 h 3145530"/>
              <a:gd name="connsiteX3" fmla="*/ 2947579 w 2947582"/>
              <a:gd name="connsiteY3" fmla="*/ 1549533 h 3145530"/>
              <a:gd name="connsiteX4" fmla="*/ 2086938 w 2947582"/>
              <a:gd name="connsiteY4" fmla="*/ 187740 h 3145530"/>
              <a:gd name="connsiteX5" fmla="*/ 675582 w 2947582"/>
              <a:gd name="connsiteY5" fmla="*/ 181114 h 3145530"/>
              <a:gd name="connsiteX0" fmla="*/ 462543 w 2984386"/>
              <a:gd name="connsiteY0" fmla="*/ 451202 h 3006857"/>
              <a:gd name="connsiteX1" fmla="*/ 64384 w 2984386"/>
              <a:gd name="connsiteY1" fmla="*/ 1972992 h 3006857"/>
              <a:gd name="connsiteX2" fmla="*/ 1574958 w 2984386"/>
              <a:gd name="connsiteY2" fmla="*/ 3005596 h 3006857"/>
              <a:gd name="connsiteX3" fmla="*/ 2984388 w 2984386"/>
              <a:gd name="connsiteY3" fmla="*/ 1410651 h 3006857"/>
              <a:gd name="connsiteX4" fmla="*/ 2123747 w 2984386"/>
              <a:gd name="connsiteY4" fmla="*/ 48858 h 3006857"/>
              <a:gd name="connsiteX5" fmla="*/ 462543 w 2984386"/>
              <a:gd name="connsiteY5" fmla="*/ 451202 h 3006857"/>
              <a:gd name="connsiteX0" fmla="*/ 462543 w 3030594"/>
              <a:gd name="connsiteY0" fmla="*/ 451202 h 3006857"/>
              <a:gd name="connsiteX1" fmla="*/ 64384 w 3030594"/>
              <a:gd name="connsiteY1" fmla="*/ 1972992 h 3006857"/>
              <a:gd name="connsiteX2" fmla="*/ 1574958 w 3030594"/>
              <a:gd name="connsiteY2" fmla="*/ 3005596 h 3006857"/>
              <a:gd name="connsiteX3" fmla="*/ 3030593 w 3030594"/>
              <a:gd name="connsiteY3" fmla="*/ 1598935 h 3006857"/>
              <a:gd name="connsiteX4" fmla="*/ 2123747 w 3030594"/>
              <a:gd name="connsiteY4" fmla="*/ 48858 h 3006857"/>
              <a:gd name="connsiteX5" fmla="*/ 462543 w 3030594"/>
              <a:gd name="connsiteY5" fmla="*/ 451202 h 3006857"/>
              <a:gd name="connsiteX0" fmla="*/ 462543 w 3031074"/>
              <a:gd name="connsiteY0" fmla="*/ 451202 h 3006857"/>
              <a:gd name="connsiteX1" fmla="*/ 64384 w 3031074"/>
              <a:gd name="connsiteY1" fmla="*/ 1972992 h 3006857"/>
              <a:gd name="connsiteX2" fmla="*/ 1574958 w 3031074"/>
              <a:gd name="connsiteY2" fmla="*/ 3005596 h 3006857"/>
              <a:gd name="connsiteX3" fmla="*/ 3030593 w 3031074"/>
              <a:gd name="connsiteY3" fmla="*/ 1598935 h 3006857"/>
              <a:gd name="connsiteX4" fmla="*/ 2123747 w 3031074"/>
              <a:gd name="connsiteY4" fmla="*/ 48858 h 3006857"/>
              <a:gd name="connsiteX5" fmla="*/ 462543 w 3031074"/>
              <a:gd name="connsiteY5" fmla="*/ 451202 h 300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1074" h="3006857">
                <a:moveTo>
                  <a:pt x="462543" y="451202"/>
                </a:moveTo>
                <a:cubicBezTo>
                  <a:pt x="119316" y="771891"/>
                  <a:pt x="-121018" y="1547260"/>
                  <a:pt x="64384" y="1972992"/>
                </a:cubicBezTo>
                <a:cubicBezTo>
                  <a:pt x="249786" y="2398724"/>
                  <a:pt x="939518" y="3039079"/>
                  <a:pt x="1574958" y="3005596"/>
                </a:cubicBezTo>
                <a:cubicBezTo>
                  <a:pt x="2064944" y="2839146"/>
                  <a:pt x="2939128" y="2091725"/>
                  <a:pt x="3030593" y="1598935"/>
                </a:cubicBezTo>
                <a:cubicBezTo>
                  <a:pt x="3051333" y="958659"/>
                  <a:pt x="2395297" y="227392"/>
                  <a:pt x="2123747" y="48858"/>
                </a:cubicBezTo>
                <a:cubicBezTo>
                  <a:pt x="1741762" y="-106485"/>
                  <a:pt x="805770" y="130513"/>
                  <a:pt x="462543" y="45120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83B7A7F-047E-CE1B-F285-C1E2827A9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9515" y="3438627"/>
            <a:ext cx="1784721" cy="1888725"/>
            <a:chOff x="247501" y="3192554"/>
            <a:chExt cx="1784721" cy="1888725"/>
          </a:xfrm>
        </p:grpSpPr>
        <p:sp>
          <p:nvSpPr>
            <p:cNvPr id="23" name="Freeform: Shape 22">
              <a:extLst>
                <a:ext uri="{FF2B5EF4-FFF2-40B4-BE49-F238E27FC236}">
                  <a16:creationId xmlns:a16="http://schemas.microsoft.com/office/drawing/2014/main" id="{6AC79E94-CF6A-65B4-61DC-EABCC7E1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69679">
              <a:off x="247501" y="3192554"/>
              <a:ext cx="1784721" cy="1888725"/>
            </a:xfrm>
            <a:custGeom>
              <a:avLst/>
              <a:gdLst>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3003582 w 5421466"/>
                <a:gd name="connsiteY39" fmla="*/ 5026451 h 7017706"/>
                <a:gd name="connsiteX40" fmla="*/ 2315426 w 5421466"/>
                <a:gd name="connsiteY40" fmla="*/ 5092438 h 7017706"/>
                <a:gd name="connsiteX41" fmla="*/ 1495294 w 5421466"/>
                <a:gd name="connsiteY41" fmla="*/ 4922756 h 7017706"/>
                <a:gd name="connsiteX42" fmla="*/ 760003 w 5421466"/>
                <a:gd name="connsiteY42" fmla="*/ 4187465 h 7017706"/>
                <a:gd name="connsiteX43" fmla="*/ 260382 w 5421466"/>
                <a:gd name="connsiteY43" fmla="*/ 3291919 h 7017706"/>
                <a:gd name="connsiteX44" fmla="*/ 5859 w 5421466"/>
                <a:gd name="connsiteY44" fmla="*/ 2924273 h 7017706"/>
                <a:gd name="connsiteX45" fmla="*/ 109554 w 5421466"/>
                <a:gd name="connsiteY45" fmla="*/ 3518162 h 7017706"/>
                <a:gd name="connsiteX46" fmla="*/ 420638 w 5421466"/>
                <a:gd name="connsiteY46" fmla="*/ 4922756 h 7017706"/>
                <a:gd name="connsiteX47" fmla="*/ 910832 w 5421466"/>
                <a:gd name="connsiteY47" fmla="*/ 5544925 h 7017706"/>
                <a:gd name="connsiteX48" fmla="*/ 1523574 w 5421466"/>
                <a:gd name="connsiteY48" fmla="*/ 5761741 h 7017706"/>
                <a:gd name="connsiteX49" fmla="*/ 2287145 w 5421466"/>
                <a:gd name="connsiteY49" fmla="*/ 5724034 h 7017706"/>
                <a:gd name="connsiteX50" fmla="*/ 3720020 w 5421466"/>
                <a:gd name="connsiteY50" fmla="*/ 5516644 h 7017706"/>
                <a:gd name="connsiteX51" fmla="*/ 3701166 w 5421466"/>
                <a:gd name="connsiteY51" fmla="*/ 5563778 h 7017706"/>
                <a:gd name="connsiteX52" fmla="*/ 3503203 w 5421466"/>
                <a:gd name="connsiteY52" fmla="*/ 6129387 h 7017706"/>
                <a:gd name="connsiteX53" fmla="*/ 3456069 w 5421466"/>
                <a:gd name="connsiteY53"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609909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6148240"/>
                <a:gd name="connsiteX1" fmla="*/ 4455310 w 5421466"/>
                <a:gd name="connsiteY1" fmla="*/ 6044545 h 6148240"/>
                <a:gd name="connsiteX2" fmla="*/ 4455310 w 5421466"/>
                <a:gd name="connsiteY2" fmla="*/ 6035119 h 6148240"/>
                <a:gd name="connsiteX3" fmla="*/ 4172506 w 5421466"/>
                <a:gd name="connsiteY3" fmla="*/ 5431803 h 6148240"/>
                <a:gd name="connsiteX4" fmla="*/ 4181933 w 5421466"/>
                <a:gd name="connsiteY4" fmla="*/ 5337535 h 6148240"/>
                <a:gd name="connsiteX5" fmla="*/ 4596712 w 5421466"/>
                <a:gd name="connsiteY5" fmla="*/ 4932183 h 6148240"/>
                <a:gd name="connsiteX6" fmla="*/ 5058626 w 5421466"/>
                <a:gd name="connsiteY6" fmla="*/ 3800966 h 6148240"/>
                <a:gd name="connsiteX7" fmla="*/ 5416844 w 5421466"/>
                <a:gd name="connsiteY7" fmla="*/ 2735737 h 6148240"/>
                <a:gd name="connsiteX8" fmla="*/ 5209455 w 5421466"/>
                <a:gd name="connsiteY8" fmla="*/ 2801725 h 6148240"/>
                <a:gd name="connsiteX9" fmla="*/ 4493017 w 5421466"/>
                <a:gd name="connsiteY9" fmla="*/ 3169370 h 6148240"/>
                <a:gd name="connsiteX10" fmla="*/ 3691739 w 5421466"/>
                <a:gd name="connsiteY10" fmla="*/ 4074343 h 6148240"/>
                <a:gd name="connsiteX11" fmla="*/ 3757727 w 5421466"/>
                <a:gd name="connsiteY11" fmla="*/ 3546442 h 6148240"/>
                <a:gd name="connsiteX12" fmla="*/ 4087665 w 5421466"/>
                <a:gd name="connsiteY12" fmla="*/ 2009873 h 6148240"/>
                <a:gd name="connsiteX13" fmla="*/ 4285628 w 5421466"/>
                <a:gd name="connsiteY13" fmla="*/ 1302863 h 6148240"/>
                <a:gd name="connsiteX14" fmla="*/ 4313908 w 5421466"/>
                <a:gd name="connsiteY14" fmla="*/ 963498 h 6148240"/>
                <a:gd name="connsiteX15" fmla="*/ 4049958 w 5421466"/>
                <a:gd name="connsiteY15" fmla="*/ 1199168 h 6148240"/>
                <a:gd name="connsiteX16" fmla="*/ 3569191 w 5421466"/>
                <a:gd name="connsiteY16" fmla="*/ 1840191 h 6148240"/>
                <a:gd name="connsiteX17" fmla="*/ 3408935 w 5421466"/>
                <a:gd name="connsiteY17" fmla="*/ 2349238 h 6148240"/>
                <a:gd name="connsiteX18" fmla="*/ 3324094 w 5421466"/>
                <a:gd name="connsiteY18" fmla="*/ 3518162 h 6148240"/>
                <a:gd name="connsiteX19" fmla="*/ 3267533 w 5421466"/>
                <a:gd name="connsiteY19" fmla="*/ 4093197 h 6148240"/>
                <a:gd name="connsiteX20" fmla="*/ 3267533 w 5421466"/>
                <a:gd name="connsiteY20" fmla="*/ 3885807 h 6148240"/>
                <a:gd name="connsiteX21" fmla="*/ 3069570 w 5421466"/>
                <a:gd name="connsiteY21" fmla="*/ 3188224 h 6148240"/>
                <a:gd name="connsiteX22" fmla="*/ 2428547 w 5421466"/>
                <a:gd name="connsiteY22" fmla="*/ 1604521 h 6148240"/>
                <a:gd name="connsiteX23" fmla="*/ 2042048 w 5421466"/>
                <a:gd name="connsiteY23" fmla="*/ 680694 h 6148240"/>
                <a:gd name="connsiteX24" fmla="*/ 1976061 w 5421466"/>
                <a:gd name="connsiteY24" fmla="*/ 237634 h 6148240"/>
                <a:gd name="connsiteX25" fmla="*/ 1853512 w 5421466"/>
                <a:gd name="connsiteY25" fmla="*/ 1964 h 6148240"/>
                <a:gd name="connsiteX26" fmla="*/ 1674403 w 5421466"/>
                <a:gd name="connsiteY26" fmla="*/ 360183 h 6148240"/>
                <a:gd name="connsiteX27" fmla="*/ 1504721 w 5421466"/>
                <a:gd name="connsiteY27" fmla="*/ 1415985 h 6148240"/>
                <a:gd name="connsiteX28" fmla="*/ 1919500 w 5421466"/>
                <a:gd name="connsiteY28" fmla="*/ 2745164 h 6148240"/>
                <a:gd name="connsiteX29" fmla="*/ 2503962 w 5421466"/>
                <a:gd name="connsiteY29" fmla="*/ 3885807 h 6148240"/>
                <a:gd name="connsiteX30" fmla="*/ 2343706 w 5421466"/>
                <a:gd name="connsiteY30" fmla="*/ 3734978 h 6148240"/>
                <a:gd name="connsiteX31" fmla="*/ 1259624 w 5421466"/>
                <a:gd name="connsiteY31" fmla="*/ 2566055 h 6148240"/>
                <a:gd name="connsiteX32" fmla="*/ 760003 w 5421466"/>
                <a:gd name="connsiteY32" fmla="*/ 2019300 h 6148240"/>
                <a:gd name="connsiteX33" fmla="*/ 213248 w 5421466"/>
                <a:gd name="connsiteY33" fmla="*/ 1510253 h 6148240"/>
                <a:gd name="connsiteX34" fmla="*/ 213248 w 5421466"/>
                <a:gd name="connsiteY34" fmla="*/ 1642228 h 6148240"/>
                <a:gd name="connsiteX35" fmla="*/ 694015 w 5421466"/>
                <a:gd name="connsiteY35" fmla="*/ 2980834 h 6148240"/>
                <a:gd name="connsiteX36" fmla="*/ 1287904 w 5421466"/>
                <a:gd name="connsiteY36" fmla="*/ 4102624 h 6148240"/>
                <a:gd name="connsiteX37" fmla="*/ 2042048 w 5421466"/>
                <a:gd name="connsiteY37" fmla="*/ 4715366 h 6148240"/>
                <a:gd name="connsiteX38" fmla="*/ 2984729 w 5421466"/>
                <a:gd name="connsiteY38" fmla="*/ 5026451 h 6148240"/>
                <a:gd name="connsiteX39" fmla="*/ 2315426 w 5421466"/>
                <a:gd name="connsiteY39" fmla="*/ 5092438 h 6148240"/>
                <a:gd name="connsiteX40" fmla="*/ 1495294 w 5421466"/>
                <a:gd name="connsiteY40" fmla="*/ 4922756 h 6148240"/>
                <a:gd name="connsiteX41" fmla="*/ 760003 w 5421466"/>
                <a:gd name="connsiteY41" fmla="*/ 4187465 h 6148240"/>
                <a:gd name="connsiteX42" fmla="*/ 260382 w 5421466"/>
                <a:gd name="connsiteY42" fmla="*/ 3291919 h 6148240"/>
                <a:gd name="connsiteX43" fmla="*/ 5859 w 5421466"/>
                <a:gd name="connsiteY43" fmla="*/ 2924273 h 6148240"/>
                <a:gd name="connsiteX44" fmla="*/ 109554 w 5421466"/>
                <a:gd name="connsiteY44" fmla="*/ 3518162 h 6148240"/>
                <a:gd name="connsiteX45" fmla="*/ 420638 w 5421466"/>
                <a:gd name="connsiteY45" fmla="*/ 4922756 h 6148240"/>
                <a:gd name="connsiteX46" fmla="*/ 910832 w 5421466"/>
                <a:gd name="connsiteY46" fmla="*/ 5544925 h 6148240"/>
                <a:gd name="connsiteX47" fmla="*/ 1523574 w 5421466"/>
                <a:gd name="connsiteY47" fmla="*/ 5761741 h 6148240"/>
                <a:gd name="connsiteX48" fmla="*/ 2287145 w 5421466"/>
                <a:gd name="connsiteY48" fmla="*/ 5724034 h 6148240"/>
                <a:gd name="connsiteX49" fmla="*/ 3609909 w 5421466"/>
                <a:gd name="connsiteY49" fmla="*/ 5516644 h 6148240"/>
                <a:gd name="connsiteX50" fmla="*/ 3701166 w 5421466"/>
                <a:gd name="connsiteY50" fmla="*/ 5563778 h 6148240"/>
                <a:gd name="connsiteX51" fmla="*/ 3503203 w 5421466"/>
                <a:gd name="connsiteY51" fmla="*/ 6129387 h 6148240"/>
                <a:gd name="connsiteX0" fmla="*/ 4455310 w 5421466"/>
                <a:gd name="connsiteY0" fmla="*/ 6044545 h 6129387"/>
                <a:gd name="connsiteX1" fmla="*/ 4455310 w 5421466"/>
                <a:gd name="connsiteY1" fmla="*/ 6035119 h 6129387"/>
                <a:gd name="connsiteX2" fmla="*/ 4172506 w 5421466"/>
                <a:gd name="connsiteY2" fmla="*/ 5431803 h 6129387"/>
                <a:gd name="connsiteX3" fmla="*/ 4181933 w 5421466"/>
                <a:gd name="connsiteY3" fmla="*/ 5337535 h 6129387"/>
                <a:gd name="connsiteX4" fmla="*/ 4596712 w 5421466"/>
                <a:gd name="connsiteY4" fmla="*/ 4932183 h 6129387"/>
                <a:gd name="connsiteX5" fmla="*/ 5058626 w 5421466"/>
                <a:gd name="connsiteY5" fmla="*/ 3800966 h 6129387"/>
                <a:gd name="connsiteX6" fmla="*/ 5416844 w 5421466"/>
                <a:gd name="connsiteY6" fmla="*/ 2735737 h 6129387"/>
                <a:gd name="connsiteX7" fmla="*/ 5209455 w 5421466"/>
                <a:gd name="connsiteY7" fmla="*/ 2801725 h 6129387"/>
                <a:gd name="connsiteX8" fmla="*/ 4493017 w 5421466"/>
                <a:gd name="connsiteY8" fmla="*/ 3169370 h 6129387"/>
                <a:gd name="connsiteX9" fmla="*/ 3691739 w 5421466"/>
                <a:gd name="connsiteY9" fmla="*/ 4074343 h 6129387"/>
                <a:gd name="connsiteX10" fmla="*/ 3757727 w 5421466"/>
                <a:gd name="connsiteY10" fmla="*/ 3546442 h 6129387"/>
                <a:gd name="connsiteX11" fmla="*/ 4087665 w 5421466"/>
                <a:gd name="connsiteY11" fmla="*/ 2009873 h 6129387"/>
                <a:gd name="connsiteX12" fmla="*/ 4285628 w 5421466"/>
                <a:gd name="connsiteY12" fmla="*/ 1302863 h 6129387"/>
                <a:gd name="connsiteX13" fmla="*/ 4313908 w 5421466"/>
                <a:gd name="connsiteY13" fmla="*/ 963498 h 6129387"/>
                <a:gd name="connsiteX14" fmla="*/ 4049958 w 5421466"/>
                <a:gd name="connsiteY14" fmla="*/ 1199168 h 6129387"/>
                <a:gd name="connsiteX15" fmla="*/ 3569191 w 5421466"/>
                <a:gd name="connsiteY15" fmla="*/ 1840191 h 6129387"/>
                <a:gd name="connsiteX16" fmla="*/ 3408935 w 5421466"/>
                <a:gd name="connsiteY16" fmla="*/ 2349238 h 6129387"/>
                <a:gd name="connsiteX17" fmla="*/ 3324094 w 5421466"/>
                <a:gd name="connsiteY17" fmla="*/ 3518162 h 6129387"/>
                <a:gd name="connsiteX18" fmla="*/ 3267533 w 5421466"/>
                <a:gd name="connsiteY18" fmla="*/ 4093197 h 6129387"/>
                <a:gd name="connsiteX19" fmla="*/ 3267533 w 5421466"/>
                <a:gd name="connsiteY19" fmla="*/ 3885807 h 6129387"/>
                <a:gd name="connsiteX20" fmla="*/ 3069570 w 5421466"/>
                <a:gd name="connsiteY20" fmla="*/ 3188224 h 6129387"/>
                <a:gd name="connsiteX21" fmla="*/ 2428547 w 5421466"/>
                <a:gd name="connsiteY21" fmla="*/ 1604521 h 6129387"/>
                <a:gd name="connsiteX22" fmla="*/ 2042048 w 5421466"/>
                <a:gd name="connsiteY22" fmla="*/ 680694 h 6129387"/>
                <a:gd name="connsiteX23" fmla="*/ 1976061 w 5421466"/>
                <a:gd name="connsiteY23" fmla="*/ 237634 h 6129387"/>
                <a:gd name="connsiteX24" fmla="*/ 1853512 w 5421466"/>
                <a:gd name="connsiteY24" fmla="*/ 1964 h 6129387"/>
                <a:gd name="connsiteX25" fmla="*/ 1674403 w 5421466"/>
                <a:gd name="connsiteY25" fmla="*/ 360183 h 6129387"/>
                <a:gd name="connsiteX26" fmla="*/ 1504721 w 5421466"/>
                <a:gd name="connsiteY26" fmla="*/ 1415985 h 6129387"/>
                <a:gd name="connsiteX27" fmla="*/ 1919500 w 5421466"/>
                <a:gd name="connsiteY27" fmla="*/ 2745164 h 6129387"/>
                <a:gd name="connsiteX28" fmla="*/ 2503962 w 5421466"/>
                <a:gd name="connsiteY28" fmla="*/ 3885807 h 6129387"/>
                <a:gd name="connsiteX29" fmla="*/ 2343706 w 5421466"/>
                <a:gd name="connsiteY29" fmla="*/ 3734978 h 6129387"/>
                <a:gd name="connsiteX30" fmla="*/ 1259624 w 5421466"/>
                <a:gd name="connsiteY30" fmla="*/ 2566055 h 6129387"/>
                <a:gd name="connsiteX31" fmla="*/ 760003 w 5421466"/>
                <a:gd name="connsiteY31" fmla="*/ 2019300 h 6129387"/>
                <a:gd name="connsiteX32" fmla="*/ 213248 w 5421466"/>
                <a:gd name="connsiteY32" fmla="*/ 1510253 h 6129387"/>
                <a:gd name="connsiteX33" fmla="*/ 213248 w 5421466"/>
                <a:gd name="connsiteY33" fmla="*/ 1642228 h 6129387"/>
                <a:gd name="connsiteX34" fmla="*/ 694015 w 5421466"/>
                <a:gd name="connsiteY34" fmla="*/ 2980834 h 6129387"/>
                <a:gd name="connsiteX35" fmla="*/ 1287904 w 5421466"/>
                <a:gd name="connsiteY35" fmla="*/ 4102624 h 6129387"/>
                <a:gd name="connsiteX36" fmla="*/ 2042048 w 5421466"/>
                <a:gd name="connsiteY36" fmla="*/ 4715366 h 6129387"/>
                <a:gd name="connsiteX37" fmla="*/ 2984729 w 5421466"/>
                <a:gd name="connsiteY37" fmla="*/ 5026451 h 6129387"/>
                <a:gd name="connsiteX38" fmla="*/ 2315426 w 5421466"/>
                <a:gd name="connsiteY38" fmla="*/ 5092438 h 6129387"/>
                <a:gd name="connsiteX39" fmla="*/ 1495294 w 5421466"/>
                <a:gd name="connsiteY39" fmla="*/ 4922756 h 6129387"/>
                <a:gd name="connsiteX40" fmla="*/ 760003 w 5421466"/>
                <a:gd name="connsiteY40" fmla="*/ 4187465 h 6129387"/>
                <a:gd name="connsiteX41" fmla="*/ 260382 w 5421466"/>
                <a:gd name="connsiteY41" fmla="*/ 3291919 h 6129387"/>
                <a:gd name="connsiteX42" fmla="*/ 5859 w 5421466"/>
                <a:gd name="connsiteY42" fmla="*/ 2924273 h 6129387"/>
                <a:gd name="connsiteX43" fmla="*/ 109554 w 5421466"/>
                <a:gd name="connsiteY43" fmla="*/ 3518162 h 6129387"/>
                <a:gd name="connsiteX44" fmla="*/ 420638 w 5421466"/>
                <a:gd name="connsiteY44" fmla="*/ 4922756 h 6129387"/>
                <a:gd name="connsiteX45" fmla="*/ 910832 w 5421466"/>
                <a:gd name="connsiteY45" fmla="*/ 5544925 h 6129387"/>
                <a:gd name="connsiteX46" fmla="*/ 1523574 w 5421466"/>
                <a:gd name="connsiteY46" fmla="*/ 5761741 h 6129387"/>
                <a:gd name="connsiteX47" fmla="*/ 2287145 w 5421466"/>
                <a:gd name="connsiteY47" fmla="*/ 5724034 h 6129387"/>
                <a:gd name="connsiteX48" fmla="*/ 3609909 w 5421466"/>
                <a:gd name="connsiteY48" fmla="*/ 5516644 h 6129387"/>
                <a:gd name="connsiteX49" fmla="*/ 3701166 w 5421466"/>
                <a:gd name="connsiteY49" fmla="*/ 5563778 h 6129387"/>
                <a:gd name="connsiteX50" fmla="*/ 3503203 w 5421466"/>
                <a:gd name="connsiteY50" fmla="*/ 6129387 h 6129387"/>
                <a:gd name="connsiteX0" fmla="*/ 4455310 w 5421466"/>
                <a:gd name="connsiteY0" fmla="*/ 6044545 h 6129387"/>
                <a:gd name="connsiteX1" fmla="*/ 4172506 w 5421466"/>
                <a:gd name="connsiteY1" fmla="*/ 5431803 h 6129387"/>
                <a:gd name="connsiteX2" fmla="*/ 4181933 w 5421466"/>
                <a:gd name="connsiteY2" fmla="*/ 5337535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04096 w 5421466"/>
                <a:gd name="connsiteY48" fmla="*/ 5581363 h 6199726"/>
                <a:gd name="connsiteX49" fmla="*/ 3506134 w 5421466"/>
                <a:gd name="connsiteY49" fmla="*/ 6199726 h 6199726"/>
                <a:gd name="connsiteX0" fmla="*/ 4469964 w 5421362"/>
                <a:gd name="connsiteY0" fmla="*/ 6067991 h 6199726"/>
                <a:gd name="connsiteX1" fmla="*/ 4204745 w 5421362"/>
                <a:gd name="connsiteY1" fmla="*/ 5516795 h 6199726"/>
                <a:gd name="connsiteX2" fmla="*/ 4281733 w 5421362"/>
                <a:gd name="connsiteY2" fmla="*/ 5237444 h 6199726"/>
                <a:gd name="connsiteX3" fmla="*/ 4631881 w 5421362"/>
                <a:gd name="connsiteY3" fmla="*/ 4847191 h 6199726"/>
                <a:gd name="connsiteX4" fmla="*/ 5058626 w 5421362"/>
                <a:gd name="connsiteY4" fmla="*/ 3800966 h 6199726"/>
                <a:gd name="connsiteX5" fmla="*/ 5416844 w 5421362"/>
                <a:gd name="connsiteY5" fmla="*/ 2735737 h 6199726"/>
                <a:gd name="connsiteX6" fmla="*/ 5209455 w 5421362"/>
                <a:gd name="connsiteY6" fmla="*/ 2801725 h 6199726"/>
                <a:gd name="connsiteX7" fmla="*/ 4508837 w 5421362"/>
                <a:gd name="connsiteY7" fmla="*/ 3248470 h 6199726"/>
                <a:gd name="connsiteX8" fmla="*/ 3722857 w 5421362"/>
                <a:gd name="connsiteY8" fmla="*/ 4079130 h 6199726"/>
                <a:gd name="connsiteX9" fmla="*/ 3757727 w 5421362"/>
                <a:gd name="connsiteY9" fmla="*/ 3546442 h 6199726"/>
                <a:gd name="connsiteX10" fmla="*/ 4087665 w 5421362"/>
                <a:gd name="connsiteY10" fmla="*/ 2009873 h 6199726"/>
                <a:gd name="connsiteX11" fmla="*/ 4285628 w 5421362"/>
                <a:gd name="connsiteY11" fmla="*/ 1302863 h 6199726"/>
                <a:gd name="connsiteX12" fmla="*/ 4313908 w 5421362"/>
                <a:gd name="connsiteY12" fmla="*/ 963498 h 6199726"/>
                <a:gd name="connsiteX13" fmla="*/ 4049958 w 5421362"/>
                <a:gd name="connsiteY13" fmla="*/ 1199168 h 6199726"/>
                <a:gd name="connsiteX14" fmla="*/ 3569191 w 5421362"/>
                <a:gd name="connsiteY14" fmla="*/ 1840191 h 6199726"/>
                <a:gd name="connsiteX15" fmla="*/ 3408935 w 5421362"/>
                <a:gd name="connsiteY15" fmla="*/ 2349238 h 6199726"/>
                <a:gd name="connsiteX16" fmla="*/ 3324094 w 5421362"/>
                <a:gd name="connsiteY16" fmla="*/ 3518162 h 6199726"/>
                <a:gd name="connsiteX17" fmla="*/ 3267533 w 5421362"/>
                <a:gd name="connsiteY17" fmla="*/ 4093197 h 6199726"/>
                <a:gd name="connsiteX18" fmla="*/ 3224446 w 5421362"/>
                <a:gd name="connsiteY18" fmla="*/ 3852295 h 6199726"/>
                <a:gd name="connsiteX19" fmla="*/ 3069570 w 5421362"/>
                <a:gd name="connsiteY19" fmla="*/ 3188224 h 6199726"/>
                <a:gd name="connsiteX20" fmla="*/ 2428547 w 5421362"/>
                <a:gd name="connsiteY20" fmla="*/ 1604521 h 6199726"/>
                <a:gd name="connsiteX21" fmla="*/ 2042048 w 5421362"/>
                <a:gd name="connsiteY21" fmla="*/ 680694 h 6199726"/>
                <a:gd name="connsiteX22" fmla="*/ 1976061 w 5421362"/>
                <a:gd name="connsiteY22" fmla="*/ 237634 h 6199726"/>
                <a:gd name="connsiteX23" fmla="*/ 1853512 w 5421362"/>
                <a:gd name="connsiteY23" fmla="*/ 1964 h 6199726"/>
                <a:gd name="connsiteX24" fmla="*/ 1674403 w 5421362"/>
                <a:gd name="connsiteY24" fmla="*/ 360183 h 6199726"/>
                <a:gd name="connsiteX25" fmla="*/ 1504721 w 5421362"/>
                <a:gd name="connsiteY25" fmla="*/ 1415985 h 6199726"/>
                <a:gd name="connsiteX26" fmla="*/ 1919500 w 5421362"/>
                <a:gd name="connsiteY26" fmla="*/ 2745164 h 6199726"/>
                <a:gd name="connsiteX27" fmla="*/ 2525505 w 5421362"/>
                <a:gd name="connsiteY27" fmla="*/ 3885807 h 6199726"/>
                <a:gd name="connsiteX28" fmla="*/ 2343706 w 5421362"/>
                <a:gd name="connsiteY28" fmla="*/ 3734978 h 6199726"/>
                <a:gd name="connsiteX29" fmla="*/ 1259624 w 5421362"/>
                <a:gd name="connsiteY29" fmla="*/ 2566055 h 6199726"/>
                <a:gd name="connsiteX30" fmla="*/ 760003 w 5421362"/>
                <a:gd name="connsiteY30" fmla="*/ 2019300 h 6199726"/>
                <a:gd name="connsiteX31" fmla="*/ 213248 w 5421362"/>
                <a:gd name="connsiteY31" fmla="*/ 1510253 h 6199726"/>
                <a:gd name="connsiteX32" fmla="*/ 213248 w 5421362"/>
                <a:gd name="connsiteY32" fmla="*/ 1642228 h 6199726"/>
                <a:gd name="connsiteX33" fmla="*/ 694015 w 5421362"/>
                <a:gd name="connsiteY33" fmla="*/ 2980834 h 6199726"/>
                <a:gd name="connsiteX34" fmla="*/ 1287904 w 5421362"/>
                <a:gd name="connsiteY34" fmla="*/ 4102624 h 6199726"/>
                <a:gd name="connsiteX35" fmla="*/ 2042048 w 5421362"/>
                <a:gd name="connsiteY35" fmla="*/ 4715366 h 6199726"/>
                <a:gd name="connsiteX36" fmla="*/ 2771689 w 5421362"/>
                <a:gd name="connsiteY36" fmla="*/ 5012089 h 6199726"/>
                <a:gd name="connsiteX37" fmla="*/ 2315426 w 5421362"/>
                <a:gd name="connsiteY37" fmla="*/ 5092438 h 6199726"/>
                <a:gd name="connsiteX38" fmla="*/ 1495294 w 5421362"/>
                <a:gd name="connsiteY38" fmla="*/ 4922756 h 6199726"/>
                <a:gd name="connsiteX39" fmla="*/ 760003 w 5421362"/>
                <a:gd name="connsiteY39" fmla="*/ 4187465 h 6199726"/>
                <a:gd name="connsiteX40" fmla="*/ 260382 w 5421362"/>
                <a:gd name="connsiteY40" fmla="*/ 3291919 h 6199726"/>
                <a:gd name="connsiteX41" fmla="*/ 5859 w 5421362"/>
                <a:gd name="connsiteY41" fmla="*/ 2924273 h 6199726"/>
                <a:gd name="connsiteX42" fmla="*/ 109554 w 5421362"/>
                <a:gd name="connsiteY42" fmla="*/ 3518162 h 6199726"/>
                <a:gd name="connsiteX43" fmla="*/ 420638 w 5421362"/>
                <a:gd name="connsiteY43" fmla="*/ 4922756 h 6199726"/>
                <a:gd name="connsiteX44" fmla="*/ 910832 w 5421362"/>
                <a:gd name="connsiteY44" fmla="*/ 5544925 h 6199726"/>
                <a:gd name="connsiteX45" fmla="*/ 1523574 w 5421362"/>
                <a:gd name="connsiteY45" fmla="*/ 5761741 h 6199726"/>
                <a:gd name="connsiteX46" fmla="*/ 2336968 w 5421362"/>
                <a:gd name="connsiteY46" fmla="*/ 5729895 h 6199726"/>
                <a:gd name="connsiteX47" fmla="*/ 3483886 w 5421362"/>
                <a:gd name="connsiteY47" fmla="*/ 5540090 h 6199726"/>
                <a:gd name="connsiteX48" fmla="*/ 3704096 w 5421362"/>
                <a:gd name="connsiteY48" fmla="*/ 5581363 h 6199726"/>
                <a:gd name="connsiteX49" fmla="*/ 3506134 w 5421362"/>
                <a:gd name="connsiteY49" fmla="*/ 6199726 h 6199726"/>
                <a:gd name="connsiteX0" fmla="*/ 4469964 w 5421094"/>
                <a:gd name="connsiteY0" fmla="*/ 6067991 h 6199726"/>
                <a:gd name="connsiteX1" fmla="*/ 4204745 w 5421094"/>
                <a:gd name="connsiteY1" fmla="*/ 5516795 h 6199726"/>
                <a:gd name="connsiteX2" fmla="*/ 4281733 w 5421094"/>
                <a:gd name="connsiteY2" fmla="*/ 5237444 h 6199726"/>
                <a:gd name="connsiteX3" fmla="*/ 4631881 w 5421094"/>
                <a:gd name="connsiteY3" fmla="*/ 4847191 h 6199726"/>
                <a:gd name="connsiteX4" fmla="*/ 5058626 w 5421094"/>
                <a:gd name="connsiteY4" fmla="*/ 3800966 h 6199726"/>
                <a:gd name="connsiteX5" fmla="*/ 5416844 w 5421094"/>
                <a:gd name="connsiteY5" fmla="*/ 2735737 h 6199726"/>
                <a:gd name="connsiteX6" fmla="*/ 5209455 w 5421094"/>
                <a:gd name="connsiteY6" fmla="*/ 2801725 h 6199726"/>
                <a:gd name="connsiteX7" fmla="*/ 4553133 w 5421094"/>
                <a:gd name="connsiteY7" fmla="*/ 3267454 h 6199726"/>
                <a:gd name="connsiteX8" fmla="*/ 3722857 w 5421094"/>
                <a:gd name="connsiteY8" fmla="*/ 4079130 h 6199726"/>
                <a:gd name="connsiteX9" fmla="*/ 3757727 w 5421094"/>
                <a:gd name="connsiteY9" fmla="*/ 3546442 h 6199726"/>
                <a:gd name="connsiteX10" fmla="*/ 4087665 w 5421094"/>
                <a:gd name="connsiteY10" fmla="*/ 2009873 h 6199726"/>
                <a:gd name="connsiteX11" fmla="*/ 4285628 w 5421094"/>
                <a:gd name="connsiteY11" fmla="*/ 1302863 h 6199726"/>
                <a:gd name="connsiteX12" fmla="*/ 4313908 w 5421094"/>
                <a:gd name="connsiteY12" fmla="*/ 963498 h 6199726"/>
                <a:gd name="connsiteX13" fmla="*/ 4049958 w 5421094"/>
                <a:gd name="connsiteY13" fmla="*/ 1199168 h 6199726"/>
                <a:gd name="connsiteX14" fmla="*/ 3569191 w 5421094"/>
                <a:gd name="connsiteY14" fmla="*/ 1840191 h 6199726"/>
                <a:gd name="connsiteX15" fmla="*/ 3408935 w 5421094"/>
                <a:gd name="connsiteY15" fmla="*/ 2349238 h 6199726"/>
                <a:gd name="connsiteX16" fmla="*/ 3324094 w 5421094"/>
                <a:gd name="connsiteY16" fmla="*/ 3518162 h 6199726"/>
                <a:gd name="connsiteX17" fmla="*/ 3267533 w 5421094"/>
                <a:gd name="connsiteY17" fmla="*/ 4093197 h 6199726"/>
                <a:gd name="connsiteX18" fmla="*/ 3224446 w 5421094"/>
                <a:gd name="connsiteY18" fmla="*/ 3852295 h 6199726"/>
                <a:gd name="connsiteX19" fmla="*/ 3069570 w 5421094"/>
                <a:gd name="connsiteY19" fmla="*/ 3188224 h 6199726"/>
                <a:gd name="connsiteX20" fmla="*/ 2428547 w 5421094"/>
                <a:gd name="connsiteY20" fmla="*/ 1604521 h 6199726"/>
                <a:gd name="connsiteX21" fmla="*/ 2042048 w 5421094"/>
                <a:gd name="connsiteY21" fmla="*/ 680694 h 6199726"/>
                <a:gd name="connsiteX22" fmla="*/ 1976061 w 5421094"/>
                <a:gd name="connsiteY22" fmla="*/ 237634 h 6199726"/>
                <a:gd name="connsiteX23" fmla="*/ 1853512 w 5421094"/>
                <a:gd name="connsiteY23" fmla="*/ 1964 h 6199726"/>
                <a:gd name="connsiteX24" fmla="*/ 1674403 w 5421094"/>
                <a:gd name="connsiteY24" fmla="*/ 360183 h 6199726"/>
                <a:gd name="connsiteX25" fmla="*/ 1504721 w 5421094"/>
                <a:gd name="connsiteY25" fmla="*/ 1415985 h 6199726"/>
                <a:gd name="connsiteX26" fmla="*/ 1919500 w 5421094"/>
                <a:gd name="connsiteY26" fmla="*/ 2745164 h 6199726"/>
                <a:gd name="connsiteX27" fmla="*/ 2525505 w 5421094"/>
                <a:gd name="connsiteY27" fmla="*/ 3885807 h 6199726"/>
                <a:gd name="connsiteX28" fmla="*/ 2343706 w 5421094"/>
                <a:gd name="connsiteY28" fmla="*/ 3734978 h 6199726"/>
                <a:gd name="connsiteX29" fmla="*/ 1259624 w 5421094"/>
                <a:gd name="connsiteY29" fmla="*/ 2566055 h 6199726"/>
                <a:gd name="connsiteX30" fmla="*/ 760003 w 5421094"/>
                <a:gd name="connsiteY30" fmla="*/ 2019300 h 6199726"/>
                <a:gd name="connsiteX31" fmla="*/ 213248 w 5421094"/>
                <a:gd name="connsiteY31" fmla="*/ 1510253 h 6199726"/>
                <a:gd name="connsiteX32" fmla="*/ 213248 w 5421094"/>
                <a:gd name="connsiteY32" fmla="*/ 1642228 h 6199726"/>
                <a:gd name="connsiteX33" fmla="*/ 694015 w 5421094"/>
                <a:gd name="connsiteY33" fmla="*/ 2980834 h 6199726"/>
                <a:gd name="connsiteX34" fmla="*/ 1287904 w 5421094"/>
                <a:gd name="connsiteY34" fmla="*/ 4102624 h 6199726"/>
                <a:gd name="connsiteX35" fmla="*/ 2042048 w 5421094"/>
                <a:gd name="connsiteY35" fmla="*/ 4715366 h 6199726"/>
                <a:gd name="connsiteX36" fmla="*/ 2771689 w 5421094"/>
                <a:gd name="connsiteY36" fmla="*/ 5012089 h 6199726"/>
                <a:gd name="connsiteX37" fmla="*/ 2315426 w 5421094"/>
                <a:gd name="connsiteY37" fmla="*/ 5092438 h 6199726"/>
                <a:gd name="connsiteX38" fmla="*/ 1495294 w 5421094"/>
                <a:gd name="connsiteY38" fmla="*/ 4922756 h 6199726"/>
                <a:gd name="connsiteX39" fmla="*/ 760003 w 5421094"/>
                <a:gd name="connsiteY39" fmla="*/ 4187465 h 6199726"/>
                <a:gd name="connsiteX40" fmla="*/ 260382 w 5421094"/>
                <a:gd name="connsiteY40" fmla="*/ 3291919 h 6199726"/>
                <a:gd name="connsiteX41" fmla="*/ 5859 w 5421094"/>
                <a:gd name="connsiteY41" fmla="*/ 2924273 h 6199726"/>
                <a:gd name="connsiteX42" fmla="*/ 109554 w 5421094"/>
                <a:gd name="connsiteY42" fmla="*/ 3518162 h 6199726"/>
                <a:gd name="connsiteX43" fmla="*/ 420638 w 5421094"/>
                <a:gd name="connsiteY43" fmla="*/ 4922756 h 6199726"/>
                <a:gd name="connsiteX44" fmla="*/ 910832 w 5421094"/>
                <a:gd name="connsiteY44" fmla="*/ 5544925 h 6199726"/>
                <a:gd name="connsiteX45" fmla="*/ 1523574 w 5421094"/>
                <a:gd name="connsiteY45" fmla="*/ 5761741 h 6199726"/>
                <a:gd name="connsiteX46" fmla="*/ 2336968 w 5421094"/>
                <a:gd name="connsiteY46" fmla="*/ 5729895 h 6199726"/>
                <a:gd name="connsiteX47" fmla="*/ 3483886 w 5421094"/>
                <a:gd name="connsiteY47" fmla="*/ 5540090 h 6199726"/>
                <a:gd name="connsiteX48" fmla="*/ 3704096 w 5421094"/>
                <a:gd name="connsiteY48" fmla="*/ 5581363 h 6199726"/>
                <a:gd name="connsiteX49" fmla="*/ 3506134 w 5421094"/>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24094 w 5426208"/>
                <a:gd name="connsiteY16" fmla="*/ 3518162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15002 w 5426208"/>
                <a:gd name="connsiteY27" fmla="*/ 377764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286298 w 5426208"/>
                <a:gd name="connsiteY27" fmla="*/ 3820319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425170 w 5426208"/>
                <a:gd name="connsiteY27" fmla="*/ 397992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41484 w 5426208"/>
                <a:gd name="connsiteY27" fmla="*/ 406631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416873 w 5426208"/>
                <a:gd name="connsiteY11" fmla="*/ 1383755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391566 w 5426208"/>
                <a:gd name="connsiteY19" fmla="*/ 1651870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8369 h 6200104"/>
                <a:gd name="connsiteX1" fmla="*/ 4282215 w 5426208"/>
                <a:gd name="connsiteY1" fmla="*/ 5520614 h 6200104"/>
                <a:gd name="connsiteX2" fmla="*/ 4330110 w 5426208"/>
                <a:gd name="connsiteY2" fmla="*/ 5252555 h 6200104"/>
                <a:gd name="connsiteX3" fmla="*/ 4631881 w 5426208"/>
                <a:gd name="connsiteY3" fmla="*/ 4847569 h 6200104"/>
                <a:gd name="connsiteX4" fmla="*/ 5058626 w 5426208"/>
                <a:gd name="connsiteY4" fmla="*/ 3801344 h 6200104"/>
                <a:gd name="connsiteX5" fmla="*/ 5416844 w 5426208"/>
                <a:gd name="connsiteY5" fmla="*/ 2736115 h 6200104"/>
                <a:gd name="connsiteX6" fmla="*/ 5253752 w 5426208"/>
                <a:gd name="connsiteY6" fmla="*/ 2748315 h 6200104"/>
                <a:gd name="connsiteX7" fmla="*/ 4553133 w 5426208"/>
                <a:gd name="connsiteY7" fmla="*/ 3267832 h 6200104"/>
                <a:gd name="connsiteX8" fmla="*/ 3980892 w 5426208"/>
                <a:gd name="connsiteY8" fmla="*/ 4210985 h 6200104"/>
                <a:gd name="connsiteX9" fmla="*/ 4002122 w 5426208"/>
                <a:gd name="connsiteY9" fmla="*/ 3520887 h 6200104"/>
                <a:gd name="connsiteX10" fmla="*/ 4261463 w 5426208"/>
                <a:gd name="connsiteY10" fmla="*/ 1983673 h 6200104"/>
                <a:gd name="connsiteX11" fmla="*/ 4416873 w 5426208"/>
                <a:gd name="connsiteY11" fmla="*/ 1384133 h 6200104"/>
                <a:gd name="connsiteX12" fmla="*/ 4596120 w 5426208"/>
                <a:gd name="connsiteY12" fmla="*/ 925679 h 6200104"/>
                <a:gd name="connsiteX13" fmla="*/ 4049958 w 5426208"/>
                <a:gd name="connsiteY13" fmla="*/ 1199546 h 6200104"/>
                <a:gd name="connsiteX14" fmla="*/ 3488008 w 5426208"/>
                <a:gd name="connsiteY14" fmla="*/ 2315967 h 6200104"/>
                <a:gd name="connsiteX15" fmla="*/ 3287203 w 5426208"/>
                <a:gd name="connsiteY15" fmla="*/ 3409640 h 6200104"/>
                <a:gd name="connsiteX16" fmla="*/ 3292845 w 5426208"/>
                <a:gd name="connsiteY16" fmla="*/ 4093575 h 6200104"/>
                <a:gd name="connsiteX17" fmla="*/ 3192806 w 5426208"/>
                <a:gd name="connsiteY17" fmla="*/ 3843181 h 6200104"/>
                <a:gd name="connsiteX18" fmla="*/ 3006290 w 5426208"/>
                <a:gd name="connsiteY18" fmla="*/ 2973449 h 6200104"/>
                <a:gd name="connsiteX19" fmla="*/ 2437902 w 5426208"/>
                <a:gd name="connsiteY19" fmla="*/ 1629218 h 6200104"/>
                <a:gd name="connsiteX20" fmla="*/ 2116465 w 5426208"/>
                <a:gd name="connsiteY20" fmla="*/ 842913 h 6200104"/>
                <a:gd name="connsiteX21" fmla="*/ 1976061 w 5426208"/>
                <a:gd name="connsiteY21" fmla="*/ 238012 h 6200104"/>
                <a:gd name="connsiteX22" fmla="*/ 1853512 w 5426208"/>
                <a:gd name="connsiteY22" fmla="*/ 2342 h 6200104"/>
                <a:gd name="connsiteX23" fmla="*/ 1674403 w 5426208"/>
                <a:gd name="connsiteY23" fmla="*/ 360561 h 6200104"/>
                <a:gd name="connsiteX24" fmla="*/ 1504721 w 5426208"/>
                <a:gd name="connsiteY24" fmla="*/ 1416363 h 6200104"/>
                <a:gd name="connsiteX25" fmla="*/ 1919500 w 5426208"/>
                <a:gd name="connsiteY25" fmla="*/ 2745542 h 6200104"/>
                <a:gd name="connsiteX26" fmla="*/ 2511779 w 5426208"/>
                <a:gd name="connsiteY26" fmla="*/ 3913253 h 6200104"/>
                <a:gd name="connsiteX27" fmla="*/ 2507282 w 5426208"/>
                <a:gd name="connsiteY27" fmla="*/ 4079404 h 6200104"/>
                <a:gd name="connsiteX28" fmla="*/ 1259624 w 5426208"/>
                <a:gd name="connsiteY28" fmla="*/ 2566433 h 6200104"/>
                <a:gd name="connsiteX29" fmla="*/ 760003 w 5426208"/>
                <a:gd name="connsiteY29" fmla="*/ 2019678 h 6200104"/>
                <a:gd name="connsiteX30" fmla="*/ 213248 w 5426208"/>
                <a:gd name="connsiteY30" fmla="*/ 1510631 h 6200104"/>
                <a:gd name="connsiteX31" fmla="*/ 213248 w 5426208"/>
                <a:gd name="connsiteY31" fmla="*/ 1642606 h 6200104"/>
                <a:gd name="connsiteX32" fmla="*/ 694015 w 5426208"/>
                <a:gd name="connsiteY32" fmla="*/ 2981212 h 6200104"/>
                <a:gd name="connsiteX33" fmla="*/ 1253280 w 5426208"/>
                <a:gd name="connsiteY33" fmla="*/ 4011172 h 6200104"/>
                <a:gd name="connsiteX34" fmla="*/ 2015715 w 5426208"/>
                <a:gd name="connsiteY34" fmla="*/ 4652474 h 6200104"/>
                <a:gd name="connsiteX35" fmla="*/ 2631307 w 5426208"/>
                <a:gd name="connsiteY35" fmla="*/ 4974927 h 6200104"/>
                <a:gd name="connsiteX36" fmla="*/ 2175214 w 5426208"/>
                <a:gd name="connsiteY36" fmla="*/ 5005730 h 6200104"/>
                <a:gd name="connsiteX37" fmla="*/ 1502268 w 5426208"/>
                <a:gd name="connsiteY37" fmla="*/ 4791697 h 6200104"/>
                <a:gd name="connsiteX38" fmla="*/ 760003 w 5426208"/>
                <a:gd name="connsiteY38" fmla="*/ 4187843 h 6200104"/>
                <a:gd name="connsiteX39" fmla="*/ 260382 w 5426208"/>
                <a:gd name="connsiteY39" fmla="*/ 3292297 h 6200104"/>
                <a:gd name="connsiteX40" fmla="*/ 5859 w 5426208"/>
                <a:gd name="connsiteY40" fmla="*/ 2924651 h 6200104"/>
                <a:gd name="connsiteX41" fmla="*/ 109554 w 5426208"/>
                <a:gd name="connsiteY41" fmla="*/ 3518540 h 6200104"/>
                <a:gd name="connsiteX42" fmla="*/ 420638 w 5426208"/>
                <a:gd name="connsiteY42" fmla="*/ 4923134 h 6200104"/>
                <a:gd name="connsiteX43" fmla="*/ 967661 w 5426208"/>
                <a:gd name="connsiteY43" fmla="*/ 5506585 h 6200104"/>
                <a:gd name="connsiteX44" fmla="*/ 1523574 w 5426208"/>
                <a:gd name="connsiteY44" fmla="*/ 5762119 h 6200104"/>
                <a:gd name="connsiteX45" fmla="*/ 2471273 w 5426208"/>
                <a:gd name="connsiteY45" fmla="*/ 5842271 h 6200104"/>
                <a:gd name="connsiteX46" fmla="*/ 3384948 w 5426208"/>
                <a:gd name="connsiteY46" fmla="*/ 5645745 h 6200104"/>
                <a:gd name="connsiteX47" fmla="*/ 3500869 w 5426208"/>
                <a:gd name="connsiteY47" fmla="*/ 5718886 h 6200104"/>
                <a:gd name="connsiteX48" fmla="*/ 3506134 w 5426208"/>
                <a:gd name="connsiteY48" fmla="*/ 6200104 h 6200104"/>
                <a:gd name="connsiteX0" fmla="*/ 4469964 w 5426208"/>
                <a:gd name="connsiteY0" fmla="*/ 6083203 h 6214938"/>
                <a:gd name="connsiteX1" fmla="*/ 4282215 w 5426208"/>
                <a:gd name="connsiteY1" fmla="*/ 5535448 h 6214938"/>
                <a:gd name="connsiteX2" fmla="*/ 4330110 w 5426208"/>
                <a:gd name="connsiteY2" fmla="*/ 5267389 h 6214938"/>
                <a:gd name="connsiteX3" fmla="*/ 4631881 w 5426208"/>
                <a:gd name="connsiteY3" fmla="*/ 4862403 h 6214938"/>
                <a:gd name="connsiteX4" fmla="*/ 5058626 w 5426208"/>
                <a:gd name="connsiteY4" fmla="*/ 3816178 h 6214938"/>
                <a:gd name="connsiteX5" fmla="*/ 5416844 w 5426208"/>
                <a:gd name="connsiteY5" fmla="*/ 2750949 h 6214938"/>
                <a:gd name="connsiteX6" fmla="*/ 5253752 w 5426208"/>
                <a:gd name="connsiteY6" fmla="*/ 2763149 h 6214938"/>
                <a:gd name="connsiteX7" fmla="*/ 4553133 w 5426208"/>
                <a:gd name="connsiteY7" fmla="*/ 3282666 h 6214938"/>
                <a:gd name="connsiteX8" fmla="*/ 3980892 w 5426208"/>
                <a:gd name="connsiteY8" fmla="*/ 4225819 h 6214938"/>
                <a:gd name="connsiteX9" fmla="*/ 4002122 w 5426208"/>
                <a:gd name="connsiteY9" fmla="*/ 3535721 h 6214938"/>
                <a:gd name="connsiteX10" fmla="*/ 4261463 w 5426208"/>
                <a:gd name="connsiteY10" fmla="*/ 1998507 h 6214938"/>
                <a:gd name="connsiteX11" fmla="*/ 4416873 w 5426208"/>
                <a:gd name="connsiteY11" fmla="*/ 1398967 h 6214938"/>
                <a:gd name="connsiteX12" fmla="*/ 4596120 w 5426208"/>
                <a:gd name="connsiteY12" fmla="*/ 940513 h 6214938"/>
                <a:gd name="connsiteX13" fmla="*/ 4049958 w 5426208"/>
                <a:gd name="connsiteY13" fmla="*/ 1214380 h 6214938"/>
                <a:gd name="connsiteX14" fmla="*/ 3488008 w 5426208"/>
                <a:gd name="connsiteY14" fmla="*/ 2330801 h 6214938"/>
                <a:gd name="connsiteX15" fmla="*/ 3287203 w 5426208"/>
                <a:gd name="connsiteY15" fmla="*/ 3424474 h 6214938"/>
                <a:gd name="connsiteX16" fmla="*/ 3292845 w 5426208"/>
                <a:gd name="connsiteY16" fmla="*/ 4108409 h 6214938"/>
                <a:gd name="connsiteX17" fmla="*/ 3192806 w 5426208"/>
                <a:gd name="connsiteY17" fmla="*/ 3858015 h 6214938"/>
                <a:gd name="connsiteX18" fmla="*/ 3006290 w 5426208"/>
                <a:gd name="connsiteY18" fmla="*/ 2988283 h 6214938"/>
                <a:gd name="connsiteX19" fmla="*/ 2437902 w 5426208"/>
                <a:gd name="connsiteY19" fmla="*/ 1644052 h 6214938"/>
                <a:gd name="connsiteX20" fmla="*/ 2116465 w 5426208"/>
                <a:gd name="connsiteY20" fmla="*/ 857747 h 6214938"/>
                <a:gd name="connsiteX21" fmla="*/ 1976061 w 5426208"/>
                <a:gd name="connsiteY21" fmla="*/ 252846 h 6214938"/>
                <a:gd name="connsiteX22" fmla="*/ 1853512 w 5426208"/>
                <a:gd name="connsiteY22" fmla="*/ 17176 h 6214938"/>
                <a:gd name="connsiteX23" fmla="*/ 1612673 w 5426208"/>
                <a:gd name="connsiteY23" fmla="*/ 683202 h 6214938"/>
                <a:gd name="connsiteX24" fmla="*/ 1504721 w 5426208"/>
                <a:gd name="connsiteY24" fmla="*/ 1431197 h 6214938"/>
                <a:gd name="connsiteX25" fmla="*/ 1919500 w 5426208"/>
                <a:gd name="connsiteY25" fmla="*/ 2760376 h 6214938"/>
                <a:gd name="connsiteX26" fmla="*/ 2511779 w 5426208"/>
                <a:gd name="connsiteY26" fmla="*/ 3928087 h 6214938"/>
                <a:gd name="connsiteX27" fmla="*/ 2507282 w 5426208"/>
                <a:gd name="connsiteY27" fmla="*/ 4094238 h 6214938"/>
                <a:gd name="connsiteX28" fmla="*/ 1259624 w 5426208"/>
                <a:gd name="connsiteY28" fmla="*/ 2581267 h 6214938"/>
                <a:gd name="connsiteX29" fmla="*/ 760003 w 5426208"/>
                <a:gd name="connsiteY29" fmla="*/ 2034512 h 6214938"/>
                <a:gd name="connsiteX30" fmla="*/ 213248 w 5426208"/>
                <a:gd name="connsiteY30" fmla="*/ 1525465 h 6214938"/>
                <a:gd name="connsiteX31" fmla="*/ 213248 w 5426208"/>
                <a:gd name="connsiteY31" fmla="*/ 1657440 h 6214938"/>
                <a:gd name="connsiteX32" fmla="*/ 694015 w 5426208"/>
                <a:gd name="connsiteY32" fmla="*/ 2996046 h 6214938"/>
                <a:gd name="connsiteX33" fmla="*/ 1253280 w 5426208"/>
                <a:gd name="connsiteY33" fmla="*/ 4026006 h 6214938"/>
                <a:gd name="connsiteX34" fmla="*/ 2015715 w 5426208"/>
                <a:gd name="connsiteY34" fmla="*/ 4667308 h 6214938"/>
                <a:gd name="connsiteX35" fmla="*/ 2631307 w 5426208"/>
                <a:gd name="connsiteY35" fmla="*/ 4989761 h 6214938"/>
                <a:gd name="connsiteX36" fmla="*/ 2175214 w 5426208"/>
                <a:gd name="connsiteY36" fmla="*/ 5020564 h 6214938"/>
                <a:gd name="connsiteX37" fmla="*/ 1502268 w 5426208"/>
                <a:gd name="connsiteY37" fmla="*/ 4806531 h 6214938"/>
                <a:gd name="connsiteX38" fmla="*/ 760003 w 5426208"/>
                <a:gd name="connsiteY38" fmla="*/ 4202677 h 6214938"/>
                <a:gd name="connsiteX39" fmla="*/ 260382 w 5426208"/>
                <a:gd name="connsiteY39" fmla="*/ 3307131 h 6214938"/>
                <a:gd name="connsiteX40" fmla="*/ 5859 w 5426208"/>
                <a:gd name="connsiteY40" fmla="*/ 2939485 h 6214938"/>
                <a:gd name="connsiteX41" fmla="*/ 109554 w 5426208"/>
                <a:gd name="connsiteY41" fmla="*/ 3533374 h 6214938"/>
                <a:gd name="connsiteX42" fmla="*/ 420638 w 5426208"/>
                <a:gd name="connsiteY42" fmla="*/ 4937968 h 6214938"/>
                <a:gd name="connsiteX43" fmla="*/ 967661 w 5426208"/>
                <a:gd name="connsiteY43" fmla="*/ 5521419 h 6214938"/>
                <a:gd name="connsiteX44" fmla="*/ 1523574 w 5426208"/>
                <a:gd name="connsiteY44" fmla="*/ 5776953 h 6214938"/>
                <a:gd name="connsiteX45" fmla="*/ 2471273 w 5426208"/>
                <a:gd name="connsiteY45" fmla="*/ 5857105 h 6214938"/>
                <a:gd name="connsiteX46" fmla="*/ 3384948 w 5426208"/>
                <a:gd name="connsiteY46" fmla="*/ 5660579 h 6214938"/>
                <a:gd name="connsiteX47" fmla="*/ 3500869 w 5426208"/>
                <a:gd name="connsiteY47" fmla="*/ 5733720 h 6214938"/>
                <a:gd name="connsiteX48" fmla="*/ 3506134 w 5426208"/>
                <a:gd name="connsiteY48" fmla="*/ 6214938 h 6214938"/>
                <a:gd name="connsiteX0" fmla="*/ 4469964 w 5426208"/>
                <a:gd name="connsiteY0" fmla="*/ 6068032 h 6199767"/>
                <a:gd name="connsiteX1" fmla="*/ 4282215 w 5426208"/>
                <a:gd name="connsiteY1" fmla="*/ 5520277 h 6199767"/>
                <a:gd name="connsiteX2" fmla="*/ 4330110 w 5426208"/>
                <a:gd name="connsiteY2" fmla="*/ 5252218 h 6199767"/>
                <a:gd name="connsiteX3" fmla="*/ 4631881 w 5426208"/>
                <a:gd name="connsiteY3" fmla="*/ 4847232 h 6199767"/>
                <a:gd name="connsiteX4" fmla="*/ 5058626 w 5426208"/>
                <a:gd name="connsiteY4" fmla="*/ 3801007 h 6199767"/>
                <a:gd name="connsiteX5" fmla="*/ 5416844 w 5426208"/>
                <a:gd name="connsiteY5" fmla="*/ 2735778 h 6199767"/>
                <a:gd name="connsiteX6" fmla="*/ 5253752 w 5426208"/>
                <a:gd name="connsiteY6" fmla="*/ 2747978 h 6199767"/>
                <a:gd name="connsiteX7" fmla="*/ 4553133 w 5426208"/>
                <a:gd name="connsiteY7" fmla="*/ 3267495 h 6199767"/>
                <a:gd name="connsiteX8" fmla="*/ 3980892 w 5426208"/>
                <a:gd name="connsiteY8" fmla="*/ 4210648 h 6199767"/>
                <a:gd name="connsiteX9" fmla="*/ 4002122 w 5426208"/>
                <a:gd name="connsiteY9" fmla="*/ 3520550 h 6199767"/>
                <a:gd name="connsiteX10" fmla="*/ 4261463 w 5426208"/>
                <a:gd name="connsiteY10" fmla="*/ 1983336 h 6199767"/>
                <a:gd name="connsiteX11" fmla="*/ 4416873 w 5426208"/>
                <a:gd name="connsiteY11" fmla="*/ 1383796 h 6199767"/>
                <a:gd name="connsiteX12" fmla="*/ 4596120 w 5426208"/>
                <a:gd name="connsiteY12" fmla="*/ 925342 h 6199767"/>
                <a:gd name="connsiteX13" fmla="*/ 4049958 w 5426208"/>
                <a:gd name="connsiteY13" fmla="*/ 1199209 h 6199767"/>
                <a:gd name="connsiteX14" fmla="*/ 3488008 w 5426208"/>
                <a:gd name="connsiteY14" fmla="*/ 2315630 h 6199767"/>
                <a:gd name="connsiteX15" fmla="*/ 3287203 w 5426208"/>
                <a:gd name="connsiteY15" fmla="*/ 3409303 h 6199767"/>
                <a:gd name="connsiteX16" fmla="*/ 3292845 w 5426208"/>
                <a:gd name="connsiteY16" fmla="*/ 4093238 h 6199767"/>
                <a:gd name="connsiteX17" fmla="*/ 3192806 w 5426208"/>
                <a:gd name="connsiteY17" fmla="*/ 3842844 h 6199767"/>
                <a:gd name="connsiteX18" fmla="*/ 3006290 w 5426208"/>
                <a:gd name="connsiteY18" fmla="*/ 2973112 h 6199767"/>
                <a:gd name="connsiteX19" fmla="*/ 2437902 w 5426208"/>
                <a:gd name="connsiteY19" fmla="*/ 1628881 h 6199767"/>
                <a:gd name="connsiteX20" fmla="*/ 2116465 w 5426208"/>
                <a:gd name="connsiteY20" fmla="*/ 842576 h 6199767"/>
                <a:gd name="connsiteX21" fmla="*/ 1945144 w 5426208"/>
                <a:gd name="connsiteY21" fmla="*/ 474671 h 6199767"/>
                <a:gd name="connsiteX22" fmla="*/ 1853512 w 5426208"/>
                <a:gd name="connsiteY22" fmla="*/ 2005 h 6199767"/>
                <a:gd name="connsiteX23" fmla="*/ 1612673 w 5426208"/>
                <a:gd name="connsiteY23" fmla="*/ 668031 h 6199767"/>
                <a:gd name="connsiteX24" fmla="*/ 1504721 w 5426208"/>
                <a:gd name="connsiteY24" fmla="*/ 1416026 h 6199767"/>
                <a:gd name="connsiteX25" fmla="*/ 1919500 w 5426208"/>
                <a:gd name="connsiteY25" fmla="*/ 2745205 h 6199767"/>
                <a:gd name="connsiteX26" fmla="*/ 2511779 w 5426208"/>
                <a:gd name="connsiteY26" fmla="*/ 3912916 h 6199767"/>
                <a:gd name="connsiteX27" fmla="*/ 2507282 w 5426208"/>
                <a:gd name="connsiteY27" fmla="*/ 4079067 h 6199767"/>
                <a:gd name="connsiteX28" fmla="*/ 1259624 w 5426208"/>
                <a:gd name="connsiteY28" fmla="*/ 2566096 h 6199767"/>
                <a:gd name="connsiteX29" fmla="*/ 760003 w 5426208"/>
                <a:gd name="connsiteY29" fmla="*/ 2019341 h 6199767"/>
                <a:gd name="connsiteX30" fmla="*/ 213248 w 5426208"/>
                <a:gd name="connsiteY30" fmla="*/ 1510294 h 6199767"/>
                <a:gd name="connsiteX31" fmla="*/ 213248 w 5426208"/>
                <a:gd name="connsiteY31" fmla="*/ 1642269 h 6199767"/>
                <a:gd name="connsiteX32" fmla="*/ 694015 w 5426208"/>
                <a:gd name="connsiteY32" fmla="*/ 2980875 h 6199767"/>
                <a:gd name="connsiteX33" fmla="*/ 1253280 w 5426208"/>
                <a:gd name="connsiteY33" fmla="*/ 4010835 h 6199767"/>
                <a:gd name="connsiteX34" fmla="*/ 2015715 w 5426208"/>
                <a:gd name="connsiteY34" fmla="*/ 4652137 h 6199767"/>
                <a:gd name="connsiteX35" fmla="*/ 2631307 w 5426208"/>
                <a:gd name="connsiteY35" fmla="*/ 4974590 h 6199767"/>
                <a:gd name="connsiteX36" fmla="*/ 2175214 w 5426208"/>
                <a:gd name="connsiteY36" fmla="*/ 5005393 h 6199767"/>
                <a:gd name="connsiteX37" fmla="*/ 1502268 w 5426208"/>
                <a:gd name="connsiteY37" fmla="*/ 4791360 h 6199767"/>
                <a:gd name="connsiteX38" fmla="*/ 760003 w 5426208"/>
                <a:gd name="connsiteY38" fmla="*/ 4187506 h 6199767"/>
                <a:gd name="connsiteX39" fmla="*/ 260382 w 5426208"/>
                <a:gd name="connsiteY39" fmla="*/ 3291960 h 6199767"/>
                <a:gd name="connsiteX40" fmla="*/ 5859 w 5426208"/>
                <a:gd name="connsiteY40" fmla="*/ 2924314 h 6199767"/>
                <a:gd name="connsiteX41" fmla="*/ 109554 w 5426208"/>
                <a:gd name="connsiteY41" fmla="*/ 3518203 h 6199767"/>
                <a:gd name="connsiteX42" fmla="*/ 420638 w 5426208"/>
                <a:gd name="connsiteY42" fmla="*/ 4922797 h 6199767"/>
                <a:gd name="connsiteX43" fmla="*/ 967661 w 5426208"/>
                <a:gd name="connsiteY43" fmla="*/ 5506248 h 6199767"/>
                <a:gd name="connsiteX44" fmla="*/ 1523574 w 5426208"/>
                <a:gd name="connsiteY44" fmla="*/ 5761782 h 6199767"/>
                <a:gd name="connsiteX45" fmla="*/ 2471273 w 5426208"/>
                <a:gd name="connsiteY45" fmla="*/ 5841934 h 6199767"/>
                <a:gd name="connsiteX46" fmla="*/ 3384948 w 5426208"/>
                <a:gd name="connsiteY46" fmla="*/ 5645408 h 6199767"/>
                <a:gd name="connsiteX47" fmla="*/ 3500869 w 5426208"/>
                <a:gd name="connsiteY47" fmla="*/ 5718549 h 6199767"/>
                <a:gd name="connsiteX48" fmla="*/ 3506134 w 5426208"/>
                <a:gd name="connsiteY48" fmla="*/ 6199767 h 6199767"/>
                <a:gd name="connsiteX0" fmla="*/ 4469964 w 5426208"/>
                <a:gd name="connsiteY0" fmla="*/ 5783028 h 5914763"/>
                <a:gd name="connsiteX1" fmla="*/ 4282215 w 5426208"/>
                <a:gd name="connsiteY1" fmla="*/ 5235273 h 5914763"/>
                <a:gd name="connsiteX2" fmla="*/ 4330110 w 5426208"/>
                <a:gd name="connsiteY2" fmla="*/ 4967214 h 5914763"/>
                <a:gd name="connsiteX3" fmla="*/ 4631881 w 5426208"/>
                <a:gd name="connsiteY3" fmla="*/ 4562228 h 5914763"/>
                <a:gd name="connsiteX4" fmla="*/ 5058626 w 5426208"/>
                <a:gd name="connsiteY4" fmla="*/ 3516003 h 5914763"/>
                <a:gd name="connsiteX5" fmla="*/ 5416844 w 5426208"/>
                <a:gd name="connsiteY5" fmla="*/ 2450774 h 5914763"/>
                <a:gd name="connsiteX6" fmla="*/ 5253752 w 5426208"/>
                <a:gd name="connsiteY6" fmla="*/ 2462974 h 5914763"/>
                <a:gd name="connsiteX7" fmla="*/ 4553133 w 5426208"/>
                <a:gd name="connsiteY7" fmla="*/ 2982491 h 5914763"/>
                <a:gd name="connsiteX8" fmla="*/ 3980892 w 5426208"/>
                <a:gd name="connsiteY8" fmla="*/ 3925644 h 5914763"/>
                <a:gd name="connsiteX9" fmla="*/ 4002122 w 5426208"/>
                <a:gd name="connsiteY9" fmla="*/ 3235546 h 5914763"/>
                <a:gd name="connsiteX10" fmla="*/ 4261463 w 5426208"/>
                <a:gd name="connsiteY10" fmla="*/ 1698332 h 5914763"/>
                <a:gd name="connsiteX11" fmla="*/ 4416873 w 5426208"/>
                <a:gd name="connsiteY11" fmla="*/ 1098792 h 5914763"/>
                <a:gd name="connsiteX12" fmla="*/ 4596120 w 5426208"/>
                <a:gd name="connsiteY12" fmla="*/ 640338 h 5914763"/>
                <a:gd name="connsiteX13" fmla="*/ 4049958 w 5426208"/>
                <a:gd name="connsiteY13" fmla="*/ 914205 h 5914763"/>
                <a:gd name="connsiteX14" fmla="*/ 3488008 w 5426208"/>
                <a:gd name="connsiteY14" fmla="*/ 2030626 h 5914763"/>
                <a:gd name="connsiteX15" fmla="*/ 3287203 w 5426208"/>
                <a:gd name="connsiteY15" fmla="*/ 3124299 h 5914763"/>
                <a:gd name="connsiteX16" fmla="*/ 3292845 w 5426208"/>
                <a:gd name="connsiteY16" fmla="*/ 3808234 h 5914763"/>
                <a:gd name="connsiteX17" fmla="*/ 3192806 w 5426208"/>
                <a:gd name="connsiteY17" fmla="*/ 3557840 h 5914763"/>
                <a:gd name="connsiteX18" fmla="*/ 3006290 w 5426208"/>
                <a:gd name="connsiteY18" fmla="*/ 2688108 h 5914763"/>
                <a:gd name="connsiteX19" fmla="*/ 2437902 w 5426208"/>
                <a:gd name="connsiteY19" fmla="*/ 1343877 h 5914763"/>
                <a:gd name="connsiteX20" fmla="*/ 2116465 w 5426208"/>
                <a:gd name="connsiteY20" fmla="*/ 557572 h 5914763"/>
                <a:gd name="connsiteX21" fmla="*/ 1945144 w 5426208"/>
                <a:gd name="connsiteY21" fmla="*/ 189667 h 5914763"/>
                <a:gd name="connsiteX22" fmla="*/ 1791527 w 5426208"/>
                <a:gd name="connsiteY22" fmla="*/ 5193 h 5914763"/>
                <a:gd name="connsiteX23" fmla="*/ 1612673 w 5426208"/>
                <a:gd name="connsiteY23" fmla="*/ 383027 h 5914763"/>
                <a:gd name="connsiteX24" fmla="*/ 1504721 w 5426208"/>
                <a:gd name="connsiteY24" fmla="*/ 1131022 h 5914763"/>
                <a:gd name="connsiteX25" fmla="*/ 1919500 w 5426208"/>
                <a:gd name="connsiteY25" fmla="*/ 2460201 h 5914763"/>
                <a:gd name="connsiteX26" fmla="*/ 2511779 w 5426208"/>
                <a:gd name="connsiteY26" fmla="*/ 3627912 h 5914763"/>
                <a:gd name="connsiteX27" fmla="*/ 2507282 w 5426208"/>
                <a:gd name="connsiteY27" fmla="*/ 3794063 h 5914763"/>
                <a:gd name="connsiteX28" fmla="*/ 1259624 w 5426208"/>
                <a:gd name="connsiteY28" fmla="*/ 2281092 h 5914763"/>
                <a:gd name="connsiteX29" fmla="*/ 760003 w 5426208"/>
                <a:gd name="connsiteY29" fmla="*/ 1734337 h 5914763"/>
                <a:gd name="connsiteX30" fmla="*/ 213248 w 5426208"/>
                <a:gd name="connsiteY30" fmla="*/ 1225290 h 5914763"/>
                <a:gd name="connsiteX31" fmla="*/ 213248 w 5426208"/>
                <a:gd name="connsiteY31" fmla="*/ 1357265 h 5914763"/>
                <a:gd name="connsiteX32" fmla="*/ 694015 w 5426208"/>
                <a:gd name="connsiteY32" fmla="*/ 2695871 h 5914763"/>
                <a:gd name="connsiteX33" fmla="*/ 1253280 w 5426208"/>
                <a:gd name="connsiteY33" fmla="*/ 3725831 h 5914763"/>
                <a:gd name="connsiteX34" fmla="*/ 2015715 w 5426208"/>
                <a:gd name="connsiteY34" fmla="*/ 4367133 h 5914763"/>
                <a:gd name="connsiteX35" fmla="*/ 2631307 w 5426208"/>
                <a:gd name="connsiteY35" fmla="*/ 4689586 h 5914763"/>
                <a:gd name="connsiteX36" fmla="*/ 2175214 w 5426208"/>
                <a:gd name="connsiteY36" fmla="*/ 4720389 h 5914763"/>
                <a:gd name="connsiteX37" fmla="*/ 1502268 w 5426208"/>
                <a:gd name="connsiteY37" fmla="*/ 4506356 h 5914763"/>
                <a:gd name="connsiteX38" fmla="*/ 760003 w 5426208"/>
                <a:gd name="connsiteY38" fmla="*/ 3902502 h 5914763"/>
                <a:gd name="connsiteX39" fmla="*/ 260382 w 5426208"/>
                <a:gd name="connsiteY39" fmla="*/ 3006956 h 5914763"/>
                <a:gd name="connsiteX40" fmla="*/ 5859 w 5426208"/>
                <a:gd name="connsiteY40" fmla="*/ 2639310 h 5914763"/>
                <a:gd name="connsiteX41" fmla="*/ 109554 w 5426208"/>
                <a:gd name="connsiteY41" fmla="*/ 3233199 h 5914763"/>
                <a:gd name="connsiteX42" fmla="*/ 420638 w 5426208"/>
                <a:gd name="connsiteY42" fmla="*/ 4637793 h 5914763"/>
                <a:gd name="connsiteX43" fmla="*/ 967661 w 5426208"/>
                <a:gd name="connsiteY43" fmla="*/ 5221244 h 5914763"/>
                <a:gd name="connsiteX44" fmla="*/ 1523574 w 5426208"/>
                <a:gd name="connsiteY44" fmla="*/ 5476778 h 5914763"/>
                <a:gd name="connsiteX45" fmla="*/ 2471273 w 5426208"/>
                <a:gd name="connsiteY45" fmla="*/ 5556930 h 5914763"/>
                <a:gd name="connsiteX46" fmla="*/ 3384948 w 5426208"/>
                <a:gd name="connsiteY46" fmla="*/ 5360404 h 5914763"/>
                <a:gd name="connsiteX47" fmla="*/ 3500869 w 5426208"/>
                <a:gd name="connsiteY47" fmla="*/ 5433545 h 5914763"/>
                <a:gd name="connsiteX48" fmla="*/ 3506134 w 5426208"/>
                <a:gd name="connsiteY48" fmla="*/ 5914763 h 5914763"/>
                <a:gd name="connsiteX0" fmla="*/ 4469964 w 5426208"/>
                <a:gd name="connsiteY0" fmla="*/ 5781273 h 5913008"/>
                <a:gd name="connsiteX1" fmla="*/ 4282215 w 5426208"/>
                <a:gd name="connsiteY1" fmla="*/ 5233518 h 5913008"/>
                <a:gd name="connsiteX2" fmla="*/ 4330110 w 5426208"/>
                <a:gd name="connsiteY2" fmla="*/ 4965459 h 5913008"/>
                <a:gd name="connsiteX3" fmla="*/ 4631881 w 5426208"/>
                <a:gd name="connsiteY3" fmla="*/ 4560473 h 5913008"/>
                <a:gd name="connsiteX4" fmla="*/ 5058626 w 5426208"/>
                <a:gd name="connsiteY4" fmla="*/ 3514248 h 5913008"/>
                <a:gd name="connsiteX5" fmla="*/ 5416844 w 5426208"/>
                <a:gd name="connsiteY5" fmla="*/ 2449019 h 5913008"/>
                <a:gd name="connsiteX6" fmla="*/ 5253752 w 5426208"/>
                <a:gd name="connsiteY6" fmla="*/ 2461219 h 5913008"/>
                <a:gd name="connsiteX7" fmla="*/ 4553133 w 5426208"/>
                <a:gd name="connsiteY7" fmla="*/ 2980736 h 5913008"/>
                <a:gd name="connsiteX8" fmla="*/ 3980892 w 5426208"/>
                <a:gd name="connsiteY8" fmla="*/ 3923889 h 5913008"/>
                <a:gd name="connsiteX9" fmla="*/ 4002122 w 5426208"/>
                <a:gd name="connsiteY9" fmla="*/ 3233791 h 5913008"/>
                <a:gd name="connsiteX10" fmla="*/ 4261463 w 5426208"/>
                <a:gd name="connsiteY10" fmla="*/ 1696577 h 5913008"/>
                <a:gd name="connsiteX11" fmla="*/ 4416873 w 5426208"/>
                <a:gd name="connsiteY11" fmla="*/ 1097037 h 5913008"/>
                <a:gd name="connsiteX12" fmla="*/ 4596120 w 5426208"/>
                <a:gd name="connsiteY12" fmla="*/ 638583 h 5913008"/>
                <a:gd name="connsiteX13" fmla="*/ 4049958 w 5426208"/>
                <a:gd name="connsiteY13" fmla="*/ 912450 h 5913008"/>
                <a:gd name="connsiteX14" fmla="*/ 3488008 w 5426208"/>
                <a:gd name="connsiteY14" fmla="*/ 2028871 h 5913008"/>
                <a:gd name="connsiteX15" fmla="*/ 3287203 w 5426208"/>
                <a:gd name="connsiteY15" fmla="*/ 3122544 h 5913008"/>
                <a:gd name="connsiteX16" fmla="*/ 3292845 w 5426208"/>
                <a:gd name="connsiteY16" fmla="*/ 3806479 h 5913008"/>
                <a:gd name="connsiteX17" fmla="*/ 3192806 w 5426208"/>
                <a:gd name="connsiteY17" fmla="*/ 3556085 h 5913008"/>
                <a:gd name="connsiteX18" fmla="*/ 3006290 w 5426208"/>
                <a:gd name="connsiteY18" fmla="*/ 2686353 h 5913008"/>
                <a:gd name="connsiteX19" fmla="*/ 2437902 w 5426208"/>
                <a:gd name="connsiteY19" fmla="*/ 1342122 h 5913008"/>
                <a:gd name="connsiteX20" fmla="*/ 2116465 w 5426208"/>
                <a:gd name="connsiteY20" fmla="*/ 555817 h 5913008"/>
                <a:gd name="connsiteX21" fmla="*/ 1934158 w 5426208"/>
                <a:gd name="connsiteY21" fmla="*/ 214606 h 5913008"/>
                <a:gd name="connsiteX22" fmla="*/ 1791527 w 5426208"/>
                <a:gd name="connsiteY22" fmla="*/ 3438 h 5913008"/>
                <a:gd name="connsiteX23" fmla="*/ 1612673 w 5426208"/>
                <a:gd name="connsiteY23" fmla="*/ 381272 h 5913008"/>
                <a:gd name="connsiteX24" fmla="*/ 1504721 w 5426208"/>
                <a:gd name="connsiteY24" fmla="*/ 1129267 h 5913008"/>
                <a:gd name="connsiteX25" fmla="*/ 1919500 w 5426208"/>
                <a:gd name="connsiteY25" fmla="*/ 2458446 h 5913008"/>
                <a:gd name="connsiteX26" fmla="*/ 2511779 w 5426208"/>
                <a:gd name="connsiteY26" fmla="*/ 3626157 h 5913008"/>
                <a:gd name="connsiteX27" fmla="*/ 2507282 w 5426208"/>
                <a:gd name="connsiteY27" fmla="*/ 3792308 h 5913008"/>
                <a:gd name="connsiteX28" fmla="*/ 1259624 w 5426208"/>
                <a:gd name="connsiteY28" fmla="*/ 2279337 h 5913008"/>
                <a:gd name="connsiteX29" fmla="*/ 760003 w 5426208"/>
                <a:gd name="connsiteY29" fmla="*/ 1732582 h 5913008"/>
                <a:gd name="connsiteX30" fmla="*/ 213248 w 5426208"/>
                <a:gd name="connsiteY30" fmla="*/ 1223535 h 5913008"/>
                <a:gd name="connsiteX31" fmla="*/ 213248 w 5426208"/>
                <a:gd name="connsiteY31" fmla="*/ 1355510 h 5913008"/>
                <a:gd name="connsiteX32" fmla="*/ 694015 w 5426208"/>
                <a:gd name="connsiteY32" fmla="*/ 2694116 h 5913008"/>
                <a:gd name="connsiteX33" fmla="*/ 1253280 w 5426208"/>
                <a:gd name="connsiteY33" fmla="*/ 3724076 h 5913008"/>
                <a:gd name="connsiteX34" fmla="*/ 2015715 w 5426208"/>
                <a:gd name="connsiteY34" fmla="*/ 4365378 h 5913008"/>
                <a:gd name="connsiteX35" fmla="*/ 2631307 w 5426208"/>
                <a:gd name="connsiteY35" fmla="*/ 4687831 h 5913008"/>
                <a:gd name="connsiteX36" fmla="*/ 2175214 w 5426208"/>
                <a:gd name="connsiteY36" fmla="*/ 4718634 h 5913008"/>
                <a:gd name="connsiteX37" fmla="*/ 1502268 w 5426208"/>
                <a:gd name="connsiteY37" fmla="*/ 4504601 h 5913008"/>
                <a:gd name="connsiteX38" fmla="*/ 760003 w 5426208"/>
                <a:gd name="connsiteY38" fmla="*/ 3900747 h 5913008"/>
                <a:gd name="connsiteX39" fmla="*/ 260382 w 5426208"/>
                <a:gd name="connsiteY39" fmla="*/ 3005201 h 5913008"/>
                <a:gd name="connsiteX40" fmla="*/ 5859 w 5426208"/>
                <a:gd name="connsiteY40" fmla="*/ 2637555 h 5913008"/>
                <a:gd name="connsiteX41" fmla="*/ 109554 w 5426208"/>
                <a:gd name="connsiteY41" fmla="*/ 3231444 h 5913008"/>
                <a:gd name="connsiteX42" fmla="*/ 420638 w 5426208"/>
                <a:gd name="connsiteY42" fmla="*/ 4636038 h 5913008"/>
                <a:gd name="connsiteX43" fmla="*/ 967661 w 5426208"/>
                <a:gd name="connsiteY43" fmla="*/ 5219489 h 5913008"/>
                <a:gd name="connsiteX44" fmla="*/ 1523574 w 5426208"/>
                <a:gd name="connsiteY44" fmla="*/ 5475023 h 5913008"/>
                <a:gd name="connsiteX45" fmla="*/ 2471273 w 5426208"/>
                <a:gd name="connsiteY45" fmla="*/ 5555175 h 5913008"/>
                <a:gd name="connsiteX46" fmla="*/ 3384948 w 5426208"/>
                <a:gd name="connsiteY46" fmla="*/ 5358649 h 5913008"/>
                <a:gd name="connsiteX47" fmla="*/ 3500869 w 5426208"/>
                <a:gd name="connsiteY47" fmla="*/ 5431790 h 5913008"/>
                <a:gd name="connsiteX48" fmla="*/ 3506134 w 5426208"/>
                <a:gd name="connsiteY48" fmla="*/ 5913008 h 5913008"/>
                <a:gd name="connsiteX0" fmla="*/ 4469964 w 5426208"/>
                <a:gd name="connsiteY0" fmla="*/ 5823370 h 5955105"/>
                <a:gd name="connsiteX1" fmla="*/ 4282215 w 5426208"/>
                <a:gd name="connsiteY1" fmla="*/ 5275615 h 5955105"/>
                <a:gd name="connsiteX2" fmla="*/ 4330110 w 5426208"/>
                <a:gd name="connsiteY2" fmla="*/ 5007556 h 5955105"/>
                <a:gd name="connsiteX3" fmla="*/ 4631881 w 5426208"/>
                <a:gd name="connsiteY3" fmla="*/ 4602570 h 5955105"/>
                <a:gd name="connsiteX4" fmla="*/ 5058626 w 5426208"/>
                <a:gd name="connsiteY4" fmla="*/ 3556345 h 5955105"/>
                <a:gd name="connsiteX5" fmla="*/ 5416844 w 5426208"/>
                <a:gd name="connsiteY5" fmla="*/ 2491116 h 5955105"/>
                <a:gd name="connsiteX6" fmla="*/ 5253752 w 5426208"/>
                <a:gd name="connsiteY6" fmla="*/ 2503316 h 5955105"/>
                <a:gd name="connsiteX7" fmla="*/ 4553133 w 5426208"/>
                <a:gd name="connsiteY7" fmla="*/ 3022833 h 5955105"/>
                <a:gd name="connsiteX8" fmla="*/ 3980892 w 5426208"/>
                <a:gd name="connsiteY8" fmla="*/ 3965986 h 5955105"/>
                <a:gd name="connsiteX9" fmla="*/ 4002122 w 5426208"/>
                <a:gd name="connsiteY9" fmla="*/ 3275888 h 5955105"/>
                <a:gd name="connsiteX10" fmla="*/ 4261463 w 5426208"/>
                <a:gd name="connsiteY10" fmla="*/ 1738674 h 5955105"/>
                <a:gd name="connsiteX11" fmla="*/ 4416873 w 5426208"/>
                <a:gd name="connsiteY11" fmla="*/ 1139134 h 5955105"/>
                <a:gd name="connsiteX12" fmla="*/ 4596120 w 5426208"/>
                <a:gd name="connsiteY12" fmla="*/ 680680 h 5955105"/>
                <a:gd name="connsiteX13" fmla="*/ 4049958 w 5426208"/>
                <a:gd name="connsiteY13" fmla="*/ 954547 h 5955105"/>
                <a:gd name="connsiteX14" fmla="*/ 3488008 w 5426208"/>
                <a:gd name="connsiteY14" fmla="*/ 2070968 h 5955105"/>
                <a:gd name="connsiteX15" fmla="*/ 3287203 w 5426208"/>
                <a:gd name="connsiteY15" fmla="*/ 3164641 h 5955105"/>
                <a:gd name="connsiteX16" fmla="*/ 3292845 w 5426208"/>
                <a:gd name="connsiteY16" fmla="*/ 3848576 h 5955105"/>
                <a:gd name="connsiteX17" fmla="*/ 3192806 w 5426208"/>
                <a:gd name="connsiteY17" fmla="*/ 3598182 h 5955105"/>
                <a:gd name="connsiteX18" fmla="*/ 3006290 w 5426208"/>
                <a:gd name="connsiteY18" fmla="*/ 2728450 h 5955105"/>
                <a:gd name="connsiteX19" fmla="*/ 2437902 w 5426208"/>
                <a:gd name="connsiteY19" fmla="*/ 1384219 h 5955105"/>
                <a:gd name="connsiteX20" fmla="*/ 2116465 w 5426208"/>
                <a:gd name="connsiteY20" fmla="*/ 597914 h 5955105"/>
                <a:gd name="connsiteX21" fmla="*/ 1934158 w 5426208"/>
                <a:gd name="connsiteY21" fmla="*/ 256703 h 5955105"/>
                <a:gd name="connsiteX22" fmla="*/ 1791527 w 5426208"/>
                <a:gd name="connsiteY22" fmla="*/ 45535 h 5955105"/>
                <a:gd name="connsiteX23" fmla="*/ 1504721 w 5426208"/>
                <a:gd name="connsiteY23" fmla="*/ 1171364 h 5955105"/>
                <a:gd name="connsiteX24" fmla="*/ 1919500 w 5426208"/>
                <a:gd name="connsiteY24" fmla="*/ 2500543 h 5955105"/>
                <a:gd name="connsiteX25" fmla="*/ 2511779 w 5426208"/>
                <a:gd name="connsiteY25" fmla="*/ 3668254 h 5955105"/>
                <a:gd name="connsiteX26" fmla="*/ 2507282 w 5426208"/>
                <a:gd name="connsiteY26" fmla="*/ 3834405 h 5955105"/>
                <a:gd name="connsiteX27" fmla="*/ 1259624 w 5426208"/>
                <a:gd name="connsiteY27" fmla="*/ 2321434 h 5955105"/>
                <a:gd name="connsiteX28" fmla="*/ 760003 w 5426208"/>
                <a:gd name="connsiteY28" fmla="*/ 1774679 h 5955105"/>
                <a:gd name="connsiteX29" fmla="*/ 213248 w 5426208"/>
                <a:gd name="connsiteY29" fmla="*/ 1265632 h 5955105"/>
                <a:gd name="connsiteX30" fmla="*/ 213248 w 5426208"/>
                <a:gd name="connsiteY30" fmla="*/ 1397607 h 5955105"/>
                <a:gd name="connsiteX31" fmla="*/ 694015 w 5426208"/>
                <a:gd name="connsiteY31" fmla="*/ 2736213 h 5955105"/>
                <a:gd name="connsiteX32" fmla="*/ 1253280 w 5426208"/>
                <a:gd name="connsiteY32" fmla="*/ 3766173 h 5955105"/>
                <a:gd name="connsiteX33" fmla="*/ 2015715 w 5426208"/>
                <a:gd name="connsiteY33" fmla="*/ 4407475 h 5955105"/>
                <a:gd name="connsiteX34" fmla="*/ 2631307 w 5426208"/>
                <a:gd name="connsiteY34" fmla="*/ 4729928 h 5955105"/>
                <a:gd name="connsiteX35" fmla="*/ 2175214 w 5426208"/>
                <a:gd name="connsiteY35" fmla="*/ 4760731 h 5955105"/>
                <a:gd name="connsiteX36" fmla="*/ 1502268 w 5426208"/>
                <a:gd name="connsiteY36" fmla="*/ 4546698 h 5955105"/>
                <a:gd name="connsiteX37" fmla="*/ 760003 w 5426208"/>
                <a:gd name="connsiteY37" fmla="*/ 3942844 h 5955105"/>
                <a:gd name="connsiteX38" fmla="*/ 260382 w 5426208"/>
                <a:gd name="connsiteY38" fmla="*/ 3047298 h 5955105"/>
                <a:gd name="connsiteX39" fmla="*/ 5859 w 5426208"/>
                <a:gd name="connsiteY39" fmla="*/ 2679652 h 5955105"/>
                <a:gd name="connsiteX40" fmla="*/ 109554 w 5426208"/>
                <a:gd name="connsiteY40" fmla="*/ 3273541 h 5955105"/>
                <a:gd name="connsiteX41" fmla="*/ 420638 w 5426208"/>
                <a:gd name="connsiteY41" fmla="*/ 4678135 h 5955105"/>
                <a:gd name="connsiteX42" fmla="*/ 967661 w 5426208"/>
                <a:gd name="connsiteY42" fmla="*/ 5261586 h 5955105"/>
                <a:gd name="connsiteX43" fmla="*/ 1523574 w 5426208"/>
                <a:gd name="connsiteY43" fmla="*/ 5517120 h 5955105"/>
                <a:gd name="connsiteX44" fmla="*/ 2471273 w 5426208"/>
                <a:gd name="connsiteY44" fmla="*/ 5597272 h 5955105"/>
                <a:gd name="connsiteX45" fmla="*/ 3384948 w 5426208"/>
                <a:gd name="connsiteY45" fmla="*/ 5400746 h 5955105"/>
                <a:gd name="connsiteX46" fmla="*/ 3500869 w 5426208"/>
                <a:gd name="connsiteY46" fmla="*/ 5473887 h 5955105"/>
                <a:gd name="connsiteX47" fmla="*/ 3506134 w 5426208"/>
                <a:gd name="connsiteY47" fmla="*/ 5955105 h 5955105"/>
                <a:gd name="connsiteX0" fmla="*/ 4469964 w 5426208"/>
                <a:gd name="connsiteY0" fmla="*/ 5830286 h 5962021"/>
                <a:gd name="connsiteX1" fmla="*/ 4282215 w 5426208"/>
                <a:gd name="connsiteY1" fmla="*/ 5282531 h 5962021"/>
                <a:gd name="connsiteX2" fmla="*/ 4330110 w 5426208"/>
                <a:gd name="connsiteY2" fmla="*/ 5014472 h 5962021"/>
                <a:gd name="connsiteX3" fmla="*/ 4631881 w 5426208"/>
                <a:gd name="connsiteY3" fmla="*/ 4609486 h 5962021"/>
                <a:gd name="connsiteX4" fmla="*/ 5058626 w 5426208"/>
                <a:gd name="connsiteY4" fmla="*/ 3563261 h 5962021"/>
                <a:gd name="connsiteX5" fmla="*/ 5416844 w 5426208"/>
                <a:gd name="connsiteY5" fmla="*/ 2498032 h 5962021"/>
                <a:gd name="connsiteX6" fmla="*/ 5253752 w 5426208"/>
                <a:gd name="connsiteY6" fmla="*/ 2510232 h 5962021"/>
                <a:gd name="connsiteX7" fmla="*/ 4553133 w 5426208"/>
                <a:gd name="connsiteY7" fmla="*/ 3029749 h 5962021"/>
                <a:gd name="connsiteX8" fmla="*/ 3980892 w 5426208"/>
                <a:gd name="connsiteY8" fmla="*/ 3972902 h 5962021"/>
                <a:gd name="connsiteX9" fmla="*/ 4002122 w 5426208"/>
                <a:gd name="connsiteY9" fmla="*/ 3282804 h 5962021"/>
                <a:gd name="connsiteX10" fmla="*/ 4261463 w 5426208"/>
                <a:gd name="connsiteY10" fmla="*/ 1745590 h 5962021"/>
                <a:gd name="connsiteX11" fmla="*/ 4416873 w 5426208"/>
                <a:gd name="connsiteY11" fmla="*/ 1146050 h 5962021"/>
                <a:gd name="connsiteX12" fmla="*/ 4596120 w 5426208"/>
                <a:gd name="connsiteY12" fmla="*/ 687596 h 5962021"/>
                <a:gd name="connsiteX13" fmla="*/ 4049958 w 5426208"/>
                <a:gd name="connsiteY13" fmla="*/ 961463 h 5962021"/>
                <a:gd name="connsiteX14" fmla="*/ 3488008 w 5426208"/>
                <a:gd name="connsiteY14" fmla="*/ 2077884 h 5962021"/>
                <a:gd name="connsiteX15" fmla="*/ 3287203 w 5426208"/>
                <a:gd name="connsiteY15" fmla="*/ 3171557 h 5962021"/>
                <a:gd name="connsiteX16" fmla="*/ 3292845 w 5426208"/>
                <a:gd name="connsiteY16" fmla="*/ 3855492 h 5962021"/>
                <a:gd name="connsiteX17" fmla="*/ 3192806 w 5426208"/>
                <a:gd name="connsiteY17" fmla="*/ 3605098 h 5962021"/>
                <a:gd name="connsiteX18" fmla="*/ 3006290 w 5426208"/>
                <a:gd name="connsiteY18" fmla="*/ 2735366 h 5962021"/>
                <a:gd name="connsiteX19" fmla="*/ 2437902 w 5426208"/>
                <a:gd name="connsiteY19" fmla="*/ 1391135 h 5962021"/>
                <a:gd name="connsiteX20" fmla="*/ 2116465 w 5426208"/>
                <a:gd name="connsiteY20" fmla="*/ 604830 h 5962021"/>
                <a:gd name="connsiteX21" fmla="*/ 1934158 w 5426208"/>
                <a:gd name="connsiteY21" fmla="*/ 263619 h 5962021"/>
                <a:gd name="connsiteX22" fmla="*/ 1759700 w 5426208"/>
                <a:gd name="connsiteY22" fmla="*/ 44801 h 5962021"/>
                <a:gd name="connsiteX23" fmla="*/ 1504721 w 5426208"/>
                <a:gd name="connsiteY23" fmla="*/ 1178280 h 5962021"/>
                <a:gd name="connsiteX24" fmla="*/ 1919500 w 5426208"/>
                <a:gd name="connsiteY24" fmla="*/ 2507459 h 5962021"/>
                <a:gd name="connsiteX25" fmla="*/ 2511779 w 5426208"/>
                <a:gd name="connsiteY25" fmla="*/ 3675170 h 5962021"/>
                <a:gd name="connsiteX26" fmla="*/ 2507282 w 5426208"/>
                <a:gd name="connsiteY26" fmla="*/ 3841321 h 5962021"/>
                <a:gd name="connsiteX27" fmla="*/ 1259624 w 5426208"/>
                <a:gd name="connsiteY27" fmla="*/ 2328350 h 5962021"/>
                <a:gd name="connsiteX28" fmla="*/ 760003 w 5426208"/>
                <a:gd name="connsiteY28" fmla="*/ 1781595 h 5962021"/>
                <a:gd name="connsiteX29" fmla="*/ 213248 w 5426208"/>
                <a:gd name="connsiteY29" fmla="*/ 1272548 h 5962021"/>
                <a:gd name="connsiteX30" fmla="*/ 213248 w 5426208"/>
                <a:gd name="connsiteY30" fmla="*/ 1404523 h 5962021"/>
                <a:gd name="connsiteX31" fmla="*/ 694015 w 5426208"/>
                <a:gd name="connsiteY31" fmla="*/ 2743129 h 5962021"/>
                <a:gd name="connsiteX32" fmla="*/ 1253280 w 5426208"/>
                <a:gd name="connsiteY32" fmla="*/ 3773089 h 5962021"/>
                <a:gd name="connsiteX33" fmla="*/ 2015715 w 5426208"/>
                <a:gd name="connsiteY33" fmla="*/ 4414391 h 5962021"/>
                <a:gd name="connsiteX34" fmla="*/ 2631307 w 5426208"/>
                <a:gd name="connsiteY34" fmla="*/ 4736844 h 5962021"/>
                <a:gd name="connsiteX35" fmla="*/ 2175214 w 5426208"/>
                <a:gd name="connsiteY35" fmla="*/ 4767647 h 5962021"/>
                <a:gd name="connsiteX36" fmla="*/ 1502268 w 5426208"/>
                <a:gd name="connsiteY36" fmla="*/ 4553614 h 5962021"/>
                <a:gd name="connsiteX37" fmla="*/ 760003 w 5426208"/>
                <a:gd name="connsiteY37" fmla="*/ 3949760 h 5962021"/>
                <a:gd name="connsiteX38" fmla="*/ 260382 w 5426208"/>
                <a:gd name="connsiteY38" fmla="*/ 3054214 h 5962021"/>
                <a:gd name="connsiteX39" fmla="*/ 5859 w 5426208"/>
                <a:gd name="connsiteY39" fmla="*/ 2686568 h 5962021"/>
                <a:gd name="connsiteX40" fmla="*/ 109554 w 5426208"/>
                <a:gd name="connsiteY40" fmla="*/ 3280457 h 5962021"/>
                <a:gd name="connsiteX41" fmla="*/ 420638 w 5426208"/>
                <a:gd name="connsiteY41" fmla="*/ 4685051 h 5962021"/>
                <a:gd name="connsiteX42" fmla="*/ 967661 w 5426208"/>
                <a:gd name="connsiteY42" fmla="*/ 5268502 h 5962021"/>
                <a:gd name="connsiteX43" fmla="*/ 1523574 w 5426208"/>
                <a:gd name="connsiteY43" fmla="*/ 5524036 h 5962021"/>
                <a:gd name="connsiteX44" fmla="*/ 2471273 w 5426208"/>
                <a:gd name="connsiteY44" fmla="*/ 5604188 h 5962021"/>
                <a:gd name="connsiteX45" fmla="*/ 3384948 w 5426208"/>
                <a:gd name="connsiteY45" fmla="*/ 5407662 h 5962021"/>
                <a:gd name="connsiteX46" fmla="*/ 3500869 w 5426208"/>
                <a:gd name="connsiteY46" fmla="*/ 5480803 h 5962021"/>
                <a:gd name="connsiteX47" fmla="*/ 3506134 w 5426208"/>
                <a:gd name="connsiteY47" fmla="*/ 5962021 h 5962021"/>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3006290 w 5426208"/>
                <a:gd name="connsiteY18" fmla="*/ 2753102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64295 w 5426208"/>
                <a:gd name="connsiteY18" fmla="*/ 2747898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32473 w 5426208"/>
                <a:gd name="connsiteY18" fmla="*/ 2740246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36 h 5979771"/>
                <a:gd name="connsiteX1" fmla="*/ 4282215 w 5426208"/>
                <a:gd name="connsiteY1" fmla="*/ 5300281 h 5979771"/>
                <a:gd name="connsiteX2" fmla="*/ 4330110 w 5426208"/>
                <a:gd name="connsiteY2" fmla="*/ 5032222 h 5979771"/>
                <a:gd name="connsiteX3" fmla="*/ 4631881 w 5426208"/>
                <a:gd name="connsiteY3" fmla="*/ 4627236 h 5979771"/>
                <a:gd name="connsiteX4" fmla="*/ 5058626 w 5426208"/>
                <a:gd name="connsiteY4" fmla="*/ 3581011 h 5979771"/>
                <a:gd name="connsiteX5" fmla="*/ 5416844 w 5426208"/>
                <a:gd name="connsiteY5" fmla="*/ 2515782 h 5979771"/>
                <a:gd name="connsiteX6" fmla="*/ 5253752 w 5426208"/>
                <a:gd name="connsiteY6" fmla="*/ 2527982 h 5979771"/>
                <a:gd name="connsiteX7" fmla="*/ 4553133 w 5426208"/>
                <a:gd name="connsiteY7" fmla="*/ 3047499 h 5979771"/>
                <a:gd name="connsiteX8" fmla="*/ 3980892 w 5426208"/>
                <a:gd name="connsiteY8" fmla="*/ 3990652 h 5979771"/>
                <a:gd name="connsiteX9" fmla="*/ 4002122 w 5426208"/>
                <a:gd name="connsiteY9" fmla="*/ 3300554 h 5979771"/>
                <a:gd name="connsiteX10" fmla="*/ 4261463 w 5426208"/>
                <a:gd name="connsiteY10" fmla="*/ 1763340 h 5979771"/>
                <a:gd name="connsiteX11" fmla="*/ 4416873 w 5426208"/>
                <a:gd name="connsiteY11" fmla="*/ 1163800 h 5979771"/>
                <a:gd name="connsiteX12" fmla="*/ 4596120 w 5426208"/>
                <a:gd name="connsiteY12" fmla="*/ 705346 h 5979771"/>
                <a:gd name="connsiteX13" fmla="*/ 4049958 w 5426208"/>
                <a:gd name="connsiteY13" fmla="*/ 979213 h 5979771"/>
                <a:gd name="connsiteX14" fmla="*/ 3488008 w 5426208"/>
                <a:gd name="connsiteY14" fmla="*/ 2095634 h 5979771"/>
                <a:gd name="connsiteX15" fmla="*/ 3287203 w 5426208"/>
                <a:gd name="connsiteY15" fmla="*/ 3189307 h 5979771"/>
                <a:gd name="connsiteX16" fmla="*/ 3292845 w 5426208"/>
                <a:gd name="connsiteY16" fmla="*/ 3873242 h 5979771"/>
                <a:gd name="connsiteX17" fmla="*/ 3192806 w 5426208"/>
                <a:gd name="connsiteY17" fmla="*/ 3622848 h 5979771"/>
                <a:gd name="connsiteX18" fmla="*/ 2932473 w 5426208"/>
                <a:gd name="connsiteY18" fmla="*/ 2740260 h 5979771"/>
                <a:gd name="connsiteX19" fmla="*/ 2399382 w 5426208"/>
                <a:gd name="connsiteY19" fmla="*/ 1409403 h 5979771"/>
                <a:gd name="connsiteX20" fmla="*/ 1934158 w 5426208"/>
                <a:gd name="connsiteY20" fmla="*/ 281369 h 5979771"/>
                <a:gd name="connsiteX21" fmla="*/ 1759700 w 5426208"/>
                <a:gd name="connsiteY21" fmla="*/ 62551 h 5979771"/>
                <a:gd name="connsiteX22" fmla="*/ 1504721 w 5426208"/>
                <a:gd name="connsiteY22" fmla="*/ 1196030 h 5979771"/>
                <a:gd name="connsiteX23" fmla="*/ 1919500 w 5426208"/>
                <a:gd name="connsiteY23" fmla="*/ 2525209 h 5979771"/>
                <a:gd name="connsiteX24" fmla="*/ 2511779 w 5426208"/>
                <a:gd name="connsiteY24" fmla="*/ 3692920 h 5979771"/>
                <a:gd name="connsiteX25" fmla="*/ 2507282 w 5426208"/>
                <a:gd name="connsiteY25" fmla="*/ 3859071 h 5979771"/>
                <a:gd name="connsiteX26" fmla="*/ 1259624 w 5426208"/>
                <a:gd name="connsiteY26" fmla="*/ 2346100 h 5979771"/>
                <a:gd name="connsiteX27" fmla="*/ 760003 w 5426208"/>
                <a:gd name="connsiteY27" fmla="*/ 1799345 h 5979771"/>
                <a:gd name="connsiteX28" fmla="*/ 213248 w 5426208"/>
                <a:gd name="connsiteY28" fmla="*/ 1290298 h 5979771"/>
                <a:gd name="connsiteX29" fmla="*/ 213248 w 5426208"/>
                <a:gd name="connsiteY29" fmla="*/ 1422273 h 5979771"/>
                <a:gd name="connsiteX30" fmla="*/ 694015 w 5426208"/>
                <a:gd name="connsiteY30" fmla="*/ 2760879 h 5979771"/>
                <a:gd name="connsiteX31" fmla="*/ 1253280 w 5426208"/>
                <a:gd name="connsiteY31" fmla="*/ 3790839 h 5979771"/>
                <a:gd name="connsiteX32" fmla="*/ 2015715 w 5426208"/>
                <a:gd name="connsiteY32" fmla="*/ 4432141 h 5979771"/>
                <a:gd name="connsiteX33" fmla="*/ 2631307 w 5426208"/>
                <a:gd name="connsiteY33" fmla="*/ 4754594 h 5979771"/>
                <a:gd name="connsiteX34" fmla="*/ 2175214 w 5426208"/>
                <a:gd name="connsiteY34" fmla="*/ 4785397 h 5979771"/>
                <a:gd name="connsiteX35" fmla="*/ 1502268 w 5426208"/>
                <a:gd name="connsiteY35" fmla="*/ 4571364 h 5979771"/>
                <a:gd name="connsiteX36" fmla="*/ 760003 w 5426208"/>
                <a:gd name="connsiteY36" fmla="*/ 3967510 h 5979771"/>
                <a:gd name="connsiteX37" fmla="*/ 260382 w 5426208"/>
                <a:gd name="connsiteY37" fmla="*/ 3071964 h 5979771"/>
                <a:gd name="connsiteX38" fmla="*/ 5859 w 5426208"/>
                <a:gd name="connsiteY38" fmla="*/ 2704318 h 5979771"/>
                <a:gd name="connsiteX39" fmla="*/ 109554 w 5426208"/>
                <a:gd name="connsiteY39" fmla="*/ 3298207 h 5979771"/>
                <a:gd name="connsiteX40" fmla="*/ 420638 w 5426208"/>
                <a:gd name="connsiteY40" fmla="*/ 4702801 h 5979771"/>
                <a:gd name="connsiteX41" fmla="*/ 967661 w 5426208"/>
                <a:gd name="connsiteY41" fmla="*/ 5286252 h 5979771"/>
                <a:gd name="connsiteX42" fmla="*/ 1523574 w 5426208"/>
                <a:gd name="connsiteY42" fmla="*/ 5541786 h 5979771"/>
                <a:gd name="connsiteX43" fmla="*/ 2471273 w 5426208"/>
                <a:gd name="connsiteY43" fmla="*/ 5621938 h 5979771"/>
                <a:gd name="connsiteX44" fmla="*/ 3384948 w 5426208"/>
                <a:gd name="connsiteY44" fmla="*/ 5425412 h 5979771"/>
                <a:gd name="connsiteX45" fmla="*/ 3500869 w 5426208"/>
                <a:gd name="connsiteY45" fmla="*/ 5498553 h 5979771"/>
                <a:gd name="connsiteX46" fmla="*/ 3506134 w 5426208"/>
                <a:gd name="connsiteY46" fmla="*/ 5979771 h 5979771"/>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596120 w 5426208"/>
                <a:gd name="connsiteY12" fmla="*/ 689122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40105 w 5426208"/>
                <a:gd name="connsiteY9" fmla="*/ 3319391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384948 w 5426043"/>
                <a:gd name="connsiteY44" fmla="*/ 5409188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394077 w 5426043"/>
                <a:gd name="connsiteY45" fmla="*/ 5495193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40194 w 5426043"/>
                <a:gd name="connsiteY2" fmla="*/ 4947008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85780 w 5426043"/>
                <a:gd name="connsiteY2" fmla="*/ 4979973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0534 w 5426043"/>
                <a:gd name="connsiteY8" fmla="*/ 4135949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311855 w 5426043"/>
                <a:gd name="connsiteY16" fmla="*/ 3851780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967843 w 5426225"/>
                <a:gd name="connsiteY41" fmla="*/ 5270028 h 5820250"/>
                <a:gd name="connsiteX42" fmla="*/ 1523756 w 5426225"/>
                <a:gd name="connsiteY42" fmla="*/ 5525562 h 5820250"/>
                <a:gd name="connsiteX43" fmla="*/ 2471455 w 5426225"/>
                <a:gd name="connsiteY43" fmla="*/ 5605714 h 5820250"/>
                <a:gd name="connsiteX44" fmla="*/ 3243083 w 5426225"/>
                <a:gd name="connsiteY44" fmla="*/ 5427626 h 5820250"/>
                <a:gd name="connsiteX45" fmla="*/ 3410128 w 5426225"/>
                <a:gd name="connsiteY45" fmla="*/ 5523928 h 5820250"/>
                <a:gd name="connsiteX46" fmla="*/ 3455644 w 5426225"/>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1523756 w 5426225"/>
                <a:gd name="connsiteY41" fmla="*/ 5525562 h 5820250"/>
                <a:gd name="connsiteX42" fmla="*/ 2471455 w 5426225"/>
                <a:gd name="connsiteY42" fmla="*/ 5605714 h 5820250"/>
                <a:gd name="connsiteX43" fmla="*/ 3243083 w 5426225"/>
                <a:gd name="connsiteY43" fmla="*/ 5427626 h 5820250"/>
                <a:gd name="connsiteX44" fmla="*/ 3410128 w 5426225"/>
                <a:gd name="connsiteY44" fmla="*/ 5523928 h 5820250"/>
                <a:gd name="connsiteX45" fmla="*/ 3455644 w 5426225"/>
                <a:gd name="connsiteY45" fmla="*/ 5820249 h 58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26225" h="5820250">
                  <a:moveTo>
                    <a:pt x="4361486" y="5609304"/>
                  </a:moveTo>
                  <a:cubicBezTo>
                    <a:pt x="4290845" y="5425964"/>
                    <a:pt x="4218872" y="5332208"/>
                    <a:pt x="4231313" y="5215361"/>
                  </a:cubicBezTo>
                  <a:cubicBezTo>
                    <a:pt x="4243754" y="5098514"/>
                    <a:pt x="4344731" y="5028828"/>
                    <a:pt x="4436133" y="4908219"/>
                  </a:cubicBezTo>
                  <a:cubicBezTo>
                    <a:pt x="4527536" y="4787610"/>
                    <a:pt x="4675949" y="4715614"/>
                    <a:pt x="4779728" y="4491709"/>
                  </a:cubicBezTo>
                  <a:cubicBezTo>
                    <a:pt x="4883507" y="4267804"/>
                    <a:pt x="4952592" y="3896812"/>
                    <a:pt x="5058808" y="3564787"/>
                  </a:cubicBezTo>
                  <a:cubicBezTo>
                    <a:pt x="5165024" y="3232762"/>
                    <a:pt x="5384505" y="2675063"/>
                    <a:pt x="5417026" y="2499558"/>
                  </a:cubicBezTo>
                  <a:cubicBezTo>
                    <a:pt x="5449547" y="2324053"/>
                    <a:pt x="5395991" y="2416073"/>
                    <a:pt x="5253934" y="2511758"/>
                  </a:cubicBezTo>
                  <a:cubicBezTo>
                    <a:pt x="5111877" y="2607443"/>
                    <a:pt x="4765963" y="2804601"/>
                    <a:pt x="4564682" y="3073666"/>
                  </a:cubicBezTo>
                  <a:cubicBezTo>
                    <a:pt x="4363402" y="3342731"/>
                    <a:pt x="4123683" y="4088628"/>
                    <a:pt x="4046251" y="4126147"/>
                  </a:cubicBezTo>
                  <a:cubicBezTo>
                    <a:pt x="3968819" y="4163666"/>
                    <a:pt x="4060805" y="3677596"/>
                    <a:pt x="4100087" y="3298781"/>
                  </a:cubicBezTo>
                  <a:cubicBezTo>
                    <a:pt x="4139369" y="2919967"/>
                    <a:pt x="4229114" y="2211794"/>
                    <a:pt x="4281942" y="1853260"/>
                  </a:cubicBezTo>
                  <a:cubicBezTo>
                    <a:pt x="4334770" y="1494726"/>
                    <a:pt x="4383260" y="1347511"/>
                    <a:pt x="4417055" y="1147576"/>
                  </a:cubicBezTo>
                  <a:cubicBezTo>
                    <a:pt x="4450850" y="947641"/>
                    <a:pt x="4543629" y="676062"/>
                    <a:pt x="4484715" y="653647"/>
                  </a:cubicBezTo>
                  <a:cubicBezTo>
                    <a:pt x="4425801" y="631232"/>
                    <a:pt x="4229660" y="775460"/>
                    <a:pt x="4063573" y="1013087"/>
                  </a:cubicBezTo>
                  <a:cubicBezTo>
                    <a:pt x="3897486" y="1250714"/>
                    <a:pt x="3617555" y="1719411"/>
                    <a:pt x="3488190" y="2079410"/>
                  </a:cubicBezTo>
                  <a:cubicBezTo>
                    <a:pt x="3358825" y="2439409"/>
                    <a:pt x="3316744" y="2877688"/>
                    <a:pt x="3287385" y="3173083"/>
                  </a:cubicBezTo>
                  <a:cubicBezTo>
                    <a:pt x="3258026" y="3468478"/>
                    <a:pt x="3327770" y="3779523"/>
                    <a:pt x="3312037" y="3851780"/>
                  </a:cubicBezTo>
                  <a:cubicBezTo>
                    <a:pt x="3296304" y="3924037"/>
                    <a:pt x="3256218" y="3794581"/>
                    <a:pt x="3192988" y="3606624"/>
                  </a:cubicBezTo>
                  <a:cubicBezTo>
                    <a:pt x="3129758" y="3418667"/>
                    <a:pt x="3064892" y="3092943"/>
                    <a:pt x="2932655" y="2724036"/>
                  </a:cubicBezTo>
                  <a:cubicBezTo>
                    <a:pt x="2800418" y="2355129"/>
                    <a:pt x="2568633" y="1791418"/>
                    <a:pt x="2399564" y="1393179"/>
                  </a:cubicBezTo>
                  <a:cubicBezTo>
                    <a:pt x="2230495" y="994941"/>
                    <a:pt x="2024857" y="559080"/>
                    <a:pt x="1918243" y="334605"/>
                  </a:cubicBezTo>
                  <a:cubicBezTo>
                    <a:pt x="1811629" y="110130"/>
                    <a:pt x="1828772" y="-94540"/>
                    <a:pt x="1759882" y="46327"/>
                  </a:cubicBezTo>
                  <a:cubicBezTo>
                    <a:pt x="1690992" y="187194"/>
                    <a:pt x="1478270" y="769363"/>
                    <a:pt x="1504903" y="1179806"/>
                  </a:cubicBezTo>
                  <a:cubicBezTo>
                    <a:pt x="1531536" y="1590249"/>
                    <a:pt x="1751839" y="2092837"/>
                    <a:pt x="1919682" y="2508985"/>
                  </a:cubicBezTo>
                  <a:cubicBezTo>
                    <a:pt x="2087525" y="2925133"/>
                    <a:pt x="2413997" y="3454386"/>
                    <a:pt x="2511961" y="3676696"/>
                  </a:cubicBezTo>
                  <a:cubicBezTo>
                    <a:pt x="2609925" y="3899006"/>
                    <a:pt x="2640198" y="3976933"/>
                    <a:pt x="2507464" y="3842847"/>
                  </a:cubicBezTo>
                  <a:cubicBezTo>
                    <a:pt x="2374730" y="3708761"/>
                    <a:pt x="1551019" y="2673164"/>
                    <a:pt x="1259806" y="2329876"/>
                  </a:cubicBezTo>
                  <a:cubicBezTo>
                    <a:pt x="968593" y="1986588"/>
                    <a:pt x="934581" y="1959088"/>
                    <a:pt x="760185" y="1783121"/>
                  </a:cubicBezTo>
                  <a:cubicBezTo>
                    <a:pt x="585789" y="1607154"/>
                    <a:pt x="304556" y="1336919"/>
                    <a:pt x="213430" y="1274074"/>
                  </a:cubicBezTo>
                  <a:cubicBezTo>
                    <a:pt x="122304" y="1211229"/>
                    <a:pt x="133302" y="1160952"/>
                    <a:pt x="213430" y="1406049"/>
                  </a:cubicBezTo>
                  <a:cubicBezTo>
                    <a:pt x="293558" y="1651146"/>
                    <a:pt x="520858" y="2349894"/>
                    <a:pt x="694197" y="2744655"/>
                  </a:cubicBezTo>
                  <a:cubicBezTo>
                    <a:pt x="867536" y="3139416"/>
                    <a:pt x="1033179" y="3496071"/>
                    <a:pt x="1253462" y="3774615"/>
                  </a:cubicBezTo>
                  <a:cubicBezTo>
                    <a:pt x="1473745" y="4053159"/>
                    <a:pt x="1786226" y="4255291"/>
                    <a:pt x="2015897" y="4415917"/>
                  </a:cubicBezTo>
                  <a:cubicBezTo>
                    <a:pt x="2245568" y="4576543"/>
                    <a:pt x="2599073" y="4704664"/>
                    <a:pt x="2631489" y="4738370"/>
                  </a:cubicBezTo>
                  <a:cubicBezTo>
                    <a:pt x="2663905" y="4772076"/>
                    <a:pt x="2363569" y="4799711"/>
                    <a:pt x="2175396" y="4769173"/>
                  </a:cubicBezTo>
                  <a:cubicBezTo>
                    <a:pt x="1987223" y="4738635"/>
                    <a:pt x="1738318" y="4691454"/>
                    <a:pt x="1502450" y="4555140"/>
                  </a:cubicBezTo>
                  <a:cubicBezTo>
                    <a:pt x="1266582" y="4418826"/>
                    <a:pt x="967166" y="4201186"/>
                    <a:pt x="760185" y="3951286"/>
                  </a:cubicBezTo>
                  <a:cubicBezTo>
                    <a:pt x="553204" y="3701386"/>
                    <a:pt x="386255" y="3266272"/>
                    <a:pt x="260564" y="3055740"/>
                  </a:cubicBezTo>
                  <a:cubicBezTo>
                    <a:pt x="134873" y="2845208"/>
                    <a:pt x="31179" y="2650387"/>
                    <a:pt x="6041" y="2688094"/>
                  </a:cubicBezTo>
                  <a:cubicBezTo>
                    <a:pt x="-19097" y="2725801"/>
                    <a:pt x="37824" y="2968981"/>
                    <a:pt x="109736" y="3281983"/>
                  </a:cubicBezTo>
                  <a:cubicBezTo>
                    <a:pt x="181648" y="3594985"/>
                    <a:pt x="201844" y="4192176"/>
                    <a:pt x="437514" y="4566106"/>
                  </a:cubicBezTo>
                  <a:cubicBezTo>
                    <a:pt x="673184" y="4940036"/>
                    <a:pt x="1184766" y="5352294"/>
                    <a:pt x="1523756" y="5525562"/>
                  </a:cubicBezTo>
                  <a:cubicBezTo>
                    <a:pt x="1862746" y="5698830"/>
                    <a:pt x="2184900" y="5622037"/>
                    <a:pt x="2471455" y="5605714"/>
                  </a:cubicBezTo>
                  <a:cubicBezTo>
                    <a:pt x="2758010" y="5589391"/>
                    <a:pt x="3144000" y="5442008"/>
                    <a:pt x="3243083" y="5427626"/>
                  </a:cubicBezTo>
                  <a:cubicBezTo>
                    <a:pt x="3342166" y="5413244"/>
                    <a:pt x="3406420" y="5413989"/>
                    <a:pt x="3410128" y="5523928"/>
                  </a:cubicBezTo>
                  <a:cubicBezTo>
                    <a:pt x="3413836" y="5633867"/>
                    <a:pt x="3448772" y="5675021"/>
                    <a:pt x="3455644" y="5820249"/>
                  </a:cubicBezTo>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CBC3084-2856-DE33-73C4-C834F70AE7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69679">
              <a:off x="247501" y="3192554"/>
              <a:ext cx="1784721" cy="1888725"/>
            </a:xfrm>
            <a:custGeom>
              <a:avLst/>
              <a:gdLst>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3003582 w 5421466"/>
                <a:gd name="connsiteY39" fmla="*/ 5026451 h 7017706"/>
                <a:gd name="connsiteX40" fmla="*/ 2315426 w 5421466"/>
                <a:gd name="connsiteY40" fmla="*/ 5092438 h 7017706"/>
                <a:gd name="connsiteX41" fmla="*/ 1495294 w 5421466"/>
                <a:gd name="connsiteY41" fmla="*/ 4922756 h 7017706"/>
                <a:gd name="connsiteX42" fmla="*/ 760003 w 5421466"/>
                <a:gd name="connsiteY42" fmla="*/ 4187465 h 7017706"/>
                <a:gd name="connsiteX43" fmla="*/ 260382 w 5421466"/>
                <a:gd name="connsiteY43" fmla="*/ 3291919 h 7017706"/>
                <a:gd name="connsiteX44" fmla="*/ 5859 w 5421466"/>
                <a:gd name="connsiteY44" fmla="*/ 2924273 h 7017706"/>
                <a:gd name="connsiteX45" fmla="*/ 109554 w 5421466"/>
                <a:gd name="connsiteY45" fmla="*/ 3518162 h 7017706"/>
                <a:gd name="connsiteX46" fmla="*/ 420638 w 5421466"/>
                <a:gd name="connsiteY46" fmla="*/ 4922756 h 7017706"/>
                <a:gd name="connsiteX47" fmla="*/ 910832 w 5421466"/>
                <a:gd name="connsiteY47" fmla="*/ 5544925 h 7017706"/>
                <a:gd name="connsiteX48" fmla="*/ 1523574 w 5421466"/>
                <a:gd name="connsiteY48" fmla="*/ 5761741 h 7017706"/>
                <a:gd name="connsiteX49" fmla="*/ 2287145 w 5421466"/>
                <a:gd name="connsiteY49" fmla="*/ 5724034 h 7017706"/>
                <a:gd name="connsiteX50" fmla="*/ 3720020 w 5421466"/>
                <a:gd name="connsiteY50" fmla="*/ 5516644 h 7017706"/>
                <a:gd name="connsiteX51" fmla="*/ 3701166 w 5421466"/>
                <a:gd name="connsiteY51" fmla="*/ 5563778 h 7017706"/>
                <a:gd name="connsiteX52" fmla="*/ 3503203 w 5421466"/>
                <a:gd name="connsiteY52" fmla="*/ 6129387 h 7017706"/>
                <a:gd name="connsiteX53" fmla="*/ 3456069 w 5421466"/>
                <a:gd name="connsiteY53"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609909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6148240"/>
                <a:gd name="connsiteX1" fmla="*/ 4455310 w 5421466"/>
                <a:gd name="connsiteY1" fmla="*/ 6044545 h 6148240"/>
                <a:gd name="connsiteX2" fmla="*/ 4455310 w 5421466"/>
                <a:gd name="connsiteY2" fmla="*/ 6035119 h 6148240"/>
                <a:gd name="connsiteX3" fmla="*/ 4172506 w 5421466"/>
                <a:gd name="connsiteY3" fmla="*/ 5431803 h 6148240"/>
                <a:gd name="connsiteX4" fmla="*/ 4181933 w 5421466"/>
                <a:gd name="connsiteY4" fmla="*/ 5337535 h 6148240"/>
                <a:gd name="connsiteX5" fmla="*/ 4596712 w 5421466"/>
                <a:gd name="connsiteY5" fmla="*/ 4932183 h 6148240"/>
                <a:gd name="connsiteX6" fmla="*/ 5058626 w 5421466"/>
                <a:gd name="connsiteY6" fmla="*/ 3800966 h 6148240"/>
                <a:gd name="connsiteX7" fmla="*/ 5416844 w 5421466"/>
                <a:gd name="connsiteY7" fmla="*/ 2735737 h 6148240"/>
                <a:gd name="connsiteX8" fmla="*/ 5209455 w 5421466"/>
                <a:gd name="connsiteY8" fmla="*/ 2801725 h 6148240"/>
                <a:gd name="connsiteX9" fmla="*/ 4493017 w 5421466"/>
                <a:gd name="connsiteY9" fmla="*/ 3169370 h 6148240"/>
                <a:gd name="connsiteX10" fmla="*/ 3691739 w 5421466"/>
                <a:gd name="connsiteY10" fmla="*/ 4074343 h 6148240"/>
                <a:gd name="connsiteX11" fmla="*/ 3757727 w 5421466"/>
                <a:gd name="connsiteY11" fmla="*/ 3546442 h 6148240"/>
                <a:gd name="connsiteX12" fmla="*/ 4087665 w 5421466"/>
                <a:gd name="connsiteY12" fmla="*/ 2009873 h 6148240"/>
                <a:gd name="connsiteX13" fmla="*/ 4285628 w 5421466"/>
                <a:gd name="connsiteY13" fmla="*/ 1302863 h 6148240"/>
                <a:gd name="connsiteX14" fmla="*/ 4313908 w 5421466"/>
                <a:gd name="connsiteY14" fmla="*/ 963498 h 6148240"/>
                <a:gd name="connsiteX15" fmla="*/ 4049958 w 5421466"/>
                <a:gd name="connsiteY15" fmla="*/ 1199168 h 6148240"/>
                <a:gd name="connsiteX16" fmla="*/ 3569191 w 5421466"/>
                <a:gd name="connsiteY16" fmla="*/ 1840191 h 6148240"/>
                <a:gd name="connsiteX17" fmla="*/ 3408935 w 5421466"/>
                <a:gd name="connsiteY17" fmla="*/ 2349238 h 6148240"/>
                <a:gd name="connsiteX18" fmla="*/ 3324094 w 5421466"/>
                <a:gd name="connsiteY18" fmla="*/ 3518162 h 6148240"/>
                <a:gd name="connsiteX19" fmla="*/ 3267533 w 5421466"/>
                <a:gd name="connsiteY19" fmla="*/ 4093197 h 6148240"/>
                <a:gd name="connsiteX20" fmla="*/ 3267533 w 5421466"/>
                <a:gd name="connsiteY20" fmla="*/ 3885807 h 6148240"/>
                <a:gd name="connsiteX21" fmla="*/ 3069570 w 5421466"/>
                <a:gd name="connsiteY21" fmla="*/ 3188224 h 6148240"/>
                <a:gd name="connsiteX22" fmla="*/ 2428547 w 5421466"/>
                <a:gd name="connsiteY22" fmla="*/ 1604521 h 6148240"/>
                <a:gd name="connsiteX23" fmla="*/ 2042048 w 5421466"/>
                <a:gd name="connsiteY23" fmla="*/ 680694 h 6148240"/>
                <a:gd name="connsiteX24" fmla="*/ 1976061 w 5421466"/>
                <a:gd name="connsiteY24" fmla="*/ 237634 h 6148240"/>
                <a:gd name="connsiteX25" fmla="*/ 1853512 w 5421466"/>
                <a:gd name="connsiteY25" fmla="*/ 1964 h 6148240"/>
                <a:gd name="connsiteX26" fmla="*/ 1674403 w 5421466"/>
                <a:gd name="connsiteY26" fmla="*/ 360183 h 6148240"/>
                <a:gd name="connsiteX27" fmla="*/ 1504721 w 5421466"/>
                <a:gd name="connsiteY27" fmla="*/ 1415985 h 6148240"/>
                <a:gd name="connsiteX28" fmla="*/ 1919500 w 5421466"/>
                <a:gd name="connsiteY28" fmla="*/ 2745164 h 6148240"/>
                <a:gd name="connsiteX29" fmla="*/ 2503962 w 5421466"/>
                <a:gd name="connsiteY29" fmla="*/ 3885807 h 6148240"/>
                <a:gd name="connsiteX30" fmla="*/ 2343706 w 5421466"/>
                <a:gd name="connsiteY30" fmla="*/ 3734978 h 6148240"/>
                <a:gd name="connsiteX31" fmla="*/ 1259624 w 5421466"/>
                <a:gd name="connsiteY31" fmla="*/ 2566055 h 6148240"/>
                <a:gd name="connsiteX32" fmla="*/ 760003 w 5421466"/>
                <a:gd name="connsiteY32" fmla="*/ 2019300 h 6148240"/>
                <a:gd name="connsiteX33" fmla="*/ 213248 w 5421466"/>
                <a:gd name="connsiteY33" fmla="*/ 1510253 h 6148240"/>
                <a:gd name="connsiteX34" fmla="*/ 213248 w 5421466"/>
                <a:gd name="connsiteY34" fmla="*/ 1642228 h 6148240"/>
                <a:gd name="connsiteX35" fmla="*/ 694015 w 5421466"/>
                <a:gd name="connsiteY35" fmla="*/ 2980834 h 6148240"/>
                <a:gd name="connsiteX36" fmla="*/ 1287904 w 5421466"/>
                <a:gd name="connsiteY36" fmla="*/ 4102624 h 6148240"/>
                <a:gd name="connsiteX37" fmla="*/ 2042048 w 5421466"/>
                <a:gd name="connsiteY37" fmla="*/ 4715366 h 6148240"/>
                <a:gd name="connsiteX38" fmla="*/ 2984729 w 5421466"/>
                <a:gd name="connsiteY38" fmla="*/ 5026451 h 6148240"/>
                <a:gd name="connsiteX39" fmla="*/ 2315426 w 5421466"/>
                <a:gd name="connsiteY39" fmla="*/ 5092438 h 6148240"/>
                <a:gd name="connsiteX40" fmla="*/ 1495294 w 5421466"/>
                <a:gd name="connsiteY40" fmla="*/ 4922756 h 6148240"/>
                <a:gd name="connsiteX41" fmla="*/ 760003 w 5421466"/>
                <a:gd name="connsiteY41" fmla="*/ 4187465 h 6148240"/>
                <a:gd name="connsiteX42" fmla="*/ 260382 w 5421466"/>
                <a:gd name="connsiteY42" fmla="*/ 3291919 h 6148240"/>
                <a:gd name="connsiteX43" fmla="*/ 5859 w 5421466"/>
                <a:gd name="connsiteY43" fmla="*/ 2924273 h 6148240"/>
                <a:gd name="connsiteX44" fmla="*/ 109554 w 5421466"/>
                <a:gd name="connsiteY44" fmla="*/ 3518162 h 6148240"/>
                <a:gd name="connsiteX45" fmla="*/ 420638 w 5421466"/>
                <a:gd name="connsiteY45" fmla="*/ 4922756 h 6148240"/>
                <a:gd name="connsiteX46" fmla="*/ 910832 w 5421466"/>
                <a:gd name="connsiteY46" fmla="*/ 5544925 h 6148240"/>
                <a:gd name="connsiteX47" fmla="*/ 1523574 w 5421466"/>
                <a:gd name="connsiteY47" fmla="*/ 5761741 h 6148240"/>
                <a:gd name="connsiteX48" fmla="*/ 2287145 w 5421466"/>
                <a:gd name="connsiteY48" fmla="*/ 5724034 h 6148240"/>
                <a:gd name="connsiteX49" fmla="*/ 3609909 w 5421466"/>
                <a:gd name="connsiteY49" fmla="*/ 5516644 h 6148240"/>
                <a:gd name="connsiteX50" fmla="*/ 3701166 w 5421466"/>
                <a:gd name="connsiteY50" fmla="*/ 5563778 h 6148240"/>
                <a:gd name="connsiteX51" fmla="*/ 3503203 w 5421466"/>
                <a:gd name="connsiteY51" fmla="*/ 6129387 h 6148240"/>
                <a:gd name="connsiteX0" fmla="*/ 4455310 w 5421466"/>
                <a:gd name="connsiteY0" fmla="*/ 6044545 h 6129387"/>
                <a:gd name="connsiteX1" fmla="*/ 4455310 w 5421466"/>
                <a:gd name="connsiteY1" fmla="*/ 6035119 h 6129387"/>
                <a:gd name="connsiteX2" fmla="*/ 4172506 w 5421466"/>
                <a:gd name="connsiteY2" fmla="*/ 5431803 h 6129387"/>
                <a:gd name="connsiteX3" fmla="*/ 4181933 w 5421466"/>
                <a:gd name="connsiteY3" fmla="*/ 5337535 h 6129387"/>
                <a:gd name="connsiteX4" fmla="*/ 4596712 w 5421466"/>
                <a:gd name="connsiteY4" fmla="*/ 4932183 h 6129387"/>
                <a:gd name="connsiteX5" fmla="*/ 5058626 w 5421466"/>
                <a:gd name="connsiteY5" fmla="*/ 3800966 h 6129387"/>
                <a:gd name="connsiteX6" fmla="*/ 5416844 w 5421466"/>
                <a:gd name="connsiteY6" fmla="*/ 2735737 h 6129387"/>
                <a:gd name="connsiteX7" fmla="*/ 5209455 w 5421466"/>
                <a:gd name="connsiteY7" fmla="*/ 2801725 h 6129387"/>
                <a:gd name="connsiteX8" fmla="*/ 4493017 w 5421466"/>
                <a:gd name="connsiteY8" fmla="*/ 3169370 h 6129387"/>
                <a:gd name="connsiteX9" fmla="*/ 3691739 w 5421466"/>
                <a:gd name="connsiteY9" fmla="*/ 4074343 h 6129387"/>
                <a:gd name="connsiteX10" fmla="*/ 3757727 w 5421466"/>
                <a:gd name="connsiteY10" fmla="*/ 3546442 h 6129387"/>
                <a:gd name="connsiteX11" fmla="*/ 4087665 w 5421466"/>
                <a:gd name="connsiteY11" fmla="*/ 2009873 h 6129387"/>
                <a:gd name="connsiteX12" fmla="*/ 4285628 w 5421466"/>
                <a:gd name="connsiteY12" fmla="*/ 1302863 h 6129387"/>
                <a:gd name="connsiteX13" fmla="*/ 4313908 w 5421466"/>
                <a:gd name="connsiteY13" fmla="*/ 963498 h 6129387"/>
                <a:gd name="connsiteX14" fmla="*/ 4049958 w 5421466"/>
                <a:gd name="connsiteY14" fmla="*/ 1199168 h 6129387"/>
                <a:gd name="connsiteX15" fmla="*/ 3569191 w 5421466"/>
                <a:gd name="connsiteY15" fmla="*/ 1840191 h 6129387"/>
                <a:gd name="connsiteX16" fmla="*/ 3408935 w 5421466"/>
                <a:gd name="connsiteY16" fmla="*/ 2349238 h 6129387"/>
                <a:gd name="connsiteX17" fmla="*/ 3324094 w 5421466"/>
                <a:gd name="connsiteY17" fmla="*/ 3518162 h 6129387"/>
                <a:gd name="connsiteX18" fmla="*/ 3267533 w 5421466"/>
                <a:gd name="connsiteY18" fmla="*/ 4093197 h 6129387"/>
                <a:gd name="connsiteX19" fmla="*/ 3267533 w 5421466"/>
                <a:gd name="connsiteY19" fmla="*/ 3885807 h 6129387"/>
                <a:gd name="connsiteX20" fmla="*/ 3069570 w 5421466"/>
                <a:gd name="connsiteY20" fmla="*/ 3188224 h 6129387"/>
                <a:gd name="connsiteX21" fmla="*/ 2428547 w 5421466"/>
                <a:gd name="connsiteY21" fmla="*/ 1604521 h 6129387"/>
                <a:gd name="connsiteX22" fmla="*/ 2042048 w 5421466"/>
                <a:gd name="connsiteY22" fmla="*/ 680694 h 6129387"/>
                <a:gd name="connsiteX23" fmla="*/ 1976061 w 5421466"/>
                <a:gd name="connsiteY23" fmla="*/ 237634 h 6129387"/>
                <a:gd name="connsiteX24" fmla="*/ 1853512 w 5421466"/>
                <a:gd name="connsiteY24" fmla="*/ 1964 h 6129387"/>
                <a:gd name="connsiteX25" fmla="*/ 1674403 w 5421466"/>
                <a:gd name="connsiteY25" fmla="*/ 360183 h 6129387"/>
                <a:gd name="connsiteX26" fmla="*/ 1504721 w 5421466"/>
                <a:gd name="connsiteY26" fmla="*/ 1415985 h 6129387"/>
                <a:gd name="connsiteX27" fmla="*/ 1919500 w 5421466"/>
                <a:gd name="connsiteY27" fmla="*/ 2745164 h 6129387"/>
                <a:gd name="connsiteX28" fmla="*/ 2503962 w 5421466"/>
                <a:gd name="connsiteY28" fmla="*/ 3885807 h 6129387"/>
                <a:gd name="connsiteX29" fmla="*/ 2343706 w 5421466"/>
                <a:gd name="connsiteY29" fmla="*/ 3734978 h 6129387"/>
                <a:gd name="connsiteX30" fmla="*/ 1259624 w 5421466"/>
                <a:gd name="connsiteY30" fmla="*/ 2566055 h 6129387"/>
                <a:gd name="connsiteX31" fmla="*/ 760003 w 5421466"/>
                <a:gd name="connsiteY31" fmla="*/ 2019300 h 6129387"/>
                <a:gd name="connsiteX32" fmla="*/ 213248 w 5421466"/>
                <a:gd name="connsiteY32" fmla="*/ 1510253 h 6129387"/>
                <a:gd name="connsiteX33" fmla="*/ 213248 w 5421466"/>
                <a:gd name="connsiteY33" fmla="*/ 1642228 h 6129387"/>
                <a:gd name="connsiteX34" fmla="*/ 694015 w 5421466"/>
                <a:gd name="connsiteY34" fmla="*/ 2980834 h 6129387"/>
                <a:gd name="connsiteX35" fmla="*/ 1287904 w 5421466"/>
                <a:gd name="connsiteY35" fmla="*/ 4102624 h 6129387"/>
                <a:gd name="connsiteX36" fmla="*/ 2042048 w 5421466"/>
                <a:gd name="connsiteY36" fmla="*/ 4715366 h 6129387"/>
                <a:gd name="connsiteX37" fmla="*/ 2984729 w 5421466"/>
                <a:gd name="connsiteY37" fmla="*/ 5026451 h 6129387"/>
                <a:gd name="connsiteX38" fmla="*/ 2315426 w 5421466"/>
                <a:gd name="connsiteY38" fmla="*/ 5092438 h 6129387"/>
                <a:gd name="connsiteX39" fmla="*/ 1495294 w 5421466"/>
                <a:gd name="connsiteY39" fmla="*/ 4922756 h 6129387"/>
                <a:gd name="connsiteX40" fmla="*/ 760003 w 5421466"/>
                <a:gd name="connsiteY40" fmla="*/ 4187465 h 6129387"/>
                <a:gd name="connsiteX41" fmla="*/ 260382 w 5421466"/>
                <a:gd name="connsiteY41" fmla="*/ 3291919 h 6129387"/>
                <a:gd name="connsiteX42" fmla="*/ 5859 w 5421466"/>
                <a:gd name="connsiteY42" fmla="*/ 2924273 h 6129387"/>
                <a:gd name="connsiteX43" fmla="*/ 109554 w 5421466"/>
                <a:gd name="connsiteY43" fmla="*/ 3518162 h 6129387"/>
                <a:gd name="connsiteX44" fmla="*/ 420638 w 5421466"/>
                <a:gd name="connsiteY44" fmla="*/ 4922756 h 6129387"/>
                <a:gd name="connsiteX45" fmla="*/ 910832 w 5421466"/>
                <a:gd name="connsiteY45" fmla="*/ 5544925 h 6129387"/>
                <a:gd name="connsiteX46" fmla="*/ 1523574 w 5421466"/>
                <a:gd name="connsiteY46" fmla="*/ 5761741 h 6129387"/>
                <a:gd name="connsiteX47" fmla="*/ 2287145 w 5421466"/>
                <a:gd name="connsiteY47" fmla="*/ 5724034 h 6129387"/>
                <a:gd name="connsiteX48" fmla="*/ 3609909 w 5421466"/>
                <a:gd name="connsiteY48" fmla="*/ 5516644 h 6129387"/>
                <a:gd name="connsiteX49" fmla="*/ 3701166 w 5421466"/>
                <a:gd name="connsiteY49" fmla="*/ 5563778 h 6129387"/>
                <a:gd name="connsiteX50" fmla="*/ 3503203 w 5421466"/>
                <a:gd name="connsiteY50" fmla="*/ 6129387 h 6129387"/>
                <a:gd name="connsiteX0" fmla="*/ 4455310 w 5421466"/>
                <a:gd name="connsiteY0" fmla="*/ 6044545 h 6129387"/>
                <a:gd name="connsiteX1" fmla="*/ 4172506 w 5421466"/>
                <a:gd name="connsiteY1" fmla="*/ 5431803 h 6129387"/>
                <a:gd name="connsiteX2" fmla="*/ 4181933 w 5421466"/>
                <a:gd name="connsiteY2" fmla="*/ 5337535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04096 w 5421466"/>
                <a:gd name="connsiteY48" fmla="*/ 5581363 h 6199726"/>
                <a:gd name="connsiteX49" fmla="*/ 3506134 w 5421466"/>
                <a:gd name="connsiteY49" fmla="*/ 6199726 h 6199726"/>
                <a:gd name="connsiteX0" fmla="*/ 4469964 w 5421362"/>
                <a:gd name="connsiteY0" fmla="*/ 6067991 h 6199726"/>
                <a:gd name="connsiteX1" fmla="*/ 4204745 w 5421362"/>
                <a:gd name="connsiteY1" fmla="*/ 5516795 h 6199726"/>
                <a:gd name="connsiteX2" fmla="*/ 4281733 w 5421362"/>
                <a:gd name="connsiteY2" fmla="*/ 5237444 h 6199726"/>
                <a:gd name="connsiteX3" fmla="*/ 4631881 w 5421362"/>
                <a:gd name="connsiteY3" fmla="*/ 4847191 h 6199726"/>
                <a:gd name="connsiteX4" fmla="*/ 5058626 w 5421362"/>
                <a:gd name="connsiteY4" fmla="*/ 3800966 h 6199726"/>
                <a:gd name="connsiteX5" fmla="*/ 5416844 w 5421362"/>
                <a:gd name="connsiteY5" fmla="*/ 2735737 h 6199726"/>
                <a:gd name="connsiteX6" fmla="*/ 5209455 w 5421362"/>
                <a:gd name="connsiteY6" fmla="*/ 2801725 h 6199726"/>
                <a:gd name="connsiteX7" fmla="*/ 4508837 w 5421362"/>
                <a:gd name="connsiteY7" fmla="*/ 3248470 h 6199726"/>
                <a:gd name="connsiteX8" fmla="*/ 3722857 w 5421362"/>
                <a:gd name="connsiteY8" fmla="*/ 4079130 h 6199726"/>
                <a:gd name="connsiteX9" fmla="*/ 3757727 w 5421362"/>
                <a:gd name="connsiteY9" fmla="*/ 3546442 h 6199726"/>
                <a:gd name="connsiteX10" fmla="*/ 4087665 w 5421362"/>
                <a:gd name="connsiteY10" fmla="*/ 2009873 h 6199726"/>
                <a:gd name="connsiteX11" fmla="*/ 4285628 w 5421362"/>
                <a:gd name="connsiteY11" fmla="*/ 1302863 h 6199726"/>
                <a:gd name="connsiteX12" fmla="*/ 4313908 w 5421362"/>
                <a:gd name="connsiteY12" fmla="*/ 963498 h 6199726"/>
                <a:gd name="connsiteX13" fmla="*/ 4049958 w 5421362"/>
                <a:gd name="connsiteY13" fmla="*/ 1199168 h 6199726"/>
                <a:gd name="connsiteX14" fmla="*/ 3569191 w 5421362"/>
                <a:gd name="connsiteY14" fmla="*/ 1840191 h 6199726"/>
                <a:gd name="connsiteX15" fmla="*/ 3408935 w 5421362"/>
                <a:gd name="connsiteY15" fmla="*/ 2349238 h 6199726"/>
                <a:gd name="connsiteX16" fmla="*/ 3324094 w 5421362"/>
                <a:gd name="connsiteY16" fmla="*/ 3518162 h 6199726"/>
                <a:gd name="connsiteX17" fmla="*/ 3267533 w 5421362"/>
                <a:gd name="connsiteY17" fmla="*/ 4093197 h 6199726"/>
                <a:gd name="connsiteX18" fmla="*/ 3224446 w 5421362"/>
                <a:gd name="connsiteY18" fmla="*/ 3852295 h 6199726"/>
                <a:gd name="connsiteX19" fmla="*/ 3069570 w 5421362"/>
                <a:gd name="connsiteY19" fmla="*/ 3188224 h 6199726"/>
                <a:gd name="connsiteX20" fmla="*/ 2428547 w 5421362"/>
                <a:gd name="connsiteY20" fmla="*/ 1604521 h 6199726"/>
                <a:gd name="connsiteX21" fmla="*/ 2042048 w 5421362"/>
                <a:gd name="connsiteY21" fmla="*/ 680694 h 6199726"/>
                <a:gd name="connsiteX22" fmla="*/ 1976061 w 5421362"/>
                <a:gd name="connsiteY22" fmla="*/ 237634 h 6199726"/>
                <a:gd name="connsiteX23" fmla="*/ 1853512 w 5421362"/>
                <a:gd name="connsiteY23" fmla="*/ 1964 h 6199726"/>
                <a:gd name="connsiteX24" fmla="*/ 1674403 w 5421362"/>
                <a:gd name="connsiteY24" fmla="*/ 360183 h 6199726"/>
                <a:gd name="connsiteX25" fmla="*/ 1504721 w 5421362"/>
                <a:gd name="connsiteY25" fmla="*/ 1415985 h 6199726"/>
                <a:gd name="connsiteX26" fmla="*/ 1919500 w 5421362"/>
                <a:gd name="connsiteY26" fmla="*/ 2745164 h 6199726"/>
                <a:gd name="connsiteX27" fmla="*/ 2525505 w 5421362"/>
                <a:gd name="connsiteY27" fmla="*/ 3885807 h 6199726"/>
                <a:gd name="connsiteX28" fmla="*/ 2343706 w 5421362"/>
                <a:gd name="connsiteY28" fmla="*/ 3734978 h 6199726"/>
                <a:gd name="connsiteX29" fmla="*/ 1259624 w 5421362"/>
                <a:gd name="connsiteY29" fmla="*/ 2566055 h 6199726"/>
                <a:gd name="connsiteX30" fmla="*/ 760003 w 5421362"/>
                <a:gd name="connsiteY30" fmla="*/ 2019300 h 6199726"/>
                <a:gd name="connsiteX31" fmla="*/ 213248 w 5421362"/>
                <a:gd name="connsiteY31" fmla="*/ 1510253 h 6199726"/>
                <a:gd name="connsiteX32" fmla="*/ 213248 w 5421362"/>
                <a:gd name="connsiteY32" fmla="*/ 1642228 h 6199726"/>
                <a:gd name="connsiteX33" fmla="*/ 694015 w 5421362"/>
                <a:gd name="connsiteY33" fmla="*/ 2980834 h 6199726"/>
                <a:gd name="connsiteX34" fmla="*/ 1287904 w 5421362"/>
                <a:gd name="connsiteY34" fmla="*/ 4102624 h 6199726"/>
                <a:gd name="connsiteX35" fmla="*/ 2042048 w 5421362"/>
                <a:gd name="connsiteY35" fmla="*/ 4715366 h 6199726"/>
                <a:gd name="connsiteX36" fmla="*/ 2771689 w 5421362"/>
                <a:gd name="connsiteY36" fmla="*/ 5012089 h 6199726"/>
                <a:gd name="connsiteX37" fmla="*/ 2315426 w 5421362"/>
                <a:gd name="connsiteY37" fmla="*/ 5092438 h 6199726"/>
                <a:gd name="connsiteX38" fmla="*/ 1495294 w 5421362"/>
                <a:gd name="connsiteY38" fmla="*/ 4922756 h 6199726"/>
                <a:gd name="connsiteX39" fmla="*/ 760003 w 5421362"/>
                <a:gd name="connsiteY39" fmla="*/ 4187465 h 6199726"/>
                <a:gd name="connsiteX40" fmla="*/ 260382 w 5421362"/>
                <a:gd name="connsiteY40" fmla="*/ 3291919 h 6199726"/>
                <a:gd name="connsiteX41" fmla="*/ 5859 w 5421362"/>
                <a:gd name="connsiteY41" fmla="*/ 2924273 h 6199726"/>
                <a:gd name="connsiteX42" fmla="*/ 109554 w 5421362"/>
                <a:gd name="connsiteY42" fmla="*/ 3518162 h 6199726"/>
                <a:gd name="connsiteX43" fmla="*/ 420638 w 5421362"/>
                <a:gd name="connsiteY43" fmla="*/ 4922756 h 6199726"/>
                <a:gd name="connsiteX44" fmla="*/ 910832 w 5421362"/>
                <a:gd name="connsiteY44" fmla="*/ 5544925 h 6199726"/>
                <a:gd name="connsiteX45" fmla="*/ 1523574 w 5421362"/>
                <a:gd name="connsiteY45" fmla="*/ 5761741 h 6199726"/>
                <a:gd name="connsiteX46" fmla="*/ 2336968 w 5421362"/>
                <a:gd name="connsiteY46" fmla="*/ 5729895 h 6199726"/>
                <a:gd name="connsiteX47" fmla="*/ 3483886 w 5421362"/>
                <a:gd name="connsiteY47" fmla="*/ 5540090 h 6199726"/>
                <a:gd name="connsiteX48" fmla="*/ 3704096 w 5421362"/>
                <a:gd name="connsiteY48" fmla="*/ 5581363 h 6199726"/>
                <a:gd name="connsiteX49" fmla="*/ 3506134 w 5421362"/>
                <a:gd name="connsiteY49" fmla="*/ 6199726 h 6199726"/>
                <a:gd name="connsiteX0" fmla="*/ 4469964 w 5421094"/>
                <a:gd name="connsiteY0" fmla="*/ 6067991 h 6199726"/>
                <a:gd name="connsiteX1" fmla="*/ 4204745 w 5421094"/>
                <a:gd name="connsiteY1" fmla="*/ 5516795 h 6199726"/>
                <a:gd name="connsiteX2" fmla="*/ 4281733 w 5421094"/>
                <a:gd name="connsiteY2" fmla="*/ 5237444 h 6199726"/>
                <a:gd name="connsiteX3" fmla="*/ 4631881 w 5421094"/>
                <a:gd name="connsiteY3" fmla="*/ 4847191 h 6199726"/>
                <a:gd name="connsiteX4" fmla="*/ 5058626 w 5421094"/>
                <a:gd name="connsiteY4" fmla="*/ 3800966 h 6199726"/>
                <a:gd name="connsiteX5" fmla="*/ 5416844 w 5421094"/>
                <a:gd name="connsiteY5" fmla="*/ 2735737 h 6199726"/>
                <a:gd name="connsiteX6" fmla="*/ 5209455 w 5421094"/>
                <a:gd name="connsiteY6" fmla="*/ 2801725 h 6199726"/>
                <a:gd name="connsiteX7" fmla="*/ 4553133 w 5421094"/>
                <a:gd name="connsiteY7" fmla="*/ 3267454 h 6199726"/>
                <a:gd name="connsiteX8" fmla="*/ 3722857 w 5421094"/>
                <a:gd name="connsiteY8" fmla="*/ 4079130 h 6199726"/>
                <a:gd name="connsiteX9" fmla="*/ 3757727 w 5421094"/>
                <a:gd name="connsiteY9" fmla="*/ 3546442 h 6199726"/>
                <a:gd name="connsiteX10" fmla="*/ 4087665 w 5421094"/>
                <a:gd name="connsiteY10" fmla="*/ 2009873 h 6199726"/>
                <a:gd name="connsiteX11" fmla="*/ 4285628 w 5421094"/>
                <a:gd name="connsiteY11" fmla="*/ 1302863 h 6199726"/>
                <a:gd name="connsiteX12" fmla="*/ 4313908 w 5421094"/>
                <a:gd name="connsiteY12" fmla="*/ 963498 h 6199726"/>
                <a:gd name="connsiteX13" fmla="*/ 4049958 w 5421094"/>
                <a:gd name="connsiteY13" fmla="*/ 1199168 h 6199726"/>
                <a:gd name="connsiteX14" fmla="*/ 3569191 w 5421094"/>
                <a:gd name="connsiteY14" fmla="*/ 1840191 h 6199726"/>
                <a:gd name="connsiteX15" fmla="*/ 3408935 w 5421094"/>
                <a:gd name="connsiteY15" fmla="*/ 2349238 h 6199726"/>
                <a:gd name="connsiteX16" fmla="*/ 3324094 w 5421094"/>
                <a:gd name="connsiteY16" fmla="*/ 3518162 h 6199726"/>
                <a:gd name="connsiteX17" fmla="*/ 3267533 w 5421094"/>
                <a:gd name="connsiteY17" fmla="*/ 4093197 h 6199726"/>
                <a:gd name="connsiteX18" fmla="*/ 3224446 w 5421094"/>
                <a:gd name="connsiteY18" fmla="*/ 3852295 h 6199726"/>
                <a:gd name="connsiteX19" fmla="*/ 3069570 w 5421094"/>
                <a:gd name="connsiteY19" fmla="*/ 3188224 h 6199726"/>
                <a:gd name="connsiteX20" fmla="*/ 2428547 w 5421094"/>
                <a:gd name="connsiteY20" fmla="*/ 1604521 h 6199726"/>
                <a:gd name="connsiteX21" fmla="*/ 2042048 w 5421094"/>
                <a:gd name="connsiteY21" fmla="*/ 680694 h 6199726"/>
                <a:gd name="connsiteX22" fmla="*/ 1976061 w 5421094"/>
                <a:gd name="connsiteY22" fmla="*/ 237634 h 6199726"/>
                <a:gd name="connsiteX23" fmla="*/ 1853512 w 5421094"/>
                <a:gd name="connsiteY23" fmla="*/ 1964 h 6199726"/>
                <a:gd name="connsiteX24" fmla="*/ 1674403 w 5421094"/>
                <a:gd name="connsiteY24" fmla="*/ 360183 h 6199726"/>
                <a:gd name="connsiteX25" fmla="*/ 1504721 w 5421094"/>
                <a:gd name="connsiteY25" fmla="*/ 1415985 h 6199726"/>
                <a:gd name="connsiteX26" fmla="*/ 1919500 w 5421094"/>
                <a:gd name="connsiteY26" fmla="*/ 2745164 h 6199726"/>
                <a:gd name="connsiteX27" fmla="*/ 2525505 w 5421094"/>
                <a:gd name="connsiteY27" fmla="*/ 3885807 h 6199726"/>
                <a:gd name="connsiteX28" fmla="*/ 2343706 w 5421094"/>
                <a:gd name="connsiteY28" fmla="*/ 3734978 h 6199726"/>
                <a:gd name="connsiteX29" fmla="*/ 1259624 w 5421094"/>
                <a:gd name="connsiteY29" fmla="*/ 2566055 h 6199726"/>
                <a:gd name="connsiteX30" fmla="*/ 760003 w 5421094"/>
                <a:gd name="connsiteY30" fmla="*/ 2019300 h 6199726"/>
                <a:gd name="connsiteX31" fmla="*/ 213248 w 5421094"/>
                <a:gd name="connsiteY31" fmla="*/ 1510253 h 6199726"/>
                <a:gd name="connsiteX32" fmla="*/ 213248 w 5421094"/>
                <a:gd name="connsiteY32" fmla="*/ 1642228 h 6199726"/>
                <a:gd name="connsiteX33" fmla="*/ 694015 w 5421094"/>
                <a:gd name="connsiteY33" fmla="*/ 2980834 h 6199726"/>
                <a:gd name="connsiteX34" fmla="*/ 1287904 w 5421094"/>
                <a:gd name="connsiteY34" fmla="*/ 4102624 h 6199726"/>
                <a:gd name="connsiteX35" fmla="*/ 2042048 w 5421094"/>
                <a:gd name="connsiteY35" fmla="*/ 4715366 h 6199726"/>
                <a:gd name="connsiteX36" fmla="*/ 2771689 w 5421094"/>
                <a:gd name="connsiteY36" fmla="*/ 5012089 h 6199726"/>
                <a:gd name="connsiteX37" fmla="*/ 2315426 w 5421094"/>
                <a:gd name="connsiteY37" fmla="*/ 5092438 h 6199726"/>
                <a:gd name="connsiteX38" fmla="*/ 1495294 w 5421094"/>
                <a:gd name="connsiteY38" fmla="*/ 4922756 h 6199726"/>
                <a:gd name="connsiteX39" fmla="*/ 760003 w 5421094"/>
                <a:gd name="connsiteY39" fmla="*/ 4187465 h 6199726"/>
                <a:gd name="connsiteX40" fmla="*/ 260382 w 5421094"/>
                <a:gd name="connsiteY40" fmla="*/ 3291919 h 6199726"/>
                <a:gd name="connsiteX41" fmla="*/ 5859 w 5421094"/>
                <a:gd name="connsiteY41" fmla="*/ 2924273 h 6199726"/>
                <a:gd name="connsiteX42" fmla="*/ 109554 w 5421094"/>
                <a:gd name="connsiteY42" fmla="*/ 3518162 h 6199726"/>
                <a:gd name="connsiteX43" fmla="*/ 420638 w 5421094"/>
                <a:gd name="connsiteY43" fmla="*/ 4922756 h 6199726"/>
                <a:gd name="connsiteX44" fmla="*/ 910832 w 5421094"/>
                <a:gd name="connsiteY44" fmla="*/ 5544925 h 6199726"/>
                <a:gd name="connsiteX45" fmla="*/ 1523574 w 5421094"/>
                <a:gd name="connsiteY45" fmla="*/ 5761741 h 6199726"/>
                <a:gd name="connsiteX46" fmla="*/ 2336968 w 5421094"/>
                <a:gd name="connsiteY46" fmla="*/ 5729895 h 6199726"/>
                <a:gd name="connsiteX47" fmla="*/ 3483886 w 5421094"/>
                <a:gd name="connsiteY47" fmla="*/ 5540090 h 6199726"/>
                <a:gd name="connsiteX48" fmla="*/ 3704096 w 5421094"/>
                <a:gd name="connsiteY48" fmla="*/ 5581363 h 6199726"/>
                <a:gd name="connsiteX49" fmla="*/ 3506134 w 5421094"/>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24094 w 5426208"/>
                <a:gd name="connsiteY16" fmla="*/ 3518162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15002 w 5426208"/>
                <a:gd name="connsiteY27" fmla="*/ 377764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286298 w 5426208"/>
                <a:gd name="connsiteY27" fmla="*/ 3820319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425170 w 5426208"/>
                <a:gd name="connsiteY27" fmla="*/ 397992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41484 w 5426208"/>
                <a:gd name="connsiteY27" fmla="*/ 406631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416873 w 5426208"/>
                <a:gd name="connsiteY11" fmla="*/ 1383755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391566 w 5426208"/>
                <a:gd name="connsiteY19" fmla="*/ 1651870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8369 h 6200104"/>
                <a:gd name="connsiteX1" fmla="*/ 4282215 w 5426208"/>
                <a:gd name="connsiteY1" fmla="*/ 5520614 h 6200104"/>
                <a:gd name="connsiteX2" fmla="*/ 4330110 w 5426208"/>
                <a:gd name="connsiteY2" fmla="*/ 5252555 h 6200104"/>
                <a:gd name="connsiteX3" fmla="*/ 4631881 w 5426208"/>
                <a:gd name="connsiteY3" fmla="*/ 4847569 h 6200104"/>
                <a:gd name="connsiteX4" fmla="*/ 5058626 w 5426208"/>
                <a:gd name="connsiteY4" fmla="*/ 3801344 h 6200104"/>
                <a:gd name="connsiteX5" fmla="*/ 5416844 w 5426208"/>
                <a:gd name="connsiteY5" fmla="*/ 2736115 h 6200104"/>
                <a:gd name="connsiteX6" fmla="*/ 5253752 w 5426208"/>
                <a:gd name="connsiteY6" fmla="*/ 2748315 h 6200104"/>
                <a:gd name="connsiteX7" fmla="*/ 4553133 w 5426208"/>
                <a:gd name="connsiteY7" fmla="*/ 3267832 h 6200104"/>
                <a:gd name="connsiteX8" fmla="*/ 3980892 w 5426208"/>
                <a:gd name="connsiteY8" fmla="*/ 4210985 h 6200104"/>
                <a:gd name="connsiteX9" fmla="*/ 4002122 w 5426208"/>
                <a:gd name="connsiteY9" fmla="*/ 3520887 h 6200104"/>
                <a:gd name="connsiteX10" fmla="*/ 4261463 w 5426208"/>
                <a:gd name="connsiteY10" fmla="*/ 1983673 h 6200104"/>
                <a:gd name="connsiteX11" fmla="*/ 4416873 w 5426208"/>
                <a:gd name="connsiteY11" fmla="*/ 1384133 h 6200104"/>
                <a:gd name="connsiteX12" fmla="*/ 4596120 w 5426208"/>
                <a:gd name="connsiteY12" fmla="*/ 925679 h 6200104"/>
                <a:gd name="connsiteX13" fmla="*/ 4049958 w 5426208"/>
                <a:gd name="connsiteY13" fmla="*/ 1199546 h 6200104"/>
                <a:gd name="connsiteX14" fmla="*/ 3488008 w 5426208"/>
                <a:gd name="connsiteY14" fmla="*/ 2315967 h 6200104"/>
                <a:gd name="connsiteX15" fmla="*/ 3287203 w 5426208"/>
                <a:gd name="connsiteY15" fmla="*/ 3409640 h 6200104"/>
                <a:gd name="connsiteX16" fmla="*/ 3292845 w 5426208"/>
                <a:gd name="connsiteY16" fmla="*/ 4093575 h 6200104"/>
                <a:gd name="connsiteX17" fmla="*/ 3192806 w 5426208"/>
                <a:gd name="connsiteY17" fmla="*/ 3843181 h 6200104"/>
                <a:gd name="connsiteX18" fmla="*/ 3006290 w 5426208"/>
                <a:gd name="connsiteY18" fmla="*/ 2973449 h 6200104"/>
                <a:gd name="connsiteX19" fmla="*/ 2437902 w 5426208"/>
                <a:gd name="connsiteY19" fmla="*/ 1629218 h 6200104"/>
                <a:gd name="connsiteX20" fmla="*/ 2116465 w 5426208"/>
                <a:gd name="connsiteY20" fmla="*/ 842913 h 6200104"/>
                <a:gd name="connsiteX21" fmla="*/ 1976061 w 5426208"/>
                <a:gd name="connsiteY21" fmla="*/ 238012 h 6200104"/>
                <a:gd name="connsiteX22" fmla="*/ 1853512 w 5426208"/>
                <a:gd name="connsiteY22" fmla="*/ 2342 h 6200104"/>
                <a:gd name="connsiteX23" fmla="*/ 1674403 w 5426208"/>
                <a:gd name="connsiteY23" fmla="*/ 360561 h 6200104"/>
                <a:gd name="connsiteX24" fmla="*/ 1504721 w 5426208"/>
                <a:gd name="connsiteY24" fmla="*/ 1416363 h 6200104"/>
                <a:gd name="connsiteX25" fmla="*/ 1919500 w 5426208"/>
                <a:gd name="connsiteY25" fmla="*/ 2745542 h 6200104"/>
                <a:gd name="connsiteX26" fmla="*/ 2511779 w 5426208"/>
                <a:gd name="connsiteY26" fmla="*/ 3913253 h 6200104"/>
                <a:gd name="connsiteX27" fmla="*/ 2507282 w 5426208"/>
                <a:gd name="connsiteY27" fmla="*/ 4079404 h 6200104"/>
                <a:gd name="connsiteX28" fmla="*/ 1259624 w 5426208"/>
                <a:gd name="connsiteY28" fmla="*/ 2566433 h 6200104"/>
                <a:gd name="connsiteX29" fmla="*/ 760003 w 5426208"/>
                <a:gd name="connsiteY29" fmla="*/ 2019678 h 6200104"/>
                <a:gd name="connsiteX30" fmla="*/ 213248 w 5426208"/>
                <a:gd name="connsiteY30" fmla="*/ 1510631 h 6200104"/>
                <a:gd name="connsiteX31" fmla="*/ 213248 w 5426208"/>
                <a:gd name="connsiteY31" fmla="*/ 1642606 h 6200104"/>
                <a:gd name="connsiteX32" fmla="*/ 694015 w 5426208"/>
                <a:gd name="connsiteY32" fmla="*/ 2981212 h 6200104"/>
                <a:gd name="connsiteX33" fmla="*/ 1253280 w 5426208"/>
                <a:gd name="connsiteY33" fmla="*/ 4011172 h 6200104"/>
                <a:gd name="connsiteX34" fmla="*/ 2015715 w 5426208"/>
                <a:gd name="connsiteY34" fmla="*/ 4652474 h 6200104"/>
                <a:gd name="connsiteX35" fmla="*/ 2631307 w 5426208"/>
                <a:gd name="connsiteY35" fmla="*/ 4974927 h 6200104"/>
                <a:gd name="connsiteX36" fmla="*/ 2175214 w 5426208"/>
                <a:gd name="connsiteY36" fmla="*/ 5005730 h 6200104"/>
                <a:gd name="connsiteX37" fmla="*/ 1502268 w 5426208"/>
                <a:gd name="connsiteY37" fmla="*/ 4791697 h 6200104"/>
                <a:gd name="connsiteX38" fmla="*/ 760003 w 5426208"/>
                <a:gd name="connsiteY38" fmla="*/ 4187843 h 6200104"/>
                <a:gd name="connsiteX39" fmla="*/ 260382 w 5426208"/>
                <a:gd name="connsiteY39" fmla="*/ 3292297 h 6200104"/>
                <a:gd name="connsiteX40" fmla="*/ 5859 w 5426208"/>
                <a:gd name="connsiteY40" fmla="*/ 2924651 h 6200104"/>
                <a:gd name="connsiteX41" fmla="*/ 109554 w 5426208"/>
                <a:gd name="connsiteY41" fmla="*/ 3518540 h 6200104"/>
                <a:gd name="connsiteX42" fmla="*/ 420638 w 5426208"/>
                <a:gd name="connsiteY42" fmla="*/ 4923134 h 6200104"/>
                <a:gd name="connsiteX43" fmla="*/ 967661 w 5426208"/>
                <a:gd name="connsiteY43" fmla="*/ 5506585 h 6200104"/>
                <a:gd name="connsiteX44" fmla="*/ 1523574 w 5426208"/>
                <a:gd name="connsiteY44" fmla="*/ 5762119 h 6200104"/>
                <a:gd name="connsiteX45" fmla="*/ 2471273 w 5426208"/>
                <a:gd name="connsiteY45" fmla="*/ 5842271 h 6200104"/>
                <a:gd name="connsiteX46" fmla="*/ 3384948 w 5426208"/>
                <a:gd name="connsiteY46" fmla="*/ 5645745 h 6200104"/>
                <a:gd name="connsiteX47" fmla="*/ 3500869 w 5426208"/>
                <a:gd name="connsiteY47" fmla="*/ 5718886 h 6200104"/>
                <a:gd name="connsiteX48" fmla="*/ 3506134 w 5426208"/>
                <a:gd name="connsiteY48" fmla="*/ 6200104 h 6200104"/>
                <a:gd name="connsiteX0" fmla="*/ 4469964 w 5426208"/>
                <a:gd name="connsiteY0" fmla="*/ 6083203 h 6214938"/>
                <a:gd name="connsiteX1" fmla="*/ 4282215 w 5426208"/>
                <a:gd name="connsiteY1" fmla="*/ 5535448 h 6214938"/>
                <a:gd name="connsiteX2" fmla="*/ 4330110 w 5426208"/>
                <a:gd name="connsiteY2" fmla="*/ 5267389 h 6214938"/>
                <a:gd name="connsiteX3" fmla="*/ 4631881 w 5426208"/>
                <a:gd name="connsiteY3" fmla="*/ 4862403 h 6214938"/>
                <a:gd name="connsiteX4" fmla="*/ 5058626 w 5426208"/>
                <a:gd name="connsiteY4" fmla="*/ 3816178 h 6214938"/>
                <a:gd name="connsiteX5" fmla="*/ 5416844 w 5426208"/>
                <a:gd name="connsiteY5" fmla="*/ 2750949 h 6214938"/>
                <a:gd name="connsiteX6" fmla="*/ 5253752 w 5426208"/>
                <a:gd name="connsiteY6" fmla="*/ 2763149 h 6214938"/>
                <a:gd name="connsiteX7" fmla="*/ 4553133 w 5426208"/>
                <a:gd name="connsiteY7" fmla="*/ 3282666 h 6214938"/>
                <a:gd name="connsiteX8" fmla="*/ 3980892 w 5426208"/>
                <a:gd name="connsiteY8" fmla="*/ 4225819 h 6214938"/>
                <a:gd name="connsiteX9" fmla="*/ 4002122 w 5426208"/>
                <a:gd name="connsiteY9" fmla="*/ 3535721 h 6214938"/>
                <a:gd name="connsiteX10" fmla="*/ 4261463 w 5426208"/>
                <a:gd name="connsiteY10" fmla="*/ 1998507 h 6214938"/>
                <a:gd name="connsiteX11" fmla="*/ 4416873 w 5426208"/>
                <a:gd name="connsiteY11" fmla="*/ 1398967 h 6214938"/>
                <a:gd name="connsiteX12" fmla="*/ 4596120 w 5426208"/>
                <a:gd name="connsiteY12" fmla="*/ 940513 h 6214938"/>
                <a:gd name="connsiteX13" fmla="*/ 4049958 w 5426208"/>
                <a:gd name="connsiteY13" fmla="*/ 1214380 h 6214938"/>
                <a:gd name="connsiteX14" fmla="*/ 3488008 w 5426208"/>
                <a:gd name="connsiteY14" fmla="*/ 2330801 h 6214938"/>
                <a:gd name="connsiteX15" fmla="*/ 3287203 w 5426208"/>
                <a:gd name="connsiteY15" fmla="*/ 3424474 h 6214938"/>
                <a:gd name="connsiteX16" fmla="*/ 3292845 w 5426208"/>
                <a:gd name="connsiteY16" fmla="*/ 4108409 h 6214938"/>
                <a:gd name="connsiteX17" fmla="*/ 3192806 w 5426208"/>
                <a:gd name="connsiteY17" fmla="*/ 3858015 h 6214938"/>
                <a:gd name="connsiteX18" fmla="*/ 3006290 w 5426208"/>
                <a:gd name="connsiteY18" fmla="*/ 2988283 h 6214938"/>
                <a:gd name="connsiteX19" fmla="*/ 2437902 w 5426208"/>
                <a:gd name="connsiteY19" fmla="*/ 1644052 h 6214938"/>
                <a:gd name="connsiteX20" fmla="*/ 2116465 w 5426208"/>
                <a:gd name="connsiteY20" fmla="*/ 857747 h 6214938"/>
                <a:gd name="connsiteX21" fmla="*/ 1976061 w 5426208"/>
                <a:gd name="connsiteY21" fmla="*/ 252846 h 6214938"/>
                <a:gd name="connsiteX22" fmla="*/ 1853512 w 5426208"/>
                <a:gd name="connsiteY22" fmla="*/ 17176 h 6214938"/>
                <a:gd name="connsiteX23" fmla="*/ 1612673 w 5426208"/>
                <a:gd name="connsiteY23" fmla="*/ 683202 h 6214938"/>
                <a:gd name="connsiteX24" fmla="*/ 1504721 w 5426208"/>
                <a:gd name="connsiteY24" fmla="*/ 1431197 h 6214938"/>
                <a:gd name="connsiteX25" fmla="*/ 1919500 w 5426208"/>
                <a:gd name="connsiteY25" fmla="*/ 2760376 h 6214938"/>
                <a:gd name="connsiteX26" fmla="*/ 2511779 w 5426208"/>
                <a:gd name="connsiteY26" fmla="*/ 3928087 h 6214938"/>
                <a:gd name="connsiteX27" fmla="*/ 2507282 w 5426208"/>
                <a:gd name="connsiteY27" fmla="*/ 4094238 h 6214938"/>
                <a:gd name="connsiteX28" fmla="*/ 1259624 w 5426208"/>
                <a:gd name="connsiteY28" fmla="*/ 2581267 h 6214938"/>
                <a:gd name="connsiteX29" fmla="*/ 760003 w 5426208"/>
                <a:gd name="connsiteY29" fmla="*/ 2034512 h 6214938"/>
                <a:gd name="connsiteX30" fmla="*/ 213248 w 5426208"/>
                <a:gd name="connsiteY30" fmla="*/ 1525465 h 6214938"/>
                <a:gd name="connsiteX31" fmla="*/ 213248 w 5426208"/>
                <a:gd name="connsiteY31" fmla="*/ 1657440 h 6214938"/>
                <a:gd name="connsiteX32" fmla="*/ 694015 w 5426208"/>
                <a:gd name="connsiteY32" fmla="*/ 2996046 h 6214938"/>
                <a:gd name="connsiteX33" fmla="*/ 1253280 w 5426208"/>
                <a:gd name="connsiteY33" fmla="*/ 4026006 h 6214938"/>
                <a:gd name="connsiteX34" fmla="*/ 2015715 w 5426208"/>
                <a:gd name="connsiteY34" fmla="*/ 4667308 h 6214938"/>
                <a:gd name="connsiteX35" fmla="*/ 2631307 w 5426208"/>
                <a:gd name="connsiteY35" fmla="*/ 4989761 h 6214938"/>
                <a:gd name="connsiteX36" fmla="*/ 2175214 w 5426208"/>
                <a:gd name="connsiteY36" fmla="*/ 5020564 h 6214938"/>
                <a:gd name="connsiteX37" fmla="*/ 1502268 w 5426208"/>
                <a:gd name="connsiteY37" fmla="*/ 4806531 h 6214938"/>
                <a:gd name="connsiteX38" fmla="*/ 760003 w 5426208"/>
                <a:gd name="connsiteY38" fmla="*/ 4202677 h 6214938"/>
                <a:gd name="connsiteX39" fmla="*/ 260382 w 5426208"/>
                <a:gd name="connsiteY39" fmla="*/ 3307131 h 6214938"/>
                <a:gd name="connsiteX40" fmla="*/ 5859 w 5426208"/>
                <a:gd name="connsiteY40" fmla="*/ 2939485 h 6214938"/>
                <a:gd name="connsiteX41" fmla="*/ 109554 w 5426208"/>
                <a:gd name="connsiteY41" fmla="*/ 3533374 h 6214938"/>
                <a:gd name="connsiteX42" fmla="*/ 420638 w 5426208"/>
                <a:gd name="connsiteY42" fmla="*/ 4937968 h 6214938"/>
                <a:gd name="connsiteX43" fmla="*/ 967661 w 5426208"/>
                <a:gd name="connsiteY43" fmla="*/ 5521419 h 6214938"/>
                <a:gd name="connsiteX44" fmla="*/ 1523574 w 5426208"/>
                <a:gd name="connsiteY44" fmla="*/ 5776953 h 6214938"/>
                <a:gd name="connsiteX45" fmla="*/ 2471273 w 5426208"/>
                <a:gd name="connsiteY45" fmla="*/ 5857105 h 6214938"/>
                <a:gd name="connsiteX46" fmla="*/ 3384948 w 5426208"/>
                <a:gd name="connsiteY46" fmla="*/ 5660579 h 6214938"/>
                <a:gd name="connsiteX47" fmla="*/ 3500869 w 5426208"/>
                <a:gd name="connsiteY47" fmla="*/ 5733720 h 6214938"/>
                <a:gd name="connsiteX48" fmla="*/ 3506134 w 5426208"/>
                <a:gd name="connsiteY48" fmla="*/ 6214938 h 6214938"/>
                <a:gd name="connsiteX0" fmla="*/ 4469964 w 5426208"/>
                <a:gd name="connsiteY0" fmla="*/ 6068032 h 6199767"/>
                <a:gd name="connsiteX1" fmla="*/ 4282215 w 5426208"/>
                <a:gd name="connsiteY1" fmla="*/ 5520277 h 6199767"/>
                <a:gd name="connsiteX2" fmla="*/ 4330110 w 5426208"/>
                <a:gd name="connsiteY2" fmla="*/ 5252218 h 6199767"/>
                <a:gd name="connsiteX3" fmla="*/ 4631881 w 5426208"/>
                <a:gd name="connsiteY3" fmla="*/ 4847232 h 6199767"/>
                <a:gd name="connsiteX4" fmla="*/ 5058626 w 5426208"/>
                <a:gd name="connsiteY4" fmla="*/ 3801007 h 6199767"/>
                <a:gd name="connsiteX5" fmla="*/ 5416844 w 5426208"/>
                <a:gd name="connsiteY5" fmla="*/ 2735778 h 6199767"/>
                <a:gd name="connsiteX6" fmla="*/ 5253752 w 5426208"/>
                <a:gd name="connsiteY6" fmla="*/ 2747978 h 6199767"/>
                <a:gd name="connsiteX7" fmla="*/ 4553133 w 5426208"/>
                <a:gd name="connsiteY7" fmla="*/ 3267495 h 6199767"/>
                <a:gd name="connsiteX8" fmla="*/ 3980892 w 5426208"/>
                <a:gd name="connsiteY8" fmla="*/ 4210648 h 6199767"/>
                <a:gd name="connsiteX9" fmla="*/ 4002122 w 5426208"/>
                <a:gd name="connsiteY9" fmla="*/ 3520550 h 6199767"/>
                <a:gd name="connsiteX10" fmla="*/ 4261463 w 5426208"/>
                <a:gd name="connsiteY10" fmla="*/ 1983336 h 6199767"/>
                <a:gd name="connsiteX11" fmla="*/ 4416873 w 5426208"/>
                <a:gd name="connsiteY11" fmla="*/ 1383796 h 6199767"/>
                <a:gd name="connsiteX12" fmla="*/ 4596120 w 5426208"/>
                <a:gd name="connsiteY12" fmla="*/ 925342 h 6199767"/>
                <a:gd name="connsiteX13" fmla="*/ 4049958 w 5426208"/>
                <a:gd name="connsiteY13" fmla="*/ 1199209 h 6199767"/>
                <a:gd name="connsiteX14" fmla="*/ 3488008 w 5426208"/>
                <a:gd name="connsiteY14" fmla="*/ 2315630 h 6199767"/>
                <a:gd name="connsiteX15" fmla="*/ 3287203 w 5426208"/>
                <a:gd name="connsiteY15" fmla="*/ 3409303 h 6199767"/>
                <a:gd name="connsiteX16" fmla="*/ 3292845 w 5426208"/>
                <a:gd name="connsiteY16" fmla="*/ 4093238 h 6199767"/>
                <a:gd name="connsiteX17" fmla="*/ 3192806 w 5426208"/>
                <a:gd name="connsiteY17" fmla="*/ 3842844 h 6199767"/>
                <a:gd name="connsiteX18" fmla="*/ 3006290 w 5426208"/>
                <a:gd name="connsiteY18" fmla="*/ 2973112 h 6199767"/>
                <a:gd name="connsiteX19" fmla="*/ 2437902 w 5426208"/>
                <a:gd name="connsiteY19" fmla="*/ 1628881 h 6199767"/>
                <a:gd name="connsiteX20" fmla="*/ 2116465 w 5426208"/>
                <a:gd name="connsiteY20" fmla="*/ 842576 h 6199767"/>
                <a:gd name="connsiteX21" fmla="*/ 1945144 w 5426208"/>
                <a:gd name="connsiteY21" fmla="*/ 474671 h 6199767"/>
                <a:gd name="connsiteX22" fmla="*/ 1853512 w 5426208"/>
                <a:gd name="connsiteY22" fmla="*/ 2005 h 6199767"/>
                <a:gd name="connsiteX23" fmla="*/ 1612673 w 5426208"/>
                <a:gd name="connsiteY23" fmla="*/ 668031 h 6199767"/>
                <a:gd name="connsiteX24" fmla="*/ 1504721 w 5426208"/>
                <a:gd name="connsiteY24" fmla="*/ 1416026 h 6199767"/>
                <a:gd name="connsiteX25" fmla="*/ 1919500 w 5426208"/>
                <a:gd name="connsiteY25" fmla="*/ 2745205 h 6199767"/>
                <a:gd name="connsiteX26" fmla="*/ 2511779 w 5426208"/>
                <a:gd name="connsiteY26" fmla="*/ 3912916 h 6199767"/>
                <a:gd name="connsiteX27" fmla="*/ 2507282 w 5426208"/>
                <a:gd name="connsiteY27" fmla="*/ 4079067 h 6199767"/>
                <a:gd name="connsiteX28" fmla="*/ 1259624 w 5426208"/>
                <a:gd name="connsiteY28" fmla="*/ 2566096 h 6199767"/>
                <a:gd name="connsiteX29" fmla="*/ 760003 w 5426208"/>
                <a:gd name="connsiteY29" fmla="*/ 2019341 h 6199767"/>
                <a:gd name="connsiteX30" fmla="*/ 213248 w 5426208"/>
                <a:gd name="connsiteY30" fmla="*/ 1510294 h 6199767"/>
                <a:gd name="connsiteX31" fmla="*/ 213248 w 5426208"/>
                <a:gd name="connsiteY31" fmla="*/ 1642269 h 6199767"/>
                <a:gd name="connsiteX32" fmla="*/ 694015 w 5426208"/>
                <a:gd name="connsiteY32" fmla="*/ 2980875 h 6199767"/>
                <a:gd name="connsiteX33" fmla="*/ 1253280 w 5426208"/>
                <a:gd name="connsiteY33" fmla="*/ 4010835 h 6199767"/>
                <a:gd name="connsiteX34" fmla="*/ 2015715 w 5426208"/>
                <a:gd name="connsiteY34" fmla="*/ 4652137 h 6199767"/>
                <a:gd name="connsiteX35" fmla="*/ 2631307 w 5426208"/>
                <a:gd name="connsiteY35" fmla="*/ 4974590 h 6199767"/>
                <a:gd name="connsiteX36" fmla="*/ 2175214 w 5426208"/>
                <a:gd name="connsiteY36" fmla="*/ 5005393 h 6199767"/>
                <a:gd name="connsiteX37" fmla="*/ 1502268 w 5426208"/>
                <a:gd name="connsiteY37" fmla="*/ 4791360 h 6199767"/>
                <a:gd name="connsiteX38" fmla="*/ 760003 w 5426208"/>
                <a:gd name="connsiteY38" fmla="*/ 4187506 h 6199767"/>
                <a:gd name="connsiteX39" fmla="*/ 260382 w 5426208"/>
                <a:gd name="connsiteY39" fmla="*/ 3291960 h 6199767"/>
                <a:gd name="connsiteX40" fmla="*/ 5859 w 5426208"/>
                <a:gd name="connsiteY40" fmla="*/ 2924314 h 6199767"/>
                <a:gd name="connsiteX41" fmla="*/ 109554 w 5426208"/>
                <a:gd name="connsiteY41" fmla="*/ 3518203 h 6199767"/>
                <a:gd name="connsiteX42" fmla="*/ 420638 w 5426208"/>
                <a:gd name="connsiteY42" fmla="*/ 4922797 h 6199767"/>
                <a:gd name="connsiteX43" fmla="*/ 967661 w 5426208"/>
                <a:gd name="connsiteY43" fmla="*/ 5506248 h 6199767"/>
                <a:gd name="connsiteX44" fmla="*/ 1523574 w 5426208"/>
                <a:gd name="connsiteY44" fmla="*/ 5761782 h 6199767"/>
                <a:gd name="connsiteX45" fmla="*/ 2471273 w 5426208"/>
                <a:gd name="connsiteY45" fmla="*/ 5841934 h 6199767"/>
                <a:gd name="connsiteX46" fmla="*/ 3384948 w 5426208"/>
                <a:gd name="connsiteY46" fmla="*/ 5645408 h 6199767"/>
                <a:gd name="connsiteX47" fmla="*/ 3500869 w 5426208"/>
                <a:gd name="connsiteY47" fmla="*/ 5718549 h 6199767"/>
                <a:gd name="connsiteX48" fmla="*/ 3506134 w 5426208"/>
                <a:gd name="connsiteY48" fmla="*/ 6199767 h 6199767"/>
                <a:gd name="connsiteX0" fmla="*/ 4469964 w 5426208"/>
                <a:gd name="connsiteY0" fmla="*/ 5783028 h 5914763"/>
                <a:gd name="connsiteX1" fmla="*/ 4282215 w 5426208"/>
                <a:gd name="connsiteY1" fmla="*/ 5235273 h 5914763"/>
                <a:gd name="connsiteX2" fmla="*/ 4330110 w 5426208"/>
                <a:gd name="connsiteY2" fmla="*/ 4967214 h 5914763"/>
                <a:gd name="connsiteX3" fmla="*/ 4631881 w 5426208"/>
                <a:gd name="connsiteY3" fmla="*/ 4562228 h 5914763"/>
                <a:gd name="connsiteX4" fmla="*/ 5058626 w 5426208"/>
                <a:gd name="connsiteY4" fmla="*/ 3516003 h 5914763"/>
                <a:gd name="connsiteX5" fmla="*/ 5416844 w 5426208"/>
                <a:gd name="connsiteY5" fmla="*/ 2450774 h 5914763"/>
                <a:gd name="connsiteX6" fmla="*/ 5253752 w 5426208"/>
                <a:gd name="connsiteY6" fmla="*/ 2462974 h 5914763"/>
                <a:gd name="connsiteX7" fmla="*/ 4553133 w 5426208"/>
                <a:gd name="connsiteY7" fmla="*/ 2982491 h 5914763"/>
                <a:gd name="connsiteX8" fmla="*/ 3980892 w 5426208"/>
                <a:gd name="connsiteY8" fmla="*/ 3925644 h 5914763"/>
                <a:gd name="connsiteX9" fmla="*/ 4002122 w 5426208"/>
                <a:gd name="connsiteY9" fmla="*/ 3235546 h 5914763"/>
                <a:gd name="connsiteX10" fmla="*/ 4261463 w 5426208"/>
                <a:gd name="connsiteY10" fmla="*/ 1698332 h 5914763"/>
                <a:gd name="connsiteX11" fmla="*/ 4416873 w 5426208"/>
                <a:gd name="connsiteY11" fmla="*/ 1098792 h 5914763"/>
                <a:gd name="connsiteX12" fmla="*/ 4596120 w 5426208"/>
                <a:gd name="connsiteY12" fmla="*/ 640338 h 5914763"/>
                <a:gd name="connsiteX13" fmla="*/ 4049958 w 5426208"/>
                <a:gd name="connsiteY13" fmla="*/ 914205 h 5914763"/>
                <a:gd name="connsiteX14" fmla="*/ 3488008 w 5426208"/>
                <a:gd name="connsiteY14" fmla="*/ 2030626 h 5914763"/>
                <a:gd name="connsiteX15" fmla="*/ 3287203 w 5426208"/>
                <a:gd name="connsiteY15" fmla="*/ 3124299 h 5914763"/>
                <a:gd name="connsiteX16" fmla="*/ 3292845 w 5426208"/>
                <a:gd name="connsiteY16" fmla="*/ 3808234 h 5914763"/>
                <a:gd name="connsiteX17" fmla="*/ 3192806 w 5426208"/>
                <a:gd name="connsiteY17" fmla="*/ 3557840 h 5914763"/>
                <a:gd name="connsiteX18" fmla="*/ 3006290 w 5426208"/>
                <a:gd name="connsiteY18" fmla="*/ 2688108 h 5914763"/>
                <a:gd name="connsiteX19" fmla="*/ 2437902 w 5426208"/>
                <a:gd name="connsiteY19" fmla="*/ 1343877 h 5914763"/>
                <a:gd name="connsiteX20" fmla="*/ 2116465 w 5426208"/>
                <a:gd name="connsiteY20" fmla="*/ 557572 h 5914763"/>
                <a:gd name="connsiteX21" fmla="*/ 1945144 w 5426208"/>
                <a:gd name="connsiteY21" fmla="*/ 189667 h 5914763"/>
                <a:gd name="connsiteX22" fmla="*/ 1791527 w 5426208"/>
                <a:gd name="connsiteY22" fmla="*/ 5193 h 5914763"/>
                <a:gd name="connsiteX23" fmla="*/ 1612673 w 5426208"/>
                <a:gd name="connsiteY23" fmla="*/ 383027 h 5914763"/>
                <a:gd name="connsiteX24" fmla="*/ 1504721 w 5426208"/>
                <a:gd name="connsiteY24" fmla="*/ 1131022 h 5914763"/>
                <a:gd name="connsiteX25" fmla="*/ 1919500 w 5426208"/>
                <a:gd name="connsiteY25" fmla="*/ 2460201 h 5914763"/>
                <a:gd name="connsiteX26" fmla="*/ 2511779 w 5426208"/>
                <a:gd name="connsiteY26" fmla="*/ 3627912 h 5914763"/>
                <a:gd name="connsiteX27" fmla="*/ 2507282 w 5426208"/>
                <a:gd name="connsiteY27" fmla="*/ 3794063 h 5914763"/>
                <a:gd name="connsiteX28" fmla="*/ 1259624 w 5426208"/>
                <a:gd name="connsiteY28" fmla="*/ 2281092 h 5914763"/>
                <a:gd name="connsiteX29" fmla="*/ 760003 w 5426208"/>
                <a:gd name="connsiteY29" fmla="*/ 1734337 h 5914763"/>
                <a:gd name="connsiteX30" fmla="*/ 213248 w 5426208"/>
                <a:gd name="connsiteY30" fmla="*/ 1225290 h 5914763"/>
                <a:gd name="connsiteX31" fmla="*/ 213248 w 5426208"/>
                <a:gd name="connsiteY31" fmla="*/ 1357265 h 5914763"/>
                <a:gd name="connsiteX32" fmla="*/ 694015 w 5426208"/>
                <a:gd name="connsiteY32" fmla="*/ 2695871 h 5914763"/>
                <a:gd name="connsiteX33" fmla="*/ 1253280 w 5426208"/>
                <a:gd name="connsiteY33" fmla="*/ 3725831 h 5914763"/>
                <a:gd name="connsiteX34" fmla="*/ 2015715 w 5426208"/>
                <a:gd name="connsiteY34" fmla="*/ 4367133 h 5914763"/>
                <a:gd name="connsiteX35" fmla="*/ 2631307 w 5426208"/>
                <a:gd name="connsiteY35" fmla="*/ 4689586 h 5914763"/>
                <a:gd name="connsiteX36" fmla="*/ 2175214 w 5426208"/>
                <a:gd name="connsiteY36" fmla="*/ 4720389 h 5914763"/>
                <a:gd name="connsiteX37" fmla="*/ 1502268 w 5426208"/>
                <a:gd name="connsiteY37" fmla="*/ 4506356 h 5914763"/>
                <a:gd name="connsiteX38" fmla="*/ 760003 w 5426208"/>
                <a:gd name="connsiteY38" fmla="*/ 3902502 h 5914763"/>
                <a:gd name="connsiteX39" fmla="*/ 260382 w 5426208"/>
                <a:gd name="connsiteY39" fmla="*/ 3006956 h 5914763"/>
                <a:gd name="connsiteX40" fmla="*/ 5859 w 5426208"/>
                <a:gd name="connsiteY40" fmla="*/ 2639310 h 5914763"/>
                <a:gd name="connsiteX41" fmla="*/ 109554 w 5426208"/>
                <a:gd name="connsiteY41" fmla="*/ 3233199 h 5914763"/>
                <a:gd name="connsiteX42" fmla="*/ 420638 w 5426208"/>
                <a:gd name="connsiteY42" fmla="*/ 4637793 h 5914763"/>
                <a:gd name="connsiteX43" fmla="*/ 967661 w 5426208"/>
                <a:gd name="connsiteY43" fmla="*/ 5221244 h 5914763"/>
                <a:gd name="connsiteX44" fmla="*/ 1523574 w 5426208"/>
                <a:gd name="connsiteY44" fmla="*/ 5476778 h 5914763"/>
                <a:gd name="connsiteX45" fmla="*/ 2471273 w 5426208"/>
                <a:gd name="connsiteY45" fmla="*/ 5556930 h 5914763"/>
                <a:gd name="connsiteX46" fmla="*/ 3384948 w 5426208"/>
                <a:gd name="connsiteY46" fmla="*/ 5360404 h 5914763"/>
                <a:gd name="connsiteX47" fmla="*/ 3500869 w 5426208"/>
                <a:gd name="connsiteY47" fmla="*/ 5433545 h 5914763"/>
                <a:gd name="connsiteX48" fmla="*/ 3506134 w 5426208"/>
                <a:gd name="connsiteY48" fmla="*/ 5914763 h 5914763"/>
                <a:gd name="connsiteX0" fmla="*/ 4469964 w 5426208"/>
                <a:gd name="connsiteY0" fmla="*/ 5781273 h 5913008"/>
                <a:gd name="connsiteX1" fmla="*/ 4282215 w 5426208"/>
                <a:gd name="connsiteY1" fmla="*/ 5233518 h 5913008"/>
                <a:gd name="connsiteX2" fmla="*/ 4330110 w 5426208"/>
                <a:gd name="connsiteY2" fmla="*/ 4965459 h 5913008"/>
                <a:gd name="connsiteX3" fmla="*/ 4631881 w 5426208"/>
                <a:gd name="connsiteY3" fmla="*/ 4560473 h 5913008"/>
                <a:gd name="connsiteX4" fmla="*/ 5058626 w 5426208"/>
                <a:gd name="connsiteY4" fmla="*/ 3514248 h 5913008"/>
                <a:gd name="connsiteX5" fmla="*/ 5416844 w 5426208"/>
                <a:gd name="connsiteY5" fmla="*/ 2449019 h 5913008"/>
                <a:gd name="connsiteX6" fmla="*/ 5253752 w 5426208"/>
                <a:gd name="connsiteY6" fmla="*/ 2461219 h 5913008"/>
                <a:gd name="connsiteX7" fmla="*/ 4553133 w 5426208"/>
                <a:gd name="connsiteY7" fmla="*/ 2980736 h 5913008"/>
                <a:gd name="connsiteX8" fmla="*/ 3980892 w 5426208"/>
                <a:gd name="connsiteY8" fmla="*/ 3923889 h 5913008"/>
                <a:gd name="connsiteX9" fmla="*/ 4002122 w 5426208"/>
                <a:gd name="connsiteY9" fmla="*/ 3233791 h 5913008"/>
                <a:gd name="connsiteX10" fmla="*/ 4261463 w 5426208"/>
                <a:gd name="connsiteY10" fmla="*/ 1696577 h 5913008"/>
                <a:gd name="connsiteX11" fmla="*/ 4416873 w 5426208"/>
                <a:gd name="connsiteY11" fmla="*/ 1097037 h 5913008"/>
                <a:gd name="connsiteX12" fmla="*/ 4596120 w 5426208"/>
                <a:gd name="connsiteY12" fmla="*/ 638583 h 5913008"/>
                <a:gd name="connsiteX13" fmla="*/ 4049958 w 5426208"/>
                <a:gd name="connsiteY13" fmla="*/ 912450 h 5913008"/>
                <a:gd name="connsiteX14" fmla="*/ 3488008 w 5426208"/>
                <a:gd name="connsiteY14" fmla="*/ 2028871 h 5913008"/>
                <a:gd name="connsiteX15" fmla="*/ 3287203 w 5426208"/>
                <a:gd name="connsiteY15" fmla="*/ 3122544 h 5913008"/>
                <a:gd name="connsiteX16" fmla="*/ 3292845 w 5426208"/>
                <a:gd name="connsiteY16" fmla="*/ 3806479 h 5913008"/>
                <a:gd name="connsiteX17" fmla="*/ 3192806 w 5426208"/>
                <a:gd name="connsiteY17" fmla="*/ 3556085 h 5913008"/>
                <a:gd name="connsiteX18" fmla="*/ 3006290 w 5426208"/>
                <a:gd name="connsiteY18" fmla="*/ 2686353 h 5913008"/>
                <a:gd name="connsiteX19" fmla="*/ 2437902 w 5426208"/>
                <a:gd name="connsiteY19" fmla="*/ 1342122 h 5913008"/>
                <a:gd name="connsiteX20" fmla="*/ 2116465 w 5426208"/>
                <a:gd name="connsiteY20" fmla="*/ 555817 h 5913008"/>
                <a:gd name="connsiteX21" fmla="*/ 1934158 w 5426208"/>
                <a:gd name="connsiteY21" fmla="*/ 214606 h 5913008"/>
                <a:gd name="connsiteX22" fmla="*/ 1791527 w 5426208"/>
                <a:gd name="connsiteY22" fmla="*/ 3438 h 5913008"/>
                <a:gd name="connsiteX23" fmla="*/ 1612673 w 5426208"/>
                <a:gd name="connsiteY23" fmla="*/ 381272 h 5913008"/>
                <a:gd name="connsiteX24" fmla="*/ 1504721 w 5426208"/>
                <a:gd name="connsiteY24" fmla="*/ 1129267 h 5913008"/>
                <a:gd name="connsiteX25" fmla="*/ 1919500 w 5426208"/>
                <a:gd name="connsiteY25" fmla="*/ 2458446 h 5913008"/>
                <a:gd name="connsiteX26" fmla="*/ 2511779 w 5426208"/>
                <a:gd name="connsiteY26" fmla="*/ 3626157 h 5913008"/>
                <a:gd name="connsiteX27" fmla="*/ 2507282 w 5426208"/>
                <a:gd name="connsiteY27" fmla="*/ 3792308 h 5913008"/>
                <a:gd name="connsiteX28" fmla="*/ 1259624 w 5426208"/>
                <a:gd name="connsiteY28" fmla="*/ 2279337 h 5913008"/>
                <a:gd name="connsiteX29" fmla="*/ 760003 w 5426208"/>
                <a:gd name="connsiteY29" fmla="*/ 1732582 h 5913008"/>
                <a:gd name="connsiteX30" fmla="*/ 213248 w 5426208"/>
                <a:gd name="connsiteY30" fmla="*/ 1223535 h 5913008"/>
                <a:gd name="connsiteX31" fmla="*/ 213248 w 5426208"/>
                <a:gd name="connsiteY31" fmla="*/ 1355510 h 5913008"/>
                <a:gd name="connsiteX32" fmla="*/ 694015 w 5426208"/>
                <a:gd name="connsiteY32" fmla="*/ 2694116 h 5913008"/>
                <a:gd name="connsiteX33" fmla="*/ 1253280 w 5426208"/>
                <a:gd name="connsiteY33" fmla="*/ 3724076 h 5913008"/>
                <a:gd name="connsiteX34" fmla="*/ 2015715 w 5426208"/>
                <a:gd name="connsiteY34" fmla="*/ 4365378 h 5913008"/>
                <a:gd name="connsiteX35" fmla="*/ 2631307 w 5426208"/>
                <a:gd name="connsiteY35" fmla="*/ 4687831 h 5913008"/>
                <a:gd name="connsiteX36" fmla="*/ 2175214 w 5426208"/>
                <a:gd name="connsiteY36" fmla="*/ 4718634 h 5913008"/>
                <a:gd name="connsiteX37" fmla="*/ 1502268 w 5426208"/>
                <a:gd name="connsiteY37" fmla="*/ 4504601 h 5913008"/>
                <a:gd name="connsiteX38" fmla="*/ 760003 w 5426208"/>
                <a:gd name="connsiteY38" fmla="*/ 3900747 h 5913008"/>
                <a:gd name="connsiteX39" fmla="*/ 260382 w 5426208"/>
                <a:gd name="connsiteY39" fmla="*/ 3005201 h 5913008"/>
                <a:gd name="connsiteX40" fmla="*/ 5859 w 5426208"/>
                <a:gd name="connsiteY40" fmla="*/ 2637555 h 5913008"/>
                <a:gd name="connsiteX41" fmla="*/ 109554 w 5426208"/>
                <a:gd name="connsiteY41" fmla="*/ 3231444 h 5913008"/>
                <a:gd name="connsiteX42" fmla="*/ 420638 w 5426208"/>
                <a:gd name="connsiteY42" fmla="*/ 4636038 h 5913008"/>
                <a:gd name="connsiteX43" fmla="*/ 967661 w 5426208"/>
                <a:gd name="connsiteY43" fmla="*/ 5219489 h 5913008"/>
                <a:gd name="connsiteX44" fmla="*/ 1523574 w 5426208"/>
                <a:gd name="connsiteY44" fmla="*/ 5475023 h 5913008"/>
                <a:gd name="connsiteX45" fmla="*/ 2471273 w 5426208"/>
                <a:gd name="connsiteY45" fmla="*/ 5555175 h 5913008"/>
                <a:gd name="connsiteX46" fmla="*/ 3384948 w 5426208"/>
                <a:gd name="connsiteY46" fmla="*/ 5358649 h 5913008"/>
                <a:gd name="connsiteX47" fmla="*/ 3500869 w 5426208"/>
                <a:gd name="connsiteY47" fmla="*/ 5431790 h 5913008"/>
                <a:gd name="connsiteX48" fmla="*/ 3506134 w 5426208"/>
                <a:gd name="connsiteY48" fmla="*/ 5913008 h 5913008"/>
                <a:gd name="connsiteX0" fmla="*/ 4469964 w 5426208"/>
                <a:gd name="connsiteY0" fmla="*/ 5823370 h 5955105"/>
                <a:gd name="connsiteX1" fmla="*/ 4282215 w 5426208"/>
                <a:gd name="connsiteY1" fmla="*/ 5275615 h 5955105"/>
                <a:gd name="connsiteX2" fmla="*/ 4330110 w 5426208"/>
                <a:gd name="connsiteY2" fmla="*/ 5007556 h 5955105"/>
                <a:gd name="connsiteX3" fmla="*/ 4631881 w 5426208"/>
                <a:gd name="connsiteY3" fmla="*/ 4602570 h 5955105"/>
                <a:gd name="connsiteX4" fmla="*/ 5058626 w 5426208"/>
                <a:gd name="connsiteY4" fmla="*/ 3556345 h 5955105"/>
                <a:gd name="connsiteX5" fmla="*/ 5416844 w 5426208"/>
                <a:gd name="connsiteY5" fmla="*/ 2491116 h 5955105"/>
                <a:gd name="connsiteX6" fmla="*/ 5253752 w 5426208"/>
                <a:gd name="connsiteY6" fmla="*/ 2503316 h 5955105"/>
                <a:gd name="connsiteX7" fmla="*/ 4553133 w 5426208"/>
                <a:gd name="connsiteY7" fmla="*/ 3022833 h 5955105"/>
                <a:gd name="connsiteX8" fmla="*/ 3980892 w 5426208"/>
                <a:gd name="connsiteY8" fmla="*/ 3965986 h 5955105"/>
                <a:gd name="connsiteX9" fmla="*/ 4002122 w 5426208"/>
                <a:gd name="connsiteY9" fmla="*/ 3275888 h 5955105"/>
                <a:gd name="connsiteX10" fmla="*/ 4261463 w 5426208"/>
                <a:gd name="connsiteY10" fmla="*/ 1738674 h 5955105"/>
                <a:gd name="connsiteX11" fmla="*/ 4416873 w 5426208"/>
                <a:gd name="connsiteY11" fmla="*/ 1139134 h 5955105"/>
                <a:gd name="connsiteX12" fmla="*/ 4596120 w 5426208"/>
                <a:gd name="connsiteY12" fmla="*/ 680680 h 5955105"/>
                <a:gd name="connsiteX13" fmla="*/ 4049958 w 5426208"/>
                <a:gd name="connsiteY13" fmla="*/ 954547 h 5955105"/>
                <a:gd name="connsiteX14" fmla="*/ 3488008 w 5426208"/>
                <a:gd name="connsiteY14" fmla="*/ 2070968 h 5955105"/>
                <a:gd name="connsiteX15" fmla="*/ 3287203 w 5426208"/>
                <a:gd name="connsiteY15" fmla="*/ 3164641 h 5955105"/>
                <a:gd name="connsiteX16" fmla="*/ 3292845 w 5426208"/>
                <a:gd name="connsiteY16" fmla="*/ 3848576 h 5955105"/>
                <a:gd name="connsiteX17" fmla="*/ 3192806 w 5426208"/>
                <a:gd name="connsiteY17" fmla="*/ 3598182 h 5955105"/>
                <a:gd name="connsiteX18" fmla="*/ 3006290 w 5426208"/>
                <a:gd name="connsiteY18" fmla="*/ 2728450 h 5955105"/>
                <a:gd name="connsiteX19" fmla="*/ 2437902 w 5426208"/>
                <a:gd name="connsiteY19" fmla="*/ 1384219 h 5955105"/>
                <a:gd name="connsiteX20" fmla="*/ 2116465 w 5426208"/>
                <a:gd name="connsiteY20" fmla="*/ 597914 h 5955105"/>
                <a:gd name="connsiteX21" fmla="*/ 1934158 w 5426208"/>
                <a:gd name="connsiteY21" fmla="*/ 256703 h 5955105"/>
                <a:gd name="connsiteX22" fmla="*/ 1791527 w 5426208"/>
                <a:gd name="connsiteY22" fmla="*/ 45535 h 5955105"/>
                <a:gd name="connsiteX23" fmla="*/ 1504721 w 5426208"/>
                <a:gd name="connsiteY23" fmla="*/ 1171364 h 5955105"/>
                <a:gd name="connsiteX24" fmla="*/ 1919500 w 5426208"/>
                <a:gd name="connsiteY24" fmla="*/ 2500543 h 5955105"/>
                <a:gd name="connsiteX25" fmla="*/ 2511779 w 5426208"/>
                <a:gd name="connsiteY25" fmla="*/ 3668254 h 5955105"/>
                <a:gd name="connsiteX26" fmla="*/ 2507282 w 5426208"/>
                <a:gd name="connsiteY26" fmla="*/ 3834405 h 5955105"/>
                <a:gd name="connsiteX27" fmla="*/ 1259624 w 5426208"/>
                <a:gd name="connsiteY27" fmla="*/ 2321434 h 5955105"/>
                <a:gd name="connsiteX28" fmla="*/ 760003 w 5426208"/>
                <a:gd name="connsiteY28" fmla="*/ 1774679 h 5955105"/>
                <a:gd name="connsiteX29" fmla="*/ 213248 w 5426208"/>
                <a:gd name="connsiteY29" fmla="*/ 1265632 h 5955105"/>
                <a:gd name="connsiteX30" fmla="*/ 213248 w 5426208"/>
                <a:gd name="connsiteY30" fmla="*/ 1397607 h 5955105"/>
                <a:gd name="connsiteX31" fmla="*/ 694015 w 5426208"/>
                <a:gd name="connsiteY31" fmla="*/ 2736213 h 5955105"/>
                <a:gd name="connsiteX32" fmla="*/ 1253280 w 5426208"/>
                <a:gd name="connsiteY32" fmla="*/ 3766173 h 5955105"/>
                <a:gd name="connsiteX33" fmla="*/ 2015715 w 5426208"/>
                <a:gd name="connsiteY33" fmla="*/ 4407475 h 5955105"/>
                <a:gd name="connsiteX34" fmla="*/ 2631307 w 5426208"/>
                <a:gd name="connsiteY34" fmla="*/ 4729928 h 5955105"/>
                <a:gd name="connsiteX35" fmla="*/ 2175214 w 5426208"/>
                <a:gd name="connsiteY35" fmla="*/ 4760731 h 5955105"/>
                <a:gd name="connsiteX36" fmla="*/ 1502268 w 5426208"/>
                <a:gd name="connsiteY36" fmla="*/ 4546698 h 5955105"/>
                <a:gd name="connsiteX37" fmla="*/ 760003 w 5426208"/>
                <a:gd name="connsiteY37" fmla="*/ 3942844 h 5955105"/>
                <a:gd name="connsiteX38" fmla="*/ 260382 w 5426208"/>
                <a:gd name="connsiteY38" fmla="*/ 3047298 h 5955105"/>
                <a:gd name="connsiteX39" fmla="*/ 5859 w 5426208"/>
                <a:gd name="connsiteY39" fmla="*/ 2679652 h 5955105"/>
                <a:gd name="connsiteX40" fmla="*/ 109554 w 5426208"/>
                <a:gd name="connsiteY40" fmla="*/ 3273541 h 5955105"/>
                <a:gd name="connsiteX41" fmla="*/ 420638 w 5426208"/>
                <a:gd name="connsiteY41" fmla="*/ 4678135 h 5955105"/>
                <a:gd name="connsiteX42" fmla="*/ 967661 w 5426208"/>
                <a:gd name="connsiteY42" fmla="*/ 5261586 h 5955105"/>
                <a:gd name="connsiteX43" fmla="*/ 1523574 w 5426208"/>
                <a:gd name="connsiteY43" fmla="*/ 5517120 h 5955105"/>
                <a:gd name="connsiteX44" fmla="*/ 2471273 w 5426208"/>
                <a:gd name="connsiteY44" fmla="*/ 5597272 h 5955105"/>
                <a:gd name="connsiteX45" fmla="*/ 3384948 w 5426208"/>
                <a:gd name="connsiteY45" fmla="*/ 5400746 h 5955105"/>
                <a:gd name="connsiteX46" fmla="*/ 3500869 w 5426208"/>
                <a:gd name="connsiteY46" fmla="*/ 5473887 h 5955105"/>
                <a:gd name="connsiteX47" fmla="*/ 3506134 w 5426208"/>
                <a:gd name="connsiteY47" fmla="*/ 5955105 h 5955105"/>
                <a:gd name="connsiteX0" fmla="*/ 4469964 w 5426208"/>
                <a:gd name="connsiteY0" fmla="*/ 5830286 h 5962021"/>
                <a:gd name="connsiteX1" fmla="*/ 4282215 w 5426208"/>
                <a:gd name="connsiteY1" fmla="*/ 5282531 h 5962021"/>
                <a:gd name="connsiteX2" fmla="*/ 4330110 w 5426208"/>
                <a:gd name="connsiteY2" fmla="*/ 5014472 h 5962021"/>
                <a:gd name="connsiteX3" fmla="*/ 4631881 w 5426208"/>
                <a:gd name="connsiteY3" fmla="*/ 4609486 h 5962021"/>
                <a:gd name="connsiteX4" fmla="*/ 5058626 w 5426208"/>
                <a:gd name="connsiteY4" fmla="*/ 3563261 h 5962021"/>
                <a:gd name="connsiteX5" fmla="*/ 5416844 w 5426208"/>
                <a:gd name="connsiteY5" fmla="*/ 2498032 h 5962021"/>
                <a:gd name="connsiteX6" fmla="*/ 5253752 w 5426208"/>
                <a:gd name="connsiteY6" fmla="*/ 2510232 h 5962021"/>
                <a:gd name="connsiteX7" fmla="*/ 4553133 w 5426208"/>
                <a:gd name="connsiteY7" fmla="*/ 3029749 h 5962021"/>
                <a:gd name="connsiteX8" fmla="*/ 3980892 w 5426208"/>
                <a:gd name="connsiteY8" fmla="*/ 3972902 h 5962021"/>
                <a:gd name="connsiteX9" fmla="*/ 4002122 w 5426208"/>
                <a:gd name="connsiteY9" fmla="*/ 3282804 h 5962021"/>
                <a:gd name="connsiteX10" fmla="*/ 4261463 w 5426208"/>
                <a:gd name="connsiteY10" fmla="*/ 1745590 h 5962021"/>
                <a:gd name="connsiteX11" fmla="*/ 4416873 w 5426208"/>
                <a:gd name="connsiteY11" fmla="*/ 1146050 h 5962021"/>
                <a:gd name="connsiteX12" fmla="*/ 4596120 w 5426208"/>
                <a:gd name="connsiteY12" fmla="*/ 687596 h 5962021"/>
                <a:gd name="connsiteX13" fmla="*/ 4049958 w 5426208"/>
                <a:gd name="connsiteY13" fmla="*/ 961463 h 5962021"/>
                <a:gd name="connsiteX14" fmla="*/ 3488008 w 5426208"/>
                <a:gd name="connsiteY14" fmla="*/ 2077884 h 5962021"/>
                <a:gd name="connsiteX15" fmla="*/ 3287203 w 5426208"/>
                <a:gd name="connsiteY15" fmla="*/ 3171557 h 5962021"/>
                <a:gd name="connsiteX16" fmla="*/ 3292845 w 5426208"/>
                <a:gd name="connsiteY16" fmla="*/ 3855492 h 5962021"/>
                <a:gd name="connsiteX17" fmla="*/ 3192806 w 5426208"/>
                <a:gd name="connsiteY17" fmla="*/ 3605098 h 5962021"/>
                <a:gd name="connsiteX18" fmla="*/ 3006290 w 5426208"/>
                <a:gd name="connsiteY18" fmla="*/ 2735366 h 5962021"/>
                <a:gd name="connsiteX19" fmla="*/ 2437902 w 5426208"/>
                <a:gd name="connsiteY19" fmla="*/ 1391135 h 5962021"/>
                <a:gd name="connsiteX20" fmla="*/ 2116465 w 5426208"/>
                <a:gd name="connsiteY20" fmla="*/ 604830 h 5962021"/>
                <a:gd name="connsiteX21" fmla="*/ 1934158 w 5426208"/>
                <a:gd name="connsiteY21" fmla="*/ 263619 h 5962021"/>
                <a:gd name="connsiteX22" fmla="*/ 1759700 w 5426208"/>
                <a:gd name="connsiteY22" fmla="*/ 44801 h 5962021"/>
                <a:gd name="connsiteX23" fmla="*/ 1504721 w 5426208"/>
                <a:gd name="connsiteY23" fmla="*/ 1178280 h 5962021"/>
                <a:gd name="connsiteX24" fmla="*/ 1919500 w 5426208"/>
                <a:gd name="connsiteY24" fmla="*/ 2507459 h 5962021"/>
                <a:gd name="connsiteX25" fmla="*/ 2511779 w 5426208"/>
                <a:gd name="connsiteY25" fmla="*/ 3675170 h 5962021"/>
                <a:gd name="connsiteX26" fmla="*/ 2507282 w 5426208"/>
                <a:gd name="connsiteY26" fmla="*/ 3841321 h 5962021"/>
                <a:gd name="connsiteX27" fmla="*/ 1259624 w 5426208"/>
                <a:gd name="connsiteY27" fmla="*/ 2328350 h 5962021"/>
                <a:gd name="connsiteX28" fmla="*/ 760003 w 5426208"/>
                <a:gd name="connsiteY28" fmla="*/ 1781595 h 5962021"/>
                <a:gd name="connsiteX29" fmla="*/ 213248 w 5426208"/>
                <a:gd name="connsiteY29" fmla="*/ 1272548 h 5962021"/>
                <a:gd name="connsiteX30" fmla="*/ 213248 w 5426208"/>
                <a:gd name="connsiteY30" fmla="*/ 1404523 h 5962021"/>
                <a:gd name="connsiteX31" fmla="*/ 694015 w 5426208"/>
                <a:gd name="connsiteY31" fmla="*/ 2743129 h 5962021"/>
                <a:gd name="connsiteX32" fmla="*/ 1253280 w 5426208"/>
                <a:gd name="connsiteY32" fmla="*/ 3773089 h 5962021"/>
                <a:gd name="connsiteX33" fmla="*/ 2015715 w 5426208"/>
                <a:gd name="connsiteY33" fmla="*/ 4414391 h 5962021"/>
                <a:gd name="connsiteX34" fmla="*/ 2631307 w 5426208"/>
                <a:gd name="connsiteY34" fmla="*/ 4736844 h 5962021"/>
                <a:gd name="connsiteX35" fmla="*/ 2175214 w 5426208"/>
                <a:gd name="connsiteY35" fmla="*/ 4767647 h 5962021"/>
                <a:gd name="connsiteX36" fmla="*/ 1502268 w 5426208"/>
                <a:gd name="connsiteY36" fmla="*/ 4553614 h 5962021"/>
                <a:gd name="connsiteX37" fmla="*/ 760003 w 5426208"/>
                <a:gd name="connsiteY37" fmla="*/ 3949760 h 5962021"/>
                <a:gd name="connsiteX38" fmla="*/ 260382 w 5426208"/>
                <a:gd name="connsiteY38" fmla="*/ 3054214 h 5962021"/>
                <a:gd name="connsiteX39" fmla="*/ 5859 w 5426208"/>
                <a:gd name="connsiteY39" fmla="*/ 2686568 h 5962021"/>
                <a:gd name="connsiteX40" fmla="*/ 109554 w 5426208"/>
                <a:gd name="connsiteY40" fmla="*/ 3280457 h 5962021"/>
                <a:gd name="connsiteX41" fmla="*/ 420638 w 5426208"/>
                <a:gd name="connsiteY41" fmla="*/ 4685051 h 5962021"/>
                <a:gd name="connsiteX42" fmla="*/ 967661 w 5426208"/>
                <a:gd name="connsiteY42" fmla="*/ 5268502 h 5962021"/>
                <a:gd name="connsiteX43" fmla="*/ 1523574 w 5426208"/>
                <a:gd name="connsiteY43" fmla="*/ 5524036 h 5962021"/>
                <a:gd name="connsiteX44" fmla="*/ 2471273 w 5426208"/>
                <a:gd name="connsiteY44" fmla="*/ 5604188 h 5962021"/>
                <a:gd name="connsiteX45" fmla="*/ 3384948 w 5426208"/>
                <a:gd name="connsiteY45" fmla="*/ 5407662 h 5962021"/>
                <a:gd name="connsiteX46" fmla="*/ 3500869 w 5426208"/>
                <a:gd name="connsiteY46" fmla="*/ 5480803 h 5962021"/>
                <a:gd name="connsiteX47" fmla="*/ 3506134 w 5426208"/>
                <a:gd name="connsiteY47" fmla="*/ 5962021 h 5962021"/>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3006290 w 5426208"/>
                <a:gd name="connsiteY18" fmla="*/ 2753102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64295 w 5426208"/>
                <a:gd name="connsiteY18" fmla="*/ 2747898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32473 w 5426208"/>
                <a:gd name="connsiteY18" fmla="*/ 2740246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36 h 5979771"/>
                <a:gd name="connsiteX1" fmla="*/ 4282215 w 5426208"/>
                <a:gd name="connsiteY1" fmla="*/ 5300281 h 5979771"/>
                <a:gd name="connsiteX2" fmla="*/ 4330110 w 5426208"/>
                <a:gd name="connsiteY2" fmla="*/ 5032222 h 5979771"/>
                <a:gd name="connsiteX3" fmla="*/ 4631881 w 5426208"/>
                <a:gd name="connsiteY3" fmla="*/ 4627236 h 5979771"/>
                <a:gd name="connsiteX4" fmla="*/ 5058626 w 5426208"/>
                <a:gd name="connsiteY4" fmla="*/ 3581011 h 5979771"/>
                <a:gd name="connsiteX5" fmla="*/ 5416844 w 5426208"/>
                <a:gd name="connsiteY5" fmla="*/ 2515782 h 5979771"/>
                <a:gd name="connsiteX6" fmla="*/ 5253752 w 5426208"/>
                <a:gd name="connsiteY6" fmla="*/ 2527982 h 5979771"/>
                <a:gd name="connsiteX7" fmla="*/ 4553133 w 5426208"/>
                <a:gd name="connsiteY7" fmla="*/ 3047499 h 5979771"/>
                <a:gd name="connsiteX8" fmla="*/ 3980892 w 5426208"/>
                <a:gd name="connsiteY8" fmla="*/ 3990652 h 5979771"/>
                <a:gd name="connsiteX9" fmla="*/ 4002122 w 5426208"/>
                <a:gd name="connsiteY9" fmla="*/ 3300554 h 5979771"/>
                <a:gd name="connsiteX10" fmla="*/ 4261463 w 5426208"/>
                <a:gd name="connsiteY10" fmla="*/ 1763340 h 5979771"/>
                <a:gd name="connsiteX11" fmla="*/ 4416873 w 5426208"/>
                <a:gd name="connsiteY11" fmla="*/ 1163800 h 5979771"/>
                <a:gd name="connsiteX12" fmla="*/ 4596120 w 5426208"/>
                <a:gd name="connsiteY12" fmla="*/ 705346 h 5979771"/>
                <a:gd name="connsiteX13" fmla="*/ 4049958 w 5426208"/>
                <a:gd name="connsiteY13" fmla="*/ 979213 h 5979771"/>
                <a:gd name="connsiteX14" fmla="*/ 3488008 w 5426208"/>
                <a:gd name="connsiteY14" fmla="*/ 2095634 h 5979771"/>
                <a:gd name="connsiteX15" fmla="*/ 3287203 w 5426208"/>
                <a:gd name="connsiteY15" fmla="*/ 3189307 h 5979771"/>
                <a:gd name="connsiteX16" fmla="*/ 3292845 w 5426208"/>
                <a:gd name="connsiteY16" fmla="*/ 3873242 h 5979771"/>
                <a:gd name="connsiteX17" fmla="*/ 3192806 w 5426208"/>
                <a:gd name="connsiteY17" fmla="*/ 3622848 h 5979771"/>
                <a:gd name="connsiteX18" fmla="*/ 2932473 w 5426208"/>
                <a:gd name="connsiteY18" fmla="*/ 2740260 h 5979771"/>
                <a:gd name="connsiteX19" fmla="*/ 2399382 w 5426208"/>
                <a:gd name="connsiteY19" fmla="*/ 1409403 h 5979771"/>
                <a:gd name="connsiteX20" fmla="*/ 1934158 w 5426208"/>
                <a:gd name="connsiteY20" fmla="*/ 281369 h 5979771"/>
                <a:gd name="connsiteX21" fmla="*/ 1759700 w 5426208"/>
                <a:gd name="connsiteY21" fmla="*/ 62551 h 5979771"/>
                <a:gd name="connsiteX22" fmla="*/ 1504721 w 5426208"/>
                <a:gd name="connsiteY22" fmla="*/ 1196030 h 5979771"/>
                <a:gd name="connsiteX23" fmla="*/ 1919500 w 5426208"/>
                <a:gd name="connsiteY23" fmla="*/ 2525209 h 5979771"/>
                <a:gd name="connsiteX24" fmla="*/ 2511779 w 5426208"/>
                <a:gd name="connsiteY24" fmla="*/ 3692920 h 5979771"/>
                <a:gd name="connsiteX25" fmla="*/ 2507282 w 5426208"/>
                <a:gd name="connsiteY25" fmla="*/ 3859071 h 5979771"/>
                <a:gd name="connsiteX26" fmla="*/ 1259624 w 5426208"/>
                <a:gd name="connsiteY26" fmla="*/ 2346100 h 5979771"/>
                <a:gd name="connsiteX27" fmla="*/ 760003 w 5426208"/>
                <a:gd name="connsiteY27" fmla="*/ 1799345 h 5979771"/>
                <a:gd name="connsiteX28" fmla="*/ 213248 w 5426208"/>
                <a:gd name="connsiteY28" fmla="*/ 1290298 h 5979771"/>
                <a:gd name="connsiteX29" fmla="*/ 213248 w 5426208"/>
                <a:gd name="connsiteY29" fmla="*/ 1422273 h 5979771"/>
                <a:gd name="connsiteX30" fmla="*/ 694015 w 5426208"/>
                <a:gd name="connsiteY30" fmla="*/ 2760879 h 5979771"/>
                <a:gd name="connsiteX31" fmla="*/ 1253280 w 5426208"/>
                <a:gd name="connsiteY31" fmla="*/ 3790839 h 5979771"/>
                <a:gd name="connsiteX32" fmla="*/ 2015715 w 5426208"/>
                <a:gd name="connsiteY32" fmla="*/ 4432141 h 5979771"/>
                <a:gd name="connsiteX33" fmla="*/ 2631307 w 5426208"/>
                <a:gd name="connsiteY33" fmla="*/ 4754594 h 5979771"/>
                <a:gd name="connsiteX34" fmla="*/ 2175214 w 5426208"/>
                <a:gd name="connsiteY34" fmla="*/ 4785397 h 5979771"/>
                <a:gd name="connsiteX35" fmla="*/ 1502268 w 5426208"/>
                <a:gd name="connsiteY35" fmla="*/ 4571364 h 5979771"/>
                <a:gd name="connsiteX36" fmla="*/ 760003 w 5426208"/>
                <a:gd name="connsiteY36" fmla="*/ 3967510 h 5979771"/>
                <a:gd name="connsiteX37" fmla="*/ 260382 w 5426208"/>
                <a:gd name="connsiteY37" fmla="*/ 3071964 h 5979771"/>
                <a:gd name="connsiteX38" fmla="*/ 5859 w 5426208"/>
                <a:gd name="connsiteY38" fmla="*/ 2704318 h 5979771"/>
                <a:gd name="connsiteX39" fmla="*/ 109554 w 5426208"/>
                <a:gd name="connsiteY39" fmla="*/ 3298207 h 5979771"/>
                <a:gd name="connsiteX40" fmla="*/ 420638 w 5426208"/>
                <a:gd name="connsiteY40" fmla="*/ 4702801 h 5979771"/>
                <a:gd name="connsiteX41" fmla="*/ 967661 w 5426208"/>
                <a:gd name="connsiteY41" fmla="*/ 5286252 h 5979771"/>
                <a:gd name="connsiteX42" fmla="*/ 1523574 w 5426208"/>
                <a:gd name="connsiteY42" fmla="*/ 5541786 h 5979771"/>
                <a:gd name="connsiteX43" fmla="*/ 2471273 w 5426208"/>
                <a:gd name="connsiteY43" fmla="*/ 5621938 h 5979771"/>
                <a:gd name="connsiteX44" fmla="*/ 3384948 w 5426208"/>
                <a:gd name="connsiteY44" fmla="*/ 5425412 h 5979771"/>
                <a:gd name="connsiteX45" fmla="*/ 3500869 w 5426208"/>
                <a:gd name="connsiteY45" fmla="*/ 5498553 h 5979771"/>
                <a:gd name="connsiteX46" fmla="*/ 3506134 w 5426208"/>
                <a:gd name="connsiteY46" fmla="*/ 5979771 h 5979771"/>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596120 w 5426208"/>
                <a:gd name="connsiteY12" fmla="*/ 689122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40105 w 5426208"/>
                <a:gd name="connsiteY9" fmla="*/ 3319391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384948 w 5426043"/>
                <a:gd name="connsiteY44" fmla="*/ 5409188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394077 w 5426043"/>
                <a:gd name="connsiteY45" fmla="*/ 5495193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40194 w 5426043"/>
                <a:gd name="connsiteY2" fmla="*/ 4947008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85780 w 5426043"/>
                <a:gd name="connsiteY2" fmla="*/ 4979973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0534 w 5426043"/>
                <a:gd name="connsiteY8" fmla="*/ 4135949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311855 w 5426043"/>
                <a:gd name="connsiteY16" fmla="*/ 3851780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967843 w 5426225"/>
                <a:gd name="connsiteY41" fmla="*/ 5270028 h 5820250"/>
                <a:gd name="connsiteX42" fmla="*/ 1523756 w 5426225"/>
                <a:gd name="connsiteY42" fmla="*/ 5525562 h 5820250"/>
                <a:gd name="connsiteX43" fmla="*/ 2471455 w 5426225"/>
                <a:gd name="connsiteY43" fmla="*/ 5605714 h 5820250"/>
                <a:gd name="connsiteX44" fmla="*/ 3243083 w 5426225"/>
                <a:gd name="connsiteY44" fmla="*/ 5427626 h 5820250"/>
                <a:gd name="connsiteX45" fmla="*/ 3410128 w 5426225"/>
                <a:gd name="connsiteY45" fmla="*/ 5523928 h 5820250"/>
                <a:gd name="connsiteX46" fmla="*/ 3455644 w 5426225"/>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1523756 w 5426225"/>
                <a:gd name="connsiteY41" fmla="*/ 5525562 h 5820250"/>
                <a:gd name="connsiteX42" fmla="*/ 2471455 w 5426225"/>
                <a:gd name="connsiteY42" fmla="*/ 5605714 h 5820250"/>
                <a:gd name="connsiteX43" fmla="*/ 3243083 w 5426225"/>
                <a:gd name="connsiteY43" fmla="*/ 5427626 h 5820250"/>
                <a:gd name="connsiteX44" fmla="*/ 3410128 w 5426225"/>
                <a:gd name="connsiteY44" fmla="*/ 5523928 h 5820250"/>
                <a:gd name="connsiteX45" fmla="*/ 3455644 w 5426225"/>
                <a:gd name="connsiteY45" fmla="*/ 5820249 h 58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26225" h="5820250">
                  <a:moveTo>
                    <a:pt x="4361486" y="5609304"/>
                  </a:moveTo>
                  <a:cubicBezTo>
                    <a:pt x="4290845" y="5425964"/>
                    <a:pt x="4218872" y="5332208"/>
                    <a:pt x="4231313" y="5215361"/>
                  </a:cubicBezTo>
                  <a:cubicBezTo>
                    <a:pt x="4243754" y="5098514"/>
                    <a:pt x="4344731" y="5028828"/>
                    <a:pt x="4436133" y="4908219"/>
                  </a:cubicBezTo>
                  <a:cubicBezTo>
                    <a:pt x="4527536" y="4787610"/>
                    <a:pt x="4675949" y="4715614"/>
                    <a:pt x="4779728" y="4491709"/>
                  </a:cubicBezTo>
                  <a:cubicBezTo>
                    <a:pt x="4883507" y="4267804"/>
                    <a:pt x="4952592" y="3896812"/>
                    <a:pt x="5058808" y="3564787"/>
                  </a:cubicBezTo>
                  <a:cubicBezTo>
                    <a:pt x="5165024" y="3232762"/>
                    <a:pt x="5384505" y="2675063"/>
                    <a:pt x="5417026" y="2499558"/>
                  </a:cubicBezTo>
                  <a:cubicBezTo>
                    <a:pt x="5449547" y="2324053"/>
                    <a:pt x="5395991" y="2416073"/>
                    <a:pt x="5253934" y="2511758"/>
                  </a:cubicBezTo>
                  <a:cubicBezTo>
                    <a:pt x="5111877" y="2607443"/>
                    <a:pt x="4765963" y="2804601"/>
                    <a:pt x="4564682" y="3073666"/>
                  </a:cubicBezTo>
                  <a:cubicBezTo>
                    <a:pt x="4363402" y="3342731"/>
                    <a:pt x="4123683" y="4088628"/>
                    <a:pt x="4046251" y="4126147"/>
                  </a:cubicBezTo>
                  <a:cubicBezTo>
                    <a:pt x="3968819" y="4163666"/>
                    <a:pt x="4060805" y="3677596"/>
                    <a:pt x="4100087" y="3298781"/>
                  </a:cubicBezTo>
                  <a:cubicBezTo>
                    <a:pt x="4139369" y="2919967"/>
                    <a:pt x="4229114" y="2211794"/>
                    <a:pt x="4281942" y="1853260"/>
                  </a:cubicBezTo>
                  <a:cubicBezTo>
                    <a:pt x="4334770" y="1494726"/>
                    <a:pt x="4383260" y="1347511"/>
                    <a:pt x="4417055" y="1147576"/>
                  </a:cubicBezTo>
                  <a:cubicBezTo>
                    <a:pt x="4450850" y="947641"/>
                    <a:pt x="4543629" y="676062"/>
                    <a:pt x="4484715" y="653647"/>
                  </a:cubicBezTo>
                  <a:cubicBezTo>
                    <a:pt x="4425801" y="631232"/>
                    <a:pt x="4229660" y="775460"/>
                    <a:pt x="4063573" y="1013087"/>
                  </a:cubicBezTo>
                  <a:cubicBezTo>
                    <a:pt x="3897486" y="1250714"/>
                    <a:pt x="3617555" y="1719411"/>
                    <a:pt x="3488190" y="2079410"/>
                  </a:cubicBezTo>
                  <a:cubicBezTo>
                    <a:pt x="3358825" y="2439409"/>
                    <a:pt x="3316744" y="2877688"/>
                    <a:pt x="3287385" y="3173083"/>
                  </a:cubicBezTo>
                  <a:cubicBezTo>
                    <a:pt x="3258026" y="3468478"/>
                    <a:pt x="3327770" y="3779523"/>
                    <a:pt x="3312037" y="3851780"/>
                  </a:cubicBezTo>
                  <a:cubicBezTo>
                    <a:pt x="3296304" y="3924037"/>
                    <a:pt x="3256218" y="3794581"/>
                    <a:pt x="3192988" y="3606624"/>
                  </a:cubicBezTo>
                  <a:cubicBezTo>
                    <a:pt x="3129758" y="3418667"/>
                    <a:pt x="3064892" y="3092943"/>
                    <a:pt x="2932655" y="2724036"/>
                  </a:cubicBezTo>
                  <a:cubicBezTo>
                    <a:pt x="2800418" y="2355129"/>
                    <a:pt x="2568633" y="1791418"/>
                    <a:pt x="2399564" y="1393179"/>
                  </a:cubicBezTo>
                  <a:cubicBezTo>
                    <a:pt x="2230495" y="994941"/>
                    <a:pt x="2024857" y="559080"/>
                    <a:pt x="1918243" y="334605"/>
                  </a:cubicBezTo>
                  <a:cubicBezTo>
                    <a:pt x="1811629" y="110130"/>
                    <a:pt x="1828772" y="-94540"/>
                    <a:pt x="1759882" y="46327"/>
                  </a:cubicBezTo>
                  <a:cubicBezTo>
                    <a:pt x="1690992" y="187194"/>
                    <a:pt x="1478270" y="769363"/>
                    <a:pt x="1504903" y="1179806"/>
                  </a:cubicBezTo>
                  <a:cubicBezTo>
                    <a:pt x="1531536" y="1590249"/>
                    <a:pt x="1751839" y="2092837"/>
                    <a:pt x="1919682" y="2508985"/>
                  </a:cubicBezTo>
                  <a:cubicBezTo>
                    <a:pt x="2087525" y="2925133"/>
                    <a:pt x="2413997" y="3454386"/>
                    <a:pt x="2511961" y="3676696"/>
                  </a:cubicBezTo>
                  <a:cubicBezTo>
                    <a:pt x="2609925" y="3899006"/>
                    <a:pt x="2640198" y="3976933"/>
                    <a:pt x="2507464" y="3842847"/>
                  </a:cubicBezTo>
                  <a:cubicBezTo>
                    <a:pt x="2374730" y="3708761"/>
                    <a:pt x="1551019" y="2673164"/>
                    <a:pt x="1259806" y="2329876"/>
                  </a:cubicBezTo>
                  <a:cubicBezTo>
                    <a:pt x="968593" y="1986588"/>
                    <a:pt x="934581" y="1959088"/>
                    <a:pt x="760185" y="1783121"/>
                  </a:cubicBezTo>
                  <a:cubicBezTo>
                    <a:pt x="585789" y="1607154"/>
                    <a:pt x="304556" y="1336919"/>
                    <a:pt x="213430" y="1274074"/>
                  </a:cubicBezTo>
                  <a:cubicBezTo>
                    <a:pt x="122304" y="1211229"/>
                    <a:pt x="133302" y="1160952"/>
                    <a:pt x="213430" y="1406049"/>
                  </a:cubicBezTo>
                  <a:cubicBezTo>
                    <a:pt x="293558" y="1651146"/>
                    <a:pt x="520858" y="2349894"/>
                    <a:pt x="694197" y="2744655"/>
                  </a:cubicBezTo>
                  <a:cubicBezTo>
                    <a:pt x="867536" y="3139416"/>
                    <a:pt x="1033179" y="3496071"/>
                    <a:pt x="1253462" y="3774615"/>
                  </a:cubicBezTo>
                  <a:cubicBezTo>
                    <a:pt x="1473745" y="4053159"/>
                    <a:pt x="1786226" y="4255291"/>
                    <a:pt x="2015897" y="4415917"/>
                  </a:cubicBezTo>
                  <a:cubicBezTo>
                    <a:pt x="2245568" y="4576543"/>
                    <a:pt x="2599073" y="4704664"/>
                    <a:pt x="2631489" y="4738370"/>
                  </a:cubicBezTo>
                  <a:cubicBezTo>
                    <a:pt x="2663905" y="4772076"/>
                    <a:pt x="2363569" y="4799711"/>
                    <a:pt x="2175396" y="4769173"/>
                  </a:cubicBezTo>
                  <a:cubicBezTo>
                    <a:pt x="1987223" y="4738635"/>
                    <a:pt x="1738318" y="4691454"/>
                    <a:pt x="1502450" y="4555140"/>
                  </a:cubicBezTo>
                  <a:cubicBezTo>
                    <a:pt x="1266582" y="4418826"/>
                    <a:pt x="967166" y="4201186"/>
                    <a:pt x="760185" y="3951286"/>
                  </a:cubicBezTo>
                  <a:cubicBezTo>
                    <a:pt x="553204" y="3701386"/>
                    <a:pt x="386255" y="3266272"/>
                    <a:pt x="260564" y="3055740"/>
                  </a:cubicBezTo>
                  <a:cubicBezTo>
                    <a:pt x="134873" y="2845208"/>
                    <a:pt x="31179" y="2650387"/>
                    <a:pt x="6041" y="2688094"/>
                  </a:cubicBezTo>
                  <a:cubicBezTo>
                    <a:pt x="-19097" y="2725801"/>
                    <a:pt x="37824" y="2968981"/>
                    <a:pt x="109736" y="3281983"/>
                  </a:cubicBezTo>
                  <a:cubicBezTo>
                    <a:pt x="181648" y="3594985"/>
                    <a:pt x="201844" y="4192176"/>
                    <a:pt x="437514" y="4566106"/>
                  </a:cubicBezTo>
                  <a:cubicBezTo>
                    <a:pt x="673184" y="4940036"/>
                    <a:pt x="1184766" y="5352294"/>
                    <a:pt x="1523756" y="5525562"/>
                  </a:cubicBezTo>
                  <a:cubicBezTo>
                    <a:pt x="1862746" y="5698830"/>
                    <a:pt x="2184900" y="5622037"/>
                    <a:pt x="2471455" y="5605714"/>
                  </a:cubicBezTo>
                  <a:cubicBezTo>
                    <a:pt x="2758010" y="5589391"/>
                    <a:pt x="3144000" y="5442008"/>
                    <a:pt x="3243083" y="5427626"/>
                  </a:cubicBezTo>
                  <a:cubicBezTo>
                    <a:pt x="3342166" y="5413244"/>
                    <a:pt x="3406420" y="5413989"/>
                    <a:pt x="3410128" y="5523928"/>
                  </a:cubicBezTo>
                  <a:cubicBezTo>
                    <a:pt x="3413836" y="5633867"/>
                    <a:pt x="3448772" y="5675021"/>
                    <a:pt x="3455644" y="5820249"/>
                  </a:cubicBezTo>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2">
            <a:extLst>
              <a:ext uri="{FF2B5EF4-FFF2-40B4-BE49-F238E27FC236}">
                <a16:creationId xmlns:a16="http://schemas.microsoft.com/office/drawing/2014/main" id="{4C87665F-828D-4919-DBF0-FB5A124E0835}"/>
              </a:ext>
            </a:extLst>
          </p:cNvPr>
          <p:cNvSpPr txBox="1"/>
          <p:nvPr/>
        </p:nvSpPr>
        <p:spPr>
          <a:xfrm>
            <a:off x="0" y="-133350"/>
            <a:ext cx="11801476" cy="6203458"/>
          </a:xfrm>
          <a:prstGeom prst="rect">
            <a:avLst/>
          </a:prstGeom>
        </p:spPr>
        <p:txBody>
          <a:bodyPr vert="horz" lIns="91440" tIns="45720" rIns="91440" bIns="45720" rtlCol="0" anchor="ctr">
            <a:normAutofit/>
          </a:bodyPr>
          <a:lstStyle/>
          <a:p>
            <a:pPr algn="ctr">
              <a:lnSpc>
                <a:spcPct val="90000"/>
              </a:lnSpc>
              <a:spcAft>
                <a:spcPts val="600"/>
              </a:spcAft>
            </a:pPr>
            <a:r>
              <a:rPr lang="en-US" sz="1600" b="1" dirty="0">
                <a:solidFill>
                  <a:schemeClr val="tx2"/>
                </a:solidFill>
              </a:rPr>
              <a:t>MDS RAI Manual Version 1.18.11 effective October 2023 </a:t>
            </a:r>
          </a:p>
          <a:p>
            <a:pPr indent="-228600" algn="ctr">
              <a:lnSpc>
                <a:spcPct val="90000"/>
              </a:lnSpc>
              <a:spcAft>
                <a:spcPts val="600"/>
              </a:spcAft>
              <a:buFont typeface="Arial" panose="020B0604020202020204" pitchFamily="34" charset="0"/>
              <a:buChar char="•"/>
            </a:pPr>
            <a:endParaRPr lang="en-US" sz="1600" dirty="0">
              <a:solidFill>
                <a:schemeClr val="tx2"/>
              </a:solidFill>
            </a:endParaRPr>
          </a:p>
          <a:p>
            <a:pPr indent="-228600" algn="ctr">
              <a:lnSpc>
                <a:spcPct val="90000"/>
              </a:lnSpc>
              <a:spcAft>
                <a:spcPts val="600"/>
              </a:spcAft>
              <a:buFont typeface="Arial" panose="020B0604020202020204" pitchFamily="34" charset="0"/>
              <a:buChar char="•"/>
            </a:pPr>
            <a:r>
              <a:rPr lang="en-US" sz="1600" dirty="0">
                <a:solidFill>
                  <a:schemeClr val="tx2"/>
                </a:solidFill>
              </a:rPr>
              <a:t>MDS RAI Manual version 1.18.11: https://www.cms.gov/files/document/finalmds-30-rai-manualv11811october2023.pdf </a:t>
            </a:r>
          </a:p>
          <a:p>
            <a:pPr indent="-228600" algn="ctr">
              <a:lnSpc>
                <a:spcPct val="90000"/>
              </a:lnSpc>
              <a:spcAft>
                <a:spcPts val="600"/>
              </a:spcAft>
              <a:buFont typeface="Arial" panose="020B0604020202020204" pitchFamily="34" charset="0"/>
              <a:buChar char="•"/>
            </a:pPr>
            <a:endParaRPr lang="en-US" sz="1600" dirty="0">
              <a:solidFill>
                <a:schemeClr val="tx2"/>
              </a:solidFill>
            </a:endParaRPr>
          </a:p>
          <a:p>
            <a:pPr indent="-228600" algn="ctr">
              <a:lnSpc>
                <a:spcPct val="90000"/>
              </a:lnSpc>
              <a:spcAft>
                <a:spcPts val="600"/>
              </a:spcAft>
              <a:buFont typeface="Arial" panose="020B0604020202020204" pitchFamily="34" charset="0"/>
              <a:buChar char="•"/>
            </a:pPr>
            <a:r>
              <a:rPr lang="en-US" sz="1600" dirty="0">
                <a:solidFill>
                  <a:schemeClr val="tx2"/>
                </a:solidFill>
              </a:rPr>
              <a:t>MDS 3.0 v1.18.11 item set available: https://www.cms.gov/files/document/draftmds30-nc-item-set-v11811-oct2023.pdf </a:t>
            </a:r>
          </a:p>
          <a:p>
            <a:pPr indent="-228600" algn="ctr">
              <a:lnSpc>
                <a:spcPct val="90000"/>
              </a:lnSpc>
              <a:spcAft>
                <a:spcPts val="600"/>
              </a:spcAft>
              <a:buFont typeface="Arial" panose="020B0604020202020204" pitchFamily="34" charset="0"/>
              <a:buChar char="•"/>
            </a:pPr>
            <a:endParaRPr lang="en-US" sz="1600" dirty="0">
              <a:solidFill>
                <a:schemeClr val="tx2"/>
              </a:solidFill>
            </a:endParaRPr>
          </a:p>
          <a:p>
            <a:pPr indent="-228600" algn="ctr">
              <a:lnSpc>
                <a:spcPct val="90000"/>
              </a:lnSpc>
              <a:spcAft>
                <a:spcPts val="600"/>
              </a:spcAft>
              <a:buFont typeface="Arial" panose="020B0604020202020204" pitchFamily="34" charset="0"/>
              <a:buChar char="•"/>
            </a:pPr>
            <a:r>
              <a:rPr lang="en-US" sz="1600" dirty="0">
                <a:solidFill>
                  <a:schemeClr val="tx2"/>
                </a:solidFill>
              </a:rPr>
              <a:t>Final Rule: https://www.federalregister.gov/documents/2022/08/03/2022- 16457/</a:t>
            </a:r>
            <a:r>
              <a:rPr lang="en-US" sz="1600" dirty="0" err="1">
                <a:solidFill>
                  <a:schemeClr val="tx2"/>
                </a:solidFill>
              </a:rPr>
              <a:t>medicare</a:t>
            </a:r>
            <a:r>
              <a:rPr lang="en-US" sz="1600" dirty="0">
                <a:solidFill>
                  <a:schemeClr val="tx2"/>
                </a:solidFill>
              </a:rPr>
              <a:t>-program-pros</a:t>
            </a:r>
          </a:p>
        </p:txBody>
      </p:sp>
      <p:grpSp>
        <p:nvGrpSpPr>
          <p:cNvPr id="26" name="Group 25">
            <a:extLst>
              <a:ext uri="{FF2B5EF4-FFF2-40B4-BE49-F238E27FC236}">
                <a16:creationId xmlns:a16="http://schemas.microsoft.com/office/drawing/2014/main" id="{2E0CB3A3-E163-801B-144D-764BCB2831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454324">
            <a:off x="10240986" y="3586596"/>
            <a:ext cx="1244355" cy="1877126"/>
            <a:chOff x="11571873" y="5176897"/>
            <a:chExt cx="1284318" cy="1937410"/>
          </a:xfrm>
        </p:grpSpPr>
        <p:sp>
          <p:nvSpPr>
            <p:cNvPr id="27" name="Freeform: Shape 26">
              <a:extLst>
                <a:ext uri="{FF2B5EF4-FFF2-40B4-BE49-F238E27FC236}">
                  <a16:creationId xmlns:a16="http://schemas.microsoft.com/office/drawing/2014/main" id="{624D2B6F-A992-550B-AEFC-017B9411F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571873" y="5176897"/>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A80B6EB3-BE7D-FA75-19E3-789BB9AA1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571873" y="5176897"/>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Freeform: Shape 29">
            <a:extLst>
              <a:ext uri="{FF2B5EF4-FFF2-40B4-BE49-F238E27FC236}">
                <a16:creationId xmlns:a16="http://schemas.microsoft.com/office/drawing/2014/main" id="{5D6199EE-1384-133B-5837-667F784AC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57206">
            <a:off x="749174" y="6117230"/>
            <a:ext cx="1474845" cy="764257"/>
          </a:xfrm>
          <a:custGeom>
            <a:avLst/>
            <a:gdLst>
              <a:gd name="connsiteX0" fmla="*/ 285556 w 1474845"/>
              <a:gd name="connsiteY0" fmla="*/ 144638 h 764257"/>
              <a:gd name="connsiteX1" fmla="*/ 913088 w 1474845"/>
              <a:gd name="connsiteY1" fmla="*/ 6695 h 764257"/>
              <a:gd name="connsiteX2" fmla="*/ 1248153 w 1474845"/>
              <a:gd name="connsiteY2" fmla="*/ 145972 h 764257"/>
              <a:gd name="connsiteX3" fmla="*/ 1442152 w 1474845"/>
              <a:gd name="connsiteY3" fmla="*/ 331644 h 764257"/>
              <a:gd name="connsiteX4" fmla="*/ 1474845 w 1474845"/>
              <a:gd name="connsiteY4" fmla="*/ 379730 h 764257"/>
              <a:gd name="connsiteX5" fmla="*/ 1152560 w 1474845"/>
              <a:gd name="connsiteY5" fmla="*/ 560491 h 764257"/>
              <a:gd name="connsiteX6" fmla="*/ 1127333 w 1474845"/>
              <a:gd name="connsiteY6" fmla="*/ 511455 h 764257"/>
              <a:gd name="connsiteX7" fmla="*/ 863360 w 1474845"/>
              <a:gd name="connsiteY7" fmla="*/ 347872 h 764257"/>
              <a:gd name="connsiteX8" fmla="*/ 616287 w 1474845"/>
              <a:gd name="connsiteY8" fmla="*/ 375083 h 764257"/>
              <a:gd name="connsiteX9" fmla="*/ 408457 w 1474845"/>
              <a:gd name="connsiteY9" fmla="*/ 532495 h 764257"/>
              <a:gd name="connsiteX10" fmla="*/ 346745 w 1474845"/>
              <a:gd name="connsiteY10" fmla="*/ 743373 h 764257"/>
              <a:gd name="connsiteX11" fmla="*/ 0 w 1474845"/>
              <a:gd name="connsiteY11" fmla="*/ 762914 h 764257"/>
              <a:gd name="connsiteX12" fmla="*/ 23053 w 1474845"/>
              <a:gd name="connsiteY12" fmla="*/ 553082 h 764257"/>
              <a:gd name="connsiteX13" fmla="*/ 285556 w 1474845"/>
              <a:gd name="connsiteY13" fmla="*/ 144638 h 76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4845" h="764257">
                <a:moveTo>
                  <a:pt x="285556" y="144638"/>
                </a:moveTo>
                <a:cubicBezTo>
                  <a:pt x="463342" y="38940"/>
                  <a:pt x="663205" y="-20872"/>
                  <a:pt x="913088" y="6695"/>
                </a:cubicBezTo>
                <a:cubicBezTo>
                  <a:pt x="1047001" y="8703"/>
                  <a:pt x="1152359" y="80612"/>
                  <a:pt x="1248153" y="145972"/>
                </a:cubicBezTo>
                <a:cubicBezTo>
                  <a:pt x="1319998" y="194992"/>
                  <a:pt x="1389950" y="263543"/>
                  <a:pt x="1442152" y="331644"/>
                </a:cubicBezTo>
                <a:lnTo>
                  <a:pt x="1474845" y="379730"/>
                </a:lnTo>
                <a:lnTo>
                  <a:pt x="1152560" y="560491"/>
                </a:lnTo>
                <a:lnTo>
                  <a:pt x="1127333" y="511455"/>
                </a:lnTo>
                <a:cubicBezTo>
                  <a:pt x="1074820" y="449767"/>
                  <a:pt x="948534" y="370600"/>
                  <a:pt x="863360" y="347872"/>
                </a:cubicBezTo>
                <a:cubicBezTo>
                  <a:pt x="778186" y="325143"/>
                  <a:pt x="692105" y="344313"/>
                  <a:pt x="616287" y="375083"/>
                </a:cubicBezTo>
                <a:cubicBezTo>
                  <a:pt x="540470" y="405853"/>
                  <a:pt x="453380" y="471113"/>
                  <a:pt x="408457" y="532495"/>
                </a:cubicBezTo>
                <a:cubicBezTo>
                  <a:pt x="363532" y="593876"/>
                  <a:pt x="371516" y="631267"/>
                  <a:pt x="346745" y="743373"/>
                </a:cubicBezTo>
                <a:cubicBezTo>
                  <a:pt x="234179" y="751069"/>
                  <a:pt x="32832" y="769336"/>
                  <a:pt x="0" y="762914"/>
                </a:cubicBezTo>
                <a:cubicBezTo>
                  <a:pt x="3468" y="683930"/>
                  <a:pt x="4118" y="680211"/>
                  <a:pt x="23053" y="553082"/>
                </a:cubicBezTo>
                <a:cubicBezTo>
                  <a:pt x="41208" y="469151"/>
                  <a:pt x="144239" y="236822"/>
                  <a:pt x="285556" y="14463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2D81E1C3-5651-BE91-B266-92A08D0DD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370261">
            <a:off x="1843931" y="5486909"/>
            <a:ext cx="367586" cy="370105"/>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5B16611A-C556-98DA-A508-8099091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1023" flipH="1">
            <a:off x="10962978" y="5803153"/>
            <a:ext cx="346601" cy="361356"/>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92C60A4A-4BA5-C5DC-180A-27A207A83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088213">
            <a:off x="10906364" y="2220029"/>
            <a:ext cx="1616254" cy="886562"/>
          </a:xfrm>
          <a:custGeom>
            <a:avLst/>
            <a:gdLst>
              <a:gd name="connsiteX0" fmla="*/ 0 w 1616254"/>
              <a:gd name="connsiteY0" fmla="*/ 572889 h 886562"/>
              <a:gd name="connsiteX1" fmla="*/ 541831 w 1616254"/>
              <a:gd name="connsiteY1" fmla="*/ 34761 h 886562"/>
              <a:gd name="connsiteX2" fmla="*/ 682671 w 1616254"/>
              <a:gd name="connsiteY2" fmla="*/ 8520 h 886562"/>
              <a:gd name="connsiteX3" fmla="*/ 1023169 w 1616254"/>
              <a:gd name="connsiteY3" fmla="*/ 25958 h 886562"/>
              <a:gd name="connsiteX4" fmla="*/ 1478939 w 1616254"/>
              <a:gd name="connsiteY4" fmla="*/ 443951 h 886562"/>
              <a:gd name="connsiteX5" fmla="*/ 1611222 w 1616254"/>
              <a:gd name="connsiteY5" fmla="*/ 856638 h 886562"/>
              <a:gd name="connsiteX6" fmla="*/ 1573235 w 1616254"/>
              <a:gd name="connsiteY6" fmla="*/ 886026 h 886562"/>
              <a:gd name="connsiteX7" fmla="*/ 1221079 w 1616254"/>
              <a:gd name="connsiteY7" fmla="*/ 816150 h 886562"/>
              <a:gd name="connsiteX8" fmla="*/ 366540 w 1616254"/>
              <a:gd name="connsiteY8" fmla="*/ 642457 h 886562"/>
              <a:gd name="connsiteX9" fmla="*/ 31377 w 1616254"/>
              <a:gd name="connsiteY9" fmla="*/ 580001 h 88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6254" h="886562">
                <a:moveTo>
                  <a:pt x="0" y="572889"/>
                </a:moveTo>
                <a:lnTo>
                  <a:pt x="541831" y="34761"/>
                </a:lnTo>
                <a:lnTo>
                  <a:pt x="682671" y="8520"/>
                </a:lnTo>
                <a:cubicBezTo>
                  <a:pt x="805257" y="-5922"/>
                  <a:pt x="929033" y="-3198"/>
                  <a:pt x="1023169" y="25958"/>
                </a:cubicBezTo>
                <a:cubicBezTo>
                  <a:pt x="1211441" y="84272"/>
                  <a:pt x="1380931" y="305504"/>
                  <a:pt x="1478939" y="443951"/>
                </a:cubicBezTo>
                <a:cubicBezTo>
                  <a:pt x="1576948" y="582397"/>
                  <a:pt x="1602502" y="825932"/>
                  <a:pt x="1611222" y="856638"/>
                </a:cubicBezTo>
                <a:cubicBezTo>
                  <a:pt x="1619942" y="887345"/>
                  <a:pt x="1622736" y="887687"/>
                  <a:pt x="1573235" y="886026"/>
                </a:cubicBezTo>
                <a:cubicBezTo>
                  <a:pt x="1523735" y="884366"/>
                  <a:pt x="1221079" y="816150"/>
                  <a:pt x="1221079" y="816150"/>
                </a:cubicBezTo>
                <a:lnTo>
                  <a:pt x="366540" y="642457"/>
                </a:lnTo>
                <a:cubicBezTo>
                  <a:pt x="222847" y="613065"/>
                  <a:pt x="104747" y="594329"/>
                  <a:pt x="31377" y="5800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43C7C659-6ED9-0E7B-FD54-A10AAA369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370261">
            <a:off x="1850443" y="5486910"/>
            <a:ext cx="367586" cy="370105"/>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32821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65701A1-6702-97E2-FDA3-D766A6A0B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42313">
            <a:off x="-122271" y="844079"/>
            <a:ext cx="1274987" cy="1053765"/>
          </a:xfrm>
          <a:custGeom>
            <a:avLst/>
            <a:gdLst>
              <a:gd name="connsiteX0" fmla="*/ 28155 w 1274987"/>
              <a:gd name="connsiteY0" fmla="*/ 17133 h 1053765"/>
              <a:gd name="connsiteX1" fmla="*/ 613218 w 1274987"/>
              <a:gd name="connsiteY1" fmla="*/ 79473 h 1053765"/>
              <a:gd name="connsiteX2" fmla="*/ 1094738 w 1274987"/>
              <a:gd name="connsiteY2" fmla="*/ 458170 h 1053765"/>
              <a:gd name="connsiteX3" fmla="*/ 1260715 w 1274987"/>
              <a:gd name="connsiteY3" fmla="*/ 875444 h 1053765"/>
              <a:gd name="connsiteX4" fmla="*/ 1274569 w 1274987"/>
              <a:gd name="connsiteY4" fmla="*/ 1044480 h 1053765"/>
              <a:gd name="connsiteX5" fmla="*/ 1195790 w 1274987"/>
              <a:gd name="connsiteY5" fmla="*/ 1044946 h 1053765"/>
              <a:gd name="connsiteX6" fmla="*/ 349940 w 1274987"/>
              <a:gd name="connsiteY6" fmla="*/ 859242 h 1053765"/>
              <a:gd name="connsiteX7" fmla="*/ 172845 w 1274987"/>
              <a:gd name="connsiteY7" fmla="*/ 813281 h 1053765"/>
              <a:gd name="connsiteX8" fmla="*/ 0 w 1274987"/>
              <a:gd name="connsiteY8" fmla="*/ 25294 h 105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987" h="1053765">
                <a:moveTo>
                  <a:pt x="28155" y="17133"/>
                </a:moveTo>
                <a:cubicBezTo>
                  <a:pt x="225435" y="-25943"/>
                  <a:pt x="445581" y="18661"/>
                  <a:pt x="613218" y="79473"/>
                </a:cubicBezTo>
                <a:cubicBezTo>
                  <a:pt x="804803" y="148973"/>
                  <a:pt x="986821" y="325508"/>
                  <a:pt x="1094738" y="458170"/>
                </a:cubicBezTo>
                <a:cubicBezTo>
                  <a:pt x="1202654" y="590832"/>
                  <a:pt x="1243206" y="757481"/>
                  <a:pt x="1260715" y="875444"/>
                </a:cubicBezTo>
                <a:cubicBezTo>
                  <a:pt x="1264163" y="908176"/>
                  <a:pt x="1277505" y="1021069"/>
                  <a:pt x="1274569" y="1044480"/>
                </a:cubicBezTo>
                <a:cubicBezTo>
                  <a:pt x="1263505" y="1058303"/>
                  <a:pt x="1246986" y="1055191"/>
                  <a:pt x="1195790" y="1044946"/>
                </a:cubicBezTo>
                <a:cubicBezTo>
                  <a:pt x="912975" y="1003179"/>
                  <a:pt x="633455" y="932979"/>
                  <a:pt x="349940" y="859242"/>
                </a:cubicBezTo>
                <a:lnTo>
                  <a:pt x="172845" y="813281"/>
                </a:lnTo>
                <a:lnTo>
                  <a:pt x="0" y="25294"/>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0" name="Group 9">
            <a:extLst>
              <a:ext uri="{FF2B5EF4-FFF2-40B4-BE49-F238E27FC236}">
                <a16:creationId xmlns:a16="http://schemas.microsoft.com/office/drawing/2014/main" id="{8FCB18FC-DCF4-0937-320A-92B5AB07A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7615" y="370219"/>
            <a:ext cx="351313" cy="359331"/>
            <a:chOff x="9553737" y="5949448"/>
            <a:chExt cx="351313" cy="359331"/>
          </a:xfrm>
        </p:grpSpPr>
        <p:sp>
          <p:nvSpPr>
            <p:cNvPr id="11" name="Freeform: Shape 10">
              <a:extLst>
                <a:ext uri="{FF2B5EF4-FFF2-40B4-BE49-F238E27FC236}">
                  <a16:creationId xmlns:a16="http://schemas.microsoft.com/office/drawing/2014/main" id="{3C117547-BB14-BB27-1C13-55E1D59381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53738" y="5949448"/>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CEA52A3-435A-4072-874D-4E07A58F1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53737" y="5954115"/>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4" name="Freeform: Shape 13">
            <a:extLst>
              <a:ext uri="{FF2B5EF4-FFF2-40B4-BE49-F238E27FC236}">
                <a16:creationId xmlns:a16="http://schemas.microsoft.com/office/drawing/2014/main" id="{7C93153C-A191-C0D8-765C-1AA01BA0E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178026" flipH="1" flipV="1">
            <a:off x="76741" y="2855226"/>
            <a:ext cx="1279679" cy="1147201"/>
          </a:xfrm>
          <a:custGeom>
            <a:avLst/>
            <a:gdLst>
              <a:gd name="connsiteX0" fmla="*/ 164618 w 1619348"/>
              <a:gd name="connsiteY0" fmla="*/ 1081639 h 1455334"/>
              <a:gd name="connsiteX1" fmla="*/ 0 w 1619348"/>
              <a:gd name="connsiteY1" fmla="*/ 910437 h 1455334"/>
              <a:gd name="connsiteX2" fmla="*/ 379896 w 1619348"/>
              <a:gd name="connsiteY2" fmla="*/ 396309 h 1455334"/>
              <a:gd name="connsiteX3" fmla="*/ 907704 w 1619348"/>
              <a:gd name="connsiteY3" fmla="*/ 46408 h 1455334"/>
              <a:gd name="connsiteX4" fmla="*/ 1619348 w 1619348"/>
              <a:gd name="connsiteY4" fmla="*/ 19864 h 1455334"/>
              <a:gd name="connsiteX5" fmla="*/ 1336246 w 1619348"/>
              <a:gd name="connsiteY5" fmla="*/ 430433 h 1455334"/>
              <a:gd name="connsiteX6" fmla="*/ 1004984 w 1619348"/>
              <a:gd name="connsiteY6" fmla="*/ 698792 h 1455334"/>
              <a:gd name="connsiteX7" fmla="*/ 798499 w 1619348"/>
              <a:gd name="connsiteY7" fmla="*/ 808317 h 1455334"/>
              <a:gd name="connsiteX8" fmla="*/ 800389 w 1619348"/>
              <a:gd name="connsiteY8" fmla="*/ 844290 h 1455334"/>
              <a:gd name="connsiteX9" fmla="*/ 1054824 w 1619348"/>
              <a:gd name="connsiteY9" fmla="*/ 924348 h 1455334"/>
              <a:gd name="connsiteX10" fmla="*/ 1514867 w 1619348"/>
              <a:gd name="connsiteY10" fmla="*/ 1141481 h 1455334"/>
              <a:gd name="connsiteX11" fmla="*/ 1589766 w 1619348"/>
              <a:gd name="connsiteY11" fmla="*/ 1187689 h 1455334"/>
              <a:gd name="connsiteX12" fmla="*/ 1370811 w 1619348"/>
              <a:gd name="connsiteY12" fmla="*/ 1445268 h 1455334"/>
              <a:gd name="connsiteX13" fmla="*/ 1323182 w 1619348"/>
              <a:gd name="connsiteY13" fmla="*/ 1447990 h 1455334"/>
              <a:gd name="connsiteX14" fmla="*/ 834207 w 1619348"/>
              <a:gd name="connsiteY14" fmla="*/ 1436333 h 1455334"/>
              <a:gd name="connsiteX15" fmla="*/ 340649 w 1619348"/>
              <a:gd name="connsiteY15" fmla="*/ 1227684 h 1455334"/>
              <a:gd name="connsiteX16" fmla="*/ 164618 w 1619348"/>
              <a:gd name="connsiteY16" fmla="*/ 1081639 h 1455334"/>
              <a:gd name="connsiteX0" fmla="*/ 164618 w 1619348"/>
              <a:gd name="connsiteY0" fmla="*/ 1081639 h 1455334"/>
              <a:gd name="connsiteX1" fmla="*/ 0 w 1619348"/>
              <a:gd name="connsiteY1" fmla="*/ 910437 h 1455334"/>
              <a:gd name="connsiteX2" fmla="*/ 379896 w 1619348"/>
              <a:gd name="connsiteY2" fmla="*/ 396309 h 1455334"/>
              <a:gd name="connsiteX3" fmla="*/ 907704 w 1619348"/>
              <a:gd name="connsiteY3" fmla="*/ 46408 h 1455334"/>
              <a:gd name="connsiteX4" fmla="*/ 1619348 w 1619348"/>
              <a:gd name="connsiteY4" fmla="*/ 19864 h 1455334"/>
              <a:gd name="connsiteX5" fmla="*/ 1336246 w 1619348"/>
              <a:gd name="connsiteY5" fmla="*/ 430433 h 1455334"/>
              <a:gd name="connsiteX6" fmla="*/ 1004984 w 1619348"/>
              <a:gd name="connsiteY6" fmla="*/ 698792 h 1455334"/>
              <a:gd name="connsiteX7" fmla="*/ 798499 w 1619348"/>
              <a:gd name="connsiteY7" fmla="*/ 808317 h 1455334"/>
              <a:gd name="connsiteX8" fmla="*/ 800389 w 1619348"/>
              <a:gd name="connsiteY8" fmla="*/ 844290 h 1455334"/>
              <a:gd name="connsiteX9" fmla="*/ 1054824 w 1619348"/>
              <a:gd name="connsiteY9" fmla="*/ 924348 h 1455334"/>
              <a:gd name="connsiteX10" fmla="*/ 1514867 w 1619348"/>
              <a:gd name="connsiteY10" fmla="*/ 1141481 h 1455334"/>
              <a:gd name="connsiteX11" fmla="*/ 1589766 w 1619348"/>
              <a:gd name="connsiteY11" fmla="*/ 1187689 h 1455334"/>
              <a:gd name="connsiteX12" fmla="*/ 1370811 w 1619348"/>
              <a:gd name="connsiteY12" fmla="*/ 1445268 h 1455334"/>
              <a:gd name="connsiteX13" fmla="*/ 1323182 w 1619348"/>
              <a:gd name="connsiteY13" fmla="*/ 1447990 h 1455334"/>
              <a:gd name="connsiteX14" fmla="*/ 834207 w 1619348"/>
              <a:gd name="connsiteY14" fmla="*/ 1436333 h 1455334"/>
              <a:gd name="connsiteX15" fmla="*/ 164618 w 1619348"/>
              <a:gd name="connsiteY15" fmla="*/ 1081639 h 1455334"/>
              <a:gd name="connsiteX0" fmla="*/ 283148 w 1619348"/>
              <a:gd name="connsiteY0" fmla="*/ 1129982 h 1455334"/>
              <a:gd name="connsiteX1" fmla="*/ 0 w 1619348"/>
              <a:gd name="connsiteY1" fmla="*/ 910437 h 1455334"/>
              <a:gd name="connsiteX2" fmla="*/ 379896 w 1619348"/>
              <a:gd name="connsiteY2" fmla="*/ 396309 h 1455334"/>
              <a:gd name="connsiteX3" fmla="*/ 907704 w 1619348"/>
              <a:gd name="connsiteY3" fmla="*/ 46408 h 1455334"/>
              <a:gd name="connsiteX4" fmla="*/ 1619348 w 1619348"/>
              <a:gd name="connsiteY4" fmla="*/ 19864 h 1455334"/>
              <a:gd name="connsiteX5" fmla="*/ 1336246 w 1619348"/>
              <a:gd name="connsiteY5" fmla="*/ 430433 h 1455334"/>
              <a:gd name="connsiteX6" fmla="*/ 1004984 w 1619348"/>
              <a:gd name="connsiteY6" fmla="*/ 698792 h 1455334"/>
              <a:gd name="connsiteX7" fmla="*/ 798499 w 1619348"/>
              <a:gd name="connsiteY7" fmla="*/ 808317 h 1455334"/>
              <a:gd name="connsiteX8" fmla="*/ 800389 w 1619348"/>
              <a:gd name="connsiteY8" fmla="*/ 844290 h 1455334"/>
              <a:gd name="connsiteX9" fmla="*/ 1054824 w 1619348"/>
              <a:gd name="connsiteY9" fmla="*/ 924348 h 1455334"/>
              <a:gd name="connsiteX10" fmla="*/ 1514867 w 1619348"/>
              <a:gd name="connsiteY10" fmla="*/ 1141481 h 1455334"/>
              <a:gd name="connsiteX11" fmla="*/ 1589766 w 1619348"/>
              <a:gd name="connsiteY11" fmla="*/ 1187689 h 1455334"/>
              <a:gd name="connsiteX12" fmla="*/ 1370811 w 1619348"/>
              <a:gd name="connsiteY12" fmla="*/ 1445268 h 1455334"/>
              <a:gd name="connsiteX13" fmla="*/ 1323182 w 1619348"/>
              <a:gd name="connsiteY13" fmla="*/ 1447990 h 1455334"/>
              <a:gd name="connsiteX14" fmla="*/ 834207 w 1619348"/>
              <a:gd name="connsiteY14" fmla="*/ 1436333 h 1455334"/>
              <a:gd name="connsiteX15" fmla="*/ 283148 w 1619348"/>
              <a:gd name="connsiteY15" fmla="*/ 1129982 h 1455334"/>
              <a:gd name="connsiteX0" fmla="*/ 283148 w 1619348"/>
              <a:gd name="connsiteY0" fmla="*/ 1129982 h 1455334"/>
              <a:gd name="connsiteX1" fmla="*/ 0 w 1619348"/>
              <a:gd name="connsiteY1" fmla="*/ 910437 h 1455334"/>
              <a:gd name="connsiteX2" fmla="*/ 379896 w 1619348"/>
              <a:gd name="connsiteY2" fmla="*/ 396309 h 1455334"/>
              <a:gd name="connsiteX3" fmla="*/ 907704 w 1619348"/>
              <a:gd name="connsiteY3" fmla="*/ 46408 h 1455334"/>
              <a:gd name="connsiteX4" fmla="*/ 1619348 w 1619348"/>
              <a:gd name="connsiteY4" fmla="*/ 19864 h 1455334"/>
              <a:gd name="connsiteX5" fmla="*/ 1336246 w 1619348"/>
              <a:gd name="connsiteY5" fmla="*/ 430433 h 1455334"/>
              <a:gd name="connsiteX6" fmla="*/ 1004984 w 1619348"/>
              <a:gd name="connsiteY6" fmla="*/ 698792 h 1455334"/>
              <a:gd name="connsiteX7" fmla="*/ 798499 w 1619348"/>
              <a:gd name="connsiteY7" fmla="*/ 808317 h 1455334"/>
              <a:gd name="connsiteX8" fmla="*/ 800389 w 1619348"/>
              <a:gd name="connsiteY8" fmla="*/ 844290 h 1455334"/>
              <a:gd name="connsiteX9" fmla="*/ 1054824 w 1619348"/>
              <a:gd name="connsiteY9" fmla="*/ 924348 h 1455334"/>
              <a:gd name="connsiteX10" fmla="*/ 1514867 w 1619348"/>
              <a:gd name="connsiteY10" fmla="*/ 1141481 h 1455334"/>
              <a:gd name="connsiteX11" fmla="*/ 1589766 w 1619348"/>
              <a:gd name="connsiteY11" fmla="*/ 1187689 h 1455334"/>
              <a:gd name="connsiteX12" fmla="*/ 1370811 w 1619348"/>
              <a:gd name="connsiteY12" fmla="*/ 1445268 h 1455334"/>
              <a:gd name="connsiteX13" fmla="*/ 1323182 w 1619348"/>
              <a:gd name="connsiteY13" fmla="*/ 1447990 h 1455334"/>
              <a:gd name="connsiteX14" fmla="*/ 834207 w 1619348"/>
              <a:gd name="connsiteY14" fmla="*/ 1436333 h 1455334"/>
              <a:gd name="connsiteX15" fmla="*/ 283148 w 1619348"/>
              <a:gd name="connsiteY15" fmla="*/ 1129982 h 1455334"/>
              <a:gd name="connsiteX0" fmla="*/ 283148 w 1619348"/>
              <a:gd name="connsiteY0" fmla="*/ 1129982 h 1449450"/>
              <a:gd name="connsiteX1" fmla="*/ 0 w 1619348"/>
              <a:gd name="connsiteY1" fmla="*/ 910437 h 1449450"/>
              <a:gd name="connsiteX2" fmla="*/ 379896 w 1619348"/>
              <a:gd name="connsiteY2" fmla="*/ 396309 h 1449450"/>
              <a:gd name="connsiteX3" fmla="*/ 907704 w 1619348"/>
              <a:gd name="connsiteY3" fmla="*/ 46408 h 1449450"/>
              <a:gd name="connsiteX4" fmla="*/ 1619348 w 1619348"/>
              <a:gd name="connsiteY4" fmla="*/ 19864 h 1449450"/>
              <a:gd name="connsiteX5" fmla="*/ 1336246 w 1619348"/>
              <a:gd name="connsiteY5" fmla="*/ 430433 h 1449450"/>
              <a:gd name="connsiteX6" fmla="*/ 1004984 w 1619348"/>
              <a:gd name="connsiteY6" fmla="*/ 698792 h 1449450"/>
              <a:gd name="connsiteX7" fmla="*/ 798499 w 1619348"/>
              <a:gd name="connsiteY7" fmla="*/ 808317 h 1449450"/>
              <a:gd name="connsiteX8" fmla="*/ 800389 w 1619348"/>
              <a:gd name="connsiteY8" fmla="*/ 844290 h 1449450"/>
              <a:gd name="connsiteX9" fmla="*/ 1054824 w 1619348"/>
              <a:gd name="connsiteY9" fmla="*/ 924348 h 1449450"/>
              <a:gd name="connsiteX10" fmla="*/ 1514867 w 1619348"/>
              <a:gd name="connsiteY10" fmla="*/ 1141481 h 1449450"/>
              <a:gd name="connsiteX11" fmla="*/ 1589766 w 1619348"/>
              <a:gd name="connsiteY11" fmla="*/ 1187689 h 1449450"/>
              <a:gd name="connsiteX12" fmla="*/ 1370811 w 1619348"/>
              <a:gd name="connsiteY12" fmla="*/ 1445268 h 1449450"/>
              <a:gd name="connsiteX13" fmla="*/ 1323182 w 1619348"/>
              <a:gd name="connsiteY13" fmla="*/ 1447990 h 1449450"/>
              <a:gd name="connsiteX14" fmla="*/ 814568 w 1619348"/>
              <a:gd name="connsiteY14" fmla="*/ 1400582 h 1449450"/>
              <a:gd name="connsiteX15" fmla="*/ 283148 w 1619348"/>
              <a:gd name="connsiteY15" fmla="*/ 1129982 h 1449450"/>
              <a:gd name="connsiteX0" fmla="*/ 283148 w 1619348"/>
              <a:gd name="connsiteY0" fmla="*/ 1132238 h 1451706"/>
              <a:gd name="connsiteX1" fmla="*/ 0 w 1619348"/>
              <a:gd name="connsiteY1" fmla="*/ 912693 h 1451706"/>
              <a:gd name="connsiteX2" fmla="*/ 392066 w 1619348"/>
              <a:gd name="connsiteY2" fmla="*/ 437499 h 1451706"/>
              <a:gd name="connsiteX3" fmla="*/ 907704 w 1619348"/>
              <a:gd name="connsiteY3" fmla="*/ 48664 h 1451706"/>
              <a:gd name="connsiteX4" fmla="*/ 1619348 w 1619348"/>
              <a:gd name="connsiteY4" fmla="*/ 22120 h 1451706"/>
              <a:gd name="connsiteX5" fmla="*/ 1336246 w 1619348"/>
              <a:gd name="connsiteY5" fmla="*/ 432689 h 1451706"/>
              <a:gd name="connsiteX6" fmla="*/ 1004984 w 1619348"/>
              <a:gd name="connsiteY6" fmla="*/ 701048 h 1451706"/>
              <a:gd name="connsiteX7" fmla="*/ 798499 w 1619348"/>
              <a:gd name="connsiteY7" fmla="*/ 810573 h 1451706"/>
              <a:gd name="connsiteX8" fmla="*/ 800389 w 1619348"/>
              <a:gd name="connsiteY8" fmla="*/ 846546 h 1451706"/>
              <a:gd name="connsiteX9" fmla="*/ 1054824 w 1619348"/>
              <a:gd name="connsiteY9" fmla="*/ 926604 h 1451706"/>
              <a:gd name="connsiteX10" fmla="*/ 1514867 w 1619348"/>
              <a:gd name="connsiteY10" fmla="*/ 1143737 h 1451706"/>
              <a:gd name="connsiteX11" fmla="*/ 1589766 w 1619348"/>
              <a:gd name="connsiteY11" fmla="*/ 1189945 h 1451706"/>
              <a:gd name="connsiteX12" fmla="*/ 1370811 w 1619348"/>
              <a:gd name="connsiteY12" fmla="*/ 1447524 h 1451706"/>
              <a:gd name="connsiteX13" fmla="*/ 1323182 w 1619348"/>
              <a:gd name="connsiteY13" fmla="*/ 1450246 h 1451706"/>
              <a:gd name="connsiteX14" fmla="*/ 814568 w 1619348"/>
              <a:gd name="connsiteY14" fmla="*/ 1402838 h 1451706"/>
              <a:gd name="connsiteX15" fmla="*/ 283148 w 1619348"/>
              <a:gd name="connsiteY15" fmla="*/ 1132238 h 1451706"/>
              <a:gd name="connsiteX0" fmla="*/ 283148 w 1619348"/>
              <a:gd name="connsiteY0" fmla="*/ 1132238 h 1451706"/>
              <a:gd name="connsiteX1" fmla="*/ 0 w 1619348"/>
              <a:gd name="connsiteY1" fmla="*/ 912693 h 1451706"/>
              <a:gd name="connsiteX2" fmla="*/ 392066 w 1619348"/>
              <a:gd name="connsiteY2" fmla="*/ 437499 h 1451706"/>
              <a:gd name="connsiteX3" fmla="*/ 907704 w 1619348"/>
              <a:gd name="connsiteY3" fmla="*/ 48664 h 1451706"/>
              <a:gd name="connsiteX4" fmla="*/ 1619348 w 1619348"/>
              <a:gd name="connsiteY4" fmla="*/ 22120 h 1451706"/>
              <a:gd name="connsiteX5" fmla="*/ 1336246 w 1619348"/>
              <a:gd name="connsiteY5" fmla="*/ 432689 h 1451706"/>
              <a:gd name="connsiteX6" fmla="*/ 1004984 w 1619348"/>
              <a:gd name="connsiteY6" fmla="*/ 701048 h 1451706"/>
              <a:gd name="connsiteX7" fmla="*/ 798499 w 1619348"/>
              <a:gd name="connsiteY7" fmla="*/ 810573 h 1451706"/>
              <a:gd name="connsiteX8" fmla="*/ 800389 w 1619348"/>
              <a:gd name="connsiteY8" fmla="*/ 846546 h 1451706"/>
              <a:gd name="connsiteX9" fmla="*/ 1054824 w 1619348"/>
              <a:gd name="connsiteY9" fmla="*/ 926604 h 1451706"/>
              <a:gd name="connsiteX10" fmla="*/ 1514867 w 1619348"/>
              <a:gd name="connsiteY10" fmla="*/ 1143737 h 1451706"/>
              <a:gd name="connsiteX11" fmla="*/ 1589766 w 1619348"/>
              <a:gd name="connsiteY11" fmla="*/ 1189945 h 1451706"/>
              <a:gd name="connsiteX12" fmla="*/ 1370811 w 1619348"/>
              <a:gd name="connsiteY12" fmla="*/ 1447524 h 1451706"/>
              <a:gd name="connsiteX13" fmla="*/ 1323182 w 1619348"/>
              <a:gd name="connsiteY13" fmla="*/ 1450246 h 1451706"/>
              <a:gd name="connsiteX14" fmla="*/ 814568 w 1619348"/>
              <a:gd name="connsiteY14" fmla="*/ 1402838 h 1451706"/>
              <a:gd name="connsiteX15" fmla="*/ 283148 w 1619348"/>
              <a:gd name="connsiteY15" fmla="*/ 1132238 h 1451706"/>
              <a:gd name="connsiteX0" fmla="*/ 283148 w 1619348"/>
              <a:gd name="connsiteY0" fmla="*/ 1132238 h 1451706"/>
              <a:gd name="connsiteX1" fmla="*/ 0 w 1619348"/>
              <a:gd name="connsiteY1" fmla="*/ 912693 h 1451706"/>
              <a:gd name="connsiteX2" fmla="*/ 392066 w 1619348"/>
              <a:gd name="connsiteY2" fmla="*/ 437499 h 1451706"/>
              <a:gd name="connsiteX3" fmla="*/ 907704 w 1619348"/>
              <a:gd name="connsiteY3" fmla="*/ 48664 h 1451706"/>
              <a:gd name="connsiteX4" fmla="*/ 1619348 w 1619348"/>
              <a:gd name="connsiteY4" fmla="*/ 22120 h 1451706"/>
              <a:gd name="connsiteX5" fmla="*/ 1336246 w 1619348"/>
              <a:gd name="connsiteY5" fmla="*/ 432689 h 1451706"/>
              <a:gd name="connsiteX6" fmla="*/ 1004984 w 1619348"/>
              <a:gd name="connsiteY6" fmla="*/ 701048 h 1451706"/>
              <a:gd name="connsiteX7" fmla="*/ 798499 w 1619348"/>
              <a:gd name="connsiteY7" fmla="*/ 810573 h 1451706"/>
              <a:gd name="connsiteX8" fmla="*/ 800389 w 1619348"/>
              <a:gd name="connsiteY8" fmla="*/ 846546 h 1451706"/>
              <a:gd name="connsiteX9" fmla="*/ 1054824 w 1619348"/>
              <a:gd name="connsiteY9" fmla="*/ 926604 h 1451706"/>
              <a:gd name="connsiteX10" fmla="*/ 1514867 w 1619348"/>
              <a:gd name="connsiteY10" fmla="*/ 1143737 h 1451706"/>
              <a:gd name="connsiteX11" fmla="*/ 1589766 w 1619348"/>
              <a:gd name="connsiteY11" fmla="*/ 1189945 h 1451706"/>
              <a:gd name="connsiteX12" fmla="*/ 1370811 w 1619348"/>
              <a:gd name="connsiteY12" fmla="*/ 1447524 h 1451706"/>
              <a:gd name="connsiteX13" fmla="*/ 1323182 w 1619348"/>
              <a:gd name="connsiteY13" fmla="*/ 1450246 h 1451706"/>
              <a:gd name="connsiteX14" fmla="*/ 814568 w 1619348"/>
              <a:gd name="connsiteY14" fmla="*/ 1402838 h 1451706"/>
              <a:gd name="connsiteX15" fmla="*/ 283148 w 1619348"/>
              <a:gd name="connsiteY15" fmla="*/ 1132238 h 145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348" h="1451706">
                <a:moveTo>
                  <a:pt x="283148" y="1132238"/>
                </a:moveTo>
                <a:cubicBezTo>
                  <a:pt x="147387" y="1050547"/>
                  <a:pt x="41739" y="969217"/>
                  <a:pt x="0" y="912693"/>
                </a:cubicBezTo>
                <a:cubicBezTo>
                  <a:pt x="126820" y="747535"/>
                  <a:pt x="242915" y="592015"/>
                  <a:pt x="392066" y="437499"/>
                </a:cubicBezTo>
                <a:cubicBezTo>
                  <a:pt x="540766" y="283450"/>
                  <a:pt x="703157" y="117894"/>
                  <a:pt x="907704" y="48664"/>
                </a:cubicBezTo>
                <a:cubicBezTo>
                  <a:pt x="1112251" y="-20566"/>
                  <a:pt x="1574254" y="-2821"/>
                  <a:pt x="1619348" y="22120"/>
                </a:cubicBezTo>
                <a:cubicBezTo>
                  <a:pt x="1576729" y="164256"/>
                  <a:pt x="1500114" y="264780"/>
                  <a:pt x="1336246" y="432689"/>
                </a:cubicBezTo>
                <a:cubicBezTo>
                  <a:pt x="1221147" y="544616"/>
                  <a:pt x="1094608" y="638068"/>
                  <a:pt x="1004984" y="701048"/>
                </a:cubicBezTo>
                <a:cubicBezTo>
                  <a:pt x="915359" y="764029"/>
                  <a:pt x="832598" y="786323"/>
                  <a:pt x="798499" y="810573"/>
                </a:cubicBezTo>
                <a:cubicBezTo>
                  <a:pt x="764400" y="834823"/>
                  <a:pt x="757668" y="827208"/>
                  <a:pt x="800389" y="846546"/>
                </a:cubicBezTo>
                <a:cubicBezTo>
                  <a:pt x="843110" y="865885"/>
                  <a:pt x="935744" y="877072"/>
                  <a:pt x="1054824" y="926604"/>
                </a:cubicBezTo>
                <a:cubicBezTo>
                  <a:pt x="1173903" y="976135"/>
                  <a:pt x="1375763" y="1066029"/>
                  <a:pt x="1514867" y="1143737"/>
                </a:cubicBezTo>
                <a:lnTo>
                  <a:pt x="1589766" y="1189945"/>
                </a:lnTo>
                <a:lnTo>
                  <a:pt x="1370811" y="1447524"/>
                </a:lnTo>
                <a:lnTo>
                  <a:pt x="1323182" y="1450246"/>
                </a:lnTo>
                <a:cubicBezTo>
                  <a:pt x="1168686" y="1458623"/>
                  <a:pt x="954594" y="1429397"/>
                  <a:pt x="814568" y="1402838"/>
                </a:cubicBezTo>
                <a:cubicBezTo>
                  <a:pt x="621474" y="1341780"/>
                  <a:pt x="418909" y="1213929"/>
                  <a:pt x="283148" y="1132238"/>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7EEB61BD-BC36-F14B-609A-3FACBC289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552182" y="2219465"/>
            <a:ext cx="442769" cy="445803"/>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8F464F07-0D7E-66CA-BE4F-C2D0C1DEA5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24119" flipH="1">
            <a:off x="2432655" y="301732"/>
            <a:ext cx="1284318" cy="1937410"/>
            <a:chOff x="11748101" y="3114058"/>
            <a:chExt cx="1284318" cy="1937410"/>
          </a:xfrm>
        </p:grpSpPr>
        <p:sp>
          <p:nvSpPr>
            <p:cNvPr id="19" name="Freeform: Shape 18">
              <a:extLst>
                <a:ext uri="{FF2B5EF4-FFF2-40B4-BE49-F238E27FC236}">
                  <a16:creationId xmlns:a16="http://schemas.microsoft.com/office/drawing/2014/main" id="{5EE1B48D-FF5A-846C-BCEE-2A936EE21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748101" y="3114058"/>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592F9F4E-63D9-377B-043B-81C65D28C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748101" y="3114058"/>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Shape 21">
            <a:extLst>
              <a:ext uri="{FF2B5EF4-FFF2-40B4-BE49-F238E27FC236}">
                <a16:creationId xmlns:a16="http://schemas.microsoft.com/office/drawing/2014/main" id="{8389DF01-A7F4-F947-B97C-7CF06510A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178026" flipH="1" flipV="1">
            <a:off x="76742" y="2855226"/>
            <a:ext cx="1279679" cy="1147201"/>
          </a:xfrm>
          <a:custGeom>
            <a:avLst/>
            <a:gdLst>
              <a:gd name="connsiteX0" fmla="*/ 164618 w 1619348"/>
              <a:gd name="connsiteY0" fmla="*/ 1081639 h 1455334"/>
              <a:gd name="connsiteX1" fmla="*/ 0 w 1619348"/>
              <a:gd name="connsiteY1" fmla="*/ 910437 h 1455334"/>
              <a:gd name="connsiteX2" fmla="*/ 379896 w 1619348"/>
              <a:gd name="connsiteY2" fmla="*/ 396309 h 1455334"/>
              <a:gd name="connsiteX3" fmla="*/ 907704 w 1619348"/>
              <a:gd name="connsiteY3" fmla="*/ 46408 h 1455334"/>
              <a:gd name="connsiteX4" fmla="*/ 1619348 w 1619348"/>
              <a:gd name="connsiteY4" fmla="*/ 19864 h 1455334"/>
              <a:gd name="connsiteX5" fmla="*/ 1336246 w 1619348"/>
              <a:gd name="connsiteY5" fmla="*/ 430433 h 1455334"/>
              <a:gd name="connsiteX6" fmla="*/ 1004984 w 1619348"/>
              <a:gd name="connsiteY6" fmla="*/ 698792 h 1455334"/>
              <a:gd name="connsiteX7" fmla="*/ 798499 w 1619348"/>
              <a:gd name="connsiteY7" fmla="*/ 808317 h 1455334"/>
              <a:gd name="connsiteX8" fmla="*/ 800389 w 1619348"/>
              <a:gd name="connsiteY8" fmla="*/ 844290 h 1455334"/>
              <a:gd name="connsiteX9" fmla="*/ 1054824 w 1619348"/>
              <a:gd name="connsiteY9" fmla="*/ 924348 h 1455334"/>
              <a:gd name="connsiteX10" fmla="*/ 1514867 w 1619348"/>
              <a:gd name="connsiteY10" fmla="*/ 1141481 h 1455334"/>
              <a:gd name="connsiteX11" fmla="*/ 1589766 w 1619348"/>
              <a:gd name="connsiteY11" fmla="*/ 1187689 h 1455334"/>
              <a:gd name="connsiteX12" fmla="*/ 1370811 w 1619348"/>
              <a:gd name="connsiteY12" fmla="*/ 1445268 h 1455334"/>
              <a:gd name="connsiteX13" fmla="*/ 1323182 w 1619348"/>
              <a:gd name="connsiteY13" fmla="*/ 1447990 h 1455334"/>
              <a:gd name="connsiteX14" fmla="*/ 834207 w 1619348"/>
              <a:gd name="connsiteY14" fmla="*/ 1436333 h 1455334"/>
              <a:gd name="connsiteX15" fmla="*/ 340649 w 1619348"/>
              <a:gd name="connsiteY15" fmla="*/ 1227684 h 1455334"/>
              <a:gd name="connsiteX16" fmla="*/ 164618 w 1619348"/>
              <a:gd name="connsiteY16" fmla="*/ 1081639 h 1455334"/>
              <a:gd name="connsiteX0" fmla="*/ 164618 w 1619348"/>
              <a:gd name="connsiteY0" fmla="*/ 1081639 h 1455334"/>
              <a:gd name="connsiteX1" fmla="*/ 0 w 1619348"/>
              <a:gd name="connsiteY1" fmla="*/ 910437 h 1455334"/>
              <a:gd name="connsiteX2" fmla="*/ 379896 w 1619348"/>
              <a:gd name="connsiteY2" fmla="*/ 396309 h 1455334"/>
              <a:gd name="connsiteX3" fmla="*/ 907704 w 1619348"/>
              <a:gd name="connsiteY3" fmla="*/ 46408 h 1455334"/>
              <a:gd name="connsiteX4" fmla="*/ 1619348 w 1619348"/>
              <a:gd name="connsiteY4" fmla="*/ 19864 h 1455334"/>
              <a:gd name="connsiteX5" fmla="*/ 1336246 w 1619348"/>
              <a:gd name="connsiteY5" fmla="*/ 430433 h 1455334"/>
              <a:gd name="connsiteX6" fmla="*/ 1004984 w 1619348"/>
              <a:gd name="connsiteY6" fmla="*/ 698792 h 1455334"/>
              <a:gd name="connsiteX7" fmla="*/ 798499 w 1619348"/>
              <a:gd name="connsiteY7" fmla="*/ 808317 h 1455334"/>
              <a:gd name="connsiteX8" fmla="*/ 800389 w 1619348"/>
              <a:gd name="connsiteY8" fmla="*/ 844290 h 1455334"/>
              <a:gd name="connsiteX9" fmla="*/ 1054824 w 1619348"/>
              <a:gd name="connsiteY9" fmla="*/ 924348 h 1455334"/>
              <a:gd name="connsiteX10" fmla="*/ 1514867 w 1619348"/>
              <a:gd name="connsiteY10" fmla="*/ 1141481 h 1455334"/>
              <a:gd name="connsiteX11" fmla="*/ 1589766 w 1619348"/>
              <a:gd name="connsiteY11" fmla="*/ 1187689 h 1455334"/>
              <a:gd name="connsiteX12" fmla="*/ 1370811 w 1619348"/>
              <a:gd name="connsiteY12" fmla="*/ 1445268 h 1455334"/>
              <a:gd name="connsiteX13" fmla="*/ 1323182 w 1619348"/>
              <a:gd name="connsiteY13" fmla="*/ 1447990 h 1455334"/>
              <a:gd name="connsiteX14" fmla="*/ 834207 w 1619348"/>
              <a:gd name="connsiteY14" fmla="*/ 1436333 h 1455334"/>
              <a:gd name="connsiteX15" fmla="*/ 164618 w 1619348"/>
              <a:gd name="connsiteY15" fmla="*/ 1081639 h 1455334"/>
              <a:gd name="connsiteX0" fmla="*/ 283148 w 1619348"/>
              <a:gd name="connsiteY0" fmla="*/ 1129982 h 1455334"/>
              <a:gd name="connsiteX1" fmla="*/ 0 w 1619348"/>
              <a:gd name="connsiteY1" fmla="*/ 910437 h 1455334"/>
              <a:gd name="connsiteX2" fmla="*/ 379896 w 1619348"/>
              <a:gd name="connsiteY2" fmla="*/ 396309 h 1455334"/>
              <a:gd name="connsiteX3" fmla="*/ 907704 w 1619348"/>
              <a:gd name="connsiteY3" fmla="*/ 46408 h 1455334"/>
              <a:gd name="connsiteX4" fmla="*/ 1619348 w 1619348"/>
              <a:gd name="connsiteY4" fmla="*/ 19864 h 1455334"/>
              <a:gd name="connsiteX5" fmla="*/ 1336246 w 1619348"/>
              <a:gd name="connsiteY5" fmla="*/ 430433 h 1455334"/>
              <a:gd name="connsiteX6" fmla="*/ 1004984 w 1619348"/>
              <a:gd name="connsiteY6" fmla="*/ 698792 h 1455334"/>
              <a:gd name="connsiteX7" fmla="*/ 798499 w 1619348"/>
              <a:gd name="connsiteY7" fmla="*/ 808317 h 1455334"/>
              <a:gd name="connsiteX8" fmla="*/ 800389 w 1619348"/>
              <a:gd name="connsiteY8" fmla="*/ 844290 h 1455334"/>
              <a:gd name="connsiteX9" fmla="*/ 1054824 w 1619348"/>
              <a:gd name="connsiteY9" fmla="*/ 924348 h 1455334"/>
              <a:gd name="connsiteX10" fmla="*/ 1514867 w 1619348"/>
              <a:gd name="connsiteY10" fmla="*/ 1141481 h 1455334"/>
              <a:gd name="connsiteX11" fmla="*/ 1589766 w 1619348"/>
              <a:gd name="connsiteY11" fmla="*/ 1187689 h 1455334"/>
              <a:gd name="connsiteX12" fmla="*/ 1370811 w 1619348"/>
              <a:gd name="connsiteY12" fmla="*/ 1445268 h 1455334"/>
              <a:gd name="connsiteX13" fmla="*/ 1323182 w 1619348"/>
              <a:gd name="connsiteY13" fmla="*/ 1447990 h 1455334"/>
              <a:gd name="connsiteX14" fmla="*/ 834207 w 1619348"/>
              <a:gd name="connsiteY14" fmla="*/ 1436333 h 1455334"/>
              <a:gd name="connsiteX15" fmla="*/ 283148 w 1619348"/>
              <a:gd name="connsiteY15" fmla="*/ 1129982 h 1455334"/>
              <a:gd name="connsiteX0" fmla="*/ 283148 w 1619348"/>
              <a:gd name="connsiteY0" fmla="*/ 1129982 h 1455334"/>
              <a:gd name="connsiteX1" fmla="*/ 0 w 1619348"/>
              <a:gd name="connsiteY1" fmla="*/ 910437 h 1455334"/>
              <a:gd name="connsiteX2" fmla="*/ 379896 w 1619348"/>
              <a:gd name="connsiteY2" fmla="*/ 396309 h 1455334"/>
              <a:gd name="connsiteX3" fmla="*/ 907704 w 1619348"/>
              <a:gd name="connsiteY3" fmla="*/ 46408 h 1455334"/>
              <a:gd name="connsiteX4" fmla="*/ 1619348 w 1619348"/>
              <a:gd name="connsiteY4" fmla="*/ 19864 h 1455334"/>
              <a:gd name="connsiteX5" fmla="*/ 1336246 w 1619348"/>
              <a:gd name="connsiteY5" fmla="*/ 430433 h 1455334"/>
              <a:gd name="connsiteX6" fmla="*/ 1004984 w 1619348"/>
              <a:gd name="connsiteY6" fmla="*/ 698792 h 1455334"/>
              <a:gd name="connsiteX7" fmla="*/ 798499 w 1619348"/>
              <a:gd name="connsiteY7" fmla="*/ 808317 h 1455334"/>
              <a:gd name="connsiteX8" fmla="*/ 800389 w 1619348"/>
              <a:gd name="connsiteY8" fmla="*/ 844290 h 1455334"/>
              <a:gd name="connsiteX9" fmla="*/ 1054824 w 1619348"/>
              <a:gd name="connsiteY9" fmla="*/ 924348 h 1455334"/>
              <a:gd name="connsiteX10" fmla="*/ 1514867 w 1619348"/>
              <a:gd name="connsiteY10" fmla="*/ 1141481 h 1455334"/>
              <a:gd name="connsiteX11" fmla="*/ 1589766 w 1619348"/>
              <a:gd name="connsiteY11" fmla="*/ 1187689 h 1455334"/>
              <a:gd name="connsiteX12" fmla="*/ 1370811 w 1619348"/>
              <a:gd name="connsiteY12" fmla="*/ 1445268 h 1455334"/>
              <a:gd name="connsiteX13" fmla="*/ 1323182 w 1619348"/>
              <a:gd name="connsiteY13" fmla="*/ 1447990 h 1455334"/>
              <a:gd name="connsiteX14" fmla="*/ 834207 w 1619348"/>
              <a:gd name="connsiteY14" fmla="*/ 1436333 h 1455334"/>
              <a:gd name="connsiteX15" fmla="*/ 283148 w 1619348"/>
              <a:gd name="connsiteY15" fmla="*/ 1129982 h 1455334"/>
              <a:gd name="connsiteX0" fmla="*/ 283148 w 1619348"/>
              <a:gd name="connsiteY0" fmla="*/ 1129982 h 1449450"/>
              <a:gd name="connsiteX1" fmla="*/ 0 w 1619348"/>
              <a:gd name="connsiteY1" fmla="*/ 910437 h 1449450"/>
              <a:gd name="connsiteX2" fmla="*/ 379896 w 1619348"/>
              <a:gd name="connsiteY2" fmla="*/ 396309 h 1449450"/>
              <a:gd name="connsiteX3" fmla="*/ 907704 w 1619348"/>
              <a:gd name="connsiteY3" fmla="*/ 46408 h 1449450"/>
              <a:gd name="connsiteX4" fmla="*/ 1619348 w 1619348"/>
              <a:gd name="connsiteY4" fmla="*/ 19864 h 1449450"/>
              <a:gd name="connsiteX5" fmla="*/ 1336246 w 1619348"/>
              <a:gd name="connsiteY5" fmla="*/ 430433 h 1449450"/>
              <a:gd name="connsiteX6" fmla="*/ 1004984 w 1619348"/>
              <a:gd name="connsiteY6" fmla="*/ 698792 h 1449450"/>
              <a:gd name="connsiteX7" fmla="*/ 798499 w 1619348"/>
              <a:gd name="connsiteY7" fmla="*/ 808317 h 1449450"/>
              <a:gd name="connsiteX8" fmla="*/ 800389 w 1619348"/>
              <a:gd name="connsiteY8" fmla="*/ 844290 h 1449450"/>
              <a:gd name="connsiteX9" fmla="*/ 1054824 w 1619348"/>
              <a:gd name="connsiteY9" fmla="*/ 924348 h 1449450"/>
              <a:gd name="connsiteX10" fmla="*/ 1514867 w 1619348"/>
              <a:gd name="connsiteY10" fmla="*/ 1141481 h 1449450"/>
              <a:gd name="connsiteX11" fmla="*/ 1589766 w 1619348"/>
              <a:gd name="connsiteY11" fmla="*/ 1187689 h 1449450"/>
              <a:gd name="connsiteX12" fmla="*/ 1370811 w 1619348"/>
              <a:gd name="connsiteY12" fmla="*/ 1445268 h 1449450"/>
              <a:gd name="connsiteX13" fmla="*/ 1323182 w 1619348"/>
              <a:gd name="connsiteY13" fmla="*/ 1447990 h 1449450"/>
              <a:gd name="connsiteX14" fmla="*/ 814568 w 1619348"/>
              <a:gd name="connsiteY14" fmla="*/ 1400582 h 1449450"/>
              <a:gd name="connsiteX15" fmla="*/ 283148 w 1619348"/>
              <a:gd name="connsiteY15" fmla="*/ 1129982 h 1449450"/>
              <a:gd name="connsiteX0" fmla="*/ 283148 w 1619348"/>
              <a:gd name="connsiteY0" fmla="*/ 1132238 h 1451706"/>
              <a:gd name="connsiteX1" fmla="*/ 0 w 1619348"/>
              <a:gd name="connsiteY1" fmla="*/ 912693 h 1451706"/>
              <a:gd name="connsiteX2" fmla="*/ 392066 w 1619348"/>
              <a:gd name="connsiteY2" fmla="*/ 437499 h 1451706"/>
              <a:gd name="connsiteX3" fmla="*/ 907704 w 1619348"/>
              <a:gd name="connsiteY3" fmla="*/ 48664 h 1451706"/>
              <a:gd name="connsiteX4" fmla="*/ 1619348 w 1619348"/>
              <a:gd name="connsiteY4" fmla="*/ 22120 h 1451706"/>
              <a:gd name="connsiteX5" fmla="*/ 1336246 w 1619348"/>
              <a:gd name="connsiteY5" fmla="*/ 432689 h 1451706"/>
              <a:gd name="connsiteX6" fmla="*/ 1004984 w 1619348"/>
              <a:gd name="connsiteY6" fmla="*/ 701048 h 1451706"/>
              <a:gd name="connsiteX7" fmla="*/ 798499 w 1619348"/>
              <a:gd name="connsiteY7" fmla="*/ 810573 h 1451706"/>
              <a:gd name="connsiteX8" fmla="*/ 800389 w 1619348"/>
              <a:gd name="connsiteY8" fmla="*/ 846546 h 1451706"/>
              <a:gd name="connsiteX9" fmla="*/ 1054824 w 1619348"/>
              <a:gd name="connsiteY9" fmla="*/ 926604 h 1451706"/>
              <a:gd name="connsiteX10" fmla="*/ 1514867 w 1619348"/>
              <a:gd name="connsiteY10" fmla="*/ 1143737 h 1451706"/>
              <a:gd name="connsiteX11" fmla="*/ 1589766 w 1619348"/>
              <a:gd name="connsiteY11" fmla="*/ 1189945 h 1451706"/>
              <a:gd name="connsiteX12" fmla="*/ 1370811 w 1619348"/>
              <a:gd name="connsiteY12" fmla="*/ 1447524 h 1451706"/>
              <a:gd name="connsiteX13" fmla="*/ 1323182 w 1619348"/>
              <a:gd name="connsiteY13" fmla="*/ 1450246 h 1451706"/>
              <a:gd name="connsiteX14" fmla="*/ 814568 w 1619348"/>
              <a:gd name="connsiteY14" fmla="*/ 1402838 h 1451706"/>
              <a:gd name="connsiteX15" fmla="*/ 283148 w 1619348"/>
              <a:gd name="connsiteY15" fmla="*/ 1132238 h 1451706"/>
              <a:gd name="connsiteX0" fmla="*/ 283148 w 1619348"/>
              <a:gd name="connsiteY0" fmla="*/ 1132238 h 1451706"/>
              <a:gd name="connsiteX1" fmla="*/ 0 w 1619348"/>
              <a:gd name="connsiteY1" fmla="*/ 912693 h 1451706"/>
              <a:gd name="connsiteX2" fmla="*/ 392066 w 1619348"/>
              <a:gd name="connsiteY2" fmla="*/ 437499 h 1451706"/>
              <a:gd name="connsiteX3" fmla="*/ 907704 w 1619348"/>
              <a:gd name="connsiteY3" fmla="*/ 48664 h 1451706"/>
              <a:gd name="connsiteX4" fmla="*/ 1619348 w 1619348"/>
              <a:gd name="connsiteY4" fmla="*/ 22120 h 1451706"/>
              <a:gd name="connsiteX5" fmla="*/ 1336246 w 1619348"/>
              <a:gd name="connsiteY5" fmla="*/ 432689 h 1451706"/>
              <a:gd name="connsiteX6" fmla="*/ 1004984 w 1619348"/>
              <a:gd name="connsiteY6" fmla="*/ 701048 h 1451706"/>
              <a:gd name="connsiteX7" fmla="*/ 798499 w 1619348"/>
              <a:gd name="connsiteY7" fmla="*/ 810573 h 1451706"/>
              <a:gd name="connsiteX8" fmla="*/ 800389 w 1619348"/>
              <a:gd name="connsiteY8" fmla="*/ 846546 h 1451706"/>
              <a:gd name="connsiteX9" fmla="*/ 1054824 w 1619348"/>
              <a:gd name="connsiteY9" fmla="*/ 926604 h 1451706"/>
              <a:gd name="connsiteX10" fmla="*/ 1514867 w 1619348"/>
              <a:gd name="connsiteY10" fmla="*/ 1143737 h 1451706"/>
              <a:gd name="connsiteX11" fmla="*/ 1589766 w 1619348"/>
              <a:gd name="connsiteY11" fmla="*/ 1189945 h 1451706"/>
              <a:gd name="connsiteX12" fmla="*/ 1370811 w 1619348"/>
              <a:gd name="connsiteY12" fmla="*/ 1447524 h 1451706"/>
              <a:gd name="connsiteX13" fmla="*/ 1323182 w 1619348"/>
              <a:gd name="connsiteY13" fmla="*/ 1450246 h 1451706"/>
              <a:gd name="connsiteX14" fmla="*/ 814568 w 1619348"/>
              <a:gd name="connsiteY14" fmla="*/ 1402838 h 1451706"/>
              <a:gd name="connsiteX15" fmla="*/ 283148 w 1619348"/>
              <a:gd name="connsiteY15" fmla="*/ 1132238 h 1451706"/>
              <a:gd name="connsiteX0" fmla="*/ 283148 w 1619348"/>
              <a:gd name="connsiteY0" fmla="*/ 1132238 h 1451706"/>
              <a:gd name="connsiteX1" fmla="*/ 0 w 1619348"/>
              <a:gd name="connsiteY1" fmla="*/ 912693 h 1451706"/>
              <a:gd name="connsiteX2" fmla="*/ 392066 w 1619348"/>
              <a:gd name="connsiteY2" fmla="*/ 437499 h 1451706"/>
              <a:gd name="connsiteX3" fmla="*/ 907704 w 1619348"/>
              <a:gd name="connsiteY3" fmla="*/ 48664 h 1451706"/>
              <a:gd name="connsiteX4" fmla="*/ 1619348 w 1619348"/>
              <a:gd name="connsiteY4" fmla="*/ 22120 h 1451706"/>
              <a:gd name="connsiteX5" fmla="*/ 1336246 w 1619348"/>
              <a:gd name="connsiteY5" fmla="*/ 432689 h 1451706"/>
              <a:gd name="connsiteX6" fmla="*/ 1004984 w 1619348"/>
              <a:gd name="connsiteY6" fmla="*/ 701048 h 1451706"/>
              <a:gd name="connsiteX7" fmla="*/ 798499 w 1619348"/>
              <a:gd name="connsiteY7" fmla="*/ 810573 h 1451706"/>
              <a:gd name="connsiteX8" fmla="*/ 800389 w 1619348"/>
              <a:gd name="connsiteY8" fmla="*/ 846546 h 1451706"/>
              <a:gd name="connsiteX9" fmla="*/ 1054824 w 1619348"/>
              <a:gd name="connsiteY9" fmla="*/ 926604 h 1451706"/>
              <a:gd name="connsiteX10" fmla="*/ 1514867 w 1619348"/>
              <a:gd name="connsiteY10" fmla="*/ 1143737 h 1451706"/>
              <a:gd name="connsiteX11" fmla="*/ 1589766 w 1619348"/>
              <a:gd name="connsiteY11" fmla="*/ 1189945 h 1451706"/>
              <a:gd name="connsiteX12" fmla="*/ 1370811 w 1619348"/>
              <a:gd name="connsiteY12" fmla="*/ 1447524 h 1451706"/>
              <a:gd name="connsiteX13" fmla="*/ 1323182 w 1619348"/>
              <a:gd name="connsiteY13" fmla="*/ 1450246 h 1451706"/>
              <a:gd name="connsiteX14" fmla="*/ 814568 w 1619348"/>
              <a:gd name="connsiteY14" fmla="*/ 1402838 h 1451706"/>
              <a:gd name="connsiteX15" fmla="*/ 283148 w 1619348"/>
              <a:gd name="connsiteY15" fmla="*/ 1132238 h 145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348" h="1451706">
                <a:moveTo>
                  <a:pt x="283148" y="1132238"/>
                </a:moveTo>
                <a:cubicBezTo>
                  <a:pt x="147387" y="1050547"/>
                  <a:pt x="41739" y="969217"/>
                  <a:pt x="0" y="912693"/>
                </a:cubicBezTo>
                <a:cubicBezTo>
                  <a:pt x="126820" y="747535"/>
                  <a:pt x="242915" y="592015"/>
                  <a:pt x="392066" y="437499"/>
                </a:cubicBezTo>
                <a:cubicBezTo>
                  <a:pt x="540766" y="283450"/>
                  <a:pt x="703157" y="117894"/>
                  <a:pt x="907704" y="48664"/>
                </a:cubicBezTo>
                <a:cubicBezTo>
                  <a:pt x="1112251" y="-20566"/>
                  <a:pt x="1574254" y="-2821"/>
                  <a:pt x="1619348" y="22120"/>
                </a:cubicBezTo>
                <a:cubicBezTo>
                  <a:pt x="1576729" y="164256"/>
                  <a:pt x="1500114" y="264780"/>
                  <a:pt x="1336246" y="432689"/>
                </a:cubicBezTo>
                <a:cubicBezTo>
                  <a:pt x="1221147" y="544616"/>
                  <a:pt x="1094608" y="638068"/>
                  <a:pt x="1004984" y="701048"/>
                </a:cubicBezTo>
                <a:cubicBezTo>
                  <a:pt x="915359" y="764029"/>
                  <a:pt x="832598" y="786323"/>
                  <a:pt x="798499" y="810573"/>
                </a:cubicBezTo>
                <a:cubicBezTo>
                  <a:pt x="764400" y="834823"/>
                  <a:pt x="757668" y="827208"/>
                  <a:pt x="800389" y="846546"/>
                </a:cubicBezTo>
                <a:cubicBezTo>
                  <a:pt x="843110" y="865885"/>
                  <a:pt x="935744" y="877072"/>
                  <a:pt x="1054824" y="926604"/>
                </a:cubicBezTo>
                <a:cubicBezTo>
                  <a:pt x="1173903" y="976135"/>
                  <a:pt x="1375763" y="1066029"/>
                  <a:pt x="1514867" y="1143737"/>
                </a:cubicBezTo>
                <a:lnTo>
                  <a:pt x="1589766" y="1189945"/>
                </a:lnTo>
                <a:lnTo>
                  <a:pt x="1370811" y="1447524"/>
                </a:lnTo>
                <a:lnTo>
                  <a:pt x="1323182" y="1450246"/>
                </a:lnTo>
                <a:cubicBezTo>
                  <a:pt x="1168686" y="1458623"/>
                  <a:pt x="954594" y="1429397"/>
                  <a:pt x="814568" y="1402838"/>
                </a:cubicBezTo>
                <a:cubicBezTo>
                  <a:pt x="621474" y="1341780"/>
                  <a:pt x="418909" y="1213929"/>
                  <a:pt x="283148" y="1132238"/>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4E4203D9-ED40-164B-0213-240FABE53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167868">
            <a:off x="1881899" y="3363262"/>
            <a:ext cx="1493750" cy="1040697"/>
          </a:xfrm>
          <a:custGeom>
            <a:avLst/>
            <a:gdLst>
              <a:gd name="connsiteX0" fmla="*/ 1007721 w 1719134"/>
              <a:gd name="connsiteY0" fmla="*/ 80 h 1362800"/>
              <a:gd name="connsiteX1" fmla="*/ 1353550 w 1719134"/>
              <a:gd name="connsiteY1" fmla="*/ 149151 h 1362800"/>
              <a:gd name="connsiteX2" fmla="*/ 1637568 w 1719134"/>
              <a:gd name="connsiteY2" fmla="*/ 474733 h 1362800"/>
              <a:gd name="connsiteX3" fmla="*/ 1719018 w 1719134"/>
              <a:gd name="connsiteY3" fmla="*/ 1228710 h 1362800"/>
              <a:gd name="connsiteX4" fmla="*/ 1719134 w 1719134"/>
              <a:gd name="connsiteY4" fmla="*/ 1229716 h 1362800"/>
              <a:gd name="connsiteX5" fmla="*/ 1381687 w 1719134"/>
              <a:gd name="connsiteY5" fmla="*/ 1256031 h 1362800"/>
              <a:gd name="connsiteX6" fmla="*/ 1379439 w 1719134"/>
              <a:gd name="connsiteY6" fmla="*/ 1252042 h 1362800"/>
              <a:gd name="connsiteX7" fmla="*/ 1346623 w 1719134"/>
              <a:gd name="connsiteY7" fmla="*/ 758751 h 1362800"/>
              <a:gd name="connsiteX8" fmla="*/ 1256568 w 1719134"/>
              <a:gd name="connsiteY8" fmla="*/ 509370 h 1362800"/>
              <a:gd name="connsiteX9" fmla="*/ 1014114 w 1719134"/>
              <a:gd name="connsiteY9" fmla="*/ 384679 h 1362800"/>
              <a:gd name="connsiteX10" fmla="*/ 570768 w 1719134"/>
              <a:gd name="connsiteY10" fmla="*/ 495515 h 1362800"/>
              <a:gd name="connsiteX11" fmla="*/ 328314 w 1719134"/>
              <a:gd name="connsiteY11" fmla="*/ 848806 h 1362800"/>
              <a:gd name="connsiteX12" fmla="*/ 337568 w 1719134"/>
              <a:gd name="connsiteY12" fmla="*/ 1327275 h 1362800"/>
              <a:gd name="connsiteX13" fmla="*/ 337035 w 1719134"/>
              <a:gd name="connsiteY13" fmla="*/ 1337494 h 1362800"/>
              <a:gd name="connsiteX14" fmla="*/ 12525 w 1719134"/>
              <a:gd name="connsiteY14" fmla="*/ 1362800 h 1362800"/>
              <a:gd name="connsiteX15" fmla="*/ 9836 w 1719134"/>
              <a:gd name="connsiteY15" fmla="*/ 1352962 h 1362800"/>
              <a:gd name="connsiteX16" fmla="*/ 51223 w 1719134"/>
              <a:gd name="connsiteY16" fmla="*/ 786461 h 1362800"/>
              <a:gd name="connsiteX17" fmla="*/ 307532 w 1719134"/>
              <a:gd name="connsiteY17" fmla="*/ 287697 h 1362800"/>
              <a:gd name="connsiteX18" fmla="*/ 944841 w 1719134"/>
              <a:gd name="connsiteY18" fmla="*/ 3679 h 1362800"/>
              <a:gd name="connsiteX19" fmla="*/ 1007721 w 1719134"/>
              <a:gd name="connsiteY19" fmla="*/ 80 h 1362800"/>
              <a:gd name="connsiteX0" fmla="*/ 1008116 w 1719529"/>
              <a:gd name="connsiteY0" fmla="*/ 80 h 1362800"/>
              <a:gd name="connsiteX1" fmla="*/ 1353945 w 1719529"/>
              <a:gd name="connsiteY1" fmla="*/ 149151 h 1362800"/>
              <a:gd name="connsiteX2" fmla="*/ 1637963 w 1719529"/>
              <a:gd name="connsiteY2" fmla="*/ 474733 h 1362800"/>
              <a:gd name="connsiteX3" fmla="*/ 1719413 w 1719529"/>
              <a:gd name="connsiteY3" fmla="*/ 1228710 h 1362800"/>
              <a:gd name="connsiteX4" fmla="*/ 1719529 w 1719529"/>
              <a:gd name="connsiteY4" fmla="*/ 1229716 h 1362800"/>
              <a:gd name="connsiteX5" fmla="*/ 1382082 w 1719529"/>
              <a:gd name="connsiteY5" fmla="*/ 1256031 h 1362800"/>
              <a:gd name="connsiteX6" fmla="*/ 1379834 w 1719529"/>
              <a:gd name="connsiteY6" fmla="*/ 1252042 h 1362800"/>
              <a:gd name="connsiteX7" fmla="*/ 1347018 w 1719529"/>
              <a:gd name="connsiteY7" fmla="*/ 758751 h 1362800"/>
              <a:gd name="connsiteX8" fmla="*/ 1256963 w 1719529"/>
              <a:gd name="connsiteY8" fmla="*/ 509370 h 1362800"/>
              <a:gd name="connsiteX9" fmla="*/ 1014509 w 1719529"/>
              <a:gd name="connsiteY9" fmla="*/ 384679 h 1362800"/>
              <a:gd name="connsiteX10" fmla="*/ 571163 w 1719529"/>
              <a:gd name="connsiteY10" fmla="*/ 495515 h 1362800"/>
              <a:gd name="connsiteX11" fmla="*/ 328709 w 1719529"/>
              <a:gd name="connsiteY11" fmla="*/ 848806 h 1362800"/>
              <a:gd name="connsiteX12" fmla="*/ 337963 w 1719529"/>
              <a:gd name="connsiteY12" fmla="*/ 1327275 h 1362800"/>
              <a:gd name="connsiteX13" fmla="*/ 337430 w 1719529"/>
              <a:gd name="connsiteY13" fmla="*/ 1337494 h 1362800"/>
              <a:gd name="connsiteX14" fmla="*/ 12920 w 1719529"/>
              <a:gd name="connsiteY14" fmla="*/ 1362800 h 1362800"/>
              <a:gd name="connsiteX15" fmla="*/ 10231 w 1719529"/>
              <a:gd name="connsiteY15" fmla="*/ 1352962 h 1362800"/>
              <a:gd name="connsiteX16" fmla="*/ 51618 w 1719529"/>
              <a:gd name="connsiteY16" fmla="*/ 786461 h 1362800"/>
              <a:gd name="connsiteX17" fmla="*/ 272760 w 1719529"/>
              <a:gd name="connsiteY17" fmla="*/ 244950 h 1362800"/>
              <a:gd name="connsiteX18" fmla="*/ 945236 w 1719529"/>
              <a:gd name="connsiteY18" fmla="*/ 3679 h 1362800"/>
              <a:gd name="connsiteX19" fmla="*/ 1008116 w 1719529"/>
              <a:gd name="connsiteY19" fmla="*/ 80 h 1362800"/>
              <a:gd name="connsiteX0" fmla="*/ 1007949 w 1719362"/>
              <a:gd name="connsiteY0" fmla="*/ 80 h 1362800"/>
              <a:gd name="connsiteX1" fmla="*/ 1353778 w 1719362"/>
              <a:gd name="connsiteY1" fmla="*/ 149151 h 1362800"/>
              <a:gd name="connsiteX2" fmla="*/ 1637796 w 1719362"/>
              <a:gd name="connsiteY2" fmla="*/ 474733 h 1362800"/>
              <a:gd name="connsiteX3" fmla="*/ 1719246 w 1719362"/>
              <a:gd name="connsiteY3" fmla="*/ 1228710 h 1362800"/>
              <a:gd name="connsiteX4" fmla="*/ 1719362 w 1719362"/>
              <a:gd name="connsiteY4" fmla="*/ 1229716 h 1362800"/>
              <a:gd name="connsiteX5" fmla="*/ 1381915 w 1719362"/>
              <a:gd name="connsiteY5" fmla="*/ 1256031 h 1362800"/>
              <a:gd name="connsiteX6" fmla="*/ 1379667 w 1719362"/>
              <a:gd name="connsiteY6" fmla="*/ 1252042 h 1362800"/>
              <a:gd name="connsiteX7" fmla="*/ 1346851 w 1719362"/>
              <a:gd name="connsiteY7" fmla="*/ 758751 h 1362800"/>
              <a:gd name="connsiteX8" fmla="*/ 1256796 w 1719362"/>
              <a:gd name="connsiteY8" fmla="*/ 509370 h 1362800"/>
              <a:gd name="connsiteX9" fmla="*/ 1014342 w 1719362"/>
              <a:gd name="connsiteY9" fmla="*/ 384679 h 1362800"/>
              <a:gd name="connsiteX10" fmla="*/ 570996 w 1719362"/>
              <a:gd name="connsiteY10" fmla="*/ 495515 h 1362800"/>
              <a:gd name="connsiteX11" fmla="*/ 328542 w 1719362"/>
              <a:gd name="connsiteY11" fmla="*/ 848806 h 1362800"/>
              <a:gd name="connsiteX12" fmla="*/ 337796 w 1719362"/>
              <a:gd name="connsiteY12" fmla="*/ 1327275 h 1362800"/>
              <a:gd name="connsiteX13" fmla="*/ 337263 w 1719362"/>
              <a:gd name="connsiteY13" fmla="*/ 1337494 h 1362800"/>
              <a:gd name="connsiteX14" fmla="*/ 12753 w 1719362"/>
              <a:gd name="connsiteY14" fmla="*/ 1362800 h 1362800"/>
              <a:gd name="connsiteX15" fmla="*/ 10064 w 1719362"/>
              <a:gd name="connsiteY15" fmla="*/ 1352962 h 1362800"/>
              <a:gd name="connsiteX16" fmla="*/ 51451 w 1719362"/>
              <a:gd name="connsiteY16" fmla="*/ 786461 h 1362800"/>
              <a:gd name="connsiteX17" fmla="*/ 266732 w 1719362"/>
              <a:gd name="connsiteY17" fmla="*/ 215943 h 1362800"/>
              <a:gd name="connsiteX18" fmla="*/ 945069 w 1719362"/>
              <a:gd name="connsiteY18" fmla="*/ 3679 h 1362800"/>
              <a:gd name="connsiteX19" fmla="*/ 1007949 w 1719362"/>
              <a:gd name="connsiteY19" fmla="*/ 80 h 1362800"/>
              <a:gd name="connsiteX0" fmla="*/ 1007949 w 1719362"/>
              <a:gd name="connsiteY0" fmla="*/ 80 h 1362800"/>
              <a:gd name="connsiteX1" fmla="*/ 1353778 w 1719362"/>
              <a:gd name="connsiteY1" fmla="*/ 149151 h 1362800"/>
              <a:gd name="connsiteX2" fmla="*/ 1637796 w 1719362"/>
              <a:gd name="connsiteY2" fmla="*/ 474733 h 1362800"/>
              <a:gd name="connsiteX3" fmla="*/ 1719246 w 1719362"/>
              <a:gd name="connsiteY3" fmla="*/ 1228710 h 1362800"/>
              <a:gd name="connsiteX4" fmla="*/ 1719362 w 1719362"/>
              <a:gd name="connsiteY4" fmla="*/ 1229716 h 1362800"/>
              <a:gd name="connsiteX5" fmla="*/ 1381915 w 1719362"/>
              <a:gd name="connsiteY5" fmla="*/ 1256031 h 1362800"/>
              <a:gd name="connsiteX6" fmla="*/ 1379667 w 1719362"/>
              <a:gd name="connsiteY6" fmla="*/ 1252042 h 1362800"/>
              <a:gd name="connsiteX7" fmla="*/ 1346851 w 1719362"/>
              <a:gd name="connsiteY7" fmla="*/ 758751 h 1362800"/>
              <a:gd name="connsiteX8" fmla="*/ 1256796 w 1719362"/>
              <a:gd name="connsiteY8" fmla="*/ 509370 h 1362800"/>
              <a:gd name="connsiteX9" fmla="*/ 1014342 w 1719362"/>
              <a:gd name="connsiteY9" fmla="*/ 384679 h 1362800"/>
              <a:gd name="connsiteX10" fmla="*/ 570996 w 1719362"/>
              <a:gd name="connsiteY10" fmla="*/ 495515 h 1362800"/>
              <a:gd name="connsiteX11" fmla="*/ 387159 w 1719362"/>
              <a:gd name="connsiteY11" fmla="*/ 838119 h 1362800"/>
              <a:gd name="connsiteX12" fmla="*/ 337796 w 1719362"/>
              <a:gd name="connsiteY12" fmla="*/ 1327275 h 1362800"/>
              <a:gd name="connsiteX13" fmla="*/ 337263 w 1719362"/>
              <a:gd name="connsiteY13" fmla="*/ 1337494 h 1362800"/>
              <a:gd name="connsiteX14" fmla="*/ 12753 w 1719362"/>
              <a:gd name="connsiteY14" fmla="*/ 1362800 h 1362800"/>
              <a:gd name="connsiteX15" fmla="*/ 10064 w 1719362"/>
              <a:gd name="connsiteY15" fmla="*/ 1352962 h 1362800"/>
              <a:gd name="connsiteX16" fmla="*/ 51451 w 1719362"/>
              <a:gd name="connsiteY16" fmla="*/ 786461 h 1362800"/>
              <a:gd name="connsiteX17" fmla="*/ 266732 w 1719362"/>
              <a:gd name="connsiteY17" fmla="*/ 215943 h 1362800"/>
              <a:gd name="connsiteX18" fmla="*/ 945069 w 1719362"/>
              <a:gd name="connsiteY18" fmla="*/ 3679 h 1362800"/>
              <a:gd name="connsiteX19" fmla="*/ 1007949 w 1719362"/>
              <a:gd name="connsiteY19" fmla="*/ 80 h 1362800"/>
              <a:gd name="connsiteX0" fmla="*/ 1007949 w 1719362"/>
              <a:gd name="connsiteY0" fmla="*/ 80 h 1362800"/>
              <a:gd name="connsiteX1" fmla="*/ 1353778 w 1719362"/>
              <a:gd name="connsiteY1" fmla="*/ 149151 h 1362800"/>
              <a:gd name="connsiteX2" fmla="*/ 1637796 w 1719362"/>
              <a:gd name="connsiteY2" fmla="*/ 474733 h 1362800"/>
              <a:gd name="connsiteX3" fmla="*/ 1719246 w 1719362"/>
              <a:gd name="connsiteY3" fmla="*/ 1228710 h 1362800"/>
              <a:gd name="connsiteX4" fmla="*/ 1719362 w 1719362"/>
              <a:gd name="connsiteY4" fmla="*/ 1229716 h 1362800"/>
              <a:gd name="connsiteX5" fmla="*/ 1381915 w 1719362"/>
              <a:gd name="connsiteY5" fmla="*/ 1256031 h 1362800"/>
              <a:gd name="connsiteX6" fmla="*/ 1379667 w 1719362"/>
              <a:gd name="connsiteY6" fmla="*/ 1252042 h 1362800"/>
              <a:gd name="connsiteX7" fmla="*/ 1346851 w 1719362"/>
              <a:gd name="connsiteY7" fmla="*/ 758751 h 1362800"/>
              <a:gd name="connsiteX8" fmla="*/ 1256796 w 1719362"/>
              <a:gd name="connsiteY8" fmla="*/ 509370 h 1362800"/>
              <a:gd name="connsiteX9" fmla="*/ 1014342 w 1719362"/>
              <a:gd name="connsiteY9" fmla="*/ 384679 h 1362800"/>
              <a:gd name="connsiteX10" fmla="*/ 570996 w 1719362"/>
              <a:gd name="connsiteY10" fmla="*/ 495515 h 1362800"/>
              <a:gd name="connsiteX11" fmla="*/ 387159 w 1719362"/>
              <a:gd name="connsiteY11" fmla="*/ 838119 h 1362800"/>
              <a:gd name="connsiteX12" fmla="*/ 337796 w 1719362"/>
              <a:gd name="connsiteY12" fmla="*/ 1327275 h 1362800"/>
              <a:gd name="connsiteX13" fmla="*/ 427142 w 1719362"/>
              <a:gd name="connsiteY13" fmla="*/ 1354287 h 1362800"/>
              <a:gd name="connsiteX14" fmla="*/ 12753 w 1719362"/>
              <a:gd name="connsiteY14" fmla="*/ 1362800 h 1362800"/>
              <a:gd name="connsiteX15" fmla="*/ 10064 w 1719362"/>
              <a:gd name="connsiteY15" fmla="*/ 1352962 h 1362800"/>
              <a:gd name="connsiteX16" fmla="*/ 51451 w 1719362"/>
              <a:gd name="connsiteY16" fmla="*/ 786461 h 1362800"/>
              <a:gd name="connsiteX17" fmla="*/ 266732 w 1719362"/>
              <a:gd name="connsiteY17" fmla="*/ 215943 h 1362800"/>
              <a:gd name="connsiteX18" fmla="*/ 945069 w 1719362"/>
              <a:gd name="connsiteY18" fmla="*/ 3679 h 1362800"/>
              <a:gd name="connsiteX19" fmla="*/ 1007949 w 1719362"/>
              <a:gd name="connsiteY19" fmla="*/ 80 h 1362800"/>
              <a:gd name="connsiteX0" fmla="*/ 1007949 w 1719362"/>
              <a:gd name="connsiteY0" fmla="*/ 80 h 1362800"/>
              <a:gd name="connsiteX1" fmla="*/ 1353778 w 1719362"/>
              <a:gd name="connsiteY1" fmla="*/ 149151 h 1362800"/>
              <a:gd name="connsiteX2" fmla="*/ 1637796 w 1719362"/>
              <a:gd name="connsiteY2" fmla="*/ 474733 h 1362800"/>
              <a:gd name="connsiteX3" fmla="*/ 1719246 w 1719362"/>
              <a:gd name="connsiteY3" fmla="*/ 1228710 h 1362800"/>
              <a:gd name="connsiteX4" fmla="*/ 1719362 w 1719362"/>
              <a:gd name="connsiteY4" fmla="*/ 1229716 h 1362800"/>
              <a:gd name="connsiteX5" fmla="*/ 1381915 w 1719362"/>
              <a:gd name="connsiteY5" fmla="*/ 1256031 h 1362800"/>
              <a:gd name="connsiteX6" fmla="*/ 1379667 w 1719362"/>
              <a:gd name="connsiteY6" fmla="*/ 1252042 h 1362800"/>
              <a:gd name="connsiteX7" fmla="*/ 1346851 w 1719362"/>
              <a:gd name="connsiteY7" fmla="*/ 758751 h 1362800"/>
              <a:gd name="connsiteX8" fmla="*/ 1256796 w 1719362"/>
              <a:gd name="connsiteY8" fmla="*/ 509370 h 1362800"/>
              <a:gd name="connsiteX9" fmla="*/ 1014342 w 1719362"/>
              <a:gd name="connsiteY9" fmla="*/ 384679 h 1362800"/>
              <a:gd name="connsiteX10" fmla="*/ 570996 w 1719362"/>
              <a:gd name="connsiteY10" fmla="*/ 495515 h 1362800"/>
              <a:gd name="connsiteX11" fmla="*/ 387159 w 1719362"/>
              <a:gd name="connsiteY11" fmla="*/ 838119 h 1362800"/>
              <a:gd name="connsiteX12" fmla="*/ 423767 w 1719362"/>
              <a:gd name="connsiteY12" fmla="*/ 1304375 h 1362800"/>
              <a:gd name="connsiteX13" fmla="*/ 427142 w 1719362"/>
              <a:gd name="connsiteY13" fmla="*/ 1354287 h 1362800"/>
              <a:gd name="connsiteX14" fmla="*/ 12753 w 1719362"/>
              <a:gd name="connsiteY14" fmla="*/ 1362800 h 1362800"/>
              <a:gd name="connsiteX15" fmla="*/ 10064 w 1719362"/>
              <a:gd name="connsiteY15" fmla="*/ 1352962 h 1362800"/>
              <a:gd name="connsiteX16" fmla="*/ 51451 w 1719362"/>
              <a:gd name="connsiteY16" fmla="*/ 786461 h 1362800"/>
              <a:gd name="connsiteX17" fmla="*/ 266732 w 1719362"/>
              <a:gd name="connsiteY17" fmla="*/ 215943 h 1362800"/>
              <a:gd name="connsiteX18" fmla="*/ 945069 w 1719362"/>
              <a:gd name="connsiteY18" fmla="*/ 3679 h 1362800"/>
              <a:gd name="connsiteX19" fmla="*/ 1007949 w 1719362"/>
              <a:gd name="connsiteY19" fmla="*/ 80 h 1362800"/>
              <a:gd name="connsiteX0" fmla="*/ 1007949 w 1719362"/>
              <a:gd name="connsiteY0" fmla="*/ 80 h 1362800"/>
              <a:gd name="connsiteX1" fmla="*/ 1353778 w 1719362"/>
              <a:gd name="connsiteY1" fmla="*/ 149151 h 1362800"/>
              <a:gd name="connsiteX2" fmla="*/ 1637796 w 1719362"/>
              <a:gd name="connsiteY2" fmla="*/ 474733 h 1362800"/>
              <a:gd name="connsiteX3" fmla="*/ 1719246 w 1719362"/>
              <a:gd name="connsiteY3" fmla="*/ 1228710 h 1362800"/>
              <a:gd name="connsiteX4" fmla="*/ 1719362 w 1719362"/>
              <a:gd name="connsiteY4" fmla="*/ 1229716 h 1362800"/>
              <a:gd name="connsiteX5" fmla="*/ 1381915 w 1719362"/>
              <a:gd name="connsiteY5" fmla="*/ 1256031 h 1362800"/>
              <a:gd name="connsiteX6" fmla="*/ 1379667 w 1719362"/>
              <a:gd name="connsiteY6" fmla="*/ 1252042 h 1362800"/>
              <a:gd name="connsiteX7" fmla="*/ 1346851 w 1719362"/>
              <a:gd name="connsiteY7" fmla="*/ 758751 h 1362800"/>
              <a:gd name="connsiteX8" fmla="*/ 1256796 w 1719362"/>
              <a:gd name="connsiteY8" fmla="*/ 509370 h 1362800"/>
              <a:gd name="connsiteX9" fmla="*/ 1014342 w 1719362"/>
              <a:gd name="connsiteY9" fmla="*/ 384679 h 1362800"/>
              <a:gd name="connsiteX10" fmla="*/ 570996 w 1719362"/>
              <a:gd name="connsiteY10" fmla="*/ 495515 h 1362800"/>
              <a:gd name="connsiteX11" fmla="*/ 428192 w 1719362"/>
              <a:gd name="connsiteY11" fmla="*/ 824378 h 1362800"/>
              <a:gd name="connsiteX12" fmla="*/ 423767 w 1719362"/>
              <a:gd name="connsiteY12" fmla="*/ 1304375 h 1362800"/>
              <a:gd name="connsiteX13" fmla="*/ 427142 w 1719362"/>
              <a:gd name="connsiteY13" fmla="*/ 1354287 h 1362800"/>
              <a:gd name="connsiteX14" fmla="*/ 12753 w 1719362"/>
              <a:gd name="connsiteY14" fmla="*/ 1362800 h 1362800"/>
              <a:gd name="connsiteX15" fmla="*/ 10064 w 1719362"/>
              <a:gd name="connsiteY15" fmla="*/ 1352962 h 1362800"/>
              <a:gd name="connsiteX16" fmla="*/ 51451 w 1719362"/>
              <a:gd name="connsiteY16" fmla="*/ 786461 h 1362800"/>
              <a:gd name="connsiteX17" fmla="*/ 266732 w 1719362"/>
              <a:gd name="connsiteY17" fmla="*/ 215943 h 1362800"/>
              <a:gd name="connsiteX18" fmla="*/ 945069 w 1719362"/>
              <a:gd name="connsiteY18" fmla="*/ 3679 h 1362800"/>
              <a:gd name="connsiteX19" fmla="*/ 1007949 w 1719362"/>
              <a:gd name="connsiteY19" fmla="*/ 80 h 1362800"/>
              <a:gd name="connsiteX0" fmla="*/ 1007949 w 1719362"/>
              <a:gd name="connsiteY0" fmla="*/ 80 h 1362800"/>
              <a:gd name="connsiteX1" fmla="*/ 1353778 w 1719362"/>
              <a:gd name="connsiteY1" fmla="*/ 149151 h 1362800"/>
              <a:gd name="connsiteX2" fmla="*/ 1637796 w 1719362"/>
              <a:gd name="connsiteY2" fmla="*/ 474733 h 1362800"/>
              <a:gd name="connsiteX3" fmla="*/ 1719246 w 1719362"/>
              <a:gd name="connsiteY3" fmla="*/ 1228710 h 1362800"/>
              <a:gd name="connsiteX4" fmla="*/ 1719362 w 1719362"/>
              <a:gd name="connsiteY4" fmla="*/ 1229716 h 1362800"/>
              <a:gd name="connsiteX5" fmla="*/ 1381915 w 1719362"/>
              <a:gd name="connsiteY5" fmla="*/ 1256031 h 1362800"/>
              <a:gd name="connsiteX6" fmla="*/ 1287839 w 1719362"/>
              <a:gd name="connsiteY6" fmla="*/ 1258148 h 1362800"/>
              <a:gd name="connsiteX7" fmla="*/ 1346851 w 1719362"/>
              <a:gd name="connsiteY7" fmla="*/ 758751 h 1362800"/>
              <a:gd name="connsiteX8" fmla="*/ 1256796 w 1719362"/>
              <a:gd name="connsiteY8" fmla="*/ 509370 h 1362800"/>
              <a:gd name="connsiteX9" fmla="*/ 1014342 w 1719362"/>
              <a:gd name="connsiteY9" fmla="*/ 384679 h 1362800"/>
              <a:gd name="connsiteX10" fmla="*/ 570996 w 1719362"/>
              <a:gd name="connsiteY10" fmla="*/ 495515 h 1362800"/>
              <a:gd name="connsiteX11" fmla="*/ 428192 w 1719362"/>
              <a:gd name="connsiteY11" fmla="*/ 824378 h 1362800"/>
              <a:gd name="connsiteX12" fmla="*/ 423767 w 1719362"/>
              <a:gd name="connsiteY12" fmla="*/ 1304375 h 1362800"/>
              <a:gd name="connsiteX13" fmla="*/ 427142 w 1719362"/>
              <a:gd name="connsiteY13" fmla="*/ 1354287 h 1362800"/>
              <a:gd name="connsiteX14" fmla="*/ 12753 w 1719362"/>
              <a:gd name="connsiteY14" fmla="*/ 1362800 h 1362800"/>
              <a:gd name="connsiteX15" fmla="*/ 10064 w 1719362"/>
              <a:gd name="connsiteY15" fmla="*/ 1352962 h 1362800"/>
              <a:gd name="connsiteX16" fmla="*/ 51451 w 1719362"/>
              <a:gd name="connsiteY16" fmla="*/ 786461 h 1362800"/>
              <a:gd name="connsiteX17" fmla="*/ 266732 w 1719362"/>
              <a:gd name="connsiteY17" fmla="*/ 215943 h 1362800"/>
              <a:gd name="connsiteX18" fmla="*/ 945069 w 1719362"/>
              <a:gd name="connsiteY18" fmla="*/ 3679 h 1362800"/>
              <a:gd name="connsiteX19" fmla="*/ 1007949 w 1719362"/>
              <a:gd name="connsiteY19" fmla="*/ 80 h 1362800"/>
              <a:gd name="connsiteX0" fmla="*/ 1007949 w 1719362"/>
              <a:gd name="connsiteY0" fmla="*/ 80 h 1362800"/>
              <a:gd name="connsiteX1" fmla="*/ 1353778 w 1719362"/>
              <a:gd name="connsiteY1" fmla="*/ 149151 h 1362800"/>
              <a:gd name="connsiteX2" fmla="*/ 1637796 w 1719362"/>
              <a:gd name="connsiteY2" fmla="*/ 474733 h 1362800"/>
              <a:gd name="connsiteX3" fmla="*/ 1719246 w 1719362"/>
              <a:gd name="connsiteY3" fmla="*/ 1228710 h 1362800"/>
              <a:gd name="connsiteX4" fmla="*/ 1719362 w 1719362"/>
              <a:gd name="connsiteY4" fmla="*/ 1229716 h 1362800"/>
              <a:gd name="connsiteX5" fmla="*/ 1381915 w 1719362"/>
              <a:gd name="connsiteY5" fmla="*/ 1256031 h 1362800"/>
              <a:gd name="connsiteX6" fmla="*/ 1287839 w 1719362"/>
              <a:gd name="connsiteY6" fmla="*/ 1258148 h 1362800"/>
              <a:gd name="connsiteX7" fmla="*/ 1288239 w 1719362"/>
              <a:gd name="connsiteY7" fmla="*/ 751117 h 1362800"/>
              <a:gd name="connsiteX8" fmla="*/ 1256796 w 1719362"/>
              <a:gd name="connsiteY8" fmla="*/ 509370 h 1362800"/>
              <a:gd name="connsiteX9" fmla="*/ 1014342 w 1719362"/>
              <a:gd name="connsiteY9" fmla="*/ 384679 h 1362800"/>
              <a:gd name="connsiteX10" fmla="*/ 570996 w 1719362"/>
              <a:gd name="connsiteY10" fmla="*/ 495515 h 1362800"/>
              <a:gd name="connsiteX11" fmla="*/ 428192 w 1719362"/>
              <a:gd name="connsiteY11" fmla="*/ 824378 h 1362800"/>
              <a:gd name="connsiteX12" fmla="*/ 423767 w 1719362"/>
              <a:gd name="connsiteY12" fmla="*/ 1304375 h 1362800"/>
              <a:gd name="connsiteX13" fmla="*/ 427142 w 1719362"/>
              <a:gd name="connsiteY13" fmla="*/ 1354287 h 1362800"/>
              <a:gd name="connsiteX14" fmla="*/ 12753 w 1719362"/>
              <a:gd name="connsiteY14" fmla="*/ 1362800 h 1362800"/>
              <a:gd name="connsiteX15" fmla="*/ 10064 w 1719362"/>
              <a:gd name="connsiteY15" fmla="*/ 1352962 h 1362800"/>
              <a:gd name="connsiteX16" fmla="*/ 51451 w 1719362"/>
              <a:gd name="connsiteY16" fmla="*/ 786461 h 1362800"/>
              <a:gd name="connsiteX17" fmla="*/ 266732 w 1719362"/>
              <a:gd name="connsiteY17" fmla="*/ 215943 h 1362800"/>
              <a:gd name="connsiteX18" fmla="*/ 945069 w 1719362"/>
              <a:gd name="connsiteY18" fmla="*/ 3679 h 1362800"/>
              <a:gd name="connsiteX19" fmla="*/ 1007949 w 1719362"/>
              <a:gd name="connsiteY19" fmla="*/ 80 h 1362800"/>
              <a:gd name="connsiteX0" fmla="*/ 1007949 w 1719362"/>
              <a:gd name="connsiteY0" fmla="*/ 80 h 1362800"/>
              <a:gd name="connsiteX1" fmla="*/ 1353778 w 1719362"/>
              <a:gd name="connsiteY1" fmla="*/ 149151 h 1362800"/>
              <a:gd name="connsiteX2" fmla="*/ 1637796 w 1719362"/>
              <a:gd name="connsiteY2" fmla="*/ 474733 h 1362800"/>
              <a:gd name="connsiteX3" fmla="*/ 1719246 w 1719362"/>
              <a:gd name="connsiteY3" fmla="*/ 1228710 h 1362800"/>
              <a:gd name="connsiteX4" fmla="*/ 1719362 w 1719362"/>
              <a:gd name="connsiteY4" fmla="*/ 1229716 h 1362800"/>
              <a:gd name="connsiteX5" fmla="*/ 1381915 w 1719362"/>
              <a:gd name="connsiteY5" fmla="*/ 1256031 h 1362800"/>
              <a:gd name="connsiteX6" fmla="*/ 1287839 w 1719362"/>
              <a:gd name="connsiteY6" fmla="*/ 1258148 h 1362800"/>
              <a:gd name="connsiteX7" fmla="*/ 1288239 w 1719362"/>
              <a:gd name="connsiteY7" fmla="*/ 751117 h 1362800"/>
              <a:gd name="connsiteX8" fmla="*/ 1241169 w 1719362"/>
              <a:gd name="connsiteY8" fmla="*/ 513950 h 1362800"/>
              <a:gd name="connsiteX9" fmla="*/ 1014342 w 1719362"/>
              <a:gd name="connsiteY9" fmla="*/ 384679 h 1362800"/>
              <a:gd name="connsiteX10" fmla="*/ 570996 w 1719362"/>
              <a:gd name="connsiteY10" fmla="*/ 495515 h 1362800"/>
              <a:gd name="connsiteX11" fmla="*/ 428192 w 1719362"/>
              <a:gd name="connsiteY11" fmla="*/ 824378 h 1362800"/>
              <a:gd name="connsiteX12" fmla="*/ 423767 w 1719362"/>
              <a:gd name="connsiteY12" fmla="*/ 1304375 h 1362800"/>
              <a:gd name="connsiteX13" fmla="*/ 427142 w 1719362"/>
              <a:gd name="connsiteY13" fmla="*/ 1354287 h 1362800"/>
              <a:gd name="connsiteX14" fmla="*/ 12753 w 1719362"/>
              <a:gd name="connsiteY14" fmla="*/ 1362800 h 1362800"/>
              <a:gd name="connsiteX15" fmla="*/ 10064 w 1719362"/>
              <a:gd name="connsiteY15" fmla="*/ 1352962 h 1362800"/>
              <a:gd name="connsiteX16" fmla="*/ 51451 w 1719362"/>
              <a:gd name="connsiteY16" fmla="*/ 786461 h 1362800"/>
              <a:gd name="connsiteX17" fmla="*/ 266732 w 1719362"/>
              <a:gd name="connsiteY17" fmla="*/ 215943 h 1362800"/>
              <a:gd name="connsiteX18" fmla="*/ 945069 w 1719362"/>
              <a:gd name="connsiteY18" fmla="*/ 3679 h 1362800"/>
              <a:gd name="connsiteX19" fmla="*/ 1007949 w 1719362"/>
              <a:gd name="connsiteY19" fmla="*/ 80 h 1362800"/>
              <a:gd name="connsiteX0" fmla="*/ 1007949 w 1719362"/>
              <a:gd name="connsiteY0" fmla="*/ 80 h 1362800"/>
              <a:gd name="connsiteX1" fmla="*/ 1353778 w 1719362"/>
              <a:gd name="connsiteY1" fmla="*/ 149151 h 1362800"/>
              <a:gd name="connsiteX2" fmla="*/ 1637796 w 1719362"/>
              <a:gd name="connsiteY2" fmla="*/ 474733 h 1362800"/>
              <a:gd name="connsiteX3" fmla="*/ 1719246 w 1719362"/>
              <a:gd name="connsiteY3" fmla="*/ 1228710 h 1362800"/>
              <a:gd name="connsiteX4" fmla="*/ 1719362 w 1719362"/>
              <a:gd name="connsiteY4" fmla="*/ 1229716 h 1362800"/>
              <a:gd name="connsiteX5" fmla="*/ 1381915 w 1719362"/>
              <a:gd name="connsiteY5" fmla="*/ 1256031 h 1362800"/>
              <a:gd name="connsiteX6" fmla="*/ 1287839 w 1719362"/>
              <a:gd name="connsiteY6" fmla="*/ 1258148 h 1362800"/>
              <a:gd name="connsiteX7" fmla="*/ 1288239 w 1719362"/>
              <a:gd name="connsiteY7" fmla="*/ 751117 h 1362800"/>
              <a:gd name="connsiteX8" fmla="*/ 1241169 w 1719362"/>
              <a:gd name="connsiteY8" fmla="*/ 513950 h 1362800"/>
              <a:gd name="connsiteX9" fmla="*/ 979176 w 1719362"/>
              <a:gd name="connsiteY9" fmla="*/ 418265 h 1362800"/>
              <a:gd name="connsiteX10" fmla="*/ 570996 w 1719362"/>
              <a:gd name="connsiteY10" fmla="*/ 495515 h 1362800"/>
              <a:gd name="connsiteX11" fmla="*/ 428192 w 1719362"/>
              <a:gd name="connsiteY11" fmla="*/ 824378 h 1362800"/>
              <a:gd name="connsiteX12" fmla="*/ 423767 w 1719362"/>
              <a:gd name="connsiteY12" fmla="*/ 1304375 h 1362800"/>
              <a:gd name="connsiteX13" fmla="*/ 427142 w 1719362"/>
              <a:gd name="connsiteY13" fmla="*/ 1354287 h 1362800"/>
              <a:gd name="connsiteX14" fmla="*/ 12753 w 1719362"/>
              <a:gd name="connsiteY14" fmla="*/ 1362800 h 1362800"/>
              <a:gd name="connsiteX15" fmla="*/ 10064 w 1719362"/>
              <a:gd name="connsiteY15" fmla="*/ 1352962 h 1362800"/>
              <a:gd name="connsiteX16" fmla="*/ 51451 w 1719362"/>
              <a:gd name="connsiteY16" fmla="*/ 786461 h 1362800"/>
              <a:gd name="connsiteX17" fmla="*/ 266732 w 1719362"/>
              <a:gd name="connsiteY17" fmla="*/ 215943 h 1362800"/>
              <a:gd name="connsiteX18" fmla="*/ 945069 w 1719362"/>
              <a:gd name="connsiteY18" fmla="*/ 3679 h 1362800"/>
              <a:gd name="connsiteX19" fmla="*/ 1007949 w 1719362"/>
              <a:gd name="connsiteY19" fmla="*/ 80 h 1362800"/>
              <a:gd name="connsiteX0" fmla="*/ 1007949 w 1719362"/>
              <a:gd name="connsiteY0" fmla="*/ 80 h 1362800"/>
              <a:gd name="connsiteX1" fmla="*/ 1385042 w 1719362"/>
              <a:gd name="connsiteY1" fmla="*/ 118617 h 1362800"/>
              <a:gd name="connsiteX2" fmla="*/ 1637796 w 1719362"/>
              <a:gd name="connsiteY2" fmla="*/ 474733 h 1362800"/>
              <a:gd name="connsiteX3" fmla="*/ 1719246 w 1719362"/>
              <a:gd name="connsiteY3" fmla="*/ 1228710 h 1362800"/>
              <a:gd name="connsiteX4" fmla="*/ 1719362 w 1719362"/>
              <a:gd name="connsiteY4" fmla="*/ 1229716 h 1362800"/>
              <a:gd name="connsiteX5" fmla="*/ 1381915 w 1719362"/>
              <a:gd name="connsiteY5" fmla="*/ 1256031 h 1362800"/>
              <a:gd name="connsiteX6" fmla="*/ 1287839 w 1719362"/>
              <a:gd name="connsiteY6" fmla="*/ 1258148 h 1362800"/>
              <a:gd name="connsiteX7" fmla="*/ 1288239 w 1719362"/>
              <a:gd name="connsiteY7" fmla="*/ 751117 h 1362800"/>
              <a:gd name="connsiteX8" fmla="*/ 1241169 w 1719362"/>
              <a:gd name="connsiteY8" fmla="*/ 513950 h 1362800"/>
              <a:gd name="connsiteX9" fmla="*/ 979176 w 1719362"/>
              <a:gd name="connsiteY9" fmla="*/ 418265 h 1362800"/>
              <a:gd name="connsiteX10" fmla="*/ 570996 w 1719362"/>
              <a:gd name="connsiteY10" fmla="*/ 495515 h 1362800"/>
              <a:gd name="connsiteX11" fmla="*/ 428192 w 1719362"/>
              <a:gd name="connsiteY11" fmla="*/ 824378 h 1362800"/>
              <a:gd name="connsiteX12" fmla="*/ 423767 w 1719362"/>
              <a:gd name="connsiteY12" fmla="*/ 1304375 h 1362800"/>
              <a:gd name="connsiteX13" fmla="*/ 427142 w 1719362"/>
              <a:gd name="connsiteY13" fmla="*/ 1354287 h 1362800"/>
              <a:gd name="connsiteX14" fmla="*/ 12753 w 1719362"/>
              <a:gd name="connsiteY14" fmla="*/ 1362800 h 1362800"/>
              <a:gd name="connsiteX15" fmla="*/ 10064 w 1719362"/>
              <a:gd name="connsiteY15" fmla="*/ 1352962 h 1362800"/>
              <a:gd name="connsiteX16" fmla="*/ 51451 w 1719362"/>
              <a:gd name="connsiteY16" fmla="*/ 786461 h 1362800"/>
              <a:gd name="connsiteX17" fmla="*/ 266732 w 1719362"/>
              <a:gd name="connsiteY17" fmla="*/ 215943 h 1362800"/>
              <a:gd name="connsiteX18" fmla="*/ 945069 w 1719362"/>
              <a:gd name="connsiteY18" fmla="*/ 3679 h 1362800"/>
              <a:gd name="connsiteX19" fmla="*/ 1007949 w 1719362"/>
              <a:gd name="connsiteY19" fmla="*/ 80 h 1362800"/>
              <a:gd name="connsiteX0" fmla="*/ 1007949 w 1719362"/>
              <a:gd name="connsiteY0" fmla="*/ 80 h 1362800"/>
              <a:gd name="connsiteX1" fmla="*/ 1385042 w 1719362"/>
              <a:gd name="connsiteY1" fmla="*/ 118617 h 1362800"/>
              <a:gd name="connsiteX2" fmla="*/ 1637796 w 1719362"/>
              <a:gd name="connsiteY2" fmla="*/ 474733 h 1362800"/>
              <a:gd name="connsiteX3" fmla="*/ 1719246 w 1719362"/>
              <a:gd name="connsiteY3" fmla="*/ 1228710 h 1362800"/>
              <a:gd name="connsiteX4" fmla="*/ 1719362 w 1719362"/>
              <a:gd name="connsiteY4" fmla="*/ 1229716 h 1362800"/>
              <a:gd name="connsiteX5" fmla="*/ 1381915 w 1719362"/>
              <a:gd name="connsiteY5" fmla="*/ 1256031 h 1362800"/>
              <a:gd name="connsiteX6" fmla="*/ 1287839 w 1719362"/>
              <a:gd name="connsiteY6" fmla="*/ 1258148 h 1362800"/>
              <a:gd name="connsiteX7" fmla="*/ 1288239 w 1719362"/>
              <a:gd name="connsiteY7" fmla="*/ 751117 h 1362800"/>
              <a:gd name="connsiteX8" fmla="*/ 1192326 w 1719362"/>
              <a:gd name="connsiteY8" fmla="*/ 517003 h 1362800"/>
              <a:gd name="connsiteX9" fmla="*/ 979176 w 1719362"/>
              <a:gd name="connsiteY9" fmla="*/ 418265 h 1362800"/>
              <a:gd name="connsiteX10" fmla="*/ 570996 w 1719362"/>
              <a:gd name="connsiteY10" fmla="*/ 495515 h 1362800"/>
              <a:gd name="connsiteX11" fmla="*/ 428192 w 1719362"/>
              <a:gd name="connsiteY11" fmla="*/ 824378 h 1362800"/>
              <a:gd name="connsiteX12" fmla="*/ 423767 w 1719362"/>
              <a:gd name="connsiteY12" fmla="*/ 1304375 h 1362800"/>
              <a:gd name="connsiteX13" fmla="*/ 427142 w 1719362"/>
              <a:gd name="connsiteY13" fmla="*/ 1354287 h 1362800"/>
              <a:gd name="connsiteX14" fmla="*/ 12753 w 1719362"/>
              <a:gd name="connsiteY14" fmla="*/ 1362800 h 1362800"/>
              <a:gd name="connsiteX15" fmla="*/ 10064 w 1719362"/>
              <a:gd name="connsiteY15" fmla="*/ 1352962 h 1362800"/>
              <a:gd name="connsiteX16" fmla="*/ 51451 w 1719362"/>
              <a:gd name="connsiteY16" fmla="*/ 786461 h 1362800"/>
              <a:gd name="connsiteX17" fmla="*/ 266732 w 1719362"/>
              <a:gd name="connsiteY17" fmla="*/ 215943 h 1362800"/>
              <a:gd name="connsiteX18" fmla="*/ 945069 w 1719362"/>
              <a:gd name="connsiteY18" fmla="*/ 3679 h 1362800"/>
              <a:gd name="connsiteX19" fmla="*/ 1007949 w 1719362"/>
              <a:gd name="connsiteY19" fmla="*/ 80 h 1362800"/>
              <a:gd name="connsiteX0" fmla="*/ 1007949 w 1719362"/>
              <a:gd name="connsiteY0" fmla="*/ 80 h 1362800"/>
              <a:gd name="connsiteX1" fmla="*/ 1385042 w 1719362"/>
              <a:gd name="connsiteY1" fmla="*/ 118617 h 1362800"/>
              <a:gd name="connsiteX2" fmla="*/ 1637796 w 1719362"/>
              <a:gd name="connsiteY2" fmla="*/ 474733 h 1362800"/>
              <a:gd name="connsiteX3" fmla="*/ 1719246 w 1719362"/>
              <a:gd name="connsiteY3" fmla="*/ 1228710 h 1362800"/>
              <a:gd name="connsiteX4" fmla="*/ 1719362 w 1719362"/>
              <a:gd name="connsiteY4" fmla="*/ 1229716 h 1362800"/>
              <a:gd name="connsiteX5" fmla="*/ 1381915 w 1719362"/>
              <a:gd name="connsiteY5" fmla="*/ 1256031 h 1362800"/>
              <a:gd name="connsiteX6" fmla="*/ 1287839 w 1719362"/>
              <a:gd name="connsiteY6" fmla="*/ 1258148 h 1362800"/>
              <a:gd name="connsiteX7" fmla="*/ 1288239 w 1719362"/>
              <a:gd name="connsiteY7" fmla="*/ 751117 h 1362800"/>
              <a:gd name="connsiteX8" fmla="*/ 1192326 w 1719362"/>
              <a:gd name="connsiteY8" fmla="*/ 517003 h 1362800"/>
              <a:gd name="connsiteX9" fmla="*/ 979176 w 1719362"/>
              <a:gd name="connsiteY9" fmla="*/ 418265 h 1362800"/>
              <a:gd name="connsiteX10" fmla="*/ 570996 w 1719362"/>
              <a:gd name="connsiteY10" fmla="*/ 495515 h 1362800"/>
              <a:gd name="connsiteX11" fmla="*/ 428192 w 1719362"/>
              <a:gd name="connsiteY11" fmla="*/ 824378 h 1362800"/>
              <a:gd name="connsiteX12" fmla="*/ 423767 w 1719362"/>
              <a:gd name="connsiteY12" fmla="*/ 1304375 h 1362800"/>
              <a:gd name="connsiteX13" fmla="*/ 475991 w 1719362"/>
              <a:gd name="connsiteY13" fmla="*/ 1361920 h 1362800"/>
              <a:gd name="connsiteX14" fmla="*/ 12753 w 1719362"/>
              <a:gd name="connsiteY14" fmla="*/ 1362800 h 1362800"/>
              <a:gd name="connsiteX15" fmla="*/ 10064 w 1719362"/>
              <a:gd name="connsiteY15" fmla="*/ 1352962 h 1362800"/>
              <a:gd name="connsiteX16" fmla="*/ 51451 w 1719362"/>
              <a:gd name="connsiteY16" fmla="*/ 786461 h 1362800"/>
              <a:gd name="connsiteX17" fmla="*/ 266732 w 1719362"/>
              <a:gd name="connsiteY17" fmla="*/ 215943 h 1362800"/>
              <a:gd name="connsiteX18" fmla="*/ 945069 w 1719362"/>
              <a:gd name="connsiteY18" fmla="*/ 3679 h 1362800"/>
              <a:gd name="connsiteX19" fmla="*/ 1007949 w 1719362"/>
              <a:gd name="connsiteY19" fmla="*/ 80 h 1362800"/>
              <a:gd name="connsiteX0" fmla="*/ 1007949 w 1719362"/>
              <a:gd name="connsiteY0" fmla="*/ 80 h 1362800"/>
              <a:gd name="connsiteX1" fmla="*/ 1385042 w 1719362"/>
              <a:gd name="connsiteY1" fmla="*/ 118617 h 1362800"/>
              <a:gd name="connsiteX2" fmla="*/ 1637796 w 1719362"/>
              <a:gd name="connsiteY2" fmla="*/ 474733 h 1362800"/>
              <a:gd name="connsiteX3" fmla="*/ 1719246 w 1719362"/>
              <a:gd name="connsiteY3" fmla="*/ 1228710 h 1362800"/>
              <a:gd name="connsiteX4" fmla="*/ 1719362 w 1719362"/>
              <a:gd name="connsiteY4" fmla="*/ 1229716 h 1362800"/>
              <a:gd name="connsiteX5" fmla="*/ 1381915 w 1719362"/>
              <a:gd name="connsiteY5" fmla="*/ 1256031 h 1362800"/>
              <a:gd name="connsiteX6" fmla="*/ 1287839 w 1719362"/>
              <a:gd name="connsiteY6" fmla="*/ 1258148 h 1362800"/>
              <a:gd name="connsiteX7" fmla="*/ 1288239 w 1719362"/>
              <a:gd name="connsiteY7" fmla="*/ 751117 h 1362800"/>
              <a:gd name="connsiteX8" fmla="*/ 1192326 w 1719362"/>
              <a:gd name="connsiteY8" fmla="*/ 517003 h 1362800"/>
              <a:gd name="connsiteX9" fmla="*/ 979176 w 1719362"/>
              <a:gd name="connsiteY9" fmla="*/ 418265 h 1362800"/>
              <a:gd name="connsiteX10" fmla="*/ 570996 w 1719362"/>
              <a:gd name="connsiteY10" fmla="*/ 495515 h 1362800"/>
              <a:gd name="connsiteX11" fmla="*/ 428192 w 1719362"/>
              <a:gd name="connsiteY11" fmla="*/ 824378 h 1362800"/>
              <a:gd name="connsiteX12" fmla="*/ 464800 w 1719362"/>
              <a:gd name="connsiteY12" fmla="*/ 1270788 h 1362800"/>
              <a:gd name="connsiteX13" fmla="*/ 475991 w 1719362"/>
              <a:gd name="connsiteY13" fmla="*/ 1361920 h 1362800"/>
              <a:gd name="connsiteX14" fmla="*/ 12753 w 1719362"/>
              <a:gd name="connsiteY14" fmla="*/ 1362800 h 1362800"/>
              <a:gd name="connsiteX15" fmla="*/ 10064 w 1719362"/>
              <a:gd name="connsiteY15" fmla="*/ 1352962 h 1362800"/>
              <a:gd name="connsiteX16" fmla="*/ 51451 w 1719362"/>
              <a:gd name="connsiteY16" fmla="*/ 786461 h 1362800"/>
              <a:gd name="connsiteX17" fmla="*/ 266732 w 1719362"/>
              <a:gd name="connsiteY17" fmla="*/ 215943 h 1362800"/>
              <a:gd name="connsiteX18" fmla="*/ 945069 w 1719362"/>
              <a:gd name="connsiteY18" fmla="*/ 3679 h 1362800"/>
              <a:gd name="connsiteX19" fmla="*/ 1007949 w 1719362"/>
              <a:gd name="connsiteY19" fmla="*/ 80 h 1362800"/>
              <a:gd name="connsiteX0" fmla="*/ 1007949 w 1719362"/>
              <a:gd name="connsiteY0" fmla="*/ 80 h 1362800"/>
              <a:gd name="connsiteX1" fmla="*/ 1385042 w 1719362"/>
              <a:gd name="connsiteY1" fmla="*/ 118617 h 1362800"/>
              <a:gd name="connsiteX2" fmla="*/ 1637796 w 1719362"/>
              <a:gd name="connsiteY2" fmla="*/ 474733 h 1362800"/>
              <a:gd name="connsiteX3" fmla="*/ 1719246 w 1719362"/>
              <a:gd name="connsiteY3" fmla="*/ 1228710 h 1362800"/>
              <a:gd name="connsiteX4" fmla="*/ 1719362 w 1719362"/>
              <a:gd name="connsiteY4" fmla="*/ 1229716 h 1362800"/>
              <a:gd name="connsiteX5" fmla="*/ 1381915 w 1719362"/>
              <a:gd name="connsiteY5" fmla="*/ 1256031 h 1362800"/>
              <a:gd name="connsiteX6" fmla="*/ 1287839 w 1719362"/>
              <a:gd name="connsiteY6" fmla="*/ 1258148 h 1362800"/>
              <a:gd name="connsiteX7" fmla="*/ 1288239 w 1719362"/>
              <a:gd name="connsiteY7" fmla="*/ 751117 h 1362800"/>
              <a:gd name="connsiteX8" fmla="*/ 1192326 w 1719362"/>
              <a:gd name="connsiteY8" fmla="*/ 517003 h 1362800"/>
              <a:gd name="connsiteX9" fmla="*/ 979176 w 1719362"/>
              <a:gd name="connsiteY9" fmla="*/ 418265 h 1362800"/>
              <a:gd name="connsiteX10" fmla="*/ 570996 w 1719362"/>
              <a:gd name="connsiteY10" fmla="*/ 495515 h 1362800"/>
              <a:gd name="connsiteX11" fmla="*/ 457501 w 1719362"/>
              <a:gd name="connsiteY11" fmla="*/ 803004 h 1362800"/>
              <a:gd name="connsiteX12" fmla="*/ 464800 w 1719362"/>
              <a:gd name="connsiteY12" fmla="*/ 1270788 h 1362800"/>
              <a:gd name="connsiteX13" fmla="*/ 475991 w 1719362"/>
              <a:gd name="connsiteY13" fmla="*/ 1361920 h 1362800"/>
              <a:gd name="connsiteX14" fmla="*/ 12753 w 1719362"/>
              <a:gd name="connsiteY14" fmla="*/ 1362800 h 1362800"/>
              <a:gd name="connsiteX15" fmla="*/ 10064 w 1719362"/>
              <a:gd name="connsiteY15" fmla="*/ 1352962 h 1362800"/>
              <a:gd name="connsiteX16" fmla="*/ 51451 w 1719362"/>
              <a:gd name="connsiteY16" fmla="*/ 786461 h 1362800"/>
              <a:gd name="connsiteX17" fmla="*/ 266732 w 1719362"/>
              <a:gd name="connsiteY17" fmla="*/ 215943 h 1362800"/>
              <a:gd name="connsiteX18" fmla="*/ 945069 w 1719362"/>
              <a:gd name="connsiteY18" fmla="*/ 3679 h 1362800"/>
              <a:gd name="connsiteX19" fmla="*/ 1007949 w 1719362"/>
              <a:gd name="connsiteY19" fmla="*/ 80 h 1362800"/>
              <a:gd name="connsiteX0" fmla="*/ 1022264 w 1733677"/>
              <a:gd name="connsiteY0" fmla="*/ 80 h 1362800"/>
              <a:gd name="connsiteX1" fmla="*/ 1399357 w 1733677"/>
              <a:gd name="connsiteY1" fmla="*/ 118617 h 1362800"/>
              <a:gd name="connsiteX2" fmla="*/ 1652111 w 1733677"/>
              <a:gd name="connsiteY2" fmla="*/ 474733 h 1362800"/>
              <a:gd name="connsiteX3" fmla="*/ 1733561 w 1733677"/>
              <a:gd name="connsiteY3" fmla="*/ 1228710 h 1362800"/>
              <a:gd name="connsiteX4" fmla="*/ 1733677 w 1733677"/>
              <a:gd name="connsiteY4" fmla="*/ 1229716 h 1362800"/>
              <a:gd name="connsiteX5" fmla="*/ 1396230 w 1733677"/>
              <a:gd name="connsiteY5" fmla="*/ 1256031 h 1362800"/>
              <a:gd name="connsiteX6" fmla="*/ 1302154 w 1733677"/>
              <a:gd name="connsiteY6" fmla="*/ 1258148 h 1362800"/>
              <a:gd name="connsiteX7" fmla="*/ 1302554 w 1733677"/>
              <a:gd name="connsiteY7" fmla="*/ 751117 h 1362800"/>
              <a:gd name="connsiteX8" fmla="*/ 1206641 w 1733677"/>
              <a:gd name="connsiteY8" fmla="*/ 517003 h 1362800"/>
              <a:gd name="connsiteX9" fmla="*/ 993491 w 1733677"/>
              <a:gd name="connsiteY9" fmla="*/ 418265 h 1362800"/>
              <a:gd name="connsiteX10" fmla="*/ 585311 w 1733677"/>
              <a:gd name="connsiteY10" fmla="*/ 495515 h 1362800"/>
              <a:gd name="connsiteX11" fmla="*/ 471816 w 1733677"/>
              <a:gd name="connsiteY11" fmla="*/ 803004 h 1362800"/>
              <a:gd name="connsiteX12" fmla="*/ 479115 w 1733677"/>
              <a:gd name="connsiteY12" fmla="*/ 1270788 h 1362800"/>
              <a:gd name="connsiteX13" fmla="*/ 490306 w 1733677"/>
              <a:gd name="connsiteY13" fmla="*/ 1361920 h 1362800"/>
              <a:gd name="connsiteX14" fmla="*/ 27068 w 1733677"/>
              <a:gd name="connsiteY14" fmla="*/ 1362800 h 1362800"/>
              <a:gd name="connsiteX15" fmla="*/ 24379 w 1733677"/>
              <a:gd name="connsiteY15" fmla="*/ 1352962 h 1362800"/>
              <a:gd name="connsiteX16" fmla="*/ 26691 w 1733677"/>
              <a:gd name="connsiteY16" fmla="*/ 766614 h 1362800"/>
              <a:gd name="connsiteX17" fmla="*/ 281047 w 1733677"/>
              <a:gd name="connsiteY17" fmla="*/ 215943 h 1362800"/>
              <a:gd name="connsiteX18" fmla="*/ 959384 w 1733677"/>
              <a:gd name="connsiteY18" fmla="*/ 3679 h 1362800"/>
              <a:gd name="connsiteX19" fmla="*/ 1022264 w 1733677"/>
              <a:gd name="connsiteY19" fmla="*/ 80 h 1362800"/>
              <a:gd name="connsiteX0" fmla="*/ 1018629 w 1730042"/>
              <a:gd name="connsiteY0" fmla="*/ 80 h 1362800"/>
              <a:gd name="connsiteX1" fmla="*/ 1395722 w 1730042"/>
              <a:gd name="connsiteY1" fmla="*/ 118617 h 1362800"/>
              <a:gd name="connsiteX2" fmla="*/ 1648476 w 1730042"/>
              <a:gd name="connsiteY2" fmla="*/ 474733 h 1362800"/>
              <a:gd name="connsiteX3" fmla="*/ 1729926 w 1730042"/>
              <a:gd name="connsiteY3" fmla="*/ 1228710 h 1362800"/>
              <a:gd name="connsiteX4" fmla="*/ 1730042 w 1730042"/>
              <a:gd name="connsiteY4" fmla="*/ 1229716 h 1362800"/>
              <a:gd name="connsiteX5" fmla="*/ 1392595 w 1730042"/>
              <a:gd name="connsiteY5" fmla="*/ 1256031 h 1362800"/>
              <a:gd name="connsiteX6" fmla="*/ 1298519 w 1730042"/>
              <a:gd name="connsiteY6" fmla="*/ 1258148 h 1362800"/>
              <a:gd name="connsiteX7" fmla="*/ 1298919 w 1730042"/>
              <a:gd name="connsiteY7" fmla="*/ 751117 h 1362800"/>
              <a:gd name="connsiteX8" fmla="*/ 1203006 w 1730042"/>
              <a:gd name="connsiteY8" fmla="*/ 517003 h 1362800"/>
              <a:gd name="connsiteX9" fmla="*/ 989856 w 1730042"/>
              <a:gd name="connsiteY9" fmla="*/ 418265 h 1362800"/>
              <a:gd name="connsiteX10" fmla="*/ 581676 w 1730042"/>
              <a:gd name="connsiteY10" fmla="*/ 495515 h 1362800"/>
              <a:gd name="connsiteX11" fmla="*/ 468181 w 1730042"/>
              <a:gd name="connsiteY11" fmla="*/ 803004 h 1362800"/>
              <a:gd name="connsiteX12" fmla="*/ 475480 w 1730042"/>
              <a:gd name="connsiteY12" fmla="*/ 1270788 h 1362800"/>
              <a:gd name="connsiteX13" fmla="*/ 486671 w 1730042"/>
              <a:gd name="connsiteY13" fmla="*/ 1361920 h 1362800"/>
              <a:gd name="connsiteX14" fmla="*/ 23433 w 1730042"/>
              <a:gd name="connsiteY14" fmla="*/ 1362800 h 1362800"/>
              <a:gd name="connsiteX15" fmla="*/ 20744 w 1730042"/>
              <a:gd name="connsiteY15" fmla="*/ 1352962 h 1362800"/>
              <a:gd name="connsiteX16" fmla="*/ 23056 w 1730042"/>
              <a:gd name="connsiteY16" fmla="*/ 766614 h 1362800"/>
              <a:gd name="connsiteX17" fmla="*/ 222704 w 1730042"/>
              <a:gd name="connsiteY17" fmla="*/ 180830 h 1362800"/>
              <a:gd name="connsiteX18" fmla="*/ 955749 w 1730042"/>
              <a:gd name="connsiteY18" fmla="*/ 3679 h 1362800"/>
              <a:gd name="connsiteX19" fmla="*/ 1018629 w 1730042"/>
              <a:gd name="connsiteY19" fmla="*/ 80 h 1362800"/>
              <a:gd name="connsiteX0" fmla="*/ 1018629 w 1730042"/>
              <a:gd name="connsiteY0" fmla="*/ 80 h 1362800"/>
              <a:gd name="connsiteX1" fmla="*/ 1395722 w 1730042"/>
              <a:gd name="connsiteY1" fmla="*/ 118617 h 1362800"/>
              <a:gd name="connsiteX2" fmla="*/ 1648476 w 1730042"/>
              <a:gd name="connsiteY2" fmla="*/ 474733 h 1362800"/>
              <a:gd name="connsiteX3" fmla="*/ 1729926 w 1730042"/>
              <a:gd name="connsiteY3" fmla="*/ 1228710 h 1362800"/>
              <a:gd name="connsiteX4" fmla="*/ 1730042 w 1730042"/>
              <a:gd name="connsiteY4" fmla="*/ 1229716 h 1362800"/>
              <a:gd name="connsiteX5" fmla="*/ 1392595 w 1730042"/>
              <a:gd name="connsiteY5" fmla="*/ 1256031 h 1362800"/>
              <a:gd name="connsiteX6" fmla="*/ 1298519 w 1730042"/>
              <a:gd name="connsiteY6" fmla="*/ 1258148 h 1362800"/>
              <a:gd name="connsiteX7" fmla="*/ 1298919 w 1730042"/>
              <a:gd name="connsiteY7" fmla="*/ 751117 h 1362800"/>
              <a:gd name="connsiteX8" fmla="*/ 1203006 w 1730042"/>
              <a:gd name="connsiteY8" fmla="*/ 517003 h 1362800"/>
              <a:gd name="connsiteX9" fmla="*/ 989856 w 1730042"/>
              <a:gd name="connsiteY9" fmla="*/ 418265 h 1362800"/>
              <a:gd name="connsiteX10" fmla="*/ 581676 w 1730042"/>
              <a:gd name="connsiteY10" fmla="*/ 495515 h 1362800"/>
              <a:gd name="connsiteX11" fmla="*/ 468181 w 1730042"/>
              <a:gd name="connsiteY11" fmla="*/ 803004 h 1362800"/>
              <a:gd name="connsiteX12" fmla="*/ 475480 w 1730042"/>
              <a:gd name="connsiteY12" fmla="*/ 1270788 h 1362800"/>
              <a:gd name="connsiteX13" fmla="*/ 486671 w 1730042"/>
              <a:gd name="connsiteY13" fmla="*/ 1361920 h 1362800"/>
              <a:gd name="connsiteX14" fmla="*/ 23433 w 1730042"/>
              <a:gd name="connsiteY14" fmla="*/ 1362800 h 1362800"/>
              <a:gd name="connsiteX15" fmla="*/ 20744 w 1730042"/>
              <a:gd name="connsiteY15" fmla="*/ 1352962 h 1362800"/>
              <a:gd name="connsiteX16" fmla="*/ 23056 w 1730042"/>
              <a:gd name="connsiteY16" fmla="*/ 766614 h 1362800"/>
              <a:gd name="connsiteX17" fmla="*/ 222704 w 1730042"/>
              <a:gd name="connsiteY17" fmla="*/ 180830 h 1362800"/>
              <a:gd name="connsiteX18" fmla="*/ 955749 w 1730042"/>
              <a:gd name="connsiteY18" fmla="*/ 3679 h 1362800"/>
              <a:gd name="connsiteX19" fmla="*/ 1018629 w 1730042"/>
              <a:gd name="connsiteY19" fmla="*/ 80 h 1362800"/>
              <a:gd name="connsiteX0" fmla="*/ 1018629 w 1730042"/>
              <a:gd name="connsiteY0" fmla="*/ 0 h 1362720"/>
              <a:gd name="connsiteX1" fmla="*/ 1395722 w 1730042"/>
              <a:gd name="connsiteY1" fmla="*/ 118537 h 1362720"/>
              <a:gd name="connsiteX2" fmla="*/ 1648476 w 1730042"/>
              <a:gd name="connsiteY2" fmla="*/ 474653 h 1362720"/>
              <a:gd name="connsiteX3" fmla="*/ 1729926 w 1730042"/>
              <a:gd name="connsiteY3" fmla="*/ 1228630 h 1362720"/>
              <a:gd name="connsiteX4" fmla="*/ 1730042 w 1730042"/>
              <a:gd name="connsiteY4" fmla="*/ 1229636 h 1362720"/>
              <a:gd name="connsiteX5" fmla="*/ 1392595 w 1730042"/>
              <a:gd name="connsiteY5" fmla="*/ 1255951 h 1362720"/>
              <a:gd name="connsiteX6" fmla="*/ 1298519 w 1730042"/>
              <a:gd name="connsiteY6" fmla="*/ 1258068 h 1362720"/>
              <a:gd name="connsiteX7" fmla="*/ 1298919 w 1730042"/>
              <a:gd name="connsiteY7" fmla="*/ 751037 h 1362720"/>
              <a:gd name="connsiteX8" fmla="*/ 1203006 w 1730042"/>
              <a:gd name="connsiteY8" fmla="*/ 516923 h 1362720"/>
              <a:gd name="connsiteX9" fmla="*/ 989856 w 1730042"/>
              <a:gd name="connsiteY9" fmla="*/ 418185 h 1362720"/>
              <a:gd name="connsiteX10" fmla="*/ 581676 w 1730042"/>
              <a:gd name="connsiteY10" fmla="*/ 495435 h 1362720"/>
              <a:gd name="connsiteX11" fmla="*/ 468181 w 1730042"/>
              <a:gd name="connsiteY11" fmla="*/ 802924 h 1362720"/>
              <a:gd name="connsiteX12" fmla="*/ 475480 w 1730042"/>
              <a:gd name="connsiteY12" fmla="*/ 1270708 h 1362720"/>
              <a:gd name="connsiteX13" fmla="*/ 486671 w 1730042"/>
              <a:gd name="connsiteY13" fmla="*/ 1361840 h 1362720"/>
              <a:gd name="connsiteX14" fmla="*/ 23433 w 1730042"/>
              <a:gd name="connsiteY14" fmla="*/ 1362720 h 1362720"/>
              <a:gd name="connsiteX15" fmla="*/ 20744 w 1730042"/>
              <a:gd name="connsiteY15" fmla="*/ 1352882 h 1362720"/>
              <a:gd name="connsiteX16" fmla="*/ 23056 w 1730042"/>
              <a:gd name="connsiteY16" fmla="*/ 766534 h 1362720"/>
              <a:gd name="connsiteX17" fmla="*/ 222704 w 1730042"/>
              <a:gd name="connsiteY17" fmla="*/ 180750 h 1362720"/>
              <a:gd name="connsiteX18" fmla="*/ 1018629 w 1730042"/>
              <a:gd name="connsiteY18" fmla="*/ 0 h 1362720"/>
              <a:gd name="connsiteX0" fmla="*/ 1018629 w 1730042"/>
              <a:gd name="connsiteY0" fmla="*/ 286 h 1363006"/>
              <a:gd name="connsiteX1" fmla="*/ 1395722 w 1730042"/>
              <a:gd name="connsiteY1" fmla="*/ 118823 h 1363006"/>
              <a:gd name="connsiteX2" fmla="*/ 1648476 w 1730042"/>
              <a:gd name="connsiteY2" fmla="*/ 474939 h 1363006"/>
              <a:gd name="connsiteX3" fmla="*/ 1729926 w 1730042"/>
              <a:gd name="connsiteY3" fmla="*/ 1228916 h 1363006"/>
              <a:gd name="connsiteX4" fmla="*/ 1730042 w 1730042"/>
              <a:gd name="connsiteY4" fmla="*/ 1229922 h 1363006"/>
              <a:gd name="connsiteX5" fmla="*/ 1392595 w 1730042"/>
              <a:gd name="connsiteY5" fmla="*/ 1256237 h 1363006"/>
              <a:gd name="connsiteX6" fmla="*/ 1298519 w 1730042"/>
              <a:gd name="connsiteY6" fmla="*/ 1258354 h 1363006"/>
              <a:gd name="connsiteX7" fmla="*/ 1298919 w 1730042"/>
              <a:gd name="connsiteY7" fmla="*/ 751323 h 1363006"/>
              <a:gd name="connsiteX8" fmla="*/ 1203006 w 1730042"/>
              <a:gd name="connsiteY8" fmla="*/ 517209 h 1363006"/>
              <a:gd name="connsiteX9" fmla="*/ 989856 w 1730042"/>
              <a:gd name="connsiteY9" fmla="*/ 418471 h 1363006"/>
              <a:gd name="connsiteX10" fmla="*/ 581676 w 1730042"/>
              <a:gd name="connsiteY10" fmla="*/ 495721 h 1363006"/>
              <a:gd name="connsiteX11" fmla="*/ 468181 w 1730042"/>
              <a:gd name="connsiteY11" fmla="*/ 803210 h 1363006"/>
              <a:gd name="connsiteX12" fmla="*/ 475480 w 1730042"/>
              <a:gd name="connsiteY12" fmla="*/ 1270994 h 1363006"/>
              <a:gd name="connsiteX13" fmla="*/ 486671 w 1730042"/>
              <a:gd name="connsiteY13" fmla="*/ 1362126 h 1363006"/>
              <a:gd name="connsiteX14" fmla="*/ 23433 w 1730042"/>
              <a:gd name="connsiteY14" fmla="*/ 1363006 h 1363006"/>
              <a:gd name="connsiteX15" fmla="*/ 20744 w 1730042"/>
              <a:gd name="connsiteY15" fmla="*/ 1353168 h 1363006"/>
              <a:gd name="connsiteX16" fmla="*/ 23056 w 1730042"/>
              <a:gd name="connsiteY16" fmla="*/ 766820 h 1363006"/>
              <a:gd name="connsiteX17" fmla="*/ 222704 w 1730042"/>
              <a:gd name="connsiteY17" fmla="*/ 181036 h 1363006"/>
              <a:gd name="connsiteX18" fmla="*/ 1018629 w 1730042"/>
              <a:gd name="connsiteY18" fmla="*/ 286 h 1363006"/>
              <a:gd name="connsiteX0" fmla="*/ 1018629 w 1730042"/>
              <a:gd name="connsiteY0" fmla="*/ 286 h 1363006"/>
              <a:gd name="connsiteX1" fmla="*/ 1395722 w 1730042"/>
              <a:gd name="connsiteY1" fmla="*/ 118823 h 1363006"/>
              <a:gd name="connsiteX2" fmla="*/ 1648476 w 1730042"/>
              <a:gd name="connsiteY2" fmla="*/ 474939 h 1363006"/>
              <a:gd name="connsiteX3" fmla="*/ 1729926 w 1730042"/>
              <a:gd name="connsiteY3" fmla="*/ 1228916 h 1363006"/>
              <a:gd name="connsiteX4" fmla="*/ 1730042 w 1730042"/>
              <a:gd name="connsiteY4" fmla="*/ 1229922 h 1363006"/>
              <a:gd name="connsiteX5" fmla="*/ 1392595 w 1730042"/>
              <a:gd name="connsiteY5" fmla="*/ 1256237 h 1363006"/>
              <a:gd name="connsiteX6" fmla="*/ 1298519 w 1730042"/>
              <a:gd name="connsiteY6" fmla="*/ 1258354 h 1363006"/>
              <a:gd name="connsiteX7" fmla="*/ 1298919 w 1730042"/>
              <a:gd name="connsiteY7" fmla="*/ 751323 h 1363006"/>
              <a:gd name="connsiteX8" fmla="*/ 1203006 w 1730042"/>
              <a:gd name="connsiteY8" fmla="*/ 517209 h 1363006"/>
              <a:gd name="connsiteX9" fmla="*/ 989856 w 1730042"/>
              <a:gd name="connsiteY9" fmla="*/ 418471 h 1363006"/>
              <a:gd name="connsiteX10" fmla="*/ 581676 w 1730042"/>
              <a:gd name="connsiteY10" fmla="*/ 495721 h 1363006"/>
              <a:gd name="connsiteX11" fmla="*/ 468181 w 1730042"/>
              <a:gd name="connsiteY11" fmla="*/ 803210 h 1363006"/>
              <a:gd name="connsiteX12" fmla="*/ 475480 w 1730042"/>
              <a:gd name="connsiteY12" fmla="*/ 1270994 h 1363006"/>
              <a:gd name="connsiteX13" fmla="*/ 370569 w 1730042"/>
              <a:gd name="connsiteY13" fmla="*/ 1362126 h 1363006"/>
              <a:gd name="connsiteX14" fmla="*/ 23433 w 1730042"/>
              <a:gd name="connsiteY14" fmla="*/ 1363006 h 1363006"/>
              <a:gd name="connsiteX15" fmla="*/ 20744 w 1730042"/>
              <a:gd name="connsiteY15" fmla="*/ 1353168 h 1363006"/>
              <a:gd name="connsiteX16" fmla="*/ 23056 w 1730042"/>
              <a:gd name="connsiteY16" fmla="*/ 766820 h 1363006"/>
              <a:gd name="connsiteX17" fmla="*/ 222704 w 1730042"/>
              <a:gd name="connsiteY17" fmla="*/ 181036 h 1363006"/>
              <a:gd name="connsiteX18" fmla="*/ 1018629 w 1730042"/>
              <a:gd name="connsiteY18" fmla="*/ 286 h 1363006"/>
              <a:gd name="connsiteX0" fmla="*/ 1018629 w 1730042"/>
              <a:gd name="connsiteY0" fmla="*/ 286 h 1363006"/>
              <a:gd name="connsiteX1" fmla="*/ 1395722 w 1730042"/>
              <a:gd name="connsiteY1" fmla="*/ 118823 h 1363006"/>
              <a:gd name="connsiteX2" fmla="*/ 1648476 w 1730042"/>
              <a:gd name="connsiteY2" fmla="*/ 474939 h 1363006"/>
              <a:gd name="connsiteX3" fmla="*/ 1729926 w 1730042"/>
              <a:gd name="connsiteY3" fmla="*/ 1228916 h 1363006"/>
              <a:gd name="connsiteX4" fmla="*/ 1730042 w 1730042"/>
              <a:gd name="connsiteY4" fmla="*/ 1229922 h 1363006"/>
              <a:gd name="connsiteX5" fmla="*/ 1392595 w 1730042"/>
              <a:gd name="connsiteY5" fmla="*/ 1256237 h 1363006"/>
              <a:gd name="connsiteX6" fmla="*/ 1298519 w 1730042"/>
              <a:gd name="connsiteY6" fmla="*/ 1258354 h 1363006"/>
              <a:gd name="connsiteX7" fmla="*/ 1298919 w 1730042"/>
              <a:gd name="connsiteY7" fmla="*/ 751323 h 1363006"/>
              <a:gd name="connsiteX8" fmla="*/ 1203006 w 1730042"/>
              <a:gd name="connsiteY8" fmla="*/ 517209 h 1363006"/>
              <a:gd name="connsiteX9" fmla="*/ 989856 w 1730042"/>
              <a:gd name="connsiteY9" fmla="*/ 418471 h 1363006"/>
              <a:gd name="connsiteX10" fmla="*/ 581676 w 1730042"/>
              <a:gd name="connsiteY10" fmla="*/ 495721 h 1363006"/>
              <a:gd name="connsiteX11" fmla="*/ 468181 w 1730042"/>
              <a:gd name="connsiteY11" fmla="*/ 803210 h 1363006"/>
              <a:gd name="connsiteX12" fmla="*/ 375964 w 1730042"/>
              <a:gd name="connsiteY12" fmla="*/ 1227033 h 1363006"/>
              <a:gd name="connsiteX13" fmla="*/ 370569 w 1730042"/>
              <a:gd name="connsiteY13" fmla="*/ 1362126 h 1363006"/>
              <a:gd name="connsiteX14" fmla="*/ 23433 w 1730042"/>
              <a:gd name="connsiteY14" fmla="*/ 1363006 h 1363006"/>
              <a:gd name="connsiteX15" fmla="*/ 20744 w 1730042"/>
              <a:gd name="connsiteY15" fmla="*/ 1353168 h 1363006"/>
              <a:gd name="connsiteX16" fmla="*/ 23056 w 1730042"/>
              <a:gd name="connsiteY16" fmla="*/ 766820 h 1363006"/>
              <a:gd name="connsiteX17" fmla="*/ 222704 w 1730042"/>
              <a:gd name="connsiteY17" fmla="*/ 181036 h 1363006"/>
              <a:gd name="connsiteX18" fmla="*/ 1018629 w 1730042"/>
              <a:gd name="connsiteY18" fmla="*/ 286 h 1363006"/>
              <a:gd name="connsiteX0" fmla="*/ 1018629 w 1730042"/>
              <a:gd name="connsiteY0" fmla="*/ 286 h 1363006"/>
              <a:gd name="connsiteX1" fmla="*/ 1395722 w 1730042"/>
              <a:gd name="connsiteY1" fmla="*/ 118823 h 1363006"/>
              <a:gd name="connsiteX2" fmla="*/ 1648476 w 1730042"/>
              <a:gd name="connsiteY2" fmla="*/ 474939 h 1363006"/>
              <a:gd name="connsiteX3" fmla="*/ 1729926 w 1730042"/>
              <a:gd name="connsiteY3" fmla="*/ 1228916 h 1363006"/>
              <a:gd name="connsiteX4" fmla="*/ 1730042 w 1730042"/>
              <a:gd name="connsiteY4" fmla="*/ 1229922 h 1363006"/>
              <a:gd name="connsiteX5" fmla="*/ 1392595 w 1730042"/>
              <a:gd name="connsiteY5" fmla="*/ 1256237 h 1363006"/>
              <a:gd name="connsiteX6" fmla="*/ 1298519 w 1730042"/>
              <a:gd name="connsiteY6" fmla="*/ 1258354 h 1363006"/>
              <a:gd name="connsiteX7" fmla="*/ 1298919 w 1730042"/>
              <a:gd name="connsiteY7" fmla="*/ 751323 h 1363006"/>
              <a:gd name="connsiteX8" fmla="*/ 1203006 w 1730042"/>
              <a:gd name="connsiteY8" fmla="*/ 517209 h 1363006"/>
              <a:gd name="connsiteX9" fmla="*/ 989856 w 1730042"/>
              <a:gd name="connsiteY9" fmla="*/ 418471 h 1363006"/>
              <a:gd name="connsiteX10" fmla="*/ 581676 w 1730042"/>
              <a:gd name="connsiteY10" fmla="*/ 495721 h 1363006"/>
              <a:gd name="connsiteX11" fmla="*/ 416351 w 1730042"/>
              <a:gd name="connsiteY11" fmla="*/ 756500 h 1363006"/>
              <a:gd name="connsiteX12" fmla="*/ 375964 w 1730042"/>
              <a:gd name="connsiteY12" fmla="*/ 1227033 h 1363006"/>
              <a:gd name="connsiteX13" fmla="*/ 370569 w 1730042"/>
              <a:gd name="connsiteY13" fmla="*/ 1362126 h 1363006"/>
              <a:gd name="connsiteX14" fmla="*/ 23433 w 1730042"/>
              <a:gd name="connsiteY14" fmla="*/ 1363006 h 1363006"/>
              <a:gd name="connsiteX15" fmla="*/ 20744 w 1730042"/>
              <a:gd name="connsiteY15" fmla="*/ 1353168 h 1363006"/>
              <a:gd name="connsiteX16" fmla="*/ 23056 w 1730042"/>
              <a:gd name="connsiteY16" fmla="*/ 766820 h 1363006"/>
              <a:gd name="connsiteX17" fmla="*/ 222704 w 1730042"/>
              <a:gd name="connsiteY17" fmla="*/ 181036 h 1363006"/>
              <a:gd name="connsiteX18" fmla="*/ 1018629 w 1730042"/>
              <a:gd name="connsiteY18" fmla="*/ 286 h 1363006"/>
              <a:gd name="connsiteX0" fmla="*/ 1018629 w 1731453"/>
              <a:gd name="connsiteY0" fmla="*/ 286 h 1363006"/>
              <a:gd name="connsiteX1" fmla="*/ 1395722 w 1731453"/>
              <a:gd name="connsiteY1" fmla="*/ 118823 h 1363006"/>
              <a:gd name="connsiteX2" fmla="*/ 1648476 w 1731453"/>
              <a:gd name="connsiteY2" fmla="*/ 474939 h 1363006"/>
              <a:gd name="connsiteX3" fmla="*/ 1729926 w 1731453"/>
              <a:gd name="connsiteY3" fmla="*/ 1228916 h 1363006"/>
              <a:gd name="connsiteX4" fmla="*/ 1730042 w 1731453"/>
              <a:gd name="connsiteY4" fmla="*/ 1229922 h 1363006"/>
              <a:gd name="connsiteX5" fmla="*/ 1392595 w 1731453"/>
              <a:gd name="connsiteY5" fmla="*/ 1256237 h 1363006"/>
              <a:gd name="connsiteX6" fmla="*/ 1298519 w 1731453"/>
              <a:gd name="connsiteY6" fmla="*/ 1258354 h 1363006"/>
              <a:gd name="connsiteX7" fmla="*/ 1298919 w 1731453"/>
              <a:gd name="connsiteY7" fmla="*/ 751323 h 1363006"/>
              <a:gd name="connsiteX8" fmla="*/ 1203006 w 1731453"/>
              <a:gd name="connsiteY8" fmla="*/ 517209 h 1363006"/>
              <a:gd name="connsiteX9" fmla="*/ 989856 w 1731453"/>
              <a:gd name="connsiteY9" fmla="*/ 418471 h 1363006"/>
              <a:gd name="connsiteX10" fmla="*/ 581676 w 1731453"/>
              <a:gd name="connsiteY10" fmla="*/ 495721 h 1363006"/>
              <a:gd name="connsiteX11" fmla="*/ 416351 w 1731453"/>
              <a:gd name="connsiteY11" fmla="*/ 756500 h 1363006"/>
              <a:gd name="connsiteX12" fmla="*/ 375964 w 1731453"/>
              <a:gd name="connsiteY12" fmla="*/ 1227033 h 1363006"/>
              <a:gd name="connsiteX13" fmla="*/ 370569 w 1731453"/>
              <a:gd name="connsiteY13" fmla="*/ 1362126 h 1363006"/>
              <a:gd name="connsiteX14" fmla="*/ 23433 w 1731453"/>
              <a:gd name="connsiteY14" fmla="*/ 1363006 h 1363006"/>
              <a:gd name="connsiteX15" fmla="*/ 20744 w 1731453"/>
              <a:gd name="connsiteY15" fmla="*/ 1353168 h 1363006"/>
              <a:gd name="connsiteX16" fmla="*/ 23056 w 1731453"/>
              <a:gd name="connsiteY16" fmla="*/ 766820 h 1363006"/>
              <a:gd name="connsiteX17" fmla="*/ 222704 w 1731453"/>
              <a:gd name="connsiteY17" fmla="*/ 181036 h 1363006"/>
              <a:gd name="connsiteX18" fmla="*/ 1018629 w 1731453"/>
              <a:gd name="connsiteY18" fmla="*/ 286 h 1363006"/>
              <a:gd name="connsiteX0" fmla="*/ 1018629 w 1733229"/>
              <a:gd name="connsiteY0" fmla="*/ 286 h 1363006"/>
              <a:gd name="connsiteX1" fmla="*/ 1395722 w 1733229"/>
              <a:gd name="connsiteY1" fmla="*/ 118823 h 1363006"/>
              <a:gd name="connsiteX2" fmla="*/ 1648476 w 1733229"/>
              <a:gd name="connsiteY2" fmla="*/ 474939 h 1363006"/>
              <a:gd name="connsiteX3" fmla="*/ 1729926 w 1733229"/>
              <a:gd name="connsiteY3" fmla="*/ 1228916 h 1363006"/>
              <a:gd name="connsiteX4" fmla="*/ 1730042 w 1733229"/>
              <a:gd name="connsiteY4" fmla="*/ 1229922 h 1363006"/>
              <a:gd name="connsiteX5" fmla="*/ 1541875 w 1733229"/>
              <a:gd name="connsiteY5" fmla="*/ 1264479 h 1363006"/>
              <a:gd name="connsiteX6" fmla="*/ 1298519 w 1733229"/>
              <a:gd name="connsiteY6" fmla="*/ 1258354 h 1363006"/>
              <a:gd name="connsiteX7" fmla="*/ 1298919 w 1733229"/>
              <a:gd name="connsiteY7" fmla="*/ 751323 h 1363006"/>
              <a:gd name="connsiteX8" fmla="*/ 1203006 w 1733229"/>
              <a:gd name="connsiteY8" fmla="*/ 517209 h 1363006"/>
              <a:gd name="connsiteX9" fmla="*/ 989856 w 1733229"/>
              <a:gd name="connsiteY9" fmla="*/ 418471 h 1363006"/>
              <a:gd name="connsiteX10" fmla="*/ 581676 w 1733229"/>
              <a:gd name="connsiteY10" fmla="*/ 495721 h 1363006"/>
              <a:gd name="connsiteX11" fmla="*/ 416351 w 1733229"/>
              <a:gd name="connsiteY11" fmla="*/ 756500 h 1363006"/>
              <a:gd name="connsiteX12" fmla="*/ 375964 w 1733229"/>
              <a:gd name="connsiteY12" fmla="*/ 1227033 h 1363006"/>
              <a:gd name="connsiteX13" fmla="*/ 370569 w 1733229"/>
              <a:gd name="connsiteY13" fmla="*/ 1362126 h 1363006"/>
              <a:gd name="connsiteX14" fmla="*/ 23433 w 1733229"/>
              <a:gd name="connsiteY14" fmla="*/ 1363006 h 1363006"/>
              <a:gd name="connsiteX15" fmla="*/ 20744 w 1733229"/>
              <a:gd name="connsiteY15" fmla="*/ 1353168 h 1363006"/>
              <a:gd name="connsiteX16" fmla="*/ 23056 w 1733229"/>
              <a:gd name="connsiteY16" fmla="*/ 766820 h 1363006"/>
              <a:gd name="connsiteX17" fmla="*/ 222704 w 1733229"/>
              <a:gd name="connsiteY17" fmla="*/ 181036 h 1363006"/>
              <a:gd name="connsiteX18" fmla="*/ 1018629 w 1733229"/>
              <a:gd name="connsiteY18" fmla="*/ 286 h 1363006"/>
              <a:gd name="connsiteX0" fmla="*/ 1018629 w 1733229"/>
              <a:gd name="connsiteY0" fmla="*/ 286 h 1363006"/>
              <a:gd name="connsiteX1" fmla="*/ 1395722 w 1733229"/>
              <a:gd name="connsiteY1" fmla="*/ 118823 h 1363006"/>
              <a:gd name="connsiteX2" fmla="*/ 1648476 w 1733229"/>
              <a:gd name="connsiteY2" fmla="*/ 474939 h 1363006"/>
              <a:gd name="connsiteX3" fmla="*/ 1729926 w 1733229"/>
              <a:gd name="connsiteY3" fmla="*/ 1228916 h 1363006"/>
              <a:gd name="connsiteX4" fmla="*/ 1730042 w 1733229"/>
              <a:gd name="connsiteY4" fmla="*/ 1229922 h 1363006"/>
              <a:gd name="connsiteX5" fmla="*/ 1541875 w 1733229"/>
              <a:gd name="connsiteY5" fmla="*/ 1264479 h 1363006"/>
              <a:gd name="connsiteX6" fmla="*/ 1422920 w 1733229"/>
              <a:gd name="connsiteY6" fmla="*/ 1277587 h 1363006"/>
              <a:gd name="connsiteX7" fmla="*/ 1298919 w 1733229"/>
              <a:gd name="connsiteY7" fmla="*/ 751323 h 1363006"/>
              <a:gd name="connsiteX8" fmla="*/ 1203006 w 1733229"/>
              <a:gd name="connsiteY8" fmla="*/ 517209 h 1363006"/>
              <a:gd name="connsiteX9" fmla="*/ 989856 w 1733229"/>
              <a:gd name="connsiteY9" fmla="*/ 418471 h 1363006"/>
              <a:gd name="connsiteX10" fmla="*/ 581676 w 1733229"/>
              <a:gd name="connsiteY10" fmla="*/ 495721 h 1363006"/>
              <a:gd name="connsiteX11" fmla="*/ 416351 w 1733229"/>
              <a:gd name="connsiteY11" fmla="*/ 756500 h 1363006"/>
              <a:gd name="connsiteX12" fmla="*/ 375964 w 1733229"/>
              <a:gd name="connsiteY12" fmla="*/ 1227033 h 1363006"/>
              <a:gd name="connsiteX13" fmla="*/ 370569 w 1733229"/>
              <a:gd name="connsiteY13" fmla="*/ 1362126 h 1363006"/>
              <a:gd name="connsiteX14" fmla="*/ 23433 w 1733229"/>
              <a:gd name="connsiteY14" fmla="*/ 1363006 h 1363006"/>
              <a:gd name="connsiteX15" fmla="*/ 20744 w 1733229"/>
              <a:gd name="connsiteY15" fmla="*/ 1353168 h 1363006"/>
              <a:gd name="connsiteX16" fmla="*/ 23056 w 1733229"/>
              <a:gd name="connsiteY16" fmla="*/ 766820 h 1363006"/>
              <a:gd name="connsiteX17" fmla="*/ 222704 w 1733229"/>
              <a:gd name="connsiteY17" fmla="*/ 181036 h 1363006"/>
              <a:gd name="connsiteX18" fmla="*/ 1018629 w 1733229"/>
              <a:gd name="connsiteY18" fmla="*/ 286 h 1363006"/>
              <a:gd name="connsiteX0" fmla="*/ 1018629 w 1733229"/>
              <a:gd name="connsiteY0" fmla="*/ 286 h 1363006"/>
              <a:gd name="connsiteX1" fmla="*/ 1395722 w 1733229"/>
              <a:gd name="connsiteY1" fmla="*/ 118823 h 1363006"/>
              <a:gd name="connsiteX2" fmla="*/ 1648476 w 1733229"/>
              <a:gd name="connsiteY2" fmla="*/ 474939 h 1363006"/>
              <a:gd name="connsiteX3" fmla="*/ 1729926 w 1733229"/>
              <a:gd name="connsiteY3" fmla="*/ 1228916 h 1363006"/>
              <a:gd name="connsiteX4" fmla="*/ 1730042 w 1733229"/>
              <a:gd name="connsiteY4" fmla="*/ 1229922 h 1363006"/>
              <a:gd name="connsiteX5" fmla="*/ 1541875 w 1733229"/>
              <a:gd name="connsiteY5" fmla="*/ 1264479 h 1363006"/>
              <a:gd name="connsiteX6" fmla="*/ 1422920 w 1733229"/>
              <a:gd name="connsiteY6" fmla="*/ 1277587 h 1363006"/>
              <a:gd name="connsiteX7" fmla="*/ 1346608 w 1733229"/>
              <a:gd name="connsiteY7" fmla="*/ 745828 h 1363006"/>
              <a:gd name="connsiteX8" fmla="*/ 1203006 w 1733229"/>
              <a:gd name="connsiteY8" fmla="*/ 517209 h 1363006"/>
              <a:gd name="connsiteX9" fmla="*/ 989856 w 1733229"/>
              <a:gd name="connsiteY9" fmla="*/ 418471 h 1363006"/>
              <a:gd name="connsiteX10" fmla="*/ 581676 w 1733229"/>
              <a:gd name="connsiteY10" fmla="*/ 495721 h 1363006"/>
              <a:gd name="connsiteX11" fmla="*/ 416351 w 1733229"/>
              <a:gd name="connsiteY11" fmla="*/ 756500 h 1363006"/>
              <a:gd name="connsiteX12" fmla="*/ 375964 w 1733229"/>
              <a:gd name="connsiteY12" fmla="*/ 1227033 h 1363006"/>
              <a:gd name="connsiteX13" fmla="*/ 370569 w 1733229"/>
              <a:gd name="connsiteY13" fmla="*/ 1362126 h 1363006"/>
              <a:gd name="connsiteX14" fmla="*/ 23433 w 1733229"/>
              <a:gd name="connsiteY14" fmla="*/ 1363006 h 1363006"/>
              <a:gd name="connsiteX15" fmla="*/ 20744 w 1733229"/>
              <a:gd name="connsiteY15" fmla="*/ 1353168 h 1363006"/>
              <a:gd name="connsiteX16" fmla="*/ 23056 w 1733229"/>
              <a:gd name="connsiteY16" fmla="*/ 766820 h 1363006"/>
              <a:gd name="connsiteX17" fmla="*/ 222704 w 1733229"/>
              <a:gd name="connsiteY17" fmla="*/ 181036 h 1363006"/>
              <a:gd name="connsiteX18" fmla="*/ 1018629 w 1733229"/>
              <a:gd name="connsiteY18" fmla="*/ 286 h 1363006"/>
              <a:gd name="connsiteX0" fmla="*/ 1018629 w 1733229"/>
              <a:gd name="connsiteY0" fmla="*/ 286 h 1363006"/>
              <a:gd name="connsiteX1" fmla="*/ 1395722 w 1733229"/>
              <a:gd name="connsiteY1" fmla="*/ 118823 h 1363006"/>
              <a:gd name="connsiteX2" fmla="*/ 1648476 w 1733229"/>
              <a:gd name="connsiteY2" fmla="*/ 474939 h 1363006"/>
              <a:gd name="connsiteX3" fmla="*/ 1729926 w 1733229"/>
              <a:gd name="connsiteY3" fmla="*/ 1228916 h 1363006"/>
              <a:gd name="connsiteX4" fmla="*/ 1730042 w 1733229"/>
              <a:gd name="connsiteY4" fmla="*/ 1229922 h 1363006"/>
              <a:gd name="connsiteX5" fmla="*/ 1541875 w 1733229"/>
              <a:gd name="connsiteY5" fmla="*/ 1264479 h 1363006"/>
              <a:gd name="connsiteX6" fmla="*/ 1422923 w 1733229"/>
              <a:gd name="connsiteY6" fmla="*/ 1277587 h 1363006"/>
              <a:gd name="connsiteX7" fmla="*/ 1346608 w 1733229"/>
              <a:gd name="connsiteY7" fmla="*/ 745828 h 1363006"/>
              <a:gd name="connsiteX8" fmla="*/ 1203006 w 1733229"/>
              <a:gd name="connsiteY8" fmla="*/ 517209 h 1363006"/>
              <a:gd name="connsiteX9" fmla="*/ 989856 w 1733229"/>
              <a:gd name="connsiteY9" fmla="*/ 418471 h 1363006"/>
              <a:gd name="connsiteX10" fmla="*/ 581676 w 1733229"/>
              <a:gd name="connsiteY10" fmla="*/ 495721 h 1363006"/>
              <a:gd name="connsiteX11" fmla="*/ 416351 w 1733229"/>
              <a:gd name="connsiteY11" fmla="*/ 756500 h 1363006"/>
              <a:gd name="connsiteX12" fmla="*/ 375964 w 1733229"/>
              <a:gd name="connsiteY12" fmla="*/ 1227033 h 1363006"/>
              <a:gd name="connsiteX13" fmla="*/ 370569 w 1733229"/>
              <a:gd name="connsiteY13" fmla="*/ 1362126 h 1363006"/>
              <a:gd name="connsiteX14" fmla="*/ 23433 w 1733229"/>
              <a:gd name="connsiteY14" fmla="*/ 1363006 h 1363006"/>
              <a:gd name="connsiteX15" fmla="*/ 20744 w 1733229"/>
              <a:gd name="connsiteY15" fmla="*/ 1353168 h 1363006"/>
              <a:gd name="connsiteX16" fmla="*/ 23056 w 1733229"/>
              <a:gd name="connsiteY16" fmla="*/ 766820 h 1363006"/>
              <a:gd name="connsiteX17" fmla="*/ 222704 w 1733229"/>
              <a:gd name="connsiteY17" fmla="*/ 181036 h 1363006"/>
              <a:gd name="connsiteX18" fmla="*/ 1018629 w 1733229"/>
              <a:gd name="connsiteY18" fmla="*/ 286 h 1363006"/>
              <a:gd name="connsiteX0" fmla="*/ 1018629 w 1733229"/>
              <a:gd name="connsiteY0" fmla="*/ 286 h 1363006"/>
              <a:gd name="connsiteX1" fmla="*/ 1395722 w 1733229"/>
              <a:gd name="connsiteY1" fmla="*/ 118823 h 1363006"/>
              <a:gd name="connsiteX2" fmla="*/ 1648476 w 1733229"/>
              <a:gd name="connsiteY2" fmla="*/ 474939 h 1363006"/>
              <a:gd name="connsiteX3" fmla="*/ 1729926 w 1733229"/>
              <a:gd name="connsiteY3" fmla="*/ 1228916 h 1363006"/>
              <a:gd name="connsiteX4" fmla="*/ 1730042 w 1733229"/>
              <a:gd name="connsiteY4" fmla="*/ 1229922 h 1363006"/>
              <a:gd name="connsiteX5" fmla="*/ 1541875 w 1733229"/>
              <a:gd name="connsiteY5" fmla="*/ 1264479 h 1363006"/>
              <a:gd name="connsiteX6" fmla="*/ 1439512 w 1733229"/>
              <a:gd name="connsiteY6" fmla="*/ 1263850 h 1363006"/>
              <a:gd name="connsiteX7" fmla="*/ 1346608 w 1733229"/>
              <a:gd name="connsiteY7" fmla="*/ 745828 h 1363006"/>
              <a:gd name="connsiteX8" fmla="*/ 1203006 w 1733229"/>
              <a:gd name="connsiteY8" fmla="*/ 517209 h 1363006"/>
              <a:gd name="connsiteX9" fmla="*/ 989856 w 1733229"/>
              <a:gd name="connsiteY9" fmla="*/ 418471 h 1363006"/>
              <a:gd name="connsiteX10" fmla="*/ 581676 w 1733229"/>
              <a:gd name="connsiteY10" fmla="*/ 495721 h 1363006"/>
              <a:gd name="connsiteX11" fmla="*/ 416351 w 1733229"/>
              <a:gd name="connsiteY11" fmla="*/ 756500 h 1363006"/>
              <a:gd name="connsiteX12" fmla="*/ 375964 w 1733229"/>
              <a:gd name="connsiteY12" fmla="*/ 1227033 h 1363006"/>
              <a:gd name="connsiteX13" fmla="*/ 370569 w 1733229"/>
              <a:gd name="connsiteY13" fmla="*/ 1362126 h 1363006"/>
              <a:gd name="connsiteX14" fmla="*/ 23433 w 1733229"/>
              <a:gd name="connsiteY14" fmla="*/ 1363006 h 1363006"/>
              <a:gd name="connsiteX15" fmla="*/ 20744 w 1733229"/>
              <a:gd name="connsiteY15" fmla="*/ 1353168 h 1363006"/>
              <a:gd name="connsiteX16" fmla="*/ 23056 w 1733229"/>
              <a:gd name="connsiteY16" fmla="*/ 766820 h 1363006"/>
              <a:gd name="connsiteX17" fmla="*/ 222704 w 1733229"/>
              <a:gd name="connsiteY17" fmla="*/ 181036 h 1363006"/>
              <a:gd name="connsiteX18" fmla="*/ 1018629 w 1733229"/>
              <a:gd name="connsiteY18" fmla="*/ 286 h 1363006"/>
              <a:gd name="connsiteX0" fmla="*/ 1018629 w 1733229"/>
              <a:gd name="connsiteY0" fmla="*/ 286 h 1363006"/>
              <a:gd name="connsiteX1" fmla="*/ 1395722 w 1733229"/>
              <a:gd name="connsiteY1" fmla="*/ 118823 h 1363006"/>
              <a:gd name="connsiteX2" fmla="*/ 1648476 w 1733229"/>
              <a:gd name="connsiteY2" fmla="*/ 474939 h 1363006"/>
              <a:gd name="connsiteX3" fmla="*/ 1729926 w 1733229"/>
              <a:gd name="connsiteY3" fmla="*/ 1228916 h 1363006"/>
              <a:gd name="connsiteX4" fmla="*/ 1730042 w 1733229"/>
              <a:gd name="connsiteY4" fmla="*/ 1229922 h 1363006"/>
              <a:gd name="connsiteX5" fmla="*/ 1541875 w 1733229"/>
              <a:gd name="connsiteY5" fmla="*/ 1264479 h 1363006"/>
              <a:gd name="connsiteX6" fmla="*/ 1439512 w 1733229"/>
              <a:gd name="connsiteY6" fmla="*/ 1263850 h 1363006"/>
              <a:gd name="connsiteX7" fmla="*/ 1361124 w 1733229"/>
              <a:gd name="connsiteY7" fmla="*/ 721099 h 1363006"/>
              <a:gd name="connsiteX8" fmla="*/ 1203006 w 1733229"/>
              <a:gd name="connsiteY8" fmla="*/ 517209 h 1363006"/>
              <a:gd name="connsiteX9" fmla="*/ 989856 w 1733229"/>
              <a:gd name="connsiteY9" fmla="*/ 418471 h 1363006"/>
              <a:gd name="connsiteX10" fmla="*/ 581676 w 1733229"/>
              <a:gd name="connsiteY10" fmla="*/ 495721 h 1363006"/>
              <a:gd name="connsiteX11" fmla="*/ 416351 w 1733229"/>
              <a:gd name="connsiteY11" fmla="*/ 756500 h 1363006"/>
              <a:gd name="connsiteX12" fmla="*/ 375964 w 1733229"/>
              <a:gd name="connsiteY12" fmla="*/ 1227033 h 1363006"/>
              <a:gd name="connsiteX13" fmla="*/ 370569 w 1733229"/>
              <a:gd name="connsiteY13" fmla="*/ 1362126 h 1363006"/>
              <a:gd name="connsiteX14" fmla="*/ 23433 w 1733229"/>
              <a:gd name="connsiteY14" fmla="*/ 1363006 h 1363006"/>
              <a:gd name="connsiteX15" fmla="*/ 20744 w 1733229"/>
              <a:gd name="connsiteY15" fmla="*/ 1353168 h 1363006"/>
              <a:gd name="connsiteX16" fmla="*/ 23056 w 1733229"/>
              <a:gd name="connsiteY16" fmla="*/ 766820 h 1363006"/>
              <a:gd name="connsiteX17" fmla="*/ 222704 w 1733229"/>
              <a:gd name="connsiteY17" fmla="*/ 181036 h 1363006"/>
              <a:gd name="connsiteX18" fmla="*/ 1018629 w 1733229"/>
              <a:gd name="connsiteY18" fmla="*/ 286 h 1363006"/>
              <a:gd name="connsiteX0" fmla="*/ 1018629 w 1733229"/>
              <a:gd name="connsiteY0" fmla="*/ 286 h 1363006"/>
              <a:gd name="connsiteX1" fmla="*/ 1362552 w 1733229"/>
              <a:gd name="connsiteY1" fmla="*/ 165531 h 1363006"/>
              <a:gd name="connsiteX2" fmla="*/ 1648476 w 1733229"/>
              <a:gd name="connsiteY2" fmla="*/ 474939 h 1363006"/>
              <a:gd name="connsiteX3" fmla="*/ 1729926 w 1733229"/>
              <a:gd name="connsiteY3" fmla="*/ 1228916 h 1363006"/>
              <a:gd name="connsiteX4" fmla="*/ 1730042 w 1733229"/>
              <a:gd name="connsiteY4" fmla="*/ 1229922 h 1363006"/>
              <a:gd name="connsiteX5" fmla="*/ 1541875 w 1733229"/>
              <a:gd name="connsiteY5" fmla="*/ 1264479 h 1363006"/>
              <a:gd name="connsiteX6" fmla="*/ 1439512 w 1733229"/>
              <a:gd name="connsiteY6" fmla="*/ 1263850 h 1363006"/>
              <a:gd name="connsiteX7" fmla="*/ 1361124 w 1733229"/>
              <a:gd name="connsiteY7" fmla="*/ 721099 h 1363006"/>
              <a:gd name="connsiteX8" fmla="*/ 1203006 w 1733229"/>
              <a:gd name="connsiteY8" fmla="*/ 517209 h 1363006"/>
              <a:gd name="connsiteX9" fmla="*/ 989856 w 1733229"/>
              <a:gd name="connsiteY9" fmla="*/ 418471 h 1363006"/>
              <a:gd name="connsiteX10" fmla="*/ 581676 w 1733229"/>
              <a:gd name="connsiteY10" fmla="*/ 495721 h 1363006"/>
              <a:gd name="connsiteX11" fmla="*/ 416351 w 1733229"/>
              <a:gd name="connsiteY11" fmla="*/ 756500 h 1363006"/>
              <a:gd name="connsiteX12" fmla="*/ 375964 w 1733229"/>
              <a:gd name="connsiteY12" fmla="*/ 1227033 h 1363006"/>
              <a:gd name="connsiteX13" fmla="*/ 370569 w 1733229"/>
              <a:gd name="connsiteY13" fmla="*/ 1362126 h 1363006"/>
              <a:gd name="connsiteX14" fmla="*/ 23433 w 1733229"/>
              <a:gd name="connsiteY14" fmla="*/ 1363006 h 1363006"/>
              <a:gd name="connsiteX15" fmla="*/ 20744 w 1733229"/>
              <a:gd name="connsiteY15" fmla="*/ 1353168 h 1363006"/>
              <a:gd name="connsiteX16" fmla="*/ 23056 w 1733229"/>
              <a:gd name="connsiteY16" fmla="*/ 766820 h 1363006"/>
              <a:gd name="connsiteX17" fmla="*/ 222704 w 1733229"/>
              <a:gd name="connsiteY17" fmla="*/ 181036 h 1363006"/>
              <a:gd name="connsiteX18" fmla="*/ 1018629 w 1733229"/>
              <a:gd name="connsiteY18" fmla="*/ 286 h 1363006"/>
              <a:gd name="connsiteX0" fmla="*/ 1018629 w 1733229"/>
              <a:gd name="connsiteY0" fmla="*/ 286 h 1363006"/>
              <a:gd name="connsiteX1" fmla="*/ 1362552 w 1733229"/>
              <a:gd name="connsiteY1" fmla="*/ 165531 h 1363006"/>
              <a:gd name="connsiteX2" fmla="*/ 1642258 w 1733229"/>
              <a:gd name="connsiteY2" fmla="*/ 518900 h 1363006"/>
              <a:gd name="connsiteX3" fmla="*/ 1729926 w 1733229"/>
              <a:gd name="connsiteY3" fmla="*/ 1228916 h 1363006"/>
              <a:gd name="connsiteX4" fmla="*/ 1730042 w 1733229"/>
              <a:gd name="connsiteY4" fmla="*/ 1229922 h 1363006"/>
              <a:gd name="connsiteX5" fmla="*/ 1541875 w 1733229"/>
              <a:gd name="connsiteY5" fmla="*/ 1264479 h 1363006"/>
              <a:gd name="connsiteX6" fmla="*/ 1439512 w 1733229"/>
              <a:gd name="connsiteY6" fmla="*/ 1263850 h 1363006"/>
              <a:gd name="connsiteX7" fmla="*/ 1361124 w 1733229"/>
              <a:gd name="connsiteY7" fmla="*/ 721099 h 1363006"/>
              <a:gd name="connsiteX8" fmla="*/ 1203006 w 1733229"/>
              <a:gd name="connsiteY8" fmla="*/ 517209 h 1363006"/>
              <a:gd name="connsiteX9" fmla="*/ 989856 w 1733229"/>
              <a:gd name="connsiteY9" fmla="*/ 418471 h 1363006"/>
              <a:gd name="connsiteX10" fmla="*/ 581676 w 1733229"/>
              <a:gd name="connsiteY10" fmla="*/ 495721 h 1363006"/>
              <a:gd name="connsiteX11" fmla="*/ 416351 w 1733229"/>
              <a:gd name="connsiteY11" fmla="*/ 756500 h 1363006"/>
              <a:gd name="connsiteX12" fmla="*/ 375964 w 1733229"/>
              <a:gd name="connsiteY12" fmla="*/ 1227033 h 1363006"/>
              <a:gd name="connsiteX13" fmla="*/ 370569 w 1733229"/>
              <a:gd name="connsiteY13" fmla="*/ 1362126 h 1363006"/>
              <a:gd name="connsiteX14" fmla="*/ 23433 w 1733229"/>
              <a:gd name="connsiteY14" fmla="*/ 1363006 h 1363006"/>
              <a:gd name="connsiteX15" fmla="*/ 20744 w 1733229"/>
              <a:gd name="connsiteY15" fmla="*/ 1353168 h 1363006"/>
              <a:gd name="connsiteX16" fmla="*/ 23056 w 1733229"/>
              <a:gd name="connsiteY16" fmla="*/ 766820 h 1363006"/>
              <a:gd name="connsiteX17" fmla="*/ 222704 w 1733229"/>
              <a:gd name="connsiteY17" fmla="*/ 181036 h 1363006"/>
              <a:gd name="connsiteX18" fmla="*/ 1018629 w 1733229"/>
              <a:gd name="connsiteY18" fmla="*/ 286 h 1363006"/>
              <a:gd name="connsiteX0" fmla="*/ 1023910 w 1738510"/>
              <a:gd name="connsiteY0" fmla="*/ 207 h 1362927"/>
              <a:gd name="connsiteX1" fmla="*/ 1367833 w 1738510"/>
              <a:gd name="connsiteY1" fmla="*/ 165452 h 1362927"/>
              <a:gd name="connsiteX2" fmla="*/ 1647539 w 1738510"/>
              <a:gd name="connsiteY2" fmla="*/ 518821 h 1362927"/>
              <a:gd name="connsiteX3" fmla="*/ 1735207 w 1738510"/>
              <a:gd name="connsiteY3" fmla="*/ 1228837 h 1362927"/>
              <a:gd name="connsiteX4" fmla="*/ 1735323 w 1738510"/>
              <a:gd name="connsiteY4" fmla="*/ 1229843 h 1362927"/>
              <a:gd name="connsiteX5" fmla="*/ 1547156 w 1738510"/>
              <a:gd name="connsiteY5" fmla="*/ 1264400 h 1362927"/>
              <a:gd name="connsiteX6" fmla="*/ 1444793 w 1738510"/>
              <a:gd name="connsiteY6" fmla="*/ 1263771 h 1362927"/>
              <a:gd name="connsiteX7" fmla="*/ 1366405 w 1738510"/>
              <a:gd name="connsiteY7" fmla="*/ 721020 h 1362927"/>
              <a:gd name="connsiteX8" fmla="*/ 1208287 w 1738510"/>
              <a:gd name="connsiteY8" fmla="*/ 517130 h 1362927"/>
              <a:gd name="connsiteX9" fmla="*/ 995137 w 1738510"/>
              <a:gd name="connsiteY9" fmla="*/ 418392 h 1362927"/>
              <a:gd name="connsiteX10" fmla="*/ 586957 w 1738510"/>
              <a:gd name="connsiteY10" fmla="*/ 495642 h 1362927"/>
              <a:gd name="connsiteX11" fmla="*/ 421632 w 1738510"/>
              <a:gd name="connsiteY11" fmla="*/ 756421 h 1362927"/>
              <a:gd name="connsiteX12" fmla="*/ 381245 w 1738510"/>
              <a:gd name="connsiteY12" fmla="*/ 1226954 h 1362927"/>
              <a:gd name="connsiteX13" fmla="*/ 375850 w 1738510"/>
              <a:gd name="connsiteY13" fmla="*/ 1362047 h 1362927"/>
              <a:gd name="connsiteX14" fmla="*/ 28714 w 1738510"/>
              <a:gd name="connsiteY14" fmla="*/ 1362927 h 1362927"/>
              <a:gd name="connsiteX15" fmla="*/ 26025 w 1738510"/>
              <a:gd name="connsiteY15" fmla="*/ 1353089 h 1362927"/>
              <a:gd name="connsiteX16" fmla="*/ 28337 w 1738510"/>
              <a:gd name="connsiteY16" fmla="*/ 766741 h 1362927"/>
              <a:gd name="connsiteX17" fmla="*/ 306772 w 1738510"/>
              <a:gd name="connsiteY17" fmla="*/ 205685 h 1362927"/>
              <a:gd name="connsiteX18" fmla="*/ 1023910 w 1738510"/>
              <a:gd name="connsiteY18" fmla="*/ 207 h 1362927"/>
              <a:gd name="connsiteX0" fmla="*/ 1010043 w 1724643"/>
              <a:gd name="connsiteY0" fmla="*/ 207 h 1362927"/>
              <a:gd name="connsiteX1" fmla="*/ 1353966 w 1724643"/>
              <a:gd name="connsiteY1" fmla="*/ 165452 h 1362927"/>
              <a:gd name="connsiteX2" fmla="*/ 1633672 w 1724643"/>
              <a:gd name="connsiteY2" fmla="*/ 518821 h 1362927"/>
              <a:gd name="connsiteX3" fmla="*/ 1721340 w 1724643"/>
              <a:gd name="connsiteY3" fmla="*/ 1228837 h 1362927"/>
              <a:gd name="connsiteX4" fmla="*/ 1721456 w 1724643"/>
              <a:gd name="connsiteY4" fmla="*/ 1229843 h 1362927"/>
              <a:gd name="connsiteX5" fmla="*/ 1533289 w 1724643"/>
              <a:gd name="connsiteY5" fmla="*/ 1264400 h 1362927"/>
              <a:gd name="connsiteX6" fmla="*/ 1430926 w 1724643"/>
              <a:gd name="connsiteY6" fmla="*/ 1263771 h 1362927"/>
              <a:gd name="connsiteX7" fmla="*/ 1352538 w 1724643"/>
              <a:gd name="connsiteY7" fmla="*/ 721020 h 1362927"/>
              <a:gd name="connsiteX8" fmla="*/ 1194420 w 1724643"/>
              <a:gd name="connsiteY8" fmla="*/ 517130 h 1362927"/>
              <a:gd name="connsiteX9" fmla="*/ 981270 w 1724643"/>
              <a:gd name="connsiteY9" fmla="*/ 418392 h 1362927"/>
              <a:gd name="connsiteX10" fmla="*/ 573090 w 1724643"/>
              <a:gd name="connsiteY10" fmla="*/ 495642 h 1362927"/>
              <a:gd name="connsiteX11" fmla="*/ 407765 w 1724643"/>
              <a:gd name="connsiteY11" fmla="*/ 756421 h 1362927"/>
              <a:gd name="connsiteX12" fmla="*/ 367378 w 1724643"/>
              <a:gd name="connsiteY12" fmla="*/ 1226954 h 1362927"/>
              <a:gd name="connsiteX13" fmla="*/ 361983 w 1724643"/>
              <a:gd name="connsiteY13" fmla="*/ 1362047 h 1362927"/>
              <a:gd name="connsiteX14" fmla="*/ 14847 w 1724643"/>
              <a:gd name="connsiteY14" fmla="*/ 1362927 h 1362927"/>
              <a:gd name="connsiteX15" fmla="*/ 12158 w 1724643"/>
              <a:gd name="connsiteY15" fmla="*/ 1353089 h 1362927"/>
              <a:gd name="connsiteX16" fmla="*/ 47643 w 1724643"/>
              <a:gd name="connsiteY16" fmla="*/ 753004 h 1362927"/>
              <a:gd name="connsiteX17" fmla="*/ 292905 w 1724643"/>
              <a:gd name="connsiteY17" fmla="*/ 205685 h 1362927"/>
              <a:gd name="connsiteX18" fmla="*/ 1010043 w 1724643"/>
              <a:gd name="connsiteY18" fmla="*/ 207 h 1362927"/>
              <a:gd name="connsiteX0" fmla="*/ 995196 w 1709796"/>
              <a:gd name="connsiteY0" fmla="*/ 207 h 1362927"/>
              <a:gd name="connsiteX1" fmla="*/ 1339119 w 1709796"/>
              <a:gd name="connsiteY1" fmla="*/ 165452 h 1362927"/>
              <a:gd name="connsiteX2" fmla="*/ 1618825 w 1709796"/>
              <a:gd name="connsiteY2" fmla="*/ 518821 h 1362927"/>
              <a:gd name="connsiteX3" fmla="*/ 1706493 w 1709796"/>
              <a:gd name="connsiteY3" fmla="*/ 1228837 h 1362927"/>
              <a:gd name="connsiteX4" fmla="*/ 1706609 w 1709796"/>
              <a:gd name="connsiteY4" fmla="*/ 1229843 h 1362927"/>
              <a:gd name="connsiteX5" fmla="*/ 1518442 w 1709796"/>
              <a:gd name="connsiteY5" fmla="*/ 1264400 h 1362927"/>
              <a:gd name="connsiteX6" fmla="*/ 1416079 w 1709796"/>
              <a:gd name="connsiteY6" fmla="*/ 1263771 h 1362927"/>
              <a:gd name="connsiteX7" fmla="*/ 1337691 w 1709796"/>
              <a:gd name="connsiteY7" fmla="*/ 721020 h 1362927"/>
              <a:gd name="connsiteX8" fmla="*/ 1179573 w 1709796"/>
              <a:gd name="connsiteY8" fmla="*/ 517130 h 1362927"/>
              <a:gd name="connsiteX9" fmla="*/ 966423 w 1709796"/>
              <a:gd name="connsiteY9" fmla="*/ 418392 h 1362927"/>
              <a:gd name="connsiteX10" fmla="*/ 558243 w 1709796"/>
              <a:gd name="connsiteY10" fmla="*/ 495642 h 1362927"/>
              <a:gd name="connsiteX11" fmla="*/ 392918 w 1709796"/>
              <a:gd name="connsiteY11" fmla="*/ 756421 h 1362927"/>
              <a:gd name="connsiteX12" fmla="*/ 352531 w 1709796"/>
              <a:gd name="connsiteY12" fmla="*/ 1226954 h 1362927"/>
              <a:gd name="connsiteX13" fmla="*/ 347136 w 1709796"/>
              <a:gd name="connsiteY13" fmla="*/ 1362047 h 1362927"/>
              <a:gd name="connsiteX14" fmla="*/ 0 w 1709796"/>
              <a:gd name="connsiteY14" fmla="*/ 1362927 h 1362927"/>
              <a:gd name="connsiteX15" fmla="*/ 32796 w 1709796"/>
              <a:gd name="connsiteY15" fmla="*/ 753004 h 1362927"/>
              <a:gd name="connsiteX16" fmla="*/ 278058 w 1709796"/>
              <a:gd name="connsiteY16" fmla="*/ 205685 h 1362927"/>
              <a:gd name="connsiteX17" fmla="*/ 995196 w 1709796"/>
              <a:gd name="connsiteY17" fmla="*/ 207 h 1362927"/>
              <a:gd name="connsiteX0" fmla="*/ 1008879 w 1723479"/>
              <a:gd name="connsiteY0" fmla="*/ 207 h 1362927"/>
              <a:gd name="connsiteX1" fmla="*/ 1352802 w 1723479"/>
              <a:gd name="connsiteY1" fmla="*/ 165452 h 1362927"/>
              <a:gd name="connsiteX2" fmla="*/ 1632508 w 1723479"/>
              <a:gd name="connsiteY2" fmla="*/ 518821 h 1362927"/>
              <a:gd name="connsiteX3" fmla="*/ 1720176 w 1723479"/>
              <a:gd name="connsiteY3" fmla="*/ 1228837 h 1362927"/>
              <a:gd name="connsiteX4" fmla="*/ 1720292 w 1723479"/>
              <a:gd name="connsiteY4" fmla="*/ 1229843 h 1362927"/>
              <a:gd name="connsiteX5" fmla="*/ 1532125 w 1723479"/>
              <a:gd name="connsiteY5" fmla="*/ 1264400 h 1362927"/>
              <a:gd name="connsiteX6" fmla="*/ 1429762 w 1723479"/>
              <a:gd name="connsiteY6" fmla="*/ 1263771 h 1362927"/>
              <a:gd name="connsiteX7" fmla="*/ 1351374 w 1723479"/>
              <a:gd name="connsiteY7" fmla="*/ 721020 h 1362927"/>
              <a:gd name="connsiteX8" fmla="*/ 1193256 w 1723479"/>
              <a:gd name="connsiteY8" fmla="*/ 517130 h 1362927"/>
              <a:gd name="connsiteX9" fmla="*/ 980106 w 1723479"/>
              <a:gd name="connsiteY9" fmla="*/ 418392 h 1362927"/>
              <a:gd name="connsiteX10" fmla="*/ 571926 w 1723479"/>
              <a:gd name="connsiteY10" fmla="*/ 495642 h 1362927"/>
              <a:gd name="connsiteX11" fmla="*/ 406601 w 1723479"/>
              <a:gd name="connsiteY11" fmla="*/ 756421 h 1362927"/>
              <a:gd name="connsiteX12" fmla="*/ 366214 w 1723479"/>
              <a:gd name="connsiteY12" fmla="*/ 1226954 h 1362927"/>
              <a:gd name="connsiteX13" fmla="*/ 360819 w 1723479"/>
              <a:gd name="connsiteY13" fmla="*/ 1362047 h 1362927"/>
              <a:gd name="connsiteX14" fmla="*/ 13683 w 1723479"/>
              <a:gd name="connsiteY14" fmla="*/ 1362927 h 1362927"/>
              <a:gd name="connsiteX15" fmla="*/ 46479 w 1723479"/>
              <a:gd name="connsiteY15" fmla="*/ 753004 h 1362927"/>
              <a:gd name="connsiteX16" fmla="*/ 291741 w 1723479"/>
              <a:gd name="connsiteY16" fmla="*/ 205685 h 1362927"/>
              <a:gd name="connsiteX17" fmla="*/ 1008879 w 1723479"/>
              <a:gd name="connsiteY17" fmla="*/ 207 h 1362927"/>
              <a:gd name="connsiteX0" fmla="*/ 1008879 w 1723479"/>
              <a:gd name="connsiteY0" fmla="*/ 207 h 1388279"/>
              <a:gd name="connsiteX1" fmla="*/ 1352802 w 1723479"/>
              <a:gd name="connsiteY1" fmla="*/ 165452 h 1388279"/>
              <a:gd name="connsiteX2" fmla="*/ 1632508 w 1723479"/>
              <a:gd name="connsiteY2" fmla="*/ 518821 h 1388279"/>
              <a:gd name="connsiteX3" fmla="*/ 1720176 w 1723479"/>
              <a:gd name="connsiteY3" fmla="*/ 1228837 h 1388279"/>
              <a:gd name="connsiteX4" fmla="*/ 1720292 w 1723479"/>
              <a:gd name="connsiteY4" fmla="*/ 1229843 h 1388279"/>
              <a:gd name="connsiteX5" fmla="*/ 1532125 w 1723479"/>
              <a:gd name="connsiteY5" fmla="*/ 1264400 h 1388279"/>
              <a:gd name="connsiteX6" fmla="*/ 1429762 w 1723479"/>
              <a:gd name="connsiteY6" fmla="*/ 1263771 h 1388279"/>
              <a:gd name="connsiteX7" fmla="*/ 1351374 w 1723479"/>
              <a:gd name="connsiteY7" fmla="*/ 721020 h 1388279"/>
              <a:gd name="connsiteX8" fmla="*/ 1193256 w 1723479"/>
              <a:gd name="connsiteY8" fmla="*/ 517130 h 1388279"/>
              <a:gd name="connsiteX9" fmla="*/ 980106 w 1723479"/>
              <a:gd name="connsiteY9" fmla="*/ 418392 h 1388279"/>
              <a:gd name="connsiteX10" fmla="*/ 571926 w 1723479"/>
              <a:gd name="connsiteY10" fmla="*/ 495642 h 1388279"/>
              <a:gd name="connsiteX11" fmla="*/ 406601 w 1723479"/>
              <a:gd name="connsiteY11" fmla="*/ 756421 h 1388279"/>
              <a:gd name="connsiteX12" fmla="*/ 366214 w 1723479"/>
              <a:gd name="connsiteY12" fmla="*/ 1226954 h 1388279"/>
              <a:gd name="connsiteX13" fmla="*/ 360819 w 1723479"/>
              <a:gd name="connsiteY13" fmla="*/ 1362047 h 1388279"/>
              <a:gd name="connsiteX14" fmla="*/ 13683 w 1723479"/>
              <a:gd name="connsiteY14" fmla="*/ 1362927 h 1388279"/>
              <a:gd name="connsiteX15" fmla="*/ 46479 w 1723479"/>
              <a:gd name="connsiteY15" fmla="*/ 753004 h 1388279"/>
              <a:gd name="connsiteX16" fmla="*/ 291741 w 1723479"/>
              <a:gd name="connsiteY16" fmla="*/ 205685 h 1388279"/>
              <a:gd name="connsiteX17" fmla="*/ 1008879 w 1723479"/>
              <a:gd name="connsiteY17" fmla="*/ 207 h 1388279"/>
              <a:gd name="connsiteX0" fmla="*/ 1008879 w 1723479"/>
              <a:gd name="connsiteY0" fmla="*/ 207 h 1388278"/>
              <a:gd name="connsiteX1" fmla="*/ 1352802 w 1723479"/>
              <a:gd name="connsiteY1" fmla="*/ 165452 h 1388278"/>
              <a:gd name="connsiteX2" fmla="*/ 1632508 w 1723479"/>
              <a:gd name="connsiteY2" fmla="*/ 518821 h 1388278"/>
              <a:gd name="connsiteX3" fmla="*/ 1720176 w 1723479"/>
              <a:gd name="connsiteY3" fmla="*/ 1228837 h 1388278"/>
              <a:gd name="connsiteX4" fmla="*/ 1720292 w 1723479"/>
              <a:gd name="connsiteY4" fmla="*/ 1229843 h 1388278"/>
              <a:gd name="connsiteX5" fmla="*/ 1532125 w 1723479"/>
              <a:gd name="connsiteY5" fmla="*/ 1264400 h 1388278"/>
              <a:gd name="connsiteX6" fmla="*/ 1353901 w 1723479"/>
              <a:gd name="connsiteY6" fmla="*/ 1270356 h 1388278"/>
              <a:gd name="connsiteX7" fmla="*/ 1351374 w 1723479"/>
              <a:gd name="connsiteY7" fmla="*/ 721020 h 1388278"/>
              <a:gd name="connsiteX8" fmla="*/ 1193256 w 1723479"/>
              <a:gd name="connsiteY8" fmla="*/ 517130 h 1388278"/>
              <a:gd name="connsiteX9" fmla="*/ 980106 w 1723479"/>
              <a:gd name="connsiteY9" fmla="*/ 418392 h 1388278"/>
              <a:gd name="connsiteX10" fmla="*/ 571926 w 1723479"/>
              <a:gd name="connsiteY10" fmla="*/ 495642 h 1388278"/>
              <a:gd name="connsiteX11" fmla="*/ 406601 w 1723479"/>
              <a:gd name="connsiteY11" fmla="*/ 756421 h 1388278"/>
              <a:gd name="connsiteX12" fmla="*/ 366214 w 1723479"/>
              <a:gd name="connsiteY12" fmla="*/ 1226954 h 1388278"/>
              <a:gd name="connsiteX13" fmla="*/ 360819 w 1723479"/>
              <a:gd name="connsiteY13" fmla="*/ 1362047 h 1388278"/>
              <a:gd name="connsiteX14" fmla="*/ 13683 w 1723479"/>
              <a:gd name="connsiteY14" fmla="*/ 1362927 h 1388278"/>
              <a:gd name="connsiteX15" fmla="*/ 46479 w 1723479"/>
              <a:gd name="connsiteY15" fmla="*/ 753004 h 1388278"/>
              <a:gd name="connsiteX16" fmla="*/ 291741 w 1723479"/>
              <a:gd name="connsiteY16" fmla="*/ 205685 h 1388278"/>
              <a:gd name="connsiteX17" fmla="*/ 1008879 w 1723479"/>
              <a:gd name="connsiteY17" fmla="*/ 207 h 1388278"/>
              <a:gd name="connsiteX0" fmla="*/ 1008879 w 1723479"/>
              <a:gd name="connsiteY0" fmla="*/ 207 h 1388278"/>
              <a:gd name="connsiteX1" fmla="*/ 1352802 w 1723479"/>
              <a:gd name="connsiteY1" fmla="*/ 165452 h 1388278"/>
              <a:gd name="connsiteX2" fmla="*/ 1632508 w 1723479"/>
              <a:gd name="connsiteY2" fmla="*/ 518821 h 1388278"/>
              <a:gd name="connsiteX3" fmla="*/ 1720176 w 1723479"/>
              <a:gd name="connsiteY3" fmla="*/ 1228837 h 1388278"/>
              <a:gd name="connsiteX4" fmla="*/ 1720292 w 1723479"/>
              <a:gd name="connsiteY4" fmla="*/ 1229843 h 1388278"/>
              <a:gd name="connsiteX5" fmla="*/ 1532125 w 1723479"/>
              <a:gd name="connsiteY5" fmla="*/ 1264400 h 1388278"/>
              <a:gd name="connsiteX6" fmla="*/ 1353901 w 1723479"/>
              <a:gd name="connsiteY6" fmla="*/ 1270356 h 1388278"/>
              <a:gd name="connsiteX7" fmla="*/ 1351374 w 1723479"/>
              <a:gd name="connsiteY7" fmla="*/ 721020 h 1388278"/>
              <a:gd name="connsiteX8" fmla="*/ 980106 w 1723479"/>
              <a:gd name="connsiteY8" fmla="*/ 418392 h 1388278"/>
              <a:gd name="connsiteX9" fmla="*/ 571926 w 1723479"/>
              <a:gd name="connsiteY9" fmla="*/ 495642 h 1388278"/>
              <a:gd name="connsiteX10" fmla="*/ 406601 w 1723479"/>
              <a:gd name="connsiteY10" fmla="*/ 756421 h 1388278"/>
              <a:gd name="connsiteX11" fmla="*/ 366214 w 1723479"/>
              <a:gd name="connsiteY11" fmla="*/ 1226954 h 1388278"/>
              <a:gd name="connsiteX12" fmla="*/ 360819 w 1723479"/>
              <a:gd name="connsiteY12" fmla="*/ 1362047 h 1388278"/>
              <a:gd name="connsiteX13" fmla="*/ 13683 w 1723479"/>
              <a:gd name="connsiteY13" fmla="*/ 1362927 h 1388278"/>
              <a:gd name="connsiteX14" fmla="*/ 46479 w 1723479"/>
              <a:gd name="connsiteY14" fmla="*/ 753004 h 1388278"/>
              <a:gd name="connsiteX15" fmla="*/ 291741 w 1723479"/>
              <a:gd name="connsiteY15" fmla="*/ 205685 h 1388278"/>
              <a:gd name="connsiteX16" fmla="*/ 1008879 w 1723479"/>
              <a:gd name="connsiteY16" fmla="*/ 207 h 1388278"/>
              <a:gd name="connsiteX0" fmla="*/ 1008879 w 1723479"/>
              <a:gd name="connsiteY0" fmla="*/ 207 h 1388278"/>
              <a:gd name="connsiteX1" fmla="*/ 1352802 w 1723479"/>
              <a:gd name="connsiteY1" fmla="*/ 165452 h 1388278"/>
              <a:gd name="connsiteX2" fmla="*/ 1632508 w 1723479"/>
              <a:gd name="connsiteY2" fmla="*/ 518821 h 1388278"/>
              <a:gd name="connsiteX3" fmla="*/ 1720176 w 1723479"/>
              <a:gd name="connsiteY3" fmla="*/ 1228837 h 1388278"/>
              <a:gd name="connsiteX4" fmla="*/ 1720292 w 1723479"/>
              <a:gd name="connsiteY4" fmla="*/ 1229843 h 1388278"/>
              <a:gd name="connsiteX5" fmla="*/ 1532125 w 1723479"/>
              <a:gd name="connsiteY5" fmla="*/ 1264400 h 1388278"/>
              <a:gd name="connsiteX6" fmla="*/ 1353901 w 1723479"/>
              <a:gd name="connsiteY6" fmla="*/ 1270356 h 1388278"/>
              <a:gd name="connsiteX7" fmla="*/ 1265334 w 1723479"/>
              <a:gd name="connsiteY7" fmla="*/ 668589 h 1388278"/>
              <a:gd name="connsiteX8" fmla="*/ 980106 w 1723479"/>
              <a:gd name="connsiteY8" fmla="*/ 418392 h 1388278"/>
              <a:gd name="connsiteX9" fmla="*/ 571926 w 1723479"/>
              <a:gd name="connsiteY9" fmla="*/ 495642 h 1388278"/>
              <a:gd name="connsiteX10" fmla="*/ 406601 w 1723479"/>
              <a:gd name="connsiteY10" fmla="*/ 756421 h 1388278"/>
              <a:gd name="connsiteX11" fmla="*/ 366214 w 1723479"/>
              <a:gd name="connsiteY11" fmla="*/ 1226954 h 1388278"/>
              <a:gd name="connsiteX12" fmla="*/ 360819 w 1723479"/>
              <a:gd name="connsiteY12" fmla="*/ 1362047 h 1388278"/>
              <a:gd name="connsiteX13" fmla="*/ 13683 w 1723479"/>
              <a:gd name="connsiteY13" fmla="*/ 1362927 h 1388278"/>
              <a:gd name="connsiteX14" fmla="*/ 46479 w 1723479"/>
              <a:gd name="connsiteY14" fmla="*/ 753004 h 1388278"/>
              <a:gd name="connsiteX15" fmla="*/ 291741 w 1723479"/>
              <a:gd name="connsiteY15" fmla="*/ 205685 h 1388278"/>
              <a:gd name="connsiteX16" fmla="*/ 1008879 w 1723479"/>
              <a:gd name="connsiteY16" fmla="*/ 207 h 1388278"/>
              <a:gd name="connsiteX0" fmla="*/ 1008879 w 1723479"/>
              <a:gd name="connsiteY0" fmla="*/ 207 h 1389650"/>
              <a:gd name="connsiteX1" fmla="*/ 1352802 w 1723479"/>
              <a:gd name="connsiteY1" fmla="*/ 165452 h 1389650"/>
              <a:gd name="connsiteX2" fmla="*/ 1632508 w 1723479"/>
              <a:gd name="connsiteY2" fmla="*/ 518821 h 1389650"/>
              <a:gd name="connsiteX3" fmla="*/ 1720176 w 1723479"/>
              <a:gd name="connsiteY3" fmla="*/ 1228837 h 1389650"/>
              <a:gd name="connsiteX4" fmla="*/ 1720292 w 1723479"/>
              <a:gd name="connsiteY4" fmla="*/ 1229843 h 1389650"/>
              <a:gd name="connsiteX5" fmla="*/ 1532125 w 1723479"/>
              <a:gd name="connsiteY5" fmla="*/ 1264400 h 1389650"/>
              <a:gd name="connsiteX6" fmla="*/ 1353901 w 1723479"/>
              <a:gd name="connsiteY6" fmla="*/ 1270356 h 1389650"/>
              <a:gd name="connsiteX7" fmla="*/ 1265334 w 1723479"/>
              <a:gd name="connsiteY7" fmla="*/ 668589 h 1389650"/>
              <a:gd name="connsiteX8" fmla="*/ 980106 w 1723479"/>
              <a:gd name="connsiteY8" fmla="*/ 418392 h 1389650"/>
              <a:gd name="connsiteX9" fmla="*/ 571926 w 1723479"/>
              <a:gd name="connsiteY9" fmla="*/ 495642 h 1389650"/>
              <a:gd name="connsiteX10" fmla="*/ 406601 w 1723479"/>
              <a:gd name="connsiteY10" fmla="*/ 756421 h 1389650"/>
              <a:gd name="connsiteX11" fmla="*/ 366214 w 1723479"/>
              <a:gd name="connsiteY11" fmla="*/ 1226954 h 1389650"/>
              <a:gd name="connsiteX12" fmla="*/ 395840 w 1723479"/>
              <a:gd name="connsiteY12" fmla="*/ 1367138 h 1389650"/>
              <a:gd name="connsiteX13" fmla="*/ 13683 w 1723479"/>
              <a:gd name="connsiteY13" fmla="*/ 1362927 h 1389650"/>
              <a:gd name="connsiteX14" fmla="*/ 46479 w 1723479"/>
              <a:gd name="connsiteY14" fmla="*/ 753004 h 1389650"/>
              <a:gd name="connsiteX15" fmla="*/ 291741 w 1723479"/>
              <a:gd name="connsiteY15" fmla="*/ 205685 h 1389650"/>
              <a:gd name="connsiteX16" fmla="*/ 1008879 w 1723479"/>
              <a:gd name="connsiteY16" fmla="*/ 207 h 1389650"/>
              <a:gd name="connsiteX0" fmla="*/ 1008879 w 1723479"/>
              <a:gd name="connsiteY0" fmla="*/ 207 h 1389650"/>
              <a:gd name="connsiteX1" fmla="*/ 1352802 w 1723479"/>
              <a:gd name="connsiteY1" fmla="*/ 165452 h 1389650"/>
              <a:gd name="connsiteX2" fmla="*/ 1632508 w 1723479"/>
              <a:gd name="connsiteY2" fmla="*/ 518821 h 1389650"/>
              <a:gd name="connsiteX3" fmla="*/ 1720176 w 1723479"/>
              <a:gd name="connsiteY3" fmla="*/ 1228837 h 1389650"/>
              <a:gd name="connsiteX4" fmla="*/ 1720292 w 1723479"/>
              <a:gd name="connsiteY4" fmla="*/ 1229843 h 1389650"/>
              <a:gd name="connsiteX5" fmla="*/ 1532125 w 1723479"/>
              <a:gd name="connsiteY5" fmla="*/ 1264400 h 1389650"/>
              <a:gd name="connsiteX6" fmla="*/ 1353901 w 1723479"/>
              <a:gd name="connsiteY6" fmla="*/ 1270356 h 1389650"/>
              <a:gd name="connsiteX7" fmla="*/ 1265334 w 1723479"/>
              <a:gd name="connsiteY7" fmla="*/ 668589 h 1389650"/>
              <a:gd name="connsiteX8" fmla="*/ 980106 w 1723479"/>
              <a:gd name="connsiteY8" fmla="*/ 418392 h 1389650"/>
              <a:gd name="connsiteX9" fmla="*/ 571926 w 1723479"/>
              <a:gd name="connsiteY9" fmla="*/ 495642 h 1389650"/>
              <a:gd name="connsiteX10" fmla="*/ 406601 w 1723479"/>
              <a:gd name="connsiteY10" fmla="*/ 756421 h 1389650"/>
              <a:gd name="connsiteX11" fmla="*/ 414241 w 1723479"/>
              <a:gd name="connsiteY11" fmla="*/ 1203407 h 1389650"/>
              <a:gd name="connsiteX12" fmla="*/ 395840 w 1723479"/>
              <a:gd name="connsiteY12" fmla="*/ 1367138 h 1389650"/>
              <a:gd name="connsiteX13" fmla="*/ 13683 w 1723479"/>
              <a:gd name="connsiteY13" fmla="*/ 1362927 h 1389650"/>
              <a:gd name="connsiteX14" fmla="*/ 46479 w 1723479"/>
              <a:gd name="connsiteY14" fmla="*/ 753004 h 1389650"/>
              <a:gd name="connsiteX15" fmla="*/ 291741 w 1723479"/>
              <a:gd name="connsiteY15" fmla="*/ 205685 h 1389650"/>
              <a:gd name="connsiteX16" fmla="*/ 1008879 w 1723479"/>
              <a:gd name="connsiteY16" fmla="*/ 207 h 1389650"/>
              <a:gd name="connsiteX0" fmla="*/ 1008879 w 1723479"/>
              <a:gd name="connsiteY0" fmla="*/ 207 h 1389650"/>
              <a:gd name="connsiteX1" fmla="*/ 1352802 w 1723479"/>
              <a:gd name="connsiteY1" fmla="*/ 165452 h 1389650"/>
              <a:gd name="connsiteX2" fmla="*/ 1632508 w 1723479"/>
              <a:gd name="connsiteY2" fmla="*/ 518821 h 1389650"/>
              <a:gd name="connsiteX3" fmla="*/ 1720176 w 1723479"/>
              <a:gd name="connsiteY3" fmla="*/ 1228837 h 1389650"/>
              <a:gd name="connsiteX4" fmla="*/ 1720292 w 1723479"/>
              <a:gd name="connsiteY4" fmla="*/ 1229843 h 1389650"/>
              <a:gd name="connsiteX5" fmla="*/ 1532125 w 1723479"/>
              <a:gd name="connsiteY5" fmla="*/ 1264400 h 1389650"/>
              <a:gd name="connsiteX6" fmla="*/ 1353901 w 1723479"/>
              <a:gd name="connsiteY6" fmla="*/ 1270356 h 1389650"/>
              <a:gd name="connsiteX7" fmla="*/ 1265334 w 1723479"/>
              <a:gd name="connsiteY7" fmla="*/ 668589 h 1389650"/>
              <a:gd name="connsiteX8" fmla="*/ 980106 w 1723479"/>
              <a:gd name="connsiteY8" fmla="*/ 418392 h 1389650"/>
              <a:gd name="connsiteX9" fmla="*/ 571926 w 1723479"/>
              <a:gd name="connsiteY9" fmla="*/ 495642 h 1389650"/>
              <a:gd name="connsiteX10" fmla="*/ 467835 w 1723479"/>
              <a:gd name="connsiteY10" fmla="*/ 712482 h 1389650"/>
              <a:gd name="connsiteX11" fmla="*/ 414241 w 1723479"/>
              <a:gd name="connsiteY11" fmla="*/ 1203407 h 1389650"/>
              <a:gd name="connsiteX12" fmla="*/ 395840 w 1723479"/>
              <a:gd name="connsiteY12" fmla="*/ 1367138 h 1389650"/>
              <a:gd name="connsiteX13" fmla="*/ 13683 w 1723479"/>
              <a:gd name="connsiteY13" fmla="*/ 1362927 h 1389650"/>
              <a:gd name="connsiteX14" fmla="*/ 46479 w 1723479"/>
              <a:gd name="connsiteY14" fmla="*/ 753004 h 1389650"/>
              <a:gd name="connsiteX15" fmla="*/ 291741 w 1723479"/>
              <a:gd name="connsiteY15" fmla="*/ 205685 h 1389650"/>
              <a:gd name="connsiteX16" fmla="*/ 1008879 w 1723479"/>
              <a:gd name="connsiteY16" fmla="*/ 207 h 1389650"/>
              <a:gd name="connsiteX0" fmla="*/ 1008879 w 1723479"/>
              <a:gd name="connsiteY0" fmla="*/ 207 h 1389650"/>
              <a:gd name="connsiteX1" fmla="*/ 1352802 w 1723479"/>
              <a:gd name="connsiteY1" fmla="*/ 165452 h 1389650"/>
              <a:gd name="connsiteX2" fmla="*/ 1632508 w 1723479"/>
              <a:gd name="connsiteY2" fmla="*/ 518821 h 1389650"/>
              <a:gd name="connsiteX3" fmla="*/ 1720176 w 1723479"/>
              <a:gd name="connsiteY3" fmla="*/ 1228837 h 1389650"/>
              <a:gd name="connsiteX4" fmla="*/ 1720292 w 1723479"/>
              <a:gd name="connsiteY4" fmla="*/ 1229843 h 1389650"/>
              <a:gd name="connsiteX5" fmla="*/ 1532125 w 1723479"/>
              <a:gd name="connsiteY5" fmla="*/ 1264400 h 1389650"/>
              <a:gd name="connsiteX6" fmla="*/ 1353901 w 1723479"/>
              <a:gd name="connsiteY6" fmla="*/ 1270356 h 1389650"/>
              <a:gd name="connsiteX7" fmla="*/ 1265334 w 1723479"/>
              <a:gd name="connsiteY7" fmla="*/ 668589 h 1389650"/>
              <a:gd name="connsiteX8" fmla="*/ 980106 w 1723479"/>
              <a:gd name="connsiteY8" fmla="*/ 418392 h 1389650"/>
              <a:gd name="connsiteX9" fmla="*/ 635339 w 1723479"/>
              <a:gd name="connsiteY9" fmla="*/ 489596 h 1389650"/>
              <a:gd name="connsiteX10" fmla="*/ 467835 w 1723479"/>
              <a:gd name="connsiteY10" fmla="*/ 712482 h 1389650"/>
              <a:gd name="connsiteX11" fmla="*/ 414241 w 1723479"/>
              <a:gd name="connsiteY11" fmla="*/ 1203407 h 1389650"/>
              <a:gd name="connsiteX12" fmla="*/ 395840 w 1723479"/>
              <a:gd name="connsiteY12" fmla="*/ 1367138 h 1389650"/>
              <a:gd name="connsiteX13" fmla="*/ 13683 w 1723479"/>
              <a:gd name="connsiteY13" fmla="*/ 1362927 h 1389650"/>
              <a:gd name="connsiteX14" fmla="*/ 46479 w 1723479"/>
              <a:gd name="connsiteY14" fmla="*/ 753004 h 1389650"/>
              <a:gd name="connsiteX15" fmla="*/ 291741 w 1723479"/>
              <a:gd name="connsiteY15" fmla="*/ 205685 h 1389650"/>
              <a:gd name="connsiteX16" fmla="*/ 1008879 w 1723479"/>
              <a:gd name="connsiteY16" fmla="*/ 207 h 1389650"/>
              <a:gd name="connsiteX0" fmla="*/ 1008879 w 1723479"/>
              <a:gd name="connsiteY0" fmla="*/ 207 h 1389650"/>
              <a:gd name="connsiteX1" fmla="*/ 1352802 w 1723479"/>
              <a:gd name="connsiteY1" fmla="*/ 165452 h 1389650"/>
              <a:gd name="connsiteX2" fmla="*/ 1632508 w 1723479"/>
              <a:gd name="connsiteY2" fmla="*/ 518821 h 1389650"/>
              <a:gd name="connsiteX3" fmla="*/ 1720176 w 1723479"/>
              <a:gd name="connsiteY3" fmla="*/ 1228837 h 1389650"/>
              <a:gd name="connsiteX4" fmla="*/ 1720292 w 1723479"/>
              <a:gd name="connsiteY4" fmla="*/ 1229843 h 1389650"/>
              <a:gd name="connsiteX5" fmla="*/ 1532125 w 1723479"/>
              <a:gd name="connsiteY5" fmla="*/ 1264400 h 1389650"/>
              <a:gd name="connsiteX6" fmla="*/ 1353901 w 1723479"/>
              <a:gd name="connsiteY6" fmla="*/ 1270356 h 1389650"/>
              <a:gd name="connsiteX7" fmla="*/ 1265334 w 1723479"/>
              <a:gd name="connsiteY7" fmla="*/ 668589 h 1389650"/>
              <a:gd name="connsiteX8" fmla="*/ 947264 w 1723479"/>
              <a:gd name="connsiteY8" fmla="*/ 451192 h 1389650"/>
              <a:gd name="connsiteX9" fmla="*/ 635339 w 1723479"/>
              <a:gd name="connsiteY9" fmla="*/ 489596 h 1389650"/>
              <a:gd name="connsiteX10" fmla="*/ 467835 w 1723479"/>
              <a:gd name="connsiteY10" fmla="*/ 712482 h 1389650"/>
              <a:gd name="connsiteX11" fmla="*/ 414241 w 1723479"/>
              <a:gd name="connsiteY11" fmla="*/ 1203407 h 1389650"/>
              <a:gd name="connsiteX12" fmla="*/ 395840 w 1723479"/>
              <a:gd name="connsiteY12" fmla="*/ 1367138 h 1389650"/>
              <a:gd name="connsiteX13" fmla="*/ 13683 w 1723479"/>
              <a:gd name="connsiteY13" fmla="*/ 1362927 h 1389650"/>
              <a:gd name="connsiteX14" fmla="*/ 46479 w 1723479"/>
              <a:gd name="connsiteY14" fmla="*/ 753004 h 1389650"/>
              <a:gd name="connsiteX15" fmla="*/ 291741 w 1723479"/>
              <a:gd name="connsiteY15" fmla="*/ 205685 h 1389650"/>
              <a:gd name="connsiteX16" fmla="*/ 1008879 w 1723479"/>
              <a:gd name="connsiteY16" fmla="*/ 207 h 1389650"/>
              <a:gd name="connsiteX0" fmla="*/ 1008879 w 1723479"/>
              <a:gd name="connsiteY0" fmla="*/ 207 h 1389650"/>
              <a:gd name="connsiteX1" fmla="*/ 1352802 w 1723479"/>
              <a:gd name="connsiteY1" fmla="*/ 165452 h 1389650"/>
              <a:gd name="connsiteX2" fmla="*/ 1632508 w 1723479"/>
              <a:gd name="connsiteY2" fmla="*/ 518821 h 1389650"/>
              <a:gd name="connsiteX3" fmla="*/ 1720176 w 1723479"/>
              <a:gd name="connsiteY3" fmla="*/ 1228837 h 1389650"/>
              <a:gd name="connsiteX4" fmla="*/ 1720292 w 1723479"/>
              <a:gd name="connsiteY4" fmla="*/ 1229843 h 1389650"/>
              <a:gd name="connsiteX5" fmla="*/ 1532125 w 1723479"/>
              <a:gd name="connsiteY5" fmla="*/ 1264400 h 1389650"/>
              <a:gd name="connsiteX6" fmla="*/ 1328522 w 1723479"/>
              <a:gd name="connsiteY6" fmla="*/ 1277234 h 1389650"/>
              <a:gd name="connsiteX7" fmla="*/ 1265334 w 1723479"/>
              <a:gd name="connsiteY7" fmla="*/ 668589 h 1389650"/>
              <a:gd name="connsiteX8" fmla="*/ 947264 w 1723479"/>
              <a:gd name="connsiteY8" fmla="*/ 451192 h 1389650"/>
              <a:gd name="connsiteX9" fmla="*/ 635339 w 1723479"/>
              <a:gd name="connsiteY9" fmla="*/ 489596 h 1389650"/>
              <a:gd name="connsiteX10" fmla="*/ 467835 w 1723479"/>
              <a:gd name="connsiteY10" fmla="*/ 712482 h 1389650"/>
              <a:gd name="connsiteX11" fmla="*/ 414241 w 1723479"/>
              <a:gd name="connsiteY11" fmla="*/ 1203407 h 1389650"/>
              <a:gd name="connsiteX12" fmla="*/ 395840 w 1723479"/>
              <a:gd name="connsiteY12" fmla="*/ 1367138 h 1389650"/>
              <a:gd name="connsiteX13" fmla="*/ 13683 w 1723479"/>
              <a:gd name="connsiteY13" fmla="*/ 1362927 h 1389650"/>
              <a:gd name="connsiteX14" fmla="*/ 46479 w 1723479"/>
              <a:gd name="connsiteY14" fmla="*/ 753004 h 1389650"/>
              <a:gd name="connsiteX15" fmla="*/ 291741 w 1723479"/>
              <a:gd name="connsiteY15" fmla="*/ 205685 h 1389650"/>
              <a:gd name="connsiteX16" fmla="*/ 1008879 w 1723479"/>
              <a:gd name="connsiteY16" fmla="*/ 207 h 1389650"/>
              <a:gd name="connsiteX0" fmla="*/ 1001434 w 1716034"/>
              <a:gd name="connsiteY0" fmla="*/ 207 h 1389650"/>
              <a:gd name="connsiteX1" fmla="*/ 1345357 w 1716034"/>
              <a:gd name="connsiteY1" fmla="*/ 165452 h 1389650"/>
              <a:gd name="connsiteX2" fmla="*/ 1625063 w 1716034"/>
              <a:gd name="connsiteY2" fmla="*/ 518821 h 1389650"/>
              <a:gd name="connsiteX3" fmla="*/ 1712731 w 1716034"/>
              <a:gd name="connsiteY3" fmla="*/ 1228837 h 1389650"/>
              <a:gd name="connsiteX4" fmla="*/ 1712847 w 1716034"/>
              <a:gd name="connsiteY4" fmla="*/ 1229843 h 1389650"/>
              <a:gd name="connsiteX5" fmla="*/ 1524680 w 1716034"/>
              <a:gd name="connsiteY5" fmla="*/ 1264400 h 1389650"/>
              <a:gd name="connsiteX6" fmla="*/ 1321077 w 1716034"/>
              <a:gd name="connsiteY6" fmla="*/ 1277234 h 1389650"/>
              <a:gd name="connsiteX7" fmla="*/ 1257889 w 1716034"/>
              <a:gd name="connsiteY7" fmla="*/ 668589 h 1389650"/>
              <a:gd name="connsiteX8" fmla="*/ 939819 w 1716034"/>
              <a:gd name="connsiteY8" fmla="*/ 451192 h 1389650"/>
              <a:gd name="connsiteX9" fmla="*/ 627894 w 1716034"/>
              <a:gd name="connsiteY9" fmla="*/ 489596 h 1389650"/>
              <a:gd name="connsiteX10" fmla="*/ 460390 w 1716034"/>
              <a:gd name="connsiteY10" fmla="*/ 712482 h 1389650"/>
              <a:gd name="connsiteX11" fmla="*/ 406796 w 1716034"/>
              <a:gd name="connsiteY11" fmla="*/ 1203407 h 1389650"/>
              <a:gd name="connsiteX12" fmla="*/ 388395 w 1716034"/>
              <a:gd name="connsiteY12" fmla="*/ 1367138 h 1389650"/>
              <a:gd name="connsiteX13" fmla="*/ 6238 w 1716034"/>
              <a:gd name="connsiteY13" fmla="*/ 1362927 h 1389650"/>
              <a:gd name="connsiteX14" fmla="*/ 39034 w 1716034"/>
              <a:gd name="connsiteY14" fmla="*/ 753004 h 1389650"/>
              <a:gd name="connsiteX15" fmla="*/ 284296 w 1716034"/>
              <a:gd name="connsiteY15" fmla="*/ 205685 h 1389650"/>
              <a:gd name="connsiteX16" fmla="*/ 1001434 w 1716034"/>
              <a:gd name="connsiteY16" fmla="*/ 207 h 1389650"/>
              <a:gd name="connsiteX0" fmla="*/ 1001434 w 1716034"/>
              <a:gd name="connsiteY0" fmla="*/ 207 h 1367146"/>
              <a:gd name="connsiteX1" fmla="*/ 1345357 w 1716034"/>
              <a:gd name="connsiteY1" fmla="*/ 165452 h 1367146"/>
              <a:gd name="connsiteX2" fmla="*/ 1625063 w 1716034"/>
              <a:gd name="connsiteY2" fmla="*/ 518821 h 1367146"/>
              <a:gd name="connsiteX3" fmla="*/ 1712731 w 1716034"/>
              <a:gd name="connsiteY3" fmla="*/ 1228837 h 1367146"/>
              <a:gd name="connsiteX4" fmla="*/ 1712847 w 1716034"/>
              <a:gd name="connsiteY4" fmla="*/ 1229843 h 1367146"/>
              <a:gd name="connsiteX5" fmla="*/ 1524680 w 1716034"/>
              <a:gd name="connsiteY5" fmla="*/ 1264400 h 1367146"/>
              <a:gd name="connsiteX6" fmla="*/ 1321077 w 1716034"/>
              <a:gd name="connsiteY6" fmla="*/ 1277234 h 1367146"/>
              <a:gd name="connsiteX7" fmla="*/ 1257889 w 1716034"/>
              <a:gd name="connsiteY7" fmla="*/ 668589 h 1367146"/>
              <a:gd name="connsiteX8" fmla="*/ 939819 w 1716034"/>
              <a:gd name="connsiteY8" fmla="*/ 451192 h 1367146"/>
              <a:gd name="connsiteX9" fmla="*/ 627894 w 1716034"/>
              <a:gd name="connsiteY9" fmla="*/ 489596 h 1367146"/>
              <a:gd name="connsiteX10" fmla="*/ 460390 w 1716034"/>
              <a:gd name="connsiteY10" fmla="*/ 712482 h 1367146"/>
              <a:gd name="connsiteX11" fmla="*/ 406796 w 1716034"/>
              <a:gd name="connsiteY11" fmla="*/ 1203407 h 1367146"/>
              <a:gd name="connsiteX12" fmla="*/ 388395 w 1716034"/>
              <a:gd name="connsiteY12" fmla="*/ 1367138 h 1367146"/>
              <a:gd name="connsiteX13" fmla="*/ 6238 w 1716034"/>
              <a:gd name="connsiteY13" fmla="*/ 1362927 h 1367146"/>
              <a:gd name="connsiteX14" fmla="*/ 39034 w 1716034"/>
              <a:gd name="connsiteY14" fmla="*/ 753004 h 1367146"/>
              <a:gd name="connsiteX15" fmla="*/ 284296 w 1716034"/>
              <a:gd name="connsiteY15" fmla="*/ 205685 h 1367146"/>
              <a:gd name="connsiteX16" fmla="*/ 1001434 w 1716034"/>
              <a:gd name="connsiteY16" fmla="*/ 207 h 136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6034" h="1367146">
                <a:moveTo>
                  <a:pt x="1001434" y="207"/>
                </a:moveTo>
                <a:cubicBezTo>
                  <a:pt x="1142566" y="3048"/>
                  <a:pt x="1241419" y="79016"/>
                  <a:pt x="1345357" y="165452"/>
                </a:cubicBezTo>
                <a:cubicBezTo>
                  <a:pt x="1449295" y="251888"/>
                  <a:pt x="1563834" y="341590"/>
                  <a:pt x="1625063" y="518821"/>
                </a:cubicBezTo>
                <a:cubicBezTo>
                  <a:pt x="1686292" y="696052"/>
                  <a:pt x="1694421" y="1046017"/>
                  <a:pt x="1712731" y="1228837"/>
                </a:cubicBezTo>
                <a:cubicBezTo>
                  <a:pt x="1712770" y="1229172"/>
                  <a:pt x="1712808" y="1229508"/>
                  <a:pt x="1712847" y="1229843"/>
                </a:cubicBezTo>
                <a:cubicBezTo>
                  <a:pt x="1735132" y="1271585"/>
                  <a:pt x="1637162" y="1255628"/>
                  <a:pt x="1524680" y="1264400"/>
                </a:cubicBezTo>
                <a:cubicBezTo>
                  <a:pt x="1490559" y="1264190"/>
                  <a:pt x="1355198" y="1277444"/>
                  <a:pt x="1321077" y="1277234"/>
                </a:cubicBezTo>
                <a:cubicBezTo>
                  <a:pt x="1279421" y="1160758"/>
                  <a:pt x="1321432" y="806263"/>
                  <a:pt x="1257889" y="668589"/>
                </a:cubicBezTo>
                <a:cubicBezTo>
                  <a:pt x="1194346" y="530915"/>
                  <a:pt x="1044818" y="481024"/>
                  <a:pt x="939819" y="451192"/>
                </a:cubicBezTo>
                <a:cubicBezTo>
                  <a:pt x="834820" y="421360"/>
                  <a:pt x="707799" y="446048"/>
                  <a:pt x="627894" y="489596"/>
                </a:cubicBezTo>
                <a:cubicBezTo>
                  <a:pt x="547989" y="533144"/>
                  <a:pt x="497240" y="593514"/>
                  <a:pt x="460390" y="712482"/>
                </a:cubicBezTo>
                <a:cubicBezTo>
                  <a:pt x="423540" y="831450"/>
                  <a:pt x="405984" y="1061127"/>
                  <a:pt x="406796" y="1203407"/>
                </a:cubicBezTo>
                <a:cubicBezTo>
                  <a:pt x="406618" y="1206813"/>
                  <a:pt x="388573" y="1363732"/>
                  <a:pt x="388395" y="1367138"/>
                </a:cubicBezTo>
                <a:cubicBezTo>
                  <a:pt x="272683" y="1367431"/>
                  <a:pt x="80538" y="1360066"/>
                  <a:pt x="6238" y="1362927"/>
                </a:cubicBezTo>
                <a:cubicBezTo>
                  <a:pt x="-16153" y="1286751"/>
                  <a:pt x="28102" y="956312"/>
                  <a:pt x="39034" y="753004"/>
                </a:cubicBezTo>
                <a:cubicBezTo>
                  <a:pt x="85825" y="561770"/>
                  <a:pt x="135360" y="336149"/>
                  <a:pt x="284296" y="205685"/>
                </a:cubicBezTo>
                <a:cubicBezTo>
                  <a:pt x="450225" y="77929"/>
                  <a:pt x="598826" y="-4693"/>
                  <a:pt x="1001434" y="207"/>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F5DD3421-EE43-B1C6-21F0-0DC6774C9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639487">
            <a:off x="518663" y="5512879"/>
            <a:ext cx="1684664" cy="621628"/>
          </a:xfrm>
          <a:custGeom>
            <a:avLst/>
            <a:gdLst>
              <a:gd name="connsiteX0" fmla="*/ 2003413 w 2003413"/>
              <a:gd name="connsiteY0" fmla="*/ 484846 h 809645"/>
              <a:gd name="connsiteX1" fmla="*/ 1938043 w 2003413"/>
              <a:gd name="connsiteY1" fmla="*/ 809494 h 809645"/>
              <a:gd name="connsiteX2" fmla="*/ 869088 w 2003413"/>
              <a:gd name="connsiteY2" fmla="*/ 631860 h 809645"/>
              <a:gd name="connsiteX3" fmla="*/ 351508 w 2003413"/>
              <a:gd name="connsiteY3" fmla="*/ 530429 h 809645"/>
              <a:gd name="connsiteX4" fmla="*/ 347280 w 2003413"/>
              <a:gd name="connsiteY4" fmla="*/ 529560 h 809645"/>
              <a:gd name="connsiteX5" fmla="*/ 0 w 2003413"/>
              <a:gd name="connsiteY5" fmla="*/ 0 h 809645"/>
              <a:gd name="connsiteX6" fmla="*/ 187550 w 2003413"/>
              <a:gd name="connsiteY6" fmla="*/ 41501 h 809645"/>
              <a:gd name="connsiteX7" fmla="*/ 2003413 w 2003413"/>
              <a:gd name="connsiteY7" fmla="*/ 484846 h 809645"/>
              <a:gd name="connsiteX0" fmla="*/ 2003413 w 2003413"/>
              <a:gd name="connsiteY0" fmla="*/ 484846 h 809645"/>
              <a:gd name="connsiteX1" fmla="*/ 1938043 w 2003413"/>
              <a:gd name="connsiteY1" fmla="*/ 809494 h 809645"/>
              <a:gd name="connsiteX2" fmla="*/ 869088 w 2003413"/>
              <a:gd name="connsiteY2" fmla="*/ 631860 h 809645"/>
              <a:gd name="connsiteX3" fmla="*/ 351508 w 2003413"/>
              <a:gd name="connsiteY3" fmla="*/ 530429 h 809645"/>
              <a:gd name="connsiteX4" fmla="*/ 158184 w 2003413"/>
              <a:gd name="connsiteY4" fmla="*/ 569551 h 809645"/>
              <a:gd name="connsiteX5" fmla="*/ 0 w 2003413"/>
              <a:gd name="connsiteY5" fmla="*/ 0 h 809645"/>
              <a:gd name="connsiteX6" fmla="*/ 187550 w 2003413"/>
              <a:gd name="connsiteY6" fmla="*/ 41501 h 809645"/>
              <a:gd name="connsiteX7" fmla="*/ 2003413 w 2003413"/>
              <a:gd name="connsiteY7" fmla="*/ 484846 h 809645"/>
              <a:gd name="connsiteX0" fmla="*/ 2003413 w 2003413"/>
              <a:gd name="connsiteY0" fmla="*/ 484846 h 809645"/>
              <a:gd name="connsiteX1" fmla="*/ 1938043 w 2003413"/>
              <a:gd name="connsiteY1" fmla="*/ 809494 h 809645"/>
              <a:gd name="connsiteX2" fmla="*/ 869088 w 2003413"/>
              <a:gd name="connsiteY2" fmla="*/ 631860 h 809645"/>
              <a:gd name="connsiteX3" fmla="*/ 351508 w 2003413"/>
              <a:gd name="connsiteY3" fmla="*/ 530429 h 809645"/>
              <a:gd name="connsiteX4" fmla="*/ 135223 w 2003413"/>
              <a:gd name="connsiteY4" fmla="*/ 484065 h 809645"/>
              <a:gd name="connsiteX5" fmla="*/ 0 w 2003413"/>
              <a:gd name="connsiteY5" fmla="*/ 0 h 809645"/>
              <a:gd name="connsiteX6" fmla="*/ 187550 w 2003413"/>
              <a:gd name="connsiteY6" fmla="*/ 41501 h 809645"/>
              <a:gd name="connsiteX7" fmla="*/ 2003413 w 2003413"/>
              <a:gd name="connsiteY7" fmla="*/ 484846 h 809645"/>
              <a:gd name="connsiteX0" fmla="*/ 1972176 w 1972176"/>
              <a:gd name="connsiteY0" fmla="*/ 498777 h 823576"/>
              <a:gd name="connsiteX1" fmla="*/ 1906806 w 1972176"/>
              <a:gd name="connsiteY1" fmla="*/ 823425 h 823576"/>
              <a:gd name="connsiteX2" fmla="*/ 837851 w 1972176"/>
              <a:gd name="connsiteY2" fmla="*/ 645791 h 823576"/>
              <a:gd name="connsiteX3" fmla="*/ 320271 w 1972176"/>
              <a:gd name="connsiteY3" fmla="*/ 544360 h 823576"/>
              <a:gd name="connsiteX4" fmla="*/ 103986 w 1972176"/>
              <a:gd name="connsiteY4" fmla="*/ 497996 h 823576"/>
              <a:gd name="connsiteX5" fmla="*/ 1 w 1972176"/>
              <a:gd name="connsiteY5" fmla="*/ 0 h 823576"/>
              <a:gd name="connsiteX6" fmla="*/ 156313 w 1972176"/>
              <a:gd name="connsiteY6" fmla="*/ 55432 h 823576"/>
              <a:gd name="connsiteX7" fmla="*/ 1972176 w 1972176"/>
              <a:gd name="connsiteY7" fmla="*/ 498777 h 823576"/>
              <a:gd name="connsiteX0" fmla="*/ 1972175 w 1972175"/>
              <a:gd name="connsiteY0" fmla="*/ 498777 h 823607"/>
              <a:gd name="connsiteX1" fmla="*/ 1906805 w 1972175"/>
              <a:gd name="connsiteY1" fmla="*/ 823425 h 823607"/>
              <a:gd name="connsiteX2" fmla="*/ 320270 w 1972175"/>
              <a:gd name="connsiteY2" fmla="*/ 544360 h 823607"/>
              <a:gd name="connsiteX3" fmla="*/ 103985 w 1972175"/>
              <a:gd name="connsiteY3" fmla="*/ 497996 h 823607"/>
              <a:gd name="connsiteX4" fmla="*/ 0 w 1972175"/>
              <a:gd name="connsiteY4" fmla="*/ 0 h 823607"/>
              <a:gd name="connsiteX5" fmla="*/ 156312 w 1972175"/>
              <a:gd name="connsiteY5" fmla="*/ 55432 h 823607"/>
              <a:gd name="connsiteX6" fmla="*/ 1972175 w 1972175"/>
              <a:gd name="connsiteY6" fmla="*/ 498777 h 823607"/>
              <a:gd name="connsiteX0" fmla="*/ 2206394 w 2206394"/>
              <a:gd name="connsiteY0" fmla="*/ 498777 h 823607"/>
              <a:gd name="connsiteX1" fmla="*/ 2141024 w 2206394"/>
              <a:gd name="connsiteY1" fmla="*/ 823425 h 823607"/>
              <a:gd name="connsiteX2" fmla="*/ 554489 w 2206394"/>
              <a:gd name="connsiteY2" fmla="*/ 544360 h 823607"/>
              <a:gd name="connsiteX3" fmla="*/ 1 w 2206394"/>
              <a:gd name="connsiteY3" fmla="*/ 426869 h 823607"/>
              <a:gd name="connsiteX4" fmla="*/ 234219 w 2206394"/>
              <a:gd name="connsiteY4" fmla="*/ 0 h 823607"/>
              <a:gd name="connsiteX5" fmla="*/ 390531 w 2206394"/>
              <a:gd name="connsiteY5" fmla="*/ 55432 h 823607"/>
              <a:gd name="connsiteX6" fmla="*/ 2206394 w 2206394"/>
              <a:gd name="connsiteY6" fmla="*/ 498777 h 823607"/>
              <a:gd name="connsiteX0" fmla="*/ 2293370 w 2293370"/>
              <a:gd name="connsiteY0" fmla="*/ 498777 h 823607"/>
              <a:gd name="connsiteX1" fmla="*/ 2228000 w 2293370"/>
              <a:gd name="connsiteY1" fmla="*/ 823425 h 823607"/>
              <a:gd name="connsiteX2" fmla="*/ 641465 w 2293370"/>
              <a:gd name="connsiteY2" fmla="*/ 544360 h 823607"/>
              <a:gd name="connsiteX3" fmla="*/ 0 w 2293370"/>
              <a:gd name="connsiteY3" fmla="*/ 392166 h 823607"/>
              <a:gd name="connsiteX4" fmla="*/ 321195 w 2293370"/>
              <a:gd name="connsiteY4" fmla="*/ 0 h 823607"/>
              <a:gd name="connsiteX5" fmla="*/ 477507 w 2293370"/>
              <a:gd name="connsiteY5" fmla="*/ 55432 h 823607"/>
              <a:gd name="connsiteX6" fmla="*/ 2293370 w 2293370"/>
              <a:gd name="connsiteY6" fmla="*/ 498777 h 823607"/>
              <a:gd name="connsiteX0" fmla="*/ 2293370 w 2293370"/>
              <a:gd name="connsiteY0" fmla="*/ 474109 h 798939"/>
              <a:gd name="connsiteX1" fmla="*/ 2228000 w 2293370"/>
              <a:gd name="connsiteY1" fmla="*/ 798757 h 798939"/>
              <a:gd name="connsiteX2" fmla="*/ 641465 w 2293370"/>
              <a:gd name="connsiteY2" fmla="*/ 519692 h 798939"/>
              <a:gd name="connsiteX3" fmla="*/ 0 w 2293370"/>
              <a:gd name="connsiteY3" fmla="*/ 367498 h 798939"/>
              <a:gd name="connsiteX4" fmla="*/ 215772 w 2293370"/>
              <a:gd name="connsiteY4" fmla="*/ 0 h 798939"/>
              <a:gd name="connsiteX5" fmla="*/ 477507 w 2293370"/>
              <a:gd name="connsiteY5" fmla="*/ 30764 h 798939"/>
              <a:gd name="connsiteX6" fmla="*/ 2293370 w 2293370"/>
              <a:gd name="connsiteY6" fmla="*/ 474109 h 798939"/>
              <a:gd name="connsiteX0" fmla="*/ 2293370 w 2293370"/>
              <a:gd name="connsiteY0" fmla="*/ 525663 h 850493"/>
              <a:gd name="connsiteX1" fmla="*/ 2228000 w 2293370"/>
              <a:gd name="connsiteY1" fmla="*/ 850311 h 850493"/>
              <a:gd name="connsiteX2" fmla="*/ 641465 w 2293370"/>
              <a:gd name="connsiteY2" fmla="*/ 571246 h 850493"/>
              <a:gd name="connsiteX3" fmla="*/ 0 w 2293370"/>
              <a:gd name="connsiteY3" fmla="*/ 419052 h 850493"/>
              <a:gd name="connsiteX4" fmla="*/ 173837 w 2293370"/>
              <a:gd name="connsiteY4" fmla="*/ 0 h 850493"/>
              <a:gd name="connsiteX5" fmla="*/ 477507 w 2293370"/>
              <a:gd name="connsiteY5" fmla="*/ 82318 h 850493"/>
              <a:gd name="connsiteX6" fmla="*/ 2293370 w 2293370"/>
              <a:gd name="connsiteY6" fmla="*/ 525663 h 850493"/>
              <a:gd name="connsiteX0" fmla="*/ 2304909 w 2304909"/>
              <a:gd name="connsiteY0" fmla="*/ 555815 h 850493"/>
              <a:gd name="connsiteX1" fmla="*/ 2228000 w 2304909"/>
              <a:gd name="connsiteY1" fmla="*/ 850311 h 850493"/>
              <a:gd name="connsiteX2" fmla="*/ 641465 w 2304909"/>
              <a:gd name="connsiteY2" fmla="*/ 571246 h 850493"/>
              <a:gd name="connsiteX3" fmla="*/ 0 w 2304909"/>
              <a:gd name="connsiteY3" fmla="*/ 419052 h 850493"/>
              <a:gd name="connsiteX4" fmla="*/ 173837 w 2304909"/>
              <a:gd name="connsiteY4" fmla="*/ 0 h 850493"/>
              <a:gd name="connsiteX5" fmla="*/ 477507 w 2304909"/>
              <a:gd name="connsiteY5" fmla="*/ 82318 h 850493"/>
              <a:gd name="connsiteX6" fmla="*/ 2304909 w 2304909"/>
              <a:gd name="connsiteY6" fmla="*/ 555815 h 85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909" h="850493">
                <a:moveTo>
                  <a:pt x="2304909" y="555815"/>
                </a:moveTo>
                <a:cubicBezTo>
                  <a:pt x="2298928" y="606720"/>
                  <a:pt x="2248798" y="857925"/>
                  <a:pt x="2228000" y="850311"/>
                </a:cubicBezTo>
                <a:cubicBezTo>
                  <a:pt x="1952683" y="857908"/>
                  <a:pt x="941935" y="625484"/>
                  <a:pt x="641465" y="571246"/>
                </a:cubicBezTo>
                <a:lnTo>
                  <a:pt x="0" y="419052"/>
                </a:lnTo>
                <a:lnTo>
                  <a:pt x="173837" y="0"/>
                </a:lnTo>
                <a:lnTo>
                  <a:pt x="477507" y="82318"/>
                </a:lnTo>
                <a:cubicBezTo>
                  <a:pt x="1087774" y="228044"/>
                  <a:pt x="2246425" y="522632"/>
                  <a:pt x="2304909" y="555815"/>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46651266-2C19-DDE0-2E7F-AAB1CEEE6F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426118" y="4816522"/>
            <a:ext cx="358028" cy="366860"/>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0" name="Group 29">
            <a:extLst>
              <a:ext uri="{FF2B5EF4-FFF2-40B4-BE49-F238E27FC236}">
                <a16:creationId xmlns:a16="http://schemas.microsoft.com/office/drawing/2014/main" id="{2B0012B1-C2DE-DD1B-E129-37A7B93D0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09175">
            <a:off x="2520779" y="5234557"/>
            <a:ext cx="1108069" cy="1180047"/>
            <a:chOff x="2159619" y="6366307"/>
            <a:chExt cx="1248687" cy="1329800"/>
          </a:xfrm>
        </p:grpSpPr>
        <p:sp>
          <p:nvSpPr>
            <p:cNvPr id="31" name="Freeform: Shape 30">
              <a:extLst>
                <a:ext uri="{FF2B5EF4-FFF2-40B4-BE49-F238E27FC236}">
                  <a16:creationId xmlns:a16="http://schemas.microsoft.com/office/drawing/2014/main" id="{9E2C0EEE-76F0-C666-A6C1-83E3F79E9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2159619" y="6366309"/>
              <a:ext cx="1248686" cy="1329798"/>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9418 h 3362333"/>
                <a:gd name="connsiteX1" fmla="*/ 832092 w 2828818"/>
                <a:gd name="connsiteY1" fmla="*/ 3220967 h 3362333"/>
                <a:gd name="connsiteX2" fmla="*/ 336057 w 2828818"/>
                <a:gd name="connsiteY2" fmla="*/ 2230588 h 3362333"/>
                <a:gd name="connsiteX3" fmla="*/ 0 w 2828818"/>
                <a:gd name="connsiteY3" fmla="*/ 483358 h 3362333"/>
                <a:gd name="connsiteX4" fmla="*/ 1620462 w 2828818"/>
                <a:gd name="connsiteY4" fmla="*/ 2210428 h 3362333"/>
                <a:gd name="connsiteX5" fmla="*/ 2467865 w 2828818"/>
                <a:gd name="connsiteY5" fmla="*/ 1404 h 3362333"/>
                <a:gd name="connsiteX6" fmla="*/ 2744478 w 2828818"/>
                <a:gd name="connsiteY6" fmla="*/ 1378736 h 3362333"/>
                <a:gd name="connsiteX7" fmla="*/ 2828769 w 2828818"/>
                <a:gd name="connsiteY7" fmla="*/ 2092887 h 3362333"/>
                <a:gd name="connsiteX8" fmla="*/ 2522497 w 2828818"/>
                <a:gd name="connsiteY8" fmla="*/ 2966393 h 3362333"/>
                <a:gd name="connsiteX9" fmla="*/ 1861016 w 2828818"/>
                <a:gd name="connsiteY9" fmla="*/ 3329418 h 3362333"/>
                <a:gd name="connsiteX0" fmla="*/ 1861016 w 2828818"/>
                <a:gd name="connsiteY0" fmla="*/ 3331389 h 3364304"/>
                <a:gd name="connsiteX1" fmla="*/ 832092 w 2828818"/>
                <a:gd name="connsiteY1" fmla="*/ 3222938 h 3364304"/>
                <a:gd name="connsiteX2" fmla="*/ 336057 w 2828818"/>
                <a:gd name="connsiteY2" fmla="*/ 2232559 h 3364304"/>
                <a:gd name="connsiteX3" fmla="*/ 0 w 2828818"/>
                <a:gd name="connsiteY3" fmla="*/ 485329 h 3364304"/>
                <a:gd name="connsiteX4" fmla="*/ 1620462 w 2828818"/>
                <a:gd name="connsiteY4" fmla="*/ 2212399 h 3364304"/>
                <a:gd name="connsiteX5" fmla="*/ 2467865 w 2828818"/>
                <a:gd name="connsiteY5" fmla="*/ 3375 h 3364304"/>
                <a:gd name="connsiteX6" fmla="*/ 2744478 w 2828818"/>
                <a:gd name="connsiteY6" fmla="*/ 1380707 h 3364304"/>
                <a:gd name="connsiteX7" fmla="*/ 2828769 w 2828818"/>
                <a:gd name="connsiteY7" fmla="*/ 2094858 h 3364304"/>
                <a:gd name="connsiteX8" fmla="*/ 2522497 w 2828818"/>
                <a:gd name="connsiteY8" fmla="*/ 2968364 h 3364304"/>
                <a:gd name="connsiteX9" fmla="*/ 1861016 w 2828818"/>
                <a:gd name="connsiteY9" fmla="*/ 3331389 h 336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818" h="3364304">
                  <a:moveTo>
                    <a:pt x="1861016" y="3331389"/>
                  </a:moveTo>
                  <a:cubicBezTo>
                    <a:pt x="1579282" y="3373818"/>
                    <a:pt x="1086252" y="3406076"/>
                    <a:pt x="832092" y="3222938"/>
                  </a:cubicBezTo>
                  <a:cubicBezTo>
                    <a:pt x="577932" y="3039800"/>
                    <a:pt x="383616" y="2460381"/>
                    <a:pt x="336057" y="2232559"/>
                  </a:cubicBezTo>
                  <a:cubicBezTo>
                    <a:pt x="245031" y="1853480"/>
                    <a:pt x="73233" y="1027264"/>
                    <a:pt x="0" y="485329"/>
                  </a:cubicBezTo>
                  <a:cubicBezTo>
                    <a:pt x="397968" y="401539"/>
                    <a:pt x="1119633" y="1591204"/>
                    <a:pt x="1620462" y="2212399"/>
                  </a:cubicBezTo>
                  <a:cubicBezTo>
                    <a:pt x="1902930" y="1476058"/>
                    <a:pt x="2431930" y="-50801"/>
                    <a:pt x="2467865" y="3375"/>
                  </a:cubicBezTo>
                  <a:cubicBezTo>
                    <a:pt x="2486982" y="-62202"/>
                    <a:pt x="2689582" y="843324"/>
                    <a:pt x="2744478" y="1380707"/>
                  </a:cubicBezTo>
                  <a:lnTo>
                    <a:pt x="2828769" y="2094858"/>
                  </a:lnTo>
                  <a:cubicBezTo>
                    <a:pt x="2830893" y="2570497"/>
                    <a:pt x="2765339" y="2691167"/>
                    <a:pt x="2522497" y="2968364"/>
                  </a:cubicBezTo>
                  <a:cubicBezTo>
                    <a:pt x="2375158" y="3156329"/>
                    <a:pt x="2142750" y="3288960"/>
                    <a:pt x="1861016" y="333138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22B192CB-5A6D-40F7-FE0F-19E53F39DE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2159620" y="6366307"/>
              <a:ext cx="1248686" cy="1329798"/>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9418 h 3362333"/>
                <a:gd name="connsiteX1" fmla="*/ 832092 w 2828818"/>
                <a:gd name="connsiteY1" fmla="*/ 3220967 h 3362333"/>
                <a:gd name="connsiteX2" fmla="*/ 336057 w 2828818"/>
                <a:gd name="connsiteY2" fmla="*/ 2230588 h 3362333"/>
                <a:gd name="connsiteX3" fmla="*/ 0 w 2828818"/>
                <a:gd name="connsiteY3" fmla="*/ 483358 h 3362333"/>
                <a:gd name="connsiteX4" fmla="*/ 1620462 w 2828818"/>
                <a:gd name="connsiteY4" fmla="*/ 2210428 h 3362333"/>
                <a:gd name="connsiteX5" fmla="*/ 2467865 w 2828818"/>
                <a:gd name="connsiteY5" fmla="*/ 1404 h 3362333"/>
                <a:gd name="connsiteX6" fmla="*/ 2744478 w 2828818"/>
                <a:gd name="connsiteY6" fmla="*/ 1378736 h 3362333"/>
                <a:gd name="connsiteX7" fmla="*/ 2828769 w 2828818"/>
                <a:gd name="connsiteY7" fmla="*/ 2092887 h 3362333"/>
                <a:gd name="connsiteX8" fmla="*/ 2522497 w 2828818"/>
                <a:gd name="connsiteY8" fmla="*/ 2966393 h 3362333"/>
                <a:gd name="connsiteX9" fmla="*/ 1861016 w 2828818"/>
                <a:gd name="connsiteY9" fmla="*/ 3329418 h 3362333"/>
                <a:gd name="connsiteX0" fmla="*/ 1861016 w 2828818"/>
                <a:gd name="connsiteY0" fmla="*/ 3331389 h 3364304"/>
                <a:gd name="connsiteX1" fmla="*/ 832092 w 2828818"/>
                <a:gd name="connsiteY1" fmla="*/ 3222938 h 3364304"/>
                <a:gd name="connsiteX2" fmla="*/ 336057 w 2828818"/>
                <a:gd name="connsiteY2" fmla="*/ 2232559 h 3364304"/>
                <a:gd name="connsiteX3" fmla="*/ 0 w 2828818"/>
                <a:gd name="connsiteY3" fmla="*/ 485329 h 3364304"/>
                <a:gd name="connsiteX4" fmla="*/ 1620462 w 2828818"/>
                <a:gd name="connsiteY4" fmla="*/ 2212399 h 3364304"/>
                <a:gd name="connsiteX5" fmla="*/ 2467865 w 2828818"/>
                <a:gd name="connsiteY5" fmla="*/ 3375 h 3364304"/>
                <a:gd name="connsiteX6" fmla="*/ 2744478 w 2828818"/>
                <a:gd name="connsiteY6" fmla="*/ 1380707 h 3364304"/>
                <a:gd name="connsiteX7" fmla="*/ 2828769 w 2828818"/>
                <a:gd name="connsiteY7" fmla="*/ 2094858 h 3364304"/>
                <a:gd name="connsiteX8" fmla="*/ 2522497 w 2828818"/>
                <a:gd name="connsiteY8" fmla="*/ 2968364 h 3364304"/>
                <a:gd name="connsiteX9" fmla="*/ 1861016 w 2828818"/>
                <a:gd name="connsiteY9" fmla="*/ 3331389 h 336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818" h="3364304">
                  <a:moveTo>
                    <a:pt x="1861016" y="3331389"/>
                  </a:moveTo>
                  <a:cubicBezTo>
                    <a:pt x="1579282" y="3373818"/>
                    <a:pt x="1086252" y="3406076"/>
                    <a:pt x="832092" y="3222938"/>
                  </a:cubicBezTo>
                  <a:cubicBezTo>
                    <a:pt x="577932" y="3039800"/>
                    <a:pt x="383616" y="2460381"/>
                    <a:pt x="336057" y="2232559"/>
                  </a:cubicBezTo>
                  <a:cubicBezTo>
                    <a:pt x="245031" y="1853480"/>
                    <a:pt x="73233" y="1027264"/>
                    <a:pt x="0" y="485329"/>
                  </a:cubicBezTo>
                  <a:cubicBezTo>
                    <a:pt x="397968" y="401539"/>
                    <a:pt x="1119633" y="1591204"/>
                    <a:pt x="1620462" y="2212399"/>
                  </a:cubicBezTo>
                  <a:cubicBezTo>
                    <a:pt x="1902930" y="1476058"/>
                    <a:pt x="2431930" y="-50801"/>
                    <a:pt x="2467865" y="3375"/>
                  </a:cubicBezTo>
                  <a:cubicBezTo>
                    <a:pt x="2486982" y="-62202"/>
                    <a:pt x="2689582" y="843324"/>
                    <a:pt x="2744478" y="1380707"/>
                  </a:cubicBezTo>
                  <a:lnTo>
                    <a:pt x="2828769" y="2094858"/>
                  </a:lnTo>
                  <a:cubicBezTo>
                    <a:pt x="2830893" y="2570497"/>
                    <a:pt x="2765339" y="2691167"/>
                    <a:pt x="2522497" y="2968364"/>
                  </a:cubicBezTo>
                  <a:cubicBezTo>
                    <a:pt x="2375158" y="3156329"/>
                    <a:pt x="2142750" y="3288960"/>
                    <a:pt x="1861016" y="3331389"/>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TextBox 2">
            <a:extLst>
              <a:ext uri="{FF2B5EF4-FFF2-40B4-BE49-F238E27FC236}">
                <a16:creationId xmlns:a16="http://schemas.microsoft.com/office/drawing/2014/main" id="{EE3C23C9-9F07-B3A3-1492-3AD162BF3DD8}"/>
              </a:ext>
            </a:extLst>
          </p:cNvPr>
          <p:cNvSpPr txBox="1"/>
          <p:nvPr/>
        </p:nvSpPr>
        <p:spPr>
          <a:xfrm>
            <a:off x="772999" y="990601"/>
            <a:ext cx="11276126" cy="5224140"/>
          </a:xfrm>
          <a:prstGeom prst="rect">
            <a:avLst/>
          </a:prstGeom>
        </p:spPr>
        <p:txBody>
          <a:bodyPr vert="horz" lIns="91440" tIns="45720" rIns="91440" bIns="45720" rtlCol="0">
            <a:normAutofit/>
          </a:bodyPr>
          <a:lstStyle/>
          <a:p>
            <a:pPr>
              <a:lnSpc>
                <a:spcPct val="90000"/>
              </a:lnSpc>
              <a:spcAft>
                <a:spcPts val="600"/>
              </a:spcAft>
            </a:pPr>
            <a:r>
              <a:rPr lang="en-US" sz="1200" b="1" dirty="0">
                <a:solidFill>
                  <a:schemeClr val="tx2"/>
                </a:solidFill>
              </a:rPr>
              <a:t>Find the New MDS 3.0 Item Details </a:t>
            </a:r>
          </a:p>
          <a:p>
            <a:pPr indent="-228600">
              <a:lnSpc>
                <a:spcPct val="90000"/>
              </a:lnSpc>
              <a:spcAft>
                <a:spcPts val="600"/>
              </a:spcAft>
              <a:buFont typeface="Arial" panose="020B0604020202020204" pitchFamily="34" charset="0"/>
              <a:buChar char="•"/>
            </a:pPr>
            <a:endParaRPr lang="en-US" sz="1200" dirty="0">
              <a:solidFill>
                <a:schemeClr val="tx2"/>
              </a:solidFill>
            </a:endParaRPr>
          </a:p>
          <a:p>
            <a:pPr indent="-228600">
              <a:lnSpc>
                <a:spcPct val="90000"/>
              </a:lnSpc>
              <a:spcAft>
                <a:spcPts val="600"/>
              </a:spcAft>
              <a:buFont typeface="Arial" panose="020B0604020202020204" pitchFamily="34" charset="0"/>
              <a:buChar char="•"/>
            </a:pPr>
            <a:r>
              <a:rPr lang="en-US" sz="1200" dirty="0">
                <a:solidFill>
                  <a:schemeClr val="tx2"/>
                </a:solidFill>
              </a:rPr>
              <a:t>SNF QRP Information webpage: https://www.cms.gov/Medicare/QualityInitiatives-Patient-AssessmentInstruments/NursingHomeQualityInits/NHQIMDS30TechnicalInformation </a:t>
            </a:r>
          </a:p>
          <a:p>
            <a:pPr indent="-228600">
              <a:lnSpc>
                <a:spcPct val="90000"/>
              </a:lnSpc>
              <a:spcAft>
                <a:spcPts val="600"/>
              </a:spcAft>
              <a:buFont typeface="Arial" panose="020B0604020202020204" pitchFamily="34" charset="0"/>
              <a:buChar char="•"/>
            </a:pPr>
            <a:endParaRPr lang="en-US" sz="1200" dirty="0">
              <a:solidFill>
                <a:schemeClr val="tx2"/>
              </a:solidFill>
            </a:endParaRPr>
          </a:p>
          <a:p>
            <a:pPr indent="-228600">
              <a:lnSpc>
                <a:spcPct val="90000"/>
              </a:lnSpc>
              <a:spcAft>
                <a:spcPts val="600"/>
              </a:spcAft>
              <a:buFont typeface="Arial" panose="020B0604020202020204" pitchFamily="34" charset="0"/>
              <a:buChar char="•"/>
            </a:pPr>
            <a:r>
              <a:rPr lang="en-US" sz="1200" dirty="0">
                <a:solidFill>
                  <a:schemeClr val="tx2"/>
                </a:solidFill>
              </a:rPr>
              <a:t>MDS 3.0 Technical Information: https://www.cms.gov/Medicare/QualityInitiatives-Patient-AssessmentInstruments/NursingHomeQualityInits/NHQIMDS30TechnicalInformation </a:t>
            </a:r>
          </a:p>
          <a:p>
            <a:pPr indent="-228600">
              <a:lnSpc>
                <a:spcPct val="90000"/>
              </a:lnSpc>
              <a:spcAft>
                <a:spcPts val="600"/>
              </a:spcAft>
              <a:buFont typeface="Arial" panose="020B0604020202020204" pitchFamily="34" charset="0"/>
              <a:buChar char="•"/>
            </a:pPr>
            <a:endParaRPr lang="en-US" sz="1200" dirty="0">
              <a:solidFill>
                <a:schemeClr val="tx2"/>
              </a:solidFill>
            </a:endParaRPr>
          </a:p>
          <a:p>
            <a:pPr>
              <a:lnSpc>
                <a:spcPct val="90000"/>
              </a:lnSpc>
              <a:spcAft>
                <a:spcPts val="600"/>
              </a:spcAft>
            </a:pPr>
            <a:endParaRPr lang="en-US" sz="1200" dirty="0">
              <a:solidFill>
                <a:schemeClr val="tx2"/>
              </a:solidFill>
            </a:endParaRPr>
          </a:p>
          <a:p>
            <a:pPr>
              <a:lnSpc>
                <a:spcPct val="90000"/>
              </a:lnSpc>
              <a:spcAft>
                <a:spcPts val="600"/>
              </a:spcAft>
            </a:pPr>
            <a:endParaRPr lang="en-US" sz="1200" dirty="0">
              <a:solidFill>
                <a:schemeClr val="tx2"/>
              </a:solidFill>
            </a:endParaRPr>
          </a:p>
          <a:p>
            <a:pPr>
              <a:lnSpc>
                <a:spcPct val="90000"/>
              </a:lnSpc>
              <a:spcAft>
                <a:spcPts val="600"/>
              </a:spcAft>
            </a:pPr>
            <a:r>
              <a:rPr lang="en-US" sz="1200" b="1" dirty="0">
                <a:solidFill>
                  <a:schemeClr val="tx2"/>
                </a:solidFill>
              </a:rPr>
              <a:t>Additional information about CMS specification of the RAI and variations in format can be found in Sections 4145.1–4145.7 of the CMS State Operations Manual (SOM) which can be found here: </a:t>
            </a:r>
          </a:p>
          <a:p>
            <a:pPr>
              <a:lnSpc>
                <a:spcPct val="90000"/>
              </a:lnSpc>
              <a:spcAft>
                <a:spcPts val="600"/>
              </a:spcAft>
            </a:pPr>
            <a:r>
              <a:rPr lang="en-US" sz="1200" dirty="0">
                <a:solidFill>
                  <a:schemeClr val="tx2"/>
                </a:solidFill>
              </a:rPr>
              <a:t>          https://www.cms.gov/medicare/provider-enrollment-andcertification/guidanceforlawsandregulations/downloads/appendix-pp-stateoperations-manual.pdf </a:t>
            </a:r>
          </a:p>
          <a:p>
            <a:pPr indent="-228600">
              <a:lnSpc>
                <a:spcPct val="90000"/>
              </a:lnSpc>
              <a:spcAft>
                <a:spcPts val="600"/>
              </a:spcAft>
              <a:buFont typeface="Arial" panose="020B0604020202020204" pitchFamily="34" charset="0"/>
              <a:buChar char="•"/>
            </a:pPr>
            <a:endParaRPr lang="en-US" sz="1200" dirty="0">
              <a:solidFill>
                <a:schemeClr val="tx2"/>
              </a:solidFill>
            </a:endParaRPr>
          </a:p>
          <a:p>
            <a:pPr indent="-228600">
              <a:lnSpc>
                <a:spcPct val="90000"/>
              </a:lnSpc>
              <a:spcAft>
                <a:spcPts val="600"/>
              </a:spcAft>
              <a:buFont typeface="Arial" panose="020B0604020202020204" pitchFamily="34" charset="0"/>
              <a:buChar char="•"/>
            </a:pPr>
            <a:r>
              <a:rPr lang="en-US" sz="1200" dirty="0">
                <a:solidFill>
                  <a:schemeClr val="tx2"/>
                </a:solidFill>
              </a:rPr>
              <a:t>Data submission specifications: https://www.cms.gov/files/document/mds30-data-specs-errata-v3004-final-04-30-2020.pd</a:t>
            </a:r>
          </a:p>
        </p:txBody>
      </p:sp>
    </p:spTree>
    <p:extLst>
      <p:ext uri="{BB962C8B-B14F-4D97-AF65-F5344CB8AC3E}">
        <p14:creationId xmlns:p14="http://schemas.microsoft.com/office/powerpoint/2010/main" val="30582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2">
            <a:extLst>
              <a:ext uri="{FF2B5EF4-FFF2-40B4-BE49-F238E27FC236}">
                <a16:creationId xmlns:a16="http://schemas.microsoft.com/office/drawing/2014/main" id="{E575B37A-41D1-A47A-2A5E-32CAEB949BFD}"/>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This presentation is not a substitute for reading and reviewing the changes from the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Long-Term Care Resident Assessment Instrument 3.0 User’s Manual, Version 1.18.11, October 2023</a:t>
            </a: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0"/>
              </a:spcBef>
              <a:spcAft>
                <a:spcPts val="60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CMS SNF Virtual Training Program Videos are found throughout this presentation to assist the reader/learner for better understanding of the changes and updates which can be accessed by pressing  </a:t>
            </a:r>
            <a:r>
              <a:rPr kumimoji="0" lang="en-US" sz="1900" b="1" i="0" u="none" strike="noStrike" kern="1200" cap="none" spc="0" normalizeH="0" baseline="0" noProof="0" dirty="0" err="1">
                <a:ln>
                  <a:noFill/>
                </a:ln>
                <a:solidFill>
                  <a:prstClr val="black"/>
                </a:solidFill>
                <a:effectLst/>
                <a:uLnTx/>
                <a:uFillTx/>
                <a:latin typeface="Calibri" panose="020F0502020204030204"/>
                <a:ea typeface="+mn-ea"/>
                <a:cs typeface="+mn-cs"/>
              </a:rPr>
              <a:t>Ctl</a:t>
            </a: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 + click </a:t>
            </a: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0"/>
              </a:spcAft>
              <a:buClrTx/>
              <a:buSzTx/>
              <a:tabLst/>
              <a:defRPr/>
            </a:pP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lease refer to the virtual training links when you see this </a:t>
            </a:r>
            <a:r>
              <a:rPr kumimoji="0" lang="en-US" sz="1900" b="1" i="0" u="sng" strike="noStrike" kern="1200" cap="none" spc="0" normalizeH="0" baseline="0" noProof="0" dirty="0">
                <a:ln>
                  <a:noFill/>
                </a:ln>
                <a:solidFill>
                  <a:prstClr val="black"/>
                </a:solidFill>
                <a:effectLst/>
                <a:uLnTx/>
                <a:uFillTx/>
                <a:latin typeface="Calibri" panose="020F0502020204030204"/>
                <a:ea typeface="+mn-ea"/>
                <a:cs typeface="+mn-cs"/>
              </a:rPr>
              <a:t>patterned background </a:t>
            </a: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by pressing the Ctrl and click to reach the trainings.</a:t>
            </a: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0"/>
              </a:spcAft>
              <a:buClrTx/>
              <a:buSzTx/>
              <a:tabLst/>
              <a:defRPr/>
            </a:pPr>
            <a:endPar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541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heres in balance">
            <a:extLst>
              <a:ext uri="{FF2B5EF4-FFF2-40B4-BE49-F238E27FC236}">
                <a16:creationId xmlns:a16="http://schemas.microsoft.com/office/drawing/2014/main" id="{4E093BB2-72A6-154F-D5A0-1B76E0EDBB3F}"/>
              </a:ext>
            </a:extLst>
          </p:cNvPr>
          <p:cNvPicPr>
            <a:picLocks noChangeAspect="1"/>
          </p:cNvPicPr>
          <p:nvPr/>
        </p:nvPicPr>
        <p:blipFill rotWithShape="1">
          <a:blip r:embed="rId2"/>
          <a:srcRect r="4473"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AD886F3-62D1-0F2D-F8AE-69E3ADBDE9A0}"/>
              </a:ext>
            </a:extLst>
          </p:cNvPr>
          <p:cNvSpPr txBox="1"/>
          <p:nvPr/>
        </p:nvSpPr>
        <p:spPr>
          <a:xfrm>
            <a:off x="838200" y="2434201"/>
            <a:ext cx="3822189" cy="3742762"/>
          </a:xfrm>
          <a:prstGeom prst="rect">
            <a:avLst/>
          </a:prstGeom>
        </p:spPr>
        <p:txBody>
          <a:bodyPr vert="horz" lIns="91440" tIns="45720" rIns="91440" bIns="45720" rtlCol="0">
            <a:normAutofit/>
          </a:bodyPr>
          <a:lstStyle/>
          <a:p>
            <a:pPr>
              <a:lnSpc>
                <a:spcPct val="90000"/>
              </a:lnSpc>
              <a:spcAft>
                <a:spcPts val="600"/>
              </a:spcAft>
            </a:pPr>
            <a:r>
              <a:rPr lang="en-US" sz="2000" dirty="0"/>
              <a:t>M</a:t>
            </a:r>
            <a:r>
              <a:rPr kumimoji="0" lang="en-US" sz="2000" b="0" i="0" u="none" strike="noStrike" cap="none" spc="0" normalizeH="0" baseline="0" noProof="0" dirty="0" err="1">
                <a:ln>
                  <a:noFill/>
                </a:ln>
                <a:effectLst/>
                <a:uLnTx/>
                <a:uFillTx/>
              </a:rPr>
              <a:t>ajor</a:t>
            </a:r>
            <a:r>
              <a:rPr kumimoji="0" lang="en-US" sz="2000" b="0" i="0" u="none" strike="noStrike" cap="none" spc="0" normalizeH="0" baseline="0" noProof="0" dirty="0">
                <a:ln>
                  <a:noFill/>
                </a:ln>
                <a:effectLst/>
                <a:uLnTx/>
                <a:uFillTx/>
              </a:rPr>
              <a:t> Changes </a:t>
            </a:r>
            <a:endParaRPr lang="en-US" sz="2000" dirty="0"/>
          </a:p>
        </p:txBody>
      </p:sp>
    </p:spTree>
    <p:extLst>
      <p:ext uri="{BB962C8B-B14F-4D97-AF65-F5344CB8AC3E}">
        <p14:creationId xmlns:p14="http://schemas.microsoft.com/office/powerpoint/2010/main" val="2536746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D46EB36-2072-AE2D-C848-279154AADF7C}"/>
              </a:ext>
            </a:extLst>
          </p:cNvPr>
          <p:cNvSpPr txBox="1"/>
          <p:nvPr/>
        </p:nvSpPr>
        <p:spPr>
          <a:xfrm>
            <a:off x="413468" y="-564543"/>
            <a:ext cx="6006382" cy="6920893"/>
          </a:xfrm>
          <a:prstGeom prst="rect">
            <a:avLst/>
          </a:prstGeom>
        </p:spPr>
        <p:txBody>
          <a:bodyPr vert="horz" lIns="91440" tIns="45720" rIns="91440" bIns="45720" rtlCol="0" anchor="ctr">
            <a:normAutofit/>
          </a:bodyPr>
          <a:lstStyle/>
          <a:p>
            <a:pPr>
              <a:lnSpc>
                <a:spcPct val="90000"/>
              </a:lnSpc>
              <a:spcAft>
                <a:spcPts val="600"/>
              </a:spcAft>
            </a:pPr>
            <a:r>
              <a:rPr lang="en-US" sz="2000" b="1" i="0" dirty="0">
                <a:effectLst/>
              </a:rPr>
              <a:t>Section A and the Optional State Assessment</a:t>
            </a:r>
            <a:endParaRPr lang="en-US" sz="2000" dirty="0"/>
          </a:p>
        </p:txBody>
      </p:sp>
      <p:pic>
        <p:nvPicPr>
          <p:cNvPr id="5" name="Picture 4" descr="Angled shot of pen on a graph">
            <a:extLst>
              <a:ext uri="{FF2B5EF4-FFF2-40B4-BE49-F238E27FC236}">
                <a16:creationId xmlns:a16="http://schemas.microsoft.com/office/drawing/2014/main" id="{A38DABF1-B836-DE67-B86D-8409C3D4B5DA}"/>
              </a:ext>
            </a:extLst>
          </p:cNvPr>
          <p:cNvPicPr>
            <a:picLocks noChangeAspect="1"/>
          </p:cNvPicPr>
          <p:nvPr/>
        </p:nvPicPr>
        <p:blipFill rotWithShape="1">
          <a:blip r:embed="rId2"/>
          <a:srcRect l="1567" r="39032" b="-2"/>
          <a:stretch/>
        </p:blipFill>
        <p:spPr>
          <a:xfrm>
            <a:off x="6096000" y="1"/>
            <a:ext cx="6102825" cy="6858000"/>
          </a:xfrm>
          <a:prstGeom prst="rect">
            <a:avLst/>
          </a:prstGeom>
        </p:spPr>
      </p:pic>
    </p:spTree>
    <p:extLst>
      <p:ext uri="{BB962C8B-B14F-4D97-AF65-F5344CB8AC3E}">
        <p14:creationId xmlns:p14="http://schemas.microsoft.com/office/powerpoint/2010/main" val="2284470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Work Item Bug">
            <a:extLst>
              <a:ext uri="{FF2B5EF4-FFF2-40B4-BE49-F238E27FC236}">
                <a16:creationId xmlns:a16="http://schemas.microsoft.com/office/drawing/2014/main" id="{595BD3BB-1619-1BA5-C4F5-557B1D1886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2518" y="1035459"/>
            <a:ext cx="4793644" cy="4793644"/>
          </a:xfrm>
          <a:prstGeom prst="rect">
            <a:avLst/>
          </a:prstGeom>
        </p:spPr>
      </p:pic>
      <p:grpSp>
        <p:nvGrpSpPr>
          <p:cNvPr id="25" name="Group 14">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16" name="Freeform: Shape 15">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16">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18">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TextBox 2">
            <a:extLst>
              <a:ext uri="{FF2B5EF4-FFF2-40B4-BE49-F238E27FC236}">
                <a16:creationId xmlns:a16="http://schemas.microsoft.com/office/drawing/2014/main" id="{76D0D47E-1712-8A87-5F45-166783982A40}"/>
              </a:ext>
            </a:extLst>
          </p:cNvPr>
          <p:cNvSpPr txBox="1"/>
          <p:nvPr/>
        </p:nvSpPr>
        <p:spPr>
          <a:xfrm>
            <a:off x="4772025" y="1241345"/>
            <a:ext cx="7419975" cy="4928392"/>
          </a:xfrm>
          <a:prstGeom prst="rect">
            <a:avLst/>
          </a:prstGeom>
        </p:spPr>
        <p:txBody>
          <a:bodyPr vert="horz" lIns="91440" tIns="45720" rIns="91440" bIns="45720" rtlCol="0">
            <a:normAutofit/>
          </a:bodyPr>
          <a:lstStyle/>
          <a:p>
            <a:pPr marR="0">
              <a:lnSpc>
                <a:spcPct val="90000"/>
              </a:lnSpc>
              <a:spcBef>
                <a:spcPts val="0"/>
              </a:spcBef>
              <a:spcAft>
                <a:spcPts val="600"/>
              </a:spcAft>
            </a:pPr>
            <a:r>
              <a:rPr lang="en-US" sz="1200" b="1" dirty="0">
                <a:solidFill>
                  <a:schemeClr val="tx2"/>
                </a:solidFill>
              </a:rPr>
              <a:t>The State of Tennessee </a:t>
            </a:r>
            <a:r>
              <a:rPr lang="en-US" sz="1200" b="1" i="0" dirty="0">
                <a:solidFill>
                  <a:schemeClr val="tx2"/>
                </a:solidFill>
                <a:effectLst/>
              </a:rPr>
              <a:t>will be transitioning to the PDPM methodology as of </a:t>
            </a:r>
            <a:r>
              <a:rPr lang="en-US" sz="1200" b="1" i="0" u="sng" dirty="0">
                <a:solidFill>
                  <a:schemeClr val="tx2"/>
                </a:solidFill>
                <a:effectLst/>
              </a:rPr>
              <a:t>July 1, 2024</a:t>
            </a:r>
            <a:r>
              <a:rPr lang="en-US" sz="1200" b="1" i="0" dirty="0">
                <a:solidFill>
                  <a:schemeClr val="tx2"/>
                </a:solidFill>
                <a:effectLst/>
              </a:rPr>
              <a:t>. </a:t>
            </a:r>
          </a:p>
          <a:p>
            <a:pPr marR="0">
              <a:lnSpc>
                <a:spcPct val="90000"/>
              </a:lnSpc>
              <a:spcBef>
                <a:spcPts val="0"/>
              </a:spcBef>
              <a:spcAft>
                <a:spcPts val="600"/>
              </a:spcAft>
            </a:pPr>
            <a:r>
              <a:rPr lang="en-US" sz="1200" b="1" i="0" dirty="0">
                <a:solidFill>
                  <a:schemeClr val="tx2"/>
                </a:solidFill>
                <a:effectLst/>
              </a:rPr>
              <a:t> </a:t>
            </a:r>
          </a:p>
          <a:p>
            <a:pPr marR="0">
              <a:lnSpc>
                <a:spcPct val="90000"/>
              </a:lnSpc>
              <a:spcBef>
                <a:spcPts val="0"/>
              </a:spcBef>
              <a:spcAft>
                <a:spcPts val="600"/>
              </a:spcAft>
            </a:pPr>
            <a:r>
              <a:rPr lang="en-US" sz="1200" b="1" i="0" dirty="0">
                <a:solidFill>
                  <a:schemeClr val="tx2"/>
                </a:solidFill>
                <a:effectLst/>
              </a:rPr>
              <a:t>TN NF PDPM Transition Memo that was sent to the provider community in October 2022 and walks through the details of this transition.</a:t>
            </a:r>
          </a:p>
          <a:p>
            <a:pPr marR="0">
              <a:lnSpc>
                <a:spcPct val="90000"/>
              </a:lnSpc>
              <a:spcBef>
                <a:spcPts val="0"/>
              </a:spcBef>
              <a:spcAft>
                <a:spcPts val="600"/>
              </a:spcAft>
            </a:pPr>
            <a:r>
              <a:rPr lang="en-US" sz="1200" b="1" i="0" dirty="0">
                <a:solidFill>
                  <a:schemeClr val="tx2"/>
                </a:solidFill>
                <a:effectLst/>
              </a:rPr>
              <a:t> </a:t>
            </a:r>
          </a:p>
          <a:p>
            <a:pPr marL="0" marR="0" indent="-228600">
              <a:lnSpc>
                <a:spcPct val="90000"/>
              </a:lnSpc>
              <a:spcBef>
                <a:spcPts val="0"/>
              </a:spcBef>
              <a:spcAft>
                <a:spcPts val="600"/>
              </a:spcAft>
              <a:buFont typeface="Arial" panose="020B0604020202020204" pitchFamily="34" charset="0"/>
              <a:buChar char="•"/>
            </a:pPr>
            <a:endParaRPr lang="en-US" sz="1200" b="1" dirty="0">
              <a:solidFill>
                <a:schemeClr val="tx2"/>
              </a:solidFill>
            </a:endParaRPr>
          </a:p>
          <a:p>
            <a:pPr marR="0">
              <a:lnSpc>
                <a:spcPct val="90000"/>
              </a:lnSpc>
              <a:spcBef>
                <a:spcPts val="0"/>
              </a:spcBef>
              <a:spcAft>
                <a:spcPts val="600"/>
              </a:spcAft>
            </a:pPr>
            <a:r>
              <a:rPr lang="en-US" sz="1200" b="1" i="0" dirty="0">
                <a:solidFill>
                  <a:schemeClr val="tx2"/>
                </a:solidFill>
                <a:effectLst/>
              </a:rPr>
              <a:t>PDPM FAQ document which was distributed to the provider community in February 2023 and is also posted to the Myers and Stauffer website: </a:t>
            </a:r>
            <a:r>
              <a:rPr lang="en-US" sz="1200" b="1" i="0" u="sng" dirty="0">
                <a:solidFill>
                  <a:schemeClr val="tx2"/>
                </a:solidFill>
                <a:effectLst/>
                <a:hlinkClick r:id="rId4"/>
              </a:rPr>
              <a:t>https://myersandstauffer.com/client-portal/tennessee#toggle-id-2</a:t>
            </a:r>
            <a:endParaRPr lang="en-US" sz="1200" b="1" i="0" dirty="0">
              <a:solidFill>
                <a:schemeClr val="tx2"/>
              </a:solidFill>
              <a:effectLst/>
            </a:endParaRPr>
          </a:p>
          <a:p>
            <a:pPr marR="0">
              <a:lnSpc>
                <a:spcPct val="90000"/>
              </a:lnSpc>
              <a:spcBef>
                <a:spcPts val="0"/>
              </a:spcBef>
              <a:spcAft>
                <a:spcPts val="600"/>
              </a:spcAft>
            </a:pPr>
            <a:endParaRPr lang="en-US" sz="1200" b="1" dirty="0">
              <a:solidFill>
                <a:schemeClr val="tx2"/>
              </a:solidFill>
            </a:endParaRPr>
          </a:p>
          <a:p>
            <a:pPr marR="0">
              <a:lnSpc>
                <a:spcPct val="90000"/>
              </a:lnSpc>
              <a:spcBef>
                <a:spcPts val="0"/>
              </a:spcBef>
              <a:spcAft>
                <a:spcPts val="600"/>
              </a:spcAft>
            </a:pPr>
            <a:r>
              <a:rPr lang="en-US" sz="1200" b="1" i="0" dirty="0">
                <a:solidFill>
                  <a:schemeClr val="tx2"/>
                </a:solidFill>
                <a:effectLst/>
              </a:rPr>
              <a:t>Additional questions can be directed to </a:t>
            </a:r>
            <a:r>
              <a:rPr lang="en-US" sz="1200" b="1" i="0" u="sng" dirty="0">
                <a:solidFill>
                  <a:schemeClr val="tx2"/>
                </a:solidFill>
                <a:effectLst/>
                <a:hlinkClick r:id="rId5"/>
              </a:rPr>
              <a:t>TNCaseMix@mslc.com</a:t>
            </a:r>
            <a:endParaRPr lang="en-US" sz="1200" b="1" i="0" dirty="0">
              <a:solidFill>
                <a:schemeClr val="tx2"/>
              </a:solidFill>
              <a:effectLst/>
            </a:endParaRPr>
          </a:p>
        </p:txBody>
      </p:sp>
    </p:spTree>
    <p:extLst>
      <p:ext uri="{BB962C8B-B14F-4D97-AF65-F5344CB8AC3E}">
        <p14:creationId xmlns:p14="http://schemas.microsoft.com/office/powerpoint/2010/main" val="2479037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Freeform: Shape 7">
            <a:extLst>
              <a:ext uri="{FF2B5EF4-FFF2-40B4-BE49-F238E27FC236}">
                <a16:creationId xmlns:a16="http://schemas.microsoft.com/office/drawing/2014/main" id="{818C04AA-A1CC-F0D7-8052-F301F1B64A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833989">
            <a:off x="376317" y="110355"/>
            <a:ext cx="1710695" cy="887993"/>
          </a:xfrm>
          <a:custGeom>
            <a:avLst/>
            <a:gdLst>
              <a:gd name="connsiteX0" fmla="*/ 63551 w 1710695"/>
              <a:gd name="connsiteY0" fmla="*/ 482859 h 887993"/>
              <a:gd name="connsiteX1" fmla="*/ 416574 w 1710695"/>
              <a:gd name="connsiteY1" fmla="*/ 101186 h 887993"/>
              <a:gd name="connsiteX2" fmla="*/ 464178 w 1710695"/>
              <a:gd name="connsiteY2" fmla="*/ 77912 h 887993"/>
              <a:gd name="connsiteX3" fmla="*/ 995084 w 1710695"/>
              <a:gd name="connsiteY3" fmla="*/ 6991 h 887993"/>
              <a:gd name="connsiteX4" fmla="*/ 1358405 w 1710695"/>
              <a:gd name="connsiteY4" fmla="*/ 152419 h 887993"/>
              <a:gd name="connsiteX5" fmla="*/ 1618314 w 1710695"/>
              <a:gd name="connsiteY5" fmla="*/ 416472 h 887993"/>
              <a:gd name="connsiteX6" fmla="*/ 1710695 w 1710695"/>
              <a:gd name="connsiteY6" fmla="*/ 812658 h 887993"/>
              <a:gd name="connsiteX7" fmla="*/ 1533390 w 1710695"/>
              <a:gd name="connsiteY7" fmla="*/ 816809 h 887993"/>
              <a:gd name="connsiteX8" fmla="*/ 1295802 w 1710695"/>
              <a:gd name="connsiteY8" fmla="*/ 842945 h 887993"/>
              <a:gd name="connsiteX9" fmla="*/ 1227396 w 1710695"/>
              <a:gd name="connsiteY9" fmla="*/ 534044 h 887993"/>
              <a:gd name="connsiteX10" fmla="*/ 941163 w 1710695"/>
              <a:gd name="connsiteY10" fmla="*/ 363235 h 887993"/>
              <a:gd name="connsiteX11" fmla="*/ 673254 w 1710695"/>
              <a:gd name="connsiteY11" fmla="*/ 391648 h 887993"/>
              <a:gd name="connsiteX12" fmla="*/ 447897 w 1710695"/>
              <a:gd name="connsiteY12" fmla="*/ 556013 h 887993"/>
              <a:gd name="connsiteX13" fmla="*/ 394115 w 1710695"/>
              <a:gd name="connsiteY13" fmla="*/ 866742 h 887993"/>
              <a:gd name="connsiteX14" fmla="*/ 0 w 1710695"/>
              <a:gd name="connsiteY14" fmla="*/ 881869 h 887993"/>
              <a:gd name="connsiteX15" fmla="*/ 29991 w 1710695"/>
              <a:gd name="connsiteY15" fmla="*/ 577509 h 887993"/>
              <a:gd name="connsiteX16" fmla="*/ 61224 w 1710695"/>
              <a:gd name="connsiteY16" fmla="*/ 487435 h 88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695" h="887993">
                <a:moveTo>
                  <a:pt x="63551" y="482859"/>
                </a:moveTo>
                <a:lnTo>
                  <a:pt x="416574" y="101186"/>
                </a:lnTo>
                <a:lnTo>
                  <a:pt x="464178" y="77912"/>
                </a:lnTo>
                <a:cubicBezTo>
                  <a:pt x="619160" y="15136"/>
                  <a:pt x="791868" y="-14597"/>
                  <a:pt x="995084" y="6991"/>
                </a:cubicBezTo>
                <a:cubicBezTo>
                  <a:pt x="1140290" y="9087"/>
                  <a:pt x="1254534" y="84172"/>
                  <a:pt x="1358405" y="152419"/>
                </a:cubicBezTo>
                <a:cubicBezTo>
                  <a:pt x="1462277" y="220666"/>
                  <a:pt x="1559599" y="306432"/>
                  <a:pt x="1618314" y="416472"/>
                </a:cubicBezTo>
                <a:cubicBezTo>
                  <a:pt x="1677030" y="526512"/>
                  <a:pt x="1691856" y="677775"/>
                  <a:pt x="1710695" y="812658"/>
                </a:cubicBezTo>
                <a:cubicBezTo>
                  <a:pt x="1640186" y="809917"/>
                  <a:pt x="1608753" y="823408"/>
                  <a:pt x="1533390" y="816809"/>
                </a:cubicBezTo>
                <a:cubicBezTo>
                  <a:pt x="1456900" y="821993"/>
                  <a:pt x="1330908" y="843100"/>
                  <a:pt x="1295802" y="842945"/>
                </a:cubicBezTo>
                <a:cubicBezTo>
                  <a:pt x="1283584" y="790323"/>
                  <a:pt x="1286502" y="613995"/>
                  <a:pt x="1227396" y="534044"/>
                </a:cubicBezTo>
                <a:cubicBezTo>
                  <a:pt x="1168290" y="454092"/>
                  <a:pt x="1033520" y="386968"/>
                  <a:pt x="941163" y="363235"/>
                </a:cubicBezTo>
                <a:cubicBezTo>
                  <a:pt x="848806" y="339503"/>
                  <a:pt x="755466" y="359519"/>
                  <a:pt x="673254" y="391648"/>
                </a:cubicBezTo>
                <a:cubicBezTo>
                  <a:pt x="591043" y="423778"/>
                  <a:pt x="494420" y="476831"/>
                  <a:pt x="447897" y="556013"/>
                </a:cubicBezTo>
                <a:cubicBezTo>
                  <a:pt x="401373" y="635195"/>
                  <a:pt x="393279" y="761769"/>
                  <a:pt x="394115" y="866742"/>
                </a:cubicBezTo>
                <a:cubicBezTo>
                  <a:pt x="272056" y="874777"/>
                  <a:pt x="44241" y="899311"/>
                  <a:pt x="0" y="881869"/>
                </a:cubicBezTo>
                <a:cubicBezTo>
                  <a:pt x="3761" y="799397"/>
                  <a:pt x="9459" y="710252"/>
                  <a:pt x="29991" y="577509"/>
                </a:cubicBezTo>
                <a:cubicBezTo>
                  <a:pt x="34913" y="555600"/>
                  <a:pt x="45587" y="524006"/>
                  <a:pt x="61224" y="487435"/>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9">
            <a:extLst>
              <a:ext uri="{FF2B5EF4-FFF2-40B4-BE49-F238E27FC236}">
                <a16:creationId xmlns:a16="http://schemas.microsoft.com/office/drawing/2014/main" id="{67062260-CFF7-27D7-299D-5D1780278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111881">
            <a:off x="1287745" y="2019087"/>
            <a:ext cx="379668" cy="374508"/>
          </a:xfrm>
          <a:custGeom>
            <a:avLst/>
            <a:gdLst>
              <a:gd name="connsiteX0" fmla="*/ 845218 w 2601267"/>
              <a:gd name="connsiteY0" fmla="*/ 6508 h 3247197"/>
              <a:gd name="connsiteX1" fmla="*/ 666313 w 2601267"/>
              <a:gd name="connsiteY1" fmla="*/ 158908 h 3247197"/>
              <a:gd name="connsiteX2" fmla="*/ 778957 w 2601267"/>
              <a:gd name="connsiteY2" fmla="*/ 3213534 h 3247197"/>
              <a:gd name="connsiteX3" fmla="*/ 1415061 w 2601267"/>
              <a:gd name="connsiteY3" fmla="*/ 3240039 h 3247197"/>
              <a:gd name="connsiteX4" fmla="*/ 1965026 w 2601267"/>
              <a:gd name="connsiteY4" fmla="*/ 2994874 h 3247197"/>
              <a:gd name="connsiteX5" fmla="*/ 2521618 w 2601267"/>
              <a:gd name="connsiteY5" fmla="*/ 2179865 h 3247197"/>
              <a:gd name="connsiteX6" fmla="*/ 2601131 w 2601267"/>
              <a:gd name="connsiteY6" fmla="*/ 1722665 h 3247197"/>
              <a:gd name="connsiteX7" fmla="*/ 2501739 w 2601267"/>
              <a:gd name="connsiteY7" fmla="*/ 1238960 h 3247197"/>
              <a:gd name="connsiteX8" fmla="*/ 2276452 w 2601267"/>
              <a:gd name="connsiteY8" fmla="*/ 801639 h 3247197"/>
              <a:gd name="connsiteX9" fmla="*/ 1627096 w 2601267"/>
              <a:gd name="connsiteY9" fmla="*/ 198665 h 3247197"/>
              <a:gd name="connsiteX10" fmla="*/ 1415061 w 2601267"/>
              <a:gd name="connsiteY10" fmla="*/ 132404 h 3247197"/>
              <a:gd name="connsiteX11" fmla="*/ 1189774 w 2601267"/>
              <a:gd name="connsiteY11" fmla="*/ 79395 h 3247197"/>
              <a:gd name="connsiteX12" fmla="*/ 1024122 w 2601267"/>
              <a:gd name="connsiteY12" fmla="*/ 46265 h 3247197"/>
              <a:gd name="connsiteX13" fmla="*/ 878348 w 2601267"/>
              <a:gd name="connsiteY13" fmla="*/ 52891 h 3247197"/>
              <a:gd name="connsiteX14" fmla="*/ 818713 w 2601267"/>
              <a:gd name="connsiteY14" fmla="*/ 26387 h 3247197"/>
              <a:gd name="connsiteX15" fmla="*/ 845218 w 2601267"/>
              <a:gd name="connsiteY15" fmla="*/ 6508 h 3247197"/>
              <a:gd name="connsiteX0" fmla="*/ 1205667 w 2961716"/>
              <a:gd name="connsiteY0" fmla="*/ 75319 h 3445468"/>
              <a:gd name="connsiteX1" fmla="*/ 72605 w 2961716"/>
              <a:gd name="connsiteY1" fmla="*/ 1175249 h 3445468"/>
              <a:gd name="connsiteX2" fmla="*/ 1139406 w 2961716"/>
              <a:gd name="connsiteY2" fmla="*/ 3282345 h 3445468"/>
              <a:gd name="connsiteX3" fmla="*/ 1775510 w 2961716"/>
              <a:gd name="connsiteY3" fmla="*/ 3308850 h 3445468"/>
              <a:gd name="connsiteX4" fmla="*/ 2325475 w 2961716"/>
              <a:gd name="connsiteY4" fmla="*/ 3063685 h 3445468"/>
              <a:gd name="connsiteX5" fmla="*/ 2882067 w 2961716"/>
              <a:gd name="connsiteY5" fmla="*/ 2248676 h 3445468"/>
              <a:gd name="connsiteX6" fmla="*/ 2961580 w 2961716"/>
              <a:gd name="connsiteY6" fmla="*/ 1791476 h 3445468"/>
              <a:gd name="connsiteX7" fmla="*/ 2862188 w 2961716"/>
              <a:gd name="connsiteY7" fmla="*/ 1307771 h 3445468"/>
              <a:gd name="connsiteX8" fmla="*/ 2636901 w 2961716"/>
              <a:gd name="connsiteY8" fmla="*/ 870450 h 3445468"/>
              <a:gd name="connsiteX9" fmla="*/ 1987545 w 2961716"/>
              <a:gd name="connsiteY9" fmla="*/ 267476 h 3445468"/>
              <a:gd name="connsiteX10" fmla="*/ 1775510 w 2961716"/>
              <a:gd name="connsiteY10" fmla="*/ 201215 h 3445468"/>
              <a:gd name="connsiteX11" fmla="*/ 1550223 w 2961716"/>
              <a:gd name="connsiteY11" fmla="*/ 148206 h 3445468"/>
              <a:gd name="connsiteX12" fmla="*/ 1384571 w 2961716"/>
              <a:gd name="connsiteY12" fmla="*/ 115076 h 3445468"/>
              <a:gd name="connsiteX13" fmla="*/ 1238797 w 2961716"/>
              <a:gd name="connsiteY13" fmla="*/ 121702 h 3445468"/>
              <a:gd name="connsiteX14" fmla="*/ 1179162 w 2961716"/>
              <a:gd name="connsiteY14" fmla="*/ 95198 h 3445468"/>
              <a:gd name="connsiteX15" fmla="*/ 1205667 w 2961716"/>
              <a:gd name="connsiteY15" fmla="*/ 75319 h 3445468"/>
              <a:gd name="connsiteX0" fmla="*/ 1237442 w 2993491"/>
              <a:gd name="connsiteY0" fmla="*/ 75319 h 3308850"/>
              <a:gd name="connsiteX1" fmla="*/ 104380 w 2993491"/>
              <a:gd name="connsiteY1" fmla="*/ 1175249 h 3308850"/>
              <a:gd name="connsiteX2" fmla="*/ 243528 w 2993491"/>
              <a:gd name="connsiteY2" fmla="*/ 2878153 h 3308850"/>
              <a:gd name="connsiteX3" fmla="*/ 1807285 w 2993491"/>
              <a:gd name="connsiteY3" fmla="*/ 3308850 h 3308850"/>
              <a:gd name="connsiteX4" fmla="*/ 2357250 w 2993491"/>
              <a:gd name="connsiteY4" fmla="*/ 3063685 h 3308850"/>
              <a:gd name="connsiteX5" fmla="*/ 2913842 w 2993491"/>
              <a:gd name="connsiteY5" fmla="*/ 2248676 h 3308850"/>
              <a:gd name="connsiteX6" fmla="*/ 2993355 w 2993491"/>
              <a:gd name="connsiteY6" fmla="*/ 1791476 h 3308850"/>
              <a:gd name="connsiteX7" fmla="*/ 2893963 w 2993491"/>
              <a:gd name="connsiteY7" fmla="*/ 1307771 h 3308850"/>
              <a:gd name="connsiteX8" fmla="*/ 2668676 w 2993491"/>
              <a:gd name="connsiteY8" fmla="*/ 870450 h 3308850"/>
              <a:gd name="connsiteX9" fmla="*/ 2019320 w 2993491"/>
              <a:gd name="connsiteY9" fmla="*/ 267476 h 3308850"/>
              <a:gd name="connsiteX10" fmla="*/ 1807285 w 2993491"/>
              <a:gd name="connsiteY10" fmla="*/ 201215 h 3308850"/>
              <a:gd name="connsiteX11" fmla="*/ 1581998 w 2993491"/>
              <a:gd name="connsiteY11" fmla="*/ 148206 h 3308850"/>
              <a:gd name="connsiteX12" fmla="*/ 1416346 w 2993491"/>
              <a:gd name="connsiteY12" fmla="*/ 115076 h 3308850"/>
              <a:gd name="connsiteX13" fmla="*/ 1270572 w 2993491"/>
              <a:gd name="connsiteY13" fmla="*/ 121702 h 3308850"/>
              <a:gd name="connsiteX14" fmla="*/ 1210937 w 2993491"/>
              <a:gd name="connsiteY14" fmla="*/ 95198 h 3308850"/>
              <a:gd name="connsiteX15" fmla="*/ 1237442 w 2993491"/>
              <a:gd name="connsiteY15" fmla="*/ 75319 h 3308850"/>
              <a:gd name="connsiteX0" fmla="*/ 1209047 w 2991601"/>
              <a:gd name="connsiteY0" fmla="*/ 0 h 3213652"/>
              <a:gd name="connsiteX1" fmla="*/ 102490 w 2991601"/>
              <a:gd name="connsiteY1" fmla="*/ 1080051 h 3213652"/>
              <a:gd name="connsiteX2" fmla="*/ 241638 w 2991601"/>
              <a:gd name="connsiteY2" fmla="*/ 2782955 h 3213652"/>
              <a:gd name="connsiteX3" fmla="*/ 1805395 w 2991601"/>
              <a:gd name="connsiteY3" fmla="*/ 3213652 h 3213652"/>
              <a:gd name="connsiteX4" fmla="*/ 2355360 w 2991601"/>
              <a:gd name="connsiteY4" fmla="*/ 2968487 h 3213652"/>
              <a:gd name="connsiteX5" fmla="*/ 2911952 w 2991601"/>
              <a:gd name="connsiteY5" fmla="*/ 2153478 h 3213652"/>
              <a:gd name="connsiteX6" fmla="*/ 2991465 w 2991601"/>
              <a:gd name="connsiteY6" fmla="*/ 1696278 h 3213652"/>
              <a:gd name="connsiteX7" fmla="*/ 2892073 w 2991601"/>
              <a:gd name="connsiteY7" fmla="*/ 1212573 h 3213652"/>
              <a:gd name="connsiteX8" fmla="*/ 2666786 w 2991601"/>
              <a:gd name="connsiteY8" fmla="*/ 775252 h 3213652"/>
              <a:gd name="connsiteX9" fmla="*/ 2017430 w 2991601"/>
              <a:gd name="connsiteY9" fmla="*/ 172278 h 3213652"/>
              <a:gd name="connsiteX10" fmla="*/ 1805395 w 2991601"/>
              <a:gd name="connsiteY10" fmla="*/ 106017 h 3213652"/>
              <a:gd name="connsiteX11" fmla="*/ 1580108 w 2991601"/>
              <a:gd name="connsiteY11" fmla="*/ 53008 h 3213652"/>
              <a:gd name="connsiteX12" fmla="*/ 1414456 w 2991601"/>
              <a:gd name="connsiteY12" fmla="*/ 19878 h 3213652"/>
              <a:gd name="connsiteX13" fmla="*/ 1268682 w 2991601"/>
              <a:gd name="connsiteY13" fmla="*/ 26504 h 3213652"/>
              <a:gd name="connsiteX14" fmla="*/ 1209047 w 2991601"/>
              <a:gd name="connsiteY14" fmla="*/ 0 h 3213652"/>
              <a:gd name="connsiteX0" fmla="*/ 564076 w 2949603"/>
              <a:gd name="connsiteY0" fmla="*/ 153160 h 3201160"/>
              <a:gd name="connsiteX1" fmla="*/ 60492 w 2949603"/>
              <a:gd name="connsiteY1" fmla="*/ 1067559 h 3201160"/>
              <a:gd name="connsiteX2" fmla="*/ 199640 w 2949603"/>
              <a:gd name="connsiteY2" fmla="*/ 2770463 h 3201160"/>
              <a:gd name="connsiteX3" fmla="*/ 1763397 w 2949603"/>
              <a:gd name="connsiteY3" fmla="*/ 3201160 h 3201160"/>
              <a:gd name="connsiteX4" fmla="*/ 2313362 w 2949603"/>
              <a:gd name="connsiteY4" fmla="*/ 2955995 h 3201160"/>
              <a:gd name="connsiteX5" fmla="*/ 2869954 w 2949603"/>
              <a:gd name="connsiteY5" fmla="*/ 2140986 h 3201160"/>
              <a:gd name="connsiteX6" fmla="*/ 2949467 w 2949603"/>
              <a:gd name="connsiteY6" fmla="*/ 1683786 h 3201160"/>
              <a:gd name="connsiteX7" fmla="*/ 2850075 w 2949603"/>
              <a:gd name="connsiteY7" fmla="*/ 1200081 h 3201160"/>
              <a:gd name="connsiteX8" fmla="*/ 2624788 w 2949603"/>
              <a:gd name="connsiteY8" fmla="*/ 762760 h 3201160"/>
              <a:gd name="connsiteX9" fmla="*/ 1975432 w 2949603"/>
              <a:gd name="connsiteY9" fmla="*/ 159786 h 3201160"/>
              <a:gd name="connsiteX10" fmla="*/ 1763397 w 2949603"/>
              <a:gd name="connsiteY10" fmla="*/ 93525 h 3201160"/>
              <a:gd name="connsiteX11" fmla="*/ 1538110 w 2949603"/>
              <a:gd name="connsiteY11" fmla="*/ 40516 h 3201160"/>
              <a:gd name="connsiteX12" fmla="*/ 1372458 w 2949603"/>
              <a:gd name="connsiteY12" fmla="*/ 7386 h 3201160"/>
              <a:gd name="connsiteX13" fmla="*/ 1226684 w 2949603"/>
              <a:gd name="connsiteY13" fmla="*/ 14012 h 3201160"/>
              <a:gd name="connsiteX14" fmla="*/ 564076 w 2949603"/>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624788 w 2949538"/>
              <a:gd name="connsiteY8" fmla="*/ 762760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595248 w 2949538"/>
              <a:gd name="connsiteY8" fmla="*/ 653943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44905 h 3192905"/>
              <a:gd name="connsiteX1" fmla="*/ 60492 w 2949538"/>
              <a:gd name="connsiteY1" fmla="*/ 1059304 h 3192905"/>
              <a:gd name="connsiteX2" fmla="*/ 199640 w 2949538"/>
              <a:gd name="connsiteY2" fmla="*/ 2762208 h 3192905"/>
              <a:gd name="connsiteX3" fmla="*/ 1763397 w 2949538"/>
              <a:gd name="connsiteY3" fmla="*/ 3192905 h 3192905"/>
              <a:gd name="connsiteX4" fmla="*/ 2313362 w 2949538"/>
              <a:gd name="connsiteY4" fmla="*/ 2947740 h 3192905"/>
              <a:gd name="connsiteX5" fmla="*/ 2869954 w 2949538"/>
              <a:gd name="connsiteY5" fmla="*/ 2132731 h 3192905"/>
              <a:gd name="connsiteX6" fmla="*/ 2949467 w 2949538"/>
              <a:gd name="connsiteY6" fmla="*/ 1675531 h 3192905"/>
              <a:gd name="connsiteX7" fmla="*/ 2855983 w 2949538"/>
              <a:gd name="connsiteY7" fmla="*/ 1076963 h 3192905"/>
              <a:gd name="connsiteX8" fmla="*/ 2595248 w 2949538"/>
              <a:gd name="connsiteY8" fmla="*/ 645688 h 3192905"/>
              <a:gd name="connsiteX9" fmla="*/ 1975432 w 2949538"/>
              <a:gd name="connsiteY9" fmla="*/ 151531 h 3192905"/>
              <a:gd name="connsiteX10" fmla="*/ 1763397 w 2949538"/>
              <a:gd name="connsiteY10" fmla="*/ 85270 h 3192905"/>
              <a:gd name="connsiteX11" fmla="*/ 1538110 w 2949538"/>
              <a:gd name="connsiteY11" fmla="*/ 32261 h 3192905"/>
              <a:gd name="connsiteX12" fmla="*/ 1226684 w 2949538"/>
              <a:gd name="connsiteY12" fmla="*/ 5757 h 3192905"/>
              <a:gd name="connsiteX13" fmla="*/ 564076 w 2949538"/>
              <a:gd name="connsiteY13" fmla="*/ 144905 h 3192905"/>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678882 w 3064344"/>
              <a:gd name="connsiteY0" fmla="*/ 146377 h 3194377"/>
              <a:gd name="connsiteX1" fmla="*/ 23660 w 3064344"/>
              <a:gd name="connsiteY1" fmla="*/ 1451714 h 3194377"/>
              <a:gd name="connsiteX2" fmla="*/ 314446 w 3064344"/>
              <a:gd name="connsiteY2" fmla="*/ 2763680 h 3194377"/>
              <a:gd name="connsiteX3" fmla="*/ 1878203 w 3064344"/>
              <a:gd name="connsiteY3" fmla="*/ 3194377 h 3194377"/>
              <a:gd name="connsiteX4" fmla="*/ 2428168 w 3064344"/>
              <a:gd name="connsiteY4" fmla="*/ 2949212 h 3194377"/>
              <a:gd name="connsiteX5" fmla="*/ 2984760 w 3064344"/>
              <a:gd name="connsiteY5" fmla="*/ 2134203 h 3194377"/>
              <a:gd name="connsiteX6" fmla="*/ 3064273 w 3064344"/>
              <a:gd name="connsiteY6" fmla="*/ 1677003 h 3194377"/>
              <a:gd name="connsiteX7" fmla="*/ 2970789 w 3064344"/>
              <a:gd name="connsiteY7" fmla="*/ 1078435 h 3194377"/>
              <a:gd name="connsiteX8" fmla="*/ 2710054 w 3064344"/>
              <a:gd name="connsiteY8" fmla="*/ 647160 h 3194377"/>
              <a:gd name="connsiteX9" fmla="*/ 2090238 w 3064344"/>
              <a:gd name="connsiteY9" fmla="*/ 153003 h 3194377"/>
              <a:gd name="connsiteX10" fmla="*/ 1652916 w 3064344"/>
              <a:gd name="connsiteY10" fmla="*/ 33733 h 3194377"/>
              <a:gd name="connsiteX11" fmla="*/ 1341490 w 3064344"/>
              <a:gd name="connsiteY11" fmla="*/ 7229 h 3194377"/>
              <a:gd name="connsiteX12" fmla="*/ 678882 w 3064344"/>
              <a:gd name="connsiteY12" fmla="*/ 146377 h 3194377"/>
              <a:gd name="connsiteX0" fmla="*/ 655721 w 3041183"/>
              <a:gd name="connsiteY0" fmla="*/ 146377 h 3194377"/>
              <a:gd name="connsiteX1" fmla="*/ 499 w 3041183"/>
              <a:gd name="connsiteY1" fmla="*/ 1451714 h 3194377"/>
              <a:gd name="connsiteX2" fmla="*/ 291285 w 3041183"/>
              <a:gd name="connsiteY2" fmla="*/ 2763680 h 3194377"/>
              <a:gd name="connsiteX3" fmla="*/ 1855042 w 3041183"/>
              <a:gd name="connsiteY3" fmla="*/ 3194377 h 3194377"/>
              <a:gd name="connsiteX4" fmla="*/ 2405007 w 3041183"/>
              <a:gd name="connsiteY4" fmla="*/ 2949212 h 3194377"/>
              <a:gd name="connsiteX5" fmla="*/ 2961599 w 3041183"/>
              <a:gd name="connsiteY5" fmla="*/ 2134203 h 3194377"/>
              <a:gd name="connsiteX6" fmla="*/ 3041112 w 3041183"/>
              <a:gd name="connsiteY6" fmla="*/ 1677003 h 3194377"/>
              <a:gd name="connsiteX7" fmla="*/ 2947628 w 3041183"/>
              <a:gd name="connsiteY7" fmla="*/ 1078435 h 3194377"/>
              <a:gd name="connsiteX8" fmla="*/ 2686893 w 3041183"/>
              <a:gd name="connsiteY8" fmla="*/ 647160 h 3194377"/>
              <a:gd name="connsiteX9" fmla="*/ 2067077 w 3041183"/>
              <a:gd name="connsiteY9" fmla="*/ 153003 h 3194377"/>
              <a:gd name="connsiteX10" fmla="*/ 1629755 w 3041183"/>
              <a:gd name="connsiteY10" fmla="*/ 33733 h 3194377"/>
              <a:gd name="connsiteX11" fmla="*/ 1318329 w 3041183"/>
              <a:gd name="connsiteY11" fmla="*/ 7229 h 3194377"/>
              <a:gd name="connsiteX12" fmla="*/ 655721 w 3041183"/>
              <a:gd name="connsiteY12" fmla="*/ 146377 h 3194377"/>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896817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09741"/>
              <a:gd name="connsiteX1" fmla="*/ 498 w 3041182"/>
              <a:gd name="connsiteY1" fmla="*/ 1451714 h 3109741"/>
              <a:gd name="connsiteX2" fmla="*/ 291284 w 3041182"/>
              <a:gd name="connsiteY2" fmla="*/ 2763680 h 3109741"/>
              <a:gd name="connsiteX3" fmla="*/ 1518287 w 3041182"/>
              <a:gd name="connsiteY3" fmla="*/ 3109741 h 3109741"/>
              <a:gd name="connsiteX4" fmla="*/ 2405006 w 3041182"/>
              <a:gd name="connsiteY4" fmla="*/ 2896817 h 3109741"/>
              <a:gd name="connsiteX5" fmla="*/ 2961598 w 3041182"/>
              <a:gd name="connsiteY5" fmla="*/ 2134203 h 3109741"/>
              <a:gd name="connsiteX6" fmla="*/ 3041111 w 3041182"/>
              <a:gd name="connsiteY6" fmla="*/ 1677003 h 3109741"/>
              <a:gd name="connsiteX7" fmla="*/ 2947627 w 3041182"/>
              <a:gd name="connsiteY7" fmla="*/ 1078435 h 3109741"/>
              <a:gd name="connsiteX8" fmla="*/ 2686892 w 3041182"/>
              <a:gd name="connsiteY8" fmla="*/ 647160 h 3109741"/>
              <a:gd name="connsiteX9" fmla="*/ 2067076 w 3041182"/>
              <a:gd name="connsiteY9" fmla="*/ 153003 h 3109741"/>
              <a:gd name="connsiteX10" fmla="*/ 1629754 w 3041182"/>
              <a:gd name="connsiteY10" fmla="*/ 33733 h 3109741"/>
              <a:gd name="connsiteX11" fmla="*/ 1318328 w 3041182"/>
              <a:gd name="connsiteY11" fmla="*/ 7229 h 3109741"/>
              <a:gd name="connsiteX12" fmla="*/ 655720 w 3041182"/>
              <a:gd name="connsiteY12" fmla="*/ 146377 h 3109741"/>
              <a:gd name="connsiteX0" fmla="*/ 683078 w 3068540"/>
              <a:gd name="connsiteY0" fmla="*/ 146377 h 3109741"/>
              <a:gd name="connsiteX1" fmla="*/ 27856 w 3068540"/>
              <a:gd name="connsiteY1" fmla="*/ 1451714 h 3109741"/>
              <a:gd name="connsiteX2" fmla="*/ 265470 w 3068540"/>
              <a:gd name="connsiteY2" fmla="*/ 2550075 h 3109741"/>
              <a:gd name="connsiteX3" fmla="*/ 1545645 w 3068540"/>
              <a:gd name="connsiteY3" fmla="*/ 3109741 h 3109741"/>
              <a:gd name="connsiteX4" fmla="*/ 2432364 w 3068540"/>
              <a:gd name="connsiteY4" fmla="*/ 2896817 h 3109741"/>
              <a:gd name="connsiteX5" fmla="*/ 2988956 w 3068540"/>
              <a:gd name="connsiteY5" fmla="*/ 2134203 h 3109741"/>
              <a:gd name="connsiteX6" fmla="*/ 3068469 w 3068540"/>
              <a:gd name="connsiteY6" fmla="*/ 1677003 h 3109741"/>
              <a:gd name="connsiteX7" fmla="*/ 2974985 w 3068540"/>
              <a:gd name="connsiteY7" fmla="*/ 1078435 h 3109741"/>
              <a:gd name="connsiteX8" fmla="*/ 2714250 w 3068540"/>
              <a:gd name="connsiteY8" fmla="*/ 647160 h 3109741"/>
              <a:gd name="connsiteX9" fmla="*/ 2094434 w 3068540"/>
              <a:gd name="connsiteY9" fmla="*/ 153003 h 3109741"/>
              <a:gd name="connsiteX10" fmla="*/ 1657112 w 3068540"/>
              <a:gd name="connsiteY10" fmla="*/ 33733 h 3109741"/>
              <a:gd name="connsiteX11" fmla="*/ 1345686 w 3068540"/>
              <a:gd name="connsiteY11" fmla="*/ 7229 h 3109741"/>
              <a:gd name="connsiteX12" fmla="*/ 683078 w 3068540"/>
              <a:gd name="connsiteY12" fmla="*/ 146377 h 3109741"/>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3148 h 3108956"/>
              <a:gd name="connsiteX1" fmla="*/ 27856 w 3068540"/>
              <a:gd name="connsiteY1" fmla="*/ 1448485 h 3108956"/>
              <a:gd name="connsiteX2" fmla="*/ 265470 w 3068540"/>
              <a:gd name="connsiteY2" fmla="*/ 2546846 h 3108956"/>
              <a:gd name="connsiteX3" fmla="*/ 1545645 w 3068540"/>
              <a:gd name="connsiteY3" fmla="*/ 3106512 h 3108956"/>
              <a:gd name="connsiteX4" fmla="*/ 2432364 w 3068540"/>
              <a:gd name="connsiteY4" fmla="*/ 2893588 h 3108956"/>
              <a:gd name="connsiteX5" fmla="*/ 2988956 w 3068540"/>
              <a:gd name="connsiteY5" fmla="*/ 2130974 h 3108956"/>
              <a:gd name="connsiteX6" fmla="*/ 3068469 w 3068540"/>
              <a:gd name="connsiteY6" fmla="*/ 1673774 h 3108956"/>
              <a:gd name="connsiteX7" fmla="*/ 2974985 w 3068540"/>
              <a:gd name="connsiteY7" fmla="*/ 1075206 h 3108956"/>
              <a:gd name="connsiteX8" fmla="*/ 2714250 w 3068540"/>
              <a:gd name="connsiteY8" fmla="*/ 643931 h 3108956"/>
              <a:gd name="connsiteX9" fmla="*/ 2094434 w 3068540"/>
              <a:gd name="connsiteY9" fmla="*/ 149774 h 3108956"/>
              <a:gd name="connsiteX10" fmla="*/ 1345686 w 3068540"/>
              <a:gd name="connsiteY10" fmla="*/ 4000 h 3108956"/>
              <a:gd name="connsiteX11" fmla="*/ 683078 w 3068540"/>
              <a:gd name="connsiteY11" fmla="*/ 143148 h 3108956"/>
              <a:gd name="connsiteX0" fmla="*/ 683078 w 3082038"/>
              <a:gd name="connsiteY0" fmla="*/ 143148 h 3108956"/>
              <a:gd name="connsiteX1" fmla="*/ 27856 w 3082038"/>
              <a:gd name="connsiteY1" fmla="*/ 1448485 h 3108956"/>
              <a:gd name="connsiteX2" fmla="*/ 265470 w 3082038"/>
              <a:gd name="connsiteY2" fmla="*/ 2546846 h 3108956"/>
              <a:gd name="connsiteX3" fmla="*/ 1545645 w 3082038"/>
              <a:gd name="connsiteY3" fmla="*/ 3106512 h 3108956"/>
              <a:gd name="connsiteX4" fmla="*/ 2432364 w 3082038"/>
              <a:gd name="connsiteY4" fmla="*/ 2893588 h 3108956"/>
              <a:gd name="connsiteX5" fmla="*/ 2988956 w 3082038"/>
              <a:gd name="connsiteY5" fmla="*/ 2130974 h 3108956"/>
              <a:gd name="connsiteX6" fmla="*/ 3068469 w 3082038"/>
              <a:gd name="connsiteY6" fmla="*/ 1673774 h 3108956"/>
              <a:gd name="connsiteX7" fmla="*/ 2974985 w 3082038"/>
              <a:gd name="connsiteY7" fmla="*/ 1075206 h 3108956"/>
              <a:gd name="connsiteX8" fmla="*/ 2094434 w 3082038"/>
              <a:gd name="connsiteY8" fmla="*/ 149774 h 3108956"/>
              <a:gd name="connsiteX9" fmla="*/ 1345686 w 3082038"/>
              <a:gd name="connsiteY9" fmla="*/ 4000 h 3108956"/>
              <a:gd name="connsiteX10" fmla="*/ 683078 w 3082038"/>
              <a:gd name="connsiteY10" fmla="*/ 143148 h 3108956"/>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2988956 w 3082038"/>
              <a:gd name="connsiteY5" fmla="*/ 2125306 h 3103288"/>
              <a:gd name="connsiteX6" fmla="*/ 3068469 w 3082038"/>
              <a:gd name="connsiteY6" fmla="*/ 1668106 h 3103288"/>
              <a:gd name="connsiteX7" fmla="*/ 2974985 w 3082038"/>
              <a:gd name="connsiteY7" fmla="*/ 1069538 h 3103288"/>
              <a:gd name="connsiteX8" fmla="*/ 2094434 w 3082038"/>
              <a:gd name="connsiteY8" fmla="*/ 144106 h 3103288"/>
              <a:gd name="connsiteX9" fmla="*/ 683078 w 3082038"/>
              <a:gd name="connsiteY9" fmla="*/ 137480 h 3103288"/>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3068469 w 3082038"/>
              <a:gd name="connsiteY5" fmla="*/ 1668106 h 3103288"/>
              <a:gd name="connsiteX6" fmla="*/ 2974985 w 3082038"/>
              <a:gd name="connsiteY6" fmla="*/ 1069538 h 3103288"/>
              <a:gd name="connsiteX7" fmla="*/ 2094434 w 3082038"/>
              <a:gd name="connsiteY7" fmla="*/ 144106 h 3103288"/>
              <a:gd name="connsiteX8" fmla="*/ 683078 w 3082038"/>
              <a:gd name="connsiteY8" fmla="*/ 137480 h 3103288"/>
              <a:gd name="connsiteX0" fmla="*/ 683078 w 2980867"/>
              <a:gd name="connsiteY0" fmla="*/ 137480 h 3121480"/>
              <a:gd name="connsiteX1" fmla="*/ 27856 w 2980867"/>
              <a:gd name="connsiteY1" fmla="*/ 1442817 h 3121480"/>
              <a:gd name="connsiteX2" fmla="*/ 265470 w 2980867"/>
              <a:gd name="connsiteY2" fmla="*/ 2541178 h 3121480"/>
              <a:gd name="connsiteX3" fmla="*/ 1545645 w 2980867"/>
              <a:gd name="connsiteY3" fmla="*/ 3100844 h 3121480"/>
              <a:gd name="connsiteX4" fmla="*/ 2432364 w 2980867"/>
              <a:gd name="connsiteY4" fmla="*/ 2887920 h 3121480"/>
              <a:gd name="connsiteX5" fmla="*/ 2974985 w 2980867"/>
              <a:gd name="connsiteY5" fmla="*/ 1069538 h 3121480"/>
              <a:gd name="connsiteX6" fmla="*/ 2094434 w 2980867"/>
              <a:gd name="connsiteY6" fmla="*/ 144106 h 3121480"/>
              <a:gd name="connsiteX7" fmla="*/ 683078 w 2980867"/>
              <a:gd name="connsiteY7" fmla="*/ 137480 h 3121480"/>
              <a:gd name="connsiteX0" fmla="*/ 683078 w 2992555"/>
              <a:gd name="connsiteY0" fmla="*/ 137480 h 3103288"/>
              <a:gd name="connsiteX1" fmla="*/ 27856 w 2992555"/>
              <a:gd name="connsiteY1" fmla="*/ 1442817 h 3103288"/>
              <a:gd name="connsiteX2" fmla="*/ 265470 w 2992555"/>
              <a:gd name="connsiteY2" fmla="*/ 2541178 h 3103288"/>
              <a:gd name="connsiteX3" fmla="*/ 1545645 w 2992555"/>
              <a:gd name="connsiteY3" fmla="*/ 3100844 h 3103288"/>
              <a:gd name="connsiteX4" fmla="*/ 2593572 w 2992555"/>
              <a:gd name="connsiteY4" fmla="*/ 2617316 h 3103288"/>
              <a:gd name="connsiteX5" fmla="*/ 2974985 w 2992555"/>
              <a:gd name="connsiteY5" fmla="*/ 1069538 h 3103288"/>
              <a:gd name="connsiteX6" fmla="*/ 2094434 w 2992555"/>
              <a:gd name="connsiteY6" fmla="*/ 144106 h 3103288"/>
              <a:gd name="connsiteX7" fmla="*/ 683078 w 2992555"/>
              <a:gd name="connsiteY7" fmla="*/ 137480 h 3103288"/>
              <a:gd name="connsiteX0" fmla="*/ 663919 w 2973396"/>
              <a:gd name="connsiteY0" fmla="*/ 130849 h 3096776"/>
              <a:gd name="connsiteX1" fmla="*/ 31428 w 2973396"/>
              <a:gd name="connsiteY1" fmla="*/ 1337983 h 3096776"/>
              <a:gd name="connsiteX2" fmla="*/ 246311 w 2973396"/>
              <a:gd name="connsiteY2" fmla="*/ 2534547 h 3096776"/>
              <a:gd name="connsiteX3" fmla="*/ 1526486 w 2973396"/>
              <a:gd name="connsiteY3" fmla="*/ 3094213 h 3096776"/>
              <a:gd name="connsiteX4" fmla="*/ 2574413 w 2973396"/>
              <a:gd name="connsiteY4" fmla="*/ 2610685 h 3096776"/>
              <a:gd name="connsiteX5" fmla="*/ 2955826 w 2973396"/>
              <a:gd name="connsiteY5" fmla="*/ 1062907 h 3096776"/>
              <a:gd name="connsiteX6" fmla="*/ 2075275 w 2973396"/>
              <a:gd name="connsiteY6" fmla="*/ 137475 h 3096776"/>
              <a:gd name="connsiteX7" fmla="*/ 663919 w 2973396"/>
              <a:gd name="connsiteY7" fmla="*/ 130849 h 309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3396" h="3096776">
                <a:moveTo>
                  <a:pt x="663919" y="130849"/>
                </a:moveTo>
                <a:cubicBezTo>
                  <a:pt x="323278" y="330934"/>
                  <a:pt x="101029" y="937367"/>
                  <a:pt x="31428" y="1337983"/>
                </a:cubicBezTo>
                <a:cubicBezTo>
                  <a:pt x="-38173" y="1738599"/>
                  <a:pt x="-2865" y="2241842"/>
                  <a:pt x="246311" y="2534547"/>
                </a:cubicBezTo>
                <a:cubicBezTo>
                  <a:pt x="495487" y="2827252"/>
                  <a:pt x="891046" y="3127696"/>
                  <a:pt x="1526486" y="3094213"/>
                </a:cubicBezTo>
                <a:cubicBezTo>
                  <a:pt x="1731471" y="3089067"/>
                  <a:pt x="2336190" y="2949236"/>
                  <a:pt x="2574413" y="2610685"/>
                </a:cubicBezTo>
                <a:cubicBezTo>
                  <a:pt x="2812636" y="2272134"/>
                  <a:pt x="3039016" y="1475109"/>
                  <a:pt x="2955826" y="1062907"/>
                </a:cubicBezTo>
                <a:cubicBezTo>
                  <a:pt x="2872636" y="650705"/>
                  <a:pt x="2346825" y="316009"/>
                  <a:pt x="2075275" y="137475"/>
                </a:cubicBezTo>
                <a:cubicBezTo>
                  <a:pt x="1693290" y="-17868"/>
                  <a:pt x="1004560" y="-69236"/>
                  <a:pt x="663919" y="130849"/>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11">
            <a:extLst>
              <a:ext uri="{FF2B5EF4-FFF2-40B4-BE49-F238E27FC236}">
                <a16:creationId xmlns:a16="http://schemas.microsoft.com/office/drawing/2014/main" id="{F0715E74-E09B-FEE8-2361-93B1D6897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024533">
            <a:off x="523220" y="5930891"/>
            <a:ext cx="1688483" cy="643827"/>
          </a:xfrm>
          <a:custGeom>
            <a:avLst/>
            <a:gdLst>
              <a:gd name="connsiteX0" fmla="*/ 136 w 1688483"/>
              <a:gd name="connsiteY0" fmla="*/ 370971 h 643827"/>
              <a:gd name="connsiteX1" fmla="*/ 29796 w 1688483"/>
              <a:gd name="connsiteY1" fmla="*/ 321031 h 643827"/>
              <a:gd name="connsiteX2" fmla="*/ 193494 w 1688483"/>
              <a:gd name="connsiteY2" fmla="*/ 0 h 643827"/>
              <a:gd name="connsiteX3" fmla="*/ 342419 w 1688483"/>
              <a:gd name="connsiteY3" fmla="*/ 41231 h 643827"/>
              <a:gd name="connsiteX4" fmla="*/ 1514785 w 1688483"/>
              <a:gd name="connsiteY4" fmla="*/ 356991 h 643827"/>
              <a:gd name="connsiteX5" fmla="*/ 1546388 w 1688483"/>
              <a:gd name="connsiteY5" fmla="*/ 365855 h 643827"/>
              <a:gd name="connsiteX6" fmla="*/ 1688483 w 1688483"/>
              <a:gd name="connsiteY6" fmla="*/ 643827 h 643827"/>
              <a:gd name="connsiteX7" fmla="*/ 1676562 w 1688483"/>
              <a:gd name="connsiteY7" fmla="*/ 642998 h 643827"/>
              <a:gd name="connsiteX8" fmla="*/ 647542 w 1688483"/>
              <a:gd name="connsiteY8" fmla="*/ 494202 h 643827"/>
              <a:gd name="connsiteX9" fmla="*/ 18901 w 1688483"/>
              <a:gd name="connsiteY9" fmla="*/ 385890 h 643827"/>
              <a:gd name="connsiteX10" fmla="*/ 136 w 1688483"/>
              <a:gd name="connsiteY10" fmla="*/ 370971 h 6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8483" h="643827">
                <a:moveTo>
                  <a:pt x="136" y="370971"/>
                </a:moveTo>
                <a:cubicBezTo>
                  <a:pt x="-1089" y="364364"/>
                  <a:pt x="5757" y="351920"/>
                  <a:pt x="29796" y="321031"/>
                </a:cubicBezTo>
                <a:lnTo>
                  <a:pt x="193494" y="0"/>
                </a:lnTo>
                <a:lnTo>
                  <a:pt x="342419" y="41231"/>
                </a:lnTo>
                <a:cubicBezTo>
                  <a:pt x="669643" y="131506"/>
                  <a:pt x="1200274" y="269712"/>
                  <a:pt x="1514785" y="356991"/>
                </a:cubicBezTo>
                <a:lnTo>
                  <a:pt x="1546388" y="365855"/>
                </a:lnTo>
                <a:lnTo>
                  <a:pt x="1688483" y="643827"/>
                </a:lnTo>
                <a:lnTo>
                  <a:pt x="1676562" y="642998"/>
                </a:lnTo>
                <a:cubicBezTo>
                  <a:pt x="1492444" y="628757"/>
                  <a:pt x="846083" y="561989"/>
                  <a:pt x="647542" y="494202"/>
                </a:cubicBezTo>
                <a:cubicBezTo>
                  <a:pt x="388059" y="448142"/>
                  <a:pt x="164605" y="426337"/>
                  <a:pt x="18901" y="385890"/>
                </a:cubicBezTo>
                <a:cubicBezTo>
                  <a:pt x="10657" y="378348"/>
                  <a:pt x="1361" y="377578"/>
                  <a:pt x="136" y="37097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ADD86487-95D6-F07B-D710-E6CA159D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0650831" y="5404335"/>
            <a:ext cx="381416" cy="3931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3F6C1810-A116-E2B4-1A7F-DDC90C1F3002}"/>
              </a:ext>
            </a:extLst>
          </p:cNvPr>
          <p:cNvPicPr>
            <a:picLocks noChangeAspect="1"/>
          </p:cNvPicPr>
          <p:nvPr/>
        </p:nvPicPr>
        <p:blipFill rotWithShape="1">
          <a:blip r:embed="rId2"/>
          <a:srcRect l="11978" t="17570" r="19046" b="5306"/>
          <a:stretch/>
        </p:blipFill>
        <p:spPr>
          <a:xfrm>
            <a:off x="743169" y="65314"/>
            <a:ext cx="10490887" cy="6428793"/>
          </a:xfrm>
          <a:custGeom>
            <a:avLst/>
            <a:gdLst/>
            <a:ahLst/>
            <a:cxnLst/>
            <a:rect l="l" t="t" r="r" b="b"/>
            <a:pathLst>
              <a:path w="8409473" h="6858000">
                <a:moveTo>
                  <a:pt x="1728099" y="0"/>
                </a:moveTo>
                <a:lnTo>
                  <a:pt x="6790703" y="0"/>
                </a:lnTo>
                <a:lnTo>
                  <a:pt x="6838117" y="35103"/>
                </a:lnTo>
                <a:cubicBezTo>
                  <a:pt x="7163203" y="289995"/>
                  <a:pt x="7634322" y="844445"/>
                  <a:pt x="7779864" y="1030693"/>
                </a:cubicBezTo>
                <a:cubicBezTo>
                  <a:pt x="8110524" y="1323226"/>
                  <a:pt x="8498549" y="3069453"/>
                  <a:pt x="8391273" y="3992558"/>
                </a:cubicBezTo>
                <a:cubicBezTo>
                  <a:pt x="8283997" y="4915662"/>
                  <a:pt x="7808587" y="6041023"/>
                  <a:pt x="7136207" y="6569319"/>
                </a:cubicBezTo>
                <a:cubicBezTo>
                  <a:pt x="7116158" y="6584338"/>
                  <a:pt x="6941487" y="6706149"/>
                  <a:pt x="6766816" y="6827960"/>
                </a:cubicBezTo>
                <a:lnTo>
                  <a:pt x="6723747" y="6858000"/>
                </a:lnTo>
                <a:lnTo>
                  <a:pt x="1792953" y="6858000"/>
                </a:lnTo>
                <a:lnTo>
                  <a:pt x="1480626" y="6701481"/>
                </a:lnTo>
                <a:cubicBezTo>
                  <a:pt x="1359968" y="6639658"/>
                  <a:pt x="1236965" y="6575514"/>
                  <a:pt x="1111152" y="6509441"/>
                </a:cubicBezTo>
                <a:cubicBezTo>
                  <a:pt x="483563" y="5843472"/>
                  <a:pt x="262890" y="4867560"/>
                  <a:pt x="0" y="3982763"/>
                </a:cubicBezTo>
                <a:cubicBezTo>
                  <a:pt x="35969" y="2740879"/>
                  <a:pt x="449320" y="1132033"/>
                  <a:pt x="814703" y="742951"/>
                </a:cubicBezTo>
                <a:cubicBezTo>
                  <a:pt x="1004073" y="545984"/>
                  <a:pt x="1324192" y="271564"/>
                  <a:pt x="1713122" y="9624"/>
                </a:cubicBezTo>
                <a:close/>
              </a:path>
            </a:pathLst>
          </a:custGeom>
        </p:spPr>
      </p:pic>
      <p:grpSp>
        <p:nvGrpSpPr>
          <p:cNvPr id="16" name="Group 15">
            <a:extLst>
              <a:ext uri="{FF2B5EF4-FFF2-40B4-BE49-F238E27FC236}">
                <a16:creationId xmlns:a16="http://schemas.microsoft.com/office/drawing/2014/main" id="{B0D7D865-3261-4BBB-39E8-F17030D7A1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3827276" flipH="1">
            <a:off x="10694026" y="664962"/>
            <a:ext cx="1284318" cy="1937410"/>
            <a:chOff x="11748101" y="3114058"/>
            <a:chExt cx="1284318" cy="1937410"/>
          </a:xfrm>
        </p:grpSpPr>
        <p:sp>
          <p:nvSpPr>
            <p:cNvPr id="17" name="Freeform: Shape 16">
              <a:extLst>
                <a:ext uri="{FF2B5EF4-FFF2-40B4-BE49-F238E27FC236}">
                  <a16:creationId xmlns:a16="http://schemas.microsoft.com/office/drawing/2014/main" id="{D5165BFA-E66E-63B6-EB60-90C08779F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748101" y="3114058"/>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17">
              <a:extLst>
                <a:ext uri="{FF2B5EF4-FFF2-40B4-BE49-F238E27FC236}">
                  <a16:creationId xmlns:a16="http://schemas.microsoft.com/office/drawing/2014/main" id="{FD6AC6F3-8677-23F0-826C-C98B0D24E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748101" y="3114058"/>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2" name="Group 19">
            <a:extLst>
              <a:ext uri="{FF2B5EF4-FFF2-40B4-BE49-F238E27FC236}">
                <a16:creationId xmlns:a16="http://schemas.microsoft.com/office/drawing/2014/main" id="{E3C756DA-9F2B-1C9A-3316-E5B8EE7EC4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49037" y="495540"/>
            <a:ext cx="370216" cy="362282"/>
            <a:chOff x="10135816" y="265201"/>
            <a:chExt cx="370216" cy="362282"/>
          </a:xfrm>
        </p:grpSpPr>
        <p:sp>
          <p:nvSpPr>
            <p:cNvPr id="21" name="Freeform: Shape 20">
              <a:extLst>
                <a:ext uri="{FF2B5EF4-FFF2-40B4-BE49-F238E27FC236}">
                  <a16:creationId xmlns:a16="http://schemas.microsoft.com/office/drawing/2014/main" id="{50242C1C-C38F-765C-423E-66DBDD3E7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10135816" y="265202"/>
              <a:ext cx="370215" cy="3622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54502"/>
                <a:gd name="connsiteY0" fmla="*/ 326 h 4679289"/>
                <a:gd name="connsiteX1" fmla="*/ 3964140 w 4854502"/>
                <a:gd name="connsiteY1" fmla="*/ 591130 h 4679289"/>
                <a:gd name="connsiteX2" fmla="*/ 4735908 w 4854502"/>
                <a:gd name="connsiteY2" fmla="*/ 1906232 h 4679289"/>
                <a:gd name="connsiteX3" fmla="*/ 4451030 w 4854502"/>
                <a:gd name="connsiteY3" fmla="*/ 3809413 h 4679289"/>
                <a:gd name="connsiteX4" fmla="*/ 1074535 w 4854502"/>
                <a:gd name="connsiteY4" fmla="*/ 4657562 h 4679289"/>
                <a:gd name="connsiteX5" fmla="*/ 33359 w 4854502"/>
                <a:gd name="connsiteY5" fmla="*/ 2995991 h 4679289"/>
                <a:gd name="connsiteX6" fmla="*/ 592137 w 4854502"/>
                <a:gd name="connsiteY6" fmla="*/ 806182 h 4679289"/>
                <a:gd name="connsiteX7" fmla="*/ 2649000 w 4854502"/>
                <a:gd name="connsiteY7" fmla="*/ 326 h 4679289"/>
                <a:gd name="connsiteX0" fmla="*/ 2615635 w 4821137"/>
                <a:gd name="connsiteY0" fmla="*/ 326 h 4679289"/>
                <a:gd name="connsiteX1" fmla="*/ 3930775 w 4821137"/>
                <a:gd name="connsiteY1" fmla="*/ 591130 h 4679289"/>
                <a:gd name="connsiteX2" fmla="*/ 4702543 w 4821137"/>
                <a:gd name="connsiteY2" fmla="*/ 1906232 h 4679289"/>
                <a:gd name="connsiteX3" fmla="*/ 4417665 w 4821137"/>
                <a:gd name="connsiteY3" fmla="*/ 3809413 h 4679289"/>
                <a:gd name="connsiteX4" fmla="*/ 1041170 w 4821137"/>
                <a:gd name="connsiteY4" fmla="*/ 4657562 h 4679289"/>
                <a:gd name="connsiteX5" fmla="*/ -6 w 4821137"/>
                <a:gd name="connsiteY5" fmla="*/ 2995991 h 4679289"/>
                <a:gd name="connsiteX6" fmla="*/ 2615635 w 4821137"/>
                <a:gd name="connsiteY6" fmla="*/ 326 h 4679289"/>
                <a:gd name="connsiteX0" fmla="*/ 1273592 w 4821137"/>
                <a:gd name="connsiteY0" fmla="*/ 509 h 4538208"/>
                <a:gd name="connsiteX1" fmla="*/ 3930775 w 4821137"/>
                <a:gd name="connsiteY1" fmla="*/ 450049 h 4538208"/>
                <a:gd name="connsiteX2" fmla="*/ 4702543 w 4821137"/>
                <a:gd name="connsiteY2" fmla="*/ 1765151 h 4538208"/>
                <a:gd name="connsiteX3" fmla="*/ 4417665 w 4821137"/>
                <a:gd name="connsiteY3" fmla="*/ 3668332 h 4538208"/>
                <a:gd name="connsiteX4" fmla="*/ 1041170 w 4821137"/>
                <a:gd name="connsiteY4" fmla="*/ 4516481 h 4538208"/>
                <a:gd name="connsiteX5" fmla="*/ -6 w 4821137"/>
                <a:gd name="connsiteY5" fmla="*/ 2854910 h 4538208"/>
                <a:gd name="connsiteX6" fmla="*/ 1273592 w 4821137"/>
                <a:gd name="connsiteY6" fmla="*/ 509 h 4538208"/>
                <a:gd name="connsiteX0" fmla="*/ 1273592 w 4748056"/>
                <a:gd name="connsiteY0" fmla="*/ 509 h 4616908"/>
                <a:gd name="connsiteX1" fmla="*/ 3930775 w 4748056"/>
                <a:gd name="connsiteY1" fmla="*/ 450049 h 4616908"/>
                <a:gd name="connsiteX2" fmla="*/ 4702543 w 4748056"/>
                <a:gd name="connsiteY2" fmla="*/ 1765151 h 4616908"/>
                <a:gd name="connsiteX3" fmla="*/ 4205529 w 4748056"/>
                <a:gd name="connsiteY3" fmla="*/ 4141576 h 4616908"/>
                <a:gd name="connsiteX4" fmla="*/ 1041170 w 4748056"/>
                <a:gd name="connsiteY4" fmla="*/ 4516481 h 4616908"/>
                <a:gd name="connsiteX5" fmla="*/ -6 w 4748056"/>
                <a:gd name="connsiteY5" fmla="*/ 2854910 h 4616908"/>
                <a:gd name="connsiteX6" fmla="*/ 1273592 w 4748056"/>
                <a:gd name="connsiteY6" fmla="*/ 509 h 4616908"/>
                <a:gd name="connsiteX0" fmla="*/ 1273592 w 4733640"/>
                <a:gd name="connsiteY0" fmla="*/ 509 h 4686390"/>
                <a:gd name="connsiteX1" fmla="*/ 3930775 w 4733640"/>
                <a:gd name="connsiteY1" fmla="*/ 450049 h 4686390"/>
                <a:gd name="connsiteX2" fmla="*/ 4702543 w 4733640"/>
                <a:gd name="connsiteY2" fmla="*/ 1765151 h 4686390"/>
                <a:gd name="connsiteX3" fmla="*/ 4205529 w 4733640"/>
                <a:gd name="connsiteY3" fmla="*/ 4141576 h 4686390"/>
                <a:gd name="connsiteX4" fmla="*/ 1606488 w 4733640"/>
                <a:gd name="connsiteY4" fmla="*/ 4600718 h 4686390"/>
                <a:gd name="connsiteX5" fmla="*/ -6 w 4733640"/>
                <a:gd name="connsiteY5" fmla="*/ 2854910 h 4686390"/>
                <a:gd name="connsiteX6" fmla="*/ 1273592 w 4733640"/>
                <a:gd name="connsiteY6" fmla="*/ 509 h 46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3640" h="4686390">
                  <a:moveTo>
                    <a:pt x="1273592" y="509"/>
                  </a:moveTo>
                  <a:cubicBezTo>
                    <a:pt x="1815358" y="-12501"/>
                    <a:pt x="3597772" y="225275"/>
                    <a:pt x="3930775" y="450049"/>
                  </a:cubicBezTo>
                  <a:cubicBezTo>
                    <a:pt x="4347970" y="891935"/>
                    <a:pt x="4462255" y="1014360"/>
                    <a:pt x="4702543" y="1765151"/>
                  </a:cubicBezTo>
                  <a:cubicBezTo>
                    <a:pt x="4787656" y="2347784"/>
                    <a:pt x="4721538" y="3668982"/>
                    <a:pt x="4205529" y="4141576"/>
                  </a:cubicBezTo>
                  <a:cubicBezTo>
                    <a:pt x="3689520" y="4614170"/>
                    <a:pt x="2307410" y="4815162"/>
                    <a:pt x="1606488" y="4600718"/>
                  </a:cubicBezTo>
                  <a:cubicBezTo>
                    <a:pt x="905566" y="4386274"/>
                    <a:pt x="111831" y="3484145"/>
                    <a:pt x="-6" y="2854910"/>
                  </a:cubicBezTo>
                  <a:cubicBezTo>
                    <a:pt x="262405" y="2078704"/>
                    <a:pt x="618462" y="401319"/>
                    <a:pt x="1273592" y="50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21">
              <a:extLst>
                <a:ext uri="{FF2B5EF4-FFF2-40B4-BE49-F238E27FC236}">
                  <a16:creationId xmlns:a16="http://schemas.microsoft.com/office/drawing/2014/main" id="{22854DEE-7888-26B8-22D5-6BE1C240DD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10135817" y="265201"/>
              <a:ext cx="370215" cy="3622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54502"/>
                <a:gd name="connsiteY0" fmla="*/ 326 h 4679289"/>
                <a:gd name="connsiteX1" fmla="*/ 3964140 w 4854502"/>
                <a:gd name="connsiteY1" fmla="*/ 591130 h 4679289"/>
                <a:gd name="connsiteX2" fmla="*/ 4735908 w 4854502"/>
                <a:gd name="connsiteY2" fmla="*/ 1906232 h 4679289"/>
                <a:gd name="connsiteX3" fmla="*/ 4451030 w 4854502"/>
                <a:gd name="connsiteY3" fmla="*/ 3809413 h 4679289"/>
                <a:gd name="connsiteX4" fmla="*/ 1074535 w 4854502"/>
                <a:gd name="connsiteY4" fmla="*/ 4657562 h 4679289"/>
                <a:gd name="connsiteX5" fmla="*/ 33359 w 4854502"/>
                <a:gd name="connsiteY5" fmla="*/ 2995991 h 4679289"/>
                <a:gd name="connsiteX6" fmla="*/ 592137 w 4854502"/>
                <a:gd name="connsiteY6" fmla="*/ 806182 h 4679289"/>
                <a:gd name="connsiteX7" fmla="*/ 2649000 w 4854502"/>
                <a:gd name="connsiteY7" fmla="*/ 326 h 4679289"/>
                <a:gd name="connsiteX0" fmla="*/ 2615635 w 4821137"/>
                <a:gd name="connsiteY0" fmla="*/ 326 h 4679289"/>
                <a:gd name="connsiteX1" fmla="*/ 3930775 w 4821137"/>
                <a:gd name="connsiteY1" fmla="*/ 591130 h 4679289"/>
                <a:gd name="connsiteX2" fmla="*/ 4702543 w 4821137"/>
                <a:gd name="connsiteY2" fmla="*/ 1906232 h 4679289"/>
                <a:gd name="connsiteX3" fmla="*/ 4417665 w 4821137"/>
                <a:gd name="connsiteY3" fmla="*/ 3809413 h 4679289"/>
                <a:gd name="connsiteX4" fmla="*/ 1041170 w 4821137"/>
                <a:gd name="connsiteY4" fmla="*/ 4657562 h 4679289"/>
                <a:gd name="connsiteX5" fmla="*/ -6 w 4821137"/>
                <a:gd name="connsiteY5" fmla="*/ 2995991 h 4679289"/>
                <a:gd name="connsiteX6" fmla="*/ 2615635 w 4821137"/>
                <a:gd name="connsiteY6" fmla="*/ 326 h 4679289"/>
                <a:gd name="connsiteX0" fmla="*/ 1273592 w 4821137"/>
                <a:gd name="connsiteY0" fmla="*/ 509 h 4538208"/>
                <a:gd name="connsiteX1" fmla="*/ 3930775 w 4821137"/>
                <a:gd name="connsiteY1" fmla="*/ 450049 h 4538208"/>
                <a:gd name="connsiteX2" fmla="*/ 4702543 w 4821137"/>
                <a:gd name="connsiteY2" fmla="*/ 1765151 h 4538208"/>
                <a:gd name="connsiteX3" fmla="*/ 4417665 w 4821137"/>
                <a:gd name="connsiteY3" fmla="*/ 3668332 h 4538208"/>
                <a:gd name="connsiteX4" fmla="*/ 1041170 w 4821137"/>
                <a:gd name="connsiteY4" fmla="*/ 4516481 h 4538208"/>
                <a:gd name="connsiteX5" fmla="*/ -6 w 4821137"/>
                <a:gd name="connsiteY5" fmla="*/ 2854910 h 4538208"/>
                <a:gd name="connsiteX6" fmla="*/ 1273592 w 4821137"/>
                <a:gd name="connsiteY6" fmla="*/ 509 h 4538208"/>
                <a:gd name="connsiteX0" fmla="*/ 1273592 w 4748056"/>
                <a:gd name="connsiteY0" fmla="*/ 509 h 4616908"/>
                <a:gd name="connsiteX1" fmla="*/ 3930775 w 4748056"/>
                <a:gd name="connsiteY1" fmla="*/ 450049 h 4616908"/>
                <a:gd name="connsiteX2" fmla="*/ 4702543 w 4748056"/>
                <a:gd name="connsiteY2" fmla="*/ 1765151 h 4616908"/>
                <a:gd name="connsiteX3" fmla="*/ 4205529 w 4748056"/>
                <a:gd name="connsiteY3" fmla="*/ 4141576 h 4616908"/>
                <a:gd name="connsiteX4" fmla="*/ 1041170 w 4748056"/>
                <a:gd name="connsiteY4" fmla="*/ 4516481 h 4616908"/>
                <a:gd name="connsiteX5" fmla="*/ -6 w 4748056"/>
                <a:gd name="connsiteY5" fmla="*/ 2854910 h 4616908"/>
                <a:gd name="connsiteX6" fmla="*/ 1273592 w 4748056"/>
                <a:gd name="connsiteY6" fmla="*/ 509 h 4616908"/>
                <a:gd name="connsiteX0" fmla="*/ 1273592 w 4733640"/>
                <a:gd name="connsiteY0" fmla="*/ 509 h 4686390"/>
                <a:gd name="connsiteX1" fmla="*/ 3930775 w 4733640"/>
                <a:gd name="connsiteY1" fmla="*/ 450049 h 4686390"/>
                <a:gd name="connsiteX2" fmla="*/ 4702543 w 4733640"/>
                <a:gd name="connsiteY2" fmla="*/ 1765151 h 4686390"/>
                <a:gd name="connsiteX3" fmla="*/ 4205529 w 4733640"/>
                <a:gd name="connsiteY3" fmla="*/ 4141576 h 4686390"/>
                <a:gd name="connsiteX4" fmla="*/ 1606488 w 4733640"/>
                <a:gd name="connsiteY4" fmla="*/ 4600718 h 4686390"/>
                <a:gd name="connsiteX5" fmla="*/ -6 w 4733640"/>
                <a:gd name="connsiteY5" fmla="*/ 2854910 h 4686390"/>
                <a:gd name="connsiteX6" fmla="*/ 1273592 w 4733640"/>
                <a:gd name="connsiteY6" fmla="*/ 509 h 46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3640" h="4686390">
                  <a:moveTo>
                    <a:pt x="1273592" y="509"/>
                  </a:moveTo>
                  <a:cubicBezTo>
                    <a:pt x="1815358" y="-12501"/>
                    <a:pt x="3597772" y="225275"/>
                    <a:pt x="3930775" y="450049"/>
                  </a:cubicBezTo>
                  <a:cubicBezTo>
                    <a:pt x="4347970" y="891935"/>
                    <a:pt x="4462255" y="1014360"/>
                    <a:pt x="4702543" y="1765151"/>
                  </a:cubicBezTo>
                  <a:cubicBezTo>
                    <a:pt x="4787656" y="2347784"/>
                    <a:pt x="4721538" y="3668982"/>
                    <a:pt x="4205529" y="4141576"/>
                  </a:cubicBezTo>
                  <a:cubicBezTo>
                    <a:pt x="3689520" y="4614170"/>
                    <a:pt x="2307410" y="4815162"/>
                    <a:pt x="1606488" y="4600718"/>
                  </a:cubicBezTo>
                  <a:cubicBezTo>
                    <a:pt x="905566" y="4386274"/>
                    <a:pt x="111831" y="3484145"/>
                    <a:pt x="-6" y="2854910"/>
                  </a:cubicBezTo>
                  <a:cubicBezTo>
                    <a:pt x="262405" y="2078704"/>
                    <a:pt x="618462" y="401319"/>
                    <a:pt x="1273592" y="509"/>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4" name="Group 23">
            <a:extLst>
              <a:ext uri="{FF2B5EF4-FFF2-40B4-BE49-F238E27FC236}">
                <a16:creationId xmlns:a16="http://schemas.microsoft.com/office/drawing/2014/main" id="{B6554DE5-4EB6-37B0-5592-8BC98C2F4E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390" y="3121814"/>
            <a:ext cx="1118491" cy="1470079"/>
            <a:chOff x="-78390" y="3121814"/>
            <a:chExt cx="1118491" cy="1470079"/>
          </a:xfrm>
        </p:grpSpPr>
        <p:sp>
          <p:nvSpPr>
            <p:cNvPr id="25" name="Freeform: Shape 24">
              <a:extLst>
                <a:ext uri="{FF2B5EF4-FFF2-40B4-BE49-F238E27FC236}">
                  <a16:creationId xmlns:a16="http://schemas.microsoft.com/office/drawing/2014/main" id="{4107B540-B9C5-D9E2-A821-31C426CF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04018" flipH="1" flipV="1">
              <a:off x="-78390" y="3123108"/>
              <a:ext cx="1116483" cy="1468785"/>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25">
              <a:extLst>
                <a:ext uri="{FF2B5EF4-FFF2-40B4-BE49-F238E27FC236}">
                  <a16:creationId xmlns:a16="http://schemas.microsoft.com/office/drawing/2014/main" id="{B68D77E2-FC6B-1120-A088-078257E7D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04018" flipH="1" flipV="1">
              <a:off x="-76382" y="3121814"/>
              <a:ext cx="1116483" cy="1468785"/>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Freeform: Shape 27">
            <a:extLst>
              <a:ext uri="{FF2B5EF4-FFF2-40B4-BE49-F238E27FC236}">
                <a16:creationId xmlns:a16="http://schemas.microsoft.com/office/drawing/2014/main" id="{74A8B050-1341-E322-EE63-86B954CBC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11557" flipH="1" flipV="1">
            <a:off x="10861808" y="3593540"/>
            <a:ext cx="1560191" cy="1019928"/>
          </a:xfrm>
          <a:custGeom>
            <a:avLst/>
            <a:gdLst>
              <a:gd name="connsiteX0" fmla="*/ 1560191 w 1560191"/>
              <a:gd name="connsiteY0" fmla="*/ 990889 h 1019928"/>
              <a:gd name="connsiteX1" fmla="*/ 1203921 w 1560191"/>
              <a:gd name="connsiteY1" fmla="*/ 1019928 h 1019928"/>
              <a:gd name="connsiteX2" fmla="*/ 1203488 w 1560191"/>
              <a:gd name="connsiteY2" fmla="*/ 1003983 h 1019928"/>
              <a:gd name="connsiteX3" fmla="*/ 1195436 w 1560191"/>
              <a:gd name="connsiteY3" fmla="*/ 886039 h 1019928"/>
              <a:gd name="connsiteX4" fmla="*/ 1123416 w 1560191"/>
              <a:gd name="connsiteY4" fmla="*/ 559864 h 1019928"/>
              <a:gd name="connsiteX5" fmla="*/ 893121 w 1560191"/>
              <a:gd name="connsiteY5" fmla="*/ 365664 h 1019928"/>
              <a:gd name="connsiteX6" fmla="*/ 480605 w 1560191"/>
              <a:gd name="connsiteY6" fmla="*/ 439334 h 1019928"/>
              <a:gd name="connsiteX7" fmla="*/ 309536 w 1560191"/>
              <a:gd name="connsiteY7" fmla="*/ 900639 h 1019928"/>
              <a:gd name="connsiteX8" fmla="*/ 307509 w 1560191"/>
              <a:gd name="connsiteY8" fmla="*/ 915185 h 1019928"/>
              <a:gd name="connsiteX9" fmla="*/ 0 w 1560191"/>
              <a:gd name="connsiteY9" fmla="*/ 794215 h 1019928"/>
              <a:gd name="connsiteX10" fmla="*/ 3078 w 1560191"/>
              <a:gd name="connsiteY10" fmla="*/ 777179 h 1019928"/>
              <a:gd name="connsiteX11" fmla="*/ 13243 w 1560191"/>
              <a:gd name="connsiteY11" fmla="*/ 720933 h 1019928"/>
              <a:gd name="connsiteX12" fmla="*/ 207037 w 1560191"/>
              <a:gd name="connsiteY12" fmla="*/ 208521 h 1019928"/>
              <a:gd name="connsiteX13" fmla="*/ 813573 w 1560191"/>
              <a:gd name="connsiteY13" fmla="*/ 2678 h 1019928"/>
              <a:gd name="connsiteX14" fmla="*/ 1220388 w 1560191"/>
              <a:gd name="connsiteY14" fmla="*/ 97826 h 1019928"/>
              <a:gd name="connsiteX15" fmla="*/ 1438546 w 1560191"/>
              <a:gd name="connsiteY15" fmla="*/ 330670 h 1019928"/>
              <a:gd name="connsiteX16" fmla="*/ 1550135 w 1560191"/>
              <a:gd name="connsiteY16" fmla="*/ 830672 h 1019928"/>
              <a:gd name="connsiteX17" fmla="*/ 1560191 w 1560191"/>
              <a:gd name="connsiteY17" fmla="*/ 990889 h 101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0191" h="1019928">
                <a:moveTo>
                  <a:pt x="1560191" y="990889"/>
                </a:moveTo>
                <a:lnTo>
                  <a:pt x="1203921" y="1019928"/>
                </a:lnTo>
                <a:cubicBezTo>
                  <a:pt x="1203777" y="1014613"/>
                  <a:pt x="1203632" y="1009298"/>
                  <a:pt x="1203488" y="1003983"/>
                </a:cubicBezTo>
                <a:cubicBezTo>
                  <a:pt x="1201699" y="960593"/>
                  <a:pt x="1199181" y="920101"/>
                  <a:pt x="1195436" y="886039"/>
                </a:cubicBezTo>
                <a:cubicBezTo>
                  <a:pt x="1180455" y="749790"/>
                  <a:pt x="1173802" y="646593"/>
                  <a:pt x="1123416" y="559864"/>
                </a:cubicBezTo>
                <a:cubicBezTo>
                  <a:pt x="1073030" y="473135"/>
                  <a:pt x="1000256" y="385752"/>
                  <a:pt x="893121" y="365664"/>
                </a:cubicBezTo>
                <a:cubicBezTo>
                  <a:pt x="785987" y="345576"/>
                  <a:pt x="577869" y="350172"/>
                  <a:pt x="480605" y="439334"/>
                </a:cubicBezTo>
                <a:cubicBezTo>
                  <a:pt x="383341" y="528496"/>
                  <a:pt x="337239" y="725831"/>
                  <a:pt x="309536" y="900639"/>
                </a:cubicBezTo>
                <a:lnTo>
                  <a:pt x="307509" y="915185"/>
                </a:lnTo>
                <a:lnTo>
                  <a:pt x="0" y="794215"/>
                </a:lnTo>
                <a:lnTo>
                  <a:pt x="3078" y="777179"/>
                </a:lnTo>
                <a:cubicBezTo>
                  <a:pt x="7894" y="758848"/>
                  <a:pt x="12710" y="740516"/>
                  <a:pt x="13243" y="720933"/>
                </a:cubicBezTo>
                <a:cubicBezTo>
                  <a:pt x="46632" y="525002"/>
                  <a:pt x="99569" y="327692"/>
                  <a:pt x="207037" y="208521"/>
                </a:cubicBezTo>
                <a:cubicBezTo>
                  <a:pt x="289877" y="125227"/>
                  <a:pt x="426222" y="-3290"/>
                  <a:pt x="813573" y="2678"/>
                </a:cubicBezTo>
                <a:cubicBezTo>
                  <a:pt x="988675" y="-13906"/>
                  <a:pt x="1112892" y="50050"/>
                  <a:pt x="1220388" y="97826"/>
                </a:cubicBezTo>
                <a:cubicBezTo>
                  <a:pt x="1284499" y="126320"/>
                  <a:pt x="1383588" y="208529"/>
                  <a:pt x="1438546" y="330670"/>
                </a:cubicBezTo>
                <a:cubicBezTo>
                  <a:pt x="1493504" y="452811"/>
                  <a:pt x="1527018" y="713152"/>
                  <a:pt x="1550135" y="830672"/>
                </a:cubicBezTo>
                <a:cubicBezTo>
                  <a:pt x="1550137" y="882760"/>
                  <a:pt x="1560189" y="938801"/>
                  <a:pt x="1560191" y="99088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29">
            <a:extLst>
              <a:ext uri="{FF2B5EF4-FFF2-40B4-BE49-F238E27FC236}">
                <a16:creationId xmlns:a16="http://schemas.microsoft.com/office/drawing/2014/main" id="{8397E5D6-4D7F-0F66-888F-1883E7505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95235" y="5115776"/>
            <a:ext cx="435910" cy="42656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54502"/>
              <a:gd name="connsiteY0" fmla="*/ 326 h 4679289"/>
              <a:gd name="connsiteX1" fmla="*/ 3964140 w 4854502"/>
              <a:gd name="connsiteY1" fmla="*/ 591130 h 4679289"/>
              <a:gd name="connsiteX2" fmla="*/ 4735908 w 4854502"/>
              <a:gd name="connsiteY2" fmla="*/ 1906232 h 4679289"/>
              <a:gd name="connsiteX3" fmla="*/ 4451030 w 4854502"/>
              <a:gd name="connsiteY3" fmla="*/ 3809413 h 4679289"/>
              <a:gd name="connsiteX4" fmla="*/ 1074535 w 4854502"/>
              <a:gd name="connsiteY4" fmla="*/ 4657562 h 4679289"/>
              <a:gd name="connsiteX5" fmla="*/ 33359 w 4854502"/>
              <a:gd name="connsiteY5" fmla="*/ 2995991 h 4679289"/>
              <a:gd name="connsiteX6" fmla="*/ 592137 w 4854502"/>
              <a:gd name="connsiteY6" fmla="*/ 806182 h 4679289"/>
              <a:gd name="connsiteX7" fmla="*/ 2649000 w 4854502"/>
              <a:gd name="connsiteY7" fmla="*/ 326 h 4679289"/>
              <a:gd name="connsiteX0" fmla="*/ 2615635 w 4821137"/>
              <a:gd name="connsiteY0" fmla="*/ 326 h 4679289"/>
              <a:gd name="connsiteX1" fmla="*/ 3930775 w 4821137"/>
              <a:gd name="connsiteY1" fmla="*/ 591130 h 4679289"/>
              <a:gd name="connsiteX2" fmla="*/ 4702543 w 4821137"/>
              <a:gd name="connsiteY2" fmla="*/ 1906232 h 4679289"/>
              <a:gd name="connsiteX3" fmla="*/ 4417665 w 4821137"/>
              <a:gd name="connsiteY3" fmla="*/ 3809413 h 4679289"/>
              <a:gd name="connsiteX4" fmla="*/ 1041170 w 4821137"/>
              <a:gd name="connsiteY4" fmla="*/ 4657562 h 4679289"/>
              <a:gd name="connsiteX5" fmla="*/ -6 w 4821137"/>
              <a:gd name="connsiteY5" fmla="*/ 2995991 h 4679289"/>
              <a:gd name="connsiteX6" fmla="*/ 2615635 w 4821137"/>
              <a:gd name="connsiteY6" fmla="*/ 326 h 4679289"/>
              <a:gd name="connsiteX0" fmla="*/ 1273592 w 4821137"/>
              <a:gd name="connsiteY0" fmla="*/ 509 h 4538208"/>
              <a:gd name="connsiteX1" fmla="*/ 3930775 w 4821137"/>
              <a:gd name="connsiteY1" fmla="*/ 450049 h 4538208"/>
              <a:gd name="connsiteX2" fmla="*/ 4702543 w 4821137"/>
              <a:gd name="connsiteY2" fmla="*/ 1765151 h 4538208"/>
              <a:gd name="connsiteX3" fmla="*/ 4417665 w 4821137"/>
              <a:gd name="connsiteY3" fmla="*/ 3668332 h 4538208"/>
              <a:gd name="connsiteX4" fmla="*/ 1041170 w 4821137"/>
              <a:gd name="connsiteY4" fmla="*/ 4516481 h 4538208"/>
              <a:gd name="connsiteX5" fmla="*/ -6 w 4821137"/>
              <a:gd name="connsiteY5" fmla="*/ 2854910 h 4538208"/>
              <a:gd name="connsiteX6" fmla="*/ 1273592 w 4821137"/>
              <a:gd name="connsiteY6" fmla="*/ 509 h 4538208"/>
              <a:gd name="connsiteX0" fmla="*/ 1273592 w 4748056"/>
              <a:gd name="connsiteY0" fmla="*/ 509 h 4616908"/>
              <a:gd name="connsiteX1" fmla="*/ 3930775 w 4748056"/>
              <a:gd name="connsiteY1" fmla="*/ 450049 h 4616908"/>
              <a:gd name="connsiteX2" fmla="*/ 4702543 w 4748056"/>
              <a:gd name="connsiteY2" fmla="*/ 1765151 h 4616908"/>
              <a:gd name="connsiteX3" fmla="*/ 4205529 w 4748056"/>
              <a:gd name="connsiteY3" fmla="*/ 4141576 h 4616908"/>
              <a:gd name="connsiteX4" fmla="*/ 1041170 w 4748056"/>
              <a:gd name="connsiteY4" fmla="*/ 4516481 h 4616908"/>
              <a:gd name="connsiteX5" fmla="*/ -6 w 4748056"/>
              <a:gd name="connsiteY5" fmla="*/ 2854910 h 4616908"/>
              <a:gd name="connsiteX6" fmla="*/ 1273592 w 4748056"/>
              <a:gd name="connsiteY6" fmla="*/ 509 h 4616908"/>
              <a:gd name="connsiteX0" fmla="*/ 1273592 w 4733640"/>
              <a:gd name="connsiteY0" fmla="*/ 509 h 4686390"/>
              <a:gd name="connsiteX1" fmla="*/ 3930775 w 4733640"/>
              <a:gd name="connsiteY1" fmla="*/ 450049 h 4686390"/>
              <a:gd name="connsiteX2" fmla="*/ 4702543 w 4733640"/>
              <a:gd name="connsiteY2" fmla="*/ 1765151 h 4686390"/>
              <a:gd name="connsiteX3" fmla="*/ 4205529 w 4733640"/>
              <a:gd name="connsiteY3" fmla="*/ 4141576 h 4686390"/>
              <a:gd name="connsiteX4" fmla="*/ 1606488 w 4733640"/>
              <a:gd name="connsiteY4" fmla="*/ 4600718 h 4686390"/>
              <a:gd name="connsiteX5" fmla="*/ -6 w 4733640"/>
              <a:gd name="connsiteY5" fmla="*/ 2854910 h 4686390"/>
              <a:gd name="connsiteX6" fmla="*/ 1273592 w 4733640"/>
              <a:gd name="connsiteY6" fmla="*/ 509 h 46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3640" h="4686390">
                <a:moveTo>
                  <a:pt x="1273592" y="509"/>
                </a:moveTo>
                <a:cubicBezTo>
                  <a:pt x="1815358" y="-12501"/>
                  <a:pt x="3597772" y="225275"/>
                  <a:pt x="3930775" y="450049"/>
                </a:cubicBezTo>
                <a:cubicBezTo>
                  <a:pt x="4347970" y="891935"/>
                  <a:pt x="4462255" y="1014360"/>
                  <a:pt x="4702543" y="1765151"/>
                </a:cubicBezTo>
                <a:cubicBezTo>
                  <a:pt x="4787656" y="2347784"/>
                  <a:pt x="4721538" y="3668982"/>
                  <a:pt x="4205529" y="4141576"/>
                </a:cubicBezTo>
                <a:cubicBezTo>
                  <a:pt x="3689520" y="4614170"/>
                  <a:pt x="2307410" y="4815162"/>
                  <a:pt x="1606488" y="4600718"/>
                </a:cubicBezTo>
                <a:cubicBezTo>
                  <a:pt x="905566" y="4386274"/>
                  <a:pt x="111831" y="3484145"/>
                  <a:pt x="-6" y="2854910"/>
                </a:cubicBezTo>
                <a:cubicBezTo>
                  <a:pt x="262405" y="2078704"/>
                  <a:pt x="618462" y="401319"/>
                  <a:pt x="1273592" y="50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31">
            <a:extLst>
              <a:ext uri="{FF2B5EF4-FFF2-40B4-BE49-F238E27FC236}">
                <a16:creationId xmlns:a16="http://schemas.microsoft.com/office/drawing/2014/main" id="{CA434C8A-1FE7-78C7-2287-A4551C31C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024533">
            <a:off x="523220" y="5930891"/>
            <a:ext cx="1688483" cy="643827"/>
          </a:xfrm>
          <a:custGeom>
            <a:avLst/>
            <a:gdLst>
              <a:gd name="connsiteX0" fmla="*/ 136 w 1688483"/>
              <a:gd name="connsiteY0" fmla="*/ 370971 h 643827"/>
              <a:gd name="connsiteX1" fmla="*/ 29796 w 1688483"/>
              <a:gd name="connsiteY1" fmla="*/ 321031 h 643827"/>
              <a:gd name="connsiteX2" fmla="*/ 193494 w 1688483"/>
              <a:gd name="connsiteY2" fmla="*/ 0 h 643827"/>
              <a:gd name="connsiteX3" fmla="*/ 342419 w 1688483"/>
              <a:gd name="connsiteY3" fmla="*/ 41231 h 643827"/>
              <a:gd name="connsiteX4" fmla="*/ 1514785 w 1688483"/>
              <a:gd name="connsiteY4" fmla="*/ 356991 h 643827"/>
              <a:gd name="connsiteX5" fmla="*/ 1546388 w 1688483"/>
              <a:gd name="connsiteY5" fmla="*/ 365855 h 643827"/>
              <a:gd name="connsiteX6" fmla="*/ 1688483 w 1688483"/>
              <a:gd name="connsiteY6" fmla="*/ 643827 h 643827"/>
              <a:gd name="connsiteX7" fmla="*/ 1676562 w 1688483"/>
              <a:gd name="connsiteY7" fmla="*/ 642998 h 643827"/>
              <a:gd name="connsiteX8" fmla="*/ 647542 w 1688483"/>
              <a:gd name="connsiteY8" fmla="*/ 494202 h 643827"/>
              <a:gd name="connsiteX9" fmla="*/ 18901 w 1688483"/>
              <a:gd name="connsiteY9" fmla="*/ 385890 h 643827"/>
              <a:gd name="connsiteX10" fmla="*/ 136 w 1688483"/>
              <a:gd name="connsiteY10" fmla="*/ 370971 h 6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8483" h="643827">
                <a:moveTo>
                  <a:pt x="136" y="370971"/>
                </a:moveTo>
                <a:cubicBezTo>
                  <a:pt x="-1089" y="364364"/>
                  <a:pt x="5757" y="351920"/>
                  <a:pt x="29796" y="321031"/>
                </a:cubicBezTo>
                <a:lnTo>
                  <a:pt x="193494" y="0"/>
                </a:lnTo>
                <a:lnTo>
                  <a:pt x="342419" y="41231"/>
                </a:lnTo>
                <a:cubicBezTo>
                  <a:pt x="669643" y="131506"/>
                  <a:pt x="1200274" y="269712"/>
                  <a:pt x="1514785" y="356991"/>
                </a:cubicBezTo>
                <a:lnTo>
                  <a:pt x="1546388" y="365855"/>
                </a:lnTo>
                <a:lnTo>
                  <a:pt x="1688483" y="643827"/>
                </a:lnTo>
                <a:lnTo>
                  <a:pt x="1676562" y="642998"/>
                </a:lnTo>
                <a:cubicBezTo>
                  <a:pt x="1492444" y="628757"/>
                  <a:pt x="846083" y="561989"/>
                  <a:pt x="647542" y="494202"/>
                </a:cubicBezTo>
                <a:cubicBezTo>
                  <a:pt x="388059" y="448142"/>
                  <a:pt x="164605" y="426337"/>
                  <a:pt x="18901" y="385890"/>
                </a:cubicBezTo>
                <a:cubicBezTo>
                  <a:pt x="10657" y="378348"/>
                  <a:pt x="1361" y="377578"/>
                  <a:pt x="136" y="370971"/>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61575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28" name="Freeform: Shape 2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DC00367-A323-F331-B134-FE0E9EB96742}"/>
              </a:ext>
            </a:extLst>
          </p:cNvPr>
          <p:cNvPicPr>
            <a:picLocks noChangeAspect="1"/>
          </p:cNvPicPr>
          <p:nvPr/>
        </p:nvPicPr>
        <p:blipFill rotWithShape="1">
          <a:blip r:embed="rId2"/>
          <a:srcRect l="19592" t="20544" r="38928" b="63538"/>
          <a:stretch/>
        </p:blipFill>
        <p:spPr>
          <a:xfrm>
            <a:off x="643467" y="2252017"/>
            <a:ext cx="10905066" cy="2353965"/>
          </a:xfrm>
          <a:prstGeom prst="rect">
            <a:avLst/>
          </a:prstGeom>
          <a:ln>
            <a:noFill/>
          </a:ln>
        </p:spPr>
      </p:pic>
    </p:spTree>
    <p:extLst>
      <p:ext uri="{BB962C8B-B14F-4D97-AF65-F5344CB8AC3E}">
        <p14:creationId xmlns:p14="http://schemas.microsoft.com/office/powerpoint/2010/main" val="1012502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96DED7E-2E72-FDA4-B330-EBE6D9CAEBB4}"/>
              </a:ext>
            </a:extLst>
          </p:cNvPr>
          <p:cNvPicPr>
            <a:picLocks noChangeAspect="1"/>
          </p:cNvPicPr>
          <p:nvPr/>
        </p:nvPicPr>
        <p:blipFill rotWithShape="1">
          <a:blip r:embed="rId2"/>
          <a:srcRect l="19134" t="16463" r="38621" b="10339"/>
          <a:stretch/>
        </p:blipFill>
        <p:spPr>
          <a:xfrm>
            <a:off x="2266013" y="288485"/>
            <a:ext cx="7090629" cy="6326919"/>
          </a:xfrm>
          <a:prstGeom prst="rect">
            <a:avLst/>
          </a:prstGeom>
          <a:ln>
            <a:noFill/>
          </a:ln>
        </p:spPr>
      </p:pic>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625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7F553C-89DD-943C-C897-FE3A42109EEF}"/>
              </a:ext>
            </a:extLst>
          </p:cNvPr>
          <p:cNvPicPr>
            <a:picLocks noChangeAspect="1"/>
          </p:cNvPicPr>
          <p:nvPr/>
        </p:nvPicPr>
        <p:blipFill rotWithShape="1">
          <a:blip r:embed="rId2"/>
          <a:srcRect l="19133" t="34830" r="40536" b="26667"/>
          <a:stretch/>
        </p:blipFill>
        <p:spPr>
          <a:xfrm>
            <a:off x="908839" y="643467"/>
            <a:ext cx="10374322" cy="5571065"/>
          </a:xfrm>
          <a:prstGeom prst="rect">
            <a:avLst/>
          </a:prstGeom>
          <a:ln>
            <a:noFill/>
          </a:ln>
        </p:spPr>
      </p:pic>
    </p:spTree>
    <p:extLst>
      <p:ext uri="{BB962C8B-B14F-4D97-AF65-F5344CB8AC3E}">
        <p14:creationId xmlns:p14="http://schemas.microsoft.com/office/powerpoint/2010/main" val="691746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tatistics">
            <a:extLst>
              <a:ext uri="{FF2B5EF4-FFF2-40B4-BE49-F238E27FC236}">
                <a16:creationId xmlns:a16="http://schemas.microsoft.com/office/drawing/2014/main" id="{1193E230-1C2A-7F2B-C9F8-3F36D50973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3" name="TextBox 2">
            <a:extLst>
              <a:ext uri="{FF2B5EF4-FFF2-40B4-BE49-F238E27FC236}">
                <a16:creationId xmlns:a16="http://schemas.microsoft.com/office/drawing/2014/main" id="{B26EA113-6F71-AC3B-6F9E-F4283432D118}"/>
              </a:ext>
            </a:extLst>
          </p:cNvPr>
          <p:cNvSpPr txBox="1"/>
          <p:nvPr/>
        </p:nvSpPr>
        <p:spPr>
          <a:xfrm>
            <a:off x="942975" y="4072044"/>
            <a:ext cx="10734675" cy="2057045"/>
          </a:xfrm>
          <a:prstGeom prst="rect">
            <a:avLst/>
          </a:prstGeom>
        </p:spPr>
        <p:txBody>
          <a:bodyPr vert="horz" lIns="91440" tIns="45720" rIns="91440" bIns="45720" rtlCol="0">
            <a:normAutofit/>
          </a:bodyPr>
          <a:lstStyle/>
          <a:p>
            <a:pPr>
              <a:lnSpc>
                <a:spcPct val="90000"/>
              </a:lnSpc>
              <a:spcAft>
                <a:spcPts val="600"/>
              </a:spcAft>
            </a:pPr>
            <a:r>
              <a:rPr lang="en-US" sz="2000" b="1" i="0" dirty="0">
                <a:effectLst/>
              </a:rPr>
              <a:t>Sections A, B, D, Social determinants of health – new data capture and increased workload</a:t>
            </a:r>
            <a:endParaRPr lang="en-US" sz="2000" dirty="0"/>
          </a:p>
        </p:txBody>
      </p:sp>
      <p:pic>
        <p:nvPicPr>
          <p:cNvPr id="15" name="Graphic 8" descr="Statistics">
            <a:extLst>
              <a:ext uri="{FF2B5EF4-FFF2-40B4-BE49-F238E27FC236}">
                <a16:creationId xmlns:a16="http://schemas.microsoft.com/office/drawing/2014/main" id="{D0829513-7D46-4323-8A5D-7CE8329637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560036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F0AA36-7CFA-9FF5-B9B5-343ADEDC64B5}"/>
              </a:ext>
            </a:extLst>
          </p:cNvPr>
          <p:cNvSpPr txBox="1"/>
          <p:nvPr/>
        </p:nvSpPr>
        <p:spPr>
          <a:xfrm>
            <a:off x="360783" y="3758779"/>
            <a:ext cx="11470433" cy="64633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2"/>
              </a:rPr>
              <a:t>Social Determinants of Health and New Data Elements in Section A Workshop</a:t>
            </a: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(June 2023)</a:t>
            </a:r>
          </a:p>
        </p:txBody>
      </p:sp>
      <p:sp>
        <p:nvSpPr>
          <p:cNvPr id="5" name="TextBox 4">
            <a:extLst>
              <a:ext uri="{FF2B5EF4-FFF2-40B4-BE49-F238E27FC236}">
                <a16:creationId xmlns:a16="http://schemas.microsoft.com/office/drawing/2014/main" id="{BC3EE9E0-BB1C-3EA0-39AE-D57838182183}"/>
              </a:ext>
            </a:extLst>
          </p:cNvPr>
          <p:cNvSpPr txBox="1"/>
          <p:nvPr/>
        </p:nvSpPr>
        <p:spPr>
          <a:xfrm>
            <a:off x="360783" y="1259633"/>
            <a:ext cx="11470434" cy="3548664"/>
          </a:xfrm>
          <a:prstGeom prst="rect">
            <a:avLst/>
          </a:prstGeom>
          <a:noFill/>
        </p:spPr>
        <p:txBody>
          <a:bodyPr wrap="square">
            <a:spAutoFit/>
          </a:bodyPr>
          <a:lstStyle/>
          <a:p>
            <a:r>
              <a:rPr lang="en-US" dirty="0"/>
              <a:t>SECTION A: IDENTIFICATION INFORMATION Intent: </a:t>
            </a:r>
          </a:p>
          <a:p>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The intent of this section is to obtain the reasons for assessment, administrative information, and key demographic information to uniquely identify each resident, potential care needs including access to transportation, and the home in which they reside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600" b="1"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CMS SNF Virtual Training: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600" b="1"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1741210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057" name="Freeform: Shape 2056">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4EF3EB34-A2C4-B474-83D5-B5459F40671F}"/>
              </a:ext>
            </a:extLst>
          </p:cNvPr>
          <p:cNvSpPr txBox="1"/>
          <p:nvPr/>
        </p:nvSpPr>
        <p:spPr>
          <a:xfrm>
            <a:off x="2374710" y="650104"/>
            <a:ext cx="9171176" cy="3802195"/>
          </a:xfrm>
          <a:prstGeom prst="rect">
            <a:avLst/>
          </a:prstGeom>
          <a:noFill/>
        </p:spPr>
        <p:txBody>
          <a:bodyPr wrap="square">
            <a:spAutoFit/>
          </a:bodyPr>
          <a:lstStyle/>
          <a:p>
            <a:pPr defTabSz="1033272" fontAlgn="base">
              <a:spcAft>
                <a:spcPts val="600"/>
              </a:spcAft>
            </a:pPr>
            <a:r>
              <a:rPr lang="en-US" sz="2034" kern="1200">
                <a:solidFill>
                  <a:srgbClr val="303633"/>
                </a:solidFill>
                <a:latin typeface="Arimo"/>
                <a:ea typeface="+mn-ea"/>
                <a:cs typeface="+mn-cs"/>
              </a:rPr>
              <a:t>Section B</a:t>
            </a:r>
          </a:p>
          <a:p>
            <a:pPr defTabSz="1033272" fontAlgn="base">
              <a:spcAft>
                <a:spcPts val="600"/>
              </a:spcAft>
            </a:pPr>
            <a:endParaRPr lang="en-US" sz="2034" kern="1200">
              <a:solidFill>
                <a:srgbClr val="303633"/>
              </a:solidFill>
              <a:latin typeface="Arimo"/>
              <a:ea typeface="+mn-ea"/>
              <a:cs typeface="+mn-cs"/>
            </a:endParaRPr>
          </a:p>
          <a:p>
            <a:pPr defTabSz="1033272" fontAlgn="base">
              <a:spcAft>
                <a:spcPts val="600"/>
              </a:spcAft>
            </a:pPr>
            <a:r>
              <a:rPr lang="en-US" sz="2034" kern="1200">
                <a:solidFill>
                  <a:srgbClr val="303633"/>
                </a:solidFill>
                <a:latin typeface="Arimo"/>
                <a:ea typeface="+mn-ea"/>
                <a:cs typeface="+mn-cs"/>
              </a:rPr>
              <a:t>Section B contains items of the Data Element for the Assessment of Impairments that includes information about resident hearing, speech, and vision abilities.</a:t>
            </a:r>
          </a:p>
          <a:p>
            <a:pPr defTabSz="1033272" fontAlgn="base">
              <a:spcAft>
                <a:spcPts val="600"/>
              </a:spcAft>
            </a:pPr>
            <a:r>
              <a:rPr lang="en-US" sz="2034" kern="1200">
                <a:solidFill>
                  <a:srgbClr val="303633"/>
                </a:solidFill>
                <a:latin typeface="Arimo"/>
                <a:ea typeface="+mn-ea"/>
                <a:cs typeface="+mn-cs"/>
              </a:rPr>
              <a:t>One of the changes is a new item – </a:t>
            </a:r>
            <a:r>
              <a:rPr lang="en-US" sz="2034" b="1" kern="1200">
                <a:solidFill>
                  <a:srgbClr val="303633"/>
                </a:solidFill>
                <a:latin typeface="Arimo"/>
                <a:ea typeface="+mn-ea"/>
                <a:cs typeface="+mn-cs"/>
              </a:rPr>
              <a:t>B1300. Health Literacy</a:t>
            </a:r>
            <a:r>
              <a:rPr lang="en-US" sz="2034" kern="1200">
                <a:solidFill>
                  <a:srgbClr val="303633"/>
                </a:solidFill>
                <a:latin typeface="Arimo"/>
                <a:ea typeface="+mn-ea"/>
                <a:cs typeface="+mn-cs"/>
              </a:rPr>
              <a:t>.  </a:t>
            </a:r>
          </a:p>
          <a:p>
            <a:pPr defTabSz="1033272" fontAlgn="base">
              <a:spcAft>
                <a:spcPts val="600"/>
              </a:spcAft>
            </a:pPr>
            <a:endParaRPr lang="en-US" sz="2034" kern="1200">
              <a:solidFill>
                <a:srgbClr val="303633"/>
              </a:solidFill>
              <a:latin typeface="Arimo"/>
              <a:ea typeface="+mn-ea"/>
              <a:cs typeface="+mn-cs"/>
            </a:endParaRPr>
          </a:p>
          <a:p>
            <a:pPr defTabSz="1033272" fontAlgn="base">
              <a:spcAft>
                <a:spcPts val="600"/>
              </a:spcAft>
            </a:pPr>
            <a:endParaRPr lang="en-US" sz="2034" kern="1200">
              <a:solidFill>
                <a:srgbClr val="303633"/>
              </a:solidFill>
              <a:latin typeface="Arimo"/>
              <a:ea typeface="+mn-ea"/>
              <a:cs typeface="+mn-cs"/>
            </a:endParaRPr>
          </a:p>
          <a:p>
            <a:pPr defTabSz="1033272" fontAlgn="base">
              <a:spcAft>
                <a:spcPts val="600"/>
              </a:spcAft>
            </a:pPr>
            <a:endParaRPr lang="en-US" sz="2034" kern="1200">
              <a:solidFill>
                <a:srgbClr val="303633"/>
              </a:solidFill>
              <a:latin typeface="Arimo"/>
              <a:ea typeface="+mn-ea"/>
              <a:cs typeface="+mn-cs"/>
            </a:endParaRPr>
          </a:p>
          <a:p>
            <a:pPr defTabSz="1033272" fontAlgn="base">
              <a:spcAft>
                <a:spcPts val="600"/>
              </a:spcAft>
            </a:pPr>
            <a:endParaRPr lang="en-US" sz="2034" kern="1200">
              <a:solidFill>
                <a:srgbClr val="303633"/>
              </a:solidFill>
              <a:latin typeface="Arimo"/>
              <a:ea typeface="+mn-ea"/>
              <a:cs typeface="+mn-cs"/>
            </a:endParaRPr>
          </a:p>
          <a:p>
            <a:pPr algn="l" fontAlgn="base">
              <a:spcAft>
                <a:spcPts val="600"/>
              </a:spcAft>
            </a:pPr>
            <a:endParaRPr lang="en-US" b="0" i="0">
              <a:solidFill>
                <a:srgbClr val="303633"/>
              </a:solidFill>
              <a:effectLst/>
              <a:latin typeface="Arimo"/>
            </a:endParaRPr>
          </a:p>
        </p:txBody>
      </p:sp>
      <p:pic>
        <p:nvPicPr>
          <p:cNvPr id="2050" name="Picture 2">
            <a:extLst>
              <a:ext uri="{FF2B5EF4-FFF2-40B4-BE49-F238E27FC236}">
                <a16:creationId xmlns:a16="http://schemas.microsoft.com/office/drawing/2014/main" id="{7B35A98F-56E6-3E00-17AC-8EF38C078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4051067" y="3995606"/>
            <a:ext cx="7273078" cy="22122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0730612-B73F-B6C6-539B-366B4F19AFBE}"/>
              </a:ext>
            </a:extLst>
          </p:cNvPr>
          <p:cNvSpPr txBox="1"/>
          <p:nvPr/>
        </p:nvSpPr>
        <p:spPr>
          <a:xfrm>
            <a:off x="2977843" y="2432895"/>
            <a:ext cx="8570690" cy="1498359"/>
          </a:xfrm>
          <a:prstGeom prst="rect">
            <a:avLst/>
          </a:prstGeom>
          <a:noFill/>
        </p:spPr>
        <p:txBody>
          <a:bodyPr wrap="square">
            <a:spAutoFit/>
          </a:bodyPr>
          <a:lstStyle/>
          <a:p>
            <a:pPr defTabSz="1033272" fontAlgn="base">
              <a:spcAft>
                <a:spcPts val="600"/>
              </a:spcAft>
            </a:pPr>
            <a:r>
              <a:rPr lang="en-US" sz="2034" kern="1200">
                <a:solidFill>
                  <a:srgbClr val="303633"/>
                </a:solidFill>
                <a:latin typeface="Arimo"/>
                <a:ea typeface="+mn-ea"/>
                <a:cs typeface="+mn-cs"/>
              </a:rPr>
              <a:t>B1300. Health Literacy is scheduled only if:</a:t>
            </a:r>
          </a:p>
          <a:p>
            <a:pPr defTabSz="1033272" fontAlgn="base">
              <a:spcAft>
                <a:spcPts val="600"/>
              </a:spcAft>
              <a:buFont typeface="Arial" panose="020B0604020202020204" pitchFamily="34" charset="0"/>
              <a:buChar char="•"/>
            </a:pPr>
            <a:r>
              <a:rPr lang="en-US" sz="2034" kern="1200">
                <a:solidFill>
                  <a:srgbClr val="303633"/>
                </a:solidFill>
                <a:latin typeface="Arimo"/>
                <a:ea typeface="+mn-ea"/>
                <a:cs typeface="+mn-cs"/>
              </a:rPr>
              <a:t>A0310B = 01 (PPS Scheduled Assessment for a Medicare Part A Stay) or</a:t>
            </a:r>
          </a:p>
          <a:p>
            <a:pPr defTabSz="1033272" fontAlgn="base">
              <a:spcAft>
                <a:spcPts val="600"/>
              </a:spcAft>
              <a:buFont typeface="Arial" panose="020B0604020202020204" pitchFamily="34" charset="0"/>
              <a:buChar char="•"/>
            </a:pPr>
            <a:r>
              <a:rPr lang="en-US" sz="2034" kern="1200">
                <a:solidFill>
                  <a:srgbClr val="303633"/>
                </a:solidFill>
                <a:latin typeface="Arimo"/>
                <a:ea typeface="+mn-ea"/>
                <a:cs typeface="+mn-cs"/>
              </a:rPr>
              <a:t>A0310G = 1 (planned discharge) and A0310H = 1 (SNF Part A PPS Discharge Assessment).</a:t>
            </a:r>
            <a:endParaRPr lang="en-US" b="0" i="0">
              <a:solidFill>
                <a:srgbClr val="303633"/>
              </a:solidFill>
              <a:effectLst/>
              <a:latin typeface="Arimo"/>
            </a:endParaRPr>
          </a:p>
        </p:txBody>
      </p:sp>
    </p:spTree>
    <p:extLst>
      <p:ext uri="{BB962C8B-B14F-4D97-AF65-F5344CB8AC3E}">
        <p14:creationId xmlns:p14="http://schemas.microsoft.com/office/powerpoint/2010/main" val="317764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F38CB7-774E-9EED-99C6-F129C78B4360}"/>
              </a:ext>
            </a:extLst>
          </p:cNvPr>
          <p:cNvSpPr txBox="1"/>
          <p:nvPr/>
        </p:nvSpPr>
        <p:spPr>
          <a:xfrm>
            <a:off x="1" y="955496"/>
            <a:ext cx="12000216" cy="4601260"/>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This presentation is not a substitute for reading and reviewing the changes from the Long-Term Care Resident Assessment Instrument 3.0 User’s Manual, Version 1.18.11, October 2023</a:t>
            </a: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CMS SNF Virtual Training Program Videos are found throughout this presentation to assist the reader/learner for better understanding of the changes and updates which can be accessed by pressing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Ctl</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click </a:t>
            </a: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Please refer to the virtual training links when you see this </a:t>
            </a: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patterned background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by pressing the Ctrl and click to reach the trainings.</a:t>
            </a:r>
          </a:p>
        </p:txBody>
      </p:sp>
    </p:spTree>
    <p:extLst>
      <p:ext uri="{BB962C8B-B14F-4D97-AF65-F5344CB8AC3E}">
        <p14:creationId xmlns:p14="http://schemas.microsoft.com/office/powerpoint/2010/main" val="1224716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052351-CE2C-DC68-11DE-0088B645B72D}"/>
              </a:ext>
            </a:extLst>
          </p:cNvPr>
          <p:cNvSpPr txBox="1"/>
          <p:nvPr/>
        </p:nvSpPr>
        <p:spPr>
          <a:xfrm>
            <a:off x="554892" y="4213829"/>
            <a:ext cx="9932716" cy="369332"/>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2"/>
              </a:rPr>
              <a:t>Section D: Resident Mood Interview and Total Severity Score</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(May 2023)</a:t>
            </a:r>
          </a:p>
        </p:txBody>
      </p:sp>
      <p:sp>
        <p:nvSpPr>
          <p:cNvPr id="5" name="TextBox 4">
            <a:extLst>
              <a:ext uri="{FF2B5EF4-FFF2-40B4-BE49-F238E27FC236}">
                <a16:creationId xmlns:a16="http://schemas.microsoft.com/office/drawing/2014/main" id="{2881CF49-D7BC-9EDF-0615-B39033B64648}"/>
              </a:ext>
            </a:extLst>
          </p:cNvPr>
          <p:cNvSpPr txBox="1"/>
          <p:nvPr/>
        </p:nvSpPr>
        <p:spPr>
          <a:xfrm>
            <a:off x="648677" y="3498980"/>
            <a:ext cx="8495323" cy="66377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CMS SNF Virtual Training:</a:t>
            </a:r>
          </a:p>
        </p:txBody>
      </p:sp>
      <p:sp>
        <p:nvSpPr>
          <p:cNvPr id="7" name="TextBox 6">
            <a:extLst>
              <a:ext uri="{FF2B5EF4-FFF2-40B4-BE49-F238E27FC236}">
                <a16:creationId xmlns:a16="http://schemas.microsoft.com/office/drawing/2014/main" id="{CC86FB25-5852-A173-FABA-19A8C5A89300}"/>
              </a:ext>
            </a:extLst>
          </p:cNvPr>
          <p:cNvSpPr txBox="1"/>
          <p:nvPr/>
        </p:nvSpPr>
        <p:spPr>
          <a:xfrm>
            <a:off x="317241" y="877078"/>
            <a:ext cx="11476653" cy="2308324"/>
          </a:xfrm>
          <a:prstGeom prst="rect">
            <a:avLst/>
          </a:prstGeom>
          <a:noFill/>
        </p:spPr>
        <p:txBody>
          <a:bodyPr wrap="square">
            <a:spAutoFit/>
          </a:bodyPr>
          <a:lstStyle/>
          <a:p>
            <a:r>
              <a:rPr lang="en-US" dirty="0"/>
              <a:t>SECTION D: MOOD Intent: </a:t>
            </a:r>
          </a:p>
          <a:p>
            <a:endParaRPr lang="en-US" dirty="0"/>
          </a:p>
          <a:p>
            <a:r>
              <a:rPr lang="en-US" dirty="0"/>
              <a:t>The items in this section address mood distress and social isolation. Mood distress is a serious condition that is underdiagnosed and undertreated in the nursing home and is associated with significant morbidity. It is particularly important to identify signs and symptoms of mood distress among nursing home residents because these signs and symptoms can be treatable. Social isolation refers to an actual or perceived lack of contact with other people and tends to increase with age. It is a risk factor for physical and mental illness, is a predictor of mortality, and is important to assess in order to identify engagement strategies.</a:t>
            </a:r>
          </a:p>
        </p:txBody>
      </p:sp>
    </p:spTree>
    <p:extLst>
      <p:ext uri="{BB962C8B-B14F-4D97-AF65-F5344CB8AC3E}">
        <p14:creationId xmlns:p14="http://schemas.microsoft.com/office/powerpoint/2010/main" val="1184203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98A9888-D17B-D5CC-ACC3-33E19299B987}"/>
              </a:ext>
            </a:extLst>
          </p:cNvPr>
          <p:cNvSpPr txBox="1"/>
          <p:nvPr/>
        </p:nvSpPr>
        <p:spPr>
          <a:xfrm>
            <a:off x="6590662" y="4267832"/>
            <a:ext cx="4805996" cy="1297115"/>
          </a:xfrm>
          <a:prstGeom prst="rect">
            <a:avLst/>
          </a:prstGeom>
        </p:spPr>
        <p:txBody>
          <a:bodyPr vert="horz" lIns="91440" tIns="45720" rIns="91440" bIns="45720" rtlCol="0" anchor="t">
            <a:normAutofit/>
          </a:bodyPr>
          <a:lstStyle/>
          <a:p>
            <a:pPr marL="0" marR="0" lvl="0" indent="0" fontAlgn="auto">
              <a:lnSpc>
                <a:spcPct val="90000"/>
              </a:lnSpc>
              <a:spcBef>
                <a:spcPct val="0"/>
              </a:spcBef>
              <a:spcAft>
                <a:spcPts val="600"/>
              </a:spcAft>
              <a:buClrTx/>
              <a:buSzTx/>
              <a:tabLst/>
              <a:defRPr/>
            </a:pPr>
            <a:r>
              <a:rPr kumimoji="0" lang="en-US" sz="4000" b="1" i="0" u="none" strike="noStrike" kern="1200" cap="none" spc="0" normalizeH="0" baseline="0" noProof="0" dirty="0">
                <a:ln>
                  <a:noFill/>
                </a:ln>
                <a:solidFill>
                  <a:schemeClr val="tx2"/>
                </a:solidFill>
                <a:effectLst/>
                <a:uLnTx/>
                <a:uFillTx/>
                <a:latin typeface="+mj-lt"/>
                <a:ea typeface="+mj-ea"/>
                <a:cs typeface="+mj-cs"/>
              </a:rPr>
              <a:t>Removal of section G and transition to GG</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Graphic 6" descr="Circles with Arrows">
            <a:extLst>
              <a:ext uri="{FF2B5EF4-FFF2-40B4-BE49-F238E27FC236}">
                <a16:creationId xmlns:a16="http://schemas.microsoft.com/office/drawing/2014/main" id="{F4B98B16-2A1B-6D10-269A-98ED95B60F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0"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1"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0092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65B2-DAA7-F26C-044A-C90AD2FA01F5}"/>
              </a:ext>
            </a:extLst>
          </p:cNvPr>
          <p:cNvSpPr>
            <a:spLocks noGrp="1"/>
          </p:cNvSpPr>
          <p:nvPr>
            <p:ph type="title"/>
          </p:nvPr>
        </p:nvSpPr>
        <p:spPr>
          <a:xfrm>
            <a:off x="839787" y="365125"/>
            <a:ext cx="10795485" cy="1325563"/>
          </a:xfrm>
        </p:spPr>
        <p:txBody>
          <a:bodyPr>
            <a:normAutofit/>
          </a:bodyPr>
          <a:lstStyle/>
          <a:p>
            <a:br>
              <a:rPr lang="en-US" dirty="0"/>
            </a:br>
            <a:endParaRPr lang="en-US" dirty="0"/>
          </a:p>
        </p:txBody>
      </p:sp>
      <p:sp>
        <p:nvSpPr>
          <p:cNvPr id="3" name="Text Placeholder 2">
            <a:extLst>
              <a:ext uri="{FF2B5EF4-FFF2-40B4-BE49-F238E27FC236}">
                <a16:creationId xmlns:a16="http://schemas.microsoft.com/office/drawing/2014/main" id="{370E5DD6-722F-62A2-FADE-F956ABA9DE6F}"/>
              </a:ext>
            </a:extLst>
          </p:cNvPr>
          <p:cNvSpPr>
            <a:spLocks noGrp="1"/>
          </p:cNvSpPr>
          <p:nvPr>
            <p:ph type="body" idx="1"/>
          </p:nvPr>
        </p:nvSpPr>
        <p:spPr>
          <a:xfrm>
            <a:off x="746450" y="1810139"/>
            <a:ext cx="5251126" cy="391885"/>
          </a:xfrm>
        </p:spPr>
        <p:txBody>
          <a:bodyPr>
            <a:normAutofit fontScale="70000" lnSpcReduction="20000"/>
          </a:bodyPr>
          <a:lstStyle/>
          <a:p>
            <a:r>
              <a:rPr lang="en-US" dirty="0"/>
              <a:t>CMS SNF Virtual Training</a:t>
            </a:r>
          </a:p>
        </p:txBody>
      </p:sp>
      <p:sp>
        <p:nvSpPr>
          <p:cNvPr id="4" name="Content Placeholder 3">
            <a:extLst>
              <a:ext uri="{FF2B5EF4-FFF2-40B4-BE49-F238E27FC236}">
                <a16:creationId xmlns:a16="http://schemas.microsoft.com/office/drawing/2014/main" id="{848CFDE7-9487-0E4C-4203-A78FAA357D44}"/>
              </a:ext>
            </a:extLst>
          </p:cNvPr>
          <p:cNvSpPr>
            <a:spLocks noGrp="1"/>
          </p:cNvSpPr>
          <p:nvPr>
            <p:ph sz="half" idx="2"/>
          </p:nvPr>
        </p:nvSpPr>
        <p:spPr>
          <a:xfrm>
            <a:off x="373224" y="2721343"/>
            <a:ext cx="5624352" cy="3468320"/>
          </a:xfrm>
        </p:spPr>
        <p:txBody>
          <a:bodyPr/>
          <a:lstStyle/>
          <a:p>
            <a:r>
              <a:rPr kumimoji="0" lang="en-US" sz="2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2"/>
              </a:rPr>
              <a:t>Section GG: Summary of Guidance Changes</a:t>
            </a:r>
            <a:r>
              <a:rPr kumimoji="0" lang="en-US" sz="2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a:t>
            </a:r>
          </a:p>
          <a:p>
            <a:pPr marL="0" indent="0">
              <a:buNone/>
            </a:pPr>
            <a:r>
              <a:rPr lang="en-US" dirty="0">
                <a:solidFill>
                  <a:srgbClr val="353535"/>
                </a:solidFill>
                <a:latin typeface="Open Sans" panose="020B0606030504020204" pitchFamily="34" charset="0"/>
              </a:rPr>
              <a:t>  </a:t>
            </a:r>
            <a:r>
              <a:rPr kumimoji="0" lang="en-US" sz="2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(May 2023)</a:t>
            </a:r>
          </a:p>
          <a:p>
            <a:endParaRPr lang="en-US" dirty="0"/>
          </a:p>
        </p:txBody>
      </p:sp>
      <p:sp>
        <p:nvSpPr>
          <p:cNvPr id="5" name="Text Placeholder 4">
            <a:extLst>
              <a:ext uri="{FF2B5EF4-FFF2-40B4-BE49-F238E27FC236}">
                <a16:creationId xmlns:a16="http://schemas.microsoft.com/office/drawing/2014/main" id="{0E5B0C7F-C706-9828-A867-E2E7FD94CC7F}"/>
              </a:ext>
            </a:extLst>
          </p:cNvPr>
          <p:cNvSpPr>
            <a:spLocks noGrp="1"/>
          </p:cNvSpPr>
          <p:nvPr>
            <p:ph type="body" sz="quarter" idx="3"/>
          </p:nvPr>
        </p:nvSpPr>
        <p:spPr>
          <a:xfrm>
            <a:off x="5997576" y="1906955"/>
            <a:ext cx="5357812" cy="598120"/>
          </a:xfrm>
        </p:spPr>
        <p:txBody>
          <a:bodyPr>
            <a:normAutofit fontScale="70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CMS SNF Virtual Training</a:t>
            </a:r>
          </a:p>
          <a:p>
            <a:endParaRPr lang="en-US" dirty="0"/>
          </a:p>
        </p:txBody>
      </p:sp>
      <p:sp>
        <p:nvSpPr>
          <p:cNvPr id="6" name="Content Placeholder 5">
            <a:extLst>
              <a:ext uri="{FF2B5EF4-FFF2-40B4-BE49-F238E27FC236}">
                <a16:creationId xmlns:a16="http://schemas.microsoft.com/office/drawing/2014/main" id="{B1419638-1659-01A5-9EDB-013780E98D7E}"/>
              </a:ext>
            </a:extLst>
          </p:cNvPr>
          <p:cNvSpPr>
            <a:spLocks noGrp="1"/>
          </p:cNvSpPr>
          <p:nvPr>
            <p:ph sz="quarter" idx="4"/>
          </p:nvPr>
        </p:nvSpPr>
        <p:spPr>
          <a:xfrm>
            <a:off x="5997576" y="2601891"/>
            <a:ext cx="5357812" cy="3587772"/>
          </a:xfrm>
        </p:spPr>
        <p:txBody>
          <a:bodyPr/>
          <a:lstStyle/>
          <a:p>
            <a:r>
              <a:rPr kumimoji="0" lang="en-US" sz="2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3"/>
              </a:rPr>
              <a:t>Section GG: Functional Abilities and Goals Workshop</a:t>
            </a:r>
            <a:r>
              <a:rPr kumimoji="0" lang="en-US" sz="2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a:t>
            </a:r>
          </a:p>
          <a:p>
            <a:pPr marL="0" indent="0">
              <a:buNone/>
            </a:pPr>
            <a:r>
              <a:rPr lang="en-US" dirty="0">
                <a:solidFill>
                  <a:srgbClr val="353535"/>
                </a:solidFill>
                <a:latin typeface="Open Sans" panose="020B0606030504020204" pitchFamily="34" charset="0"/>
              </a:rPr>
              <a:t>   </a:t>
            </a:r>
            <a:r>
              <a:rPr kumimoji="0" lang="en-US" sz="2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(June 2023)</a:t>
            </a:r>
          </a:p>
          <a:p>
            <a:endParaRPr lang="en-US" dirty="0"/>
          </a:p>
        </p:txBody>
      </p:sp>
      <p:sp>
        <p:nvSpPr>
          <p:cNvPr id="9" name="TextBox 8">
            <a:extLst>
              <a:ext uri="{FF2B5EF4-FFF2-40B4-BE49-F238E27FC236}">
                <a16:creationId xmlns:a16="http://schemas.microsoft.com/office/drawing/2014/main" id="{8866059C-D9FE-33A2-4C64-73DAA5390E9D}"/>
              </a:ext>
            </a:extLst>
          </p:cNvPr>
          <p:cNvSpPr txBox="1"/>
          <p:nvPr/>
        </p:nvSpPr>
        <p:spPr>
          <a:xfrm>
            <a:off x="289168" y="70339"/>
            <a:ext cx="11156381"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SECTION GG: FUNCTIONAL ABILITIES AND GOALS Intent: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section includes items about functional abilities and goals. It includes items focused on prior function, admission and discharge performance, discharge goals, performance throughout a resident’s stay, mobility device use, and range of motion. Functional status is assessed based on the need for assistance when performing self-care and mobility activities</a:t>
            </a:r>
          </a:p>
        </p:txBody>
      </p:sp>
    </p:spTree>
    <p:extLst>
      <p:ext uri="{BB962C8B-B14F-4D97-AF65-F5344CB8AC3E}">
        <p14:creationId xmlns:p14="http://schemas.microsoft.com/office/powerpoint/2010/main" val="3029084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3" name="Rectangle 3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21BC4A3-E672-8E54-80FA-EA98598AA953}"/>
              </a:ext>
            </a:extLst>
          </p:cNvPr>
          <p:cNvSpPr txBox="1"/>
          <p:nvPr/>
        </p:nvSpPr>
        <p:spPr>
          <a:xfrm>
            <a:off x="447676" y="647700"/>
            <a:ext cx="6102824" cy="5708649"/>
          </a:xfrm>
          <a:prstGeom prst="rect">
            <a:avLst/>
          </a:prstGeom>
        </p:spPr>
        <p:txBody>
          <a:bodyPr vert="horz" lIns="91440" tIns="45720" rIns="91440" bIns="45720" rtlCol="0" anchor="ctr">
            <a:normAutofit/>
          </a:bodyPr>
          <a:lstStyle/>
          <a:p>
            <a:pPr>
              <a:lnSpc>
                <a:spcPct val="90000"/>
              </a:lnSpc>
              <a:spcAft>
                <a:spcPts val="600"/>
              </a:spcAft>
            </a:pPr>
            <a:r>
              <a:rPr lang="en-US" sz="2000" b="1" i="0" dirty="0">
                <a:effectLst/>
              </a:rPr>
              <a:t>Section N</a:t>
            </a:r>
            <a:r>
              <a:rPr lang="en-US" sz="2000" b="1" dirty="0"/>
              <a:t>- </a:t>
            </a:r>
          </a:p>
          <a:p>
            <a:pPr>
              <a:lnSpc>
                <a:spcPct val="90000"/>
              </a:lnSpc>
              <a:spcAft>
                <a:spcPts val="600"/>
              </a:spcAft>
            </a:pPr>
            <a:r>
              <a:rPr lang="en-US" sz="2000" b="1" dirty="0"/>
              <a:t>I</a:t>
            </a:r>
            <a:r>
              <a:rPr lang="en-US" sz="2000" b="1" i="0" dirty="0">
                <a:effectLst/>
              </a:rPr>
              <a:t>ndication of use for medications, schizophrenia diagnoses, survey </a:t>
            </a:r>
            <a:r>
              <a:rPr lang="en-US" sz="2000" b="1" dirty="0"/>
              <a:t>&amp;</a:t>
            </a:r>
            <a:r>
              <a:rPr lang="en-US" sz="2000" b="1" i="0" dirty="0">
                <a:effectLst/>
              </a:rPr>
              <a:t> Five-Star ramifications</a:t>
            </a:r>
            <a:endParaRPr lang="en-US" sz="2000" dirty="0"/>
          </a:p>
        </p:txBody>
      </p:sp>
      <p:pic>
        <p:nvPicPr>
          <p:cNvPr id="27" name="Picture 26" descr="Scan of a human brain in a neurology clinic">
            <a:extLst>
              <a:ext uri="{FF2B5EF4-FFF2-40B4-BE49-F238E27FC236}">
                <a16:creationId xmlns:a16="http://schemas.microsoft.com/office/drawing/2014/main" id="{322B6527-8D14-4ADA-C150-474B1725BBB4}"/>
              </a:ext>
            </a:extLst>
          </p:cNvPr>
          <p:cNvPicPr>
            <a:picLocks noChangeAspect="1"/>
          </p:cNvPicPr>
          <p:nvPr/>
        </p:nvPicPr>
        <p:blipFill rotWithShape="1">
          <a:blip r:embed="rId2"/>
          <a:srcRect l="33259"/>
          <a:stretch/>
        </p:blipFill>
        <p:spPr>
          <a:xfrm>
            <a:off x="6096000" y="1"/>
            <a:ext cx="6102825" cy="6858000"/>
          </a:xfrm>
          <a:prstGeom prst="rect">
            <a:avLst/>
          </a:prstGeom>
        </p:spPr>
      </p:pic>
    </p:spTree>
    <p:extLst>
      <p:ext uri="{BB962C8B-B14F-4D97-AF65-F5344CB8AC3E}">
        <p14:creationId xmlns:p14="http://schemas.microsoft.com/office/powerpoint/2010/main" val="1631647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4FB0-A810-B6BB-E5F3-57C81006222A}"/>
              </a:ext>
            </a:extLst>
          </p:cNvPr>
          <p:cNvSpPr>
            <a:spLocks noGrp="1"/>
          </p:cNvSpPr>
          <p:nvPr>
            <p:ph type="title"/>
          </p:nvPr>
        </p:nvSpPr>
        <p:spPr>
          <a:xfrm>
            <a:off x="111968" y="102638"/>
            <a:ext cx="11243420" cy="2052734"/>
          </a:xfrm>
        </p:spPr>
        <p:txBody>
          <a:bodyPr>
            <a:noAutofit/>
          </a:bodyPr>
          <a:lstStyle/>
          <a:p>
            <a:r>
              <a:rPr lang="en-US" sz="1400" b="1" dirty="0"/>
              <a:t>SECTION N: MEDICATIONS Intent: </a:t>
            </a:r>
            <a:br>
              <a:rPr lang="en-US" sz="1400" dirty="0"/>
            </a:br>
            <a:br>
              <a:rPr lang="en-US" sz="1400" dirty="0"/>
            </a:br>
            <a:r>
              <a:rPr lang="en-US" sz="1400" dirty="0"/>
              <a:t>The intent of the items in this section is to record the number of days, during the last 7 days (or since admission/entry or reentry if less than 7 days) that any type of injection, insulin, and/or select medications were received by the resident. In addition, two medication sections have been added. The first is an Antipsychotic Medication Review. Including this information will assist facilities to evaluate the use and management of these medications. Each aspect of antipsychotic medication use and management has important associations with the quality of life and quality of care of residents receiving these medications. </a:t>
            </a:r>
            <a:br>
              <a:rPr lang="en-US" sz="1400" dirty="0"/>
            </a:br>
            <a:br>
              <a:rPr lang="en-US" sz="1400" dirty="0"/>
            </a:br>
            <a:r>
              <a:rPr lang="en-US" sz="1400" dirty="0"/>
              <a:t>The second is a series of data elements addressing Drug Regimen Review. These data elements document whether a drug regimen review was conducted upon the start of a SNF PPS stay through the end of the SNF PPS stay and whether any clinically significant medication issues identified were addressed in a timely manner.</a:t>
            </a:r>
          </a:p>
        </p:txBody>
      </p:sp>
      <p:sp>
        <p:nvSpPr>
          <p:cNvPr id="3" name="Text Placeholder 2">
            <a:extLst>
              <a:ext uri="{FF2B5EF4-FFF2-40B4-BE49-F238E27FC236}">
                <a16:creationId xmlns:a16="http://schemas.microsoft.com/office/drawing/2014/main" id="{C0AAC4DC-8EBB-D080-3ED7-BCDA01B50FB4}"/>
              </a:ext>
            </a:extLst>
          </p:cNvPr>
          <p:cNvSpPr>
            <a:spLocks noGrp="1"/>
          </p:cNvSpPr>
          <p:nvPr>
            <p:ph type="body" idx="1"/>
          </p:nvPr>
        </p:nvSpPr>
        <p:spPr>
          <a:xfrm>
            <a:off x="363894" y="2360645"/>
            <a:ext cx="5633681" cy="821093"/>
          </a:xfrm>
        </p:spPr>
        <p:txBody>
          <a:bodyPr>
            <a:normAutofit fontScale="2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6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CMS SNF Virtual Training:</a:t>
            </a:r>
          </a:p>
          <a:p>
            <a:endParaRPr lang="en-US" dirty="0"/>
          </a:p>
        </p:txBody>
      </p:sp>
      <p:sp>
        <p:nvSpPr>
          <p:cNvPr id="4" name="Content Placeholder 3">
            <a:extLst>
              <a:ext uri="{FF2B5EF4-FFF2-40B4-BE49-F238E27FC236}">
                <a16:creationId xmlns:a16="http://schemas.microsoft.com/office/drawing/2014/main" id="{7BEB20C1-5886-E16B-6000-D172F6F37E85}"/>
              </a:ext>
            </a:extLst>
          </p:cNvPr>
          <p:cNvSpPr>
            <a:spLocks noGrp="1"/>
          </p:cNvSpPr>
          <p:nvPr>
            <p:ph sz="half" idx="2"/>
          </p:nvPr>
        </p:nvSpPr>
        <p:spPr>
          <a:xfrm>
            <a:off x="205273" y="3275045"/>
            <a:ext cx="5792303" cy="2914617"/>
          </a:xfrm>
        </p:spPr>
        <p:txBody>
          <a:bodyPr/>
          <a:lstStyle/>
          <a:p>
            <a:pPr marL="0" marR="0" lvl="0" indent="0" algn="l" defTabSz="914400" rtl="0" eaLnBrk="1" fontAlgn="base" latinLnBrk="0" hangingPunct="1">
              <a:lnSpc>
                <a:spcPct val="100000"/>
              </a:lnSpc>
              <a:spcBef>
                <a:spcPts val="0"/>
              </a:spcBef>
              <a:spcAft>
                <a:spcPts val="0"/>
              </a:spcAft>
              <a:buClrTx/>
              <a:buSzTx/>
              <a:buNone/>
              <a:tabLst/>
              <a:defRPr/>
            </a:pP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2"/>
              </a:rPr>
              <a:t>Section N: Medications</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None/>
              <a:tabLst/>
              <a:defRPr/>
            </a:pP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(May 2023)</a:t>
            </a:r>
          </a:p>
          <a:p>
            <a:endParaRPr lang="en-US" dirty="0"/>
          </a:p>
        </p:txBody>
      </p:sp>
      <p:sp>
        <p:nvSpPr>
          <p:cNvPr id="5" name="Text Placeholder 4">
            <a:extLst>
              <a:ext uri="{FF2B5EF4-FFF2-40B4-BE49-F238E27FC236}">
                <a16:creationId xmlns:a16="http://schemas.microsoft.com/office/drawing/2014/main" id="{2CE41B02-D727-78B2-D4B1-E9C7C7BFEB3E}"/>
              </a:ext>
            </a:extLst>
          </p:cNvPr>
          <p:cNvSpPr>
            <a:spLocks noGrp="1"/>
          </p:cNvSpPr>
          <p:nvPr>
            <p:ph type="body" sz="quarter" idx="3"/>
          </p:nvPr>
        </p:nvSpPr>
        <p:spPr>
          <a:xfrm>
            <a:off x="6194427" y="2705876"/>
            <a:ext cx="5160960" cy="233266"/>
          </a:xfrm>
        </p:spPr>
        <p:txBody>
          <a:bodyPr>
            <a:normAutofit fontScale="2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p>
          <a:p>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CMS SNF Virtual Training</a:t>
            </a:r>
            <a:endParaRPr lang="en-US" sz="4800" dirty="0"/>
          </a:p>
        </p:txBody>
      </p:sp>
      <p:sp>
        <p:nvSpPr>
          <p:cNvPr id="6" name="Content Placeholder 5">
            <a:extLst>
              <a:ext uri="{FF2B5EF4-FFF2-40B4-BE49-F238E27FC236}">
                <a16:creationId xmlns:a16="http://schemas.microsoft.com/office/drawing/2014/main" id="{69066735-A0EF-325B-F9A5-98576EB84F78}"/>
              </a:ext>
            </a:extLst>
          </p:cNvPr>
          <p:cNvSpPr>
            <a:spLocks noGrp="1"/>
          </p:cNvSpPr>
          <p:nvPr>
            <p:ph sz="quarter" idx="4"/>
          </p:nvPr>
        </p:nvSpPr>
        <p:spPr>
          <a:xfrm>
            <a:off x="6096000" y="3349689"/>
            <a:ext cx="5259388" cy="2839974"/>
          </a:xfrm>
        </p:spPr>
        <p:txBody>
          <a:bodyPr/>
          <a:lstStyle/>
          <a:p>
            <a:pPr marL="0" marR="0" lvl="0" indent="0" algn="l" defTabSz="914400" rtl="0" eaLnBrk="1" fontAlgn="base" latinLnBrk="0" hangingPunct="1">
              <a:lnSpc>
                <a:spcPct val="100000"/>
              </a:lnSpc>
              <a:spcBef>
                <a:spcPts val="0"/>
              </a:spcBef>
              <a:spcAft>
                <a:spcPts val="0"/>
              </a:spcAft>
              <a:buClrTx/>
              <a:buSzTx/>
              <a:buNone/>
              <a:tabLst/>
              <a:defRPr/>
            </a:pP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3"/>
              </a:rPr>
              <a:t>Section N: Medications Workshop</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None/>
              <a:tabLst/>
              <a:defRPr/>
            </a:pP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(June 2023)</a:t>
            </a:r>
          </a:p>
          <a:p>
            <a:endParaRPr lang="en-US" dirty="0"/>
          </a:p>
        </p:txBody>
      </p:sp>
    </p:spTree>
    <p:extLst>
      <p:ext uri="{BB962C8B-B14F-4D97-AF65-F5344CB8AC3E}">
        <p14:creationId xmlns:p14="http://schemas.microsoft.com/office/powerpoint/2010/main" val="2143467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B1730-E488-568F-B768-7F7F87004C5B}"/>
              </a:ext>
            </a:extLst>
          </p:cNvPr>
          <p:cNvSpPr txBox="1"/>
          <p:nvPr/>
        </p:nvSpPr>
        <p:spPr>
          <a:xfrm>
            <a:off x="656493" y="3272034"/>
            <a:ext cx="8489840" cy="66377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CMS SNF Virtual Training:</a:t>
            </a:r>
          </a:p>
        </p:txBody>
      </p:sp>
      <p:sp>
        <p:nvSpPr>
          <p:cNvPr id="7" name="TextBox 6">
            <a:extLst>
              <a:ext uri="{FF2B5EF4-FFF2-40B4-BE49-F238E27FC236}">
                <a16:creationId xmlns:a16="http://schemas.microsoft.com/office/drawing/2014/main" id="{C8F5695D-8D12-EF5F-3595-2AB24F45C601}"/>
              </a:ext>
            </a:extLst>
          </p:cNvPr>
          <p:cNvSpPr txBox="1"/>
          <p:nvPr/>
        </p:nvSpPr>
        <p:spPr>
          <a:xfrm>
            <a:off x="578338" y="3982997"/>
            <a:ext cx="8567994" cy="369332"/>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2"/>
              </a:rPr>
              <a:t>Section J: Pain Interview Workshop</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(June 2023)</a:t>
            </a:r>
          </a:p>
        </p:txBody>
      </p:sp>
      <p:sp>
        <p:nvSpPr>
          <p:cNvPr id="9" name="TextBox 8">
            <a:extLst>
              <a:ext uri="{FF2B5EF4-FFF2-40B4-BE49-F238E27FC236}">
                <a16:creationId xmlns:a16="http://schemas.microsoft.com/office/drawing/2014/main" id="{5EA6FC3C-B23B-2F9B-0E8A-504FA495E0EA}"/>
              </a:ext>
            </a:extLst>
          </p:cNvPr>
          <p:cNvSpPr txBox="1"/>
          <p:nvPr/>
        </p:nvSpPr>
        <p:spPr>
          <a:xfrm>
            <a:off x="410547" y="634482"/>
            <a:ext cx="11420669" cy="2308324"/>
          </a:xfrm>
          <a:prstGeom prst="rect">
            <a:avLst/>
          </a:prstGeom>
          <a:noFill/>
        </p:spPr>
        <p:txBody>
          <a:bodyPr wrap="square">
            <a:spAutoFit/>
          </a:bodyPr>
          <a:lstStyle/>
          <a:p>
            <a:r>
              <a:rPr lang="en-US" dirty="0"/>
              <a:t>SECTION J: HEALTH CONDITIONS Intent: </a:t>
            </a:r>
          </a:p>
          <a:p>
            <a:endParaRPr lang="en-US" dirty="0"/>
          </a:p>
          <a:p>
            <a:r>
              <a:rPr lang="en-US" dirty="0"/>
              <a:t>The intent of the items in this section is to document a number of health conditions that impact the resident’s functional status and quality of life. The items include an assessment of pain which uses an interview with the resident or staff if the resident is unable to participate. The pain items assess the management of pain, the presence of pain, pain frequency, effect of pain on sleep, and pain interference with therapy and day-to-day activities. Other items in the section assess dyspnea, tobacco use, prognosis, problem conditions, falls, prior surgery, and surgery requiring active SNF care.</a:t>
            </a:r>
          </a:p>
        </p:txBody>
      </p:sp>
    </p:spTree>
    <p:extLst>
      <p:ext uri="{BB962C8B-B14F-4D97-AF65-F5344CB8AC3E}">
        <p14:creationId xmlns:p14="http://schemas.microsoft.com/office/powerpoint/2010/main" val="4244357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92BD-A72A-BDD9-C391-A6AC3FFCA3E5}"/>
              </a:ext>
            </a:extLst>
          </p:cNvPr>
          <p:cNvSpPr>
            <a:spLocks noGrp="1"/>
          </p:cNvSpPr>
          <p:nvPr>
            <p:ph type="title"/>
          </p:nvPr>
        </p:nvSpPr>
        <p:spPr/>
        <p:txBody>
          <a:bodyPr>
            <a:normAutofit fontScale="90000"/>
          </a:bodyPr>
          <a:lstStyle/>
          <a:p>
            <a:r>
              <a:rPr lang="en-US" sz="1600" b="1" dirty="0"/>
              <a:t>SECTION K: SWALLOWING/NUTRITIONAL STATUS Intent: </a:t>
            </a:r>
            <a:br>
              <a:rPr lang="en-US" sz="1600" b="1" dirty="0"/>
            </a:br>
            <a:br>
              <a:rPr lang="en-US" sz="1600" dirty="0"/>
            </a:br>
            <a:r>
              <a:rPr lang="en-US" sz="1600" dirty="0"/>
              <a:t>The items in this section are intended to assess the many conditions that could affect the resident’s ability to maintain adequate nutrition and hydration. This section covers swallowing disorders, height and weight, weight loss, and nutritional approaches. The assessor should collaborate with the dietitian and dietary staff to ensure that items in this section have been assessed and calculated accurately</a:t>
            </a:r>
          </a:p>
        </p:txBody>
      </p:sp>
      <p:sp>
        <p:nvSpPr>
          <p:cNvPr id="3" name="Text Placeholder 2">
            <a:extLst>
              <a:ext uri="{FF2B5EF4-FFF2-40B4-BE49-F238E27FC236}">
                <a16:creationId xmlns:a16="http://schemas.microsoft.com/office/drawing/2014/main" id="{55297E75-5D63-C3E9-BAA0-28ACCD80087C}"/>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rPr>
              <a:t>CMS SNF Virtual Training</a:t>
            </a:r>
          </a:p>
          <a:p>
            <a:endParaRPr lang="en-US" dirty="0"/>
          </a:p>
        </p:txBody>
      </p:sp>
      <p:sp>
        <p:nvSpPr>
          <p:cNvPr id="4" name="Content Placeholder 3">
            <a:extLst>
              <a:ext uri="{FF2B5EF4-FFF2-40B4-BE49-F238E27FC236}">
                <a16:creationId xmlns:a16="http://schemas.microsoft.com/office/drawing/2014/main" id="{02E5F93B-C1DD-297E-E78B-98F8BE2F7AAF}"/>
              </a:ext>
            </a:extLst>
          </p:cNvPr>
          <p:cNvSpPr>
            <a:spLocks noGrp="1"/>
          </p:cNvSpPr>
          <p:nvPr>
            <p:ph sz="half" idx="2"/>
          </p:nvPr>
        </p:nvSpPr>
        <p:spPr/>
        <p:txBody>
          <a:bodyPr/>
          <a:lstStyle/>
          <a:p>
            <a:pPr marL="0" marR="0" lvl="0" indent="0" algn="l" defTabSz="914400" rtl="0" eaLnBrk="1" fontAlgn="base" latinLnBrk="0" hangingPunct="1">
              <a:lnSpc>
                <a:spcPct val="100000"/>
              </a:lnSpc>
              <a:spcBef>
                <a:spcPts val="0"/>
              </a:spcBef>
              <a:spcAft>
                <a:spcPts val="0"/>
              </a:spcAft>
              <a:buClrTx/>
              <a:buSzTx/>
              <a:buNone/>
              <a:tabLst/>
              <a:defRPr/>
            </a:pPr>
            <a:r>
              <a:rPr kumimoji="0" lang="en-US" sz="1800" b="0" i="0" u="none" strike="noStrike" kern="1200" cap="none" spc="0" normalizeH="0" baseline="0" noProof="0" dirty="0">
                <a:ln>
                  <a:noFill/>
                </a:ln>
                <a:solidFill>
                  <a:srgbClr val="006287"/>
                </a:solidFill>
                <a:effectLst/>
                <a:uLnTx/>
                <a:uFillTx/>
                <a:latin typeface="Open Sans" panose="020B0606030504020204" pitchFamily="34" charset="0"/>
                <a:ea typeface="+mn-ea"/>
                <a:cs typeface="+mn-cs"/>
                <a:hlinkClick r:id="rId2"/>
              </a:rPr>
              <a:t>Section K: Swallowing/Nutritional Status</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None/>
              <a:tabLst/>
              <a:defRPr/>
            </a:pP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(May 2023)</a:t>
            </a:r>
          </a:p>
          <a:p>
            <a:endParaRPr lang="en-US" dirty="0"/>
          </a:p>
        </p:txBody>
      </p:sp>
      <p:sp>
        <p:nvSpPr>
          <p:cNvPr id="5" name="Text Placeholder 4">
            <a:extLst>
              <a:ext uri="{FF2B5EF4-FFF2-40B4-BE49-F238E27FC236}">
                <a16:creationId xmlns:a16="http://schemas.microsoft.com/office/drawing/2014/main" id="{26FFA0FB-739B-6091-DA2D-3623F6C30EA0}"/>
              </a:ext>
            </a:extLst>
          </p:cNvPr>
          <p:cNvSpPr>
            <a:spLocks noGrp="1"/>
          </p:cNvSpPr>
          <p:nvPr>
            <p:ph type="body" sz="quarter" idx="3"/>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rPr>
              <a:t>CMS SNF Virtual Training</a:t>
            </a:r>
          </a:p>
          <a:p>
            <a:endParaRPr lang="en-US" dirty="0"/>
          </a:p>
        </p:txBody>
      </p:sp>
      <p:sp>
        <p:nvSpPr>
          <p:cNvPr id="6" name="Content Placeholder 5">
            <a:extLst>
              <a:ext uri="{FF2B5EF4-FFF2-40B4-BE49-F238E27FC236}">
                <a16:creationId xmlns:a16="http://schemas.microsoft.com/office/drawing/2014/main" id="{BA0D4A36-BF68-EFC0-F53E-0CF67A2CAC35}"/>
              </a:ext>
            </a:extLst>
          </p:cNvPr>
          <p:cNvSpPr>
            <a:spLocks noGrp="1"/>
          </p:cNvSpPr>
          <p:nvPr>
            <p:ph sz="quarter" idx="4"/>
          </p:nvPr>
        </p:nvSpPr>
        <p:spPr/>
        <p:txBody>
          <a:bodyPr/>
          <a:lstStyle/>
          <a:p>
            <a:pPr marL="0" marR="0" lvl="0" indent="0" algn="l" defTabSz="914400" rtl="0" eaLnBrk="1" fontAlgn="base" latinLnBrk="0" hangingPunct="1">
              <a:lnSpc>
                <a:spcPct val="100000"/>
              </a:lnSpc>
              <a:spcBef>
                <a:spcPts val="0"/>
              </a:spcBef>
              <a:spcAft>
                <a:spcPts val="0"/>
              </a:spcAft>
              <a:buClrTx/>
              <a:buSzTx/>
              <a:buNone/>
              <a:tabLst/>
              <a:defRPr/>
            </a:pP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3"/>
              </a:rPr>
              <a:t>Section K: Nutritional Approaches Workshop</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None/>
              <a:tabLst/>
              <a:defRPr/>
            </a:pP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(June 2023)</a:t>
            </a:r>
          </a:p>
          <a:p>
            <a:endParaRPr lang="en-US" dirty="0"/>
          </a:p>
        </p:txBody>
      </p:sp>
    </p:spTree>
    <p:extLst>
      <p:ext uri="{BB962C8B-B14F-4D97-AF65-F5344CB8AC3E}">
        <p14:creationId xmlns:p14="http://schemas.microsoft.com/office/powerpoint/2010/main" val="312269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56305-B30D-F3E2-5BEA-E4AE3B3D9C74}"/>
              </a:ext>
            </a:extLst>
          </p:cNvPr>
          <p:cNvSpPr>
            <a:spLocks noGrp="1"/>
          </p:cNvSpPr>
          <p:nvPr>
            <p:ph type="title"/>
          </p:nvPr>
        </p:nvSpPr>
        <p:spPr/>
        <p:txBody>
          <a:bodyPr>
            <a:normAutofit/>
          </a:bodyPr>
          <a:lstStyle/>
          <a:p>
            <a:r>
              <a:rPr lang="en-US" sz="2200" dirty="0"/>
              <a:t>SECTION O: SPECIAL TREATMENTS, PROCEDURES, AND PROGRAMS Intent: </a:t>
            </a:r>
            <a:br>
              <a:rPr lang="en-US" sz="2200" dirty="0"/>
            </a:br>
            <a:br>
              <a:rPr lang="en-US" sz="2200" dirty="0"/>
            </a:br>
            <a:r>
              <a:rPr lang="en-US" sz="2200" dirty="0"/>
              <a:t>The intent of the items in this section is to identify any special treatments, procedures, and programs that the resident received or performed during the specified time </a:t>
            </a:r>
            <a:r>
              <a:rPr lang="en-US" sz="2000" dirty="0"/>
              <a:t>periods. </a:t>
            </a:r>
          </a:p>
        </p:txBody>
      </p:sp>
      <p:sp>
        <p:nvSpPr>
          <p:cNvPr id="3" name="Text Placeholder 2">
            <a:extLst>
              <a:ext uri="{FF2B5EF4-FFF2-40B4-BE49-F238E27FC236}">
                <a16:creationId xmlns:a16="http://schemas.microsoft.com/office/drawing/2014/main" id="{0FD928D0-4FEF-FBFB-598B-A2F8CDB35BAB}"/>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rPr>
              <a:t>CMS SNF Virtual Training</a:t>
            </a:r>
          </a:p>
          <a:p>
            <a:endParaRPr lang="en-US" dirty="0"/>
          </a:p>
        </p:txBody>
      </p:sp>
      <p:sp>
        <p:nvSpPr>
          <p:cNvPr id="4" name="Content Placeholder 3">
            <a:extLst>
              <a:ext uri="{FF2B5EF4-FFF2-40B4-BE49-F238E27FC236}">
                <a16:creationId xmlns:a16="http://schemas.microsoft.com/office/drawing/2014/main" id="{AF24D39D-DE2D-2829-DD50-21EFC7FB018C}"/>
              </a:ext>
            </a:extLst>
          </p:cNvPr>
          <p:cNvSpPr>
            <a:spLocks noGrp="1"/>
          </p:cNvSpPr>
          <p:nvPr>
            <p:ph sz="half" idx="2"/>
          </p:nvPr>
        </p:nvSpPr>
        <p:spPr/>
        <p:txBody>
          <a:bodyPr/>
          <a:lstStyle/>
          <a:p>
            <a:pPr marL="0" marR="0" lvl="0" indent="0" algn="l" defTabSz="914400" rtl="0" eaLnBrk="1" fontAlgn="base" latinLnBrk="0" hangingPunct="1">
              <a:lnSpc>
                <a:spcPct val="100000"/>
              </a:lnSpc>
              <a:spcBef>
                <a:spcPts val="0"/>
              </a:spcBef>
              <a:spcAft>
                <a:spcPts val="0"/>
              </a:spcAft>
              <a:buClrTx/>
              <a:buSzTx/>
              <a:buNone/>
              <a:tabLst/>
              <a:defRPr/>
            </a:pP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2"/>
              </a:rPr>
              <a:t>Section O: Special Treatments, Procedures, and Programs</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None/>
              <a:tabLst/>
              <a:defRPr/>
            </a:pP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(May 2023)</a:t>
            </a:r>
          </a:p>
          <a:p>
            <a:endParaRPr lang="en-US" dirty="0"/>
          </a:p>
        </p:txBody>
      </p:sp>
      <p:sp>
        <p:nvSpPr>
          <p:cNvPr id="5" name="Text Placeholder 4">
            <a:extLst>
              <a:ext uri="{FF2B5EF4-FFF2-40B4-BE49-F238E27FC236}">
                <a16:creationId xmlns:a16="http://schemas.microsoft.com/office/drawing/2014/main" id="{F3281CF0-A8B3-87A6-CEFF-50E2E00D0632}"/>
              </a:ext>
            </a:extLst>
          </p:cNvPr>
          <p:cNvSpPr>
            <a:spLocks noGrp="1"/>
          </p:cNvSpPr>
          <p:nvPr>
            <p:ph type="body" sz="quarter" idx="3"/>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rPr>
              <a:t>CMS SNF Virtual Training</a:t>
            </a:r>
          </a:p>
          <a:p>
            <a:endParaRPr lang="en-US" dirty="0"/>
          </a:p>
        </p:txBody>
      </p:sp>
      <p:sp>
        <p:nvSpPr>
          <p:cNvPr id="6" name="Content Placeholder 5">
            <a:extLst>
              <a:ext uri="{FF2B5EF4-FFF2-40B4-BE49-F238E27FC236}">
                <a16:creationId xmlns:a16="http://schemas.microsoft.com/office/drawing/2014/main" id="{A40D32E3-74AD-D075-32CA-3818E1EDF905}"/>
              </a:ext>
            </a:extLst>
          </p:cNvPr>
          <p:cNvSpPr>
            <a:spLocks noGrp="1"/>
          </p:cNvSpPr>
          <p:nvPr>
            <p:ph sz="quarter" idx="4"/>
          </p:nvPr>
        </p:nvSpPr>
        <p:spPr/>
        <p:txBody>
          <a:bodyPr/>
          <a:lstStyle/>
          <a:p>
            <a:pPr marL="0" marR="0" lvl="0" indent="0" algn="l" defTabSz="914400" rtl="0" eaLnBrk="1" fontAlgn="base" latinLnBrk="0" hangingPunct="1">
              <a:lnSpc>
                <a:spcPct val="100000"/>
              </a:lnSpc>
              <a:spcBef>
                <a:spcPts val="0"/>
              </a:spcBef>
              <a:spcAft>
                <a:spcPts val="0"/>
              </a:spcAft>
              <a:buClrTx/>
              <a:buSzTx/>
              <a:buNone/>
              <a:tabLst/>
              <a:defRPr/>
            </a:pP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3"/>
              </a:rPr>
              <a:t>Section O: Special Treatments, Procedures, and Programs Workshop</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None/>
              <a:tabLst/>
              <a:defRPr/>
            </a:pP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(June 2023)</a:t>
            </a:r>
          </a:p>
          <a:p>
            <a:endParaRPr lang="en-US" dirty="0"/>
          </a:p>
        </p:txBody>
      </p:sp>
    </p:spTree>
    <p:extLst>
      <p:ext uri="{BB962C8B-B14F-4D97-AF65-F5344CB8AC3E}">
        <p14:creationId xmlns:p14="http://schemas.microsoft.com/office/powerpoint/2010/main" val="2963962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81E1B4-F4EE-94E8-9A80-834D59E3628A}"/>
              </a:ext>
            </a:extLst>
          </p:cNvPr>
          <p:cNvSpPr txBox="1"/>
          <p:nvPr/>
        </p:nvSpPr>
        <p:spPr>
          <a:xfrm>
            <a:off x="877078" y="205272"/>
            <a:ext cx="8269254" cy="5200398"/>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t>SECTION Q: PARTICIPATION IN ASSESSMENT AND GOAL SETTING Intent: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6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t>Interviewing the resident or designated individuals places the resident or their family at the center of decision-making. The items in this section are intended to record the participation and expectations of the resident, family members, or significant other(s) in the assessment, and to understand the resident’s overall goals. Discharge planning follow-up is already a regulatory requirement (CFR 483.21(c)(1)).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t>Section Q of the MDS uses a person-centered approach to ensure that all individuals have the opportunity to learn about home- and community-based services and to receive long term care in the least restrictive setting possible. This may not be a nursing home. This is also a civil right for all residents.</a:t>
            </a:r>
            <a:endParaRPr lang="en-US" sz="1600" b="1"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CMS SNF Virtual Training:</a:t>
            </a:r>
          </a:p>
          <a:p>
            <a:pPr marL="0" marR="0" lvl="0" indent="0" algn="l" defTabSz="914400" rtl="0" eaLnBrk="1" fontAlgn="base" latinLnBrk="0" hangingPunct="1">
              <a:lnSpc>
                <a:spcPct val="100000"/>
              </a:lnSpc>
              <a:spcBef>
                <a:spcPts val="0"/>
              </a:spcBef>
              <a:spcAft>
                <a:spcPts val="0"/>
              </a:spcAft>
              <a:buClrTx/>
              <a:buSzTx/>
              <a:tabLst/>
              <a:defRPr/>
            </a:pPr>
            <a:endParaRPr lang="en-US" dirty="0">
              <a:solidFill>
                <a:srgbClr val="007DC6"/>
              </a:solidFill>
              <a:latin typeface="Open Sans" panose="020B0606030504020204" pitchFamily="34" charset="0"/>
              <a:hlinkClick r:id="rId2"/>
            </a:endParaRPr>
          </a:p>
          <a:p>
            <a:pPr marL="0" marR="0" lvl="0" indent="0" algn="l" defTabSz="914400" rtl="0" eaLnBrk="1" fontAlgn="base"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2"/>
              </a:rPr>
              <a:t>Section Q: Participation in Assessment and Goal Setting</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(May 2023)</a:t>
            </a:r>
          </a:p>
        </p:txBody>
      </p:sp>
    </p:spTree>
    <p:extLst>
      <p:ext uri="{BB962C8B-B14F-4D97-AF65-F5344CB8AC3E}">
        <p14:creationId xmlns:p14="http://schemas.microsoft.com/office/powerpoint/2010/main" val="3917071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6ADE3A-605B-82DF-109E-5EF46FCAC2E0}"/>
              </a:ext>
            </a:extLst>
          </p:cNvPr>
          <p:cNvSpPr txBox="1"/>
          <p:nvPr/>
        </p:nvSpPr>
        <p:spPr>
          <a:xfrm>
            <a:off x="656492" y="4306162"/>
            <a:ext cx="8489839" cy="92333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2"/>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2"/>
            </a:endParaRPr>
          </a:p>
          <a:p>
            <a:pPr marL="0" marR="0" lvl="0" indent="0" algn="l" defTabSz="914400" rtl="0" eaLnBrk="1" fontAlgn="base"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2"/>
              </a:rPr>
              <a:t>Section C: Changes to Cognitive Patterns Guidance</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(May 2023)</a:t>
            </a:r>
          </a:p>
        </p:txBody>
      </p:sp>
      <p:pic>
        <p:nvPicPr>
          <p:cNvPr id="5" name="Picture 4">
            <a:extLst>
              <a:ext uri="{FF2B5EF4-FFF2-40B4-BE49-F238E27FC236}">
                <a16:creationId xmlns:a16="http://schemas.microsoft.com/office/drawing/2014/main" id="{5B12F31F-3439-74D3-6FBC-21272A607CE6}"/>
              </a:ext>
            </a:extLst>
          </p:cNvPr>
          <p:cNvPicPr>
            <a:picLocks noChangeAspect="1"/>
          </p:cNvPicPr>
          <p:nvPr/>
        </p:nvPicPr>
        <p:blipFill>
          <a:blip r:embed="rId3"/>
          <a:stretch>
            <a:fillRect/>
          </a:stretch>
        </p:blipFill>
        <p:spPr>
          <a:xfrm>
            <a:off x="859692" y="4163384"/>
            <a:ext cx="2876063" cy="609344"/>
          </a:xfrm>
          <a:prstGeom prst="rect">
            <a:avLst/>
          </a:prstGeom>
        </p:spPr>
      </p:pic>
      <p:sp>
        <p:nvSpPr>
          <p:cNvPr id="4" name="TextBox 3">
            <a:extLst>
              <a:ext uri="{FF2B5EF4-FFF2-40B4-BE49-F238E27FC236}">
                <a16:creationId xmlns:a16="http://schemas.microsoft.com/office/drawing/2014/main" id="{C87A41FE-59A1-6A40-E461-D7CC734FB3FD}"/>
              </a:ext>
            </a:extLst>
          </p:cNvPr>
          <p:cNvSpPr txBox="1"/>
          <p:nvPr/>
        </p:nvSpPr>
        <p:spPr>
          <a:xfrm>
            <a:off x="559837" y="1390261"/>
            <a:ext cx="10786187" cy="1477328"/>
          </a:xfrm>
          <a:prstGeom prst="rect">
            <a:avLst/>
          </a:prstGeom>
          <a:noFill/>
        </p:spPr>
        <p:txBody>
          <a:bodyPr wrap="square">
            <a:spAutoFit/>
          </a:bodyPr>
          <a:lstStyle/>
          <a:p>
            <a:r>
              <a:rPr lang="en-US" dirty="0"/>
              <a:t>SECTION C: COGNITIVE PATTERNS Intent: </a:t>
            </a:r>
          </a:p>
          <a:p>
            <a:endParaRPr lang="en-US" dirty="0"/>
          </a:p>
          <a:p>
            <a:r>
              <a:rPr lang="en-US" dirty="0"/>
              <a:t>The items in this section are intended to determine the resident’s attention, orientation and ability to register and recall new information and whether the resident has signs and symptoms of delirium. These items are crucial factors in many care-planning decisions.</a:t>
            </a:r>
          </a:p>
        </p:txBody>
      </p:sp>
    </p:spTree>
    <p:extLst>
      <p:ext uri="{BB962C8B-B14F-4D97-AF65-F5344CB8AC3E}">
        <p14:creationId xmlns:p14="http://schemas.microsoft.com/office/powerpoint/2010/main" val="246191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aphicFrame>
        <p:nvGraphicFramePr>
          <p:cNvPr id="5" name="TextBox 2">
            <a:extLst>
              <a:ext uri="{FF2B5EF4-FFF2-40B4-BE49-F238E27FC236}">
                <a16:creationId xmlns:a16="http://schemas.microsoft.com/office/drawing/2014/main" id="{8C86A8AA-637A-87F7-2662-D9B21656CBCB}"/>
              </a:ext>
            </a:extLst>
          </p:cNvPr>
          <p:cNvGraphicFramePr/>
          <p:nvPr>
            <p:extLst>
              <p:ext uri="{D42A27DB-BD31-4B8C-83A1-F6EECF244321}">
                <p14:modId xmlns:p14="http://schemas.microsoft.com/office/powerpoint/2010/main" val="4202156512"/>
              </p:ext>
            </p:extLst>
          </p:nvPr>
        </p:nvGraphicFramePr>
        <p:xfrm>
          <a:off x="4674637" y="687754"/>
          <a:ext cx="7204747" cy="5506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1044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9D29AE-086A-0FC7-1D22-035893322A76}"/>
              </a:ext>
            </a:extLst>
          </p:cNvPr>
          <p:cNvSpPr txBox="1"/>
          <p:nvPr/>
        </p:nvSpPr>
        <p:spPr>
          <a:xfrm>
            <a:off x="774441" y="317241"/>
            <a:ext cx="8371891" cy="5909310"/>
          </a:xfrm>
          <a:prstGeom prst="rect">
            <a:avLst/>
          </a:prstGeom>
          <a:noFill/>
        </p:spPr>
        <p:txBody>
          <a:bodyPr wrap="square">
            <a:spAutoFit/>
          </a:bodyPr>
          <a:lstStyle/>
          <a:p>
            <a:r>
              <a:rPr lang="en-US" sz="2000" b="1" dirty="0">
                <a:solidFill>
                  <a:prstClr val="black"/>
                </a:solidFill>
                <a:latin typeface="Calibri" panose="020F0502020204030204"/>
              </a:rPr>
              <a:t>Resources:</a:t>
            </a:r>
          </a:p>
          <a:p>
            <a:endParaRPr lang="en-US" sz="2000" b="1" dirty="0">
              <a:solidFill>
                <a:prstClr val="black"/>
              </a:solidFill>
              <a:latin typeface="Calibri" panose="020F0502020204030204"/>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563C1"/>
                </a:solidFill>
                <a:effectLst/>
                <a:uLnTx/>
                <a:uFillTx/>
                <a:latin typeface="Open Sans" panose="020B0606030504020204" pitchFamily="34" charset="0"/>
                <a:ea typeface="+mn-ea"/>
                <a:cs typeface="+mn-cs"/>
                <a:hlinkClick r:id="rId2">
                  <a:extLst>
                    <a:ext uri="{A12FA001-AC4F-418D-AE19-62706E023703}">
                      <ahyp:hlinkClr xmlns:ahyp="http://schemas.microsoft.com/office/drawing/2018/hyperlinkcolor" val="tx"/>
                    </a:ext>
                  </a:extLst>
                </a:hlinkClick>
              </a:rPr>
              <a:t>Final MDS 3.0 Manual RAI Manual v1.18.11 October 2023</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(.zip)</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6287"/>
                </a:solidFill>
                <a:effectLst/>
                <a:uLnTx/>
                <a:uFillTx/>
                <a:latin typeface="Open Sans" panose="020B0606030504020204" pitchFamily="34" charset="0"/>
                <a:ea typeface="+mn-ea"/>
                <a:cs typeface="+mn-cs"/>
                <a:hlinkClick r:id="rId3"/>
              </a:rPr>
              <a:t>MDS 3.0 Final Item Sets v1.18.11v5 for October 1, 2023</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(.zip)</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4"/>
              </a:rPr>
              <a:t>Final Optional State Assessment (OSA) Manual Item Set Change History – October 1, 2023</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(.zip)</a:t>
            </a:r>
          </a:p>
          <a:p>
            <a:pPr marL="0" marR="0" lvl="0" indent="0" algn="l" defTabSz="914400" rtl="0" eaLnBrk="1" fontAlgn="base"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MDS 3.0 RAI Manual v1.18.11 and Change Tables – October 2023 (</a:t>
            </a: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5"/>
              </a:rPr>
              <a:t>Part 1 .zip</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a:t>
            </a: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6"/>
              </a:rPr>
              <a:t>Part 2 .zip</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a:t>
            </a: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7"/>
              </a:rPr>
              <a:t>Part 3 .zip</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a:t>
            </a:r>
          </a:p>
          <a:p>
            <a:pPr marL="0" marR="0" lvl="0" indent="0" algn="l" defTabSz="914400" rtl="0" eaLnBrk="1" fontAlgn="base"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8"/>
              </a:rPr>
              <a:t>PDF: MDS3.0RAIManualv1.18.11R.Errata.September.8.2023</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(changed pages have a footer which is labeled “October 2023 (R)”</a:t>
            </a:r>
          </a:p>
          <a:p>
            <a:endParaRPr lang="en-US" sz="2000" b="1" dirty="0">
              <a:solidFill>
                <a:prstClr val="black"/>
              </a:solidFill>
              <a:latin typeface="Calibri" panose="020F0502020204030204"/>
            </a:endParaRPr>
          </a:p>
          <a:p>
            <a:endParaRPr lang="en-US" sz="2000" b="1" dirty="0">
              <a:solidFill>
                <a:prstClr val="black"/>
              </a:solidFill>
              <a:latin typeface="Calibri" panose="020F0502020204030204"/>
            </a:endParaRPr>
          </a:p>
          <a:p>
            <a:endParaRPr lang="en-US" sz="2000" b="1" dirty="0">
              <a:solidFill>
                <a:prstClr val="black"/>
              </a:solidFill>
              <a:latin typeface="Calibri" panose="020F0502020204030204"/>
            </a:endParaRPr>
          </a:p>
          <a:p>
            <a:endParaRPr lang="en-US" sz="2000" b="1" dirty="0">
              <a:solidFill>
                <a:prstClr val="black"/>
              </a:solidFill>
              <a:latin typeface="Calibri" panose="020F0502020204030204"/>
            </a:endParaRPr>
          </a:p>
          <a:p>
            <a:endParaRPr lang="en-US" sz="2000" b="1" dirty="0">
              <a:solidFill>
                <a:prstClr val="black"/>
              </a:solidFill>
              <a:latin typeface="Calibri" panose="020F0502020204030204"/>
            </a:endParaRPr>
          </a:p>
          <a:p>
            <a:endParaRPr lang="en-US" sz="2000" b="1" dirty="0">
              <a:solidFill>
                <a:prstClr val="black"/>
              </a:solidFill>
              <a:latin typeface="Calibri" panose="020F0502020204030204"/>
            </a:endParaRPr>
          </a:p>
          <a:p>
            <a:endParaRPr lang="en-US" sz="2000" b="1" dirty="0">
              <a:solidFill>
                <a:prstClr val="black"/>
              </a:solidFill>
              <a:latin typeface="Calibri" panose="020F0502020204030204"/>
            </a:endParaRPr>
          </a:p>
          <a:p>
            <a:endParaRPr lang="en-US" dirty="0"/>
          </a:p>
        </p:txBody>
      </p:sp>
    </p:spTree>
    <p:extLst>
      <p:ext uri="{BB962C8B-B14F-4D97-AF65-F5344CB8AC3E}">
        <p14:creationId xmlns:p14="http://schemas.microsoft.com/office/powerpoint/2010/main" val="1061218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265651-585E-BB09-B0C1-85A8356DA963}"/>
              </a:ext>
            </a:extLst>
          </p:cNvPr>
          <p:cNvSpPr txBox="1"/>
          <p:nvPr/>
        </p:nvSpPr>
        <p:spPr>
          <a:xfrm>
            <a:off x="479530" y="522434"/>
            <a:ext cx="11082216" cy="5909310"/>
          </a:xfrm>
          <a:prstGeom prst="rect">
            <a:avLst/>
          </a:prstGeom>
          <a:noFill/>
        </p:spPr>
        <p:txBody>
          <a:bodyPr wrap="square">
            <a:spAutoFit/>
          </a:bodyPr>
          <a:lstStyle/>
          <a:p>
            <a:pPr algn="l" fontAlgn="base"/>
            <a:r>
              <a:rPr lang="en-US" b="1" i="0" dirty="0">
                <a:solidFill>
                  <a:srgbClr val="353535"/>
                </a:solidFill>
                <a:effectLst/>
                <a:latin typeface="Open Sans" panose="020B0606030504020204" pitchFamily="34" charset="0"/>
              </a:rPr>
              <a:t>CMS SNF Virtual Training Program Videos</a:t>
            </a:r>
            <a:endParaRPr lang="en-US" b="0" i="0" dirty="0">
              <a:solidFill>
                <a:srgbClr val="353535"/>
              </a:solidFill>
              <a:effectLst/>
              <a:latin typeface="Open Sans" panose="020B0606030504020204" pitchFamily="34" charset="0"/>
            </a:endParaRPr>
          </a:p>
          <a:p>
            <a:pPr algn="l" fontAlgn="base"/>
            <a:r>
              <a:rPr lang="en-US" b="0" i="0" dirty="0">
                <a:solidFill>
                  <a:srgbClr val="353535"/>
                </a:solidFill>
                <a:effectLst/>
                <a:latin typeface="Open Sans" panose="020B0606030504020204" pitchFamily="34" charset="0"/>
              </a:rPr>
              <a:t>CMS also shared the videos from its SNF 2023 Guidance Training Program, which can be viewed via the following YouTube links:</a:t>
            </a:r>
          </a:p>
          <a:p>
            <a:pPr algn="l" fontAlgn="base">
              <a:buFont typeface="Arial" panose="020B0604020202020204" pitchFamily="34" charset="0"/>
              <a:buChar char="•"/>
            </a:pPr>
            <a:r>
              <a:rPr lang="en-US" b="0" i="0" u="none" strike="noStrike" dirty="0">
                <a:solidFill>
                  <a:srgbClr val="007DC6"/>
                </a:solidFill>
                <a:effectLst/>
                <a:latin typeface="Open Sans" panose="020B0606030504020204" pitchFamily="34" charset="0"/>
                <a:hlinkClick r:id="rId2"/>
              </a:rPr>
              <a:t>Understanding Changes to the Minimum Data Set (MDS) 3.0 Resident Assessment Instrument (RAI) Manual</a:t>
            </a:r>
            <a:r>
              <a:rPr lang="en-US" b="0" i="0" dirty="0">
                <a:solidFill>
                  <a:srgbClr val="353535"/>
                </a:solidFill>
                <a:effectLst/>
                <a:latin typeface="Open Sans" panose="020B0606030504020204" pitchFamily="34" charset="0"/>
              </a:rPr>
              <a:t> (May 2023)</a:t>
            </a:r>
          </a:p>
          <a:p>
            <a:pPr algn="l" fontAlgn="base">
              <a:buFont typeface="Arial" panose="020B0604020202020204" pitchFamily="34" charset="0"/>
              <a:buChar char="•"/>
            </a:pPr>
            <a:r>
              <a:rPr lang="en-US" b="0" i="0" u="none" strike="noStrike" dirty="0">
                <a:solidFill>
                  <a:srgbClr val="007DC6"/>
                </a:solidFill>
                <a:effectLst/>
                <a:latin typeface="Open Sans" panose="020B0606030504020204" pitchFamily="34" charset="0"/>
                <a:hlinkClick r:id="rId3"/>
              </a:rPr>
              <a:t>SNF Training Program Overview</a:t>
            </a:r>
            <a:r>
              <a:rPr lang="en-US" b="0" i="0" dirty="0">
                <a:solidFill>
                  <a:srgbClr val="353535"/>
                </a:solidFill>
                <a:effectLst/>
                <a:latin typeface="Open Sans" panose="020B0606030504020204" pitchFamily="34" charset="0"/>
              </a:rPr>
              <a:t> (May 2023)</a:t>
            </a:r>
          </a:p>
          <a:p>
            <a:pPr algn="l" fontAlgn="base">
              <a:buFont typeface="Arial" panose="020B0604020202020204" pitchFamily="34" charset="0"/>
              <a:buChar char="•"/>
            </a:pPr>
            <a:r>
              <a:rPr lang="en-US" b="0" i="0" u="none" strike="noStrike" dirty="0">
                <a:solidFill>
                  <a:srgbClr val="007DC6"/>
                </a:solidFill>
                <a:effectLst/>
                <a:latin typeface="Open Sans" panose="020B0606030504020204" pitchFamily="34" charset="0"/>
                <a:hlinkClick r:id="rId4"/>
              </a:rPr>
              <a:t>Social Determinants of Health and New Data Elements in Section A Workshop</a:t>
            </a:r>
            <a:r>
              <a:rPr lang="en-US" b="0" i="0" dirty="0">
                <a:solidFill>
                  <a:srgbClr val="353535"/>
                </a:solidFill>
                <a:effectLst/>
                <a:latin typeface="Open Sans" panose="020B0606030504020204" pitchFamily="34" charset="0"/>
              </a:rPr>
              <a:t>(June 2023)</a:t>
            </a:r>
          </a:p>
          <a:p>
            <a:pPr algn="l" fontAlgn="base">
              <a:buFont typeface="Arial" panose="020B0604020202020204" pitchFamily="34" charset="0"/>
              <a:buChar char="•"/>
            </a:pPr>
            <a:r>
              <a:rPr lang="en-US" b="0" i="0" u="none" strike="noStrike" dirty="0">
                <a:solidFill>
                  <a:srgbClr val="007DC6"/>
                </a:solidFill>
                <a:effectLst/>
                <a:latin typeface="Open Sans" panose="020B0606030504020204" pitchFamily="34" charset="0"/>
                <a:hlinkClick r:id="rId5"/>
              </a:rPr>
              <a:t>Section C: Changes to Cognitive Patterns Guidance</a:t>
            </a:r>
            <a:r>
              <a:rPr lang="en-US" b="0" i="0" dirty="0">
                <a:solidFill>
                  <a:srgbClr val="353535"/>
                </a:solidFill>
                <a:effectLst/>
                <a:latin typeface="Open Sans" panose="020B0606030504020204" pitchFamily="34" charset="0"/>
              </a:rPr>
              <a:t> (May 2023)</a:t>
            </a:r>
          </a:p>
          <a:p>
            <a:pPr algn="l" fontAlgn="base">
              <a:buFont typeface="Arial" panose="020B0604020202020204" pitchFamily="34" charset="0"/>
              <a:buChar char="•"/>
            </a:pPr>
            <a:r>
              <a:rPr lang="en-US" b="0" i="0" u="none" strike="noStrike" dirty="0">
                <a:solidFill>
                  <a:srgbClr val="007DC6"/>
                </a:solidFill>
                <a:effectLst/>
                <a:latin typeface="Open Sans" panose="020B0606030504020204" pitchFamily="34" charset="0"/>
                <a:hlinkClick r:id="rId6"/>
              </a:rPr>
              <a:t>Section D: Resident Mood Interview and Total Severity Score</a:t>
            </a:r>
            <a:r>
              <a:rPr lang="en-US" b="0" i="0" dirty="0">
                <a:solidFill>
                  <a:srgbClr val="353535"/>
                </a:solidFill>
                <a:effectLst/>
                <a:latin typeface="Open Sans" panose="020B0606030504020204" pitchFamily="34" charset="0"/>
              </a:rPr>
              <a:t> (May 2023)</a:t>
            </a:r>
          </a:p>
          <a:p>
            <a:pPr algn="l" fontAlgn="base">
              <a:buFont typeface="Arial" panose="020B0604020202020204" pitchFamily="34" charset="0"/>
              <a:buChar char="•"/>
            </a:pPr>
            <a:r>
              <a:rPr lang="en-US" b="0" i="0" u="none" strike="noStrike" dirty="0">
                <a:solidFill>
                  <a:srgbClr val="007DC6"/>
                </a:solidFill>
                <a:effectLst/>
                <a:latin typeface="Open Sans" panose="020B0606030504020204" pitchFamily="34" charset="0"/>
                <a:hlinkClick r:id="rId7"/>
              </a:rPr>
              <a:t>Section GG: Summary of Guidance Changes</a:t>
            </a:r>
            <a:r>
              <a:rPr lang="en-US" b="0" i="0" dirty="0">
                <a:solidFill>
                  <a:srgbClr val="353535"/>
                </a:solidFill>
                <a:effectLst/>
                <a:latin typeface="Open Sans" panose="020B0606030504020204" pitchFamily="34" charset="0"/>
              </a:rPr>
              <a:t> (May 2023)</a:t>
            </a:r>
          </a:p>
          <a:p>
            <a:pPr algn="l" fontAlgn="base">
              <a:buFont typeface="Arial" panose="020B0604020202020204" pitchFamily="34" charset="0"/>
              <a:buChar char="•"/>
            </a:pPr>
            <a:r>
              <a:rPr lang="en-US" b="0" i="0" u="none" strike="noStrike" dirty="0">
                <a:solidFill>
                  <a:srgbClr val="007DC6"/>
                </a:solidFill>
                <a:effectLst/>
                <a:latin typeface="Open Sans" panose="020B0606030504020204" pitchFamily="34" charset="0"/>
                <a:hlinkClick r:id="rId8"/>
              </a:rPr>
              <a:t>Section GG: Functional Abilities and Goals Workshop</a:t>
            </a:r>
            <a:r>
              <a:rPr lang="en-US" b="0" i="0" dirty="0">
                <a:solidFill>
                  <a:srgbClr val="353535"/>
                </a:solidFill>
                <a:effectLst/>
                <a:latin typeface="Open Sans" panose="020B0606030504020204" pitchFamily="34" charset="0"/>
              </a:rPr>
              <a:t> (June 2023)</a:t>
            </a:r>
          </a:p>
          <a:p>
            <a:pPr algn="l" fontAlgn="base">
              <a:buFont typeface="Arial" panose="020B0604020202020204" pitchFamily="34" charset="0"/>
              <a:buChar char="•"/>
            </a:pPr>
            <a:r>
              <a:rPr lang="en-US" b="0" i="0" u="none" strike="noStrike" dirty="0">
                <a:solidFill>
                  <a:srgbClr val="007DC6"/>
                </a:solidFill>
                <a:effectLst/>
                <a:latin typeface="Open Sans" panose="020B0606030504020204" pitchFamily="34" charset="0"/>
                <a:hlinkClick r:id="rId9"/>
              </a:rPr>
              <a:t>Section J: Pain Interview Workshop</a:t>
            </a:r>
            <a:r>
              <a:rPr lang="en-US" b="0" i="0" dirty="0">
                <a:solidFill>
                  <a:srgbClr val="353535"/>
                </a:solidFill>
                <a:effectLst/>
                <a:latin typeface="Open Sans" panose="020B0606030504020204" pitchFamily="34" charset="0"/>
              </a:rPr>
              <a:t> (June 2023)</a:t>
            </a:r>
          </a:p>
          <a:p>
            <a:pPr algn="l" fontAlgn="base">
              <a:buFont typeface="Arial" panose="020B0604020202020204" pitchFamily="34" charset="0"/>
              <a:buChar char="•"/>
            </a:pPr>
            <a:r>
              <a:rPr lang="en-US" b="0" i="0" u="none" strike="noStrike" dirty="0">
                <a:solidFill>
                  <a:srgbClr val="006287"/>
                </a:solidFill>
                <a:effectLst/>
                <a:latin typeface="Open Sans" panose="020B0606030504020204" pitchFamily="34" charset="0"/>
                <a:hlinkClick r:id="rId10"/>
              </a:rPr>
              <a:t>Section K: Swallowing/Nutritional Status</a:t>
            </a:r>
            <a:r>
              <a:rPr lang="en-US" b="0" i="0" dirty="0">
                <a:solidFill>
                  <a:srgbClr val="353535"/>
                </a:solidFill>
                <a:effectLst/>
                <a:latin typeface="Open Sans" panose="020B0606030504020204" pitchFamily="34" charset="0"/>
              </a:rPr>
              <a:t> (May 2023)</a:t>
            </a:r>
          </a:p>
          <a:p>
            <a:pPr algn="l" fontAlgn="base">
              <a:buFont typeface="Arial" panose="020B0604020202020204" pitchFamily="34" charset="0"/>
              <a:buChar char="•"/>
            </a:pPr>
            <a:r>
              <a:rPr lang="en-US" b="0" i="0" u="none" strike="noStrike" dirty="0">
                <a:solidFill>
                  <a:srgbClr val="007DC6"/>
                </a:solidFill>
                <a:effectLst/>
                <a:latin typeface="Open Sans" panose="020B0606030504020204" pitchFamily="34" charset="0"/>
                <a:hlinkClick r:id="rId11"/>
              </a:rPr>
              <a:t>Section K: Nutritional Approaches Workshop</a:t>
            </a:r>
            <a:r>
              <a:rPr lang="en-US" b="0" i="0" dirty="0">
                <a:solidFill>
                  <a:srgbClr val="353535"/>
                </a:solidFill>
                <a:effectLst/>
                <a:latin typeface="Open Sans" panose="020B0606030504020204" pitchFamily="34" charset="0"/>
              </a:rPr>
              <a:t> (June 2023)</a:t>
            </a:r>
          </a:p>
          <a:p>
            <a:pPr algn="l" fontAlgn="base">
              <a:buFont typeface="Arial" panose="020B0604020202020204" pitchFamily="34" charset="0"/>
              <a:buChar char="•"/>
            </a:pPr>
            <a:r>
              <a:rPr lang="en-US" b="0" i="0" u="none" strike="noStrike" dirty="0">
                <a:solidFill>
                  <a:srgbClr val="007DC6"/>
                </a:solidFill>
                <a:effectLst/>
                <a:latin typeface="Open Sans" panose="020B0606030504020204" pitchFamily="34" charset="0"/>
                <a:hlinkClick r:id="rId12"/>
              </a:rPr>
              <a:t>Section N: Medications</a:t>
            </a:r>
            <a:r>
              <a:rPr lang="en-US" b="0" i="0" dirty="0">
                <a:solidFill>
                  <a:srgbClr val="353535"/>
                </a:solidFill>
                <a:effectLst/>
                <a:latin typeface="Open Sans" panose="020B0606030504020204" pitchFamily="34" charset="0"/>
              </a:rPr>
              <a:t> (May 2023)</a:t>
            </a:r>
          </a:p>
          <a:p>
            <a:pPr algn="l" fontAlgn="base">
              <a:buFont typeface="Arial" panose="020B0604020202020204" pitchFamily="34" charset="0"/>
              <a:buChar char="•"/>
            </a:pPr>
            <a:r>
              <a:rPr lang="en-US" b="0" i="0" u="none" strike="noStrike" dirty="0">
                <a:solidFill>
                  <a:srgbClr val="007DC6"/>
                </a:solidFill>
                <a:effectLst/>
                <a:latin typeface="Open Sans" panose="020B0606030504020204" pitchFamily="34" charset="0"/>
                <a:hlinkClick r:id="rId13"/>
              </a:rPr>
              <a:t>Section N: Medications Workshop</a:t>
            </a:r>
            <a:r>
              <a:rPr lang="en-US" b="0" i="0" dirty="0">
                <a:solidFill>
                  <a:srgbClr val="353535"/>
                </a:solidFill>
                <a:effectLst/>
                <a:latin typeface="Open Sans" panose="020B0606030504020204" pitchFamily="34" charset="0"/>
              </a:rPr>
              <a:t> (June 2023)</a:t>
            </a:r>
          </a:p>
          <a:p>
            <a:pPr algn="l" fontAlgn="base">
              <a:buFont typeface="Arial" panose="020B0604020202020204" pitchFamily="34" charset="0"/>
              <a:buChar char="•"/>
            </a:pPr>
            <a:r>
              <a:rPr lang="en-US" b="0" i="0" u="none" strike="noStrike" dirty="0">
                <a:solidFill>
                  <a:srgbClr val="007DC6"/>
                </a:solidFill>
                <a:effectLst/>
                <a:latin typeface="Open Sans" panose="020B0606030504020204" pitchFamily="34" charset="0"/>
                <a:hlinkClick r:id="rId14"/>
              </a:rPr>
              <a:t>Section O: Special Treatments, Procedures, and Programs</a:t>
            </a:r>
            <a:r>
              <a:rPr lang="en-US" b="0" i="0" dirty="0">
                <a:solidFill>
                  <a:srgbClr val="353535"/>
                </a:solidFill>
                <a:effectLst/>
                <a:latin typeface="Open Sans" panose="020B0606030504020204" pitchFamily="34" charset="0"/>
              </a:rPr>
              <a:t> (May 2023)</a:t>
            </a:r>
          </a:p>
          <a:p>
            <a:pPr algn="l" fontAlgn="base">
              <a:buFont typeface="Arial" panose="020B0604020202020204" pitchFamily="34" charset="0"/>
              <a:buChar char="•"/>
            </a:pPr>
            <a:r>
              <a:rPr lang="en-US" b="0" i="0" u="none" strike="noStrike" dirty="0">
                <a:solidFill>
                  <a:srgbClr val="007DC6"/>
                </a:solidFill>
                <a:effectLst/>
                <a:latin typeface="Open Sans" panose="020B0606030504020204" pitchFamily="34" charset="0"/>
                <a:hlinkClick r:id="rId15"/>
              </a:rPr>
              <a:t>Section O: Special Treatments, Procedures, and Programs Workshop</a:t>
            </a:r>
            <a:r>
              <a:rPr lang="en-US" b="0" i="0" dirty="0">
                <a:solidFill>
                  <a:srgbClr val="353535"/>
                </a:solidFill>
                <a:effectLst/>
                <a:latin typeface="Open Sans" panose="020B0606030504020204" pitchFamily="34" charset="0"/>
              </a:rPr>
              <a:t> (June 2023)</a:t>
            </a:r>
          </a:p>
          <a:p>
            <a:pPr algn="l" fontAlgn="base">
              <a:buFont typeface="Arial" panose="020B0604020202020204" pitchFamily="34" charset="0"/>
              <a:buChar char="•"/>
            </a:pPr>
            <a:r>
              <a:rPr lang="en-US" b="0" i="0" u="none" strike="noStrike" dirty="0">
                <a:solidFill>
                  <a:srgbClr val="007DC6"/>
                </a:solidFill>
                <a:effectLst/>
                <a:latin typeface="Open Sans" panose="020B0606030504020204" pitchFamily="34" charset="0"/>
                <a:hlinkClick r:id="rId16"/>
              </a:rPr>
              <a:t>Section Q: Participation in Assessment and Goal Setting</a:t>
            </a:r>
            <a:r>
              <a:rPr lang="en-US" b="0" i="0" dirty="0">
                <a:solidFill>
                  <a:srgbClr val="353535"/>
                </a:solidFill>
                <a:effectLst/>
                <a:latin typeface="Open Sans" panose="020B0606030504020204" pitchFamily="34" charset="0"/>
              </a:rPr>
              <a:t> (May 2023)</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DC6"/>
                </a:solidFill>
                <a:effectLst/>
                <a:uLnTx/>
                <a:uFillTx/>
                <a:latin typeface="Open Sans" panose="020B0606030504020204" pitchFamily="34" charset="0"/>
                <a:ea typeface="+mn-ea"/>
                <a:cs typeface="+mn-cs"/>
                <a:hlinkClick r:id="rId15"/>
              </a:rPr>
              <a:t>Programs Workshop</a:t>
            </a:r>
            <a:r>
              <a:rPr kumimoji="0" lang="en-US" sz="1800" b="0" i="0" u="none" strike="noStrike" kern="1200" cap="none" spc="0" normalizeH="0" baseline="0" noProof="0" dirty="0">
                <a:ln>
                  <a:noFill/>
                </a:ln>
                <a:solidFill>
                  <a:srgbClr val="353535"/>
                </a:solidFill>
                <a:effectLst/>
                <a:uLnTx/>
                <a:uFillTx/>
                <a:latin typeface="Open Sans" panose="020B0606030504020204" pitchFamily="34" charset="0"/>
                <a:ea typeface="+mn-ea"/>
                <a:cs typeface="+mn-cs"/>
              </a:rPr>
              <a:t> (June 2023)</a:t>
            </a:r>
          </a:p>
          <a:p>
            <a:pPr algn="l" fontAlgn="base">
              <a:buFont typeface="Arial" panose="020B0604020202020204" pitchFamily="34" charset="0"/>
              <a:buChar char="•"/>
            </a:pPr>
            <a:endParaRPr lang="en-US" b="0" i="0" dirty="0">
              <a:solidFill>
                <a:srgbClr val="353535"/>
              </a:solidFill>
              <a:effectLst/>
              <a:latin typeface="Open Sans" panose="020B0606030504020204" pitchFamily="34" charset="0"/>
            </a:endParaRPr>
          </a:p>
        </p:txBody>
      </p:sp>
    </p:spTree>
    <p:extLst>
      <p:ext uri="{BB962C8B-B14F-4D97-AF65-F5344CB8AC3E}">
        <p14:creationId xmlns:p14="http://schemas.microsoft.com/office/powerpoint/2010/main" val="1730644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BDC7DE-201A-7E18-5D71-12E24FF0A3AE}"/>
              </a:ext>
            </a:extLst>
          </p:cNvPr>
          <p:cNvSpPr>
            <a:spLocks noGrp="1"/>
          </p:cNvSpPr>
          <p:nvPr>
            <p:ph type="ctrTitle"/>
          </p:nvPr>
        </p:nvSpPr>
        <p:spPr>
          <a:xfrm>
            <a:off x="8196942" y="1080345"/>
            <a:ext cx="3269435" cy="2874609"/>
          </a:xfrm>
        </p:spPr>
        <p:txBody>
          <a:bodyPr vert="horz" lIns="91440" tIns="45720" rIns="91440" bIns="45720" rtlCol="0" anchor="ctr">
            <a:normAutofit/>
          </a:bodyPr>
          <a:lstStyle/>
          <a:p>
            <a:r>
              <a:rPr kumimoji="0" lang="en-US" sz="3600" b="1" i="0" u="none" strike="noStrike" cap="none" spc="0" normalizeH="0" baseline="0" noProof="0" dirty="0">
                <a:ln>
                  <a:noFill/>
                </a:ln>
                <a:solidFill>
                  <a:schemeClr val="tx2"/>
                </a:solidFill>
                <a:effectLst/>
                <a:uLnTx/>
                <a:uFillTx/>
              </a:rPr>
              <a:t>Other Resources:</a:t>
            </a:r>
            <a:endParaRPr lang="en-US" sz="3600" dirty="0">
              <a:solidFill>
                <a:schemeClr val="tx2"/>
              </a:solidFill>
            </a:endParaRPr>
          </a:p>
        </p:txBody>
      </p:sp>
      <p:sp>
        <p:nvSpPr>
          <p:cNvPr id="3" name="Subtitle 2">
            <a:extLst>
              <a:ext uri="{FF2B5EF4-FFF2-40B4-BE49-F238E27FC236}">
                <a16:creationId xmlns:a16="http://schemas.microsoft.com/office/drawing/2014/main" id="{760C5F0D-EB3A-B090-995E-3968B93E4EF3}"/>
              </a:ext>
            </a:extLst>
          </p:cNvPr>
          <p:cNvSpPr>
            <a:spLocks noGrp="1"/>
          </p:cNvSpPr>
          <p:nvPr>
            <p:ph type="subTitle" idx="1"/>
          </p:nvPr>
        </p:nvSpPr>
        <p:spPr>
          <a:xfrm>
            <a:off x="7475674" y="4424161"/>
            <a:ext cx="4551485" cy="1637159"/>
          </a:xfrm>
        </p:spPr>
        <p:txBody>
          <a:bodyPr vert="horz" lIns="91440" tIns="45720" rIns="91440" bIns="45720" rtlCol="0" anchor="ctr">
            <a:normAutofit/>
          </a:bodyPr>
          <a:lstStyle/>
          <a:p>
            <a:pPr marR="0" lvl="0" fontAlgn="base">
              <a:spcAft>
                <a:spcPts val="0"/>
              </a:spcAft>
              <a:buClrTx/>
              <a:buSzTx/>
              <a:tabLst/>
              <a:defRPr/>
            </a:pPr>
            <a:r>
              <a:rPr kumimoji="0" lang="en-US" sz="1200" b="1" i="0" u="none" strike="noStrike" cap="none" spc="0" normalizeH="0" baseline="0" noProof="0" dirty="0">
                <a:ln>
                  <a:noFill/>
                </a:ln>
                <a:solidFill>
                  <a:schemeClr val="tx2"/>
                </a:solidFill>
                <a:effectLst/>
                <a:uLnTx/>
                <a:uFillTx/>
              </a:rPr>
              <a:t>SNF QRP Training – </a:t>
            </a:r>
            <a:r>
              <a:rPr kumimoji="0" lang="en-US" sz="1200" b="1" i="0" u="none" strike="noStrike" cap="none" spc="0" normalizeH="0" baseline="0" noProof="0" dirty="0">
                <a:ln>
                  <a:noFill/>
                </a:ln>
                <a:solidFill>
                  <a:schemeClr val="tx2"/>
                </a:solidFill>
                <a:effectLst/>
                <a:uLnTx/>
                <a:uFillTx/>
                <a:hlinkClick r:id="rId2" tooltip="Post-Event Q&amp;A"/>
              </a:rPr>
              <a:t>Post-Event Q&amp;A</a:t>
            </a:r>
            <a:r>
              <a:rPr kumimoji="0" lang="en-US" sz="1200" b="1" i="0" u="none" strike="noStrike" cap="none" spc="0" normalizeH="0" baseline="0" noProof="0" dirty="0">
                <a:ln>
                  <a:noFill/>
                </a:ln>
                <a:solidFill>
                  <a:schemeClr val="tx2"/>
                </a:solidFill>
                <a:effectLst/>
                <a:uLnTx/>
                <a:uFillTx/>
              </a:rPr>
              <a:t> (August 2023)</a:t>
            </a:r>
          </a:p>
          <a:p>
            <a:pPr marR="0" lvl="0" fontAlgn="base">
              <a:spcAft>
                <a:spcPts val="0"/>
              </a:spcAft>
              <a:buClrTx/>
              <a:buSzTx/>
              <a:tabLst/>
              <a:defRPr/>
            </a:pPr>
            <a:r>
              <a:rPr kumimoji="0" lang="en-US" sz="1200" b="1" i="0" u="none" strike="noStrike" cap="none" spc="0" normalizeH="0" baseline="0" noProof="0" dirty="0">
                <a:ln>
                  <a:noFill/>
                </a:ln>
                <a:solidFill>
                  <a:schemeClr val="tx2"/>
                </a:solidFill>
                <a:effectLst/>
                <a:uLnTx/>
                <a:uFillTx/>
                <a:hlinkClick r:id="rId3" tooltip="Cue Card - Conducting BIMS in Writing"/>
              </a:rPr>
              <a:t>Conducting BIMS in Writing</a:t>
            </a:r>
            <a:r>
              <a:rPr kumimoji="0" lang="en-US" sz="1200" b="1" i="0" u="none" strike="noStrike" cap="none" spc="0" normalizeH="0" baseline="0" noProof="0" dirty="0">
                <a:ln>
                  <a:noFill/>
                </a:ln>
                <a:solidFill>
                  <a:schemeClr val="tx2"/>
                </a:solidFill>
                <a:effectLst/>
                <a:uLnTx/>
                <a:uFillTx/>
              </a:rPr>
              <a:t> (September 2023)</a:t>
            </a:r>
          </a:p>
          <a:p>
            <a:pPr marR="0" lvl="0" fontAlgn="base">
              <a:spcAft>
                <a:spcPts val="0"/>
              </a:spcAft>
              <a:buClrTx/>
              <a:buSzTx/>
              <a:tabLst/>
              <a:defRPr/>
            </a:pPr>
            <a:r>
              <a:rPr kumimoji="0" lang="en-US" sz="1200" b="1" i="0" u="none" strike="noStrike" cap="none" spc="0" normalizeH="0" baseline="0" noProof="0" dirty="0">
                <a:ln>
                  <a:noFill/>
                </a:ln>
                <a:solidFill>
                  <a:schemeClr val="tx2"/>
                </a:solidFill>
                <a:effectLst/>
                <a:uLnTx/>
                <a:uFillTx/>
                <a:hlinkClick r:id="rId4" tooltip="Cue Card - Pain Assessment Interview"/>
              </a:rPr>
              <a:t> Pain Assessment Interview</a:t>
            </a:r>
            <a:r>
              <a:rPr kumimoji="0" lang="en-US" sz="1200" b="1" i="0" u="none" strike="noStrike" cap="none" spc="0" normalizeH="0" baseline="0" noProof="0" dirty="0">
                <a:ln>
                  <a:noFill/>
                </a:ln>
                <a:solidFill>
                  <a:schemeClr val="tx2"/>
                </a:solidFill>
                <a:effectLst/>
                <a:uLnTx/>
                <a:uFillTx/>
              </a:rPr>
              <a:t> (September 2023)</a:t>
            </a:r>
          </a:p>
          <a:p>
            <a:pPr marR="0" lvl="0" fontAlgn="base">
              <a:spcAft>
                <a:spcPts val="0"/>
              </a:spcAft>
              <a:buClrTx/>
              <a:buSzTx/>
              <a:tabLst/>
              <a:defRPr/>
            </a:pPr>
            <a:r>
              <a:rPr kumimoji="0" lang="en-US" sz="1200" b="1" i="0" u="none" strike="noStrike" cap="none" spc="0" normalizeH="0" baseline="0" noProof="0" dirty="0">
                <a:ln>
                  <a:noFill/>
                </a:ln>
                <a:solidFill>
                  <a:schemeClr val="tx2"/>
                </a:solidFill>
                <a:effectLst/>
                <a:uLnTx/>
                <a:uFillTx/>
                <a:hlinkClick r:id="rId5" tooltip="Cue Card - Interview for Daily and Activity Preferences"/>
              </a:rPr>
              <a:t>Interview for Daily and Activity Preferences</a:t>
            </a:r>
            <a:r>
              <a:rPr kumimoji="0" lang="en-US" sz="1200" b="1" i="0" u="none" strike="noStrike" cap="none" spc="0" normalizeH="0" baseline="0" noProof="0" dirty="0">
                <a:ln>
                  <a:noFill/>
                </a:ln>
                <a:solidFill>
                  <a:schemeClr val="tx2"/>
                </a:solidFill>
                <a:effectLst/>
                <a:uLnTx/>
                <a:uFillTx/>
              </a:rPr>
              <a:t> (September 2023)</a:t>
            </a:r>
          </a:p>
          <a:p>
            <a:endParaRPr lang="en-US" sz="1200" dirty="0">
              <a:solidFill>
                <a:schemeClr val="tx2"/>
              </a:solidFill>
            </a:endParaRPr>
          </a:p>
        </p:txBody>
      </p:sp>
      <p:pic>
        <p:nvPicPr>
          <p:cNvPr id="9" name="Picture 8" descr="Different coloured organisers">
            <a:extLst>
              <a:ext uri="{FF2B5EF4-FFF2-40B4-BE49-F238E27FC236}">
                <a16:creationId xmlns:a16="http://schemas.microsoft.com/office/drawing/2014/main" id="{580EE63A-AC5D-8C53-1F58-D5655F51BFC8}"/>
              </a:ext>
            </a:extLst>
          </p:cNvPr>
          <p:cNvPicPr>
            <a:picLocks noChangeAspect="1"/>
          </p:cNvPicPr>
          <p:nvPr/>
        </p:nvPicPr>
        <p:blipFill rotWithShape="1">
          <a:blip r:embed="rId6"/>
          <a:srcRect l="17345" r="16523" b="1"/>
          <a:stretch/>
        </p:blipFill>
        <p:spPr>
          <a:xfrm>
            <a:off x="-20760" y="10"/>
            <a:ext cx="7496434" cy="6857990"/>
          </a:xfrm>
          <a:prstGeom prst="rect">
            <a:avLst/>
          </a:prstGeom>
        </p:spPr>
      </p:pic>
      <p:grpSp>
        <p:nvGrpSpPr>
          <p:cNvPr id="33" name="Group 17">
            <a:extLst>
              <a:ext uri="{FF2B5EF4-FFF2-40B4-BE49-F238E27FC236}">
                <a16:creationId xmlns:a16="http://schemas.microsoft.com/office/drawing/2014/main" id="{D1210C2A-0C19-7C34-E3A1-5172C908C8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953991" flipV="1">
            <a:off x="322488" y="4720460"/>
            <a:ext cx="944047" cy="1424107"/>
            <a:chOff x="11427017" y="5072635"/>
            <a:chExt cx="1284318" cy="1937410"/>
          </a:xfrm>
        </p:grpSpPr>
        <p:sp>
          <p:nvSpPr>
            <p:cNvPr id="19" name="Freeform: Shape 18">
              <a:extLst>
                <a:ext uri="{FF2B5EF4-FFF2-40B4-BE49-F238E27FC236}">
                  <a16:creationId xmlns:a16="http://schemas.microsoft.com/office/drawing/2014/main" id="{CFC1A37A-2723-6A37-3676-D8CE83C4D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427017" y="5072635"/>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32A25927-817B-CB2C-41B8-AB7BEAC532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427017" y="5072635"/>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Shape 21">
            <a:extLst>
              <a:ext uri="{FF2B5EF4-FFF2-40B4-BE49-F238E27FC236}">
                <a16:creationId xmlns:a16="http://schemas.microsoft.com/office/drawing/2014/main" id="{A5CECA87-34DF-22B1-1B16-98296DC2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32479">
            <a:off x="960118" y="6272525"/>
            <a:ext cx="1198077" cy="479527"/>
          </a:xfrm>
          <a:custGeom>
            <a:avLst/>
            <a:gdLst>
              <a:gd name="connsiteX0" fmla="*/ 1338349 w 1338349"/>
              <a:gd name="connsiteY0" fmla="*/ 347818 h 535670"/>
              <a:gd name="connsiteX1" fmla="*/ 1287341 w 1338349"/>
              <a:gd name="connsiteY1" fmla="*/ 535530 h 535670"/>
              <a:gd name="connsiteX2" fmla="*/ 372868 w 1338349"/>
              <a:gd name="connsiteY2" fmla="*/ 397570 h 535670"/>
              <a:gd name="connsiteX3" fmla="*/ 245339 w 1338349"/>
              <a:gd name="connsiteY3" fmla="*/ 374153 h 535670"/>
              <a:gd name="connsiteX4" fmla="*/ 0 w 1338349"/>
              <a:gd name="connsiteY4" fmla="*/ 69826 h 535670"/>
              <a:gd name="connsiteX5" fmla="*/ 36770 w 1338349"/>
              <a:gd name="connsiteY5" fmla="*/ 0 h 535670"/>
              <a:gd name="connsiteX6" fmla="*/ 159700 w 1338349"/>
              <a:gd name="connsiteY6" fmla="*/ 32956 h 535670"/>
              <a:gd name="connsiteX7" fmla="*/ 1338349 w 1338349"/>
              <a:gd name="connsiteY7" fmla="*/ 347818 h 53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8349" h="535670">
                <a:moveTo>
                  <a:pt x="1338349" y="347818"/>
                </a:moveTo>
                <a:cubicBezTo>
                  <a:pt x="1334499" y="384480"/>
                  <a:pt x="1300731" y="541013"/>
                  <a:pt x="1287341" y="535530"/>
                </a:cubicBezTo>
                <a:cubicBezTo>
                  <a:pt x="1136748" y="531428"/>
                  <a:pt x="720671" y="460643"/>
                  <a:pt x="372868" y="397570"/>
                </a:cubicBezTo>
                <a:lnTo>
                  <a:pt x="245339" y="374153"/>
                </a:lnTo>
                <a:lnTo>
                  <a:pt x="0" y="69826"/>
                </a:lnTo>
                <a:lnTo>
                  <a:pt x="36770" y="0"/>
                </a:lnTo>
                <a:lnTo>
                  <a:pt x="159700" y="32956"/>
                </a:lnTo>
                <a:cubicBezTo>
                  <a:pt x="552583" y="137910"/>
                  <a:pt x="1300698" y="323919"/>
                  <a:pt x="1338349" y="347818"/>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oup 23">
            <a:extLst>
              <a:ext uri="{FF2B5EF4-FFF2-40B4-BE49-F238E27FC236}">
                <a16:creationId xmlns:a16="http://schemas.microsoft.com/office/drawing/2014/main" id="{A545E85B-3737-BA9F-68E5-7D73094BBC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3705" y="6191675"/>
            <a:ext cx="314491" cy="317492"/>
            <a:chOff x="9571360" y="4439737"/>
            <a:chExt cx="351312" cy="354664"/>
          </a:xfrm>
        </p:grpSpPr>
        <p:sp>
          <p:nvSpPr>
            <p:cNvPr id="25" name="Freeform: Shape 24">
              <a:extLst>
                <a:ext uri="{FF2B5EF4-FFF2-40B4-BE49-F238E27FC236}">
                  <a16:creationId xmlns:a16="http://schemas.microsoft.com/office/drawing/2014/main" id="{25406770-A488-76E3-16C2-012448BEA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25">
              <a:extLst>
                <a:ext uri="{FF2B5EF4-FFF2-40B4-BE49-F238E27FC236}">
                  <a16:creationId xmlns:a16="http://schemas.microsoft.com/office/drawing/2014/main" id="{DB4CDFAC-A030-3569-398B-B744B07B1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24183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6D29B1CB-9381-DD20-B7DA-6F231F130F66}"/>
              </a:ext>
            </a:extLst>
          </p:cNvPr>
          <p:cNvSpPr txBox="1"/>
          <p:nvPr/>
        </p:nvSpPr>
        <p:spPr>
          <a:xfrm>
            <a:off x="152362" y="1825625"/>
            <a:ext cx="6575009" cy="4351338"/>
          </a:xfrm>
          <a:prstGeom prst="rect">
            <a:avLst/>
          </a:prstGeom>
        </p:spPr>
        <p:txBody>
          <a:bodyPr vert="horz" lIns="91440" tIns="45720" rIns="91440" bIns="45720" rtlCol="0">
            <a:normAutofit/>
          </a:bodyPr>
          <a:lstStyle/>
          <a:p>
            <a:pPr>
              <a:lnSpc>
                <a:spcPct val="90000"/>
              </a:lnSpc>
              <a:spcAft>
                <a:spcPts val="600"/>
              </a:spcAft>
            </a:pPr>
            <a:r>
              <a:rPr lang="en-US" dirty="0"/>
              <a:t>SUBJECT: </a:t>
            </a:r>
          </a:p>
          <a:p>
            <a:pPr>
              <a:lnSpc>
                <a:spcPct val="90000"/>
              </a:lnSpc>
              <a:spcAft>
                <a:spcPts val="600"/>
              </a:spcAft>
            </a:pPr>
            <a:r>
              <a:rPr lang="en-US" dirty="0"/>
              <a:t>Updates to Nursing Home Care Compare Staffing and Quality Measures </a:t>
            </a:r>
          </a:p>
        </p:txBody>
      </p:sp>
      <p:pic>
        <p:nvPicPr>
          <p:cNvPr id="5" name="Picture 4" descr="Desk with stethoscope and computer keyboard">
            <a:extLst>
              <a:ext uri="{FF2B5EF4-FFF2-40B4-BE49-F238E27FC236}">
                <a16:creationId xmlns:a16="http://schemas.microsoft.com/office/drawing/2014/main" id="{D736B0AC-59B6-BC52-5298-67627BE77362}"/>
              </a:ext>
            </a:extLst>
          </p:cNvPr>
          <p:cNvPicPr>
            <a:picLocks noChangeAspect="1"/>
          </p:cNvPicPr>
          <p:nvPr/>
        </p:nvPicPr>
        <p:blipFill rotWithShape="1">
          <a:blip r:embed="rId2"/>
          <a:srcRect l="33251" r="-2"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53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Stock exchange numbers">
            <a:extLst>
              <a:ext uri="{FF2B5EF4-FFF2-40B4-BE49-F238E27FC236}">
                <a16:creationId xmlns:a16="http://schemas.microsoft.com/office/drawing/2014/main" id="{997893B9-6278-3930-C080-64E6FD381662}"/>
              </a:ext>
            </a:extLst>
          </p:cNvPr>
          <p:cNvPicPr>
            <a:picLocks noChangeAspect="1"/>
          </p:cNvPicPr>
          <p:nvPr/>
        </p:nvPicPr>
        <p:blipFill rotWithShape="1">
          <a:blip r:embed="rId2"/>
          <a:srcRect l="25501" r="27238"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8"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A5C2C83-22D0-0C92-F1E3-C5F8B4195F55}"/>
              </a:ext>
            </a:extLst>
          </p:cNvPr>
          <p:cNvSpPr txBox="1"/>
          <p:nvPr/>
        </p:nvSpPr>
        <p:spPr>
          <a:xfrm>
            <a:off x="5271796" y="989045"/>
            <a:ext cx="6276736" cy="5230780"/>
          </a:xfrm>
          <a:prstGeom prst="rect">
            <a:avLst/>
          </a:prstGeom>
        </p:spPr>
        <p:txBody>
          <a:bodyPr vert="horz" lIns="91440" tIns="45720" rIns="91440" bIns="45720" rtlCol="0">
            <a:normAutofit/>
          </a:bodyPr>
          <a:lstStyle/>
          <a:p>
            <a:pPr>
              <a:lnSpc>
                <a:spcPct val="90000"/>
              </a:lnSpc>
              <a:spcAft>
                <a:spcPts val="600"/>
              </a:spcAft>
            </a:pPr>
            <a:r>
              <a:rPr lang="en-US" sz="1700" b="1" dirty="0"/>
              <a:t>Adjustment to Staffing and Quality Measures: </a:t>
            </a:r>
          </a:p>
          <a:p>
            <a:pPr>
              <a:lnSpc>
                <a:spcPct val="90000"/>
              </a:lnSpc>
              <a:spcAft>
                <a:spcPts val="600"/>
              </a:spcAft>
            </a:pPr>
            <a:r>
              <a:rPr lang="en-US" sz="1700" dirty="0"/>
              <a:t>CMS will update the staffing level case-mix adjustment methodology and replace some of the Quality Measures (QMs) used on Nursing Home Care Compare, in order to accommodate changes to the Minimum Data Set (MDS). </a:t>
            </a:r>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dirty="0"/>
              <a:t>Additionally, CMS will discontinue the CMS-672 form since the section G MDS data, used to populate this form, is being eliminated. </a:t>
            </a:r>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b="1" dirty="0"/>
              <a:t>Penalty for Providers that Fail to Submit Staffing Data: </a:t>
            </a:r>
          </a:p>
          <a:p>
            <a:pPr>
              <a:lnSpc>
                <a:spcPct val="90000"/>
              </a:lnSpc>
              <a:spcAft>
                <a:spcPts val="600"/>
              </a:spcAft>
            </a:pPr>
            <a:r>
              <a:rPr lang="en-US" sz="1700" dirty="0"/>
              <a:t>To incentivize providers to submit accurate staffing data, CMS will revise the staffing rating methodology so providers that fail to submit staffing data or submit erroneous data receive the lowest score possible for corresponding staffing turnover measures.</a:t>
            </a:r>
          </a:p>
        </p:txBody>
      </p:sp>
    </p:spTree>
    <p:extLst>
      <p:ext uri="{BB962C8B-B14F-4D97-AF65-F5344CB8AC3E}">
        <p14:creationId xmlns:p14="http://schemas.microsoft.com/office/powerpoint/2010/main" val="105611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blue and green lines&#10;&#10;Description automatically generated">
            <a:extLst>
              <a:ext uri="{FF2B5EF4-FFF2-40B4-BE49-F238E27FC236}">
                <a16:creationId xmlns:a16="http://schemas.microsoft.com/office/drawing/2014/main" id="{A2F2C287-DE73-34FD-0660-6069BFA47700}"/>
              </a:ext>
            </a:extLst>
          </p:cNvPr>
          <p:cNvPicPr>
            <a:picLocks noChangeAspect="1"/>
          </p:cNvPicPr>
          <p:nvPr/>
        </p:nvPicPr>
        <p:blipFill rotWithShape="1">
          <a:blip r:embed="rId2"/>
          <a:srcRect l="36296" r="16443"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TextBox 2">
            <a:extLst>
              <a:ext uri="{FF2B5EF4-FFF2-40B4-BE49-F238E27FC236}">
                <a16:creationId xmlns:a16="http://schemas.microsoft.com/office/drawing/2014/main" id="{C712B10C-056A-1E2E-518E-D153E08B085C}"/>
              </a:ext>
            </a:extLst>
          </p:cNvPr>
          <p:cNvGraphicFramePr/>
          <p:nvPr>
            <p:extLst>
              <p:ext uri="{D42A27DB-BD31-4B8C-83A1-F6EECF244321}">
                <p14:modId xmlns:p14="http://schemas.microsoft.com/office/powerpoint/2010/main" val="2378639311"/>
              </p:ext>
            </p:extLst>
          </p:nvPr>
        </p:nvGraphicFramePr>
        <p:xfrm>
          <a:off x="5189415" y="1180123"/>
          <a:ext cx="6359117" cy="5039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506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444D337-4D9F-40A8-BA84-C0BFA7A8A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70478D1D-B50E-41C8-8A55-36A53D449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4" name="TextBox 2">
            <a:extLst>
              <a:ext uri="{FF2B5EF4-FFF2-40B4-BE49-F238E27FC236}">
                <a16:creationId xmlns:a16="http://schemas.microsoft.com/office/drawing/2014/main" id="{054DCD0C-84BC-D683-60FB-1349A6078240}"/>
              </a:ext>
            </a:extLst>
          </p:cNvPr>
          <p:cNvGraphicFramePr/>
          <p:nvPr>
            <p:extLst>
              <p:ext uri="{D42A27DB-BD31-4B8C-83A1-F6EECF244321}">
                <p14:modId xmlns:p14="http://schemas.microsoft.com/office/powerpoint/2010/main" val="1225856501"/>
              </p:ext>
            </p:extLst>
          </p:nvPr>
        </p:nvGraphicFramePr>
        <p:xfrm>
          <a:off x="722352" y="1908550"/>
          <a:ext cx="10754630" cy="4114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5089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19D5362CC7534FA81ED20C37ACC75C" ma:contentTypeVersion="14" ma:contentTypeDescription="Create a new document." ma:contentTypeScope="" ma:versionID="203c398ef6a7d860ac15bd4af4054079">
  <xsd:schema xmlns:xsd="http://www.w3.org/2001/XMLSchema" xmlns:xs="http://www.w3.org/2001/XMLSchema" xmlns:p="http://schemas.microsoft.com/office/2006/metadata/properties" xmlns:ns3="4a015e45-d154-4a46-ad30-2edd6f9996c5" xmlns:ns4="22d3fd57-1068-4b37-aefd-e981167c3040" targetNamespace="http://schemas.microsoft.com/office/2006/metadata/properties" ma:root="true" ma:fieldsID="444fa62d4e7048d063a9a7ab3cf87506" ns3:_="" ns4:_="">
    <xsd:import namespace="4a015e45-d154-4a46-ad30-2edd6f9996c5"/>
    <xsd:import namespace="22d3fd57-1068-4b37-aefd-e981167c304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SystemTags"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15e45-d154-4a46-ad30-2edd6f9996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d3fd57-1068-4b37-aefd-e981167c304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a015e45-d154-4a46-ad30-2edd6f9996c5" xsi:nil="true"/>
  </documentManagement>
</p:properties>
</file>

<file path=customXml/itemProps1.xml><?xml version="1.0" encoding="utf-8"?>
<ds:datastoreItem xmlns:ds="http://schemas.openxmlformats.org/officeDocument/2006/customXml" ds:itemID="{18935755-99F1-4711-8E6C-117F4981A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015e45-d154-4a46-ad30-2edd6f9996c5"/>
    <ds:schemaRef ds:uri="22d3fd57-1068-4b37-aefd-e981167c30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27DEB3-42CC-464B-8FEF-26FA9A8D7BDF}">
  <ds:schemaRefs>
    <ds:schemaRef ds:uri="http://schemas.microsoft.com/sharepoint/v3/contenttype/forms"/>
  </ds:schemaRefs>
</ds:datastoreItem>
</file>

<file path=customXml/itemProps3.xml><?xml version="1.0" encoding="utf-8"?>
<ds:datastoreItem xmlns:ds="http://schemas.openxmlformats.org/officeDocument/2006/customXml" ds:itemID="{E588F00C-4B44-47A7-9592-F6B9DC08C2DF}">
  <ds:schemaRefs>
    <ds:schemaRef ds:uri="http://schemas.microsoft.com/office/infopath/2007/PartnerControls"/>
    <ds:schemaRef ds:uri="http://purl.org/dc/elements/1.1/"/>
    <ds:schemaRef ds:uri="http://schemas.microsoft.com/office/2006/documentManagement/types"/>
    <ds:schemaRef ds:uri="4a015e45-d154-4a46-ad30-2edd6f9996c5"/>
    <ds:schemaRef ds:uri="http://schemas.microsoft.com/office/2006/metadata/properties"/>
    <ds:schemaRef ds:uri="http://purl.org/dc/terms/"/>
    <ds:schemaRef ds:uri="http://schemas.openxmlformats.org/package/2006/metadata/core-properties"/>
    <ds:schemaRef ds:uri="22d3fd57-1068-4b37-aefd-e981167c304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4347</TotalTime>
  <Words>3571</Words>
  <Application>Microsoft Office PowerPoint</Application>
  <PresentationFormat>Widescreen</PresentationFormat>
  <Paragraphs>279</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Arimo</vt:lpstr>
      <vt:lpstr>Calibri</vt:lpstr>
      <vt:lpstr>Calibri Light</vt:lpstr>
      <vt:lpstr>Open Sans</vt:lpstr>
      <vt:lpstr>Office Theme</vt:lpstr>
      <vt:lpstr>State of Tennessee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SECTION N: MEDICATIONS Intent:   The intent of the items in this section is to record the number of days, during the last 7 days (or since admission/entry or reentry if less than 7 days) that any type of injection, insulin, and/or select medications were received by the resident. In addition, two medication sections have been added. The first is an Antipsychotic Medication Review. Including this information will assist facilities to evaluate the use and management of these medications. Each aspect of antipsychotic medication use and management has important associations with the quality of life and quality of care of residents receiving these medications.   The second is a series of data elements addressing Drug Regimen Review. These data elements document whether a drug regimen review was conducted upon the start of a SNF PPS stay through the end of the SNF PPS stay and whether any clinically significant medication issues identified were addressed in a timely manner.</vt:lpstr>
      <vt:lpstr>PowerPoint Presentation</vt:lpstr>
      <vt:lpstr>SECTION K: SWALLOWING/NUTRITIONAL STATUS Intent:   The items in this section are intended to assess the many conditions that could affect the resident’s ability to maintain adequate nutrition and hydration. This section covers swallowing disorders, height and weight, weight loss, and nutritional approaches. The assessor should collaborate with the dietitian and dietary staff to ensure that items in this section have been assessed and calculated accurately</vt:lpstr>
      <vt:lpstr>SECTION O: SPECIAL TREATMENTS, PROCEDURES, AND PROGRAMS Intent:   The intent of the items in this section is to identify any special treatments, procedures, and programs that the resident received or performed during the specified time periods. </vt:lpstr>
      <vt:lpstr>PowerPoint Presentation</vt:lpstr>
      <vt:lpstr>PowerPoint Presentation</vt:lpstr>
      <vt:lpstr>PowerPoint Presentation</vt:lpstr>
      <vt:lpstr>PowerPoint Presentation</vt:lpstr>
      <vt:lpstr>Other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verna</dc:creator>
  <cp:lastModifiedBy>Debra Verna</cp:lastModifiedBy>
  <cp:revision>12</cp:revision>
  <dcterms:created xsi:type="dcterms:W3CDTF">2023-09-24T22:02:55Z</dcterms:created>
  <dcterms:modified xsi:type="dcterms:W3CDTF">2024-10-10T20:25:38Z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0x0101005A19D5362CC7534FA81ED20C37ACC75C</vt:lpwstr>
  </property>
</Properties>
</file>