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notesSlides/notesSlide4.xml" ContentType="application/vnd.openxmlformats-officedocument.presentationml.notesSlide+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microsoft.com/office/2020/02/relationships/classificationlabels" Target="docMetadata/LabelInfo.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42"/>
  </p:notesMasterIdLst>
  <p:sldIdLst>
    <p:sldId id="309" r:id="rId3"/>
    <p:sldId id="1339" r:id="rId4"/>
    <p:sldId id="1341" r:id="rId5"/>
    <p:sldId id="1400" r:id="rId6"/>
    <p:sldId id="1348" r:id="rId7"/>
    <p:sldId id="1351" r:id="rId8"/>
    <p:sldId id="1352" r:id="rId9"/>
    <p:sldId id="1347" r:id="rId10"/>
    <p:sldId id="1398" r:id="rId11"/>
    <p:sldId id="1370" r:id="rId12"/>
    <p:sldId id="1371" r:id="rId13"/>
    <p:sldId id="1372" r:id="rId14"/>
    <p:sldId id="1373" r:id="rId15"/>
    <p:sldId id="1374" r:id="rId16"/>
    <p:sldId id="1375" r:id="rId17"/>
    <p:sldId id="1376" r:id="rId18"/>
    <p:sldId id="1377" r:id="rId19"/>
    <p:sldId id="1378" r:id="rId20"/>
    <p:sldId id="1379" r:id="rId21"/>
    <p:sldId id="1380" r:id="rId22"/>
    <p:sldId id="1381" r:id="rId23"/>
    <p:sldId id="1382" r:id="rId24"/>
    <p:sldId id="1383" r:id="rId25"/>
    <p:sldId id="1384" r:id="rId26"/>
    <p:sldId id="1385" r:id="rId27"/>
    <p:sldId id="1386" r:id="rId28"/>
    <p:sldId id="1387" r:id="rId29"/>
    <p:sldId id="1388" r:id="rId30"/>
    <p:sldId id="1389" r:id="rId31"/>
    <p:sldId id="1390" r:id="rId32"/>
    <p:sldId id="1391" r:id="rId33"/>
    <p:sldId id="1392" r:id="rId34"/>
    <p:sldId id="1393" r:id="rId35"/>
    <p:sldId id="1353" r:id="rId36"/>
    <p:sldId id="1350" r:id="rId37"/>
    <p:sldId id="1349" r:id="rId38"/>
    <p:sldId id="1342" r:id="rId39"/>
    <p:sldId id="1346" r:id="rId40"/>
    <p:sldId id="1399" r:id="rId41"/>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85F1CD-E798-4727-987C-13D5D1555CB0}" v="16" dt="2025-11-25T20:15:22.0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quallah S. Shanks" userId="a5afa3dd-0181-4b8f-ae99-64134fb2eab3" providerId="ADAL" clId="{8F2BFFF9-35FC-476E-B7AC-2294F4B3641E}"/>
    <pc:docChg chg="undo redo custSel addSld delSld modSld">
      <pc:chgData name="Shaquallah S. Shanks" userId="a5afa3dd-0181-4b8f-ae99-64134fb2eab3" providerId="ADAL" clId="{8F2BFFF9-35FC-476E-B7AC-2294F4B3641E}" dt="2025-11-25T20:35:00.587" v="400" actId="404"/>
      <pc:docMkLst>
        <pc:docMk/>
      </pc:docMkLst>
      <pc:sldChg chg="modSp del mod">
        <pc:chgData name="Shaquallah S. Shanks" userId="a5afa3dd-0181-4b8f-ae99-64134fb2eab3" providerId="ADAL" clId="{8F2BFFF9-35FC-476E-B7AC-2294F4B3641E}" dt="2025-11-25T20:12:48.200" v="370" actId="2696"/>
        <pc:sldMkLst>
          <pc:docMk/>
          <pc:sldMk cId="3990242230" sldId="308"/>
        </pc:sldMkLst>
        <pc:graphicFrameChg chg="modGraphic">
          <ac:chgData name="Shaquallah S. Shanks" userId="a5afa3dd-0181-4b8f-ae99-64134fb2eab3" providerId="ADAL" clId="{8F2BFFF9-35FC-476E-B7AC-2294F4B3641E}" dt="2025-11-25T20:07:40.303" v="308" actId="20577"/>
          <ac:graphicFrameMkLst>
            <pc:docMk/>
            <pc:sldMk cId="3990242230" sldId="308"/>
            <ac:graphicFrameMk id="14" creationId="{E5795817-15FA-47E3-8B4A-48677AB32BDC}"/>
          </ac:graphicFrameMkLst>
        </pc:graphicFrameChg>
      </pc:sldChg>
      <pc:sldChg chg="modSp mod">
        <pc:chgData name="Shaquallah S. Shanks" userId="a5afa3dd-0181-4b8f-ae99-64134fb2eab3" providerId="ADAL" clId="{8F2BFFF9-35FC-476E-B7AC-2294F4B3641E}" dt="2025-11-18T21:29:18.977" v="213" actId="20577"/>
        <pc:sldMkLst>
          <pc:docMk/>
          <pc:sldMk cId="792409887" sldId="309"/>
        </pc:sldMkLst>
        <pc:spChg chg="mod">
          <ac:chgData name="Shaquallah S. Shanks" userId="a5afa3dd-0181-4b8f-ae99-64134fb2eab3" providerId="ADAL" clId="{8F2BFFF9-35FC-476E-B7AC-2294F4B3641E}" dt="2025-11-18T21:29:18.977" v="213" actId="20577"/>
          <ac:spMkLst>
            <pc:docMk/>
            <pc:sldMk cId="792409887" sldId="309"/>
            <ac:spMk id="3" creationId="{5614F15E-B66C-4930-8208-4AC431D8EC0B}"/>
          </ac:spMkLst>
        </pc:spChg>
      </pc:sldChg>
      <pc:sldChg chg="modSp mod">
        <pc:chgData name="Shaquallah S. Shanks" userId="a5afa3dd-0181-4b8f-ae99-64134fb2eab3" providerId="ADAL" clId="{8F2BFFF9-35FC-476E-B7AC-2294F4B3641E}" dt="2025-11-25T19:02:31.679" v="306" actId="20577"/>
        <pc:sldMkLst>
          <pc:docMk/>
          <pc:sldMk cId="3718876378" sldId="1339"/>
        </pc:sldMkLst>
        <pc:graphicFrameChg chg="mod modGraphic">
          <ac:chgData name="Shaquallah S. Shanks" userId="a5afa3dd-0181-4b8f-ae99-64134fb2eab3" providerId="ADAL" clId="{8F2BFFF9-35FC-476E-B7AC-2294F4B3641E}" dt="2025-11-25T19:02:31.679" v="306" actId="20577"/>
          <ac:graphicFrameMkLst>
            <pc:docMk/>
            <pc:sldMk cId="3718876378" sldId="1339"/>
            <ac:graphicFrameMk id="23" creationId="{3E819E4A-6F33-86A5-C59A-74983C96E1F1}"/>
          </ac:graphicFrameMkLst>
        </pc:graphicFrameChg>
      </pc:sldChg>
      <pc:sldChg chg="modSp mod">
        <pc:chgData name="Shaquallah S. Shanks" userId="a5afa3dd-0181-4b8f-ae99-64134fb2eab3" providerId="ADAL" clId="{8F2BFFF9-35FC-476E-B7AC-2294F4B3641E}" dt="2025-11-25T18:55:02.332" v="288" actId="20577"/>
        <pc:sldMkLst>
          <pc:docMk/>
          <pc:sldMk cId="2670505913" sldId="1341"/>
        </pc:sldMkLst>
        <pc:spChg chg="mod">
          <ac:chgData name="Shaquallah S. Shanks" userId="a5afa3dd-0181-4b8f-ae99-64134fb2eab3" providerId="ADAL" clId="{8F2BFFF9-35FC-476E-B7AC-2294F4B3641E}" dt="2025-11-25T18:53:21.797" v="273" actId="27636"/>
          <ac:spMkLst>
            <pc:docMk/>
            <pc:sldMk cId="2670505913" sldId="1341"/>
            <ac:spMk id="2" creationId="{399D4D3B-C951-D068-404A-C39BC7E1E5BA}"/>
          </ac:spMkLst>
        </pc:spChg>
        <pc:spChg chg="mod">
          <ac:chgData name="Shaquallah S. Shanks" userId="a5afa3dd-0181-4b8f-ae99-64134fb2eab3" providerId="ADAL" clId="{8F2BFFF9-35FC-476E-B7AC-2294F4B3641E}" dt="2025-11-25T18:55:02.332" v="288" actId="20577"/>
          <ac:spMkLst>
            <pc:docMk/>
            <pc:sldMk cId="2670505913" sldId="1341"/>
            <ac:spMk id="5" creationId="{DA8689FD-3040-E481-ABFE-014802E6EE21}"/>
          </ac:spMkLst>
        </pc:spChg>
      </pc:sldChg>
      <pc:sldChg chg="modSp mod">
        <pc:chgData name="Shaquallah S. Shanks" userId="a5afa3dd-0181-4b8f-ae99-64134fb2eab3" providerId="ADAL" clId="{8F2BFFF9-35FC-476E-B7AC-2294F4B3641E}" dt="2025-11-25T18:59:16.923" v="291" actId="2711"/>
        <pc:sldMkLst>
          <pc:docMk/>
          <pc:sldMk cId="3673165101" sldId="1346"/>
        </pc:sldMkLst>
        <pc:spChg chg="mod">
          <ac:chgData name="Shaquallah S. Shanks" userId="a5afa3dd-0181-4b8f-ae99-64134fb2eab3" providerId="ADAL" clId="{8F2BFFF9-35FC-476E-B7AC-2294F4B3641E}" dt="2025-11-25T18:59:16.923" v="291" actId="2711"/>
          <ac:spMkLst>
            <pc:docMk/>
            <pc:sldMk cId="3673165101" sldId="1346"/>
            <ac:spMk id="4" creationId="{BF4DEC0D-B6FE-C8C2-E06E-3CFD6E32C8D5}"/>
          </ac:spMkLst>
        </pc:spChg>
      </pc:sldChg>
      <pc:sldChg chg="modSp mod modClrScheme chgLayout">
        <pc:chgData name="Shaquallah S. Shanks" userId="a5afa3dd-0181-4b8f-ae99-64134fb2eab3" providerId="ADAL" clId="{8F2BFFF9-35FC-476E-B7AC-2294F4B3641E}" dt="2025-11-25T20:14:48.016" v="375" actId="700"/>
        <pc:sldMkLst>
          <pc:docMk/>
          <pc:sldMk cId="2873789960" sldId="1348"/>
        </pc:sldMkLst>
        <pc:spChg chg="mod ord">
          <ac:chgData name="Shaquallah S. Shanks" userId="a5afa3dd-0181-4b8f-ae99-64134fb2eab3" providerId="ADAL" clId="{8F2BFFF9-35FC-476E-B7AC-2294F4B3641E}" dt="2025-11-25T20:14:48.016" v="375" actId="700"/>
          <ac:spMkLst>
            <pc:docMk/>
            <pc:sldMk cId="2873789960" sldId="1348"/>
            <ac:spMk id="2" creationId="{6851388F-2FE7-EC33-2BFC-3399E1DF01A5}"/>
          </ac:spMkLst>
        </pc:spChg>
        <pc:spChg chg="mod ord">
          <ac:chgData name="Shaquallah S. Shanks" userId="a5afa3dd-0181-4b8f-ae99-64134fb2eab3" providerId="ADAL" clId="{8F2BFFF9-35FC-476E-B7AC-2294F4B3641E}" dt="2025-11-25T20:14:48.016" v="375" actId="700"/>
          <ac:spMkLst>
            <pc:docMk/>
            <pc:sldMk cId="2873789960" sldId="1348"/>
            <ac:spMk id="3" creationId="{73A4AC6B-223E-B379-3E49-AB61BD28EE8F}"/>
          </ac:spMkLst>
        </pc:spChg>
        <pc:spChg chg="mod ord">
          <ac:chgData name="Shaquallah S. Shanks" userId="a5afa3dd-0181-4b8f-ae99-64134fb2eab3" providerId="ADAL" clId="{8F2BFFF9-35FC-476E-B7AC-2294F4B3641E}" dt="2025-11-25T20:14:48.016" v="375" actId="700"/>
          <ac:spMkLst>
            <pc:docMk/>
            <pc:sldMk cId="2873789960" sldId="1348"/>
            <ac:spMk id="4" creationId="{B2BC090E-5185-FAC7-9A7F-C88F680CBEEA}"/>
          </ac:spMkLst>
        </pc:spChg>
        <pc:spChg chg="mod ord">
          <ac:chgData name="Shaquallah S. Shanks" userId="a5afa3dd-0181-4b8f-ae99-64134fb2eab3" providerId="ADAL" clId="{8F2BFFF9-35FC-476E-B7AC-2294F4B3641E}" dt="2025-11-25T20:14:48.016" v="375" actId="700"/>
          <ac:spMkLst>
            <pc:docMk/>
            <pc:sldMk cId="2873789960" sldId="1348"/>
            <ac:spMk id="5" creationId="{D4077640-8A8E-F1D2-8BF4-CDB17451A968}"/>
          </ac:spMkLst>
        </pc:spChg>
        <pc:graphicFrameChg chg="mod ord">
          <ac:chgData name="Shaquallah S. Shanks" userId="a5afa3dd-0181-4b8f-ae99-64134fb2eab3" providerId="ADAL" clId="{8F2BFFF9-35FC-476E-B7AC-2294F4B3641E}" dt="2025-11-25T20:14:48.016" v="375" actId="700"/>
          <ac:graphicFrameMkLst>
            <pc:docMk/>
            <pc:sldMk cId="2873789960" sldId="1348"/>
            <ac:graphicFrameMk id="7" creationId="{0E20B86B-B077-AE60-B104-47E3EA9818F7}"/>
          </ac:graphicFrameMkLst>
        </pc:graphicFrameChg>
      </pc:sldChg>
      <pc:sldChg chg="modSp mod">
        <pc:chgData name="Shaquallah S. Shanks" userId="a5afa3dd-0181-4b8f-ae99-64134fb2eab3" providerId="ADAL" clId="{8F2BFFF9-35FC-476E-B7AC-2294F4B3641E}" dt="2025-11-18T21:40:30.887" v="237" actId="6549"/>
        <pc:sldMkLst>
          <pc:docMk/>
          <pc:sldMk cId="715140304" sldId="1351"/>
        </pc:sldMkLst>
        <pc:spChg chg="mod">
          <ac:chgData name="Shaquallah S. Shanks" userId="a5afa3dd-0181-4b8f-ae99-64134fb2eab3" providerId="ADAL" clId="{8F2BFFF9-35FC-476E-B7AC-2294F4B3641E}" dt="2025-11-18T21:40:30.887" v="237" actId="6549"/>
          <ac:spMkLst>
            <pc:docMk/>
            <pc:sldMk cId="715140304" sldId="1351"/>
            <ac:spMk id="3" creationId="{BD1931BD-F225-9A84-E25B-75A5725A2545}"/>
          </ac:spMkLst>
        </pc:spChg>
        <pc:spChg chg="mod">
          <ac:chgData name="Shaquallah S. Shanks" userId="a5afa3dd-0181-4b8f-ae99-64134fb2eab3" providerId="ADAL" clId="{8F2BFFF9-35FC-476E-B7AC-2294F4B3641E}" dt="2025-11-18T21:40:25.705" v="225" actId="27636"/>
          <ac:spMkLst>
            <pc:docMk/>
            <pc:sldMk cId="715140304" sldId="1351"/>
            <ac:spMk id="5" creationId="{AAA2B261-322B-1C5A-9FED-87A5FB193A25}"/>
          </ac:spMkLst>
        </pc:spChg>
      </pc:sldChg>
      <pc:sldChg chg="addSp delSp modSp new mod setBg">
        <pc:chgData name="Shaquallah S. Shanks" userId="a5afa3dd-0181-4b8f-ae99-64134fb2eab3" providerId="ADAL" clId="{8F2BFFF9-35FC-476E-B7AC-2294F4B3641E}" dt="2025-11-25T20:13:12.644" v="372" actId="947"/>
        <pc:sldMkLst>
          <pc:docMk/>
          <pc:sldMk cId="1601362922" sldId="1399"/>
        </pc:sldMkLst>
        <pc:spChg chg="mod">
          <ac:chgData name="Shaquallah S. Shanks" userId="a5afa3dd-0181-4b8f-ae99-64134fb2eab3" providerId="ADAL" clId="{8F2BFFF9-35FC-476E-B7AC-2294F4B3641E}" dt="2025-11-25T20:13:12.644" v="372" actId="947"/>
          <ac:spMkLst>
            <pc:docMk/>
            <pc:sldMk cId="1601362922" sldId="1399"/>
            <ac:spMk id="2" creationId="{EEEB38EC-7234-3502-EEA2-BCD9C8E28292}"/>
          </ac:spMkLst>
        </pc:spChg>
        <pc:spChg chg="add del mod">
          <ac:chgData name="Shaquallah S. Shanks" userId="a5afa3dd-0181-4b8f-ae99-64134fb2eab3" providerId="ADAL" clId="{8F2BFFF9-35FC-476E-B7AC-2294F4B3641E}" dt="2025-11-25T20:13:03.321" v="371" actId="947"/>
          <ac:spMkLst>
            <pc:docMk/>
            <pc:sldMk cId="1601362922" sldId="1399"/>
            <ac:spMk id="3" creationId="{D43F1E79-749F-F673-8CCC-595E1E2D8BFE}"/>
          </ac:spMkLst>
        </pc:spChg>
        <pc:spChg chg="add">
          <ac:chgData name="Shaquallah S. Shanks" userId="a5afa3dd-0181-4b8f-ae99-64134fb2eab3" providerId="ADAL" clId="{8F2BFFF9-35FC-476E-B7AC-2294F4B3641E}" dt="2025-11-25T20:10:33.061" v="338" actId="26606"/>
          <ac:spMkLst>
            <pc:docMk/>
            <pc:sldMk cId="1601362922" sldId="1399"/>
            <ac:spMk id="8" creationId="{6F5A5072-7B47-4D32-B52A-4EBBF590B8A5}"/>
          </ac:spMkLst>
        </pc:spChg>
        <pc:spChg chg="add">
          <ac:chgData name="Shaquallah S. Shanks" userId="a5afa3dd-0181-4b8f-ae99-64134fb2eab3" providerId="ADAL" clId="{8F2BFFF9-35FC-476E-B7AC-2294F4B3641E}" dt="2025-11-25T20:10:33.061" v="338" actId="26606"/>
          <ac:spMkLst>
            <pc:docMk/>
            <pc:sldMk cId="1601362922" sldId="1399"/>
            <ac:spMk id="10" creationId="{9715DAF0-AE1B-46C9-8A6B-DB2AA05AB91D}"/>
          </ac:spMkLst>
        </pc:spChg>
        <pc:spChg chg="add">
          <ac:chgData name="Shaquallah S. Shanks" userId="a5afa3dd-0181-4b8f-ae99-64134fb2eab3" providerId="ADAL" clId="{8F2BFFF9-35FC-476E-B7AC-2294F4B3641E}" dt="2025-11-25T20:10:33.061" v="338" actId="26606"/>
          <ac:spMkLst>
            <pc:docMk/>
            <pc:sldMk cId="1601362922" sldId="1399"/>
            <ac:spMk id="12" creationId="{6016219D-510E-4184-9090-6D5578A87BD1}"/>
          </ac:spMkLst>
        </pc:spChg>
        <pc:spChg chg="add">
          <ac:chgData name="Shaquallah S. Shanks" userId="a5afa3dd-0181-4b8f-ae99-64134fb2eab3" providerId="ADAL" clId="{8F2BFFF9-35FC-476E-B7AC-2294F4B3641E}" dt="2025-11-25T20:10:33.061" v="338" actId="26606"/>
          <ac:spMkLst>
            <pc:docMk/>
            <pc:sldMk cId="1601362922" sldId="1399"/>
            <ac:spMk id="14" creationId="{AFF4A713-7B75-4B21-90D7-5AB19547C728}"/>
          </ac:spMkLst>
        </pc:spChg>
        <pc:spChg chg="add">
          <ac:chgData name="Shaquallah S. Shanks" userId="a5afa3dd-0181-4b8f-ae99-64134fb2eab3" providerId="ADAL" clId="{8F2BFFF9-35FC-476E-B7AC-2294F4B3641E}" dt="2025-11-25T20:10:33.061" v="338" actId="26606"/>
          <ac:spMkLst>
            <pc:docMk/>
            <pc:sldMk cId="1601362922" sldId="1399"/>
            <ac:spMk id="16" creationId="{DC631C0B-6DA6-4E57-8231-CE32B3434A7E}"/>
          </ac:spMkLst>
        </pc:spChg>
        <pc:spChg chg="add">
          <ac:chgData name="Shaquallah S. Shanks" userId="a5afa3dd-0181-4b8f-ae99-64134fb2eab3" providerId="ADAL" clId="{8F2BFFF9-35FC-476E-B7AC-2294F4B3641E}" dt="2025-11-25T20:10:33.061" v="338" actId="26606"/>
          <ac:spMkLst>
            <pc:docMk/>
            <pc:sldMk cId="1601362922" sldId="1399"/>
            <ac:spMk id="18" creationId="{C29501E6-A978-4A61-9689-9085AF97A53A}"/>
          </ac:spMkLst>
        </pc:spChg>
      </pc:sldChg>
      <pc:sldChg chg="new del">
        <pc:chgData name="Shaquallah S. Shanks" userId="a5afa3dd-0181-4b8f-ae99-64134fb2eab3" providerId="ADAL" clId="{8F2BFFF9-35FC-476E-B7AC-2294F4B3641E}" dt="2025-11-25T20:09:11.305" v="310" actId="680"/>
        <pc:sldMkLst>
          <pc:docMk/>
          <pc:sldMk cId="3321706988" sldId="1399"/>
        </pc:sldMkLst>
      </pc:sldChg>
      <pc:sldChg chg="addSp delSp modSp new mod setBg modClrScheme chgLayout">
        <pc:chgData name="Shaquallah S. Shanks" userId="a5afa3dd-0181-4b8f-ae99-64134fb2eab3" providerId="ADAL" clId="{8F2BFFF9-35FC-476E-B7AC-2294F4B3641E}" dt="2025-11-25T20:35:00.587" v="400" actId="404"/>
        <pc:sldMkLst>
          <pc:docMk/>
          <pc:sldMk cId="3565110037" sldId="1400"/>
        </pc:sldMkLst>
        <pc:spChg chg="del mod ord">
          <ac:chgData name="Shaquallah S. Shanks" userId="a5afa3dd-0181-4b8f-ae99-64134fb2eab3" providerId="ADAL" clId="{8F2BFFF9-35FC-476E-B7AC-2294F4B3641E}" dt="2025-11-25T20:15:03.135" v="377" actId="700"/>
          <ac:spMkLst>
            <pc:docMk/>
            <pc:sldMk cId="3565110037" sldId="1400"/>
            <ac:spMk id="2" creationId="{6D98EEE7-B6DC-0FB7-7E5A-6AA879C258E5}"/>
          </ac:spMkLst>
        </pc:spChg>
        <pc:spChg chg="del mod ord">
          <ac:chgData name="Shaquallah S. Shanks" userId="a5afa3dd-0181-4b8f-ae99-64134fb2eab3" providerId="ADAL" clId="{8F2BFFF9-35FC-476E-B7AC-2294F4B3641E}" dt="2025-11-25T20:15:03.135" v="377" actId="700"/>
          <ac:spMkLst>
            <pc:docMk/>
            <pc:sldMk cId="3565110037" sldId="1400"/>
            <ac:spMk id="3" creationId="{101CE97D-7709-2F27-1D46-02DE83680DFD}"/>
          </ac:spMkLst>
        </pc:spChg>
        <pc:spChg chg="add mod ord">
          <ac:chgData name="Shaquallah S. Shanks" userId="a5afa3dd-0181-4b8f-ae99-64134fb2eab3" providerId="ADAL" clId="{8F2BFFF9-35FC-476E-B7AC-2294F4B3641E}" dt="2025-11-25T20:35:00.587" v="400" actId="404"/>
          <ac:spMkLst>
            <pc:docMk/>
            <pc:sldMk cId="3565110037" sldId="1400"/>
            <ac:spMk id="4" creationId="{CC3B8BFF-213F-E81A-75CF-3F6DABF5A67D}"/>
          </ac:spMkLst>
        </pc:spChg>
        <pc:spChg chg="add del mod ord">
          <ac:chgData name="Shaquallah S. Shanks" userId="a5afa3dd-0181-4b8f-ae99-64134fb2eab3" providerId="ADAL" clId="{8F2BFFF9-35FC-476E-B7AC-2294F4B3641E}" dt="2025-11-25T20:15:42.128" v="381" actId="21"/>
          <ac:spMkLst>
            <pc:docMk/>
            <pc:sldMk cId="3565110037" sldId="1400"/>
            <ac:spMk id="5" creationId="{33C6E649-1EE1-DE57-379D-F194ABCBAB4A}"/>
          </ac:spMkLst>
        </pc:spChg>
        <pc:spChg chg="add">
          <ac:chgData name="Shaquallah S. Shanks" userId="a5afa3dd-0181-4b8f-ae99-64134fb2eab3" providerId="ADAL" clId="{8F2BFFF9-35FC-476E-B7AC-2294F4B3641E}" dt="2025-11-25T20:31:06.336" v="385" actId="26606"/>
          <ac:spMkLst>
            <pc:docMk/>
            <pc:sldMk cId="3565110037" sldId="1400"/>
            <ac:spMk id="9" creationId="{52C0B2E1-0268-42EC-ABD3-94F81A05BCBD}"/>
          </ac:spMkLst>
        </pc:spChg>
        <pc:spChg chg="add">
          <ac:chgData name="Shaquallah S. Shanks" userId="a5afa3dd-0181-4b8f-ae99-64134fb2eab3" providerId="ADAL" clId="{8F2BFFF9-35FC-476E-B7AC-2294F4B3641E}" dt="2025-11-25T20:31:06.336" v="385" actId="26606"/>
          <ac:spMkLst>
            <pc:docMk/>
            <pc:sldMk cId="3565110037" sldId="1400"/>
            <ac:spMk id="11" creationId="{7D2256B4-48EA-40FC-BBC0-AA1EE6E0080C}"/>
          </ac:spMkLst>
        </pc:spChg>
        <pc:spChg chg="add">
          <ac:chgData name="Shaquallah S. Shanks" userId="a5afa3dd-0181-4b8f-ae99-64134fb2eab3" providerId="ADAL" clId="{8F2BFFF9-35FC-476E-B7AC-2294F4B3641E}" dt="2025-11-25T20:31:06.336" v="385" actId="26606"/>
          <ac:spMkLst>
            <pc:docMk/>
            <pc:sldMk cId="3565110037" sldId="1400"/>
            <ac:spMk id="15" creationId="{FBDCECDC-EEE3-4128-AA5E-82A8C08796E8}"/>
          </ac:spMkLst>
        </pc:spChg>
        <pc:spChg chg="add">
          <ac:chgData name="Shaquallah S. Shanks" userId="a5afa3dd-0181-4b8f-ae99-64134fb2eab3" providerId="ADAL" clId="{8F2BFFF9-35FC-476E-B7AC-2294F4B3641E}" dt="2025-11-25T20:31:06.336" v="385" actId="26606"/>
          <ac:spMkLst>
            <pc:docMk/>
            <pc:sldMk cId="3565110037" sldId="1400"/>
            <ac:spMk id="17" creationId="{4260EDE0-989C-4E16-AF94-F652294D828E}"/>
          </ac:spMkLst>
        </pc:spChg>
        <pc:spChg chg="add">
          <ac:chgData name="Shaquallah S. Shanks" userId="a5afa3dd-0181-4b8f-ae99-64134fb2eab3" providerId="ADAL" clId="{8F2BFFF9-35FC-476E-B7AC-2294F4B3641E}" dt="2025-11-25T20:31:06.336" v="385" actId="26606"/>
          <ac:spMkLst>
            <pc:docMk/>
            <pc:sldMk cId="3565110037" sldId="1400"/>
            <ac:spMk id="19" creationId="{1F3985C0-E548-44D2-B30E-F3E42DADE133}"/>
          </ac:spMkLst>
        </pc:spChg>
        <pc:cxnChg chg="add">
          <ac:chgData name="Shaquallah S. Shanks" userId="a5afa3dd-0181-4b8f-ae99-64134fb2eab3" providerId="ADAL" clId="{8F2BFFF9-35FC-476E-B7AC-2294F4B3641E}" dt="2025-11-25T20:31:06.336" v="385" actId="26606"/>
          <ac:cxnSpMkLst>
            <pc:docMk/>
            <pc:sldMk cId="3565110037" sldId="1400"/>
            <ac:cxnSpMk id="13" creationId="{3D44BCCA-102D-4A9D-B1E4-2450CAF0B05E}"/>
          </ac:cxnSpMkLst>
        </pc:cxn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A0FD1F-B41F-4AFD-BB59-96C53597E3BB}"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6943BD9-B7F0-4465-B625-260B486601F2}">
      <dgm:prSet/>
      <dgm:spPr/>
      <dgm:t>
        <a:bodyPr/>
        <a:lstStyle/>
        <a:p>
          <a:pPr>
            <a:lnSpc>
              <a:spcPct val="100000"/>
            </a:lnSpc>
          </a:pPr>
          <a:r>
            <a:rPr lang="en-US" b="1"/>
            <a:t>Call to Order</a:t>
          </a:r>
          <a:endParaRPr lang="en-US"/>
        </a:p>
      </dgm:t>
    </dgm:pt>
    <dgm:pt modelId="{B9487F29-FB77-4F1E-AFF5-642537948473}" type="parTrans" cxnId="{C85DC788-0819-4B24-ACE1-C722A91EC82C}">
      <dgm:prSet/>
      <dgm:spPr/>
      <dgm:t>
        <a:bodyPr/>
        <a:lstStyle/>
        <a:p>
          <a:endParaRPr lang="en-US"/>
        </a:p>
      </dgm:t>
    </dgm:pt>
    <dgm:pt modelId="{5CC16803-1B71-4BF5-949A-43458DD357AA}" type="sibTrans" cxnId="{C85DC788-0819-4B24-ACE1-C722A91EC82C}">
      <dgm:prSet/>
      <dgm:spPr/>
      <dgm:t>
        <a:bodyPr/>
        <a:lstStyle/>
        <a:p>
          <a:endParaRPr lang="en-US"/>
        </a:p>
      </dgm:t>
    </dgm:pt>
    <dgm:pt modelId="{7A8EE071-63D5-49F9-AFBB-B646EF1CA126}">
      <dgm:prSet/>
      <dgm:spPr/>
      <dgm:t>
        <a:bodyPr/>
        <a:lstStyle/>
        <a:p>
          <a:pPr>
            <a:lnSpc>
              <a:spcPct val="100000"/>
            </a:lnSpc>
          </a:pPr>
          <a:r>
            <a:rPr lang="en-US" b="1"/>
            <a:t>Roll Call</a:t>
          </a:r>
          <a:endParaRPr lang="en-US"/>
        </a:p>
      </dgm:t>
    </dgm:pt>
    <dgm:pt modelId="{2B8DC9E9-DD7C-42D9-BBF7-A9118FEC2F76}" type="parTrans" cxnId="{BE98CC78-4BF0-4BA2-B9F5-B8DED44ED777}">
      <dgm:prSet/>
      <dgm:spPr/>
      <dgm:t>
        <a:bodyPr/>
        <a:lstStyle/>
        <a:p>
          <a:endParaRPr lang="en-US"/>
        </a:p>
      </dgm:t>
    </dgm:pt>
    <dgm:pt modelId="{3E0442C8-3ED7-42CC-882A-6131DA0A9044}" type="sibTrans" cxnId="{BE98CC78-4BF0-4BA2-B9F5-B8DED44ED777}">
      <dgm:prSet/>
      <dgm:spPr/>
      <dgm:t>
        <a:bodyPr/>
        <a:lstStyle/>
        <a:p>
          <a:endParaRPr lang="en-US"/>
        </a:p>
      </dgm:t>
    </dgm:pt>
    <dgm:pt modelId="{288AA215-80CE-4F94-AE95-AF27136F4CFB}">
      <dgm:prSet/>
      <dgm:spPr/>
      <dgm:t>
        <a:bodyPr/>
        <a:lstStyle/>
        <a:p>
          <a:pPr>
            <a:lnSpc>
              <a:spcPct val="100000"/>
            </a:lnSpc>
          </a:pPr>
          <a:r>
            <a:rPr lang="en-US" b="1"/>
            <a:t>April 14, 2025 Minutes Approval</a:t>
          </a:r>
          <a:endParaRPr lang="en-US"/>
        </a:p>
      </dgm:t>
    </dgm:pt>
    <dgm:pt modelId="{9EB8DB07-3C54-4514-9EBA-81ACA3D59C2E}" type="parTrans" cxnId="{48CF75A6-A001-488E-8D46-CA92E5EAD118}">
      <dgm:prSet/>
      <dgm:spPr/>
      <dgm:t>
        <a:bodyPr/>
        <a:lstStyle/>
        <a:p>
          <a:endParaRPr lang="en-US"/>
        </a:p>
      </dgm:t>
    </dgm:pt>
    <dgm:pt modelId="{4EABE8D1-B842-4BA4-AFA9-38803D364B68}" type="sibTrans" cxnId="{48CF75A6-A001-488E-8D46-CA92E5EAD118}">
      <dgm:prSet/>
      <dgm:spPr/>
      <dgm:t>
        <a:bodyPr/>
        <a:lstStyle/>
        <a:p>
          <a:endParaRPr lang="en-US"/>
        </a:p>
      </dgm:t>
    </dgm:pt>
    <dgm:pt modelId="{F3ABC875-0ABA-4D85-B517-51D729414DC1}">
      <dgm:prSet/>
      <dgm:spPr/>
      <dgm:t>
        <a:bodyPr/>
        <a:lstStyle/>
        <a:p>
          <a:pPr>
            <a:lnSpc>
              <a:spcPct val="100000"/>
            </a:lnSpc>
          </a:pPr>
          <a:r>
            <a:rPr lang="en-US" b="1" dirty="0"/>
            <a:t>Fiscal Update</a:t>
          </a:r>
          <a:endParaRPr lang="en-US" dirty="0"/>
        </a:p>
      </dgm:t>
    </dgm:pt>
    <dgm:pt modelId="{029770BF-82D4-4C0B-B109-82B848819DCD}" type="parTrans" cxnId="{9647F973-D0C9-45B4-ACE7-DC647134403E}">
      <dgm:prSet/>
      <dgm:spPr/>
      <dgm:t>
        <a:bodyPr/>
        <a:lstStyle/>
        <a:p>
          <a:endParaRPr lang="en-US"/>
        </a:p>
      </dgm:t>
    </dgm:pt>
    <dgm:pt modelId="{14AE54BA-F3A7-420B-AA61-52A5E8D5A6DA}" type="sibTrans" cxnId="{9647F973-D0C9-45B4-ACE7-DC647134403E}">
      <dgm:prSet/>
      <dgm:spPr/>
      <dgm:t>
        <a:bodyPr/>
        <a:lstStyle/>
        <a:p>
          <a:endParaRPr lang="en-US"/>
        </a:p>
      </dgm:t>
    </dgm:pt>
    <dgm:pt modelId="{3EA0FD7E-120A-4111-B244-AE0D8D23CCE1}">
      <dgm:prSet/>
      <dgm:spPr/>
      <dgm:t>
        <a:bodyPr/>
        <a:lstStyle/>
        <a:p>
          <a:pPr>
            <a:lnSpc>
              <a:spcPct val="100000"/>
            </a:lnSpc>
          </a:pPr>
          <a:r>
            <a:rPr lang="en-US" b="1" dirty="0"/>
            <a:t>Adjournment </a:t>
          </a:r>
          <a:endParaRPr lang="en-US" dirty="0"/>
        </a:p>
      </dgm:t>
    </dgm:pt>
    <dgm:pt modelId="{189B2397-AD51-495C-9EEA-80AAC8EEF285}" type="parTrans" cxnId="{77EC06B5-4481-427B-BEC1-B94021951D16}">
      <dgm:prSet/>
      <dgm:spPr/>
      <dgm:t>
        <a:bodyPr/>
        <a:lstStyle/>
        <a:p>
          <a:endParaRPr lang="en-US"/>
        </a:p>
      </dgm:t>
    </dgm:pt>
    <dgm:pt modelId="{407E5F83-FB23-4AA5-BFB2-29207EA778B9}" type="sibTrans" cxnId="{77EC06B5-4481-427B-BEC1-B94021951D16}">
      <dgm:prSet/>
      <dgm:spPr/>
      <dgm:t>
        <a:bodyPr/>
        <a:lstStyle/>
        <a:p>
          <a:endParaRPr lang="en-US"/>
        </a:p>
      </dgm:t>
    </dgm:pt>
    <dgm:pt modelId="{270DB406-7C72-460F-856A-409EB498EB88}">
      <dgm:prSet/>
      <dgm:spPr/>
      <dgm:t>
        <a:bodyPr/>
        <a:lstStyle/>
        <a:p>
          <a:pPr>
            <a:lnSpc>
              <a:spcPct val="100000"/>
            </a:lnSpc>
          </a:pPr>
          <a:r>
            <a:rPr lang="en-US" b="1" dirty="0"/>
            <a:t>RFA# 86329-0001 Applications</a:t>
          </a:r>
          <a:endParaRPr lang="en-US" dirty="0"/>
        </a:p>
      </dgm:t>
    </dgm:pt>
    <dgm:pt modelId="{CB3E5285-1CA1-4086-9F3B-B7682042DDC3}" type="parTrans" cxnId="{52BCED66-B334-45A9-B889-EB90FB668D95}">
      <dgm:prSet/>
      <dgm:spPr/>
      <dgm:t>
        <a:bodyPr/>
        <a:lstStyle/>
        <a:p>
          <a:endParaRPr lang="en-US"/>
        </a:p>
      </dgm:t>
    </dgm:pt>
    <dgm:pt modelId="{6991D5DF-8F7C-4262-9DEF-A44B2A2B1FF2}" type="sibTrans" cxnId="{52BCED66-B334-45A9-B889-EB90FB668D95}">
      <dgm:prSet/>
      <dgm:spPr/>
      <dgm:t>
        <a:bodyPr/>
        <a:lstStyle/>
        <a:p>
          <a:endParaRPr lang="en-US"/>
        </a:p>
      </dgm:t>
    </dgm:pt>
    <dgm:pt modelId="{5B6F55B7-51EB-414D-AA26-67024A7B6E8F}">
      <dgm:prSet/>
      <dgm:spPr/>
      <dgm:t>
        <a:bodyPr/>
        <a:lstStyle/>
        <a:p>
          <a:pPr>
            <a:lnSpc>
              <a:spcPct val="100000"/>
            </a:lnSpc>
          </a:pPr>
          <a:r>
            <a:rPr lang="en-US" b="1" dirty="0"/>
            <a:t>Scoring Rubric</a:t>
          </a:r>
        </a:p>
      </dgm:t>
    </dgm:pt>
    <dgm:pt modelId="{E5D94510-6776-4C30-B1E2-66D0BF3EC120}" type="parTrans" cxnId="{E33E4256-7634-43D0-9CB7-4DC05A973D27}">
      <dgm:prSet/>
      <dgm:spPr/>
      <dgm:t>
        <a:bodyPr/>
        <a:lstStyle/>
        <a:p>
          <a:endParaRPr lang="en-US"/>
        </a:p>
      </dgm:t>
    </dgm:pt>
    <dgm:pt modelId="{F5FBED9B-A93D-4C43-B0FB-A7AF1901B502}" type="sibTrans" cxnId="{E33E4256-7634-43D0-9CB7-4DC05A973D27}">
      <dgm:prSet/>
      <dgm:spPr/>
      <dgm:t>
        <a:bodyPr/>
        <a:lstStyle/>
        <a:p>
          <a:endParaRPr lang="en-US"/>
        </a:p>
      </dgm:t>
    </dgm:pt>
    <dgm:pt modelId="{E9818720-2F19-4184-9F0D-49853D4DE52F}" type="pres">
      <dgm:prSet presAssocID="{C1A0FD1F-B41F-4AFD-BB59-96C53597E3BB}" presName="root" presStyleCnt="0">
        <dgm:presLayoutVars>
          <dgm:dir/>
          <dgm:resizeHandles val="exact"/>
        </dgm:presLayoutVars>
      </dgm:prSet>
      <dgm:spPr/>
    </dgm:pt>
    <dgm:pt modelId="{5EB4E6DB-C357-4B64-A29F-5D69867890B8}" type="pres">
      <dgm:prSet presAssocID="{D6943BD9-B7F0-4465-B625-260B486601F2}" presName="compNode" presStyleCnt="0"/>
      <dgm:spPr/>
    </dgm:pt>
    <dgm:pt modelId="{FE6FD699-2532-4CBD-AF3B-8B9D7A864091}" type="pres">
      <dgm:prSet presAssocID="{D6943BD9-B7F0-4465-B625-260B486601F2}" presName="bgRect" presStyleLbl="bgShp" presStyleIdx="0" presStyleCnt="7"/>
      <dgm:spPr/>
    </dgm:pt>
    <dgm:pt modelId="{B48C6904-A890-4C7C-8F52-2C0D62B34A94}" type="pres">
      <dgm:prSet presAssocID="{D6943BD9-B7F0-4465-B625-260B486601F2}"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Receiver"/>
        </a:ext>
      </dgm:extLst>
    </dgm:pt>
    <dgm:pt modelId="{B39DA9A2-09D1-42D5-8EE1-FDE0226EA6CE}" type="pres">
      <dgm:prSet presAssocID="{D6943BD9-B7F0-4465-B625-260B486601F2}" presName="spaceRect" presStyleCnt="0"/>
      <dgm:spPr/>
    </dgm:pt>
    <dgm:pt modelId="{D0AA57A8-12C5-45BF-832D-2E4AA5F05031}" type="pres">
      <dgm:prSet presAssocID="{D6943BD9-B7F0-4465-B625-260B486601F2}" presName="parTx" presStyleLbl="revTx" presStyleIdx="0" presStyleCnt="7">
        <dgm:presLayoutVars>
          <dgm:chMax val="0"/>
          <dgm:chPref val="0"/>
        </dgm:presLayoutVars>
      </dgm:prSet>
      <dgm:spPr/>
    </dgm:pt>
    <dgm:pt modelId="{6B864A3D-FFF6-4D32-890D-1ED1C2287882}" type="pres">
      <dgm:prSet presAssocID="{5CC16803-1B71-4BF5-949A-43458DD357AA}" presName="sibTrans" presStyleCnt="0"/>
      <dgm:spPr/>
    </dgm:pt>
    <dgm:pt modelId="{4E9FDF0D-1360-485B-B97A-AD2A5D675186}" type="pres">
      <dgm:prSet presAssocID="{7A8EE071-63D5-49F9-AFBB-B646EF1CA126}" presName="compNode" presStyleCnt="0"/>
      <dgm:spPr/>
    </dgm:pt>
    <dgm:pt modelId="{007227B9-77D3-4BDE-9009-1B93174023C6}" type="pres">
      <dgm:prSet presAssocID="{7A8EE071-63D5-49F9-AFBB-B646EF1CA126}" presName="bgRect" presStyleLbl="bgShp" presStyleIdx="1" presStyleCnt="7"/>
      <dgm:spPr/>
    </dgm:pt>
    <dgm:pt modelId="{7F4C5D80-C27F-4EBE-9A1D-C541BCB33FD3}" type="pres">
      <dgm:prSet presAssocID="{7A8EE071-63D5-49F9-AFBB-B646EF1CA126}"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all center"/>
        </a:ext>
      </dgm:extLst>
    </dgm:pt>
    <dgm:pt modelId="{2C01F1BE-B575-4E8F-BF9B-56D01B645F29}" type="pres">
      <dgm:prSet presAssocID="{7A8EE071-63D5-49F9-AFBB-B646EF1CA126}" presName="spaceRect" presStyleCnt="0"/>
      <dgm:spPr/>
    </dgm:pt>
    <dgm:pt modelId="{A16029C5-D9D6-4E2D-98BA-801600FA2663}" type="pres">
      <dgm:prSet presAssocID="{7A8EE071-63D5-49F9-AFBB-B646EF1CA126}" presName="parTx" presStyleLbl="revTx" presStyleIdx="1" presStyleCnt="7">
        <dgm:presLayoutVars>
          <dgm:chMax val="0"/>
          <dgm:chPref val="0"/>
        </dgm:presLayoutVars>
      </dgm:prSet>
      <dgm:spPr/>
    </dgm:pt>
    <dgm:pt modelId="{3101BD73-758A-4A54-B314-0EFD8AC70A6C}" type="pres">
      <dgm:prSet presAssocID="{3E0442C8-3ED7-42CC-882A-6131DA0A9044}" presName="sibTrans" presStyleCnt="0"/>
      <dgm:spPr/>
    </dgm:pt>
    <dgm:pt modelId="{3F7D4C5E-3AA5-4B51-9DAB-F87F8DEBA152}" type="pres">
      <dgm:prSet presAssocID="{288AA215-80CE-4F94-AE95-AF27136F4CFB}" presName="compNode" presStyleCnt="0"/>
      <dgm:spPr/>
    </dgm:pt>
    <dgm:pt modelId="{B42F8DC3-444E-4E6F-BF10-65F8C64DD79F}" type="pres">
      <dgm:prSet presAssocID="{288AA215-80CE-4F94-AE95-AF27136F4CFB}" presName="bgRect" presStyleLbl="bgShp" presStyleIdx="2" presStyleCnt="7"/>
      <dgm:spPr/>
    </dgm:pt>
    <dgm:pt modelId="{2196D2FB-E481-411D-A2BE-EBF398E6FDD0}" type="pres">
      <dgm:prSet presAssocID="{288AA215-80CE-4F94-AE95-AF27136F4CFB}"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opwatch"/>
        </a:ext>
      </dgm:extLst>
    </dgm:pt>
    <dgm:pt modelId="{FEBB3846-4984-4EBD-8980-C4CE9C53A2EB}" type="pres">
      <dgm:prSet presAssocID="{288AA215-80CE-4F94-AE95-AF27136F4CFB}" presName="spaceRect" presStyleCnt="0"/>
      <dgm:spPr/>
    </dgm:pt>
    <dgm:pt modelId="{6F4EAB05-AA96-4F42-952D-E5EB9B420E4A}" type="pres">
      <dgm:prSet presAssocID="{288AA215-80CE-4F94-AE95-AF27136F4CFB}" presName="parTx" presStyleLbl="revTx" presStyleIdx="2" presStyleCnt="7">
        <dgm:presLayoutVars>
          <dgm:chMax val="0"/>
          <dgm:chPref val="0"/>
        </dgm:presLayoutVars>
      </dgm:prSet>
      <dgm:spPr/>
    </dgm:pt>
    <dgm:pt modelId="{F8B2CAE6-AF2F-4330-A2FD-364298A4C65E}" type="pres">
      <dgm:prSet presAssocID="{4EABE8D1-B842-4BA4-AFA9-38803D364B68}" presName="sibTrans" presStyleCnt="0"/>
      <dgm:spPr/>
    </dgm:pt>
    <dgm:pt modelId="{D557BA9B-ADD2-456A-9A76-D577484C7053}" type="pres">
      <dgm:prSet presAssocID="{F3ABC875-0ABA-4D85-B517-51D729414DC1}" presName="compNode" presStyleCnt="0"/>
      <dgm:spPr/>
    </dgm:pt>
    <dgm:pt modelId="{95F5995D-1980-4C61-8730-C4648D6166A9}" type="pres">
      <dgm:prSet presAssocID="{F3ABC875-0ABA-4D85-B517-51D729414DC1}" presName="bgRect" presStyleLbl="bgShp" presStyleIdx="3" presStyleCnt="7"/>
      <dgm:spPr/>
    </dgm:pt>
    <dgm:pt modelId="{77BE1AF0-A97B-49B5-8F79-658EA16AB519}" type="pres">
      <dgm:prSet presAssocID="{F3ABC875-0ABA-4D85-B517-51D729414DC1}"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Upward trend"/>
        </a:ext>
      </dgm:extLst>
    </dgm:pt>
    <dgm:pt modelId="{D08420AB-EC64-43B8-8807-ED87F4E7870A}" type="pres">
      <dgm:prSet presAssocID="{F3ABC875-0ABA-4D85-B517-51D729414DC1}" presName="spaceRect" presStyleCnt="0"/>
      <dgm:spPr/>
    </dgm:pt>
    <dgm:pt modelId="{3C0711C7-984B-4DED-B7AE-FF9271649CD0}" type="pres">
      <dgm:prSet presAssocID="{F3ABC875-0ABA-4D85-B517-51D729414DC1}" presName="parTx" presStyleLbl="revTx" presStyleIdx="3" presStyleCnt="7">
        <dgm:presLayoutVars>
          <dgm:chMax val="0"/>
          <dgm:chPref val="0"/>
        </dgm:presLayoutVars>
      </dgm:prSet>
      <dgm:spPr/>
    </dgm:pt>
    <dgm:pt modelId="{F6299996-FC37-4CB8-9BA0-BBA9F50522DA}" type="pres">
      <dgm:prSet presAssocID="{14AE54BA-F3A7-420B-AA61-52A5E8D5A6DA}" presName="sibTrans" presStyleCnt="0"/>
      <dgm:spPr/>
    </dgm:pt>
    <dgm:pt modelId="{8D989B3A-4861-4807-8C07-5274F601BDA2}" type="pres">
      <dgm:prSet presAssocID="{5B6F55B7-51EB-414D-AA26-67024A7B6E8F}" presName="compNode" presStyleCnt="0"/>
      <dgm:spPr/>
    </dgm:pt>
    <dgm:pt modelId="{728B474E-F63D-4FB6-B289-2C46805ACFEE}" type="pres">
      <dgm:prSet presAssocID="{5B6F55B7-51EB-414D-AA26-67024A7B6E8F}" presName="bgRect" presStyleLbl="bgShp" presStyleIdx="4" presStyleCnt="7"/>
      <dgm:spPr/>
    </dgm:pt>
    <dgm:pt modelId="{00EF9131-A475-45FC-B5A6-172B8E6A5971}" type="pres">
      <dgm:prSet presAssocID="{5B6F55B7-51EB-414D-AA26-67024A7B6E8F}" presName="iconRect" presStyleLbl="node1" presStyleIdx="4" presStyleCnt="7"/>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hecklist with solid fill"/>
        </a:ext>
      </dgm:extLst>
    </dgm:pt>
    <dgm:pt modelId="{D8E170EF-2B55-43EB-BFC3-099EF386A637}" type="pres">
      <dgm:prSet presAssocID="{5B6F55B7-51EB-414D-AA26-67024A7B6E8F}" presName="spaceRect" presStyleCnt="0"/>
      <dgm:spPr/>
    </dgm:pt>
    <dgm:pt modelId="{F859BF28-2B4E-4C3C-A44E-D5681D4CB754}" type="pres">
      <dgm:prSet presAssocID="{5B6F55B7-51EB-414D-AA26-67024A7B6E8F}" presName="parTx" presStyleLbl="revTx" presStyleIdx="4" presStyleCnt="7">
        <dgm:presLayoutVars>
          <dgm:chMax val="0"/>
          <dgm:chPref val="0"/>
        </dgm:presLayoutVars>
      </dgm:prSet>
      <dgm:spPr/>
    </dgm:pt>
    <dgm:pt modelId="{21261349-CF0F-4986-99F8-5D1BF0A611F2}" type="pres">
      <dgm:prSet presAssocID="{F5FBED9B-A93D-4C43-B0FB-A7AF1901B502}" presName="sibTrans" presStyleCnt="0"/>
      <dgm:spPr/>
    </dgm:pt>
    <dgm:pt modelId="{B5C7CCEF-2163-4033-8BC3-048298C570B1}" type="pres">
      <dgm:prSet presAssocID="{270DB406-7C72-460F-856A-409EB498EB88}" presName="compNode" presStyleCnt="0"/>
      <dgm:spPr/>
    </dgm:pt>
    <dgm:pt modelId="{493FF2EB-56F0-40AC-87C3-84909AF50FE7}" type="pres">
      <dgm:prSet presAssocID="{270DB406-7C72-460F-856A-409EB498EB88}" presName="bgRect" presStyleLbl="bgShp" presStyleIdx="5" presStyleCnt="7" custLinFactNeighborX="-15605" custLinFactNeighborY="-10979"/>
      <dgm:spPr/>
    </dgm:pt>
    <dgm:pt modelId="{50E2C58C-D259-4006-AB4B-625F0D34F7E9}" type="pres">
      <dgm:prSet presAssocID="{270DB406-7C72-460F-856A-409EB498EB88}" presName="iconRect" presStyleLbl="node1" presStyleIdx="5" presStyleCnt="7"/>
      <dgm:spPr>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Document with solid fill"/>
        </a:ext>
      </dgm:extLst>
    </dgm:pt>
    <dgm:pt modelId="{C197EDC3-F862-413B-BE86-1080423D66D9}" type="pres">
      <dgm:prSet presAssocID="{270DB406-7C72-460F-856A-409EB498EB88}" presName="spaceRect" presStyleCnt="0"/>
      <dgm:spPr/>
    </dgm:pt>
    <dgm:pt modelId="{4BF89A35-95E2-4698-AB6D-3A9F2BB6C141}" type="pres">
      <dgm:prSet presAssocID="{270DB406-7C72-460F-856A-409EB498EB88}" presName="parTx" presStyleLbl="revTx" presStyleIdx="5" presStyleCnt="7">
        <dgm:presLayoutVars>
          <dgm:chMax val="0"/>
          <dgm:chPref val="0"/>
        </dgm:presLayoutVars>
      </dgm:prSet>
      <dgm:spPr/>
    </dgm:pt>
    <dgm:pt modelId="{5EC44B4E-A05D-4632-8E09-80AACF5C3637}" type="pres">
      <dgm:prSet presAssocID="{6991D5DF-8F7C-4262-9DEF-A44B2A2B1FF2}" presName="sibTrans" presStyleCnt="0"/>
      <dgm:spPr/>
    </dgm:pt>
    <dgm:pt modelId="{AB18FF8F-08ED-4778-852E-A24D33419054}" type="pres">
      <dgm:prSet presAssocID="{3EA0FD7E-120A-4111-B244-AE0D8D23CCE1}" presName="compNode" presStyleCnt="0"/>
      <dgm:spPr/>
    </dgm:pt>
    <dgm:pt modelId="{CE73B9DB-BDDB-42AB-B4FC-0E0975E14145}" type="pres">
      <dgm:prSet presAssocID="{3EA0FD7E-120A-4111-B244-AE0D8D23CCE1}" presName="bgRect" presStyleLbl="bgShp" presStyleIdx="6" presStyleCnt="7"/>
      <dgm:spPr/>
    </dgm:pt>
    <dgm:pt modelId="{09CA9A62-E972-4495-8168-483A41EC8373}" type="pres">
      <dgm:prSet presAssocID="{3EA0FD7E-120A-4111-B244-AE0D8D23CCE1}"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Daily Calendar"/>
        </a:ext>
      </dgm:extLst>
    </dgm:pt>
    <dgm:pt modelId="{21CC7C73-0070-4387-BC47-6CD69DC7EFF4}" type="pres">
      <dgm:prSet presAssocID="{3EA0FD7E-120A-4111-B244-AE0D8D23CCE1}" presName="spaceRect" presStyleCnt="0"/>
      <dgm:spPr/>
    </dgm:pt>
    <dgm:pt modelId="{409D6FCC-B237-4F3F-B1CD-55D2772AA62B}" type="pres">
      <dgm:prSet presAssocID="{3EA0FD7E-120A-4111-B244-AE0D8D23CCE1}" presName="parTx" presStyleLbl="revTx" presStyleIdx="6" presStyleCnt="7">
        <dgm:presLayoutVars>
          <dgm:chMax val="0"/>
          <dgm:chPref val="0"/>
        </dgm:presLayoutVars>
      </dgm:prSet>
      <dgm:spPr/>
    </dgm:pt>
  </dgm:ptLst>
  <dgm:cxnLst>
    <dgm:cxn modelId="{2A056B0B-609E-4B1F-AF46-7886CB5BC77B}" type="presOf" srcId="{270DB406-7C72-460F-856A-409EB498EB88}" destId="{4BF89A35-95E2-4698-AB6D-3A9F2BB6C141}" srcOrd="0" destOrd="0" presId="urn:microsoft.com/office/officeart/2018/2/layout/IconVerticalSolidList"/>
    <dgm:cxn modelId="{5B20513C-0ECA-4D76-8FA3-EFD8F7F72A86}" type="presOf" srcId="{3EA0FD7E-120A-4111-B244-AE0D8D23CCE1}" destId="{409D6FCC-B237-4F3F-B1CD-55D2772AA62B}" srcOrd="0" destOrd="0" presId="urn:microsoft.com/office/officeart/2018/2/layout/IconVerticalSolidList"/>
    <dgm:cxn modelId="{52BCED66-B334-45A9-B889-EB90FB668D95}" srcId="{C1A0FD1F-B41F-4AFD-BB59-96C53597E3BB}" destId="{270DB406-7C72-460F-856A-409EB498EB88}" srcOrd="5" destOrd="0" parTransId="{CB3E5285-1CA1-4086-9F3B-B7682042DDC3}" sibTransId="{6991D5DF-8F7C-4262-9DEF-A44B2A2B1FF2}"/>
    <dgm:cxn modelId="{643BFD52-B7B2-4225-8AAE-78C07AF5B6AB}" type="presOf" srcId="{7A8EE071-63D5-49F9-AFBB-B646EF1CA126}" destId="{A16029C5-D9D6-4E2D-98BA-801600FA2663}" srcOrd="0" destOrd="0" presId="urn:microsoft.com/office/officeart/2018/2/layout/IconVerticalSolidList"/>
    <dgm:cxn modelId="{9647F973-D0C9-45B4-ACE7-DC647134403E}" srcId="{C1A0FD1F-B41F-4AFD-BB59-96C53597E3BB}" destId="{F3ABC875-0ABA-4D85-B517-51D729414DC1}" srcOrd="3" destOrd="0" parTransId="{029770BF-82D4-4C0B-B109-82B848819DCD}" sibTransId="{14AE54BA-F3A7-420B-AA61-52A5E8D5A6DA}"/>
    <dgm:cxn modelId="{E33E4256-7634-43D0-9CB7-4DC05A973D27}" srcId="{C1A0FD1F-B41F-4AFD-BB59-96C53597E3BB}" destId="{5B6F55B7-51EB-414D-AA26-67024A7B6E8F}" srcOrd="4" destOrd="0" parTransId="{E5D94510-6776-4C30-B1E2-66D0BF3EC120}" sibTransId="{F5FBED9B-A93D-4C43-B0FB-A7AF1901B502}"/>
    <dgm:cxn modelId="{BE98CC78-4BF0-4BA2-B9F5-B8DED44ED777}" srcId="{C1A0FD1F-B41F-4AFD-BB59-96C53597E3BB}" destId="{7A8EE071-63D5-49F9-AFBB-B646EF1CA126}" srcOrd="1" destOrd="0" parTransId="{2B8DC9E9-DD7C-42D9-BBF7-A9118FEC2F76}" sibTransId="{3E0442C8-3ED7-42CC-882A-6131DA0A9044}"/>
    <dgm:cxn modelId="{C85DC788-0819-4B24-ACE1-C722A91EC82C}" srcId="{C1A0FD1F-B41F-4AFD-BB59-96C53597E3BB}" destId="{D6943BD9-B7F0-4465-B625-260B486601F2}" srcOrd="0" destOrd="0" parTransId="{B9487F29-FB77-4F1E-AFF5-642537948473}" sibTransId="{5CC16803-1B71-4BF5-949A-43458DD357AA}"/>
    <dgm:cxn modelId="{542A1593-EF0B-442B-893D-CA8FAAD2550A}" type="presOf" srcId="{5B6F55B7-51EB-414D-AA26-67024A7B6E8F}" destId="{F859BF28-2B4E-4C3C-A44E-D5681D4CB754}" srcOrd="0" destOrd="0" presId="urn:microsoft.com/office/officeart/2018/2/layout/IconVerticalSolidList"/>
    <dgm:cxn modelId="{8F4A5093-333E-4116-8A9E-FA913F45E931}" type="presOf" srcId="{C1A0FD1F-B41F-4AFD-BB59-96C53597E3BB}" destId="{E9818720-2F19-4184-9F0D-49853D4DE52F}" srcOrd="0" destOrd="0" presId="urn:microsoft.com/office/officeart/2018/2/layout/IconVerticalSolidList"/>
    <dgm:cxn modelId="{48CF75A6-A001-488E-8D46-CA92E5EAD118}" srcId="{C1A0FD1F-B41F-4AFD-BB59-96C53597E3BB}" destId="{288AA215-80CE-4F94-AE95-AF27136F4CFB}" srcOrd="2" destOrd="0" parTransId="{9EB8DB07-3C54-4514-9EBA-81ACA3D59C2E}" sibTransId="{4EABE8D1-B842-4BA4-AFA9-38803D364B68}"/>
    <dgm:cxn modelId="{77EC06B5-4481-427B-BEC1-B94021951D16}" srcId="{C1A0FD1F-B41F-4AFD-BB59-96C53597E3BB}" destId="{3EA0FD7E-120A-4111-B244-AE0D8D23CCE1}" srcOrd="6" destOrd="0" parTransId="{189B2397-AD51-495C-9EEA-80AAC8EEF285}" sibTransId="{407E5F83-FB23-4AA5-BFB2-29207EA778B9}"/>
    <dgm:cxn modelId="{180FACC2-C7EB-4C43-ACBB-847816314EC4}" type="presOf" srcId="{F3ABC875-0ABA-4D85-B517-51D729414DC1}" destId="{3C0711C7-984B-4DED-B7AE-FF9271649CD0}" srcOrd="0" destOrd="0" presId="urn:microsoft.com/office/officeart/2018/2/layout/IconVerticalSolidList"/>
    <dgm:cxn modelId="{B0E109C8-A573-4510-B250-B1730F789850}" type="presOf" srcId="{D6943BD9-B7F0-4465-B625-260B486601F2}" destId="{D0AA57A8-12C5-45BF-832D-2E4AA5F05031}" srcOrd="0" destOrd="0" presId="urn:microsoft.com/office/officeart/2018/2/layout/IconVerticalSolidList"/>
    <dgm:cxn modelId="{CEBB5FFC-FCDF-4F7C-A7CB-496B7B1513B6}" type="presOf" srcId="{288AA215-80CE-4F94-AE95-AF27136F4CFB}" destId="{6F4EAB05-AA96-4F42-952D-E5EB9B420E4A}" srcOrd="0" destOrd="0" presId="urn:microsoft.com/office/officeart/2018/2/layout/IconVerticalSolidList"/>
    <dgm:cxn modelId="{E618F585-8622-446A-A0C0-E76184761DDF}" type="presParOf" srcId="{E9818720-2F19-4184-9F0D-49853D4DE52F}" destId="{5EB4E6DB-C357-4B64-A29F-5D69867890B8}" srcOrd="0" destOrd="0" presId="urn:microsoft.com/office/officeart/2018/2/layout/IconVerticalSolidList"/>
    <dgm:cxn modelId="{E0909121-D5C8-4405-B267-E88165E2EFE6}" type="presParOf" srcId="{5EB4E6DB-C357-4B64-A29F-5D69867890B8}" destId="{FE6FD699-2532-4CBD-AF3B-8B9D7A864091}" srcOrd="0" destOrd="0" presId="urn:microsoft.com/office/officeart/2018/2/layout/IconVerticalSolidList"/>
    <dgm:cxn modelId="{36091AA9-EFEC-4682-8A38-6CA6F30B0F43}" type="presParOf" srcId="{5EB4E6DB-C357-4B64-A29F-5D69867890B8}" destId="{B48C6904-A890-4C7C-8F52-2C0D62B34A94}" srcOrd="1" destOrd="0" presId="urn:microsoft.com/office/officeart/2018/2/layout/IconVerticalSolidList"/>
    <dgm:cxn modelId="{997EB8E8-602A-42B4-96D0-C0C8F447F88D}" type="presParOf" srcId="{5EB4E6DB-C357-4B64-A29F-5D69867890B8}" destId="{B39DA9A2-09D1-42D5-8EE1-FDE0226EA6CE}" srcOrd="2" destOrd="0" presId="urn:microsoft.com/office/officeart/2018/2/layout/IconVerticalSolidList"/>
    <dgm:cxn modelId="{DD7C4BE3-0162-44A7-886B-A052A4B48E68}" type="presParOf" srcId="{5EB4E6DB-C357-4B64-A29F-5D69867890B8}" destId="{D0AA57A8-12C5-45BF-832D-2E4AA5F05031}" srcOrd="3" destOrd="0" presId="urn:microsoft.com/office/officeart/2018/2/layout/IconVerticalSolidList"/>
    <dgm:cxn modelId="{E7BB80B7-8C78-4080-9607-A6D3A974B7E8}" type="presParOf" srcId="{E9818720-2F19-4184-9F0D-49853D4DE52F}" destId="{6B864A3D-FFF6-4D32-890D-1ED1C2287882}" srcOrd="1" destOrd="0" presId="urn:microsoft.com/office/officeart/2018/2/layout/IconVerticalSolidList"/>
    <dgm:cxn modelId="{85C4BBCC-143E-4EA4-85EA-80518BDD9DD5}" type="presParOf" srcId="{E9818720-2F19-4184-9F0D-49853D4DE52F}" destId="{4E9FDF0D-1360-485B-B97A-AD2A5D675186}" srcOrd="2" destOrd="0" presId="urn:microsoft.com/office/officeart/2018/2/layout/IconVerticalSolidList"/>
    <dgm:cxn modelId="{9900B3B8-4BAB-477D-9D59-EF6EB87629EF}" type="presParOf" srcId="{4E9FDF0D-1360-485B-B97A-AD2A5D675186}" destId="{007227B9-77D3-4BDE-9009-1B93174023C6}" srcOrd="0" destOrd="0" presId="urn:microsoft.com/office/officeart/2018/2/layout/IconVerticalSolidList"/>
    <dgm:cxn modelId="{9F2E3505-7023-499A-B194-8C2961733124}" type="presParOf" srcId="{4E9FDF0D-1360-485B-B97A-AD2A5D675186}" destId="{7F4C5D80-C27F-4EBE-9A1D-C541BCB33FD3}" srcOrd="1" destOrd="0" presId="urn:microsoft.com/office/officeart/2018/2/layout/IconVerticalSolidList"/>
    <dgm:cxn modelId="{3172A153-7068-4CCB-862A-600461B17FE7}" type="presParOf" srcId="{4E9FDF0D-1360-485B-B97A-AD2A5D675186}" destId="{2C01F1BE-B575-4E8F-BF9B-56D01B645F29}" srcOrd="2" destOrd="0" presId="urn:microsoft.com/office/officeart/2018/2/layout/IconVerticalSolidList"/>
    <dgm:cxn modelId="{045B52B2-E56F-48BD-9EA9-A7FADEA3A75E}" type="presParOf" srcId="{4E9FDF0D-1360-485B-B97A-AD2A5D675186}" destId="{A16029C5-D9D6-4E2D-98BA-801600FA2663}" srcOrd="3" destOrd="0" presId="urn:microsoft.com/office/officeart/2018/2/layout/IconVerticalSolidList"/>
    <dgm:cxn modelId="{5DE2B1D5-8B18-4903-A1B7-56ECC69A2D5C}" type="presParOf" srcId="{E9818720-2F19-4184-9F0D-49853D4DE52F}" destId="{3101BD73-758A-4A54-B314-0EFD8AC70A6C}" srcOrd="3" destOrd="0" presId="urn:microsoft.com/office/officeart/2018/2/layout/IconVerticalSolidList"/>
    <dgm:cxn modelId="{C04E310F-071B-49FF-9B12-BE1EE07A1C39}" type="presParOf" srcId="{E9818720-2F19-4184-9F0D-49853D4DE52F}" destId="{3F7D4C5E-3AA5-4B51-9DAB-F87F8DEBA152}" srcOrd="4" destOrd="0" presId="urn:microsoft.com/office/officeart/2018/2/layout/IconVerticalSolidList"/>
    <dgm:cxn modelId="{13E6C8D8-57F2-43A1-8F4D-6871B7147A22}" type="presParOf" srcId="{3F7D4C5E-3AA5-4B51-9DAB-F87F8DEBA152}" destId="{B42F8DC3-444E-4E6F-BF10-65F8C64DD79F}" srcOrd="0" destOrd="0" presId="urn:microsoft.com/office/officeart/2018/2/layout/IconVerticalSolidList"/>
    <dgm:cxn modelId="{08D3B608-93E7-4787-BBAD-4E0ADE7E18E3}" type="presParOf" srcId="{3F7D4C5E-3AA5-4B51-9DAB-F87F8DEBA152}" destId="{2196D2FB-E481-411D-A2BE-EBF398E6FDD0}" srcOrd="1" destOrd="0" presId="urn:microsoft.com/office/officeart/2018/2/layout/IconVerticalSolidList"/>
    <dgm:cxn modelId="{157FD706-79CB-4177-B4B7-D850396C299F}" type="presParOf" srcId="{3F7D4C5E-3AA5-4B51-9DAB-F87F8DEBA152}" destId="{FEBB3846-4984-4EBD-8980-C4CE9C53A2EB}" srcOrd="2" destOrd="0" presId="urn:microsoft.com/office/officeart/2018/2/layout/IconVerticalSolidList"/>
    <dgm:cxn modelId="{D10C02FE-B493-421E-B895-17264550C8F6}" type="presParOf" srcId="{3F7D4C5E-3AA5-4B51-9DAB-F87F8DEBA152}" destId="{6F4EAB05-AA96-4F42-952D-E5EB9B420E4A}" srcOrd="3" destOrd="0" presId="urn:microsoft.com/office/officeart/2018/2/layout/IconVerticalSolidList"/>
    <dgm:cxn modelId="{D65F098F-00B5-4C61-95F2-2DAA99074E51}" type="presParOf" srcId="{E9818720-2F19-4184-9F0D-49853D4DE52F}" destId="{F8B2CAE6-AF2F-4330-A2FD-364298A4C65E}" srcOrd="5" destOrd="0" presId="urn:microsoft.com/office/officeart/2018/2/layout/IconVerticalSolidList"/>
    <dgm:cxn modelId="{38C7981B-A2C1-4696-AF44-268DD1B51617}" type="presParOf" srcId="{E9818720-2F19-4184-9F0D-49853D4DE52F}" destId="{D557BA9B-ADD2-456A-9A76-D577484C7053}" srcOrd="6" destOrd="0" presId="urn:microsoft.com/office/officeart/2018/2/layout/IconVerticalSolidList"/>
    <dgm:cxn modelId="{5855295F-AD78-4D2C-BC9E-E860ACF9F680}" type="presParOf" srcId="{D557BA9B-ADD2-456A-9A76-D577484C7053}" destId="{95F5995D-1980-4C61-8730-C4648D6166A9}" srcOrd="0" destOrd="0" presId="urn:microsoft.com/office/officeart/2018/2/layout/IconVerticalSolidList"/>
    <dgm:cxn modelId="{EF2BBA0D-3353-4F39-A358-BAC6CF6298FE}" type="presParOf" srcId="{D557BA9B-ADD2-456A-9A76-D577484C7053}" destId="{77BE1AF0-A97B-49B5-8F79-658EA16AB519}" srcOrd="1" destOrd="0" presId="urn:microsoft.com/office/officeart/2018/2/layout/IconVerticalSolidList"/>
    <dgm:cxn modelId="{53ACE357-0B8C-440A-B3E8-158CF27A0DAC}" type="presParOf" srcId="{D557BA9B-ADD2-456A-9A76-D577484C7053}" destId="{D08420AB-EC64-43B8-8807-ED87F4E7870A}" srcOrd="2" destOrd="0" presId="urn:microsoft.com/office/officeart/2018/2/layout/IconVerticalSolidList"/>
    <dgm:cxn modelId="{FD0DA789-6A28-4334-8945-4CF31B3873C4}" type="presParOf" srcId="{D557BA9B-ADD2-456A-9A76-D577484C7053}" destId="{3C0711C7-984B-4DED-B7AE-FF9271649CD0}" srcOrd="3" destOrd="0" presId="urn:microsoft.com/office/officeart/2018/2/layout/IconVerticalSolidList"/>
    <dgm:cxn modelId="{991CC9C0-9D23-4CCD-BF09-FE15D572BB70}" type="presParOf" srcId="{E9818720-2F19-4184-9F0D-49853D4DE52F}" destId="{F6299996-FC37-4CB8-9BA0-BBA9F50522DA}" srcOrd="7" destOrd="0" presId="urn:microsoft.com/office/officeart/2018/2/layout/IconVerticalSolidList"/>
    <dgm:cxn modelId="{C3FA0FB3-9972-4EF4-B3C8-4D896EC6600E}" type="presParOf" srcId="{E9818720-2F19-4184-9F0D-49853D4DE52F}" destId="{8D989B3A-4861-4807-8C07-5274F601BDA2}" srcOrd="8" destOrd="0" presId="urn:microsoft.com/office/officeart/2018/2/layout/IconVerticalSolidList"/>
    <dgm:cxn modelId="{E638A208-AA2E-429E-BAAC-0FA7CAD7A78E}" type="presParOf" srcId="{8D989B3A-4861-4807-8C07-5274F601BDA2}" destId="{728B474E-F63D-4FB6-B289-2C46805ACFEE}" srcOrd="0" destOrd="0" presId="urn:microsoft.com/office/officeart/2018/2/layout/IconVerticalSolidList"/>
    <dgm:cxn modelId="{9A17A1BB-E51A-42AA-86D3-D2E99E82E164}" type="presParOf" srcId="{8D989B3A-4861-4807-8C07-5274F601BDA2}" destId="{00EF9131-A475-45FC-B5A6-172B8E6A5971}" srcOrd="1" destOrd="0" presId="urn:microsoft.com/office/officeart/2018/2/layout/IconVerticalSolidList"/>
    <dgm:cxn modelId="{27CF1676-40FC-4505-A8FE-A7DA494BF30F}" type="presParOf" srcId="{8D989B3A-4861-4807-8C07-5274F601BDA2}" destId="{D8E170EF-2B55-43EB-BFC3-099EF386A637}" srcOrd="2" destOrd="0" presId="urn:microsoft.com/office/officeart/2018/2/layout/IconVerticalSolidList"/>
    <dgm:cxn modelId="{4426CFA0-9FDC-441A-AF01-792800AFDCCF}" type="presParOf" srcId="{8D989B3A-4861-4807-8C07-5274F601BDA2}" destId="{F859BF28-2B4E-4C3C-A44E-D5681D4CB754}" srcOrd="3" destOrd="0" presId="urn:microsoft.com/office/officeart/2018/2/layout/IconVerticalSolidList"/>
    <dgm:cxn modelId="{9EC1D25E-0AE6-4905-96CF-B8F017F8F2E1}" type="presParOf" srcId="{E9818720-2F19-4184-9F0D-49853D4DE52F}" destId="{21261349-CF0F-4986-99F8-5D1BF0A611F2}" srcOrd="9" destOrd="0" presId="urn:microsoft.com/office/officeart/2018/2/layout/IconVerticalSolidList"/>
    <dgm:cxn modelId="{11F53831-FCE0-41C5-AB0E-EB9E31CAB6FD}" type="presParOf" srcId="{E9818720-2F19-4184-9F0D-49853D4DE52F}" destId="{B5C7CCEF-2163-4033-8BC3-048298C570B1}" srcOrd="10" destOrd="0" presId="urn:microsoft.com/office/officeart/2018/2/layout/IconVerticalSolidList"/>
    <dgm:cxn modelId="{5EFF4790-93B7-4BDC-9A58-FF2FC9F3365E}" type="presParOf" srcId="{B5C7CCEF-2163-4033-8BC3-048298C570B1}" destId="{493FF2EB-56F0-40AC-87C3-84909AF50FE7}" srcOrd="0" destOrd="0" presId="urn:microsoft.com/office/officeart/2018/2/layout/IconVerticalSolidList"/>
    <dgm:cxn modelId="{05F31F22-A202-4FC5-BF8D-C644F680F741}" type="presParOf" srcId="{B5C7CCEF-2163-4033-8BC3-048298C570B1}" destId="{50E2C58C-D259-4006-AB4B-625F0D34F7E9}" srcOrd="1" destOrd="0" presId="urn:microsoft.com/office/officeart/2018/2/layout/IconVerticalSolidList"/>
    <dgm:cxn modelId="{A046CA44-3D81-412B-938C-38F7F958948A}" type="presParOf" srcId="{B5C7CCEF-2163-4033-8BC3-048298C570B1}" destId="{C197EDC3-F862-413B-BE86-1080423D66D9}" srcOrd="2" destOrd="0" presId="urn:microsoft.com/office/officeart/2018/2/layout/IconVerticalSolidList"/>
    <dgm:cxn modelId="{894ADC5C-CD47-4655-8EE0-2FF6F3F25A5D}" type="presParOf" srcId="{B5C7CCEF-2163-4033-8BC3-048298C570B1}" destId="{4BF89A35-95E2-4698-AB6D-3A9F2BB6C141}" srcOrd="3" destOrd="0" presId="urn:microsoft.com/office/officeart/2018/2/layout/IconVerticalSolidList"/>
    <dgm:cxn modelId="{8E169C84-8F69-4C2F-899F-41E2D5840A92}" type="presParOf" srcId="{E9818720-2F19-4184-9F0D-49853D4DE52F}" destId="{5EC44B4E-A05D-4632-8E09-80AACF5C3637}" srcOrd="11" destOrd="0" presId="urn:microsoft.com/office/officeart/2018/2/layout/IconVerticalSolidList"/>
    <dgm:cxn modelId="{9595660A-61F3-4BC9-AFF1-E617CB378FF3}" type="presParOf" srcId="{E9818720-2F19-4184-9F0D-49853D4DE52F}" destId="{AB18FF8F-08ED-4778-852E-A24D33419054}" srcOrd="12" destOrd="0" presId="urn:microsoft.com/office/officeart/2018/2/layout/IconVerticalSolidList"/>
    <dgm:cxn modelId="{99E149BD-BB70-4FB8-B0A1-6569C32F767C}" type="presParOf" srcId="{AB18FF8F-08ED-4778-852E-A24D33419054}" destId="{CE73B9DB-BDDB-42AB-B4FC-0E0975E14145}" srcOrd="0" destOrd="0" presId="urn:microsoft.com/office/officeart/2018/2/layout/IconVerticalSolidList"/>
    <dgm:cxn modelId="{B4508600-DD29-4D2E-8E47-B5630B4B97AA}" type="presParOf" srcId="{AB18FF8F-08ED-4778-852E-A24D33419054}" destId="{09CA9A62-E972-4495-8168-483A41EC8373}" srcOrd="1" destOrd="0" presId="urn:microsoft.com/office/officeart/2018/2/layout/IconVerticalSolidList"/>
    <dgm:cxn modelId="{5A9671D7-36F3-4025-AD45-C80421BB3F5A}" type="presParOf" srcId="{AB18FF8F-08ED-4778-852E-A24D33419054}" destId="{21CC7C73-0070-4387-BC47-6CD69DC7EFF4}" srcOrd="2" destOrd="0" presId="urn:microsoft.com/office/officeart/2018/2/layout/IconVerticalSolidList"/>
    <dgm:cxn modelId="{7AE5E7F1-C7E7-47FF-88FB-5DA28578FA5B}" type="presParOf" srcId="{AB18FF8F-08ED-4778-852E-A24D33419054}" destId="{409D6FCC-B237-4F3F-B1CD-55D2772AA62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92</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$10,000</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3</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90.3</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$9,388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3</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78.3</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$8,925.98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76.6</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$79,000</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 14 </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F0C956B9-3845-42AD-BFDF-77B68C027022}">
      <dgm:prSet phldrT="[Text]"/>
      <dgm:spPr/>
      <dgm:t>
        <a:bodyPr/>
        <a:lstStyle/>
        <a:p>
          <a:r>
            <a:rPr lang="en-US" dirty="0"/>
            <a:t>(average of $5,642.85 per ACLF)</a:t>
          </a:r>
        </a:p>
      </dgm:t>
    </dgm:pt>
    <dgm:pt modelId="{8C2CA78C-3CE4-413C-A0F7-FD88F049E797}" type="parTrans" cxnId="{FC3F2E4A-E999-4D66-90B3-8B904C381181}">
      <dgm:prSet/>
      <dgm:spPr/>
      <dgm:t>
        <a:bodyPr/>
        <a:lstStyle/>
        <a:p>
          <a:endParaRPr lang="en-US"/>
        </a:p>
      </dgm:t>
    </dgm:pt>
    <dgm:pt modelId="{B89AA3BE-FB46-4642-BFA9-5FDF69A9F4AF}" type="sibTrans" cxnId="{FC3F2E4A-E999-4D66-90B3-8B904C381181}">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FC3F2E4A-E999-4D66-90B3-8B904C381181}" srcId="{5CDD6D82-1B71-44A8-A323-E50AA844E2D0}" destId="{F0C956B9-3845-42AD-BFDF-77B68C027022}" srcOrd="0" destOrd="0" parTransId="{8C2CA78C-3CE4-413C-A0F7-FD88F049E797}" sibTransId="{B89AA3BE-FB46-4642-BFA9-5FDF69A9F4AF}"/>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CA584393-72BD-4E5A-9507-80E95BBC1FE2}" type="presOf" srcId="{F0C956B9-3845-42AD-BFDF-77B68C027022}" destId="{D0D3B3E1-8E79-407A-9621-37DEF2523494}" srcOrd="0" destOrd="1"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74</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$10,000</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69</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$10,000</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59.3</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$10,000</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89.3</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$7,000</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6B67A4B-9A86-4071-93B2-7864AEBBB01A}" type="doc">
      <dgm:prSet loTypeId="urn:microsoft.com/office/officeart/2011/layout/TabList" loCatId="officeonline" qsTypeId="urn:microsoft.com/office/officeart/2005/8/quickstyle/simple1" qsCatId="simple" csTypeId="urn:microsoft.com/office/officeart/2005/8/colors/accent1_2" csCatId="accent1" phldr="1"/>
      <dgm:spPr/>
      <dgm:t>
        <a:bodyPr/>
        <a:lstStyle/>
        <a:p>
          <a:endParaRPr lang="en-US"/>
        </a:p>
      </dgm:t>
    </dgm:pt>
    <dgm:pt modelId="{CB7A4AEC-E7E5-40CF-81DF-29D5268AFD3D}">
      <dgm:prSet phldrT="[Text]"/>
      <dgm:spPr/>
      <dgm:t>
        <a:bodyPr/>
        <a:lstStyle/>
        <a:p>
          <a:r>
            <a:rPr lang="en-US" dirty="0"/>
            <a:t>Evaluator Score</a:t>
          </a:r>
        </a:p>
      </dgm:t>
    </dgm:pt>
    <dgm:pt modelId="{A7F54CC2-B85C-4BC4-B67A-01F19D6EEAA9}" type="parTrans" cxnId="{ADF95E71-CC9D-4DA9-8B2C-82E87394FD91}">
      <dgm:prSet/>
      <dgm:spPr/>
      <dgm:t>
        <a:bodyPr/>
        <a:lstStyle/>
        <a:p>
          <a:endParaRPr lang="en-US"/>
        </a:p>
      </dgm:t>
    </dgm:pt>
    <dgm:pt modelId="{50237C1B-1882-45CB-B910-957FBF8007A2}" type="sibTrans" cxnId="{ADF95E71-CC9D-4DA9-8B2C-82E87394FD91}">
      <dgm:prSet/>
      <dgm:spPr/>
      <dgm:t>
        <a:bodyPr/>
        <a:lstStyle/>
        <a:p>
          <a:endParaRPr lang="en-US"/>
        </a:p>
      </dgm:t>
    </dgm:pt>
    <dgm:pt modelId="{FDC08274-7C93-4D5F-9AE3-EACBD4CC071C}">
      <dgm:prSet phldrT="[Text]"/>
      <dgm:spPr/>
      <dgm:t>
        <a:bodyPr/>
        <a:lstStyle/>
        <a:p>
          <a:r>
            <a:rPr lang="en-US" dirty="0"/>
            <a:t>81</a:t>
          </a:r>
        </a:p>
      </dgm:t>
    </dgm:pt>
    <dgm:pt modelId="{38AF5551-3765-4395-B9CA-1DF73FDA7E00}" type="parTrans" cxnId="{7C5FFDB6-CFDB-4CC3-9E8D-6C56AAA5D760}">
      <dgm:prSet/>
      <dgm:spPr/>
      <dgm:t>
        <a:bodyPr/>
        <a:lstStyle/>
        <a:p>
          <a:endParaRPr lang="en-US"/>
        </a:p>
      </dgm:t>
    </dgm:pt>
    <dgm:pt modelId="{0ADF8F43-2558-4D38-95B8-614F50B9A4B3}" type="sibTrans" cxnId="{7C5FFDB6-CFDB-4CC3-9E8D-6C56AAA5D760}">
      <dgm:prSet/>
      <dgm:spPr/>
      <dgm:t>
        <a:bodyPr/>
        <a:lstStyle/>
        <a:p>
          <a:endParaRPr lang="en-US"/>
        </a:p>
      </dgm:t>
    </dgm:pt>
    <dgm:pt modelId="{1780BB77-030A-4856-B86E-C68F4DC884E6}">
      <dgm:prSet phldrT="[Text]"/>
      <dgm:spPr/>
      <dgm:t>
        <a:bodyPr/>
        <a:lstStyle/>
        <a:p>
          <a:r>
            <a:rPr lang="en-US" dirty="0"/>
            <a:t>Funding Amount</a:t>
          </a:r>
        </a:p>
      </dgm:t>
    </dgm:pt>
    <dgm:pt modelId="{A98B4A96-4E91-4C4B-9A9E-14BA09383C06}" type="parTrans" cxnId="{CF3414AA-C39A-407B-B77E-F9CCF6692099}">
      <dgm:prSet/>
      <dgm:spPr/>
      <dgm:t>
        <a:bodyPr/>
        <a:lstStyle/>
        <a:p>
          <a:endParaRPr lang="en-US"/>
        </a:p>
      </dgm:t>
    </dgm:pt>
    <dgm:pt modelId="{18BADDF9-E1B3-434F-B27C-4CF995A32CDB}" type="sibTrans" cxnId="{CF3414AA-C39A-407B-B77E-F9CCF6692099}">
      <dgm:prSet/>
      <dgm:spPr/>
      <dgm:t>
        <a:bodyPr/>
        <a:lstStyle/>
        <a:p>
          <a:endParaRPr lang="en-US"/>
        </a:p>
      </dgm:t>
    </dgm:pt>
    <dgm:pt modelId="{5CDD6D82-1B71-44A8-A323-E50AA844E2D0}">
      <dgm:prSet phldrT="[Text]"/>
      <dgm:spPr/>
      <dgm:t>
        <a:bodyPr/>
        <a:lstStyle/>
        <a:p>
          <a:r>
            <a:rPr lang="en-US" dirty="0"/>
            <a:t>$2,651.98</a:t>
          </a:r>
        </a:p>
      </dgm:t>
    </dgm:pt>
    <dgm:pt modelId="{27B68995-C9E0-465C-8D58-524801CD1397}" type="parTrans" cxnId="{39DCCF66-D3C8-4021-BBEA-27237C20054E}">
      <dgm:prSet/>
      <dgm:spPr/>
      <dgm:t>
        <a:bodyPr/>
        <a:lstStyle/>
        <a:p>
          <a:endParaRPr lang="en-US"/>
        </a:p>
      </dgm:t>
    </dgm:pt>
    <dgm:pt modelId="{EEFC1316-E00E-49AE-B61B-306A799E9988}" type="sibTrans" cxnId="{39DCCF66-D3C8-4021-BBEA-27237C20054E}">
      <dgm:prSet/>
      <dgm:spPr/>
      <dgm:t>
        <a:bodyPr/>
        <a:lstStyle/>
        <a:p>
          <a:endParaRPr lang="en-US"/>
        </a:p>
      </dgm:t>
    </dgm:pt>
    <dgm:pt modelId="{629067C9-6E69-4972-B1C0-F8A049544522}">
      <dgm:prSet phldrT="[Text]"/>
      <dgm:spPr/>
      <dgm:t>
        <a:bodyPr/>
        <a:lstStyle/>
        <a:p>
          <a:r>
            <a:rPr lang="en-US" dirty="0"/>
            <a:t># of ACLFs</a:t>
          </a:r>
        </a:p>
      </dgm:t>
    </dgm:pt>
    <dgm:pt modelId="{A019E3A5-4E72-435C-B4F7-89B2EA430B95}" type="parTrans" cxnId="{3BC24797-94CA-4D15-AF9F-FF8F41B2DD93}">
      <dgm:prSet/>
      <dgm:spPr/>
      <dgm:t>
        <a:bodyPr/>
        <a:lstStyle/>
        <a:p>
          <a:endParaRPr lang="en-US"/>
        </a:p>
      </dgm:t>
    </dgm:pt>
    <dgm:pt modelId="{04FA3E8F-3E06-4624-BB70-019E8D4C7003}" type="sibTrans" cxnId="{3BC24797-94CA-4D15-AF9F-FF8F41B2DD93}">
      <dgm:prSet/>
      <dgm:spPr/>
      <dgm:t>
        <a:bodyPr/>
        <a:lstStyle/>
        <a:p>
          <a:endParaRPr lang="en-US"/>
        </a:p>
      </dgm:t>
    </dgm:pt>
    <dgm:pt modelId="{BD40BEE9-6E99-4089-BA6D-3DA6FB9F4138}">
      <dgm:prSet phldrT="[Text]"/>
      <dgm:spPr/>
      <dgm:t>
        <a:bodyPr/>
        <a:lstStyle/>
        <a:p>
          <a:r>
            <a:rPr lang="en-US" dirty="0"/>
            <a:t>1</a:t>
          </a:r>
        </a:p>
      </dgm:t>
    </dgm:pt>
    <dgm:pt modelId="{DAFDA9F3-26A3-4188-BFD4-04B5389E2DB9}" type="parTrans" cxnId="{A355D43D-E9BA-4759-983F-9B714CF209C0}">
      <dgm:prSet/>
      <dgm:spPr/>
      <dgm:t>
        <a:bodyPr/>
        <a:lstStyle/>
        <a:p>
          <a:endParaRPr lang="en-US"/>
        </a:p>
      </dgm:t>
    </dgm:pt>
    <dgm:pt modelId="{CA5A6907-BDFB-4F2F-B6D1-3E2F846C0227}" type="sibTrans" cxnId="{A355D43D-E9BA-4759-983F-9B714CF209C0}">
      <dgm:prSet/>
      <dgm:spPr/>
      <dgm:t>
        <a:bodyPr/>
        <a:lstStyle/>
        <a:p>
          <a:endParaRPr lang="en-US"/>
        </a:p>
      </dgm:t>
    </dgm:pt>
    <dgm:pt modelId="{E4938580-CEEE-473E-94FC-D132FD292F3F}" type="pres">
      <dgm:prSet presAssocID="{B6B67A4B-9A86-4071-93B2-7864AEBBB01A}" presName="Name0" presStyleCnt="0">
        <dgm:presLayoutVars>
          <dgm:chMax/>
          <dgm:chPref val="3"/>
          <dgm:dir/>
          <dgm:animOne val="branch"/>
          <dgm:animLvl val="lvl"/>
        </dgm:presLayoutVars>
      </dgm:prSet>
      <dgm:spPr/>
    </dgm:pt>
    <dgm:pt modelId="{417E8F6B-0B52-424E-86A3-DAB984EE7C68}" type="pres">
      <dgm:prSet presAssocID="{CB7A4AEC-E7E5-40CF-81DF-29D5268AFD3D}" presName="composite" presStyleCnt="0"/>
      <dgm:spPr/>
    </dgm:pt>
    <dgm:pt modelId="{C882682D-14FF-441B-B357-999635B7C3F2}" type="pres">
      <dgm:prSet presAssocID="{CB7A4AEC-E7E5-40CF-81DF-29D5268AFD3D}" presName="FirstChild" presStyleLbl="revTx" presStyleIdx="0" presStyleCnt="3">
        <dgm:presLayoutVars>
          <dgm:chMax val="0"/>
          <dgm:chPref val="0"/>
          <dgm:bulletEnabled val="1"/>
        </dgm:presLayoutVars>
      </dgm:prSet>
      <dgm:spPr/>
    </dgm:pt>
    <dgm:pt modelId="{FC3A9D41-BE7F-4321-87EE-E2972B893E99}" type="pres">
      <dgm:prSet presAssocID="{CB7A4AEC-E7E5-40CF-81DF-29D5268AFD3D}" presName="Parent" presStyleLbl="alignNode1" presStyleIdx="0" presStyleCnt="3">
        <dgm:presLayoutVars>
          <dgm:chMax val="3"/>
          <dgm:chPref val="3"/>
          <dgm:bulletEnabled val="1"/>
        </dgm:presLayoutVars>
      </dgm:prSet>
      <dgm:spPr/>
    </dgm:pt>
    <dgm:pt modelId="{2CC78982-372C-4020-B165-26CB5AF924CC}" type="pres">
      <dgm:prSet presAssocID="{CB7A4AEC-E7E5-40CF-81DF-29D5268AFD3D}" presName="Accent" presStyleLbl="parChTrans1D1" presStyleIdx="0" presStyleCnt="3"/>
      <dgm:spPr/>
    </dgm:pt>
    <dgm:pt modelId="{7D1CA7D8-C3AA-46A4-BF8F-CFF8C223BF76}" type="pres">
      <dgm:prSet presAssocID="{50237C1B-1882-45CB-B910-957FBF8007A2}" presName="sibTrans" presStyleCnt="0"/>
      <dgm:spPr/>
    </dgm:pt>
    <dgm:pt modelId="{1BC7370D-5C5C-4F42-8093-007521D9EE78}" type="pres">
      <dgm:prSet presAssocID="{1780BB77-030A-4856-B86E-C68F4DC884E6}" presName="composite" presStyleCnt="0"/>
      <dgm:spPr/>
    </dgm:pt>
    <dgm:pt modelId="{D0D3B3E1-8E79-407A-9621-37DEF2523494}" type="pres">
      <dgm:prSet presAssocID="{1780BB77-030A-4856-B86E-C68F4DC884E6}" presName="FirstChild" presStyleLbl="revTx" presStyleIdx="1" presStyleCnt="3">
        <dgm:presLayoutVars>
          <dgm:chMax val="0"/>
          <dgm:chPref val="0"/>
          <dgm:bulletEnabled val="1"/>
        </dgm:presLayoutVars>
      </dgm:prSet>
      <dgm:spPr/>
    </dgm:pt>
    <dgm:pt modelId="{511A2A69-3972-4771-8FA1-D073B03EAA95}" type="pres">
      <dgm:prSet presAssocID="{1780BB77-030A-4856-B86E-C68F4DC884E6}" presName="Parent" presStyleLbl="alignNode1" presStyleIdx="1" presStyleCnt="3">
        <dgm:presLayoutVars>
          <dgm:chMax val="3"/>
          <dgm:chPref val="3"/>
          <dgm:bulletEnabled val="1"/>
        </dgm:presLayoutVars>
      </dgm:prSet>
      <dgm:spPr/>
    </dgm:pt>
    <dgm:pt modelId="{12F86968-E696-4EDC-9450-6D7F3CF6C2AF}" type="pres">
      <dgm:prSet presAssocID="{1780BB77-030A-4856-B86E-C68F4DC884E6}" presName="Accent" presStyleLbl="parChTrans1D1" presStyleIdx="1" presStyleCnt="3"/>
      <dgm:spPr/>
    </dgm:pt>
    <dgm:pt modelId="{7F24D210-ECE9-4C2D-B302-DF95930E5D4B}" type="pres">
      <dgm:prSet presAssocID="{18BADDF9-E1B3-434F-B27C-4CF995A32CDB}" presName="sibTrans" presStyleCnt="0"/>
      <dgm:spPr/>
    </dgm:pt>
    <dgm:pt modelId="{731EE94C-FC61-453A-B96B-7FCFF61FE507}" type="pres">
      <dgm:prSet presAssocID="{629067C9-6E69-4972-B1C0-F8A049544522}" presName="composite" presStyleCnt="0"/>
      <dgm:spPr/>
    </dgm:pt>
    <dgm:pt modelId="{01C42648-2923-459E-8D18-D481606097C3}" type="pres">
      <dgm:prSet presAssocID="{629067C9-6E69-4972-B1C0-F8A049544522}" presName="FirstChild" presStyleLbl="revTx" presStyleIdx="2" presStyleCnt="3">
        <dgm:presLayoutVars>
          <dgm:chMax val="0"/>
          <dgm:chPref val="0"/>
          <dgm:bulletEnabled val="1"/>
        </dgm:presLayoutVars>
      </dgm:prSet>
      <dgm:spPr/>
    </dgm:pt>
    <dgm:pt modelId="{15E8CB69-7B5E-41CE-B172-7B50E18606D3}" type="pres">
      <dgm:prSet presAssocID="{629067C9-6E69-4972-B1C0-F8A049544522}" presName="Parent" presStyleLbl="alignNode1" presStyleIdx="2" presStyleCnt="3">
        <dgm:presLayoutVars>
          <dgm:chMax val="3"/>
          <dgm:chPref val="3"/>
          <dgm:bulletEnabled val="1"/>
        </dgm:presLayoutVars>
      </dgm:prSet>
      <dgm:spPr/>
    </dgm:pt>
    <dgm:pt modelId="{2BA5867B-C9E1-4476-87E2-3B1DABD40B00}" type="pres">
      <dgm:prSet presAssocID="{629067C9-6E69-4972-B1C0-F8A049544522}" presName="Accent" presStyleLbl="parChTrans1D1" presStyleIdx="2" presStyleCnt="3"/>
      <dgm:spPr/>
    </dgm:pt>
  </dgm:ptLst>
  <dgm:cxnLst>
    <dgm:cxn modelId="{7828E30A-BC8A-4C50-9994-FE3C2F973793}" type="presOf" srcId="{1780BB77-030A-4856-B86E-C68F4DC884E6}" destId="{511A2A69-3972-4771-8FA1-D073B03EAA95}" srcOrd="0" destOrd="0" presId="urn:microsoft.com/office/officeart/2011/layout/TabList"/>
    <dgm:cxn modelId="{D6465821-8ADE-4009-8D7C-76072FD6648A}" type="presOf" srcId="{B6B67A4B-9A86-4071-93B2-7864AEBBB01A}" destId="{E4938580-CEEE-473E-94FC-D132FD292F3F}" srcOrd="0" destOrd="0" presId="urn:microsoft.com/office/officeart/2011/layout/TabList"/>
    <dgm:cxn modelId="{B72E0C38-E78C-4002-8858-5ECF15035FFB}" type="presOf" srcId="{BD40BEE9-6E99-4089-BA6D-3DA6FB9F4138}" destId="{01C42648-2923-459E-8D18-D481606097C3}" srcOrd="0" destOrd="0" presId="urn:microsoft.com/office/officeart/2011/layout/TabList"/>
    <dgm:cxn modelId="{A355D43D-E9BA-4759-983F-9B714CF209C0}" srcId="{629067C9-6E69-4972-B1C0-F8A049544522}" destId="{BD40BEE9-6E99-4089-BA6D-3DA6FB9F4138}" srcOrd="0" destOrd="0" parTransId="{DAFDA9F3-26A3-4188-BFD4-04B5389E2DB9}" sibTransId="{CA5A6907-BDFB-4F2F-B6D1-3E2F846C0227}"/>
    <dgm:cxn modelId="{39DCCF66-D3C8-4021-BBEA-27237C20054E}" srcId="{1780BB77-030A-4856-B86E-C68F4DC884E6}" destId="{5CDD6D82-1B71-44A8-A323-E50AA844E2D0}" srcOrd="0" destOrd="0" parTransId="{27B68995-C9E0-465C-8D58-524801CD1397}" sibTransId="{EEFC1316-E00E-49AE-B61B-306A799E9988}"/>
    <dgm:cxn modelId="{6816B06A-7CF5-4355-B682-6CFD0B082CFD}" type="presOf" srcId="{FDC08274-7C93-4D5F-9AE3-EACBD4CC071C}" destId="{C882682D-14FF-441B-B357-999635B7C3F2}" srcOrd="0" destOrd="0" presId="urn:microsoft.com/office/officeart/2011/layout/TabList"/>
    <dgm:cxn modelId="{ADF95E71-CC9D-4DA9-8B2C-82E87394FD91}" srcId="{B6B67A4B-9A86-4071-93B2-7864AEBBB01A}" destId="{CB7A4AEC-E7E5-40CF-81DF-29D5268AFD3D}" srcOrd="0" destOrd="0" parTransId="{A7F54CC2-B85C-4BC4-B67A-01F19D6EEAA9}" sibTransId="{50237C1B-1882-45CB-B910-957FBF8007A2}"/>
    <dgm:cxn modelId="{0B9CDF76-94F9-47F0-9841-2F251BCB4D37}" type="presOf" srcId="{CB7A4AEC-E7E5-40CF-81DF-29D5268AFD3D}" destId="{FC3A9D41-BE7F-4321-87EE-E2972B893E99}" srcOrd="0" destOrd="0" presId="urn:microsoft.com/office/officeart/2011/layout/TabList"/>
    <dgm:cxn modelId="{B7E1517B-7798-4C87-8940-EFEA1C6FA2B9}" type="presOf" srcId="{5CDD6D82-1B71-44A8-A323-E50AA844E2D0}" destId="{D0D3B3E1-8E79-407A-9621-37DEF2523494}" srcOrd="0" destOrd="0" presId="urn:microsoft.com/office/officeart/2011/layout/TabList"/>
    <dgm:cxn modelId="{3BC24797-94CA-4D15-AF9F-FF8F41B2DD93}" srcId="{B6B67A4B-9A86-4071-93B2-7864AEBBB01A}" destId="{629067C9-6E69-4972-B1C0-F8A049544522}" srcOrd="2" destOrd="0" parTransId="{A019E3A5-4E72-435C-B4F7-89B2EA430B95}" sibTransId="{04FA3E8F-3E06-4624-BB70-019E8D4C7003}"/>
    <dgm:cxn modelId="{CF3414AA-C39A-407B-B77E-F9CCF6692099}" srcId="{B6B67A4B-9A86-4071-93B2-7864AEBBB01A}" destId="{1780BB77-030A-4856-B86E-C68F4DC884E6}" srcOrd="1" destOrd="0" parTransId="{A98B4A96-4E91-4C4B-9A9E-14BA09383C06}" sibTransId="{18BADDF9-E1B3-434F-B27C-4CF995A32CDB}"/>
    <dgm:cxn modelId="{7C5FFDB6-CFDB-4CC3-9E8D-6C56AAA5D760}" srcId="{CB7A4AEC-E7E5-40CF-81DF-29D5268AFD3D}" destId="{FDC08274-7C93-4D5F-9AE3-EACBD4CC071C}" srcOrd="0" destOrd="0" parTransId="{38AF5551-3765-4395-B9CA-1DF73FDA7E00}" sibTransId="{0ADF8F43-2558-4D38-95B8-614F50B9A4B3}"/>
    <dgm:cxn modelId="{81C144FE-7A30-4C99-901A-0D7A8D90E11A}" type="presOf" srcId="{629067C9-6E69-4972-B1C0-F8A049544522}" destId="{15E8CB69-7B5E-41CE-B172-7B50E18606D3}" srcOrd="0" destOrd="0" presId="urn:microsoft.com/office/officeart/2011/layout/TabList"/>
    <dgm:cxn modelId="{0A022380-6C10-46BA-B321-FDB7C34305B7}" type="presParOf" srcId="{E4938580-CEEE-473E-94FC-D132FD292F3F}" destId="{417E8F6B-0B52-424E-86A3-DAB984EE7C68}" srcOrd="0" destOrd="0" presId="urn:microsoft.com/office/officeart/2011/layout/TabList"/>
    <dgm:cxn modelId="{DC3902AF-930B-4438-BCA3-90706094EA7F}" type="presParOf" srcId="{417E8F6B-0B52-424E-86A3-DAB984EE7C68}" destId="{C882682D-14FF-441B-B357-999635B7C3F2}" srcOrd="0" destOrd="0" presId="urn:microsoft.com/office/officeart/2011/layout/TabList"/>
    <dgm:cxn modelId="{CA0EA3C0-424C-4E64-95BB-6F6EDE82D0C4}" type="presParOf" srcId="{417E8F6B-0B52-424E-86A3-DAB984EE7C68}" destId="{FC3A9D41-BE7F-4321-87EE-E2972B893E99}" srcOrd="1" destOrd="0" presId="urn:microsoft.com/office/officeart/2011/layout/TabList"/>
    <dgm:cxn modelId="{F5379692-5F4F-4E88-A577-9635E5ED44EE}" type="presParOf" srcId="{417E8F6B-0B52-424E-86A3-DAB984EE7C68}" destId="{2CC78982-372C-4020-B165-26CB5AF924CC}" srcOrd="2" destOrd="0" presId="urn:microsoft.com/office/officeart/2011/layout/TabList"/>
    <dgm:cxn modelId="{E20558EA-4D33-4198-A9E9-384E372D8534}" type="presParOf" srcId="{E4938580-CEEE-473E-94FC-D132FD292F3F}" destId="{7D1CA7D8-C3AA-46A4-BF8F-CFF8C223BF76}" srcOrd="1" destOrd="0" presId="urn:microsoft.com/office/officeart/2011/layout/TabList"/>
    <dgm:cxn modelId="{2188F7EC-2ABE-42DB-BABB-B53E9E86323E}" type="presParOf" srcId="{E4938580-CEEE-473E-94FC-D132FD292F3F}" destId="{1BC7370D-5C5C-4F42-8093-007521D9EE78}" srcOrd="2" destOrd="0" presId="urn:microsoft.com/office/officeart/2011/layout/TabList"/>
    <dgm:cxn modelId="{8CEF79C4-B85D-4816-8322-A2FE5F91BCC2}" type="presParOf" srcId="{1BC7370D-5C5C-4F42-8093-007521D9EE78}" destId="{D0D3B3E1-8E79-407A-9621-37DEF2523494}" srcOrd="0" destOrd="0" presId="urn:microsoft.com/office/officeart/2011/layout/TabList"/>
    <dgm:cxn modelId="{13B6B553-78FF-444B-AAEC-81675F175E51}" type="presParOf" srcId="{1BC7370D-5C5C-4F42-8093-007521D9EE78}" destId="{511A2A69-3972-4771-8FA1-D073B03EAA95}" srcOrd="1" destOrd="0" presId="urn:microsoft.com/office/officeart/2011/layout/TabList"/>
    <dgm:cxn modelId="{CF123EDA-DFE4-4D4E-BD59-26D9649774CF}" type="presParOf" srcId="{1BC7370D-5C5C-4F42-8093-007521D9EE78}" destId="{12F86968-E696-4EDC-9450-6D7F3CF6C2AF}" srcOrd="2" destOrd="0" presId="urn:microsoft.com/office/officeart/2011/layout/TabList"/>
    <dgm:cxn modelId="{002B7EC4-EB06-4D3C-925A-B5C66F1AEE07}" type="presParOf" srcId="{E4938580-CEEE-473E-94FC-D132FD292F3F}" destId="{7F24D210-ECE9-4C2D-B302-DF95930E5D4B}" srcOrd="3" destOrd="0" presId="urn:microsoft.com/office/officeart/2011/layout/TabList"/>
    <dgm:cxn modelId="{FE5F091A-4B83-4410-9793-DB3AA3AEA8E4}" type="presParOf" srcId="{E4938580-CEEE-473E-94FC-D132FD292F3F}" destId="{731EE94C-FC61-453A-B96B-7FCFF61FE507}" srcOrd="4" destOrd="0" presId="urn:microsoft.com/office/officeart/2011/layout/TabList"/>
    <dgm:cxn modelId="{60985388-787F-4952-A7FC-53402E3E86A1}" type="presParOf" srcId="{731EE94C-FC61-453A-B96B-7FCFF61FE507}" destId="{01C42648-2923-459E-8D18-D481606097C3}" srcOrd="0" destOrd="0" presId="urn:microsoft.com/office/officeart/2011/layout/TabList"/>
    <dgm:cxn modelId="{5E328D6A-3669-4936-B5F4-D43081B5D85C}" type="presParOf" srcId="{731EE94C-FC61-453A-B96B-7FCFF61FE507}" destId="{15E8CB69-7B5E-41CE-B172-7B50E18606D3}" srcOrd="1" destOrd="0" presId="urn:microsoft.com/office/officeart/2011/layout/TabList"/>
    <dgm:cxn modelId="{1A2CB9A2-1754-4143-8CF8-44EC26A85B41}" type="presParOf" srcId="{731EE94C-FC61-453A-B96B-7FCFF61FE507}" destId="{2BA5867B-C9E1-4476-87E2-3B1DABD40B0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6FD699-2532-4CBD-AF3B-8B9D7A864091}">
      <dsp:nvSpPr>
        <dsp:cNvPr id="0" name=""/>
        <dsp:cNvSpPr/>
      </dsp:nvSpPr>
      <dsp:spPr>
        <a:xfrm>
          <a:off x="0" y="423"/>
          <a:ext cx="7031540" cy="58299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8C6904-A890-4C7C-8F52-2C0D62B34A94}">
      <dsp:nvSpPr>
        <dsp:cNvPr id="0" name=""/>
        <dsp:cNvSpPr/>
      </dsp:nvSpPr>
      <dsp:spPr>
        <a:xfrm>
          <a:off x="176356" y="131598"/>
          <a:ext cx="320649" cy="3206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AA57A8-12C5-45BF-832D-2E4AA5F05031}">
      <dsp:nvSpPr>
        <dsp:cNvPr id="0" name=""/>
        <dsp:cNvSpPr/>
      </dsp:nvSpPr>
      <dsp:spPr>
        <a:xfrm>
          <a:off x="673362" y="423"/>
          <a:ext cx="6358177" cy="582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701" tIns="61701" rIns="61701" bIns="61701" numCol="1" spcCol="1270" anchor="ctr" anchorCtr="0">
          <a:noAutofit/>
        </a:bodyPr>
        <a:lstStyle/>
        <a:p>
          <a:pPr marL="0" lvl="0" indent="0" algn="l" defTabSz="711200">
            <a:lnSpc>
              <a:spcPct val="100000"/>
            </a:lnSpc>
            <a:spcBef>
              <a:spcPct val="0"/>
            </a:spcBef>
            <a:spcAft>
              <a:spcPct val="35000"/>
            </a:spcAft>
            <a:buNone/>
          </a:pPr>
          <a:r>
            <a:rPr lang="en-US" sz="1600" b="1" kern="1200"/>
            <a:t>Call to Order</a:t>
          </a:r>
          <a:endParaRPr lang="en-US" sz="1600" kern="1200"/>
        </a:p>
      </dsp:txBody>
      <dsp:txXfrm>
        <a:off x="673362" y="423"/>
        <a:ext cx="6358177" cy="582998"/>
      </dsp:txXfrm>
    </dsp:sp>
    <dsp:sp modelId="{007227B9-77D3-4BDE-9009-1B93174023C6}">
      <dsp:nvSpPr>
        <dsp:cNvPr id="0" name=""/>
        <dsp:cNvSpPr/>
      </dsp:nvSpPr>
      <dsp:spPr>
        <a:xfrm>
          <a:off x="0" y="729171"/>
          <a:ext cx="7031540" cy="58299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4C5D80-C27F-4EBE-9A1D-C541BCB33FD3}">
      <dsp:nvSpPr>
        <dsp:cNvPr id="0" name=""/>
        <dsp:cNvSpPr/>
      </dsp:nvSpPr>
      <dsp:spPr>
        <a:xfrm>
          <a:off x="176356" y="860345"/>
          <a:ext cx="320649" cy="3206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6029C5-D9D6-4E2D-98BA-801600FA2663}">
      <dsp:nvSpPr>
        <dsp:cNvPr id="0" name=""/>
        <dsp:cNvSpPr/>
      </dsp:nvSpPr>
      <dsp:spPr>
        <a:xfrm>
          <a:off x="673362" y="729171"/>
          <a:ext cx="6358177" cy="582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701" tIns="61701" rIns="61701" bIns="61701" numCol="1" spcCol="1270" anchor="ctr" anchorCtr="0">
          <a:noAutofit/>
        </a:bodyPr>
        <a:lstStyle/>
        <a:p>
          <a:pPr marL="0" lvl="0" indent="0" algn="l" defTabSz="711200">
            <a:lnSpc>
              <a:spcPct val="100000"/>
            </a:lnSpc>
            <a:spcBef>
              <a:spcPct val="0"/>
            </a:spcBef>
            <a:spcAft>
              <a:spcPct val="35000"/>
            </a:spcAft>
            <a:buNone/>
          </a:pPr>
          <a:r>
            <a:rPr lang="en-US" sz="1600" b="1" kern="1200"/>
            <a:t>Roll Call</a:t>
          </a:r>
          <a:endParaRPr lang="en-US" sz="1600" kern="1200"/>
        </a:p>
      </dsp:txBody>
      <dsp:txXfrm>
        <a:off x="673362" y="729171"/>
        <a:ext cx="6358177" cy="582998"/>
      </dsp:txXfrm>
    </dsp:sp>
    <dsp:sp modelId="{B42F8DC3-444E-4E6F-BF10-65F8C64DD79F}">
      <dsp:nvSpPr>
        <dsp:cNvPr id="0" name=""/>
        <dsp:cNvSpPr/>
      </dsp:nvSpPr>
      <dsp:spPr>
        <a:xfrm>
          <a:off x="0" y="1457919"/>
          <a:ext cx="7031540" cy="58299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96D2FB-E481-411D-A2BE-EBF398E6FDD0}">
      <dsp:nvSpPr>
        <dsp:cNvPr id="0" name=""/>
        <dsp:cNvSpPr/>
      </dsp:nvSpPr>
      <dsp:spPr>
        <a:xfrm>
          <a:off x="176356" y="1589093"/>
          <a:ext cx="320649" cy="3206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4EAB05-AA96-4F42-952D-E5EB9B420E4A}">
      <dsp:nvSpPr>
        <dsp:cNvPr id="0" name=""/>
        <dsp:cNvSpPr/>
      </dsp:nvSpPr>
      <dsp:spPr>
        <a:xfrm>
          <a:off x="673362" y="1457919"/>
          <a:ext cx="6358177" cy="582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701" tIns="61701" rIns="61701" bIns="61701" numCol="1" spcCol="1270" anchor="ctr" anchorCtr="0">
          <a:noAutofit/>
        </a:bodyPr>
        <a:lstStyle/>
        <a:p>
          <a:pPr marL="0" lvl="0" indent="0" algn="l" defTabSz="711200">
            <a:lnSpc>
              <a:spcPct val="100000"/>
            </a:lnSpc>
            <a:spcBef>
              <a:spcPct val="0"/>
            </a:spcBef>
            <a:spcAft>
              <a:spcPct val="35000"/>
            </a:spcAft>
            <a:buNone/>
          </a:pPr>
          <a:r>
            <a:rPr lang="en-US" sz="1600" b="1" kern="1200"/>
            <a:t>April 14, 2025 Minutes Approval</a:t>
          </a:r>
          <a:endParaRPr lang="en-US" sz="1600" kern="1200"/>
        </a:p>
      </dsp:txBody>
      <dsp:txXfrm>
        <a:off x="673362" y="1457919"/>
        <a:ext cx="6358177" cy="582998"/>
      </dsp:txXfrm>
    </dsp:sp>
    <dsp:sp modelId="{95F5995D-1980-4C61-8730-C4648D6166A9}">
      <dsp:nvSpPr>
        <dsp:cNvPr id="0" name=""/>
        <dsp:cNvSpPr/>
      </dsp:nvSpPr>
      <dsp:spPr>
        <a:xfrm>
          <a:off x="0" y="2186666"/>
          <a:ext cx="7031540" cy="58299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BE1AF0-A97B-49B5-8F79-658EA16AB519}">
      <dsp:nvSpPr>
        <dsp:cNvPr id="0" name=""/>
        <dsp:cNvSpPr/>
      </dsp:nvSpPr>
      <dsp:spPr>
        <a:xfrm>
          <a:off x="176356" y="2317841"/>
          <a:ext cx="320649" cy="3206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0711C7-984B-4DED-B7AE-FF9271649CD0}">
      <dsp:nvSpPr>
        <dsp:cNvPr id="0" name=""/>
        <dsp:cNvSpPr/>
      </dsp:nvSpPr>
      <dsp:spPr>
        <a:xfrm>
          <a:off x="673362" y="2186666"/>
          <a:ext cx="6358177" cy="582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701" tIns="61701" rIns="61701" bIns="61701" numCol="1" spcCol="1270" anchor="ctr" anchorCtr="0">
          <a:noAutofit/>
        </a:bodyPr>
        <a:lstStyle/>
        <a:p>
          <a:pPr marL="0" lvl="0" indent="0" algn="l" defTabSz="711200">
            <a:lnSpc>
              <a:spcPct val="100000"/>
            </a:lnSpc>
            <a:spcBef>
              <a:spcPct val="0"/>
            </a:spcBef>
            <a:spcAft>
              <a:spcPct val="35000"/>
            </a:spcAft>
            <a:buNone/>
          </a:pPr>
          <a:r>
            <a:rPr lang="en-US" sz="1600" b="1" kern="1200" dirty="0"/>
            <a:t>Fiscal Update</a:t>
          </a:r>
          <a:endParaRPr lang="en-US" sz="1600" kern="1200" dirty="0"/>
        </a:p>
      </dsp:txBody>
      <dsp:txXfrm>
        <a:off x="673362" y="2186666"/>
        <a:ext cx="6358177" cy="582998"/>
      </dsp:txXfrm>
    </dsp:sp>
    <dsp:sp modelId="{728B474E-F63D-4FB6-B289-2C46805ACFEE}">
      <dsp:nvSpPr>
        <dsp:cNvPr id="0" name=""/>
        <dsp:cNvSpPr/>
      </dsp:nvSpPr>
      <dsp:spPr>
        <a:xfrm>
          <a:off x="0" y="2915414"/>
          <a:ext cx="7031540" cy="58299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EF9131-A475-45FC-B5A6-172B8E6A5971}">
      <dsp:nvSpPr>
        <dsp:cNvPr id="0" name=""/>
        <dsp:cNvSpPr/>
      </dsp:nvSpPr>
      <dsp:spPr>
        <a:xfrm>
          <a:off x="176356" y="3046589"/>
          <a:ext cx="320649" cy="320649"/>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59BF28-2B4E-4C3C-A44E-D5681D4CB754}">
      <dsp:nvSpPr>
        <dsp:cNvPr id="0" name=""/>
        <dsp:cNvSpPr/>
      </dsp:nvSpPr>
      <dsp:spPr>
        <a:xfrm>
          <a:off x="673362" y="2915414"/>
          <a:ext cx="6358177" cy="582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701" tIns="61701" rIns="61701" bIns="61701" numCol="1" spcCol="1270" anchor="ctr" anchorCtr="0">
          <a:noAutofit/>
        </a:bodyPr>
        <a:lstStyle/>
        <a:p>
          <a:pPr marL="0" lvl="0" indent="0" algn="l" defTabSz="711200">
            <a:lnSpc>
              <a:spcPct val="100000"/>
            </a:lnSpc>
            <a:spcBef>
              <a:spcPct val="0"/>
            </a:spcBef>
            <a:spcAft>
              <a:spcPct val="35000"/>
            </a:spcAft>
            <a:buNone/>
          </a:pPr>
          <a:r>
            <a:rPr lang="en-US" sz="1600" b="1" kern="1200" dirty="0"/>
            <a:t>Scoring Rubric</a:t>
          </a:r>
        </a:p>
      </dsp:txBody>
      <dsp:txXfrm>
        <a:off x="673362" y="2915414"/>
        <a:ext cx="6358177" cy="582998"/>
      </dsp:txXfrm>
    </dsp:sp>
    <dsp:sp modelId="{493FF2EB-56F0-40AC-87C3-84909AF50FE7}">
      <dsp:nvSpPr>
        <dsp:cNvPr id="0" name=""/>
        <dsp:cNvSpPr/>
      </dsp:nvSpPr>
      <dsp:spPr>
        <a:xfrm>
          <a:off x="0" y="3580155"/>
          <a:ext cx="7031540" cy="58299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E2C58C-D259-4006-AB4B-625F0D34F7E9}">
      <dsp:nvSpPr>
        <dsp:cNvPr id="0" name=""/>
        <dsp:cNvSpPr/>
      </dsp:nvSpPr>
      <dsp:spPr>
        <a:xfrm>
          <a:off x="176356" y="3775337"/>
          <a:ext cx="320649" cy="320649"/>
        </a:xfrm>
        <a:prstGeom prst="rect">
          <a:avLst/>
        </a:prstGeom>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F89A35-95E2-4698-AB6D-3A9F2BB6C141}">
      <dsp:nvSpPr>
        <dsp:cNvPr id="0" name=""/>
        <dsp:cNvSpPr/>
      </dsp:nvSpPr>
      <dsp:spPr>
        <a:xfrm>
          <a:off x="673362" y="3644162"/>
          <a:ext cx="6358177" cy="582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701" tIns="61701" rIns="61701" bIns="61701" numCol="1" spcCol="1270" anchor="ctr" anchorCtr="0">
          <a:noAutofit/>
        </a:bodyPr>
        <a:lstStyle/>
        <a:p>
          <a:pPr marL="0" lvl="0" indent="0" algn="l" defTabSz="711200">
            <a:lnSpc>
              <a:spcPct val="100000"/>
            </a:lnSpc>
            <a:spcBef>
              <a:spcPct val="0"/>
            </a:spcBef>
            <a:spcAft>
              <a:spcPct val="35000"/>
            </a:spcAft>
            <a:buNone/>
          </a:pPr>
          <a:r>
            <a:rPr lang="en-US" sz="1600" b="1" kern="1200" dirty="0"/>
            <a:t>RFA# 86329-0001 Applications</a:t>
          </a:r>
          <a:endParaRPr lang="en-US" sz="1600" kern="1200" dirty="0"/>
        </a:p>
      </dsp:txBody>
      <dsp:txXfrm>
        <a:off x="673362" y="3644162"/>
        <a:ext cx="6358177" cy="582998"/>
      </dsp:txXfrm>
    </dsp:sp>
    <dsp:sp modelId="{CE73B9DB-BDDB-42AB-B4FC-0E0975E14145}">
      <dsp:nvSpPr>
        <dsp:cNvPr id="0" name=""/>
        <dsp:cNvSpPr/>
      </dsp:nvSpPr>
      <dsp:spPr>
        <a:xfrm>
          <a:off x="0" y="4372910"/>
          <a:ext cx="7031540" cy="58299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CA9A62-E972-4495-8168-483A41EC8373}">
      <dsp:nvSpPr>
        <dsp:cNvPr id="0" name=""/>
        <dsp:cNvSpPr/>
      </dsp:nvSpPr>
      <dsp:spPr>
        <a:xfrm>
          <a:off x="176356" y="4504084"/>
          <a:ext cx="320649" cy="320649"/>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9D6FCC-B237-4F3F-B1CD-55D2772AA62B}">
      <dsp:nvSpPr>
        <dsp:cNvPr id="0" name=""/>
        <dsp:cNvSpPr/>
      </dsp:nvSpPr>
      <dsp:spPr>
        <a:xfrm>
          <a:off x="673362" y="4372910"/>
          <a:ext cx="6358177" cy="582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701" tIns="61701" rIns="61701" bIns="61701" numCol="1" spcCol="1270" anchor="ctr" anchorCtr="0">
          <a:noAutofit/>
        </a:bodyPr>
        <a:lstStyle/>
        <a:p>
          <a:pPr marL="0" lvl="0" indent="0" algn="l" defTabSz="711200">
            <a:lnSpc>
              <a:spcPct val="100000"/>
            </a:lnSpc>
            <a:spcBef>
              <a:spcPct val="0"/>
            </a:spcBef>
            <a:spcAft>
              <a:spcPct val="35000"/>
            </a:spcAft>
            <a:buNone/>
          </a:pPr>
          <a:r>
            <a:rPr lang="en-US" sz="1600" b="1" kern="1200" dirty="0"/>
            <a:t>Adjournment </a:t>
          </a:r>
          <a:endParaRPr lang="en-US" sz="1600" kern="1200" dirty="0"/>
        </a:p>
      </dsp:txBody>
      <dsp:txXfrm>
        <a:off x="673362" y="4372910"/>
        <a:ext cx="6358177" cy="58299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92</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$10,000</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3</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90.3</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$9,388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3</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78.3</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$8,925.98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76.6</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$79,000</a:t>
          </a:r>
        </a:p>
        <a:p>
          <a:pPr marL="171450" lvl="1" indent="-171450" algn="l" defTabSz="755650">
            <a:lnSpc>
              <a:spcPct val="90000"/>
            </a:lnSpc>
            <a:spcBef>
              <a:spcPct val="0"/>
            </a:spcBef>
            <a:spcAft>
              <a:spcPct val="15000"/>
            </a:spcAft>
            <a:buChar char="•"/>
          </a:pPr>
          <a:r>
            <a:rPr lang="en-US" sz="1700" kern="1200" dirty="0"/>
            <a:t>(average of $5,642.85 per ACLF)</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 14 </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74</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$10,000</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69</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$10,000</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59.3</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$10,000</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89.3</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$7,000</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867B-C9E1-4476-87E2-3B1DABD40B00}">
      <dsp:nvSpPr>
        <dsp:cNvPr id="0" name=""/>
        <dsp:cNvSpPr/>
      </dsp:nvSpPr>
      <dsp:spPr>
        <a:xfrm>
          <a:off x="0" y="3378086"/>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6968-E696-4EDC-9450-6D7F3CF6C2AF}">
      <dsp:nvSpPr>
        <dsp:cNvPr id="0" name=""/>
        <dsp:cNvSpPr/>
      </dsp:nvSpPr>
      <dsp:spPr>
        <a:xfrm>
          <a:off x="0" y="2233934"/>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78982-372C-4020-B165-26CB5AF924CC}">
      <dsp:nvSpPr>
        <dsp:cNvPr id="0" name=""/>
        <dsp:cNvSpPr/>
      </dsp:nvSpPr>
      <dsp:spPr>
        <a:xfrm>
          <a:off x="0" y="1089782"/>
          <a:ext cx="493712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682D-14FF-441B-B357-999635B7C3F2}">
      <dsp:nvSpPr>
        <dsp:cNvPr id="0" name=""/>
        <dsp:cNvSpPr/>
      </dsp:nvSpPr>
      <dsp:spPr>
        <a:xfrm>
          <a:off x="1283652" y="113"/>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81</a:t>
          </a:r>
        </a:p>
      </dsp:txBody>
      <dsp:txXfrm>
        <a:off x="1283652" y="113"/>
        <a:ext cx="3653472" cy="1089668"/>
      </dsp:txXfrm>
    </dsp:sp>
    <dsp:sp modelId="{FC3A9D41-BE7F-4321-87EE-E2972B893E99}">
      <dsp:nvSpPr>
        <dsp:cNvPr id="0" name=""/>
        <dsp:cNvSpPr/>
      </dsp:nvSpPr>
      <dsp:spPr>
        <a:xfrm>
          <a:off x="0" y="113"/>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Evaluator Score</a:t>
          </a:r>
        </a:p>
      </dsp:txBody>
      <dsp:txXfrm>
        <a:off x="53203" y="53316"/>
        <a:ext cx="1177246" cy="1036465"/>
      </dsp:txXfrm>
    </dsp:sp>
    <dsp:sp modelId="{D0D3B3E1-8E79-407A-9621-37DEF2523494}">
      <dsp:nvSpPr>
        <dsp:cNvPr id="0" name=""/>
        <dsp:cNvSpPr/>
      </dsp:nvSpPr>
      <dsp:spPr>
        <a:xfrm>
          <a:off x="1283652" y="1144265"/>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$2,651.98</a:t>
          </a:r>
        </a:p>
      </dsp:txBody>
      <dsp:txXfrm>
        <a:off x="1283652" y="1144265"/>
        <a:ext cx="3653472" cy="1089668"/>
      </dsp:txXfrm>
    </dsp:sp>
    <dsp:sp modelId="{511A2A69-3972-4771-8FA1-D073B03EAA95}">
      <dsp:nvSpPr>
        <dsp:cNvPr id="0" name=""/>
        <dsp:cNvSpPr/>
      </dsp:nvSpPr>
      <dsp:spPr>
        <a:xfrm>
          <a:off x="0" y="1144265"/>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Funding Amount</a:t>
          </a:r>
        </a:p>
      </dsp:txBody>
      <dsp:txXfrm>
        <a:off x="53203" y="1197468"/>
        <a:ext cx="1177246" cy="1036465"/>
      </dsp:txXfrm>
    </dsp:sp>
    <dsp:sp modelId="{01C42648-2923-459E-8D18-D481606097C3}">
      <dsp:nvSpPr>
        <dsp:cNvPr id="0" name=""/>
        <dsp:cNvSpPr/>
      </dsp:nvSpPr>
      <dsp:spPr>
        <a:xfrm>
          <a:off x="1283652" y="2288417"/>
          <a:ext cx="3653472" cy="108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1</a:t>
          </a:r>
        </a:p>
      </dsp:txBody>
      <dsp:txXfrm>
        <a:off x="1283652" y="2288417"/>
        <a:ext cx="3653472" cy="1089668"/>
      </dsp:txXfrm>
    </dsp:sp>
    <dsp:sp modelId="{15E8CB69-7B5E-41CE-B172-7B50E18606D3}">
      <dsp:nvSpPr>
        <dsp:cNvPr id="0" name=""/>
        <dsp:cNvSpPr/>
      </dsp:nvSpPr>
      <dsp:spPr>
        <a:xfrm>
          <a:off x="0" y="2288417"/>
          <a:ext cx="1283652" cy="1089668"/>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 of ACLFs</a:t>
          </a:r>
        </a:p>
      </dsp:txBody>
      <dsp:txXfrm>
        <a:off x="53203" y="2341620"/>
        <a:ext cx="1177246" cy="103646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116636A5-D458-46F6-8070-549740DA485F}" type="datetimeFigureOut">
              <a:rPr lang="en-US" smtClean="0"/>
              <a:t>11/25/2025</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BBCB640A-65E3-4B3B-B966-7689A9829EFD}" type="slidenum">
              <a:rPr lang="en-US" smtClean="0"/>
              <a:t>‹#›</a:t>
            </a:fld>
            <a:endParaRPr lang="en-US"/>
          </a:p>
        </p:txBody>
      </p:sp>
    </p:spTree>
    <p:extLst>
      <p:ext uri="{BB962C8B-B14F-4D97-AF65-F5344CB8AC3E}">
        <p14:creationId xmlns:p14="http://schemas.microsoft.com/office/powerpoint/2010/main" val="817595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24916">
              <a:defRPr/>
            </a:pPr>
            <a:fld id="{91CA6E19-7F08-4F25-A4D4-ECD1AD1D70C1}" type="slidenum">
              <a:rPr lang="en-US">
                <a:solidFill>
                  <a:prstClr val="black"/>
                </a:solidFill>
                <a:latin typeface="Calibri" panose="020F0502020204030204"/>
              </a:rPr>
              <a:pPr defTabSz="924916">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1618695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DBE1B-812B-3E1D-93F1-81BD542617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43123E-07CA-C3CA-0625-C6555C3CC9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7C2961-CD22-AFEA-DBAB-AC8A6205E9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E316B7-04F5-ACA3-927F-73D8FC92338F}"/>
              </a:ext>
            </a:extLst>
          </p:cNvPr>
          <p:cNvSpPr>
            <a:spLocks noGrp="1"/>
          </p:cNvSpPr>
          <p:nvPr>
            <p:ph type="sldNum" sz="quarter" idx="5"/>
          </p:nvPr>
        </p:nvSpPr>
        <p:spPr/>
        <p:txBody>
          <a:bodyPr/>
          <a:lstStyle/>
          <a:p>
            <a:pPr defTabSz="924916">
              <a:defRPr/>
            </a:pPr>
            <a:fld id="{91CA6E19-7F08-4F25-A4D4-ECD1AD1D70C1}" type="slidenum">
              <a:rPr lang="en-US">
                <a:solidFill>
                  <a:prstClr val="black"/>
                </a:solidFill>
                <a:latin typeface="Calibri" panose="020F0502020204030204"/>
              </a:rPr>
              <a:pPr defTabSz="924916">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3127742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CB640A-65E3-4B3B-B966-7689A9829EFD}" type="slidenum">
              <a:rPr lang="en-US" smtClean="0"/>
              <a:t>6</a:t>
            </a:fld>
            <a:endParaRPr lang="en-US"/>
          </a:p>
        </p:txBody>
      </p:sp>
    </p:spTree>
    <p:extLst>
      <p:ext uri="{BB962C8B-B14F-4D97-AF65-F5344CB8AC3E}">
        <p14:creationId xmlns:p14="http://schemas.microsoft.com/office/powerpoint/2010/main" val="2974463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CB640A-65E3-4B3B-B966-7689A9829EFD}" type="slidenum">
              <a:rPr lang="en-US" smtClean="0"/>
              <a:t>34</a:t>
            </a:fld>
            <a:endParaRPr lang="en-US"/>
          </a:p>
        </p:txBody>
      </p:sp>
    </p:spTree>
    <p:extLst>
      <p:ext uri="{BB962C8B-B14F-4D97-AF65-F5344CB8AC3E}">
        <p14:creationId xmlns:p14="http://schemas.microsoft.com/office/powerpoint/2010/main" val="211368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24DEB-C550-695B-7ED0-543783CF50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300BBA-0201-AC36-7F04-CFDDAE5700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095C5-FBB3-2B1E-2D45-75CE33D899BE}"/>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5" name="Footer Placeholder 4">
            <a:extLst>
              <a:ext uri="{FF2B5EF4-FFF2-40B4-BE49-F238E27FC236}">
                <a16:creationId xmlns:a16="http://schemas.microsoft.com/office/drawing/2014/main" id="{712F318B-6D2E-C0CA-B9BC-0BFAB04DF2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92FBAE-0D71-20F3-1379-EA8C010F37B1}"/>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345587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15FE7-5529-7781-DA6D-13BF810B9F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A1A506-9B17-B1D2-EE5A-2CE59EA5C2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DE2A21-6E98-2F7F-61FD-7AD4DCAA09B1}"/>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5" name="Footer Placeholder 4">
            <a:extLst>
              <a:ext uri="{FF2B5EF4-FFF2-40B4-BE49-F238E27FC236}">
                <a16:creationId xmlns:a16="http://schemas.microsoft.com/office/drawing/2014/main" id="{BD55810B-34A4-0741-D63C-3C89C9002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4E2A83-37D4-DFEE-AD01-0B2478D76581}"/>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13491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D4A62C-4B87-51CF-6014-16493A4249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51181C-E122-B1AE-D048-7AF97E9C41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F64DFB-8106-148D-D4C6-1F9004B7A012}"/>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5" name="Footer Placeholder 4">
            <a:extLst>
              <a:ext uri="{FF2B5EF4-FFF2-40B4-BE49-F238E27FC236}">
                <a16:creationId xmlns:a16="http://schemas.microsoft.com/office/drawing/2014/main" id="{785E03F4-0E63-893F-9FD5-59AAF5C38A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342A76-6207-CD6F-94BF-3A7EA0645E0F}"/>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2059545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6D16AC-22FB-4E60-9361-9F7901730E7F}"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627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2852648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6D16AC-22FB-4E60-9361-9F7901730E7F}"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715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3185326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26995090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16340510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37276578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B221B33-D496-47F2-8445-E4FC780B3F3D}" type="datetimeFigureOut">
              <a:rPr lang="en-US" smtClean="0"/>
              <a:t>11/25/2025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6D16AC-22FB-4E60-9361-9F7901730E7F}" type="slidenum">
              <a:rPr lang="en-US" smtClean="0"/>
              <a:t>‹#›</a:t>
            </a:fld>
            <a:endParaRPr lang="en-US" dirty="0"/>
          </a:p>
        </p:txBody>
      </p:sp>
    </p:spTree>
    <p:extLst>
      <p:ext uri="{BB962C8B-B14F-4D97-AF65-F5344CB8AC3E}">
        <p14:creationId xmlns:p14="http://schemas.microsoft.com/office/powerpoint/2010/main" val="2933850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C034-2F9D-6E7D-90E6-5BC840F1AB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F70689-F578-4EBA-622D-E16CF5787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BCB600-595E-7263-A025-A7694734F47E}"/>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5" name="Footer Placeholder 4">
            <a:extLst>
              <a:ext uri="{FF2B5EF4-FFF2-40B4-BE49-F238E27FC236}">
                <a16:creationId xmlns:a16="http://schemas.microsoft.com/office/drawing/2014/main" id="{9EF964F6-31D3-62D1-F419-F17BDD4847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DF8368-824F-80F6-E101-34FEE9637DB0}"/>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41121468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12272692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28926875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21B33-D496-47F2-8445-E4FC780B3F3D}" type="datetimeFigureOut">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6D16AC-22FB-4E60-9361-9F7901730E7F}" type="slidenum">
              <a:rPr lang="en-US" smtClean="0"/>
              <a:t>‹#›</a:t>
            </a:fld>
            <a:endParaRPr lang="en-US" dirty="0"/>
          </a:p>
        </p:txBody>
      </p:sp>
    </p:spTree>
    <p:extLst>
      <p:ext uri="{BB962C8B-B14F-4D97-AF65-F5344CB8AC3E}">
        <p14:creationId xmlns:p14="http://schemas.microsoft.com/office/powerpoint/2010/main" val="1700263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1472A-842A-36E9-0034-9A50B477E5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6A07ED-A566-E351-FB29-09A8F025A3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96209-D77A-5CA8-8D38-8A8CD42E61D2}"/>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5" name="Footer Placeholder 4">
            <a:extLst>
              <a:ext uri="{FF2B5EF4-FFF2-40B4-BE49-F238E27FC236}">
                <a16:creationId xmlns:a16="http://schemas.microsoft.com/office/drawing/2014/main" id="{93EE1731-C55E-242C-38CB-4BAAE64570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6874FD-5823-61C8-03F5-EE0B4A91B3EF}"/>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3117859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8F50A-6655-F3D8-239D-25DA44D557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22A312-4136-A5BD-32DD-455846D9F2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C7060E-D71D-FAB9-345A-71A97BC356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20B6D5-92AA-9E28-E8C7-3EC9506E4D1E}"/>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6" name="Footer Placeholder 5">
            <a:extLst>
              <a:ext uri="{FF2B5EF4-FFF2-40B4-BE49-F238E27FC236}">
                <a16:creationId xmlns:a16="http://schemas.microsoft.com/office/drawing/2014/main" id="{50AF7991-FC10-5D0E-F05C-1C9E8D06B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5200B4-AC4A-9037-9D7B-10BEB9A17A1C}"/>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280156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D7A7B-CE70-B334-5DCF-9E31296C8C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EFC8A3-87E6-1FC8-8650-A0DADC127D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A8D116-E794-F7F0-083D-B523E017B1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6D6ABB-1269-C323-A869-3D8C29DD23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DAF7FB-E454-2381-D8B3-5E4EF585DA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46E251-A430-9194-C727-A29676C7BF2C}"/>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8" name="Footer Placeholder 7">
            <a:extLst>
              <a:ext uri="{FF2B5EF4-FFF2-40B4-BE49-F238E27FC236}">
                <a16:creationId xmlns:a16="http://schemas.microsoft.com/office/drawing/2014/main" id="{3C7BAB2D-9F3D-4B8D-5E31-9F76BE18AD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607B05-8C9A-7DBA-1A0E-BDDA87C6F917}"/>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845496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F944-816E-0AC3-3065-F1C6DFE8AF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A97AA1-4C5E-E839-E6F2-AD5AF3396487}"/>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4" name="Footer Placeholder 3">
            <a:extLst>
              <a:ext uri="{FF2B5EF4-FFF2-40B4-BE49-F238E27FC236}">
                <a16:creationId xmlns:a16="http://schemas.microsoft.com/office/drawing/2014/main" id="{809C3386-61A8-9568-83BF-ECDA7EC72A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D36F55-52C7-F435-9D78-B9132702E1EB}"/>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1964146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74B485-D6CB-A8B5-DD48-47A6B4AC7596}"/>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3" name="Footer Placeholder 2">
            <a:extLst>
              <a:ext uri="{FF2B5EF4-FFF2-40B4-BE49-F238E27FC236}">
                <a16:creationId xmlns:a16="http://schemas.microsoft.com/office/drawing/2014/main" id="{92441404-D248-DE08-54E6-1693BCBC821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D9F2C7-95E5-4E1F-C84C-7B9A62F7E703}"/>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1454431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56D04-DF81-5888-2B54-1976BB9DD7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AF5BEB-E15F-D933-8498-008A7A5F63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E9E06A-8542-8303-123A-507BA8AEFD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DFA4AA-5400-9777-3065-B3295784547C}"/>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6" name="Footer Placeholder 5">
            <a:extLst>
              <a:ext uri="{FF2B5EF4-FFF2-40B4-BE49-F238E27FC236}">
                <a16:creationId xmlns:a16="http://schemas.microsoft.com/office/drawing/2014/main" id="{879D9073-8B89-8D77-841D-89A3761C52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41D790-ED2B-383C-84B0-984A4433C2B1}"/>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278159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E4AC8-9428-E007-2024-F14477962B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C263C6-B5E7-EEB3-04EB-9B04BC8397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FD61B9-83CB-4F53-600A-9290B5004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496DF4-F72E-4F80-D707-7D5D71B1C8D8}"/>
              </a:ext>
            </a:extLst>
          </p:cNvPr>
          <p:cNvSpPr>
            <a:spLocks noGrp="1"/>
          </p:cNvSpPr>
          <p:nvPr>
            <p:ph type="dt" sz="half" idx="10"/>
          </p:nvPr>
        </p:nvSpPr>
        <p:spPr/>
        <p:txBody>
          <a:bodyPr/>
          <a:lstStyle/>
          <a:p>
            <a:fld id="{4B12336C-7160-4EE6-8384-8D5CBB4F92E9}" type="datetimeFigureOut">
              <a:rPr lang="en-US" smtClean="0"/>
              <a:t>11/25/2025</a:t>
            </a:fld>
            <a:endParaRPr lang="en-US"/>
          </a:p>
        </p:txBody>
      </p:sp>
      <p:sp>
        <p:nvSpPr>
          <p:cNvPr id="6" name="Footer Placeholder 5">
            <a:extLst>
              <a:ext uri="{FF2B5EF4-FFF2-40B4-BE49-F238E27FC236}">
                <a16:creationId xmlns:a16="http://schemas.microsoft.com/office/drawing/2014/main" id="{1D28E65C-8DCC-53AB-469F-0A25BB941D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40314D-50B7-1708-8EEB-DFBEA029E5CF}"/>
              </a:ext>
            </a:extLst>
          </p:cNvPr>
          <p:cNvSpPr>
            <a:spLocks noGrp="1"/>
          </p:cNvSpPr>
          <p:nvPr>
            <p:ph type="sldNum" sz="quarter" idx="12"/>
          </p:nvPr>
        </p:nvSpPr>
        <p:spPr/>
        <p:txBody>
          <a:bodyPr/>
          <a:lstStyle/>
          <a:p>
            <a:fld id="{91CAD752-F7DA-4133-8F29-198CF5682166}" type="slidenum">
              <a:rPr lang="en-US" smtClean="0"/>
              <a:t>‹#›</a:t>
            </a:fld>
            <a:endParaRPr lang="en-US"/>
          </a:p>
        </p:txBody>
      </p:sp>
    </p:spTree>
    <p:extLst>
      <p:ext uri="{BB962C8B-B14F-4D97-AF65-F5344CB8AC3E}">
        <p14:creationId xmlns:p14="http://schemas.microsoft.com/office/powerpoint/2010/main" val="3140497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B390BE-9414-A113-40AE-BDC585EC49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399CEF-DFB5-D66A-B3C6-9447E5798F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D3CD87-E725-D4E1-AE30-D8B1500029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2336C-7160-4EE6-8384-8D5CBB4F92E9}" type="datetimeFigureOut">
              <a:rPr lang="en-US" smtClean="0"/>
              <a:t>11/25/2025</a:t>
            </a:fld>
            <a:endParaRPr lang="en-US"/>
          </a:p>
        </p:txBody>
      </p:sp>
      <p:sp>
        <p:nvSpPr>
          <p:cNvPr id="5" name="Footer Placeholder 4">
            <a:extLst>
              <a:ext uri="{FF2B5EF4-FFF2-40B4-BE49-F238E27FC236}">
                <a16:creationId xmlns:a16="http://schemas.microsoft.com/office/drawing/2014/main" id="{26C3FCDD-E1CF-4FE2-EF50-6A4029AA3F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F858C0-BE77-6F22-DAE0-780AB1B55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CAD752-F7DA-4133-8F29-198CF5682166}" type="slidenum">
              <a:rPr lang="en-US" smtClean="0"/>
              <a:t>‹#›</a:t>
            </a:fld>
            <a:endParaRPr lang="en-US"/>
          </a:p>
        </p:txBody>
      </p:sp>
    </p:spTree>
    <p:extLst>
      <p:ext uri="{BB962C8B-B14F-4D97-AF65-F5344CB8AC3E}">
        <p14:creationId xmlns:p14="http://schemas.microsoft.com/office/powerpoint/2010/main" val="34608675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B221B33-D496-47F2-8445-E4FC780B3F3D}" type="datetimeFigureOut">
              <a:rPr lang="en-US" smtClean="0"/>
              <a:t>11/25/2025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36D16AC-22FB-4E60-9361-9F7901730E7F}"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77589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6.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6.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6.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6.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6.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6.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6.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6.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6.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6.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16.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16.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16.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16.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16.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16.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16.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16.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16.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31.xml"/><Relationship Id="rId7" Type="http://schemas.microsoft.com/office/2007/relationships/diagramDrawing" Target="../diagrams/drawing31.xml"/><Relationship Id="rId2" Type="http://schemas.openxmlformats.org/officeDocument/2006/relationships/notesSlide" Target="../notesSlides/notesSlide4.xml"/><Relationship Id="rId1" Type="http://schemas.openxmlformats.org/officeDocument/2006/relationships/slideLayout" Target="../slideLayouts/slideLayout16.xml"/><Relationship Id="rId6" Type="http://schemas.openxmlformats.org/officeDocument/2006/relationships/diagramColors" Target="../diagrams/colors31.xml"/><Relationship Id="rId5" Type="http://schemas.openxmlformats.org/officeDocument/2006/relationships/diagramQuickStyle" Target="../diagrams/quickStyle31.xml"/><Relationship Id="rId4" Type="http://schemas.openxmlformats.org/officeDocument/2006/relationships/diagramLayout" Target="../diagrams/layout3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16.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16.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16.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16.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A1B47C8-47A0-4A88-8830-6DEA3B5DE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Logo, icon&#10;&#10;Description automatically generated">
            <a:extLst>
              <a:ext uri="{FF2B5EF4-FFF2-40B4-BE49-F238E27FC236}">
                <a16:creationId xmlns:a16="http://schemas.microsoft.com/office/drawing/2014/main" id="{3BEA7A64-B68B-46AF-695A-271A770F12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08" y="640080"/>
            <a:ext cx="5424449" cy="5577840"/>
          </a:xfrm>
          <a:prstGeom prst="rect">
            <a:avLst/>
          </a:prstGeom>
        </p:spPr>
      </p:pic>
      <p:sp>
        <p:nvSpPr>
          <p:cNvPr id="23" name="Rectangle 22">
            <a:extLst>
              <a:ext uri="{FF2B5EF4-FFF2-40B4-BE49-F238E27FC236}">
                <a16:creationId xmlns:a16="http://schemas.microsoft.com/office/drawing/2014/main" id="{984BBFDD-E720-4805-A9C8-129FBBF6D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6"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9895D1A-202A-46FB-9B86-7E13350067C2}"/>
              </a:ext>
            </a:extLst>
          </p:cNvPr>
          <p:cNvSpPr>
            <a:spLocks noGrp="1"/>
          </p:cNvSpPr>
          <p:nvPr>
            <p:ph type="ctrTitle"/>
          </p:nvPr>
        </p:nvSpPr>
        <p:spPr>
          <a:xfrm>
            <a:off x="8096885" y="640080"/>
            <a:ext cx="3659246" cy="2926080"/>
          </a:xfrm>
        </p:spPr>
        <p:txBody>
          <a:bodyPr>
            <a:normAutofit/>
          </a:bodyPr>
          <a:lstStyle/>
          <a:p>
            <a:pPr algn="ctr"/>
            <a:r>
              <a:rPr lang="en-US" sz="4400" b="1" dirty="0">
                <a:solidFill>
                  <a:srgbClr val="FFFFFF"/>
                </a:solidFill>
                <a:latin typeface="Times New Roman" panose="02020603050405020304" pitchFamily="18" charset="0"/>
                <a:ea typeface="Open Sans" panose="020B0606030504020204" pitchFamily="34" charset="0"/>
                <a:cs typeface="Times New Roman" panose="02020603050405020304" pitchFamily="18" charset="0"/>
              </a:rPr>
              <a:t>Health Facilities Commission</a:t>
            </a:r>
          </a:p>
        </p:txBody>
      </p:sp>
      <p:sp>
        <p:nvSpPr>
          <p:cNvPr id="3" name="Subtitle 2">
            <a:extLst>
              <a:ext uri="{FF2B5EF4-FFF2-40B4-BE49-F238E27FC236}">
                <a16:creationId xmlns:a16="http://schemas.microsoft.com/office/drawing/2014/main" id="{5614F15E-B66C-4930-8208-4AC431D8EC0B}"/>
              </a:ext>
            </a:extLst>
          </p:cNvPr>
          <p:cNvSpPr>
            <a:spLocks noGrp="1"/>
          </p:cNvSpPr>
          <p:nvPr>
            <p:ph type="subTitle" idx="1"/>
          </p:nvPr>
        </p:nvSpPr>
        <p:spPr>
          <a:xfrm>
            <a:off x="8096885" y="3578084"/>
            <a:ext cx="3659246" cy="2639835"/>
          </a:xfrm>
        </p:spPr>
        <p:txBody>
          <a:bodyPr>
            <a:normAutofit fontScale="92500" lnSpcReduction="20000"/>
          </a:bodyPr>
          <a:lstStyle/>
          <a:p>
            <a:pPr algn="ctr"/>
            <a:r>
              <a:rPr lang="en-US" sz="1900" b="1" dirty="0">
                <a:solidFill>
                  <a:srgbClr val="FFFFFF"/>
                </a:solidFill>
                <a:latin typeface="Times New Roman" panose="02020603050405020304" pitchFamily="18" charset="0"/>
                <a:cs typeface="Times New Roman" panose="02020603050405020304" pitchFamily="18" charset="0"/>
              </a:rPr>
              <a:t>Assisted-Care Living Facility Quality Improvement </a:t>
            </a:r>
            <a:br>
              <a:rPr lang="en-US" sz="1900" b="1" dirty="0">
                <a:solidFill>
                  <a:srgbClr val="FFFFFF"/>
                </a:solidFill>
                <a:latin typeface="Times New Roman" panose="02020603050405020304" pitchFamily="18" charset="0"/>
                <a:cs typeface="Times New Roman" panose="02020603050405020304" pitchFamily="18" charset="0"/>
              </a:rPr>
            </a:br>
            <a:r>
              <a:rPr lang="en-US" sz="1900" b="1" dirty="0">
                <a:solidFill>
                  <a:srgbClr val="FFFFFF"/>
                </a:solidFill>
                <a:latin typeface="Times New Roman" panose="02020603050405020304" pitchFamily="18" charset="0"/>
                <a:cs typeface="Times New Roman" panose="02020603050405020304" pitchFamily="18" charset="0"/>
              </a:rPr>
              <a:t>Committee </a:t>
            </a:r>
          </a:p>
          <a:p>
            <a:pPr algn="ctr"/>
            <a:r>
              <a:rPr lang="en-US" sz="1900" b="1" dirty="0">
                <a:solidFill>
                  <a:srgbClr val="FFFFFF"/>
                </a:solidFill>
                <a:latin typeface="Times New Roman" panose="02020603050405020304" pitchFamily="18" charset="0"/>
                <a:cs typeface="Times New Roman" panose="02020603050405020304" pitchFamily="18" charset="0"/>
              </a:rPr>
              <a:t>December 2, 2025</a:t>
            </a:r>
          </a:p>
          <a:p>
            <a:endParaRPr lang="en-US" sz="1500" dirty="0">
              <a:solidFill>
                <a:srgbClr val="FFFFFF"/>
              </a:solidFill>
              <a:latin typeface="Times New Roman" panose="02020603050405020304" pitchFamily="18" charset="0"/>
              <a:cs typeface="Times New Roman" panose="02020603050405020304" pitchFamily="18" charset="0"/>
            </a:endParaRPr>
          </a:p>
          <a:p>
            <a:endParaRPr lang="en-US" sz="1500" dirty="0">
              <a:solidFill>
                <a:srgbClr val="FFFFFF"/>
              </a:solidFill>
              <a:latin typeface="Times New Roman" panose="02020603050405020304" pitchFamily="18" charset="0"/>
              <a:cs typeface="Times New Roman" panose="02020603050405020304" pitchFamily="18" charset="0"/>
            </a:endParaRPr>
          </a:p>
          <a:p>
            <a:pPr algn="ctr"/>
            <a:r>
              <a:rPr lang="en-US" sz="1500" dirty="0">
                <a:solidFill>
                  <a:srgbClr val="FFFFFF"/>
                </a:solidFill>
                <a:latin typeface="Times New Roman" panose="02020603050405020304" pitchFamily="18" charset="0"/>
                <a:cs typeface="Times New Roman" panose="02020603050405020304" pitchFamily="18" charset="0"/>
              </a:rPr>
              <a:t>Shaquallah Shanks</a:t>
            </a:r>
          </a:p>
          <a:p>
            <a:pPr algn="ctr"/>
            <a:r>
              <a:rPr lang="en-US" sz="1500" dirty="0">
                <a:solidFill>
                  <a:srgbClr val="FFFFFF"/>
                </a:solidFill>
                <a:latin typeface="Times New Roman" panose="02020603050405020304" pitchFamily="18" charset="0"/>
                <a:cs typeface="Times New Roman" panose="02020603050405020304" pitchFamily="18" charset="0"/>
              </a:rPr>
              <a:t>CMP Director</a:t>
            </a:r>
          </a:p>
        </p:txBody>
      </p:sp>
      <p:sp>
        <p:nvSpPr>
          <p:cNvPr id="25" name="Rectangle 24">
            <a:extLst>
              <a:ext uri="{FF2B5EF4-FFF2-40B4-BE49-F238E27FC236}">
                <a16:creationId xmlns:a16="http://schemas.microsoft.com/office/drawing/2014/main" id="{5AC4BE46-4A77-42FE-9D15-065CDB2F8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409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0FB1A-75C2-A90E-DFCE-5AD5E2AA87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3E0F5E-FFC0-64FE-F735-33C81278F834}"/>
              </a:ext>
            </a:extLst>
          </p:cNvPr>
          <p:cNvSpPr>
            <a:spLocks noGrp="1"/>
          </p:cNvSpPr>
          <p:nvPr>
            <p:ph type="title"/>
          </p:nvPr>
        </p:nvSpPr>
        <p:spPr/>
        <p:txBody>
          <a:bodyPr/>
          <a:lstStyle/>
          <a:p>
            <a:r>
              <a:rPr lang="en-US" sz="6000" dirty="0">
                <a:latin typeface="PermianSlabSerifTypeface" panose="02000000000000000000" pitchFamily="50" charset="0"/>
              </a:rPr>
              <a:t>Application 4 </a:t>
            </a:r>
            <a:r>
              <a:rPr lang="en-US" dirty="0"/>
              <a:t> </a:t>
            </a:r>
          </a:p>
        </p:txBody>
      </p:sp>
      <p:sp>
        <p:nvSpPr>
          <p:cNvPr id="3" name="Text Placeholder 2">
            <a:extLst>
              <a:ext uri="{FF2B5EF4-FFF2-40B4-BE49-F238E27FC236}">
                <a16:creationId xmlns:a16="http://schemas.microsoft.com/office/drawing/2014/main" id="{6EB9116F-6729-0CFB-B7C9-BEE17255107C}"/>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F894A667-7B36-F58E-1654-BB8136998268}"/>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CF134F77-38A4-B0D1-DCAF-E53842CE2623}"/>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6359B710-4472-9804-A0A5-204755AD060C}"/>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3462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9057B-66CD-2844-C987-0CEB55AF9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0BD872-F0EC-7504-ACA2-1D3A441333B6}"/>
              </a:ext>
            </a:extLst>
          </p:cNvPr>
          <p:cNvSpPr>
            <a:spLocks noGrp="1"/>
          </p:cNvSpPr>
          <p:nvPr>
            <p:ph type="title"/>
          </p:nvPr>
        </p:nvSpPr>
        <p:spPr/>
        <p:txBody>
          <a:bodyPr/>
          <a:lstStyle/>
          <a:p>
            <a:r>
              <a:rPr lang="en-US" sz="6000" dirty="0">
                <a:latin typeface="PermianSlabSerifTypeface" panose="02000000000000000000" pitchFamily="50" charset="0"/>
              </a:rPr>
              <a:t>Application 5 </a:t>
            </a:r>
            <a:r>
              <a:rPr lang="en-US" dirty="0"/>
              <a:t> </a:t>
            </a:r>
          </a:p>
        </p:txBody>
      </p:sp>
      <p:sp>
        <p:nvSpPr>
          <p:cNvPr id="3" name="Text Placeholder 2">
            <a:extLst>
              <a:ext uri="{FF2B5EF4-FFF2-40B4-BE49-F238E27FC236}">
                <a16:creationId xmlns:a16="http://schemas.microsoft.com/office/drawing/2014/main" id="{24BEB4C7-37E8-2594-F61B-5BAE26E424A7}"/>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166CDE01-66E1-7D91-9D41-2A2DBC44D92F}"/>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A9D8276A-4A2F-1136-DFEA-227A659951C0}"/>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73545DF8-D2D8-38DB-1360-739F81C80EA6}"/>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5448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8CEAB-02B6-DE0F-BA0B-77F38A528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E1C258-0730-40F0-BDDE-6AFDB1233623}"/>
              </a:ext>
            </a:extLst>
          </p:cNvPr>
          <p:cNvSpPr>
            <a:spLocks noGrp="1"/>
          </p:cNvSpPr>
          <p:nvPr>
            <p:ph type="title"/>
          </p:nvPr>
        </p:nvSpPr>
        <p:spPr/>
        <p:txBody>
          <a:bodyPr/>
          <a:lstStyle/>
          <a:p>
            <a:r>
              <a:rPr lang="en-US" sz="6000" dirty="0">
                <a:latin typeface="PermianSlabSerifTypeface" panose="02000000000000000000" pitchFamily="50" charset="0"/>
              </a:rPr>
              <a:t>Application 6 </a:t>
            </a:r>
            <a:r>
              <a:rPr lang="en-US" dirty="0"/>
              <a:t> </a:t>
            </a:r>
          </a:p>
        </p:txBody>
      </p:sp>
      <p:sp>
        <p:nvSpPr>
          <p:cNvPr id="3" name="Text Placeholder 2">
            <a:extLst>
              <a:ext uri="{FF2B5EF4-FFF2-40B4-BE49-F238E27FC236}">
                <a16:creationId xmlns:a16="http://schemas.microsoft.com/office/drawing/2014/main" id="{E7CFEC1E-CAD2-CC1A-F0DE-417DB5E1EE8C}"/>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7F556E3B-4740-83E8-73D4-8B6C2B24E487}"/>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30F8BEF5-0D8D-F22F-785D-9CC686C5438D}"/>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1071D5FF-5EB6-4966-F4C6-5A06A2EC88E9}"/>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5138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08135-76B2-C900-5DA5-CF0F363005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99B2EA-22E4-4D6D-8C4C-94218B9941A7}"/>
              </a:ext>
            </a:extLst>
          </p:cNvPr>
          <p:cNvSpPr>
            <a:spLocks noGrp="1"/>
          </p:cNvSpPr>
          <p:nvPr>
            <p:ph type="title"/>
          </p:nvPr>
        </p:nvSpPr>
        <p:spPr/>
        <p:txBody>
          <a:bodyPr/>
          <a:lstStyle/>
          <a:p>
            <a:r>
              <a:rPr lang="en-US" sz="6000" dirty="0">
                <a:latin typeface="PermianSlabSerifTypeface" panose="02000000000000000000" pitchFamily="50" charset="0"/>
              </a:rPr>
              <a:t>Application 7 </a:t>
            </a:r>
            <a:r>
              <a:rPr lang="en-US" dirty="0"/>
              <a:t> </a:t>
            </a:r>
          </a:p>
        </p:txBody>
      </p:sp>
      <p:sp>
        <p:nvSpPr>
          <p:cNvPr id="3" name="Text Placeholder 2">
            <a:extLst>
              <a:ext uri="{FF2B5EF4-FFF2-40B4-BE49-F238E27FC236}">
                <a16:creationId xmlns:a16="http://schemas.microsoft.com/office/drawing/2014/main" id="{87ACF914-9917-8BBB-CF56-D05A7320AFBB}"/>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6FA8A2F1-6882-DC8F-B017-A17F2C86D858}"/>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B2AE36DA-5230-9BEB-DB8D-3D9F8619CADE}"/>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E9C26D4D-0D42-C910-0CB3-AFFE18D1A258}"/>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7325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BFE00-645C-627F-BC42-0C039EA219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AE431-71C7-1D8F-7185-4D31B9C9346C}"/>
              </a:ext>
            </a:extLst>
          </p:cNvPr>
          <p:cNvSpPr>
            <a:spLocks noGrp="1"/>
          </p:cNvSpPr>
          <p:nvPr>
            <p:ph type="title"/>
          </p:nvPr>
        </p:nvSpPr>
        <p:spPr/>
        <p:txBody>
          <a:bodyPr/>
          <a:lstStyle/>
          <a:p>
            <a:r>
              <a:rPr lang="en-US" sz="6000" dirty="0">
                <a:latin typeface="PermianSlabSerifTypeface" panose="02000000000000000000" pitchFamily="50" charset="0"/>
              </a:rPr>
              <a:t>Application 8 </a:t>
            </a:r>
            <a:r>
              <a:rPr lang="en-US" dirty="0"/>
              <a:t> </a:t>
            </a:r>
          </a:p>
        </p:txBody>
      </p:sp>
      <p:sp>
        <p:nvSpPr>
          <p:cNvPr id="3" name="Text Placeholder 2">
            <a:extLst>
              <a:ext uri="{FF2B5EF4-FFF2-40B4-BE49-F238E27FC236}">
                <a16:creationId xmlns:a16="http://schemas.microsoft.com/office/drawing/2014/main" id="{0388C3D1-1416-8F9F-BB3E-4E60D1C3DF68}"/>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35E87020-BC83-EE21-DCBE-E036C84F4379}"/>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67C5261E-43BE-9090-45F8-C6ECAF50563F}"/>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996C321F-4674-B542-9B5C-045D4C9ED673}"/>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9248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D582D-854B-8484-9EF0-B68787A22C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FCC684-4C4B-3E9C-3029-8DA5B427A665}"/>
              </a:ext>
            </a:extLst>
          </p:cNvPr>
          <p:cNvSpPr>
            <a:spLocks noGrp="1"/>
          </p:cNvSpPr>
          <p:nvPr>
            <p:ph type="title"/>
          </p:nvPr>
        </p:nvSpPr>
        <p:spPr/>
        <p:txBody>
          <a:bodyPr/>
          <a:lstStyle/>
          <a:p>
            <a:r>
              <a:rPr lang="en-US" sz="6000" dirty="0">
                <a:latin typeface="PermianSlabSerifTypeface" panose="02000000000000000000" pitchFamily="50" charset="0"/>
              </a:rPr>
              <a:t>Application 9 </a:t>
            </a:r>
            <a:r>
              <a:rPr lang="en-US" dirty="0"/>
              <a:t> </a:t>
            </a:r>
          </a:p>
        </p:txBody>
      </p:sp>
      <p:sp>
        <p:nvSpPr>
          <p:cNvPr id="3" name="Text Placeholder 2">
            <a:extLst>
              <a:ext uri="{FF2B5EF4-FFF2-40B4-BE49-F238E27FC236}">
                <a16:creationId xmlns:a16="http://schemas.microsoft.com/office/drawing/2014/main" id="{91F18715-D52E-9128-1CD6-BA629540EF06}"/>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5395A8CE-AA0E-E445-E7C3-6CEA6FAEDB9A}"/>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AB13ACB2-3529-DD84-CA7E-E1C1CE27D4FF}"/>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63A446BD-89F5-0326-4944-22E6EE5AEE8D}"/>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0926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6586E-41B5-077F-0C94-5676E0634A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AE43D3-7C48-C101-9229-4F71DFC22A33}"/>
              </a:ext>
            </a:extLst>
          </p:cNvPr>
          <p:cNvSpPr>
            <a:spLocks noGrp="1"/>
          </p:cNvSpPr>
          <p:nvPr>
            <p:ph type="title"/>
          </p:nvPr>
        </p:nvSpPr>
        <p:spPr/>
        <p:txBody>
          <a:bodyPr/>
          <a:lstStyle/>
          <a:p>
            <a:r>
              <a:rPr lang="en-US" sz="6000" dirty="0">
                <a:latin typeface="PermianSlabSerifTypeface" panose="02000000000000000000" pitchFamily="50" charset="0"/>
              </a:rPr>
              <a:t>Application 10 </a:t>
            </a:r>
            <a:r>
              <a:rPr lang="en-US" dirty="0"/>
              <a:t> </a:t>
            </a:r>
          </a:p>
        </p:txBody>
      </p:sp>
      <p:sp>
        <p:nvSpPr>
          <p:cNvPr id="3" name="Text Placeholder 2">
            <a:extLst>
              <a:ext uri="{FF2B5EF4-FFF2-40B4-BE49-F238E27FC236}">
                <a16:creationId xmlns:a16="http://schemas.microsoft.com/office/drawing/2014/main" id="{7CE120B2-C9C3-EF7B-699E-3A88F29DF991}"/>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47083D3A-54DC-37BA-D6EB-6E8B2A7C1684}"/>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BB6814FF-AB27-DD9E-2372-C848CDEC30FC}"/>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44C59251-8E59-512C-D7EC-C5039B10BE0C}"/>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6644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59664-CCC4-D983-7E8F-6AAC43C087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8649DF-7074-4358-75C4-AE542C318422}"/>
              </a:ext>
            </a:extLst>
          </p:cNvPr>
          <p:cNvSpPr>
            <a:spLocks noGrp="1"/>
          </p:cNvSpPr>
          <p:nvPr>
            <p:ph type="title"/>
          </p:nvPr>
        </p:nvSpPr>
        <p:spPr/>
        <p:txBody>
          <a:bodyPr/>
          <a:lstStyle/>
          <a:p>
            <a:r>
              <a:rPr lang="en-US" sz="6000" dirty="0">
                <a:latin typeface="PermianSlabSerifTypeface" panose="02000000000000000000" pitchFamily="50" charset="0"/>
              </a:rPr>
              <a:t>Application 11 </a:t>
            </a:r>
            <a:r>
              <a:rPr lang="en-US" dirty="0"/>
              <a:t> </a:t>
            </a:r>
          </a:p>
        </p:txBody>
      </p:sp>
      <p:sp>
        <p:nvSpPr>
          <p:cNvPr id="3" name="Text Placeholder 2">
            <a:extLst>
              <a:ext uri="{FF2B5EF4-FFF2-40B4-BE49-F238E27FC236}">
                <a16:creationId xmlns:a16="http://schemas.microsoft.com/office/drawing/2014/main" id="{D88EBCAF-F7A1-8E0F-94E2-E7C46A4AF645}"/>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2ED27A6F-CB7C-E886-1983-919A44024DD7}"/>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8067CA6A-7EE4-C290-4AF7-7BE30560007E}"/>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C04A0380-38A6-2D7B-CCAA-7B538ADFD5CA}"/>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3908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B771F-800B-9D68-BFAE-CED92EA498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218C91-5583-85AC-4CD1-FC80CE46E009}"/>
              </a:ext>
            </a:extLst>
          </p:cNvPr>
          <p:cNvSpPr>
            <a:spLocks noGrp="1"/>
          </p:cNvSpPr>
          <p:nvPr>
            <p:ph type="title"/>
          </p:nvPr>
        </p:nvSpPr>
        <p:spPr/>
        <p:txBody>
          <a:bodyPr/>
          <a:lstStyle/>
          <a:p>
            <a:r>
              <a:rPr lang="en-US" sz="6000" dirty="0">
                <a:latin typeface="PermianSlabSerifTypeface" panose="02000000000000000000" pitchFamily="50" charset="0"/>
              </a:rPr>
              <a:t>Application 12 </a:t>
            </a:r>
            <a:r>
              <a:rPr lang="en-US" dirty="0"/>
              <a:t> </a:t>
            </a:r>
          </a:p>
        </p:txBody>
      </p:sp>
      <p:sp>
        <p:nvSpPr>
          <p:cNvPr id="3" name="Text Placeholder 2">
            <a:extLst>
              <a:ext uri="{FF2B5EF4-FFF2-40B4-BE49-F238E27FC236}">
                <a16:creationId xmlns:a16="http://schemas.microsoft.com/office/drawing/2014/main" id="{F53D9FCD-1654-81E5-0207-5DFE824F481F}"/>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5778A6BD-5453-F29E-4AB2-1E63E624EDA2}"/>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3BDB6B36-F990-2A6D-3F7D-FC009AB874A8}"/>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6F0F7F96-291C-7934-B4CB-AE29724F3452}"/>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8790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053AD-CF36-D6FF-41B9-03E2CD0F9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12909C-F78C-71FD-3BD4-E5654EC255A3}"/>
              </a:ext>
            </a:extLst>
          </p:cNvPr>
          <p:cNvSpPr>
            <a:spLocks noGrp="1"/>
          </p:cNvSpPr>
          <p:nvPr>
            <p:ph type="title"/>
          </p:nvPr>
        </p:nvSpPr>
        <p:spPr/>
        <p:txBody>
          <a:bodyPr/>
          <a:lstStyle/>
          <a:p>
            <a:r>
              <a:rPr lang="en-US" sz="6000" dirty="0">
                <a:latin typeface="PermianSlabSerifTypeface" panose="02000000000000000000" pitchFamily="50" charset="0"/>
              </a:rPr>
              <a:t>Application 13 </a:t>
            </a:r>
            <a:r>
              <a:rPr lang="en-US" dirty="0"/>
              <a:t> </a:t>
            </a:r>
          </a:p>
        </p:txBody>
      </p:sp>
      <p:sp>
        <p:nvSpPr>
          <p:cNvPr id="3" name="Text Placeholder 2">
            <a:extLst>
              <a:ext uri="{FF2B5EF4-FFF2-40B4-BE49-F238E27FC236}">
                <a16:creationId xmlns:a16="http://schemas.microsoft.com/office/drawing/2014/main" id="{9216E0D3-AC3F-1867-E4A3-36367019FBAC}"/>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679E846E-3406-911D-3351-AC78352451DD}"/>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63F34C1C-F730-CEEB-AE45-C224BB25C380}"/>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1F4285AD-A5AE-A5E7-ECA0-93FE2E55EFBB}"/>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8164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99713" y="248038"/>
            <a:ext cx="10349287" cy="1159200"/>
          </a:xfrm>
        </p:spPr>
        <p:txBody>
          <a:bodyPr vert="horz" lIns="91440" tIns="45720" rIns="91440" bIns="45720" rtlCol="0" anchor="ctr">
            <a:normAutofit/>
          </a:bodyPr>
          <a:lstStyle/>
          <a:p>
            <a:r>
              <a:rPr kumimoji="0" 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PermianSlabSerifTypeface" pitchFamily="50" charset="0"/>
                <a:ea typeface="+mj-ea"/>
                <a:cs typeface="+mj-cs"/>
              </a:rPr>
              <a:t>Agenda</a:t>
            </a:r>
            <a:endParaRPr lang="en-US" sz="6600" b="1" kern="1200" dirty="0">
              <a:solidFill>
                <a:srgbClr val="FFFFFF"/>
              </a:solidFill>
              <a:latin typeface="+mj-lt"/>
              <a:ea typeface="+mj-ea"/>
              <a:cs typeface="+mj-cs"/>
            </a:endParaRPr>
          </a:p>
        </p:txBody>
      </p:sp>
      <p:sp>
        <p:nvSpPr>
          <p:cNvPr id="5" name="Content Placeholder 4">
            <a:extLst>
              <a:ext uri="{FF2B5EF4-FFF2-40B4-BE49-F238E27FC236}">
                <a16:creationId xmlns:a16="http://schemas.microsoft.com/office/drawing/2014/main" id="{1B11B17F-86AB-4B25-84F4-D65578DD61BE}"/>
              </a:ext>
            </a:extLst>
          </p:cNvPr>
          <p:cNvSpPr>
            <a:spLocks noGrp="1"/>
          </p:cNvSpPr>
          <p:nvPr>
            <p:ph idx="1"/>
          </p:nvPr>
        </p:nvSpPr>
        <p:spPr>
          <a:xfrm>
            <a:off x="585412" y="1822348"/>
            <a:ext cx="7667634" cy="5035652"/>
          </a:xfrm>
        </p:spPr>
        <p:txBody>
          <a:bodyPr/>
          <a:lstStyle/>
          <a:p>
            <a:pPr marL="0" indent="0">
              <a:spcBef>
                <a:spcPts val="1200"/>
              </a:spcBef>
              <a:spcAft>
                <a:spcPts val="1200"/>
              </a:spcAft>
              <a:buNone/>
            </a:pPr>
            <a:r>
              <a:rPr lang="en-US" dirty="0"/>
              <a:t> </a:t>
            </a:r>
          </a:p>
          <a:p>
            <a:pPr marL="0" indent="0">
              <a:buNone/>
            </a:pPr>
            <a:endParaRPr lang="en-US" dirty="0"/>
          </a:p>
        </p:txBody>
      </p:sp>
      <p:graphicFrame>
        <p:nvGraphicFramePr>
          <p:cNvPr id="23" name="TextBox 2">
            <a:extLst>
              <a:ext uri="{FF2B5EF4-FFF2-40B4-BE49-F238E27FC236}">
                <a16:creationId xmlns:a16="http://schemas.microsoft.com/office/drawing/2014/main" id="{3E819E4A-6F33-86A5-C59A-74983C96E1F1}"/>
              </a:ext>
            </a:extLst>
          </p:cNvPr>
          <p:cNvGraphicFramePr/>
          <p:nvPr>
            <p:extLst>
              <p:ext uri="{D42A27DB-BD31-4B8C-83A1-F6EECF244321}">
                <p14:modId xmlns:p14="http://schemas.microsoft.com/office/powerpoint/2010/main" val="3682801719"/>
              </p:ext>
            </p:extLst>
          </p:nvPr>
        </p:nvGraphicFramePr>
        <p:xfrm>
          <a:off x="585412" y="1653630"/>
          <a:ext cx="7031540" cy="49563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18876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866E1-4887-34EF-5C45-DFCF4CACC1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4C987E-B65C-D402-6215-DEF92351A16B}"/>
              </a:ext>
            </a:extLst>
          </p:cNvPr>
          <p:cNvSpPr>
            <a:spLocks noGrp="1"/>
          </p:cNvSpPr>
          <p:nvPr>
            <p:ph type="title"/>
          </p:nvPr>
        </p:nvSpPr>
        <p:spPr/>
        <p:txBody>
          <a:bodyPr/>
          <a:lstStyle/>
          <a:p>
            <a:r>
              <a:rPr lang="en-US" sz="6000" dirty="0">
                <a:latin typeface="PermianSlabSerifTypeface" panose="02000000000000000000" pitchFamily="50" charset="0"/>
              </a:rPr>
              <a:t>Application 14 </a:t>
            </a:r>
            <a:r>
              <a:rPr lang="en-US" dirty="0"/>
              <a:t> </a:t>
            </a:r>
          </a:p>
        </p:txBody>
      </p:sp>
      <p:sp>
        <p:nvSpPr>
          <p:cNvPr id="3" name="Text Placeholder 2">
            <a:extLst>
              <a:ext uri="{FF2B5EF4-FFF2-40B4-BE49-F238E27FC236}">
                <a16:creationId xmlns:a16="http://schemas.microsoft.com/office/drawing/2014/main" id="{567CA38F-C4E5-04E4-5DAC-82CECA1E9D3E}"/>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4FF6908C-13B1-051F-03C1-C76133A8F9F3}"/>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3D6F923B-7641-B73F-D00B-331A37A0A828}"/>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9AE19323-234E-F851-F708-17B8D7100361}"/>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2387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C6F99-1A98-AB69-82BF-2DF71AAA89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9D9D70-D2A8-E365-C469-EAA0B1CB3F76}"/>
              </a:ext>
            </a:extLst>
          </p:cNvPr>
          <p:cNvSpPr>
            <a:spLocks noGrp="1"/>
          </p:cNvSpPr>
          <p:nvPr>
            <p:ph type="title"/>
          </p:nvPr>
        </p:nvSpPr>
        <p:spPr/>
        <p:txBody>
          <a:bodyPr/>
          <a:lstStyle/>
          <a:p>
            <a:r>
              <a:rPr lang="en-US" sz="6000" dirty="0">
                <a:latin typeface="PermianSlabSerifTypeface" panose="02000000000000000000" pitchFamily="50" charset="0"/>
              </a:rPr>
              <a:t>Application 15 </a:t>
            </a:r>
            <a:r>
              <a:rPr lang="en-US" dirty="0"/>
              <a:t> </a:t>
            </a:r>
          </a:p>
        </p:txBody>
      </p:sp>
      <p:sp>
        <p:nvSpPr>
          <p:cNvPr id="3" name="Text Placeholder 2">
            <a:extLst>
              <a:ext uri="{FF2B5EF4-FFF2-40B4-BE49-F238E27FC236}">
                <a16:creationId xmlns:a16="http://schemas.microsoft.com/office/drawing/2014/main" id="{6B66AC88-FE7E-B57C-DFC2-B33979E02900}"/>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F356A840-D0A2-21A5-B6B2-25CCF567ECC2}"/>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1D623188-F40B-430B-AE02-DEC7CF928229}"/>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5D884F55-274F-39CE-A93C-51E8B6429BCA}"/>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4459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BEDBE-48F9-16C0-A5A2-D5D15E25C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A873D-0DE6-DAE7-53CA-CC2AFB8DEE05}"/>
              </a:ext>
            </a:extLst>
          </p:cNvPr>
          <p:cNvSpPr>
            <a:spLocks noGrp="1"/>
          </p:cNvSpPr>
          <p:nvPr>
            <p:ph type="title"/>
          </p:nvPr>
        </p:nvSpPr>
        <p:spPr/>
        <p:txBody>
          <a:bodyPr/>
          <a:lstStyle/>
          <a:p>
            <a:r>
              <a:rPr lang="en-US" sz="6000" dirty="0">
                <a:latin typeface="PermianSlabSerifTypeface" panose="02000000000000000000" pitchFamily="50" charset="0"/>
              </a:rPr>
              <a:t>Application 16 </a:t>
            </a:r>
            <a:r>
              <a:rPr lang="en-US" dirty="0"/>
              <a:t> </a:t>
            </a:r>
          </a:p>
        </p:txBody>
      </p:sp>
      <p:sp>
        <p:nvSpPr>
          <p:cNvPr id="3" name="Text Placeholder 2">
            <a:extLst>
              <a:ext uri="{FF2B5EF4-FFF2-40B4-BE49-F238E27FC236}">
                <a16:creationId xmlns:a16="http://schemas.microsoft.com/office/drawing/2014/main" id="{EC286562-B82C-E1BD-D244-9ABB04D93CBC}"/>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848138C6-1C7E-F9D9-3BB0-879FC30557C5}"/>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DB7BD9DA-1DEF-CE81-41A9-FC2E71AE5C49}"/>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EFF3EF31-95BA-C56F-94FA-B240A6887D08}"/>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2680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6A18E-7DD3-BA4D-6E76-B70BF477C0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6C15A8-5486-C2D7-BD61-7F472545FF3D}"/>
              </a:ext>
            </a:extLst>
          </p:cNvPr>
          <p:cNvSpPr>
            <a:spLocks noGrp="1"/>
          </p:cNvSpPr>
          <p:nvPr>
            <p:ph type="title"/>
          </p:nvPr>
        </p:nvSpPr>
        <p:spPr/>
        <p:txBody>
          <a:bodyPr/>
          <a:lstStyle/>
          <a:p>
            <a:r>
              <a:rPr lang="en-US" sz="6000" dirty="0">
                <a:latin typeface="PermianSlabSerifTypeface" panose="02000000000000000000" pitchFamily="50" charset="0"/>
              </a:rPr>
              <a:t>Application 17 </a:t>
            </a:r>
            <a:r>
              <a:rPr lang="en-US" dirty="0"/>
              <a:t> </a:t>
            </a:r>
          </a:p>
        </p:txBody>
      </p:sp>
      <p:sp>
        <p:nvSpPr>
          <p:cNvPr id="3" name="Text Placeholder 2">
            <a:extLst>
              <a:ext uri="{FF2B5EF4-FFF2-40B4-BE49-F238E27FC236}">
                <a16:creationId xmlns:a16="http://schemas.microsoft.com/office/drawing/2014/main" id="{ACDFF4B1-2835-3588-BB90-17FA55A74D1E}"/>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B71CF78B-04AE-313D-5002-38FED865BB3F}"/>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31AC2469-0239-9409-418E-91750D5EFEE9}"/>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A91F1CD2-6D62-CB8E-FC14-09EAE85A625F}"/>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874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0AA73-CB4A-EAB9-C86B-C9EB5BFECC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3679EC-8653-4313-5360-0F09D489150A}"/>
              </a:ext>
            </a:extLst>
          </p:cNvPr>
          <p:cNvSpPr>
            <a:spLocks noGrp="1"/>
          </p:cNvSpPr>
          <p:nvPr>
            <p:ph type="title"/>
          </p:nvPr>
        </p:nvSpPr>
        <p:spPr/>
        <p:txBody>
          <a:bodyPr/>
          <a:lstStyle/>
          <a:p>
            <a:r>
              <a:rPr lang="en-US" sz="6000" dirty="0">
                <a:latin typeface="PermianSlabSerifTypeface" panose="02000000000000000000" pitchFamily="50" charset="0"/>
              </a:rPr>
              <a:t>Application 18 </a:t>
            </a:r>
            <a:r>
              <a:rPr lang="en-US" dirty="0"/>
              <a:t> </a:t>
            </a:r>
          </a:p>
        </p:txBody>
      </p:sp>
      <p:sp>
        <p:nvSpPr>
          <p:cNvPr id="3" name="Text Placeholder 2">
            <a:extLst>
              <a:ext uri="{FF2B5EF4-FFF2-40B4-BE49-F238E27FC236}">
                <a16:creationId xmlns:a16="http://schemas.microsoft.com/office/drawing/2014/main" id="{57902EF2-4C81-5A21-3419-00426352C4E2}"/>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73484911-023E-84E7-5A0B-B3B37C10224F}"/>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651F7593-1E93-3674-1B10-A3A42442BA9D}"/>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DB410278-D258-0CB1-0CE4-941A20B2951D}"/>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9024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2FFA9-A4CB-7FCF-997D-D2075BDECE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DC6F14-B3EA-D1F9-2D43-20216E35824B}"/>
              </a:ext>
            </a:extLst>
          </p:cNvPr>
          <p:cNvSpPr>
            <a:spLocks noGrp="1"/>
          </p:cNvSpPr>
          <p:nvPr>
            <p:ph type="title"/>
          </p:nvPr>
        </p:nvSpPr>
        <p:spPr/>
        <p:txBody>
          <a:bodyPr/>
          <a:lstStyle/>
          <a:p>
            <a:r>
              <a:rPr lang="en-US" sz="6000" dirty="0">
                <a:latin typeface="PermianSlabSerifTypeface" panose="02000000000000000000" pitchFamily="50" charset="0"/>
              </a:rPr>
              <a:t>Application 19 </a:t>
            </a:r>
            <a:r>
              <a:rPr lang="en-US" dirty="0"/>
              <a:t> </a:t>
            </a:r>
          </a:p>
        </p:txBody>
      </p:sp>
      <p:sp>
        <p:nvSpPr>
          <p:cNvPr id="3" name="Text Placeholder 2">
            <a:extLst>
              <a:ext uri="{FF2B5EF4-FFF2-40B4-BE49-F238E27FC236}">
                <a16:creationId xmlns:a16="http://schemas.microsoft.com/office/drawing/2014/main" id="{72319345-4449-AA0B-2E1E-74DCB75B442B}"/>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00790AE2-7E5C-12FA-B8DB-05F99EFEED76}"/>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36A410FD-409E-A9B9-8D8E-D28A56843E16}"/>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E2E9DDEB-3D98-4DFF-91F2-3973F7B38923}"/>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0197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94F20-61D9-A512-850C-29DDC526A5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A1C87C-5669-3FDC-D6CA-5663658BD3CF}"/>
              </a:ext>
            </a:extLst>
          </p:cNvPr>
          <p:cNvSpPr>
            <a:spLocks noGrp="1"/>
          </p:cNvSpPr>
          <p:nvPr>
            <p:ph type="title"/>
          </p:nvPr>
        </p:nvSpPr>
        <p:spPr/>
        <p:txBody>
          <a:bodyPr/>
          <a:lstStyle/>
          <a:p>
            <a:r>
              <a:rPr lang="en-US" sz="6000" dirty="0">
                <a:latin typeface="PermianSlabSerifTypeface" panose="02000000000000000000" pitchFamily="50" charset="0"/>
              </a:rPr>
              <a:t>Application 20 </a:t>
            </a:r>
            <a:r>
              <a:rPr lang="en-US" dirty="0"/>
              <a:t> </a:t>
            </a:r>
          </a:p>
        </p:txBody>
      </p:sp>
      <p:sp>
        <p:nvSpPr>
          <p:cNvPr id="3" name="Text Placeholder 2">
            <a:extLst>
              <a:ext uri="{FF2B5EF4-FFF2-40B4-BE49-F238E27FC236}">
                <a16:creationId xmlns:a16="http://schemas.microsoft.com/office/drawing/2014/main" id="{B2444FF9-FEEF-D4FC-8494-97625870F984}"/>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0852119B-D156-03CA-FABE-1D07494A0A26}"/>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9FBB2C70-C786-BAD0-2EF2-F2E0843F8D63}"/>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D1A5974E-09CE-CBC9-25FA-53DF780432BF}"/>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71610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713B3-09C4-82EF-8287-5D1FA76D5B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5870DF-8DE0-60A6-8FDC-903E5BC773D8}"/>
              </a:ext>
            </a:extLst>
          </p:cNvPr>
          <p:cNvSpPr>
            <a:spLocks noGrp="1"/>
          </p:cNvSpPr>
          <p:nvPr>
            <p:ph type="title"/>
          </p:nvPr>
        </p:nvSpPr>
        <p:spPr/>
        <p:txBody>
          <a:bodyPr/>
          <a:lstStyle/>
          <a:p>
            <a:r>
              <a:rPr lang="en-US" sz="6000" dirty="0">
                <a:latin typeface="PermianSlabSerifTypeface" panose="02000000000000000000" pitchFamily="50" charset="0"/>
              </a:rPr>
              <a:t>Application 21 </a:t>
            </a:r>
            <a:r>
              <a:rPr lang="en-US" dirty="0"/>
              <a:t> </a:t>
            </a:r>
          </a:p>
        </p:txBody>
      </p:sp>
      <p:sp>
        <p:nvSpPr>
          <p:cNvPr id="3" name="Text Placeholder 2">
            <a:extLst>
              <a:ext uri="{FF2B5EF4-FFF2-40B4-BE49-F238E27FC236}">
                <a16:creationId xmlns:a16="http://schemas.microsoft.com/office/drawing/2014/main" id="{3A80E32C-3E13-C0E6-8314-22E530893C7F}"/>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8013C180-DA81-1917-7FD8-3C2973DFA02F}"/>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5867D4E3-07E9-681D-1E94-9A0BA38186C1}"/>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8FA29462-DDE2-68DE-78BD-C2047F8BD1D1}"/>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1835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9C9F4-2216-39DC-B895-5CC4BA3D51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42773F-D7E7-4909-BF56-0026EDE2BBB7}"/>
              </a:ext>
            </a:extLst>
          </p:cNvPr>
          <p:cNvSpPr>
            <a:spLocks noGrp="1"/>
          </p:cNvSpPr>
          <p:nvPr>
            <p:ph type="title"/>
          </p:nvPr>
        </p:nvSpPr>
        <p:spPr/>
        <p:txBody>
          <a:bodyPr/>
          <a:lstStyle/>
          <a:p>
            <a:r>
              <a:rPr lang="en-US" sz="6000" dirty="0">
                <a:latin typeface="PermianSlabSerifTypeface" panose="02000000000000000000" pitchFamily="50" charset="0"/>
              </a:rPr>
              <a:t>Application 22 </a:t>
            </a:r>
            <a:r>
              <a:rPr lang="en-US" dirty="0"/>
              <a:t> </a:t>
            </a:r>
          </a:p>
        </p:txBody>
      </p:sp>
      <p:sp>
        <p:nvSpPr>
          <p:cNvPr id="3" name="Text Placeholder 2">
            <a:extLst>
              <a:ext uri="{FF2B5EF4-FFF2-40B4-BE49-F238E27FC236}">
                <a16:creationId xmlns:a16="http://schemas.microsoft.com/office/drawing/2014/main" id="{144600DF-5405-5E99-406B-B31FA33DF3D2}"/>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3C1E2C01-A129-36DF-AB08-689F586B6688}"/>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DC33A011-958E-9246-1BAC-C464B4A3FA2A}"/>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90C42CB2-C5FE-DE5E-E361-3FE4893AD7BD}"/>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85143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CE792-0DBE-91F6-0F0F-9CDECB7197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F4457F-66EF-B300-261B-FE452F8B8C64}"/>
              </a:ext>
            </a:extLst>
          </p:cNvPr>
          <p:cNvSpPr>
            <a:spLocks noGrp="1"/>
          </p:cNvSpPr>
          <p:nvPr>
            <p:ph type="title"/>
          </p:nvPr>
        </p:nvSpPr>
        <p:spPr/>
        <p:txBody>
          <a:bodyPr/>
          <a:lstStyle/>
          <a:p>
            <a:r>
              <a:rPr lang="en-US" sz="6000" dirty="0">
                <a:latin typeface="PermianSlabSerifTypeface" panose="02000000000000000000" pitchFamily="50" charset="0"/>
              </a:rPr>
              <a:t>Application 23 </a:t>
            </a:r>
            <a:r>
              <a:rPr lang="en-US" dirty="0"/>
              <a:t> </a:t>
            </a:r>
          </a:p>
        </p:txBody>
      </p:sp>
      <p:sp>
        <p:nvSpPr>
          <p:cNvPr id="3" name="Text Placeholder 2">
            <a:extLst>
              <a:ext uri="{FF2B5EF4-FFF2-40B4-BE49-F238E27FC236}">
                <a16:creationId xmlns:a16="http://schemas.microsoft.com/office/drawing/2014/main" id="{8B331931-DCF2-3798-90FF-C3ADB249D41F}"/>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9DC73847-2D40-60E8-A304-C454BB87BB73}"/>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5858F5A3-A359-914D-F706-A5ABC7273238}"/>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563D23C4-A947-69F0-E7D3-2243F5D662C1}"/>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296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CB443F-FED3-660B-4F8D-504964CBDC4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7F57B8-A41A-44EB-55D8-3A59D3F4F5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B1E0CAD6-2B6E-5045-FA11-35C27438E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1EF79DE-3BB1-5931-3300-83BD1127F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BABA0CBC-FE00-9B11-8A70-8205C524A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99D4D3B-C951-D068-404A-C39BC7E1E5BA}"/>
              </a:ext>
            </a:extLst>
          </p:cNvPr>
          <p:cNvSpPr>
            <a:spLocks noGrp="1"/>
          </p:cNvSpPr>
          <p:nvPr>
            <p:ph type="title"/>
          </p:nvPr>
        </p:nvSpPr>
        <p:spPr>
          <a:xfrm>
            <a:off x="699713" y="248038"/>
            <a:ext cx="10349287" cy="1159200"/>
          </a:xfrm>
        </p:spPr>
        <p:txBody>
          <a:bodyPr vert="horz" lIns="91440" tIns="45720" rIns="91440" bIns="45720" rtlCol="0" anchor="ctr">
            <a:norm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5200" b="1" i="0" u="none" strike="noStrike" kern="1200" cap="none" spc="0" normalizeH="0" baseline="0" noProof="0" dirty="0">
                <a:ln>
                  <a:noFill/>
                </a:ln>
                <a:solidFill>
                  <a:schemeClr val="bg1"/>
                </a:solidFill>
                <a:effectLst/>
                <a:uLnTx/>
                <a:uFillTx/>
                <a:latin typeface="PermianSlabSerifTypeface" panose="02000000000000000000" pitchFamily="50" charset="0"/>
                <a:ea typeface="+mn-ea"/>
                <a:cs typeface="+mn-cs"/>
              </a:rPr>
              <a:t>Scoring Rubric</a:t>
            </a:r>
          </a:p>
        </p:txBody>
      </p:sp>
      <p:sp>
        <p:nvSpPr>
          <p:cNvPr id="5" name="Content Placeholder 4">
            <a:extLst>
              <a:ext uri="{FF2B5EF4-FFF2-40B4-BE49-F238E27FC236}">
                <a16:creationId xmlns:a16="http://schemas.microsoft.com/office/drawing/2014/main" id="{DA8689FD-3040-E481-ABFE-014802E6EE21}"/>
              </a:ext>
            </a:extLst>
          </p:cNvPr>
          <p:cNvSpPr>
            <a:spLocks noGrp="1"/>
          </p:cNvSpPr>
          <p:nvPr>
            <p:ph idx="1"/>
          </p:nvPr>
        </p:nvSpPr>
        <p:spPr>
          <a:xfrm>
            <a:off x="573689" y="1697753"/>
            <a:ext cx="10563234" cy="4912209"/>
          </a:xfrm>
        </p:spPr>
        <p:txBody>
          <a:bodyPr>
            <a:normAutofit/>
          </a:bodyPr>
          <a:lstStyle/>
          <a:p>
            <a:pPr>
              <a:lnSpc>
                <a:spcPct val="100000"/>
              </a:lnSpc>
              <a:spcBef>
                <a:spcPts val="0"/>
              </a:spcBef>
            </a:pPr>
            <a:r>
              <a:rPr lang="en-US" dirty="0"/>
              <a:t>Evaluators scored each application </a:t>
            </a:r>
          </a:p>
          <a:p>
            <a:pPr lvl="1" fontAlgn="base">
              <a:lnSpc>
                <a:spcPct val="100000"/>
              </a:lnSpc>
              <a:spcBef>
                <a:spcPts val="600"/>
              </a:spcBef>
            </a:pPr>
            <a:r>
              <a:rPr lang="en-US" dirty="0"/>
              <a:t>Rubric</a:t>
            </a:r>
          </a:p>
          <a:p>
            <a:pPr lvl="2" fontAlgn="base"/>
            <a:r>
              <a:rPr lang="en-US" dirty="0"/>
              <a:t>Project Summary                          20 Max Points         </a:t>
            </a:r>
          </a:p>
          <a:p>
            <a:pPr lvl="2" fontAlgn="base"/>
            <a:r>
              <a:rPr lang="en-US" dirty="0"/>
              <a:t>Project Goals and Objectives    20 Max Points           </a:t>
            </a:r>
          </a:p>
          <a:p>
            <a:pPr lvl="2" fontAlgn="base"/>
            <a:r>
              <a:rPr lang="en-US" dirty="0"/>
              <a:t>Benefits to ACLF Residents      25 Max Points          </a:t>
            </a:r>
          </a:p>
          <a:p>
            <a:pPr lvl="2" fontAlgn="base"/>
            <a:r>
              <a:rPr lang="en-US" dirty="0"/>
              <a:t>Performance Monitoring          15 Max Points          </a:t>
            </a:r>
          </a:p>
          <a:p>
            <a:pPr lvl="2" fontAlgn="base"/>
            <a:r>
              <a:rPr lang="en-US" dirty="0"/>
              <a:t>Budget/Budget Narrative         10 Max Points          </a:t>
            </a:r>
          </a:p>
          <a:p>
            <a:pPr lvl="2" fontAlgn="base"/>
            <a:r>
              <a:rPr lang="en-US" dirty="0"/>
              <a:t>Sustainability                              10 Max Points </a:t>
            </a:r>
          </a:p>
          <a:p>
            <a:pPr lvl="1" fontAlgn="base"/>
            <a:r>
              <a:rPr lang="en-US" dirty="0"/>
              <a:t>Max Points: 100</a:t>
            </a:r>
          </a:p>
          <a:p>
            <a:pPr>
              <a:spcBef>
                <a:spcPts val="1200"/>
              </a:spcBef>
              <a:spcAft>
                <a:spcPts val="1200"/>
              </a:spcAft>
            </a:pPr>
            <a:r>
              <a:rPr lang="en-US" dirty="0"/>
              <a:t>Minimum Score</a:t>
            </a:r>
          </a:p>
          <a:p>
            <a:pPr marL="457200" lvl="1" indent="0">
              <a:spcBef>
                <a:spcPts val="1200"/>
              </a:spcBef>
              <a:spcAft>
                <a:spcPts val="1200"/>
              </a:spcAft>
              <a:buNone/>
            </a:pPr>
            <a:endParaRPr lang="en-US" dirty="0"/>
          </a:p>
          <a:p>
            <a:endParaRPr lang="en-US" dirty="0"/>
          </a:p>
        </p:txBody>
      </p:sp>
    </p:spTree>
    <p:extLst>
      <p:ext uri="{BB962C8B-B14F-4D97-AF65-F5344CB8AC3E}">
        <p14:creationId xmlns:p14="http://schemas.microsoft.com/office/powerpoint/2010/main" val="2670505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A4E8F-A9AF-729E-3BB1-A1DB232918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C80662-349F-3BA4-3B81-7074A6687AF2}"/>
              </a:ext>
            </a:extLst>
          </p:cNvPr>
          <p:cNvSpPr>
            <a:spLocks noGrp="1"/>
          </p:cNvSpPr>
          <p:nvPr>
            <p:ph type="title"/>
          </p:nvPr>
        </p:nvSpPr>
        <p:spPr/>
        <p:txBody>
          <a:bodyPr/>
          <a:lstStyle/>
          <a:p>
            <a:r>
              <a:rPr lang="en-US" sz="6000" dirty="0">
                <a:latin typeface="PermianSlabSerifTypeface" panose="02000000000000000000" pitchFamily="50" charset="0"/>
              </a:rPr>
              <a:t>Application 24 </a:t>
            </a:r>
            <a:r>
              <a:rPr lang="en-US" dirty="0"/>
              <a:t> </a:t>
            </a:r>
          </a:p>
        </p:txBody>
      </p:sp>
      <p:sp>
        <p:nvSpPr>
          <p:cNvPr id="3" name="Text Placeholder 2">
            <a:extLst>
              <a:ext uri="{FF2B5EF4-FFF2-40B4-BE49-F238E27FC236}">
                <a16:creationId xmlns:a16="http://schemas.microsoft.com/office/drawing/2014/main" id="{A4A73503-8E81-921D-DE2C-13B9588E4C80}"/>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D67B2E08-358F-A5B3-D3BD-E8FE68DD7F6E}"/>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E0B211D3-62F7-B36B-098D-BE2067D8F48E}"/>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6596D01A-258E-25AD-E657-273B56EB1233}"/>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3479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862F7-8537-AF10-6E01-55600710C5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A1D86-259B-F673-DD57-FE2D1022A02E}"/>
              </a:ext>
            </a:extLst>
          </p:cNvPr>
          <p:cNvSpPr>
            <a:spLocks noGrp="1"/>
          </p:cNvSpPr>
          <p:nvPr>
            <p:ph type="title"/>
          </p:nvPr>
        </p:nvSpPr>
        <p:spPr/>
        <p:txBody>
          <a:bodyPr/>
          <a:lstStyle/>
          <a:p>
            <a:r>
              <a:rPr lang="en-US" sz="6000" dirty="0">
                <a:latin typeface="PermianSlabSerifTypeface" panose="02000000000000000000" pitchFamily="50" charset="0"/>
              </a:rPr>
              <a:t>Application 25 </a:t>
            </a:r>
            <a:r>
              <a:rPr lang="en-US" dirty="0"/>
              <a:t> </a:t>
            </a:r>
          </a:p>
        </p:txBody>
      </p:sp>
      <p:sp>
        <p:nvSpPr>
          <p:cNvPr id="3" name="Text Placeholder 2">
            <a:extLst>
              <a:ext uri="{FF2B5EF4-FFF2-40B4-BE49-F238E27FC236}">
                <a16:creationId xmlns:a16="http://schemas.microsoft.com/office/drawing/2014/main" id="{69944288-1EA8-C516-370A-8CD1FC0DD76F}"/>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C13AA927-5994-0FF9-97F2-C781ECB78268}"/>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B28FC17D-14A7-054A-6372-8D43EE27D543}"/>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5DC18240-98E7-FAA0-8B3A-C017B33A66AD}"/>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1302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F9737-EF12-3214-E5F4-BF4AF94547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25791C-6586-407C-884D-02B8EC906784}"/>
              </a:ext>
            </a:extLst>
          </p:cNvPr>
          <p:cNvSpPr>
            <a:spLocks noGrp="1"/>
          </p:cNvSpPr>
          <p:nvPr>
            <p:ph type="title"/>
          </p:nvPr>
        </p:nvSpPr>
        <p:spPr/>
        <p:txBody>
          <a:bodyPr/>
          <a:lstStyle/>
          <a:p>
            <a:r>
              <a:rPr lang="en-US" sz="6000" dirty="0">
                <a:latin typeface="PermianSlabSerifTypeface" panose="02000000000000000000" pitchFamily="50" charset="0"/>
              </a:rPr>
              <a:t>Application 26 </a:t>
            </a:r>
            <a:r>
              <a:rPr lang="en-US" dirty="0"/>
              <a:t> </a:t>
            </a:r>
          </a:p>
        </p:txBody>
      </p:sp>
      <p:sp>
        <p:nvSpPr>
          <p:cNvPr id="3" name="Text Placeholder 2">
            <a:extLst>
              <a:ext uri="{FF2B5EF4-FFF2-40B4-BE49-F238E27FC236}">
                <a16:creationId xmlns:a16="http://schemas.microsoft.com/office/drawing/2014/main" id="{CE199D9D-2BCC-FE4C-9BD5-7FD1AB70C87E}"/>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010FCFC4-BE5D-07CF-6A77-2A6802C8228F}"/>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C465B703-F4D7-F974-420F-FB8218D9A405}"/>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BA69188D-6985-90B7-FBC8-E49C77C910D1}"/>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31119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EEDC5-66DD-6FD2-7AAB-989D285B2A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988C6-7FF8-40D8-D769-E2A50427D23D}"/>
              </a:ext>
            </a:extLst>
          </p:cNvPr>
          <p:cNvSpPr>
            <a:spLocks noGrp="1"/>
          </p:cNvSpPr>
          <p:nvPr>
            <p:ph type="title"/>
          </p:nvPr>
        </p:nvSpPr>
        <p:spPr/>
        <p:txBody>
          <a:bodyPr/>
          <a:lstStyle/>
          <a:p>
            <a:r>
              <a:rPr lang="en-US" sz="6000" dirty="0">
                <a:latin typeface="PermianSlabSerifTypeface" panose="02000000000000000000" pitchFamily="50" charset="0"/>
              </a:rPr>
              <a:t>Application 27 </a:t>
            </a:r>
            <a:r>
              <a:rPr lang="en-US" dirty="0"/>
              <a:t> </a:t>
            </a:r>
          </a:p>
        </p:txBody>
      </p:sp>
      <p:sp>
        <p:nvSpPr>
          <p:cNvPr id="3" name="Text Placeholder 2">
            <a:extLst>
              <a:ext uri="{FF2B5EF4-FFF2-40B4-BE49-F238E27FC236}">
                <a16:creationId xmlns:a16="http://schemas.microsoft.com/office/drawing/2014/main" id="{7D16F2C1-8349-5426-50C6-B6A3D0B4F0D2}"/>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96091CFC-A2C1-16A0-F411-22EF50279A70}"/>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FD5DEA40-9815-467E-D948-37F1F857EC1C}"/>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B4FF8042-CD6B-39D2-520E-7F289EF0E27E}"/>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20056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74EE0-A888-9BFF-068E-6A57F5AEC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F5FC59-24E2-303C-E132-6385BF48402B}"/>
              </a:ext>
            </a:extLst>
          </p:cNvPr>
          <p:cNvSpPr>
            <a:spLocks noGrp="1"/>
          </p:cNvSpPr>
          <p:nvPr>
            <p:ph type="title"/>
          </p:nvPr>
        </p:nvSpPr>
        <p:spPr/>
        <p:txBody>
          <a:bodyPr/>
          <a:lstStyle/>
          <a:p>
            <a:r>
              <a:rPr lang="en-US" sz="6000" dirty="0">
                <a:latin typeface="PermianSlabSerifTypeface" panose="02000000000000000000" pitchFamily="50" charset="0"/>
              </a:rPr>
              <a:t>Application 33 </a:t>
            </a:r>
            <a:r>
              <a:rPr lang="en-US" dirty="0"/>
              <a:t> </a:t>
            </a:r>
          </a:p>
        </p:txBody>
      </p:sp>
      <p:sp>
        <p:nvSpPr>
          <p:cNvPr id="3" name="Text Placeholder 2">
            <a:extLst>
              <a:ext uri="{FF2B5EF4-FFF2-40B4-BE49-F238E27FC236}">
                <a16:creationId xmlns:a16="http://schemas.microsoft.com/office/drawing/2014/main" id="{35DD8146-DEE7-CE48-9158-CAEB9FD4A6B9}"/>
              </a:ext>
            </a:extLst>
          </p:cNvPr>
          <p:cNvSpPr>
            <a:spLocks noGrp="1"/>
          </p:cNvSpPr>
          <p:nvPr>
            <p:ph type="body" idx="1"/>
          </p:nvPr>
        </p:nvSpPr>
        <p:spPr/>
        <p:txBody>
          <a:bodyPr>
            <a:normAutofit/>
          </a:bodyPr>
          <a:lstStyle/>
          <a:p>
            <a:r>
              <a:rPr lang="en-US" dirty="0"/>
              <a:t>HUMAN RESOURCE TRAINING &amp; DEVELOPMENT CENTER</a:t>
            </a:r>
          </a:p>
        </p:txBody>
      </p:sp>
      <p:sp>
        <p:nvSpPr>
          <p:cNvPr id="4" name="Content Placeholder 3">
            <a:extLst>
              <a:ext uri="{FF2B5EF4-FFF2-40B4-BE49-F238E27FC236}">
                <a16:creationId xmlns:a16="http://schemas.microsoft.com/office/drawing/2014/main" id="{97F6BC77-C06D-A93B-6D15-1758A8106979}"/>
              </a:ext>
            </a:extLst>
          </p:cNvPr>
          <p:cNvSpPr>
            <a:spLocks noGrp="1"/>
          </p:cNvSpPr>
          <p:nvPr>
            <p:ph sz="half" idx="2"/>
          </p:nvPr>
        </p:nvSpPr>
        <p:spPr/>
        <p:txBody>
          <a:bodyPr/>
          <a:lstStyle/>
          <a:p>
            <a:r>
              <a:rPr lang="en-US" dirty="0"/>
              <a:t>Application submitted to implement a dedicated space designed to facilitate employee recruitment, retention, onboarding, learning and skill development. The Training and Development Center will facilitate the sharing of company training tools, information and best practices.</a:t>
            </a:r>
          </a:p>
          <a:p>
            <a:endParaRPr lang="en-US" dirty="0"/>
          </a:p>
        </p:txBody>
      </p:sp>
      <p:sp>
        <p:nvSpPr>
          <p:cNvPr id="5" name="Text Placeholder 4">
            <a:extLst>
              <a:ext uri="{FF2B5EF4-FFF2-40B4-BE49-F238E27FC236}">
                <a16:creationId xmlns:a16="http://schemas.microsoft.com/office/drawing/2014/main" id="{3F922067-AA21-DBCA-1F22-F2017F45E5BD}"/>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BA244D82-A5A9-2002-6778-98A8D0EB0D19}"/>
              </a:ext>
            </a:extLst>
          </p:cNvPr>
          <p:cNvGraphicFramePr>
            <a:graphicFrameLocks noGrp="1"/>
          </p:cNvGraphicFramePr>
          <p:nvPr>
            <p:ph sz="quarter" idx="4"/>
            <p:extLst>
              <p:ext uri="{D42A27DB-BD31-4B8C-83A1-F6EECF244321}">
                <p14:modId xmlns:p14="http://schemas.microsoft.com/office/powerpoint/2010/main" val="2613534252"/>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781157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1326F-AC8A-55E2-2BAE-C659E92AC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3252FB-F6AA-1C9E-97F4-FCFFCF3B0E1C}"/>
              </a:ext>
            </a:extLst>
          </p:cNvPr>
          <p:cNvSpPr>
            <a:spLocks noGrp="1"/>
          </p:cNvSpPr>
          <p:nvPr>
            <p:ph type="title"/>
          </p:nvPr>
        </p:nvSpPr>
        <p:spPr/>
        <p:txBody>
          <a:bodyPr/>
          <a:lstStyle/>
          <a:p>
            <a:r>
              <a:rPr lang="en-US" sz="6000" dirty="0">
                <a:latin typeface="PermianSlabSerifTypeface" panose="02000000000000000000" pitchFamily="50" charset="0"/>
              </a:rPr>
              <a:t>Application 30 </a:t>
            </a:r>
            <a:r>
              <a:rPr lang="en-US" dirty="0"/>
              <a:t> </a:t>
            </a:r>
          </a:p>
        </p:txBody>
      </p:sp>
      <p:sp>
        <p:nvSpPr>
          <p:cNvPr id="3" name="Text Placeholder 2">
            <a:extLst>
              <a:ext uri="{FF2B5EF4-FFF2-40B4-BE49-F238E27FC236}">
                <a16:creationId xmlns:a16="http://schemas.microsoft.com/office/drawing/2014/main" id="{FF909B4C-EA62-A7DB-2704-450F25B859A1}"/>
              </a:ext>
            </a:extLst>
          </p:cNvPr>
          <p:cNvSpPr>
            <a:spLocks noGrp="1"/>
          </p:cNvSpPr>
          <p:nvPr>
            <p:ph type="body" idx="1"/>
          </p:nvPr>
        </p:nvSpPr>
        <p:spPr/>
        <p:txBody>
          <a:bodyPr>
            <a:normAutofit/>
          </a:bodyPr>
          <a:lstStyle/>
          <a:p>
            <a:r>
              <a:rPr lang="en-US" dirty="0"/>
              <a:t>Relias Training Plan for Caregivers of Assisted Living Residents</a:t>
            </a:r>
          </a:p>
        </p:txBody>
      </p:sp>
      <p:sp>
        <p:nvSpPr>
          <p:cNvPr id="4" name="Content Placeholder 3">
            <a:extLst>
              <a:ext uri="{FF2B5EF4-FFF2-40B4-BE49-F238E27FC236}">
                <a16:creationId xmlns:a16="http://schemas.microsoft.com/office/drawing/2014/main" id="{F164CF01-71B3-1C3E-95DB-EC8ECBF89B3A}"/>
              </a:ext>
            </a:extLst>
          </p:cNvPr>
          <p:cNvSpPr>
            <a:spLocks noGrp="1"/>
          </p:cNvSpPr>
          <p:nvPr>
            <p:ph sz="half" idx="2"/>
          </p:nvPr>
        </p:nvSpPr>
        <p:spPr>
          <a:xfrm>
            <a:off x="1097280" y="2582333"/>
            <a:ext cx="4937760" cy="3630897"/>
          </a:xfrm>
        </p:spPr>
        <p:txBody>
          <a:bodyPr>
            <a:normAutofit fontScale="92500" lnSpcReduction="10000"/>
          </a:bodyPr>
          <a:lstStyle/>
          <a:p>
            <a:r>
              <a:rPr lang="en-US" dirty="0"/>
              <a:t>Application submitted to deploy the Relias training solution to streamline caregiver onboarding, ensure consistent and up-to-date training, and improve regulatory compliance. residents in assisted living communities require increasingly specialized, person-centered care. This project responds directly to that need by delivering accredited training that strengthens staff knowledge in key areas that impact residents’ daily experience and safety. The initiative is designed to elevate the knowledge and confidence of caregiving staff, enhance the quality of care delivered to residents, and support facility administrators in managing ongoing staff education requirements efficiently.</a:t>
            </a:r>
          </a:p>
          <a:p>
            <a:endParaRPr lang="en-US" dirty="0"/>
          </a:p>
        </p:txBody>
      </p:sp>
      <p:sp>
        <p:nvSpPr>
          <p:cNvPr id="5" name="Text Placeholder 4">
            <a:extLst>
              <a:ext uri="{FF2B5EF4-FFF2-40B4-BE49-F238E27FC236}">
                <a16:creationId xmlns:a16="http://schemas.microsoft.com/office/drawing/2014/main" id="{AA2B2693-562B-E20B-4A35-FCF84AD705D3}"/>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A6EBFBE4-F5CD-21FC-79E9-CBDB419D1652}"/>
              </a:ext>
            </a:extLst>
          </p:cNvPr>
          <p:cNvGraphicFramePr>
            <a:graphicFrameLocks noGrp="1"/>
          </p:cNvGraphicFramePr>
          <p:nvPr>
            <p:ph sz="quarter" idx="4"/>
            <p:extLst>
              <p:ext uri="{D42A27DB-BD31-4B8C-83A1-F6EECF244321}">
                <p14:modId xmlns:p14="http://schemas.microsoft.com/office/powerpoint/2010/main" val="1285314204"/>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50756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424FC-9CA9-4639-C860-34FC6D4FB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68A62-1895-E816-3053-FD8DD0985F15}"/>
              </a:ext>
            </a:extLst>
          </p:cNvPr>
          <p:cNvSpPr>
            <a:spLocks noGrp="1"/>
          </p:cNvSpPr>
          <p:nvPr>
            <p:ph type="title"/>
          </p:nvPr>
        </p:nvSpPr>
        <p:spPr/>
        <p:txBody>
          <a:bodyPr/>
          <a:lstStyle/>
          <a:p>
            <a:r>
              <a:rPr lang="en-US" sz="6000" dirty="0">
                <a:latin typeface="PermianSlabSerifTypeface" panose="02000000000000000000" pitchFamily="50" charset="0"/>
              </a:rPr>
              <a:t>Application 29</a:t>
            </a:r>
            <a:r>
              <a:rPr lang="en-US" dirty="0"/>
              <a:t> </a:t>
            </a:r>
          </a:p>
        </p:txBody>
      </p:sp>
      <p:sp>
        <p:nvSpPr>
          <p:cNvPr id="3" name="Text Placeholder 2">
            <a:extLst>
              <a:ext uri="{FF2B5EF4-FFF2-40B4-BE49-F238E27FC236}">
                <a16:creationId xmlns:a16="http://schemas.microsoft.com/office/drawing/2014/main" id="{E9F82EC8-D421-0986-52BE-F36F3FAD7C39}"/>
              </a:ext>
            </a:extLst>
          </p:cNvPr>
          <p:cNvSpPr>
            <a:spLocks noGrp="1"/>
          </p:cNvSpPr>
          <p:nvPr>
            <p:ph type="body" idx="1"/>
          </p:nvPr>
        </p:nvSpPr>
        <p:spPr/>
        <p:txBody>
          <a:bodyPr>
            <a:normAutofit/>
          </a:bodyPr>
          <a:lstStyle/>
          <a:p>
            <a:r>
              <a:rPr lang="en-US" dirty="0"/>
              <a:t>Hospice education and comfort program in an assisted living facility</a:t>
            </a:r>
          </a:p>
        </p:txBody>
      </p:sp>
      <p:sp>
        <p:nvSpPr>
          <p:cNvPr id="4" name="Content Placeholder 3">
            <a:extLst>
              <a:ext uri="{FF2B5EF4-FFF2-40B4-BE49-F238E27FC236}">
                <a16:creationId xmlns:a16="http://schemas.microsoft.com/office/drawing/2014/main" id="{066432B3-9FE8-2F00-14E1-CAC0968FC9BA}"/>
              </a:ext>
            </a:extLst>
          </p:cNvPr>
          <p:cNvSpPr>
            <a:spLocks noGrp="1"/>
          </p:cNvSpPr>
          <p:nvPr>
            <p:ph sz="half" idx="2"/>
          </p:nvPr>
        </p:nvSpPr>
        <p:spPr/>
        <p:txBody>
          <a:bodyPr/>
          <a:lstStyle/>
          <a:p>
            <a:r>
              <a:rPr lang="en-US" dirty="0"/>
              <a:t>Application submitted to implement a comprehensive hospice education program. The initiative will provide structured training for staff, residents, and families to improve understanding of hospice philosophy, end-of-life care options, symptom management, and emotional support strategies. In addition to education, this program will foster the development of a culture of compassionate care and informed decision-making.</a:t>
            </a:r>
          </a:p>
          <a:p>
            <a:endParaRPr lang="en-US" dirty="0"/>
          </a:p>
        </p:txBody>
      </p:sp>
      <p:sp>
        <p:nvSpPr>
          <p:cNvPr id="5" name="Text Placeholder 4">
            <a:extLst>
              <a:ext uri="{FF2B5EF4-FFF2-40B4-BE49-F238E27FC236}">
                <a16:creationId xmlns:a16="http://schemas.microsoft.com/office/drawing/2014/main" id="{A51A0BE3-94DD-6072-F6EF-45A5F0047B8F}"/>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1F062786-C7B3-7B8E-E3F8-42F62F86273F}"/>
              </a:ext>
            </a:extLst>
          </p:cNvPr>
          <p:cNvGraphicFramePr>
            <a:graphicFrameLocks noGrp="1"/>
          </p:cNvGraphicFramePr>
          <p:nvPr>
            <p:ph sz="quarter" idx="4"/>
            <p:extLst>
              <p:ext uri="{D42A27DB-BD31-4B8C-83A1-F6EECF244321}">
                <p14:modId xmlns:p14="http://schemas.microsoft.com/office/powerpoint/2010/main" val="3285274401"/>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68062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F8FD-EB0B-DEDC-EF58-078B9BAAB300}"/>
              </a:ext>
            </a:extLst>
          </p:cNvPr>
          <p:cNvSpPr>
            <a:spLocks noGrp="1"/>
          </p:cNvSpPr>
          <p:nvPr>
            <p:ph type="title"/>
          </p:nvPr>
        </p:nvSpPr>
        <p:spPr/>
        <p:txBody>
          <a:bodyPr/>
          <a:lstStyle/>
          <a:p>
            <a:r>
              <a:rPr lang="en-US" sz="6000" dirty="0">
                <a:latin typeface="PermianSlabSerifTypeface" panose="02000000000000000000" pitchFamily="50" charset="0"/>
              </a:rPr>
              <a:t>Application 1</a:t>
            </a:r>
            <a:r>
              <a:rPr lang="en-US" dirty="0"/>
              <a:t> </a:t>
            </a:r>
          </a:p>
        </p:txBody>
      </p:sp>
      <p:sp>
        <p:nvSpPr>
          <p:cNvPr id="3" name="Text Placeholder 2">
            <a:extLst>
              <a:ext uri="{FF2B5EF4-FFF2-40B4-BE49-F238E27FC236}">
                <a16:creationId xmlns:a16="http://schemas.microsoft.com/office/drawing/2014/main" id="{2AE53911-8D0D-5D03-693E-BC724F478B28}"/>
              </a:ext>
            </a:extLst>
          </p:cNvPr>
          <p:cNvSpPr>
            <a:spLocks noGrp="1"/>
          </p:cNvSpPr>
          <p:nvPr>
            <p:ph type="body" idx="1"/>
          </p:nvPr>
        </p:nvSpPr>
        <p:spPr/>
        <p:txBody>
          <a:bodyPr>
            <a:normAutofit fontScale="92500"/>
          </a:bodyPr>
          <a:lstStyle/>
          <a:p>
            <a:r>
              <a:rPr lang="en-US" dirty="0"/>
              <a:t>Assisted-Care Living Facility Quality Improvement Fund Funding Opportunity</a:t>
            </a:r>
          </a:p>
        </p:txBody>
      </p:sp>
      <p:sp>
        <p:nvSpPr>
          <p:cNvPr id="4" name="Content Placeholder 3">
            <a:extLst>
              <a:ext uri="{FF2B5EF4-FFF2-40B4-BE49-F238E27FC236}">
                <a16:creationId xmlns:a16="http://schemas.microsoft.com/office/drawing/2014/main" id="{2FD9FB48-5570-EEEC-D990-AA649300C156}"/>
              </a:ext>
            </a:extLst>
          </p:cNvPr>
          <p:cNvSpPr>
            <a:spLocks noGrp="1"/>
          </p:cNvSpPr>
          <p:nvPr>
            <p:ph sz="half" idx="2"/>
          </p:nvPr>
        </p:nvSpPr>
        <p:spPr/>
        <p:txBody>
          <a:bodyPr/>
          <a:lstStyle/>
          <a:p>
            <a:r>
              <a:rPr lang="en-US" dirty="0"/>
              <a:t>Application submitted to expand recruitment and retentions strategies by implementing recruitment and retention web-based platforms through Activated Insights. Activated Insights Retain is a proven tool for reducing employee turnover rates in senior living by as much as 65%, especially during the first 100 days when the risk is at its peak.</a:t>
            </a:r>
          </a:p>
          <a:p>
            <a:endParaRPr lang="en-US" dirty="0"/>
          </a:p>
        </p:txBody>
      </p:sp>
      <p:sp>
        <p:nvSpPr>
          <p:cNvPr id="5" name="Text Placeholder 4">
            <a:extLst>
              <a:ext uri="{FF2B5EF4-FFF2-40B4-BE49-F238E27FC236}">
                <a16:creationId xmlns:a16="http://schemas.microsoft.com/office/drawing/2014/main" id="{05283CBC-7F60-C905-44E7-74172921949D}"/>
              </a:ext>
            </a:extLst>
          </p:cNvPr>
          <p:cNvSpPr>
            <a:spLocks noGrp="1"/>
          </p:cNvSpPr>
          <p:nvPr>
            <p:ph type="body" sz="quarter" idx="3"/>
          </p:nvPr>
        </p:nvSpPr>
        <p:spPr/>
        <p:txBody>
          <a:bodyPr>
            <a:normAutofit fontScale="92500"/>
          </a:bodyPr>
          <a:lstStyle/>
          <a:p>
            <a:r>
              <a:rPr lang="en-US" dirty="0"/>
              <a:t>Project Overview</a:t>
            </a:r>
          </a:p>
        </p:txBody>
      </p:sp>
      <p:graphicFrame>
        <p:nvGraphicFramePr>
          <p:cNvPr id="7" name="Content Placeholder 6">
            <a:extLst>
              <a:ext uri="{FF2B5EF4-FFF2-40B4-BE49-F238E27FC236}">
                <a16:creationId xmlns:a16="http://schemas.microsoft.com/office/drawing/2014/main" id="{9BCD06FF-C2F0-F98C-5AEF-1C3BC84A0B4B}"/>
              </a:ext>
            </a:extLst>
          </p:cNvPr>
          <p:cNvGraphicFramePr>
            <a:graphicFrameLocks noGrp="1"/>
          </p:cNvGraphicFramePr>
          <p:nvPr>
            <p:ph sz="quarter" idx="4"/>
            <p:extLst>
              <p:ext uri="{D42A27DB-BD31-4B8C-83A1-F6EECF244321}">
                <p14:modId xmlns:p14="http://schemas.microsoft.com/office/powerpoint/2010/main" val="3966870313"/>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3172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13910-A85D-05CC-FBBD-17C777F752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B669AB-1DE6-A146-A88F-63F4F3776101}"/>
              </a:ext>
            </a:extLst>
          </p:cNvPr>
          <p:cNvSpPr>
            <a:spLocks noGrp="1"/>
          </p:cNvSpPr>
          <p:nvPr>
            <p:ph type="title"/>
          </p:nvPr>
        </p:nvSpPr>
        <p:spPr/>
        <p:txBody>
          <a:bodyPr/>
          <a:lstStyle/>
          <a:p>
            <a:r>
              <a:rPr lang="en-US" sz="6000" dirty="0">
                <a:latin typeface="PermianSlabSerifTypeface" panose="02000000000000000000" pitchFamily="50" charset="0"/>
              </a:rPr>
              <a:t>Application 2 </a:t>
            </a:r>
            <a:r>
              <a:rPr lang="en-US" dirty="0"/>
              <a:t> </a:t>
            </a:r>
          </a:p>
        </p:txBody>
      </p:sp>
      <p:sp>
        <p:nvSpPr>
          <p:cNvPr id="3" name="Text Placeholder 2">
            <a:extLst>
              <a:ext uri="{FF2B5EF4-FFF2-40B4-BE49-F238E27FC236}">
                <a16:creationId xmlns:a16="http://schemas.microsoft.com/office/drawing/2014/main" id="{CF4FA0A7-894D-BDCD-9CC4-D58AD9D8F188}"/>
              </a:ext>
            </a:extLst>
          </p:cNvPr>
          <p:cNvSpPr>
            <a:spLocks noGrp="1"/>
          </p:cNvSpPr>
          <p:nvPr>
            <p:ph type="body" idx="1"/>
          </p:nvPr>
        </p:nvSpPr>
        <p:spPr/>
        <p:txBody>
          <a:bodyPr>
            <a:normAutofit fontScale="92500"/>
          </a:bodyPr>
          <a:lstStyle/>
          <a:p>
            <a:r>
              <a:rPr lang="en-US" dirty="0"/>
              <a:t>Recruit &amp; Retain Initiative - Strengthening Staffing Support in Assisted Living</a:t>
            </a:r>
          </a:p>
        </p:txBody>
      </p:sp>
      <p:sp>
        <p:nvSpPr>
          <p:cNvPr id="4" name="Content Placeholder 3">
            <a:extLst>
              <a:ext uri="{FF2B5EF4-FFF2-40B4-BE49-F238E27FC236}">
                <a16:creationId xmlns:a16="http://schemas.microsoft.com/office/drawing/2014/main" id="{BF4DEC0D-B6FE-C8C2-E06E-3CFD6E32C8D5}"/>
              </a:ext>
            </a:extLst>
          </p:cNvPr>
          <p:cNvSpPr>
            <a:spLocks noGrp="1"/>
          </p:cNvSpPr>
          <p:nvPr>
            <p:ph sz="half" idx="2"/>
          </p:nvPr>
        </p:nvSpPr>
        <p:spPr/>
        <p:txBody>
          <a:bodyPr>
            <a:normAutofit/>
          </a:bodyPr>
          <a:lstStyle/>
          <a:p>
            <a:r>
              <a:rPr lang="en-US" dirty="0">
                <a:ea typeface="Calibri" panose="020F0502020204030204" pitchFamily="34" charset="0"/>
              </a:rPr>
              <a:t>Application submitted</a:t>
            </a:r>
            <a:r>
              <a:rPr lang="en-US" sz="1600" dirty="0">
                <a:solidFill>
                  <a:srgbClr val="1C2F3A"/>
                </a:solidFill>
                <a:ea typeface="Calibri" panose="020F0502020204030204" pitchFamily="34" charset="0"/>
                <a:cs typeface="DejaVuSans"/>
              </a:rPr>
              <a:t> </a:t>
            </a:r>
            <a:r>
              <a:rPr lang="en-US" dirty="0">
                <a:ea typeface="Calibri" panose="020F0502020204030204" pitchFamily="34" charset="0"/>
              </a:rPr>
              <a:t>to improve staffing support through retention incentives, new hire incentives and team building. The project will include strengthening staffing by attracting 3 new caregivers and 3 new LPNs with a structured sign on bonus, while continuing to promote stability and morale through a length of service bonus for existing staff. </a:t>
            </a:r>
            <a:endParaRPr lang="en-US" dirty="0"/>
          </a:p>
        </p:txBody>
      </p:sp>
      <p:sp>
        <p:nvSpPr>
          <p:cNvPr id="5" name="Text Placeholder 4">
            <a:extLst>
              <a:ext uri="{FF2B5EF4-FFF2-40B4-BE49-F238E27FC236}">
                <a16:creationId xmlns:a16="http://schemas.microsoft.com/office/drawing/2014/main" id="{264491E0-2639-A0AE-9928-330EC0A09CC9}"/>
              </a:ext>
            </a:extLst>
          </p:cNvPr>
          <p:cNvSpPr>
            <a:spLocks noGrp="1"/>
          </p:cNvSpPr>
          <p:nvPr>
            <p:ph type="body" sz="quarter" idx="3"/>
          </p:nvPr>
        </p:nvSpPr>
        <p:spPr/>
        <p:txBody>
          <a:bodyPr>
            <a:normAutofit fontScale="92500"/>
          </a:bodyPr>
          <a:lstStyle/>
          <a:p>
            <a:r>
              <a:rPr lang="en-US" dirty="0"/>
              <a:t>Project Overview</a:t>
            </a:r>
          </a:p>
        </p:txBody>
      </p:sp>
      <p:graphicFrame>
        <p:nvGraphicFramePr>
          <p:cNvPr id="7" name="Content Placeholder 6">
            <a:extLst>
              <a:ext uri="{FF2B5EF4-FFF2-40B4-BE49-F238E27FC236}">
                <a16:creationId xmlns:a16="http://schemas.microsoft.com/office/drawing/2014/main" id="{AE284DCD-E9DA-521B-B75D-29621CD6D44D}"/>
              </a:ext>
            </a:extLst>
          </p:cNvPr>
          <p:cNvGraphicFramePr>
            <a:graphicFrameLocks noGrp="1"/>
          </p:cNvGraphicFramePr>
          <p:nvPr>
            <p:ph sz="quarter" idx="4"/>
            <p:extLst>
              <p:ext uri="{D42A27DB-BD31-4B8C-83A1-F6EECF244321}">
                <p14:modId xmlns:p14="http://schemas.microsoft.com/office/powerpoint/2010/main" val="1802414486"/>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31651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EEB38EC-7234-3502-EEA2-BCD9C8E28292}"/>
              </a:ext>
            </a:extLst>
          </p:cNvPr>
          <p:cNvSpPr>
            <a:spLocks noGrp="1"/>
          </p:cNvSpPr>
          <p:nvPr>
            <p:ph type="ctrTitle"/>
          </p:nvPr>
        </p:nvSpPr>
        <p:spPr>
          <a:xfrm>
            <a:off x="1314824" y="735106"/>
            <a:ext cx="10053763" cy="2928470"/>
          </a:xfrm>
        </p:spPr>
        <p:txBody>
          <a:bodyPr anchor="b">
            <a:normAutofit/>
          </a:bodyPr>
          <a:lstStyle/>
          <a:p>
            <a:r>
              <a:rPr lang="en-US" sz="4800" b="1" cap="all" dirty="0">
                <a:solidFill>
                  <a:srgbClr val="FFFFFF"/>
                </a:solidFill>
              </a:rPr>
              <a:t>Assisted Care Living Facility Quality Improvement Fund</a:t>
            </a:r>
          </a:p>
        </p:txBody>
      </p:sp>
      <p:sp>
        <p:nvSpPr>
          <p:cNvPr id="3" name="Subtitle 2">
            <a:extLst>
              <a:ext uri="{FF2B5EF4-FFF2-40B4-BE49-F238E27FC236}">
                <a16:creationId xmlns:a16="http://schemas.microsoft.com/office/drawing/2014/main" id="{D43F1E79-749F-F673-8CCC-595E1E2D8BFE}"/>
              </a:ext>
            </a:extLst>
          </p:cNvPr>
          <p:cNvSpPr>
            <a:spLocks noGrp="1"/>
          </p:cNvSpPr>
          <p:nvPr>
            <p:ph type="subTitle" idx="1"/>
          </p:nvPr>
        </p:nvSpPr>
        <p:spPr>
          <a:xfrm>
            <a:off x="1350682" y="4870824"/>
            <a:ext cx="10005951" cy="1458258"/>
          </a:xfrm>
        </p:spPr>
        <p:txBody>
          <a:bodyPr anchor="ctr">
            <a:normAutofit/>
          </a:bodyPr>
          <a:lstStyle/>
          <a:p>
            <a:r>
              <a:rPr lang="en-US" sz="4400" b="1" cap="all" dirty="0">
                <a:solidFill>
                  <a:schemeClr val="accent1">
                    <a:lumMod val="50000"/>
                  </a:schemeClr>
                </a:solidFill>
              </a:rPr>
              <a:t>Thank you for Attending</a:t>
            </a:r>
            <a:endParaRPr lang="en-US" sz="4400" cap="all" dirty="0">
              <a:solidFill>
                <a:schemeClr val="accent1">
                  <a:lumMod val="50000"/>
                </a:schemeClr>
              </a:solidFill>
            </a:endParaRPr>
          </a:p>
        </p:txBody>
      </p:sp>
    </p:spTree>
    <p:extLst>
      <p:ext uri="{BB962C8B-B14F-4D97-AF65-F5344CB8AC3E}">
        <p14:creationId xmlns:p14="http://schemas.microsoft.com/office/powerpoint/2010/main" val="1601362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C3B8BFF-213F-E81A-75CF-3F6DABF5A67D}"/>
              </a:ext>
            </a:extLst>
          </p:cNvPr>
          <p:cNvSpPr>
            <a:spLocks noGrp="1"/>
          </p:cNvSpPr>
          <p:nvPr>
            <p:ph type="title"/>
          </p:nvPr>
        </p:nvSpPr>
        <p:spPr>
          <a:xfrm>
            <a:off x="182880" y="758952"/>
            <a:ext cx="12097512" cy="3892168"/>
          </a:xfrm>
        </p:spPr>
        <p:txBody>
          <a:bodyPr vert="horz" lIns="91440" tIns="45720" rIns="91440" bIns="45720" rtlCol="0" anchor="b">
            <a:normAutofit/>
          </a:bodyPr>
          <a:lstStyle/>
          <a:p>
            <a:r>
              <a:rPr lang="en-US" sz="7200" b="1" cap="all" dirty="0"/>
              <a:t>RFA# 86329-0001 Applications </a:t>
            </a:r>
            <a:endParaRPr lang="en-US" sz="7200" cap="all" dirty="0"/>
          </a:p>
        </p:txBody>
      </p:sp>
      <p:sp>
        <p:nvSpPr>
          <p:cNvPr id="17" name="Rectangle 16">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565110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F74E3-C70A-A971-5A3C-4707F9FE5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51388F-2FE7-EC33-2BFC-3399E1DF01A5}"/>
              </a:ext>
            </a:extLst>
          </p:cNvPr>
          <p:cNvSpPr>
            <a:spLocks noGrp="1"/>
          </p:cNvSpPr>
          <p:nvPr>
            <p:ph type="title"/>
          </p:nvPr>
        </p:nvSpPr>
        <p:spPr/>
        <p:txBody>
          <a:bodyPr/>
          <a:lstStyle/>
          <a:p>
            <a:r>
              <a:rPr lang="en-US" sz="6000" dirty="0">
                <a:latin typeface="PermianSlabSerifTypeface" panose="02000000000000000000" pitchFamily="50" charset="0"/>
              </a:rPr>
              <a:t>Application 28 </a:t>
            </a:r>
            <a:r>
              <a:rPr lang="en-US" dirty="0"/>
              <a:t> </a:t>
            </a:r>
          </a:p>
        </p:txBody>
      </p:sp>
      <p:sp>
        <p:nvSpPr>
          <p:cNvPr id="3" name="Text Placeholder 2">
            <a:extLst>
              <a:ext uri="{FF2B5EF4-FFF2-40B4-BE49-F238E27FC236}">
                <a16:creationId xmlns:a16="http://schemas.microsoft.com/office/drawing/2014/main" id="{73A4AC6B-223E-B379-3E49-AB61BD28EE8F}"/>
              </a:ext>
            </a:extLst>
          </p:cNvPr>
          <p:cNvSpPr>
            <a:spLocks noGrp="1"/>
          </p:cNvSpPr>
          <p:nvPr>
            <p:ph type="body" idx="1"/>
          </p:nvPr>
        </p:nvSpPr>
        <p:spPr/>
        <p:txBody>
          <a:bodyPr>
            <a:noAutofit/>
          </a:bodyPr>
          <a:lstStyle/>
          <a:p>
            <a:r>
              <a:rPr lang="en-US" dirty="0"/>
              <a:t>The Assisted Care Living Facility (ACLF) Falls Awareness and Prevention Project</a:t>
            </a:r>
          </a:p>
        </p:txBody>
      </p:sp>
      <p:sp>
        <p:nvSpPr>
          <p:cNvPr id="4" name="Content Placeholder 3">
            <a:extLst>
              <a:ext uri="{FF2B5EF4-FFF2-40B4-BE49-F238E27FC236}">
                <a16:creationId xmlns:a16="http://schemas.microsoft.com/office/drawing/2014/main" id="{B2BC090E-5185-FAC7-9A7F-C88F680CBEEA}"/>
              </a:ext>
            </a:extLst>
          </p:cNvPr>
          <p:cNvSpPr>
            <a:spLocks noGrp="1"/>
          </p:cNvSpPr>
          <p:nvPr>
            <p:ph sz="half" idx="2"/>
          </p:nvPr>
        </p:nvSpPr>
        <p:spPr/>
        <p:txBody>
          <a:bodyPr>
            <a:normAutofit fontScale="92500" lnSpcReduction="10000"/>
          </a:bodyPr>
          <a:lstStyle/>
          <a:p>
            <a:r>
              <a:rPr lang="en-US" dirty="0"/>
              <a:t>Application submitted to partner with ACLFs to proactively identify and mitigate fall risks to promote fall prevention. Project proposes implementing and leading a coordinated, collaborative effort across Tennessee ACLFs by focusing support on coordinating activities to increase QI knowledge and implementation. Throughout the project, there will be a three-part webinar series led by subject matter experts and collaborative individual technical assistance. The Fall Prevention and Fall Awareness collaborative will include three monthly one-on-one virtual meetings with participating ACLFs to complete their PIP documents.</a:t>
            </a:r>
          </a:p>
          <a:p>
            <a:endParaRPr lang="en-US" dirty="0"/>
          </a:p>
        </p:txBody>
      </p:sp>
      <p:sp>
        <p:nvSpPr>
          <p:cNvPr id="5" name="Text Placeholder 4">
            <a:extLst>
              <a:ext uri="{FF2B5EF4-FFF2-40B4-BE49-F238E27FC236}">
                <a16:creationId xmlns:a16="http://schemas.microsoft.com/office/drawing/2014/main" id="{D4077640-8A8E-F1D2-8BF4-CDB17451A968}"/>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0E20B86B-B077-AE60-B104-47E3EA9818F7}"/>
              </a:ext>
            </a:extLst>
          </p:cNvPr>
          <p:cNvGraphicFramePr>
            <a:graphicFrameLocks noGrp="1"/>
          </p:cNvGraphicFramePr>
          <p:nvPr>
            <p:ph sz="quarter" idx="4"/>
            <p:extLst>
              <p:ext uri="{D42A27DB-BD31-4B8C-83A1-F6EECF244321}">
                <p14:modId xmlns:p14="http://schemas.microsoft.com/office/powerpoint/2010/main" val="1555092736"/>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3789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7406C-3A65-6C64-9BBA-3A4833429E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9A50D-09A2-3548-15E1-FB55F4CBF428}"/>
              </a:ext>
            </a:extLst>
          </p:cNvPr>
          <p:cNvSpPr>
            <a:spLocks noGrp="1"/>
          </p:cNvSpPr>
          <p:nvPr>
            <p:ph type="title"/>
          </p:nvPr>
        </p:nvSpPr>
        <p:spPr/>
        <p:txBody>
          <a:bodyPr/>
          <a:lstStyle/>
          <a:p>
            <a:r>
              <a:rPr lang="en-US" sz="6000" dirty="0">
                <a:latin typeface="PermianSlabSerifTypeface" panose="02000000000000000000" pitchFamily="50" charset="0"/>
              </a:rPr>
              <a:t>Application 31 </a:t>
            </a:r>
            <a:r>
              <a:rPr lang="en-US" dirty="0"/>
              <a:t> </a:t>
            </a:r>
          </a:p>
        </p:txBody>
      </p:sp>
      <p:sp>
        <p:nvSpPr>
          <p:cNvPr id="3" name="Text Placeholder 2">
            <a:extLst>
              <a:ext uri="{FF2B5EF4-FFF2-40B4-BE49-F238E27FC236}">
                <a16:creationId xmlns:a16="http://schemas.microsoft.com/office/drawing/2014/main" id="{BD1931BD-F225-9A84-E25B-75A5725A2545}"/>
              </a:ext>
            </a:extLst>
          </p:cNvPr>
          <p:cNvSpPr>
            <a:spLocks noGrp="1"/>
          </p:cNvSpPr>
          <p:nvPr>
            <p:ph type="body" idx="1"/>
          </p:nvPr>
        </p:nvSpPr>
        <p:spPr/>
        <p:txBody>
          <a:bodyPr>
            <a:normAutofit fontScale="92500" lnSpcReduction="20000"/>
          </a:bodyPr>
          <a:lstStyle/>
          <a:p>
            <a:r>
              <a:rPr lang="en-US" dirty="0"/>
              <a:t>Bingocize</a:t>
            </a:r>
            <a:r>
              <a:rPr lang="en-US"/>
              <a:t>® Tennessee </a:t>
            </a:r>
            <a:r>
              <a:rPr lang="en-US" dirty="0"/>
              <a:t>ACLFs: Enhancing Resident Quality of Life through Evidence-Based Programming</a:t>
            </a:r>
          </a:p>
        </p:txBody>
      </p:sp>
      <p:sp>
        <p:nvSpPr>
          <p:cNvPr id="4" name="Content Placeholder 3">
            <a:extLst>
              <a:ext uri="{FF2B5EF4-FFF2-40B4-BE49-F238E27FC236}">
                <a16:creationId xmlns:a16="http://schemas.microsoft.com/office/drawing/2014/main" id="{0A6D7E3F-810C-0C61-7B85-0C11119878CD}"/>
              </a:ext>
            </a:extLst>
          </p:cNvPr>
          <p:cNvSpPr>
            <a:spLocks noGrp="1"/>
          </p:cNvSpPr>
          <p:nvPr>
            <p:ph sz="half" idx="2"/>
          </p:nvPr>
        </p:nvSpPr>
        <p:spPr/>
        <p:txBody>
          <a:bodyPr>
            <a:normAutofit fontScale="92500" lnSpcReduction="10000"/>
          </a:bodyPr>
          <a:lstStyle/>
          <a:p>
            <a:r>
              <a:rPr lang="en-US" dirty="0"/>
              <a:t>Application submitted to implement evidence-based health promotion program that strategically combines functional exercise and health education (falls prevention or nutrition education) with the familiar game of bingo. Disseminated in 48 states and four other countries, the program is delivered across the spectrum of care, including assisted care living facilities (ALCF), community senior centers, certified nursing homes, community centers, churches, hospitals, adult daycare, memory care, etc. Sessions are delivered one-two times per week for 45-60 minutes by trained ALCF staff.</a:t>
            </a:r>
          </a:p>
        </p:txBody>
      </p:sp>
      <p:sp>
        <p:nvSpPr>
          <p:cNvPr id="5" name="Text Placeholder 4">
            <a:extLst>
              <a:ext uri="{FF2B5EF4-FFF2-40B4-BE49-F238E27FC236}">
                <a16:creationId xmlns:a16="http://schemas.microsoft.com/office/drawing/2014/main" id="{AAA2B261-322B-1C5A-9FED-87A5FB193A25}"/>
              </a:ext>
            </a:extLst>
          </p:cNvPr>
          <p:cNvSpPr>
            <a:spLocks noGrp="1"/>
          </p:cNvSpPr>
          <p:nvPr>
            <p:ph type="body" sz="quarter" idx="3"/>
          </p:nvPr>
        </p:nvSpPr>
        <p:spPr/>
        <p:txBody>
          <a:bodyPr>
            <a:normAutofit fontScale="92500" lnSpcReduction="20000"/>
          </a:bodyPr>
          <a:lstStyle/>
          <a:p>
            <a:r>
              <a:rPr lang="en-US" dirty="0"/>
              <a:t>Project Overview</a:t>
            </a:r>
          </a:p>
        </p:txBody>
      </p:sp>
      <p:graphicFrame>
        <p:nvGraphicFramePr>
          <p:cNvPr id="7" name="Content Placeholder 6">
            <a:extLst>
              <a:ext uri="{FF2B5EF4-FFF2-40B4-BE49-F238E27FC236}">
                <a16:creationId xmlns:a16="http://schemas.microsoft.com/office/drawing/2014/main" id="{5778F72F-9673-0393-012F-2D3C2ED9BC9F}"/>
              </a:ext>
            </a:extLst>
          </p:cNvPr>
          <p:cNvGraphicFramePr>
            <a:graphicFrameLocks noGrp="1"/>
          </p:cNvGraphicFramePr>
          <p:nvPr>
            <p:ph sz="quarter" idx="4"/>
            <p:extLst>
              <p:ext uri="{D42A27DB-BD31-4B8C-83A1-F6EECF244321}">
                <p14:modId xmlns:p14="http://schemas.microsoft.com/office/powerpoint/2010/main" val="4138562156"/>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5140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FB595-565C-8FC0-1920-F558C169C4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9B663D-E3A3-C892-ADB0-8D098508B308}"/>
              </a:ext>
            </a:extLst>
          </p:cNvPr>
          <p:cNvSpPr>
            <a:spLocks noGrp="1"/>
          </p:cNvSpPr>
          <p:nvPr>
            <p:ph type="title"/>
          </p:nvPr>
        </p:nvSpPr>
        <p:spPr/>
        <p:txBody>
          <a:bodyPr/>
          <a:lstStyle/>
          <a:p>
            <a:r>
              <a:rPr lang="en-US" sz="6000" dirty="0">
                <a:latin typeface="PermianSlabSerifTypeface" panose="02000000000000000000" pitchFamily="50" charset="0"/>
              </a:rPr>
              <a:t>Application 32 </a:t>
            </a:r>
            <a:r>
              <a:rPr lang="en-US" dirty="0"/>
              <a:t> </a:t>
            </a:r>
          </a:p>
        </p:txBody>
      </p:sp>
      <p:sp>
        <p:nvSpPr>
          <p:cNvPr id="3" name="Text Placeholder 2">
            <a:extLst>
              <a:ext uri="{FF2B5EF4-FFF2-40B4-BE49-F238E27FC236}">
                <a16:creationId xmlns:a16="http://schemas.microsoft.com/office/drawing/2014/main" id="{880191C0-A472-6A03-2C96-DE945643ED9F}"/>
              </a:ext>
            </a:extLst>
          </p:cNvPr>
          <p:cNvSpPr>
            <a:spLocks noGrp="1"/>
          </p:cNvSpPr>
          <p:nvPr>
            <p:ph type="body" idx="1"/>
          </p:nvPr>
        </p:nvSpPr>
        <p:spPr/>
        <p:txBody>
          <a:bodyPr>
            <a:normAutofit fontScale="92500" lnSpcReduction="20000"/>
          </a:bodyPr>
          <a:lstStyle/>
          <a:p>
            <a:r>
              <a:rPr lang="en-US" dirty="0"/>
              <a:t>Enhancing Resident Safety: A Fall Prevention Initiative with Proactive Strides by </a:t>
            </a:r>
            <a:r>
              <a:rPr lang="en-US" dirty="0" err="1"/>
              <a:t>Virtusense</a:t>
            </a:r>
            <a:r>
              <a:rPr lang="en-US" dirty="0"/>
              <a:t> in Assisted Living</a:t>
            </a:r>
          </a:p>
        </p:txBody>
      </p:sp>
      <p:sp>
        <p:nvSpPr>
          <p:cNvPr id="4" name="Content Placeholder 3">
            <a:extLst>
              <a:ext uri="{FF2B5EF4-FFF2-40B4-BE49-F238E27FC236}">
                <a16:creationId xmlns:a16="http://schemas.microsoft.com/office/drawing/2014/main" id="{5C5CF3AF-A09D-774C-FF37-733A6E7530A1}"/>
              </a:ext>
            </a:extLst>
          </p:cNvPr>
          <p:cNvSpPr>
            <a:spLocks noGrp="1"/>
          </p:cNvSpPr>
          <p:nvPr>
            <p:ph sz="half" idx="2"/>
          </p:nvPr>
        </p:nvSpPr>
        <p:spPr/>
        <p:txBody>
          <a:bodyPr>
            <a:normAutofit lnSpcReduction="10000"/>
          </a:bodyPr>
          <a:lstStyle/>
          <a:p>
            <a:r>
              <a:rPr lang="en-US" dirty="0"/>
              <a:t>Application submitted to enhance fall risk screening and mobility assessment within our assisted living and memory care community through the implementation of a Proactive Stride by </a:t>
            </a:r>
            <a:r>
              <a:rPr lang="en-US" dirty="0" err="1"/>
              <a:t>Virtusense</a:t>
            </a:r>
            <a:r>
              <a:rPr lang="en-US" dirty="0"/>
              <a:t>. This mobile version offers a significantly more affordable and accessible solution while maintaining the core capabilities needed to improve resident safety and wellness. It will serve as the foundation for a fully developed mobile system over the next two years, with sustainability ensured through a simple licensing model for ongoing use.</a:t>
            </a:r>
          </a:p>
          <a:p>
            <a:endParaRPr lang="en-US" dirty="0"/>
          </a:p>
        </p:txBody>
      </p:sp>
      <p:sp>
        <p:nvSpPr>
          <p:cNvPr id="5" name="Text Placeholder 4">
            <a:extLst>
              <a:ext uri="{FF2B5EF4-FFF2-40B4-BE49-F238E27FC236}">
                <a16:creationId xmlns:a16="http://schemas.microsoft.com/office/drawing/2014/main" id="{9AEA4AFD-5FCE-4970-D278-815B3E58CDD1}"/>
              </a:ext>
            </a:extLst>
          </p:cNvPr>
          <p:cNvSpPr>
            <a:spLocks noGrp="1"/>
          </p:cNvSpPr>
          <p:nvPr>
            <p:ph type="body" sz="quarter" idx="3"/>
          </p:nvPr>
        </p:nvSpPr>
        <p:spPr/>
        <p:txBody>
          <a:bodyPr>
            <a:normAutofit fontScale="92500" lnSpcReduction="20000"/>
          </a:bodyPr>
          <a:lstStyle/>
          <a:p>
            <a:r>
              <a:rPr lang="en-US" dirty="0"/>
              <a:t>Project Overview</a:t>
            </a:r>
          </a:p>
        </p:txBody>
      </p:sp>
      <p:graphicFrame>
        <p:nvGraphicFramePr>
          <p:cNvPr id="7" name="Content Placeholder 6">
            <a:extLst>
              <a:ext uri="{FF2B5EF4-FFF2-40B4-BE49-F238E27FC236}">
                <a16:creationId xmlns:a16="http://schemas.microsoft.com/office/drawing/2014/main" id="{C0F5AF89-5229-D4E4-CBC1-1FD25E573D1A}"/>
              </a:ext>
            </a:extLst>
          </p:cNvPr>
          <p:cNvGraphicFramePr>
            <a:graphicFrameLocks noGrp="1"/>
          </p:cNvGraphicFramePr>
          <p:nvPr>
            <p:ph sz="quarter" idx="4"/>
            <p:extLst>
              <p:ext uri="{D42A27DB-BD31-4B8C-83A1-F6EECF244321}">
                <p14:modId xmlns:p14="http://schemas.microsoft.com/office/powerpoint/2010/main" val="2733162411"/>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9506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0EC1C-3B53-CD48-D7A4-DE0907AE95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322EF-7877-E46B-ABE4-14AA7569E646}"/>
              </a:ext>
            </a:extLst>
          </p:cNvPr>
          <p:cNvSpPr>
            <a:spLocks noGrp="1"/>
          </p:cNvSpPr>
          <p:nvPr>
            <p:ph type="title"/>
          </p:nvPr>
        </p:nvSpPr>
        <p:spPr/>
        <p:txBody>
          <a:bodyPr/>
          <a:lstStyle/>
          <a:p>
            <a:r>
              <a:rPr lang="en-US" sz="6000" dirty="0">
                <a:latin typeface="PermianSlabSerifTypeface" panose="02000000000000000000" pitchFamily="50" charset="0"/>
              </a:rPr>
              <a:t>Application 3 </a:t>
            </a:r>
            <a:r>
              <a:rPr lang="en-US" dirty="0"/>
              <a:t> </a:t>
            </a:r>
          </a:p>
        </p:txBody>
      </p:sp>
      <p:sp>
        <p:nvSpPr>
          <p:cNvPr id="3" name="Text Placeholder 2">
            <a:extLst>
              <a:ext uri="{FF2B5EF4-FFF2-40B4-BE49-F238E27FC236}">
                <a16:creationId xmlns:a16="http://schemas.microsoft.com/office/drawing/2014/main" id="{4906E0A1-0821-26EC-3F25-012330771ED9}"/>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8DB2A11D-E7D6-EEF2-1C0B-F6FCEED8B0C0}"/>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28DF2392-C4AC-DB73-AC10-7939987C582B}"/>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26921BBF-227E-E050-93A6-2B334330C51B}"/>
              </a:ext>
            </a:extLst>
          </p:cNvPr>
          <p:cNvGraphicFramePr>
            <a:graphicFrameLocks noGrp="1"/>
          </p:cNvGraphicFramePr>
          <p:nvPr>
            <p:ph sz="quarter" idx="4"/>
            <p:extLst>
              <p:ext uri="{D42A27DB-BD31-4B8C-83A1-F6EECF244321}">
                <p14:modId xmlns:p14="http://schemas.microsoft.com/office/powerpoint/2010/main" val="1519850178"/>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5521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3A048-9268-07B8-1AF1-32050AF99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45C8C0-CA15-5556-C5C7-3B78D9A50C18}"/>
              </a:ext>
            </a:extLst>
          </p:cNvPr>
          <p:cNvSpPr>
            <a:spLocks noGrp="1"/>
          </p:cNvSpPr>
          <p:nvPr>
            <p:ph type="title"/>
          </p:nvPr>
        </p:nvSpPr>
        <p:spPr/>
        <p:txBody>
          <a:bodyPr/>
          <a:lstStyle/>
          <a:p>
            <a:r>
              <a:rPr lang="en-US" sz="6000" dirty="0">
                <a:latin typeface="PermianSlabSerifTypeface" panose="02000000000000000000" pitchFamily="50" charset="0"/>
              </a:rPr>
              <a:t>Application 3 </a:t>
            </a:r>
            <a:r>
              <a:rPr lang="en-US" dirty="0"/>
              <a:t> </a:t>
            </a:r>
          </a:p>
        </p:txBody>
      </p:sp>
      <p:sp>
        <p:nvSpPr>
          <p:cNvPr id="3" name="Text Placeholder 2">
            <a:extLst>
              <a:ext uri="{FF2B5EF4-FFF2-40B4-BE49-F238E27FC236}">
                <a16:creationId xmlns:a16="http://schemas.microsoft.com/office/drawing/2014/main" id="{6A7C48C4-DE92-632B-ED7C-3A79D2F4D4CA}"/>
              </a:ext>
            </a:extLst>
          </p:cNvPr>
          <p:cNvSpPr>
            <a:spLocks noGrp="1"/>
          </p:cNvSpPr>
          <p:nvPr>
            <p:ph type="body" idx="1"/>
          </p:nvPr>
        </p:nvSpPr>
        <p:spPr/>
        <p:txBody>
          <a:bodyPr>
            <a:normAutofit/>
          </a:bodyPr>
          <a:lstStyle/>
          <a:p>
            <a:r>
              <a:rPr lang="en-US" dirty="0"/>
              <a:t>Enhancing Nutrition for Residents on Modified Diets</a:t>
            </a:r>
          </a:p>
        </p:txBody>
      </p:sp>
      <p:sp>
        <p:nvSpPr>
          <p:cNvPr id="4" name="Content Placeholder 3">
            <a:extLst>
              <a:ext uri="{FF2B5EF4-FFF2-40B4-BE49-F238E27FC236}">
                <a16:creationId xmlns:a16="http://schemas.microsoft.com/office/drawing/2014/main" id="{EB34D7AC-5426-F8D0-1971-DAD2BC4DE3E9}"/>
              </a:ext>
            </a:extLst>
          </p:cNvPr>
          <p:cNvSpPr>
            <a:spLocks noGrp="1"/>
          </p:cNvSpPr>
          <p:nvPr>
            <p:ph sz="half" idx="2"/>
          </p:nvPr>
        </p:nvSpPr>
        <p:spPr/>
        <p:txBody>
          <a:bodyPr/>
          <a:lstStyle/>
          <a:p>
            <a:r>
              <a:rPr lang="en-US" dirty="0"/>
              <a:t>Application submitted to enhance the quality, safety, and consistency of meals served to residents on mechanical soft, pureed, and chopped diets. The project will include Robot Coupe commercial food processor to improve the preparation of modified diets, along with an investment in staff training through Relias online modules, in-person workshops, and visual reference materials displayed in the kitchen.</a:t>
            </a:r>
          </a:p>
          <a:p>
            <a:endParaRPr lang="en-US" dirty="0"/>
          </a:p>
        </p:txBody>
      </p:sp>
      <p:sp>
        <p:nvSpPr>
          <p:cNvPr id="5" name="Text Placeholder 4">
            <a:extLst>
              <a:ext uri="{FF2B5EF4-FFF2-40B4-BE49-F238E27FC236}">
                <a16:creationId xmlns:a16="http://schemas.microsoft.com/office/drawing/2014/main" id="{A00E7588-BF73-F2A3-AB54-503BB2B37DDA}"/>
              </a:ext>
            </a:extLst>
          </p:cNvPr>
          <p:cNvSpPr>
            <a:spLocks noGrp="1"/>
          </p:cNvSpPr>
          <p:nvPr>
            <p:ph type="body" sz="quarter" idx="3"/>
          </p:nvPr>
        </p:nvSpPr>
        <p:spPr/>
        <p:txBody>
          <a:bodyPr>
            <a:normAutofit/>
          </a:bodyPr>
          <a:lstStyle/>
          <a:p>
            <a:r>
              <a:rPr lang="en-US" dirty="0"/>
              <a:t>Project Overview</a:t>
            </a:r>
          </a:p>
        </p:txBody>
      </p:sp>
      <p:graphicFrame>
        <p:nvGraphicFramePr>
          <p:cNvPr id="7" name="Content Placeholder 6">
            <a:extLst>
              <a:ext uri="{FF2B5EF4-FFF2-40B4-BE49-F238E27FC236}">
                <a16:creationId xmlns:a16="http://schemas.microsoft.com/office/drawing/2014/main" id="{49E4058C-6750-69CE-E5ED-037A5E60FD42}"/>
              </a:ext>
            </a:extLst>
          </p:cNvPr>
          <p:cNvGraphicFramePr>
            <a:graphicFrameLocks noGrp="1"/>
          </p:cNvGraphicFramePr>
          <p:nvPr>
            <p:ph sz="quarter" idx="4"/>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5685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trospect">
  <a:themeElements>
    <a:clrScheme name="tn">
      <a:dk1>
        <a:sysClr val="windowText" lastClr="000000"/>
      </a:dk1>
      <a:lt1>
        <a:sysClr val="window" lastClr="FFFFFF"/>
      </a:lt1>
      <a:dk2>
        <a:srgbClr val="44546A"/>
      </a:dk2>
      <a:lt2>
        <a:srgbClr val="E7E6E6"/>
      </a:lt2>
      <a:accent1>
        <a:srgbClr val="EE3524"/>
      </a:accent1>
      <a:accent2>
        <a:srgbClr val="174A7C"/>
      </a:accent2>
      <a:accent3>
        <a:srgbClr val="1B365D"/>
      </a:accent3>
      <a:accent4>
        <a:srgbClr val="6E7073"/>
      </a:accent4>
      <a:accent5>
        <a:srgbClr val="4472C4"/>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2D56D0CE-55E9-4163-BF2C-6BB04BBE94BA}">
  <we:reference id="6a7bd4f3-0563-43af-8c08-79110eebdff6" version="1.1.4.0" store="EXCatalog" storeType="EXCatalog"/>
  <we:alternateReferences>
    <we:reference id="WA104381155" version="1.1.4.0" store="en-US" storeType="OMEX"/>
  </we:alternateReferences>
  <we:properties/>
  <we:bindings/>
  <we:snapshot xmlns:r="http://schemas.openxmlformats.org/officeDocument/2006/relationships"/>
</we:webextension>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otalTime>1704</TotalTime>
  <Words>3214</Words>
  <Application>Microsoft Office PowerPoint</Application>
  <PresentationFormat>Widescreen</PresentationFormat>
  <Paragraphs>375</Paragraphs>
  <Slides>39</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Aptos</vt:lpstr>
      <vt:lpstr>Arial</vt:lpstr>
      <vt:lpstr>Calibri</vt:lpstr>
      <vt:lpstr>Calibri Light</vt:lpstr>
      <vt:lpstr>PermianSlabSerifTypeface</vt:lpstr>
      <vt:lpstr>Times New Roman</vt:lpstr>
      <vt:lpstr>1_Office Theme</vt:lpstr>
      <vt:lpstr>Retrospect</vt:lpstr>
      <vt:lpstr>Health Facilities Commission</vt:lpstr>
      <vt:lpstr>Agenda</vt:lpstr>
      <vt:lpstr>Scoring Rubric</vt:lpstr>
      <vt:lpstr>RFA# 86329-0001 Applications </vt:lpstr>
      <vt:lpstr>Application 28  </vt:lpstr>
      <vt:lpstr>Application 31  </vt:lpstr>
      <vt:lpstr>Application 32  </vt:lpstr>
      <vt:lpstr>Application 3  </vt:lpstr>
      <vt:lpstr>Application 3  </vt:lpstr>
      <vt:lpstr>Application 4  </vt:lpstr>
      <vt:lpstr>Application 5  </vt:lpstr>
      <vt:lpstr>Application 6  </vt:lpstr>
      <vt:lpstr>Application 7  </vt:lpstr>
      <vt:lpstr>Application 8  </vt:lpstr>
      <vt:lpstr>Application 9  </vt:lpstr>
      <vt:lpstr>Application 10  </vt:lpstr>
      <vt:lpstr>Application 11  </vt:lpstr>
      <vt:lpstr>Application 12  </vt:lpstr>
      <vt:lpstr>Application 13  </vt:lpstr>
      <vt:lpstr>Application 14  </vt:lpstr>
      <vt:lpstr>Application 15  </vt:lpstr>
      <vt:lpstr>Application 16  </vt:lpstr>
      <vt:lpstr>Application 17  </vt:lpstr>
      <vt:lpstr>Application 18  </vt:lpstr>
      <vt:lpstr>Application 19  </vt:lpstr>
      <vt:lpstr>Application 20  </vt:lpstr>
      <vt:lpstr>Application 21  </vt:lpstr>
      <vt:lpstr>Application 22  </vt:lpstr>
      <vt:lpstr>Application 23  </vt:lpstr>
      <vt:lpstr>Application 24  </vt:lpstr>
      <vt:lpstr>Application 25  </vt:lpstr>
      <vt:lpstr>Application 26  </vt:lpstr>
      <vt:lpstr>Application 27  </vt:lpstr>
      <vt:lpstr>Application 33  </vt:lpstr>
      <vt:lpstr>Application 30  </vt:lpstr>
      <vt:lpstr>Application 29 </vt:lpstr>
      <vt:lpstr>Application 1 </vt:lpstr>
      <vt:lpstr>Application 2  </vt:lpstr>
      <vt:lpstr>Assisted Care Living Facility Quality Improvement Fund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Shaquallah S. Shanks</dc:creator>
  <cp:lastModifiedBy>Shaquallah S. Shanks</cp:lastModifiedBy>
  <cp:revision>2</cp:revision>
  <cp:lastPrinted>2025-09-25T15:12:50Z</cp:lastPrinted>
  <dcterms:created xsi:type="dcterms:W3CDTF">2025-09-17T15:48:03Z</dcterms:created>
  <dcterms:modified xsi:type="dcterms:W3CDTF">2025-11-25T20:35:03Z</dcterms:modified>
</cp:coreProperties>
</file>