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2" r:id="rId8"/>
    <p:sldMasterId id="2147483710" r:id="rId9"/>
    <p:sldMasterId id="2147483726" r:id="rId10"/>
  </p:sldMasterIdLst>
  <p:notesMasterIdLst>
    <p:notesMasterId r:id="rId22"/>
  </p:notesMasterIdLst>
  <p:sldIdLst>
    <p:sldId id="2147483068" r:id="rId11"/>
    <p:sldId id="2147483058" r:id="rId12"/>
    <p:sldId id="2147483072" r:id="rId13"/>
    <p:sldId id="2147483069" r:id="rId14"/>
    <p:sldId id="2147483059" r:id="rId15"/>
    <p:sldId id="2147483070" r:id="rId16"/>
    <p:sldId id="2147482801" r:id="rId17"/>
    <p:sldId id="2147483073" r:id="rId18"/>
    <p:sldId id="2147483055" r:id="rId19"/>
    <p:sldId id="2147483071" r:id="rId20"/>
    <p:sldId id="2147483065" r:id="rId2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DD9D649-13C7-9AA9-28A3-47B77051A994}" name="McGraw, Sam" initials="SM" userId="S::Sam.McGraw@us.forvismazars.com::7337ffd8-114a-405f-8d57-a5372690e15f" providerId="AD"/>
  <p188:author id="{E379E5A0-A9A0-DD9E-E0BA-3DC265AF24DD}" name="Tadesse, Sada" initials="TS" userId="S::sada.tadesse@us.forvismazars.com::7a3c7e8c-28c1-4db2-8827-d8310769536f" providerId="AD"/>
  <p188:author id="{201ED1AD-AF8B-CB30-1434-40A413CF436E}" name="Helton, Brandy N" initials="BH" userId="S::Bhelton@utmck.edu::ac633b0e-147b-4489-9742-48e6d6e8018e" providerId="AD"/>
  <p188:author id="{B68447B2-C67D-1FE4-3E6A-599CA5E1CB95}" name="Jenny Quezada Villa" initials="" userId="S::Jenny.QuezadaVilla@us.forvismazars.com::d0ff0fa9-0bf2-4064-a786-7911dbf993a4" providerId="AD"/>
  <p188:author id="{5D575DB2-2BCE-17A7-B4E8-C281B1292D5C}" name="Chris Masone" initials="CM" userId="S::Chris.Masone@us.forvismazars.com::bb4cf337-3939-4941-abf7-10f51a8f70d9" providerId="AD"/>
  <p188:author id="{E5CAC7CE-2BD0-E819-6800-C06705519CD8}" name="Tadesse, Sada" initials="ST" userId="S::Sada.Tadesse@us.forvismazars.com::7a3c7e8c-28c1-4db2-8827-d8310769536f" providerId="AD"/>
  <p188:author id="{DF0800EC-59C1-4046-E502-01A9139120D3}" name="Thompson, Becky" initials="TB" userId="S::u20042224@utmck.edu::5b76800a-e83e-4884-ad1c-0c5a1e05812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941D"/>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60" autoAdjust="0"/>
  </p:normalViewPr>
  <p:slideViewPr>
    <p:cSldViewPr snapToGrid="0">
      <p:cViewPr varScale="1">
        <p:scale>
          <a:sx n="95" d="100"/>
          <a:sy n="95" d="100"/>
        </p:scale>
        <p:origin x="516" y="90"/>
      </p:cViewPr>
      <p:guideLst/>
    </p:cSldViewPr>
  </p:slideViewPr>
  <p:outlineViewPr>
    <p:cViewPr>
      <p:scale>
        <a:sx n="33" d="100"/>
        <a:sy n="33" d="100"/>
      </p:scale>
      <p:origin x="0" y="-5442"/>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6" d="100"/>
          <a:sy n="76" d="100"/>
        </p:scale>
        <p:origin x="3312"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1.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1.xml"/><Relationship Id="rId7" Type="http://schemas.openxmlformats.org/officeDocument/2006/relationships/customXml" Target="../customXml/item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 Target="slides/slide1.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5.xml"/><Relationship Id="rId23" Type="http://schemas.openxmlformats.org/officeDocument/2006/relationships/presProps" Target="presProps.xml"/><Relationship Id="rId10" Type="http://schemas.openxmlformats.org/officeDocument/2006/relationships/slideMaster" Target="slideMasters/slideMaster3.xml"/><Relationship Id="rId19" Type="http://schemas.openxmlformats.org/officeDocument/2006/relationships/slide" Target="slides/slide9.xml"/><Relationship Id="rId4" Type="http://schemas.openxmlformats.org/officeDocument/2006/relationships/customXml" Target="../customXml/item4.xml"/><Relationship Id="rId9" Type="http://schemas.openxmlformats.org/officeDocument/2006/relationships/slideMaster" Target="slideMasters/slideMaster2.xml"/><Relationship Id="rId14" Type="http://schemas.openxmlformats.org/officeDocument/2006/relationships/slide" Target="slides/slide4.xml"/><Relationship Id="rId22" Type="http://schemas.openxmlformats.org/officeDocument/2006/relationships/notesMaster" Target="notesMasters/notesMaster1.xml"/><Relationship Id="rId27"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96E9EF6B-BAFC-4777-9320-C05B5E09257E}" type="datetimeFigureOut">
              <a:t>10/23/2026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D768087F-8273-4C12-97F2-DEA8A52EEE47}" type="slidenum">
              <a:t>‹#›</a:t>
            </a:fld>
            <a:endParaRPr lang="en-US"/>
          </a:p>
        </p:txBody>
      </p:sp>
    </p:spTree>
    <p:extLst>
      <p:ext uri="{BB962C8B-B14F-4D97-AF65-F5344CB8AC3E}">
        <p14:creationId xmlns:p14="http://schemas.microsoft.com/office/powerpoint/2010/main" val="1400725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68087F-8273-4C12-97F2-DEA8A52EEE47}" type="slidenum">
              <a:rPr lang="en-US" smtClean="0"/>
              <a:t>11</a:t>
            </a:fld>
            <a:endParaRPr lang="en-US"/>
          </a:p>
        </p:txBody>
      </p:sp>
    </p:spTree>
    <p:extLst>
      <p:ext uri="{BB962C8B-B14F-4D97-AF65-F5344CB8AC3E}">
        <p14:creationId xmlns:p14="http://schemas.microsoft.com/office/powerpoint/2010/main" val="29064630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ags" Target="../tags/tag1.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ags" Target="../tags/tag2.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Generic cover with supergraphic_1">
    <p:spTree>
      <p:nvGrpSpPr>
        <p:cNvPr id="1" name=""/>
        <p:cNvGrpSpPr/>
        <p:nvPr/>
      </p:nvGrpSpPr>
      <p:grpSpPr>
        <a:xfrm>
          <a:off x="0" y="0"/>
          <a:ext cx="0" cy="0"/>
          <a:chOff x="0" y="0"/>
          <a:chExt cx="0" cy="0"/>
        </a:xfrm>
      </p:grpSpPr>
      <p:pic>
        <p:nvPicPr>
          <p:cNvPr id="7" name="Picture 6" descr="A city skyline at night&#10;&#10;Description automatically generated">
            <a:extLst>
              <a:ext uri="{FF2B5EF4-FFF2-40B4-BE49-F238E27FC236}">
                <a16:creationId xmlns:a16="http://schemas.microsoft.com/office/drawing/2014/main" id="{9EEC3377-B5CF-F7A7-47A6-9D63CCB1C531}"/>
              </a:ext>
            </a:extLst>
          </p:cNvPr>
          <p:cNvPicPr>
            <a:picLocks noChangeAspect="1"/>
          </p:cNvPicPr>
          <p:nvPr>
            <p:custDataLst>
              <p:tags r:id="rId1"/>
            </p:custDataLst>
          </p:nvPr>
        </p:nvPicPr>
        <p:blipFill>
          <a:blip r:embed="rId3">
            <a:extLst>
              <a:ext uri="{28A0092B-C50C-407E-A947-70E740481C1C}">
                <a14:useLocalDpi xmlns:a14="http://schemas.microsoft.com/office/drawing/2010/main" val="0"/>
              </a:ext>
            </a:extLst>
          </a:blip>
          <a:stretch>
            <a:fillRect/>
          </a:stretch>
        </p:blipFill>
        <p:spPr>
          <a:xfrm>
            <a:off x="304800" y="304800"/>
            <a:ext cx="11581200" cy="3881177"/>
          </a:xfrm>
          <a:prstGeom prst="rect">
            <a:avLst/>
          </a:prstGeom>
        </p:spPr>
      </p:pic>
      <p:sp>
        <p:nvSpPr>
          <p:cNvPr id="6" name="Parallelogram 5">
            <a:extLst>
              <a:ext uri="{FF2B5EF4-FFF2-40B4-BE49-F238E27FC236}">
                <a16:creationId xmlns:a16="http://schemas.microsoft.com/office/drawing/2014/main" id="{0E1B6B13-5282-0107-6418-11F68AA95B7A}"/>
              </a:ext>
            </a:extLst>
          </p:cNvPr>
          <p:cNvSpPr/>
          <p:nvPr/>
        </p:nvSpPr>
        <p:spPr>
          <a:xfrm>
            <a:off x="6095400" y="304800"/>
            <a:ext cx="3780186" cy="3880800"/>
          </a:xfrm>
          <a:prstGeom prst="parallelogram">
            <a:avLst>
              <a:gd name="adj" fmla="val 34323"/>
            </a:avLst>
          </a:prstGeom>
          <a:solidFill>
            <a:schemeClr val="bg1">
              <a:alpha val="2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B6947878-4CC5-2F38-EC5C-CE288DFC692B}"/>
              </a:ext>
            </a:extLst>
          </p:cNvPr>
          <p:cNvSpPr>
            <a:spLocks noGrp="1"/>
          </p:cNvSpPr>
          <p:nvPr>
            <p:ph type="ctrTitle" hasCustomPrompt="1"/>
          </p:nvPr>
        </p:nvSpPr>
        <p:spPr>
          <a:xfrm>
            <a:off x="306000" y="4550400"/>
            <a:ext cx="11581200" cy="360000"/>
          </a:xfrm>
        </p:spPr>
        <p:txBody>
          <a:bodyPr anchor="ctr"/>
          <a:lstStyle>
            <a:lvl1pPr algn="l">
              <a:defRPr sz="2400"/>
            </a:lvl1pPr>
          </a:lstStyle>
          <a:p>
            <a:r>
              <a:rPr lang="en-US" noProof="0"/>
              <a:t>Title</a:t>
            </a:r>
          </a:p>
        </p:txBody>
      </p:sp>
      <p:sp>
        <p:nvSpPr>
          <p:cNvPr id="3" name="Subtitle 2">
            <a:extLst>
              <a:ext uri="{FF2B5EF4-FFF2-40B4-BE49-F238E27FC236}">
                <a16:creationId xmlns:a16="http://schemas.microsoft.com/office/drawing/2014/main" id="{FC404444-F2E0-6C9C-4C6D-05AB61391266}"/>
              </a:ext>
            </a:extLst>
          </p:cNvPr>
          <p:cNvSpPr>
            <a:spLocks noGrp="1"/>
          </p:cNvSpPr>
          <p:nvPr>
            <p:ph type="subTitle" idx="1" hasCustomPrompt="1"/>
          </p:nvPr>
        </p:nvSpPr>
        <p:spPr>
          <a:xfrm>
            <a:off x="306000" y="4910400"/>
            <a:ext cx="11581200" cy="360000"/>
          </a:xfrm>
        </p:spPr>
        <p:txBody>
          <a:bodyPr/>
          <a:lstStyle>
            <a:lvl1pPr marL="0" indent="0" algn="l">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Industry, or Service line</a:t>
            </a:r>
          </a:p>
        </p:txBody>
      </p:sp>
      <p:sp>
        <p:nvSpPr>
          <p:cNvPr id="11" name="Text Placeholder 10">
            <a:extLst>
              <a:ext uri="{FF2B5EF4-FFF2-40B4-BE49-F238E27FC236}">
                <a16:creationId xmlns:a16="http://schemas.microsoft.com/office/drawing/2014/main" id="{A4795539-9F7B-3A76-36CE-3A8633FDF0EB}"/>
              </a:ext>
            </a:extLst>
          </p:cNvPr>
          <p:cNvSpPr>
            <a:spLocks noGrp="1"/>
          </p:cNvSpPr>
          <p:nvPr>
            <p:ph type="body" sz="quarter" idx="11" hasCustomPrompt="1"/>
          </p:nvPr>
        </p:nvSpPr>
        <p:spPr>
          <a:xfrm>
            <a:off x="306000" y="6249600"/>
            <a:ext cx="9000000" cy="360000"/>
          </a:xfrm>
        </p:spPr>
        <p:txBody>
          <a:bodyPr/>
          <a:lstStyle>
            <a:lvl1pPr marL="0" indent="0">
              <a:buNone/>
              <a:defRPr sz="2000">
                <a:solidFill>
                  <a:schemeClr val="tx1"/>
                </a:solidFill>
              </a:defRPr>
            </a:lvl1pPr>
          </a:lstStyle>
          <a:p>
            <a:pPr lvl="0"/>
            <a:r>
              <a:rPr lang="en-US" noProof="0"/>
              <a:t>Name, Date, Year</a:t>
            </a:r>
          </a:p>
        </p:txBody>
      </p:sp>
      <p:pic>
        <p:nvPicPr>
          <p:cNvPr id="4" name="Picture 3" descr="Blue letters on a black background&#10;&#10;Description automatically generated">
            <a:extLst>
              <a:ext uri="{FF2B5EF4-FFF2-40B4-BE49-F238E27FC236}">
                <a16:creationId xmlns:a16="http://schemas.microsoft.com/office/drawing/2014/main" id="{28B181CC-55E0-AD06-7D70-004589E9BB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11963" y="6164997"/>
            <a:ext cx="1080000" cy="454003"/>
          </a:xfrm>
          <a:prstGeom prst="rect">
            <a:avLst/>
          </a:prstGeom>
        </p:spPr>
      </p:pic>
      <p:sp>
        <p:nvSpPr>
          <p:cNvPr id="5" name="object 8">
            <a:extLst>
              <a:ext uri="{FF2B5EF4-FFF2-40B4-BE49-F238E27FC236}">
                <a16:creationId xmlns:a16="http://schemas.microsoft.com/office/drawing/2014/main" id="{2FC1FAC7-7891-2CCA-4D88-F9C285E87E23}"/>
              </a:ext>
            </a:extLst>
          </p:cNvPr>
          <p:cNvSpPr txBox="1"/>
          <p:nvPr userDrawn="1"/>
        </p:nvSpPr>
        <p:spPr>
          <a:xfrm>
            <a:off x="7720642" y="6678464"/>
            <a:ext cx="4373592" cy="179536"/>
          </a:xfrm>
          <a:prstGeom prst="rect">
            <a:avLst/>
          </a:prstGeom>
        </p:spPr>
        <p:txBody>
          <a:bodyPr vert="horz" wrap="square" lIns="0" tIns="0" rIns="0" bIns="0" rtlCol="0">
            <a:spAutoFit/>
          </a:bodyPr>
          <a:lstStyle/>
          <a:p>
            <a:pPr marL="12700" marR="0" lvl="0" indent="0" algn="l" defTabSz="914400" rtl="0" eaLnBrk="1" fontAlgn="auto" latinLnBrk="0" hangingPunct="1">
              <a:lnSpc>
                <a:spcPts val="1425"/>
              </a:lnSpc>
              <a:spcBef>
                <a:spcPts val="0"/>
              </a:spcBef>
              <a:spcAft>
                <a:spcPts val="0"/>
              </a:spcAft>
              <a:buClrTx/>
              <a:buSzTx/>
              <a:buFontTx/>
              <a:buNone/>
              <a:tabLst/>
              <a:defRPr/>
            </a:pPr>
            <a:r>
              <a:rPr kumimoji="0" lang="en-US" sz="1200" b="1" i="0" u="none" strike="noStrike" kern="1200" cap="none" spc="0" normalizeH="0" baseline="0" noProof="0">
                <a:ln>
                  <a:noFill/>
                </a:ln>
                <a:solidFill>
                  <a:srgbClr val="C00000"/>
                </a:solidFill>
                <a:effectLst/>
                <a:uLnTx/>
                <a:uFillTx/>
                <a:latin typeface="Arial"/>
                <a:ea typeface="+mn-ea"/>
                <a:cs typeface="Arial"/>
              </a:rPr>
              <a:t>DRAFT – </a:t>
            </a:r>
            <a:r>
              <a:rPr kumimoji="0" sz="1200" b="1" i="0" u="none" strike="noStrike" kern="1200" cap="none" spc="-10" normalizeH="0" baseline="0" noProof="0">
                <a:ln>
                  <a:noFill/>
                </a:ln>
                <a:solidFill>
                  <a:srgbClr val="C00000"/>
                </a:solidFill>
                <a:effectLst/>
                <a:uLnTx/>
                <a:uFillTx/>
                <a:latin typeface="Arial"/>
                <a:ea typeface="+mn-ea"/>
                <a:cs typeface="Arial"/>
              </a:rPr>
              <a:t>Confidential</a:t>
            </a:r>
            <a:r>
              <a:rPr kumimoji="0" lang="en-US" sz="1200" b="1" i="0" u="none" strike="noStrike" kern="1200" cap="none" spc="-10" normalizeH="0" baseline="0" noProof="0">
                <a:ln>
                  <a:noFill/>
                </a:ln>
                <a:solidFill>
                  <a:srgbClr val="C00000"/>
                </a:solidFill>
                <a:effectLst/>
                <a:uLnTx/>
                <a:uFillTx/>
                <a:latin typeface="Arial"/>
                <a:ea typeface="+mn-ea"/>
                <a:cs typeface="Arial"/>
              </a:rPr>
              <a:t>, Prepared at the request of Council </a:t>
            </a:r>
            <a:endParaRPr kumimoji="0" sz="12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1110567667"/>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1_Generic cover with supergraphic_1">
    <p:spTree>
      <p:nvGrpSpPr>
        <p:cNvPr id="1" name=""/>
        <p:cNvGrpSpPr/>
        <p:nvPr/>
      </p:nvGrpSpPr>
      <p:grpSpPr>
        <a:xfrm>
          <a:off x="0" y="0"/>
          <a:ext cx="0" cy="0"/>
          <a:chOff x="0" y="0"/>
          <a:chExt cx="0" cy="0"/>
        </a:xfrm>
      </p:grpSpPr>
      <p:sp>
        <p:nvSpPr>
          <p:cNvPr id="5" name="Picture Placeholder 7">
            <a:extLst>
              <a:ext uri="{FF2B5EF4-FFF2-40B4-BE49-F238E27FC236}">
                <a16:creationId xmlns:a16="http://schemas.microsoft.com/office/drawing/2014/main" id="{C8E903AC-0188-A7A7-23A3-80B89BB3F17B}"/>
              </a:ext>
            </a:extLst>
          </p:cNvPr>
          <p:cNvSpPr>
            <a:spLocks noGrp="1"/>
          </p:cNvSpPr>
          <p:nvPr>
            <p:ph type="pic" sz="quarter" idx="14"/>
          </p:nvPr>
        </p:nvSpPr>
        <p:spPr>
          <a:xfrm>
            <a:off x="304800" y="304801"/>
            <a:ext cx="11581200" cy="3880800"/>
          </a:xfrm>
          <a:solidFill>
            <a:schemeClr val="bg1">
              <a:lumMod val="95000"/>
            </a:schemeClr>
          </a:solidFill>
        </p:spPr>
        <p:txBody>
          <a:bodyPr anchor="ctr"/>
          <a:lstStyle>
            <a:lvl1pPr marL="0" indent="0" algn="ctr">
              <a:buNone/>
              <a:defRPr/>
            </a:lvl1pPr>
          </a:lstStyle>
          <a:p>
            <a:r>
              <a:rPr lang="en-US" noProof="0"/>
              <a:t>Click icon to add picture</a:t>
            </a:r>
          </a:p>
        </p:txBody>
      </p:sp>
      <p:sp>
        <p:nvSpPr>
          <p:cNvPr id="2" name="Title 1">
            <a:extLst>
              <a:ext uri="{FF2B5EF4-FFF2-40B4-BE49-F238E27FC236}">
                <a16:creationId xmlns:a16="http://schemas.microsoft.com/office/drawing/2014/main" id="{B6947878-4CC5-2F38-EC5C-CE288DFC692B}"/>
              </a:ext>
            </a:extLst>
          </p:cNvPr>
          <p:cNvSpPr>
            <a:spLocks noGrp="1"/>
          </p:cNvSpPr>
          <p:nvPr>
            <p:ph type="ctrTitle" hasCustomPrompt="1"/>
          </p:nvPr>
        </p:nvSpPr>
        <p:spPr>
          <a:xfrm>
            <a:off x="306000" y="4550400"/>
            <a:ext cx="11581200" cy="360000"/>
          </a:xfrm>
        </p:spPr>
        <p:txBody>
          <a:bodyPr anchor="ctr"/>
          <a:lstStyle>
            <a:lvl1pPr algn="l">
              <a:defRPr sz="2400"/>
            </a:lvl1pPr>
          </a:lstStyle>
          <a:p>
            <a:r>
              <a:rPr lang="en-US" noProof="0"/>
              <a:t>Title</a:t>
            </a:r>
          </a:p>
        </p:txBody>
      </p:sp>
      <p:sp>
        <p:nvSpPr>
          <p:cNvPr id="3" name="Subtitle 2">
            <a:extLst>
              <a:ext uri="{FF2B5EF4-FFF2-40B4-BE49-F238E27FC236}">
                <a16:creationId xmlns:a16="http://schemas.microsoft.com/office/drawing/2014/main" id="{FC404444-F2E0-6C9C-4C6D-05AB61391266}"/>
              </a:ext>
            </a:extLst>
          </p:cNvPr>
          <p:cNvSpPr>
            <a:spLocks noGrp="1"/>
          </p:cNvSpPr>
          <p:nvPr>
            <p:ph type="subTitle" idx="1" hasCustomPrompt="1"/>
          </p:nvPr>
        </p:nvSpPr>
        <p:spPr>
          <a:xfrm>
            <a:off x="306000" y="4910400"/>
            <a:ext cx="11581200" cy="360000"/>
          </a:xfrm>
        </p:spPr>
        <p:txBody>
          <a:bodyPr/>
          <a:lstStyle>
            <a:lvl1pPr marL="0" indent="0" algn="l">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Industry, or Service line</a:t>
            </a:r>
          </a:p>
        </p:txBody>
      </p:sp>
      <p:sp>
        <p:nvSpPr>
          <p:cNvPr id="11" name="Text Placeholder 10">
            <a:extLst>
              <a:ext uri="{FF2B5EF4-FFF2-40B4-BE49-F238E27FC236}">
                <a16:creationId xmlns:a16="http://schemas.microsoft.com/office/drawing/2014/main" id="{A4795539-9F7B-3A76-36CE-3A8633FDF0EB}"/>
              </a:ext>
            </a:extLst>
          </p:cNvPr>
          <p:cNvSpPr>
            <a:spLocks noGrp="1"/>
          </p:cNvSpPr>
          <p:nvPr>
            <p:ph type="body" sz="quarter" idx="11" hasCustomPrompt="1"/>
          </p:nvPr>
        </p:nvSpPr>
        <p:spPr>
          <a:xfrm>
            <a:off x="306000" y="6249600"/>
            <a:ext cx="9000000" cy="360000"/>
          </a:xfrm>
        </p:spPr>
        <p:txBody>
          <a:bodyPr/>
          <a:lstStyle>
            <a:lvl1pPr marL="0" indent="0">
              <a:buNone/>
              <a:defRPr sz="2000">
                <a:solidFill>
                  <a:schemeClr val="tx1"/>
                </a:solidFill>
              </a:defRPr>
            </a:lvl1pPr>
          </a:lstStyle>
          <a:p>
            <a:pPr lvl="0"/>
            <a:r>
              <a:rPr lang="en-US" noProof="0"/>
              <a:t>Name, Date, Year</a:t>
            </a:r>
          </a:p>
        </p:txBody>
      </p:sp>
      <p:pic>
        <p:nvPicPr>
          <p:cNvPr id="4" name="Picture 3" descr="Blue letters on a black background&#10;&#10;Description automatically generated">
            <a:extLst>
              <a:ext uri="{FF2B5EF4-FFF2-40B4-BE49-F238E27FC236}">
                <a16:creationId xmlns:a16="http://schemas.microsoft.com/office/drawing/2014/main" id="{28B181CC-55E0-AD06-7D70-004589E9BB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11963" y="6164997"/>
            <a:ext cx="1080000" cy="454003"/>
          </a:xfrm>
          <a:prstGeom prst="rect">
            <a:avLst/>
          </a:prstGeom>
        </p:spPr>
      </p:pic>
    </p:spTree>
    <p:extLst>
      <p:ext uri="{BB962C8B-B14F-4D97-AF65-F5344CB8AC3E}">
        <p14:creationId xmlns:p14="http://schemas.microsoft.com/office/powerpoint/2010/main" val="724982379"/>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Generic cover with supergraphic_7">
    <p:bg>
      <p:bgPr>
        <a:solidFill>
          <a:schemeClr val="accent3"/>
        </a:solidFill>
        <a:effectLst/>
      </p:bgPr>
    </p:bg>
    <p:spTree>
      <p:nvGrpSpPr>
        <p:cNvPr id="1" name=""/>
        <p:cNvGrpSpPr/>
        <p:nvPr/>
      </p:nvGrpSpPr>
      <p:grpSpPr>
        <a:xfrm>
          <a:off x="0" y="0"/>
          <a:ext cx="0" cy="0"/>
          <a:chOff x="0" y="0"/>
          <a:chExt cx="0" cy="0"/>
        </a:xfrm>
      </p:grpSpPr>
      <p:pic>
        <p:nvPicPr>
          <p:cNvPr id="6" name="Picture 5" descr="A bridge with arches and a body of water&#10;&#10;Description automatically generated">
            <a:extLst>
              <a:ext uri="{FF2B5EF4-FFF2-40B4-BE49-F238E27FC236}">
                <a16:creationId xmlns:a16="http://schemas.microsoft.com/office/drawing/2014/main" id="{61864AC1-A75B-27AC-9CFC-A51A0E532B37}"/>
              </a:ext>
            </a:extLst>
          </p:cNvPr>
          <p:cNvPicPr>
            <a:picLocks noChangeAspect="1"/>
          </p:cNvPicPr>
          <p:nvPr>
            <p:custDataLst>
              <p:tags r:id="rId1"/>
            </p:custDataLst>
          </p:nvPr>
        </p:nvPicPr>
        <p:blipFill>
          <a:blip r:embed="rId3">
            <a:extLst>
              <a:ext uri="{28A0092B-C50C-407E-A947-70E740481C1C}">
                <a14:useLocalDpi xmlns:a14="http://schemas.microsoft.com/office/drawing/2010/main" val="0"/>
              </a:ext>
            </a:extLst>
          </a:blip>
          <a:stretch>
            <a:fillRect/>
          </a:stretch>
        </p:blipFill>
        <p:spPr>
          <a:xfrm>
            <a:off x="304800" y="304800"/>
            <a:ext cx="11581200" cy="3881177"/>
          </a:xfrm>
          <a:prstGeom prst="rect">
            <a:avLst/>
          </a:prstGeom>
        </p:spPr>
      </p:pic>
      <p:sp>
        <p:nvSpPr>
          <p:cNvPr id="5" name="Parallelogram 4">
            <a:extLst>
              <a:ext uri="{FF2B5EF4-FFF2-40B4-BE49-F238E27FC236}">
                <a16:creationId xmlns:a16="http://schemas.microsoft.com/office/drawing/2014/main" id="{01FE8226-377E-BB0D-9F56-D283E5F48EA0}"/>
              </a:ext>
            </a:extLst>
          </p:cNvPr>
          <p:cNvSpPr/>
          <p:nvPr/>
        </p:nvSpPr>
        <p:spPr>
          <a:xfrm>
            <a:off x="5969613" y="304800"/>
            <a:ext cx="3780186" cy="3880800"/>
          </a:xfrm>
          <a:prstGeom prst="parallelogram">
            <a:avLst>
              <a:gd name="adj" fmla="val 34323"/>
            </a:avLst>
          </a:prstGeom>
          <a:solidFill>
            <a:schemeClr val="bg1">
              <a:alpha val="31427"/>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B6947878-4CC5-2F38-EC5C-CE288DFC692B}"/>
              </a:ext>
            </a:extLst>
          </p:cNvPr>
          <p:cNvSpPr>
            <a:spLocks noGrp="1"/>
          </p:cNvSpPr>
          <p:nvPr>
            <p:ph type="ctrTitle" hasCustomPrompt="1"/>
          </p:nvPr>
        </p:nvSpPr>
        <p:spPr>
          <a:xfrm>
            <a:off x="306000" y="4550400"/>
            <a:ext cx="11581200" cy="360000"/>
          </a:xfrm>
        </p:spPr>
        <p:txBody>
          <a:bodyPr anchor="ctr"/>
          <a:lstStyle>
            <a:lvl1pPr algn="l">
              <a:defRPr sz="2400">
                <a:solidFill>
                  <a:schemeClr val="bg1"/>
                </a:solidFill>
              </a:defRPr>
            </a:lvl1pPr>
          </a:lstStyle>
          <a:p>
            <a:r>
              <a:rPr lang="en-US" noProof="0"/>
              <a:t>Title</a:t>
            </a:r>
          </a:p>
        </p:txBody>
      </p:sp>
      <p:sp>
        <p:nvSpPr>
          <p:cNvPr id="3" name="Subtitle 2">
            <a:extLst>
              <a:ext uri="{FF2B5EF4-FFF2-40B4-BE49-F238E27FC236}">
                <a16:creationId xmlns:a16="http://schemas.microsoft.com/office/drawing/2014/main" id="{FC404444-F2E0-6C9C-4C6D-05AB61391266}"/>
              </a:ext>
            </a:extLst>
          </p:cNvPr>
          <p:cNvSpPr>
            <a:spLocks noGrp="1"/>
          </p:cNvSpPr>
          <p:nvPr>
            <p:ph type="subTitle" idx="1" hasCustomPrompt="1"/>
          </p:nvPr>
        </p:nvSpPr>
        <p:spPr>
          <a:xfrm>
            <a:off x="306000" y="4910400"/>
            <a:ext cx="11581200" cy="360000"/>
          </a:xfrm>
        </p:spPr>
        <p:txBody>
          <a:bodyPr/>
          <a:lstStyle>
            <a:lvl1pPr marL="0" indent="0" algn="l">
              <a:buNone/>
              <a:defRPr sz="2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Industry, or Service line</a:t>
            </a:r>
          </a:p>
        </p:txBody>
      </p:sp>
      <p:sp>
        <p:nvSpPr>
          <p:cNvPr id="11" name="Text Placeholder 10">
            <a:extLst>
              <a:ext uri="{FF2B5EF4-FFF2-40B4-BE49-F238E27FC236}">
                <a16:creationId xmlns:a16="http://schemas.microsoft.com/office/drawing/2014/main" id="{A4795539-9F7B-3A76-36CE-3A8633FDF0EB}"/>
              </a:ext>
            </a:extLst>
          </p:cNvPr>
          <p:cNvSpPr>
            <a:spLocks noGrp="1"/>
          </p:cNvSpPr>
          <p:nvPr>
            <p:ph type="body" sz="quarter" idx="11" hasCustomPrompt="1"/>
          </p:nvPr>
        </p:nvSpPr>
        <p:spPr>
          <a:xfrm>
            <a:off x="306000" y="6249600"/>
            <a:ext cx="9000000" cy="360000"/>
          </a:xfrm>
        </p:spPr>
        <p:txBody>
          <a:bodyPr/>
          <a:lstStyle>
            <a:lvl1pPr marL="0" indent="0">
              <a:buNone/>
              <a:defRPr sz="2000">
                <a:solidFill>
                  <a:schemeClr val="bg1"/>
                </a:solidFill>
              </a:defRPr>
            </a:lvl1pPr>
          </a:lstStyle>
          <a:p>
            <a:pPr lvl="0"/>
            <a:r>
              <a:rPr lang="en-US" noProof="0"/>
              <a:t>Name, Date, Year</a:t>
            </a:r>
          </a:p>
        </p:txBody>
      </p:sp>
      <p:pic>
        <p:nvPicPr>
          <p:cNvPr id="7" name="Picture 6">
            <a:extLst>
              <a:ext uri="{FF2B5EF4-FFF2-40B4-BE49-F238E27FC236}">
                <a16:creationId xmlns:a16="http://schemas.microsoft.com/office/drawing/2014/main" id="{FE3DF71B-CC11-9878-CBC3-7DC35BA86AB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811963" y="6164997"/>
            <a:ext cx="1080000" cy="454002"/>
          </a:xfrm>
          <a:prstGeom prst="rect">
            <a:avLst/>
          </a:prstGeom>
        </p:spPr>
      </p:pic>
    </p:spTree>
    <p:extLst>
      <p:ext uri="{BB962C8B-B14F-4D97-AF65-F5344CB8AC3E}">
        <p14:creationId xmlns:p14="http://schemas.microsoft.com/office/powerpoint/2010/main" val="1006315557"/>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1_Generic cover with supergraphic_7">
    <p:bg>
      <p:bgPr>
        <a:solidFill>
          <a:schemeClr val="accent3"/>
        </a:solidFill>
        <a:effectLst/>
      </p:bgPr>
    </p:bg>
    <p:spTree>
      <p:nvGrpSpPr>
        <p:cNvPr id="1" name=""/>
        <p:cNvGrpSpPr/>
        <p:nvPr/>
      </p:nvGrpSpPr>
      <p:grpSpPr>
        <a:xfrm>
          <a:off x="0" y="0"/>
          <a:ext cx="0" cy="0"/>
          <a:chOff x="0" y="0"/>
          <a:chExt cx="0" cy="0"/>
        </a:xfrm>
      </p:grpSpPr>
      <p:sp>
        <p:nvSpPr>
          <p:cNvPr id="4" name="Picture Placeholder 7">
            <a:extLst>
              <a:ext uri="{FF2B5EF4-FFF2-40B4-BE49-F238E27FC236}">
                <a16:creationId xmlns:a16="http://schemas.microsoft.com/office/drawing/2014/main" id="{40A54690-ADDB-85DC-4909-4A61C8A8EB29}"/>
              </a:ext>
            </a:extLst>
          </p:cNvPr>
          <p:cNvSpPr>
            <a:spLocks noGrp="1"/>
          </p:cNvSpPr>
          <p:nvPr>
            <p:ph type="pic" sz="quarter" idx="14"/>
          </p:nvPr>
        </p:nvSpPr>
        <p:spPr>
          <a:xfrm>
            <a:off x="304800" y="304801"/>
            <a:ext cx="11581200" cy="3880800"/>
          </a:xfrm>
          <a:solidFill>
            <a:schemeClr val="bg1">
              <a:lumMod val="95000"/>
            </a:schemeClr>
          </a:solidFill>
        </p:spPr>
        <p:txBody>
          <a:bodyPr anchor="ctr"/>
          <a:lstStyle>
            <a:lvl1pPr marL="0" indent="0" algn="ctr">
              <a:buNone/>
              <a:defRPr/>
            </a:lvl1pPr>
          </a:lstStyle>
          <a:p>
            <a:r>
              <a:rPr lang="en-US" noProof="0"/>
              <a:t>Click icon to add picture</a:t>
            </a:r>
          </a:p>
        </p:txBody>
      </p:sp>
      <p:sp>
        <p:nvSpPr>
          <p:cNvPr id="2" name="Title 1">
            <a:extLst>
              <a:ext uri="{FF2B5EF4-FFF2-40B4-BE49-F238E27FC236}">
                <a16:creationId xmlns:a16="http://schemas.microsoft.com/office/drawing/2014/main" id="{B6947878-4CC5-2F38-EC5C-CE288DFC692B}"/>
              </a:ext>
            </a:extLst>
          </p:cNvPr>
          <p:cNvSpPr>
            <a:spLocks noGrp="1"/>
          </p:cNvSpPr>
          <p:nvPr>
            <p:ph type="ctrTitle" hasCustomPrompt="1"/>
          </p:nvPr>
        </p:nvSpPr>
        <p:spPr>
          <a:xfrm>
            <a:off x="306000" y="4550400"/>
            <a:ext cx="11581200" cy="360000"/>
          </a:xfrm>
        </p:spPr>
        <p:txBody>
          <a:bodyPr anchor="ctr"/>
          <a:lstStyle>
            <a:lvl1pPr algn="l">
              <a:defRPr sz="2400">
                <a:solidFill>
                  <a:schemeClr val="bg1"/>
                </a:solidFill>
              </a:defRPr>
            </a:lvl1pPr>
          </a:lstStyle>
          <a:p>
            <a:r>
              <a:rPr lang="en-US" noProof="0"/>
              <a:t>Title</a:t>
            </a:r>
          </a:p>
        </p:txBody>
      </p:sp>
      <p:sp>
        <p:nvSpPr>
          <p:cNvPr id="3" name="Subtitle 2">
            <a:extLst>
              <a:ext uri="{FF2B5EF4-FFF2-40B4-BE49-F238E27FC236}">
                <a16:creationId xmlns:a16="http://schemas.microsoft.com/office/drawing/2014/main" id="{FC404444-F2E0-6C9C-4C6D-05AB61391266}"/>
              </a:ext>
            </a:extLst>
          </p:cNvPr>
          <p:cNvSpPr>
            <a:spLocks noGrp="1"/>
          </p:cNvSpPr>
          <p:nvPr>
            <p:ph type="subTitle" idx="1" hasCustomPrompt="1"/>
          </p:nvPr>
        </p:nvSpPr>
        <p:spPr>
          <a:xfrm>
            <a:off x="306000" y="4910400"/>
            <a:ext cx="11581200" cy="360000"/>
          </a:xfrm>
        </p:spPr>
        <p:txBody>
          <a:bodyPr/>
          <a:lstStyle>
            <a:lvl1pPr marL="0" indent="0" algn="l">
              <a:buNone/>
              <a:defRPr sz="2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Industry, or Service line</a:t>
            </a:r>
          </a:p>
        </p:txBody>
      </p:sp>
      <p:sp>
        <p:nvSpPr>
          <p:cNvPr id="11" name="Text Placeholder 10">
            <a:extLst>
              <a:ext uri="{FF2B5EF4-FFF2-40B4-BE49-F238E27FC236}">
                <a16:creationId xmlns:a16="http://schemas.microsoft.com/office/drawing/2014/main" id="{A4795539-9F7B-3A76-36CE-3A8633FDF0EB}"/>
              </a:ext>
            </a:extLst>
          </p:cNvPr>
          <p:cNvSpPr>
            <a:spLocks noGrp="1"/>
          </p:cNvSpPr>
          <p:nvPr>
            <p:ph type="body" sz="quarter" idx="11" hasCustomPrompt="1"/>
          </p:nvPr>
        </p:nvSpPr>
        <p:spPr>
          <a:xfrm>
            <a:off x="306000" y="6249600"/>
            <a:ext cx="9000000" cy="360000"/>
          </a:xfrm>
        </p:spPr>
        <p:txBody>
          <a:bodyPr/>
          <a:lstStyle>
            <a:lvl1pPr marL="0" indent="0">
              <a:buNone/>
              <a:defRPr sz="2000">
                <a:solidFill>
                  <a:schemeClr val="bg1"/>
                </a:solidFill>
              </a:defRPr>
            </a:lvl1pPr>
          </a:lstStyle>
          <a:p>
            <a:pPr lvl="0"/>
            <a:r>
              <a:rPr lang="en-US" noProof="0"/>
              <a:t>Name, Date, Year</a:t>
            </a:r>
          </a:p>
        </p:txBody>
      </p:sp>
      <p:pic>
        <p:nvPicPr>
          <p:cNvPr id="7" name="Picture 6">
            <a:extLst>
              <a:ext uri="{FF2B5EF4-FFF2-40B4-BE49-F238E27FC236}">
                <a16:creationId xmlns:a16="http://schemas.microsoft.com/office/drawing/2014/main" id="{FE3DF71B-CC11-9878-CBC3-7DC35BA86AB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811963" y="6164997"/>
            <a:ext cx="1080000" cy="454002"/>
          </a:xfrm>
          <a:prstGeom prst="rect">
            <a:avLst/>
          </a:prstGeom>
        </p:spPr>
      </p:pic>
    </p:spTree>
    <p:extLst>
      <p:ext uri="{BB962C8B-B14F-4D97-AF65-F5344CB8AC3E}">
        <p14:creationId xmlns:p14="http://schemas.microsoft.com/office/powerpoint/2010/main" val="1351356209"/>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genda layou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BC3C2-FA7F-3AF9-8770-2A0C452FB735}"/>
              </a:ext>
            </a:extLst>
          </p:cNvPr>
          <p:cNvSpPr>
            <a:spLocks noGrp="1"/>
          </p:cNvSpPr>
          <p:nvPr>
            <p:ph type="title" hasCustomPrompt="1"/>
          </p:nvPr>
        </p:nvSpPr>
        <p:spPr>
          <a:xfrm>
            <a:off x="306000" y="306000"/>
            <a:ext cx="5648400" cy="360000"/>
          </a:xfrm>
        </p:spPr>
        <p:txBody>
          <a:bodyPr/>
          <a:lstStyle>
            <a:lvl1pPr>
              <a:defRPr/>
            </a:lvl1pPr>
          </a:lstStyle>
          <a:p>
            <a:r>
              <a:rPr lang="en-US" noProof="0"/>
              <a:t>Agenda</a:t>
            </a:r>
          </a:p>
        </p:txBody>
      </p:sp>
      <p:sp>
        <p:nvSpPr>
          <p:cNvPr id="3" name="Date Placeholder 2">
            <a:extLst>
              <a:ext uri="{FF2B5EF4-FFF2-40B4-BE49-F238E27FC236}">
                <a16:creationId xmlns:a16="http://schemas.microsoft.com/office/drawing/2014/main" id="{F430BCF2-B02B-ED34-3CE1-385F370CDD98}"/>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8EF124C7-A8E1-C2C4-9251-1FAD4FC4E71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C2D7ED-E3D6-D344-4CBF-39C6CFF13EA1}"/>
              </a:ext>
            </a:extLst>
          </p:cNvPr>
          <p:cNvSpPr>
            <a:spLocks noGrp="1"/>
          </p:cNvSpPr>
          <p:nvPr>
            <p:ph type="sldNum" sz="quarter" idx="12"/>
          </p:nvPr>
        </p:nvSpPr>
        <p:spPr/>
        <p:txBody>
          <a:bodyPr/>
          <a:lstStyle/>
          <a:p>
            <a:fld id="{2BA56277-865E-45D3-A218-E55F896A6657}" type="slidenum">
              <a:rPr lang="en-US" smtClean="0"/>
              <a:t>‹#›</a:t>
            </a:fld>
            <a:endParaRPr lang="en-US"/>
          </a:p>
        </p:txBody>
      </p:sp>
      <p:sp>
        <p:nvSpPr>
          <p:cNvPr id="8" name="Picture Placeholder 7">
            <a:extLst>
              <a:ext uri="{FF2B5EF4-FFF2-40B4-BE49-F238E27FC236}">
                <a16:creationId xmlns:a16="http://schemas.microsoft.com/office/drawing/2014/main" id="{75339831-9579-422A-5FD3-167E83B82B34}"/>
              </a:ext>
            </a:extLst>
          </p:cNvPr>
          <p:cNvSpPr>
            <a:spLocks noGrp="1"/>
          </p:cNvSpPr>
          <p:nvPr>
            <p:ph type="pic" sz="quarter" idx="14"/>
          </p:nvPr>
        </p:nvSpPr>
        <p:spPr>
          <a:xfrm>
            <a:off x="6237601" y="305999"/>
            <a:ext cx="5648400" cy="5643951"/>
          </a:xfrm>
          <a:solidFill>
            <a:schemeClr val="bg1">
              <a:lumMod val="95000"/>
            </a:schemeClr>
          </a:solidFill>
        </p:spPr>
        <p:txBody>
          <a:bodyPr anchor="ctr"/>
          <a:lstStyle>
            <a:lvl1pPr marL="0" indent="0" algn="ctr">
              <a:buNone/>
              <a:defRPr/>
            </a:lvl1pPr>
          </a:lstStyle>
          <a:p>
            <a:r>
              <a:rPr lang="en-US" noProof="0"/>
              <a:t>Click icon to add picture</a:t>
            </a:r>
          </a:p>
        </p:txBody>
      </p:sp>
      <p:sp>
        <p:nvSpPr>
          <p:cNvPr id="6" name="Text Placeholder 6">
            <a:extLst>
              <a:ext uri="{FF2B5EF4-FFF2-40B4-BE49-F238E27FC236}">
                <a16:creationId xmlns:a16="http://schemas.microsoft.com/office/drawing/2014/main" id="{2C271A1C-536E-3E60-3582-8E73B02B9B84}"/>
              </a:ext>
            </a:extLst>
          </p:cNvPr>
          <p:cNvSpPr>
            <a:spLocks noGrp="1"/>
          </p:cNvSpPr>
          <p:nvPr>
            <p:ph type="body" sz="quarter" idx="13"/>
          </p:nvPr>
        </p:nvSpPr>
        <p:spPr>
          <a:xfrm>
            <a:off x="305999" y="1268413"/>
            <a:ext cx="5648400" cy="4681537"/>
          </a:xfrm>
        </p:spPr>
        <p:txBody>
          <a:bodyPr/>
          <a:lstStyle>
            <a:lvl1pPr marL="271463" indent="-271463">
              <a:spcBef>
                <a:spcPts val="600"/>
              </a:spcBef>
              <a:spcAft>
                <a:spcPts val="600"/>
              </a:spcAft>
              <a:buClr>
                <a:schemeClr val="tx2"/>
              </a:buClr>
              <a:buFont typeface="+mj-lt"/>
              <a:buAutoNum type="arabicPeriod"/>
              <a:defRPr sz="1800"/>
            </a:lvl1pPr>
            <a:lvl2pPr marL="625475" indent="-269875">
              <a:buClr>
                <a:schemeClr val="tx2"/>
              </a:buClr>
              <a:buFont typeface="+mj-lt"/>
              <a:buAutoNum type="arabicPeriod"/>
              <a:defRPr sz="1400"/>
            </a:lvl2pPr>
            <a:lvl3pPr marL="808038" indent="-188913">
              <a:buClr>
                <a:schemeClr val="tx2"/>
              </a:buClr>
              <a:buFont typeface="+mj-lt"/>
              <a:buAutoNum type="arabicPeriod"/>
              <a:defRPr sz="1400"/>
            </a:lvl3pPr>
            <a:lvl4pPr marL="1165225" indent="-276225">
              <a:buClr>
                <a:schemeClr val="tx2"/>
              </a:buClr>
              <a:buFont typeface="+mj-lt"/>
              <a:buAutoNum type="arabicPeriod"/>
              <a:defRPr sz="1400"/>
            </a:lvl4pPr>
            <a:lvl5pPr marL="717550" indent="-361950">
              <a:buClr>
                <a:schemeClr val="tx2"/>
              </a:buClr>
              <a:buFont typeface="+mj-lt"/>
              <a:buAutoNum type="arabicPeriod"/>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Tree>
    <p:extLst>
      <p:ext uri="{BB962C8B-B14F-4D97-AF65-F5344CB8AC3E}">
        <p14:creationId xmlns:p14="http://schemas.microsoft.com/office/powerpoint/2010/main" val="1909477472"/>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Divider - supergraphic - indigo background">
    <p:bg>
      <p:bgPr>
        <a:solidFill>
          <a:schemeClr val="accent3"/>
        </a:solidFill>
        <a:effectLst/>
      </p:bgPr>
    </p:bg>
    <p:spTree>
      <p:nvGrpSpPr>
        <p:cNvPr id="1" name=""/>
        <p:cNvGrpSpPr/>
        <p:nvPr/>
      </p:nvGrpSpPr>
      <p:grpSpPr>
        <a:xfrm>
          <a:off x="0" y="0"/>
          <a:ext cx="0" cy="0"/>
          <a:chOff x="0" y="0"/>
          <a:chExt cx="0" cy="0"/>
        </a:xfrm>
      </p:grpSpPr>
      <p:sp>
        <p:nvSpPr>
          <p:cNvPr id="14" name="Espace réservé pour une image  29">
            <a:extLst>
              <a:ext uri="{FF2B5EF4-FFF2-40B4-BE49-F238E27FC236}">
                <a16:creationId xmlns:a16="http://schemas.microsoft.com/office/drawing/2014/main" id="{CF959CCD-D15E-897A-1772-7A00E3555B6B}"/>
              </a:ext>
            </a:extLst>
          </p:cNvPr>
          <p:cNvSpPr>
            <a:spLocks noGrp="1"/>
          </p:cNvSpPr>
          <p:nvPr>
            <p:ph type="pic" sz="quarter" idx="21"/>
          </p:nvPr>
        </p:nvSpPr>
        <p:spPr>
          <a:xfrm>
            <a:off x="5511800" y="0"/>
            <a:ext cx="6680200" cy="6858000"/>
          </a:xfrm>
          <a:prstGeom prst="parallelogram">
            <a:avLst>
              <a:gd name="adj" fmla="val 34601"/>
            </a:avLst>
          </a:prstGeom>
          <a:solidFill>
            <a:schemeClr val="bg1">
              <a:lumMod val="95000"/>
            </a:schemeClr>
          </a:solidFill>
          <a:effectLst/>
        </p:spPr>
        <p:txBody>
          <a:bodyPr anchor="ctr"/>
          <a:lstStyle>
            <a:lvl1pPr marL="0" indent="0" algn="ctr">
              <a:buNone/>
              <a:defRPr/>
            </a:lvl1pPr>
          </a:lstStyle>
          <a:p>
            <a:r>
              <a:rPr lang="en-US" noProof="0"/>
              <a:t>Click icon to add picture</a:t>
            </a:r>
          </a:p>
        </p:txBody>
      </p:sp>
      <p:sp>
        <p:nvSpPr>
          <p:cNvPr id="2" name="Title 1">
            <a:extLst>
              <a:ext uri="{FF2B5EF4-FFF2-40B4-BE49-F238E27FC236}">
                <a16:creationId xmlns:a16="http://schemas.microsoft.com/office/drawing/2014/main" id="{024AA5D7-8C76-E536-D354-F45FBD125C3D}"/>
              </a:ext>
            </a:extLst>
          </p:cNvPr>
          <p:cNvSpPr>
            <a:spLocks noGrp="1"/>
          </p:cNvSpPr>
          <p:nvPr>
            <p:ph type="title"/>
          </p:nvPr>
        </p:nvSpPr>
        <p:spPr>
          <a:xfrm>
            <a:off x="655200" y="2314800"/>
            <a:ext cx="4852800" cy="360000"/>
          </a:xfrm>
        </p:spPr>
        <p:txBody>
          <a:bodyPr/>
          <a:lstStyle>
            <a:lvl1pPr>
              <a:defRPr>
                <a:solidFill>
                  <a:schemeClr val="bg1"/>
                </a:solidFill>
              </a:defRPr>
            </a:lvl1pPr>
          </a:lstStyle>
          <a:p>
            <a:r>
              <a:rPr lang="en-US" noProof="0"/>
              <a:t>Click to edit Master title style</a:t>
            </a:r>
          </a:p>
        </p:txBody>
      </p:sp>
      <p:sp>
        <p:nvSpPr>
          <p:cNvPr id="7" name="Text Placeholder 6">
            <a:extLst>
              <a:ext uri="{FF2B5EF4-FFF2-40B4-BE49-F238E27FC236}">
                <a16:creationId xmlns:a16="http://schemas.microsoft.com/office/drawing/2014/main" id="{B069A028-AA9B-8F80-07A9-6EAC40213764}"/>
              </a:ext>
            </a:extLst>
          </p:cNvPr>
          <p:cNvSpPr>
            <a:spLocks noGrp="1"/>
          </p:cNvSpPr>
          <p:nvPr>
            <p:ph type="body" sz="quarter" idx="10"/>
          </p:nvPr>
        </p:nvSpPr>
        <p:spPr>
          <a:xfrm>
            <a:off x="655638" y="3067200"/>
            <a:ext cx="4852800" cy="25884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Text Placeholder 11">
            <a:extLst>
              <a:ext uri="{FF2B5EF4-FFF2-40B4-BE49-F238E27FC236}">
                <a16:creationId xmlns:a16="http://schemas.microsoft.com/office/drawing/2014/main" id="{8B9F687E-4233-724F-96C8-BFA57712F30F}"/>
              </a:ext>
            </a:extLst>
          </p:cNvPr>
          <p:cNvSpPr>
            <a:spLocks noGrp="1"/>
          </p:cNvSpPr>
          <p:nvPr>
            <p:ph type="body" sz="quarter" idx="11" hasCustomPrompt="1"/>
          </p:nvPr>
        </p:nvSpPr>
        <p:spPr>
          <a:xfrm>
            <a:off x="655200" y="1270800"/>
            <a:ext cx="1800000" cy="900000"/>
          </a:xfrm>
        </p:spPr>
        <p:txBody>
          <a:bodyPr anchor="t"/>
          <a:lstStyle>
            <a:lvl1pPr marL="0" indent="0">
              <a:buNone/>
              <a:defRPr sz="6400" b="1">
                <a:solidFill>
                  <a:schemeClr val="bg1"/>
                </a:solidFill>
              </a:defRPr>
            </a:lvl1pPr>
            <a:lvl2pPr marL="176213" indent="0">
              <a:buNone/>
              <a:defRPr sz="6400" b="1"/>
            </a:lvl2pPr>
            <a:lvl3pPr marL="357188" indent="0">
              <a:buNone/>
              <a:defRPr sz="6400" b="1"/>
            </a:lvl3pPr>
            <a:lvl4pPr marL="534988" indent="0">
              <a:buNone/>
              <a:defRPr sz="6400" b="1"/>
            </a:lvl4pPr>
            <a:lvl5pPr marL="715963" indent="0">
              <a:buNone/>
              <a:defRPr sz="6400" b="1"/>
            </a:lvl5pPr>
          </a:lstStyle>
          <a:p>
            <a:pPr lvl="0"/>
            <a:r>
              <a:rPr lang="en-US" noProof="0"/>
              <a:t>XX</a:t>
            </a:r>
          </a:p>
        </p:txBody>
      </p:sp>
    </p:spTree>
    <p:extLst>
      <p:ext uri="{BB962C8B-B14F-4D97-AF65-F5344CB8AC3E}">
        <p14:creationId xmlns:p14="http://schemas.microsoft.com/office/powerpoint/2010/main" val="394592657"/>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Divider - picture layout - indigo background">
    <p:bg>
      <p:bgPr>
        <a:solidFill>
          <a:schemeClr val="accent3"/>
        </a:solidFill>
        <a:effectLst/>
      </p:bgPr>
    </p:bg>
    <p:spTree>
      <p:nvGrpSpPr>
        <p:cNvPr id="1" name=""/>
        <p:cNvGrpSpPr/>
        <p:nvPr/>
      </p:nvGrpSpPr>
      <p:grpSpPr>
        <a:xfrm>
          <a:off x="0" y="0"/>
          <a:ext cx="0" cy="0"/>
          <a:chOff x="0" y="0"/>
          <a:chExt cx="0" cy="0"/>
        </a:xfrm>
      </p:grpSpPr>
      <p:sp>
        <p:nvSpPr>
          <p:cNvPr id="14" name="Espace réservé pour une image  29">
            <a:extLst>
              <a:ext uri="{FF2B5EF4-FFF2-40B4-BE49-F238E27FC236}">
                <a16:creationId xmlns:a16="http://schemas.microsoft.com/office/drawing/2014/main" id="{CF959CCD-D15E-897A-1772-7A00E3555B6B}"/>
              </a:ext>
            </a:extLst>
          </p:cNvPr>
          <p:cNvSpPr>
            <a:spLocks noGrp="1"/>
          </p:cNvSpPr>
          <p:nvPr>
            <p:ph type="pic" sz="quarter" idx="21"/>
          </p:nvPr>
        </p:nvSpPr>
        <p:spPr>
          <a:xfrm>
            <a:off x="6243562" y="306393"/>
            <a:ext cx="5648400" cy="6249600"/>
          </a:xfrm>
          <a:prstGeom prst="rect">
            <a:avLst/>
          </a:prstGeom>
          <a:solidFill>
            <a:schemeClr val="bg1">
              <a:lumMod val="95000"/>
            </a:schemeClr>
          </a:solidFill>
          <a:effectLst/>
        </p:spPr>
        <p:txBody>
          <a:bodyPr anchor="ctr"/>
          <a:lstStyle>
            <a:lvl1pPr marL="0" indent="0" algn="ctr">
              <a:buNone/>
              <a:defRPr/>
            </a:lvl1pPr>
          </a:lstStyle>
          <a:p>
            <a:r>
              <a:rPr lang="en-US" noProof="0"/>
              <a:t>Click icon to add picture</a:t>
            </a:r>
          </a:p>
        </p:txBody>
      </p:sp>
      <p:sp>
        <p:nvSpPr>
          <p:cNvPr id="2" name="Title 1">
            <a:extLst>
              <a:ext uri="{FF2B5EF4-FFF2-40B4-BE49-F238E27FC236}">
                <a16:creationId xmlns:a16="http://schemas.microsoft.com/office/drawing/2014/main" id="{024AA5D7-8C76-E536-D354-F45FBD125C3D}"/>
              </a:ext>
            </a:extLst>
          </p:cNvPr>
          <p:cNvSpPr>
            <a:spLocks noGrp="1"/>
          </p:cNvSpPr>
          <p:nvPr>
            <p:ph type="title"/>
          </p:nvPr>
        </p:nvSpPr>
        <p:spPr>
          <a:xfrm>
            <a:off x="306000" y="2314800"/>
            <a:ext cx="4852800" cy="360000"/>
          </a:xfrm>
        </p:spPr>
        <p:txBody>
          <a:bodyPr/>
          <a:lstStyle>
            <a:lvl1pPr>
              <a:defRPr>
                <a:solidFill>
                  <a:schemeClr val="bg1"/>
                </a:solidFill>
              </a:defRPr>
            </a:lvl1pPr>
          </a:lstStyle>
          <a:p>
            <a:r>
              <a:rPr lang="en-US" noProof="0"/>
              <a:t>Click to edit Master title style</a:t>
            </a:r>
          </a:p>
        </p:txBody>
      </p:sp>
      <p:sp>
        <p:nvSpPr>
          <p:cNvPr id="7" name="Text Placeholder 6">
            <a:extLst>
              <a:ext uri="{FF2B5EF4-FFF2-40B4-BE49-F238E27FC236}">
                <a16:creationId xmlns:a16="http://schemas.microsoft.com/office/drawing/2014/main" id="{B069A028-AA9B-8F80-07A9-6EAC40213764}"/>
              </a:ext>
            </a:extLst>
          </p:cNvPr>
          <p:cNvSpPr>
            <a:spLocks noGrp="1"/>
          </p:cNvSpPr>
          <p:nvPr>
            <p:ph type="body" sz="quarter" idx="10"/>
          </p:nvPr>
        </p:nvSpPr>
        <p:spPr>
          <a:xfrm>
            <a:off x="306000" y="3067200"/>
            <a:ext cx="4852800" cy="25884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Text Placeholder 11">
            <a:extLst>
              <a:ext uri="{FF2B5EF4-FFF2-40B4-BE49-F238E27FC236}">
                <a16:creationId xmlns:a16="http://schemas.microsoft.com/office/drawing/2014/main" id="{8B9F687E-4233-724F-96C8-BFA57712F30F}"/>
              </a:ext>
            </a:extLst>
          </p:cNvPr>
          <p:cNvSpPr>
            <a:spLocks noGrp="1"/>
          </p:cNvSpPr>
          <p:nvPr>
            <p:ph type="body" sz="quarter" idx="11" hasCustomPrompt="1"/>
          </p:nvPr>
        </p:nvSpPr>
        <p:spPr>
          <a:xfrm>
            <a:off x="306000" y="1270800"/>
            <a:ext cx="1800000" cy="900000"/>
          </a:xfrm>
        </p:spPr>
        <p:txBody>
          <a:bodyPr/>
          <a:lstStyle>
            <a:lvl1pPr marL="0" indent="0">
              <a:buNone/>
              <a:defRPr sz="6400" b="1">
                <a:solidFill>
                  <a:schemeClr val="bg1"/>
                </a:solidFill>
              </a:defRPr>
            </a:lvl1pPr>
            <a:lvl2pPr marL="176213" indent="0">
              <a:buNone/>
              <a:defRPr sz="6400" b="1"/>
            </a:lvl2pPr>
            <a:lvl3pPr marL="357188" indent="0">
              <a:buNone/>
              <a:defRPr sz="6400" b="1"/>
            </a:lvl3pPr>
            <a:lvl4pPr marL="534988" indent="0">
              <a:buNone/>
              <a:defRPr sz="6400" b="1"/>
            </a:lvl4pPr>
            <a:lvl5pPr marL="715963" indent="0">
              <a:buNone/>
              <a:defRPr sz="6400" b="1"/>
            </a:lvl5pPr>
          </a:lstStyle>
          <a:p>
            <a:pPr lvl="0"/>
            <a:r>
              <a:rPr lang="en-US" noProof="0"/>
              <a:t>XX</a:t>
            </a:r>
          </a:p>
        </p:txBody>
      </p:sp>
    </p:spTree>
    <p:extLst>
      <p:ext uri="{BB962C8B-B14F-4D97-AF65-F5344CB8AC3E}">
        <p14:creationId xmlns:p14="http://schemas.microsoft.com/office/powerpoint/2010/main" val="2431918462"/>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Divider - basic layout - indigo background">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AA5D7-8C76-E536-D354-F45FBD125C3D}"/>
              </a:ext>
            </a:extLst>
          </p:cNvPr>
          <p:cNvSpPr>
            <a:spLocks noGrp="1"/>
          </p:cNvSpPr>
          <p:nvPr>
            <p:ph type="title"/>
          </p:nvPr>
        </p:nvSpPr>
        <p:spPr>
          <a:xfrm>
            <a:off x="306000" y="2023200"/>
            <a:ext cx="5642487" cy="360000"/>
          </a:xfrm>
        </p:spPr>
        <p:txBody>
          <a:bodyPr/>
          <a:lstStyle>
            <a:lvl1pPr>
              <a:defRPr b="1">
                <a:solidFill>
                  <a:schemeClr val="bg1"/>
                </a:solidFill>
              </a:defRPr>
            </a:lvl1pPr>
          </a:lstStyle>
          <a:p>
            <a:r>
              <a:rPr lang="en-US" noProof="0"/>
              <a:t>Click to edit Master title style</a:t>
            </a:r>
          </a:p>
        </p:txBody>
      </p:sp>
      <p:sp>
        <p:nvSpPr>
          <p:cNvPr id="7" name="Text Placeholder 6">
            <a:extLst>
              <a:ext uri="{FF2B5EF4-FFF2-40B4-BE49-F238E27FC236}">
                <a16:creationId xmlns:a16="http://schemas.microsoft.com/office/drawing/2014/main" id="{B069A028-AA9B-8F80-07A9-6EAC40213764}"/>
              </a:ext>
            </a:extLst>
          </p:cNvPr>
          <p:cNvSpPr>
            <a:spLocks noGrp="1"/>
          </p:cNvSpPr>
          <p:nvPr>
            <p:ph type="body" sz="quarter" idx="10"/>
          </p:nvPr>
        </p:nvSpPr>
        <p:spPr>
          <a:xfrm>
            <a:off x="306000" y="3067200"/>
            <a:ext cx="5642048" cy="25884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Text Placeholder 11">
            <a:extLst>
              <a:ext uri="{FF2B5EF4-FFF2-40B4-BE49-F238E27FC236}">
                <a16:creationId xmlns:a16="http://schemas.microsoft.com/office/drawing/2014/main" id="{8B9F687E-4233-724F-96C8-BFA57712F30F}"/>
              </a:ext>
            </a:extLst>
          </p:cNvPr>
          <p:cNvSpPr>
            <a:spLocks noGrp="1"/>
          </p:cNvSpPr>
          <p:nvPr>
            <p:ph type="body" sz="quarter" idx="11" hasCustomPrompt="1"/>
          </p:nvPr>
        </p:nvSpPr>
        <p:spPr>
          <a:xfrm>
            <a:off x="9012163" y="215900"/>
            <a:ext cx="2886150" cy="1602000"/>
          </a:xfrm>
        </p:spPr>
        <p:txBody>
          <a:bodyPr anchor="ctr"/>
          <a:lstStyle>
            <a:lvl1pPr marL="0" indent="0" algn="r">
              <a:buNone/>
              <a:defRPr sz="13800" b="1">
                <a:solidFill>
                  <a:schemeClr val="bg1"/>
                </a:solidFill>
              </a:defRPr>
            </a:lvl1pPr>
            <a:lvl2pPr marL="176213" indent="0">
              <a:buNone/>
              <a:defRPr sz="6400" b="1"/>
            </a:lvl2pPr>
            <a:lvl3pPr marL="357188" indent="0">
              <a:buNone/>
              <a:defRPr sz="6400" b="1"/>
            </a:lvl3pPr>
            <a:lvl4pPr marL="534988" indent="0">
              <a:buNone/>
              <a:defRPr sz="6400" b="1"/>
            </a:lvl4pPr>
            <a:lvl5pPr marL="715963" indent="0">
              <a:buNone/>
              <a:defRPr sz="6400" b="1"/>
            </a:lvl5pPr>
          </a:lstStyle>
          <a:p>
            <a:pPr lvl="0"/>
            <a:r>
              <a:rPr lang="en-US" noProof="0"/>
              <a:t>XX</a:t>
            </a:r>
          </a:p>
        </p:txBody>
      </p:sp>
      <p:sp>
        <p:nvSpPr>
          <p:cNvPr id="4" name="Text Placeholder 3">
            <a:extLst>
              <a:ext uri="{FF2B5EF4-FFF2-40B4-BE49-F238E27FC236}">
                <a16:creationId xmlns:a16="http://schemas.microsoft.com/office/drawing/2014/main" id="{FC9983F1-ACEA-BDAB-C2D4-50FBD45F23A3}"/>
              </a:ext>
            </a:extLst>
          </p:cNvPr>
          <p:cNvSpPr>
            <a:spLocks noGrp="1"/>
          </p:cNvSpPr>
          <p:nvPr>
            <p:ph type="body" sz="quarter" idx="12" hasCustomPrompt="1"/>
          </p:nvPr>
        </p:nvSpPr>
        <p:spPr>
          <a:xfrm>
            <a:off x="306000" y="1557338"/>
            <a:ext cx="5648400" cy="360000"/>
          </a:xfrm>
        </p:spPr>
        <p:txBody>
          <a:bodyPr/>
          <a:lstStyle>
            <a:lvl1pPr marL="0" indent="0">
              <a:buNone/>
              <a:defRPr sz="2400">
                <a:solidFill>
                  <a:schemeClr val="bg1"/>
                </a:solidFill>
              </a:defRPr>
            </a:lvl1pPr>
            <a:lvl2pPr>
              <a:defRPr sz="2400"/>
            </a:lvl2pPr>
            <a:lvl3pPr>
              <a:defRPr sz="2400"/>
            </a:lvl3pPr>
            <a:lvl4pPr>
              <a:defRPr sz="2400"/>
            </a:lvl4pPr>
            <a:lvl5pPr>
              <a:defRPr sz="2400"/>
            </a:lvl5pPr>
          </a:lstStyle>
          <a:p>
            <a:pPr lvl="0"/>
            <a:r>
              <a:rPr lang="en-US" noProof="0"/>
              <a:t>Section XX</a:t>
            </a:r>
          </a:p>
        </p:txBody>
      </p:sp>
    </p:spTree>
    <p:extLst>
      <p:ext uri="{BB962C8B-B14F-4D97-AF65-F5344CB8AC3E}">
        <p14:creationId xmlns:p14="http://schemas.microsoft.com/office/powerpoint/2010/main" val="1792118696"/>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C6B2A-25FD-97FA-B587-E577F9D470CC}"/>
              </a:ext>
            </a:extLst>
          </p:cNvPr>
          <p:cNvSpPr>
            <a:spLocks noGrp="1"/>
          </p:cNvSpPr>
          <p:nvPr>
            <p:ph type="title" hasCustomPrompt="1"/>
          </p:nvPr>
        </p:nvSpPr>
        <p:spPr>
          <a:xfrm>
            <a:off x="306000" y="306000"/>
            <a:ext cx="5648400" cy="360000"/>
          </a:xfrm>
        </p:spPr>
        <p:txBody>
          <a:bodyPr anchor="ctr"/>
          <a:lstStyle>
            <a:lvl1pPr>
              <a:defRPr/>
            </a:lvl1pPr>
          </a:lstStyle>
          <a:p>
            <a:r>
              <a:rPr lang="en-US" noProof="0"/>
              <a:t>Title</a:t>
            </a:r>
          </a:p>
        </p:txBody>
      </p:sp>
      <p:sp>
        <p:nvSpPr>
          <p:cNvPr id="7" name="Text Placeholder 6">
            <a:extLst>
              <a:ext uri="{FF2B5EF4-FFF2-40B4-BE49-F238E27FC236}">
                <a16:creationId xmlns:a16="http://schemas.microsoft.com/office/drawing/2014/main" id="{33009D2C-48BF-EB93-E681-83623E88F751}"/>
              </a:ext>
            </a:extLst>
          </p:cNvPr>
          <p:cNvSpPr>
            <a:spLocks noGrp="1"/>
          </p:cNvSpPr>
          <p:nvPr>
            <p:ph type="body" sz="quarter" idx="13" hasCustomPrompt="1"/>
          </p:nvPr>
        </p:nvSpPr>
        <p:spPr>
          <a:xfrm>
            <a:off x="306000" y="673200"/>
            <a:ext cx="5648400" cy="360000"/>
          </a:xfrm>
        </p:spPr>
        <p:txBody>
          <a:bodyPr anchor="ctr"/>
          <a:lstStyle>
            <a:lvl1pPr marL="0" indent="0">
              <a:buNone/>
              <a:defRPr sz="2400" b="1"/>
            </a:lvl1pPr>
            <a:lvl2pPr>
              <a:defRPr sz="2400" b="1"/>
            </a:lvl2pPr>
            <a:lvl3pPr>
              <a:defRPr sz="2400" b="1"/>
            </a:lvl3pPr>
            <a:lvl4pPr>
              <a:defRPr sz="2400" b="1"/>
            </a:lvl4pPr>
            <a:lvl5pPr>
              <a:defRPr sz="2400" b="1"/>
            </a:lvl5pPr>
          </a:lstStyle>
          <a:p>
            <a:pPr lvl="0"/>
            <a:r>
              <a:rPr lang="en-US" noProof="0"/>
              <a:t>Subtitle</a:t>
            </a:r>
          </a:p>
        </p:txBody>
      </p:sp>
      <p:sp>
        <p:nvSpPr>
          <p:cNvPr id="9" name="Text Placeholder 8">
            <a:extLst>
              <a:ext uri="{FF2B5EF4-FFF2-40B4-BE49-F238E27FC236}">
                <a16:creationId xmlns:a16="http://schemas.microsoft.com/office/drawing/2014/main" id="{DABBC92C-2804-6021-2D01-52726E0959A3}"/>
              </a:ext>
            </a:extLst>
          </p:cNvPr>
          <p:cNvSpPr>
            <a:spLocks noGrp="1"/>
          </p:cNvSpPr>
          <p:nvPr>
            <p:ph type="body" sz="quarter" idx="14" hasCustomPrompt="1"/>
          </p:nvPr>
        </p:nvSpPr>
        <p:spPr>
          <a:xfrm>
            <a:off x="305999" y="1260000"/>
            <a:ext cx="11581200" cy="334800"/>
          </a:xfrm>
        </p:spPr>
        <p:txBody>
          <a:bodyPr anchor="t"/>
          <a:lstStyle>
            <a:lvl1pPr marL="0" indent="0">
              <a:buNone/>
              <a:defRPr sz="1800">
                <a:solidFill>
                  <a:schemeClr val="tx2"/>
                </a:solidFill>
              </a:defRPr>
            </a:lvl1pPr>
            <a:lvl2pPr marL="176213" indent="0">
              <a:buNone/>
              <a:defRPr sz="2000">
                <a:solidFill>
                  <a:schemeClr val="tx2"/>
                </a:solidFill>
              </a:defRPr>
            </a:lvl2pPr>
            <a:lvl3pPr marL="357188" indent="0">
              <a:buNone/>
              <a:defRPr sz="2000">
                <a:solidFill>
                  <a:schemeClr val="tx2"/>
                </a:solidFill>
              </a:defRPr>
            </a:lvl3pPr>
            <a:lvl4pPr marL="534988" indent="0">
              <a:buNone/>
              <a:defRPr sz="2000">
                <a:solidFill>
                  <a:schemeClr val="tx2"/>
                </a:solidFill>
              </a:defRPr>
            </a:lvl4pPr>
            <a:lvl5pPr marL="715963" indent="0">
              <a:buNone/>
              <a:defRPr sz="2000">
                <a:solidFill>
                  <a:schemeClr val="tx2"/>
                </a:solidFill>
              </a:defRPr>
            </a:lvl5pPr>
          </a:lstStyle>
          <a:p>
            <a:pPr lvl="0"/>
            <a:r>
              <a:rPr lang="en-US" noProof="0"/>
              <a:t>Heading</a:t>
            </a:r>
          </a:p>
        </p:txBody>
      </p:sp>
      <p:sp>
        <p:nvSpPr>
          <p:cNvPr id="11" name="Content Placeholder 10">
            <a:extLst>
              <a:ext uri="{FF2B5EF4-FFF2-40B4-BE49-F238E27FC236}">
                <a16:creationId xmlns:a16="http://schemas.microsoft.com/office/drawing/2014/main" id="{58FF356F-9046-C28C-B595-84F1BF6B7746}"/>
              </a:ext>
            </a:extLst>
          </p:cNvPr>
          <p:cNvSpPr>
            <a:spLocks noGrp="1"/>
          </p:cNvSpPr>
          <p:nvPr>
            <p:ph sz="quarter" idx="15"/>
          </p:nvPr>
        </p:nvSpPr>
        <p:spPr>
          <a:xfrm>
            <a:off x="306000" y="1692000"/>
            <a:ext cx="11581200" cy="39699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4">
            <a:extLst>
              <a:ext uri="{FF2B5EF4-FFF2-40B4-BE49-F238E27FC236}">
                <a16:creationId xmlns:a16="http://schemas.microsoft.com/office/drawing/2014/main" id="{9B059810-75D6-FC37-0840-1C03E415C61A}"/>
              </a:ext>
            </a:extLst>
          </p:cNvPr>
          <p:cNvSpPr>
            <a:spLocks noGrp="1"/>
          </p:cNvSpPr>
          <p:nvPr>
            <p:ph type="ftr" sz="quarter" idx="3"/>
          </p:nvPr>
        </p:nvSpPr>
        <p:spPr>
          <a:xfrm>
            <a:off x="1200037" y="6417000"/>
            <a:ext cx="4895964" cy="270000"/>
          </a:xfrm>
          <a:prstGeom prst="rect">
            <a:avLst/>
          </a:prstGeom>
        </p:spPr>
        <p:txBody>
          <a:bodyPr vert="horz" lIns="0" tIns="45720" rIns="0" bIns="45720" rtlCol="0" anchor="ctr"/>
          <a:lstStyle>
            <a:lvl1pPr algn="l">
              <a:defRPr sz="1000">
                <a:solidFill>
                  <a:schemeClr val="tx1"/>
                </a:solidFill>
              </a:defRPr>
            </a:lvl1pPr>
          </a:lstStyle>
          <a:p>
            <a:endParaRPr lang="en-US"/>
          </a:p>
        </p:txBody>
      </p:sp>
      <p:sp>
        <p:nvSpPr>
          <p:cNvPr id="8" name="Slide Number Placeholder 5">
            <a:extLst>
              <a:ext uri="{FF2B5EF4-FFF2-40B4-BE49-F238E27FC236}">
                <a16:creationId xmlns:a16="http://schemas.microsoft.com/office/drawing/2014/main" id="{AE11DA95-C8F9-1229-7960-439A25632547}"/>
              </a:ext>
            </a:extLst>
          </p:cNvPr>
          <p:cNvSpPr>
            <a:spLocks noGrp="1"/>
          </p:cNvSpPr>
          <p:nvPr>
            <p:ph type="sldNum" sz="quarter" idx="4"/>
          </p:nvPr>
        </p:nvSpPr>
        <p:spPr>
          <a:xfrm>
            <a:off x="300037" y="6417000"/>
            <a:ext cx="900000" cy="270000"/>
          </a:xfrm>
          <a:prstGeom prst="rect">
            <a:avLst/>
          </a:prstGeom>
        </p:spPr>
        <p:txBody>
          <a:bodyPr vert="horz" lIns="0" tIns="45720" rIns="0" bIns="45720" rtlCol="0" anchor="ctr"/>
          <a:lstStyle>
            <a:lvl1pPr algn="l">
              <a:defRPr sz="1000">
                <a:solidFill>
                  <a:schemeClr val="tx1"/>
                </a:solidFill>
              </a:defRPr>
            </a:lvl1pPr>
          </a:lstStyle>
          <a:p>
            <a:fld id="{2BA56277-865E-45D3-A218-E55F896A6657}" type="slidenum">
              <a:rPr lang="en-US" smtClean="0"/>
              <a:t>‹#›</a:t>
            </a:fld>
            <a:endParaRPr lang="en-US"/>
          </a:p>
        </p:txBody>
      </p:sp>
      <p:sp>
        <p:nvSpPr>
          <p:cNvPr id="10" name="Date Placeholder 3">
            <a:extLst>
              <a:ext uri="{FF2B5EF4-FFF2-40B4-BE49-F238E27FC236}">
                <a16:creationId xmlns:a16="http://schemas.microsoft.com/office/drawing/2014/main" id="{04EFCDAA-A260-1D30-4D57-AC0303886BA4}"/>
              </a:ext>
            </a:extLst>
          </p:cNvPr>
          <p:cNvSpPr>
            <a:spLocks noGrp="1"/>
          </p:cNvSpPr>
          <p:nvPr>
            <p:ph type="dt" sz="half" idx="2"/>
          </p:nvPr>
        </p:nvSpPr>
        <p:spPr>
          <a:xfrm>
            <a:off x="6237601" y="6417000"/>
            <a:ext cx="1260000" cy="270000"/>
          </a:xfrm>
          <a:prstGeom prst="rect">
            <a:avLst/>
          </a:prstGeom>
        </p:spPr>
        <p:txBody>
          <a:bodyPr vert="horz" lIns="0" tIns="45720" rIns="0" bIns="45720" rtlCol="0" anchor="ctr"/>
          <a:lstStyle>
            <a:lvl1pPr algn="l">
              <a:defRPr sz="1000">
                <a:solidFill>
                  <a:schemeClr val="tx1"/>
                </a:solidFill>
              </a:defRPr>
            </a:lvl1pPr>
          </a:lstStyle>
          <a:p>
            <a:endParaRPr lang="en-US"/>
          </a:p>
        </p:txBody>
      </p:sp>
    </p:spTree>
    <p:extLst>
      <p:ext uri="{BB962C8B-B14F-4D97-AF65-F5344CB8AC3E}">
        <p14:creationId xmlns:p14="http://schemas.microsoft.com/office/powerpoint/2010/main" val="3980455648"/>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lternative content layou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C6B2A-25FD-97FA-B587-E577F9D470CC}"/>
              </a:ext>
            </a:extLst>
          </p:cNvPr>
          <p:cNvSpPr>
            <a:spLocks noGrp="1"/>
          </p:cNvSpPr>
          <p:nvPr>
            <p:ph type="title" hasCustomPrompt="1"/>
          </p:nvPr>
        </p:nvSpPr>
        <p:spPr>
          <a:xfrm>
            <a:off x="306000" y="306000"/>
            <a:ext cx="5648400" cy="360000"/>
          </a:xfrm>
        </p:spPr>
        <p:txBody>
          <a:bodyPr anchor="ctr"/>
          <a:lstStyle>
            <a:lvl1pPr>
              <a:defRPr/>
            </a:lvl1pPr>
          </a:lstStyle>
          <a:p>
            <a:r>
              <a:rPr lang="en-US" noProof="0"/>
              <a:t>Title</a:t>
            </a:r>
          </a:p>
        </p:txBody>
      </p:sp>
      <p:sp>
        <p:nvSpPr>
          <p:cNvPr id="7" name="Text Placeholder 6">
            <a:extLst>
              <a:ext uri="{FF2B5EF4-FFF2-40B4-BE49-F238E27FC236}">
                <a16:creationId xmlns:a16="http://schemas.microsoft.com/office/drawing/2014/main" id="{33009D2C-48BF-EB93-E681-83623E88F751}"/>
              </a:ext>
            </a:extLst>
          </p:cNvPr>
          <p:cNvSpPr>
            <a:spLocks noGrp="1"/>
          </p:cNvSpPr>
          <p:nvPr>
            <p:ph type="body" sz="quarter" idx="13" hasCustomPrompt="1"/>
          </p:nvPr>
        </p:nvSpPr>
        <p:spPr>
          <a:xfrm>
            <a:off x="306000" y="673200"/>
            <a:ext cx="5648400" cy="360000"/>
          </a:xfrm>
        </p:spPr>
        <p:txBody>
          <a:bodyPr anchor="ctr"/>
          <a:lstStyle>
            <a:lvl1pPr marL="0" indent="0">
              <a:buNone/>
              <a:defRPr sz="2400" b="1"/>
            </a:lvl1pPr>
            <a:lvl2pPr>
              <a:defRPr sz="2400" b="1"/>
            </a:lvl2pPr>
            <a:lvl3pPr>
              <a:defRPr sz="2400" b="1"/>
            </a:lvl3pPr>
            <a:lvl4pPr>
              <a:defRPr sz="2400" b="1"/>
            </a:lvl4pPr>
            <a:lvl5pPr>
              <a:defRPr sz="2400" b="1"/>
            </a:lvl5pPr>
          </a:lstStyle>
          <a:p>
            <a:pPr lvl="0"/>
            <a:r>
              <a:rPr lang="en-US" noProof="0"/>
              <a:t>Subtitle</a:t>
            </a:r>
          </a:p>
        </p:txBody>
      </p:sp>
      <p:sp>
        <p:nvSpPr>
          <p:cNvPr id="9" name="Text Placeholder 8">
            <a:extLst>
              <a:ext uri="{FF2B5EF4-FFF2-40B4-BE49-F238E27FC236}">
                <a16:creationId xmlns:a16="http://schemas.microsoft.com/office/drawing/2014/main" id="{DABBC92C-2804-6021-2D01-52726E0959A3}"/>
              </a:ext>
            </a:extLst>
          </p:cNvPr>
          <p:cNvSpPr>
            <a:spLocks noGrp="1"/>
          </p:cNvSpPr>
          <p:nvPr>
            <p:ph type="body" sz="quarter" idx="14" hasCustomPrompt="1"/>
          </p:nvPr>
        </p:nvSpPr>
        <p:spPr>
          <a:xfrm>
            <a:off x="305999" y="3616210"/>
            <a:ext cx="11581200" cy="334800"/>
          </a:xfrm>
        </p:spPr>
        <p:txBody>
          <a:bodyPr/>
          <a:lstStyle>
            <a:lvl1pPr marL="0" indent="0">
              <a:buNone/>
              <a:defRPr sz="1800">
                <a:solidFill>
                  <a:schemeClr val="tx2"/>
                </a:solidFill>
              </a:defRPr>
            </a:lvl1pPr>
            <a:lvl2pPr marL="176213" indent="0">
              <a:buNone/>
              <a:defRPr sz="2000">
                <a:solidFill>
                  <a:schemeClr val="tx2"/>
                </a:solidFill>
              </a:defRPr>
            </a:lvl2pPr>
            <a:lvl3pPr marL="357188" indent="0">
              <a:buNone/>
              <a:defRPr sz="2000">
                <a:solidFill>
                  <a:schemeClr val="tx2"/>
                </a:solidFill>
              </a:defRPr>
            </a:lvl3pPr>
            <a:lvl4pPr marL="534988" indent="0">
              <a:buNone/>
              <a:defRPr sz="2000">
                <a:solidFill>
                  <a:schemeClr val="tx2"/>
                </a:solidFill>
              </a:defRPr>
            </a:lvl4pPr>
            <a:lvl5pPr marL="715963" indent="0">
              <a:buNone/>
              <a:defRPr sz="2000">
                <a:solidFill>
                  <a:schemeClr val="tx2"/>
                </a:solidFill>
              </a:defRPr>
            </a:lvl5pPr>
          </a:lstStyle>
          <a:p>
            <a:pPr lvl="0"/>
            <a:r>
              <a:rPr lang="en-US" noProof="0"/>
              <a:t>Heading</a:t>
            </a:r>
          </a:p>
        </p:txBody>
      </p:sp>
      <p:sp>
        <p:nvSpPr>
          <p:cNvPr id="11" name="Content Placeholder 10">
            <a:extLst>
              <a:ext uri="{FF2B5EF4-FFF2-40B4-BE49-F238E27FC236}">
                <a16:creationId xmlns:a16="http://schemas.microsoft.com/office/drawing/2014/main" id="{58FF356F-9046-C28C-B595-84F1BF6B7746}"/>
              </a:ext>
            </a:extLst>
          </p:cNvPr>
          <p:cNvSpPr>
            <a:spLocks noGrp="1"/>
          </p:cNvSpPr>
          <p:nvPr>
            <p:ph sz="quarter" idx="15"/>
          </p:nvPr>
        </p:nvSpPr>
        <p:spPr>
          <a:xfrm>
            <a:off x="306000" y="4035136"/>
            <a:ext cx="11581200" cy="16839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Picture Placeholder 7">
            <a:extLst>
              <a:ext uri="{FF2B5EF4-FFF2-40B4-BE49-F238E27FC236}">
                <a16:creationId xmlns:a16="http://schemas.microsoft.com/office/drawing/2014/main" id="{88B080B3-7B7C-93B4-F84D-78B5211F63C3}"/>
              </a:ext>
            </a:extLst>
          </p:cNvPr>
          <p:cNvSpPr>
            <a:spLocks noGrp="1"/>
          </p:cNvSpPr>
          <p:nvPr>
            <p:ph type="pic" sz="quarter" idx="16"/>
          </p:nvPr>
        </p:nvSpPr>
        <p:spPr>
          <a:xfrm>
            <a:off x="0" y="1258888"/>
            <a:ext cx="12193200" cy="2165701"/>
          </a:xfrm>
          <a:solidFill>
            <a:schemeClr val="bg1">
              <a:lumMod val="95000"/>
            </a:schemeClr>
          </a:solidFill>
        </p:spPr>
        <p:txBody>
          <a:bodyPr anchor="ctr"/>
          <a:lstStyle>
            <a:lvl1pPr marL="0" indent="0" algn="ctr">
              <a:buNone/>
              <a:defRPr/>
            </a:lvl1pPr>
          </a:lstStyle>
          <a:p>
            <a:r>
              <a:rPr lang="en-US" noProof="0"/>
              <a:t>Click icon to add picture</a:t>
            </a:r>
          </a:p>
        </p:txBody>
      </p:sp>
      <p:sp>
        <p:nvSpPr>
          <p:cNvPr id="6" name="Footer Placeholder 4">
            <a:extLst>
              <a:ext uri="{FF2B5EF4-FFF2-40B4-BE49-F238E27FC236}">
                <a16:creationId xmlns:a16="http://schemas.microsoft.com/office/drawing/2014/main" id="{88987D76-4500-66B1-02AF-41D151E5BE59}"/>
              </a:ext>
            </a:extLst>
          </p:cNvPr>
          <p:cNvSpPr>
            <a:spLocks noGrp="1"/>
          </p:cNvSpPr>
          <p:nvPr>
            <p:ph type="ftr" sz="quarter" idx="3"/>
          </p:nvPr>
        </p:nvSpPr>
        <p:spPr>
          <a:xfrm>
            <a:off x="1200037" y="6417000"/>
            <a:ext cx="4895964" cy="270000"/>
          </a:xfrm>
          <a:prstGeom prst="rect">
            <a:avLst/>
          </a:prstGeom>
        </p:spPr>
        <p:txBody>
          <a:bodyPr vert="horz" lIns="0" tIns="45720" rIns="0" bIns="45720" rtlCol="0" anchor="ctr"/>
          <a:lstStyle>
            <a:lvl1pPr algn="l">
              <a:defRPr sz="1000">
                <a:solidFill>
                  <a:schemeClr val="tx1"/>
                </a:solidFill>
              </a:defRPr>
            </a:lvl1pPr>
          </a:lstStyle>
          <a:p>
            <a:endParaRPr lang="en-US"/>
          </a:p>
        </p:txBody>
      </p:sp>
      <p:sp>
        <p:nvSpPr>
          <p:cNvPr id="10" name="Slide Number Placeholder 5">
            <a:extLst>
              <a:ext uri="{FF2B5EF4-FFF2-40B4-BE49-F238E27FC236}">
                <a16:creationId xmlns:a16="http://schemas.microsoft.com/office/drawing/2014/main" id="{B22E80F9-4058-7688-6166-6354BA30F76A}"/>
              </a:ext>
            </a:extLst>
          </p:cNvPr>
          <p:cNvSpPr>
            <a:spLocks noGrp="1"/>
          </p:cNvSpPr>
          <p:nvPr>
            <p:ph type="sldNum" sz="quarter" idx="4"/>
          </p:nvPr>
        </p:nvSpPr>
        <p:spPr>
          <a:xfrm>
            <a:off x="300037" y="6417000"/>
            <a:ext cx="900000" cy="270000"/>
          </a:xfrm>
          <a:prstGeom prst="rect">
            <a:avLst/>
          </a:prstGeom>
        </p:spPr>
        <p:txBody>
          <a:bodyPr vert="horz" lIns="0" tIns="45720" rIns="0" bIns="45720" rtlCol="0" anchor="ctr"/>
          <a:lstStyle>
            <a:lvl1pPr algn="l">
              <a:defRPr sz="1000">
                <a:solidFill>
                  <a:schemeClr val="tx1"/>
                </a:solidFill>
              </a:defRPr>
            </a:lvl1pPr>
          </a:lstStyle>
          <a:p>
            <a:fld id="{2BA56277-865E-45D3-A218-E55F896A6657}" type="slidenum">
              <a:rPr lang="en-US" smtClean="0"/>
              <a:t>‹#›</a:t>
            </a:fld>
            <a:endParaRPr lang="en-US"/>
          </a:p>
        </p:txBody>
      </p:sp>
      <p:sp>
        <p:nvSpPr>
          <p:cNvPr id="12" name="Date Placeholder 3">
            <a:extLst>
              <a:ext uri="{FF2B5EF4-FFF2-40B4-BE49-F238E27FC236}">
                <a16:creationId xmlns:a16="http://schemas.microsoft.com/office/drawing/2014/main" id="{5701119F-D9DF-3462-FFB1-BCBFE32F0A9B}"/>
              </a:ext>
            </a:extLst>
          </p:cNvPr>
          <p:cNvSpPr>
            <a:spLocks noGrp="1"/>
          </p:cNvSpPr>
          <p:nvPr>
            <p:ph type="dt" sz="half" idx="2"/>
          </p:nvPr>
        </p:nvSpPr>
        <p:spPr>
          <a:xfrm>
            <a:off x="6237601" y="6417000"/>
            <a:ext cx="1260000" cy="270000"/>
          </a:xfrm>
          <a:prstGeom prst="rect">
            <a:avLst/>
          </a:prstGeom>
        </p:spPr>
        <p:txBody>
          <a:bodyPr vert="horz" lIns="0" tIns="45720" rIns="0" bIns="45720" rtlCol="0" anchor="ctr"/>
          <a:lstStyle>
            <a:lvl1pPr algn="l">
              <a:defRPr sz="1000">
                <a:solidFill>
                  <a:schemeClr val="tx1"/>
                </a:solidFill>
              </a:defRPr>
            </a:lvl1pPr>
          </a:lstStyle>
          <a:p>
            <a:endParaRPr lang="en-US"/>
          </a:p>
        </p:txBody>
      </p:sp>
    </p:spTree>
    <p:extLst>
      <p:ext uri="{BB962C8B-B14F-4D97-AF65-F5344CB8AC3E}">
        <p14:creationId xmlns:p14="http://schemas.microsoft.com/office/powerpoint/2010/main" val="3354765748"/>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lumns with 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C6B2A-25FD-97FA-B587-E577F9D470CC}"/>
              </a:ext>
            </a:extLst>
          </p:cNvPr>
          <p:cNvSpPr>
            <a:spLocks noGrp="1"/>
          </p:cNvSpPr>
          <p:nvPr>
            <p:ph type="title" hasCustomPrompt="1"/>
          </p:nvPr>
        </p:nvSpPr>
        <p:spPr>
          <a:xfrm>
            <a:off x="306000" y="306000"/>
            <a:ext cx="5648400" cy="360000"/>
          </a:xfrm>
        </p:spPr>
        <p:txBody>
          <a:bodyPr anchor="ctr"/>
          <a:lstStyle>
            <a:lvl1pPr>
              <a:defRPr/>
            </a:lvl1pPr>
          </a:lstStyle>
          <a:p>
            <a:r>
              <a:rPr lang="en-US" noProof="0"/>
              <a:t>Title</a:t>
            </a:r>
          </a:p>
        </p:txBody>
      </p:sp>
      <p:sp>
        <p:nvSpPr>
          <p:cNvPr id="7" name="Text Placeholder 6">
            <a:extLst>
              <a:ext uri="{FF2B5EF4-FFF2-40B4-BE49-F238E27FC236}">
                <a16:creationId xmlns:a16="http://schemas.microsoft.com/office/drawing/2014/main" id="{33009D2C-48BF-EB93-E681-83623E88F751}"/>
              </a:ext>
            </a:extLst>
          </p:cNvPr>
          <p:cNvSpPr>
            <a:spLocks noGrp="1"/>
          </p:cNvSpPr>
          <p:nvPr>
            <p:ph type="body" sz="quarter" idx="13" hasCustomPrompt="1"/>
          </p:nvPr>
        </p:nvSpPr>
        <p:spPr>
          <a:xfrm>
            <a:off x="306000" y="673200"/>
            <a:ext cx="5648400" cy="360000"/>
          </a:xfrm>
        </p:spPr>
        <p:txBody>
          <a:bodyPr anchor="ctr"/>
          <a:lstStyle>
            <a:lvl1pPr marL="0" indent="0">
              <a:buNone/>
              <a:defRPr sz="2400" b="1"/>
            </a:lvl1pPr>
            <a:lvl2pPr>
              <a:defRPr sz="2400" b="1"/>
            </a:lvl2pPr>
            <a:lvl3pPr>
              <a:defRPr sz="2400" b="1"/>
            </a:lvl3pPr>
            <a:lvl4pPr>
              <a:defRPr sz="2400" b="1"/>
            </a:lvl4pPr>
            <a:lvl5pPr>
              <a:defRPr sz="2400" b="1"/>
            </a:lvl5pPr>
          </a:lstStyle>
          <a:p>
            <a:pPr lvl="0"/>
            <a:r>
              <a:rPr lang="en-US" noProof="0"/>
              <a:t>Subtitle</a:t>
            </a:r>
          </a:p>
        </p:txBody>
      </p:sp>
      <p:sp>
        <p:nvSpPr>
          <p:cNvPr id="9" name="Text Placeholder 8">
            <a:extLst>
              <a:ext uri="{FF2B5EF4-FFF2-40B4-BE49-F238E27FC236}">
                <a16:creationId xmlns:a16="http://schemas.microsoft.com/office/drawing/2014/main" id="{DABBC92C-2804-6021-2D01-52726E0959A3}"/>
              </a:ext>
            </a:extLst>
          </p:cNvPr>
          <p:cNvSpPr>
            <a:spLocks noGrp="1"/>
          </p:cNvSpPr>
          <p:nvPr>
            <p:ph type="body" sz="quarter" idx="14" hasCustomPrompt="1"/>
          </p:nvPr>
        </p:nvSpPr>
        <p:spPr>
          <a:xfrm>
            <a:off x="305999" y="2158888"/>
            <a:ext cx="5648400" cy="334800"/>
          </a:xfrm>
        </p:spPr>
        <p:txBody>
          <a:bodyPr/>
          <a:lstStyle>
            <a:lvl1pPr marL="0" indent="0">
              <a:buNone/>
              <a:defRPr sz="1800">
                <a:solidFill>
                  <a:schemeClr val="tx2"/>
                </a:solidFill>
              </a:defRPr>
            </a:lvl1pPr>
            <a:lvl2pPr marL="176213" indent="0">
              <a:buNone/>
              <a:defRPr sz="2000">
                <a:solidFill>
                  <a:schemeClr val="tx2"/>
                </a:solidFill>
              </a:defRPr>
            </a:lvl2pPr>
            <a:lvl3pPr marL="357188" indent="0">
              <a:buNone/>
              <a:defRPr sz="2000">
                <a:solidFill>
                  <a:schemeClr val="tx2"/>
                </a:solidFill>
              </a:defRPr>
            </a:lvl3pPr>
            <a:lvl4pPr marL="534988" indent="0">
              <a:buNone/>
              <a:defRPr sz="2000">
                <a:solidFill>
                  <a:schemeClr val="tx2"/>
                </a:solidFill>
              </a:defRPr>
            </a:lvl4pPr>
            <a:lvl5pPr marL="715963" indent="0">
              <a:buNone/>
              <a:defRPr sz="2000">
                <a:solidFill>
                  <a:schemeClr val="tx2"/>
                </a:solidFill>
              </a:defRPr>
            </a:lvl5pPr>
          </a:lstStyle>
          <a:p>
            <a:pPr lvl="0"/>
            <a:r>
              <a:rPr lang="en-US" noProof="0"/>
              <a:t>Heading</a:t>
            </a:r>
          </a:p>
        </p:txBody>
      </p:sp>
      <p:sp>
        <p:nvSpPr>
          <p:cNvPr id="11" name="Content Placeholder 10">
            <a:extLst>
              <a:ext uri="{FF2B5EF4-FFF2-40B4-BE49-F238E27FC236}">
                <a16:creationId xmlns:a16="http://schemas.microsoft.com/office/drawing/2014/main" id="{58FF356F-9046-C28C-B595-84F1BF6B7746}"/>
              </a:ext>
            </a:extLst>
          </p:cNvPr>
          <p:cNvSpPr>
            <a:spLocks noGrp="1"/>
          </p:cNvSpPr>
          <p:nvPr>
            <p:ph sz="quarter" idx="15"/>
          </p:nvPr>
        </p:nvSpPr>
        <p:spPr>
          <a:xfrm>
            <a:off x="306000" y="2592000"/>
            <a:ext cx="5648400" cy="30915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Text Placeholder 8">
            <a:extLst>
              <a:ext uri="{FF2B5EF4-FFF2-40B4-BE49-F238E27FC236}">
                <a16:creationId xmlns:a16="http://schemas.microsoft.com/office/drawing/2014/main" id="{AF7A2340-BCCE-BAE4-1543-D93A1CF20ABA}"/>
              </a:ext>
            </a:extLst>
          </p:cNvPr>
          <p:cNvSpPr>
            <a:spLocks noGrp="1"/>
          </p:cNvSpPr>
          <p:nvPr>
            <p:ph type="body" sz="quarter" idx="16" hasCustomPrompt="1"/>
          </p:nvPr>
        </p:nvSpPr>
        <p:spPr>
          <a:xfrm>
            <a:off x="6243562" y="2160000"/>
            <a:ext cx="5648400" cy="334800"/>
          </a:xfrm>
        </p:spPr>
        <p:txBody>
          <a:bodyPr/>
          <a:lstStyle>
            <a:lvl1pPr marL="0" indent="0">
              <a:buNone/>
              <a:defRPr sz="1800">
                <a:solidFill>
                  <a:schemeClr val="tx2"/>
                </a:solidFill>
              </a:defRPr>
            </a:lvl1pPr>
            <a:lvl2pPr marL="176213" indent="0">
              <a:buNone/>
              <a:defRPr sz="2000">
                <a:solidFill>
                  <a:schemeClr val="tx2"/>
                </a:solidFill>
              </a:defRPr>
            </a:lvl2pPr>
            <a:lvl3pPr marL="357188" indent="0">
              <a:buNone/>
              <a:defRPr sz="2000">
                <a:solidFill>
                  <a:schemeClr val="tx2"/>
                </a:solidFill>
              </a:defRPr>
            </a:lvl3pPr>
            <a:lvl4pPr marL="534988" indent="0">
              <a:buNone/>
              <a:defRPr sz="2000">
                <a:solidFill>
                  <a:schemeClr val="tx2"/>
                </a:solidFill>
              </a:defRPr>
            </a:lvl4pPr>
            <a:lvl5pPr marL="715963" indent="0">
              <a:buNone/>
              <a:defRPr sz="2000">
                <a:solidFill>
                  <a:schemeClr val="tx2"/>
                </a:solidFill>
              </a:defRPr>
            </a:lvl5pPr>
          </a:lstStyle>
          <a:p>
            <a:pPr lvl="0"/>
            <a:r>
              <a:rPr lang="en-US" noProof="0"/>
              <a:t>Heading</a:t>
            </a:r>
          </a:p>
        </p:txBody>
      </p:sp>
      <p:sp>
        <p:nvSpPr>
          <p:cNvPr id="10" name="Content Placeholder 10">
            <a:extLst>
              <a:ext uri="{FF2B5EF4-FFF2-40B4-BE49-F238E27FC236}">
                <a16:creationId xmlns:a16="http://schemas.microsoft.com/office/drawing/2014/main" id="{3104CEC1-3049-629D-2BFB-508568609B5F}"/>
              </a:ext>
            </a:extLst>
          </p:cNvPr>
          <p:cNvSpPr>
            <a:spLocks noGrp="1"/>
          </p:cNvSpPr>
          <p:nvPr>
            <p:ph sz="quarter" idx="17"/>
          </p:nvPr>
        </p:nvSpPr>
        <p:spPr>
          <a:xfrm>
            <a:off x="6243563" y="2592000"/>
            <a:ext cx="5648400" cy="30915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6" name="Text Placeholder 15">
            <a:extLst>
              <a:ext uri="{FF2B5EF4-FFF2-40B4-BE49-F238E27FC236}">
                <a16:creationId xmlns:a16="http://schemas.microsoft.com/office/drawing/2014/main" id="{37F87247-C211-9AF7-A6A0-806395C2060A}"/>
              </a:ext>
            </a:extLst>
          </p:cNvPr>
          <p:cNvSpPr>
            <a:spLocks noGrp="1"/>
          </p:cNvSpPr>
          <p:nvPr>
            <p:ph type="body" sz="quarter" idx="21" hasCustomPrompt="1"/>
          </p:nvPr>
        </p:nvSpPr>
        <p:spPr>
          <a:xfrm>
            <a:off x="305999" y="1258888"/>
            <a:ext cx="11581200" cy="720000"/>
          </a:xfrm>
        </p:spPr>
        <p:txBody>
          <a:bodyPr/>
          <a:lstStyle>
            <a:lvl1pPr marL="0" indent="0">
              <a:buNone/>
              <a:defRPr sz="1800"/>
            </a:lvl1pPr>
            <a:lvl2pPr marL="176213" indent="0">
              <a:buNone/>
              <a:defRPr sz="2000"/>
            </a:lvl2pPr>
            <a:lvl3pPr marL="357188" indent="0">
              <a:buNone/>
              <a:defRPr sz="2000"/>
            </a:lvl3pPr>
            <a:lvl4pPr marL="534988" indent="0">
              <a:buNone/>
              <a:defRPr sz="2000"/>
            </a:lvl4pPr>
            <a:lvl5pPr marL="715963" indent="0">
              <a:buNone/>
              <a:defRPr sz="2000"/>
            </a:lvl5pPr>
          </a:lstStyle>
          <a:p>
            <a:pPr lvl="0"/>
            <a:r>
              <a:rPr lang="en-US" noProof="0"/>
              <a:t>Room for introductory text (2 lines maximum)</a:t>
            </a:r>
          </a:p>
        </p:txBody>
      </p:sp>
      <p:sp>
        <p:nvSpPr>
          <p:cNvPr id="8" name="Footer Placeholder 4">
            <a:extLst>
              <a:ext uri="{FF2B5EF4-FFF2-40B4-BE49-F238E27FC236}">
                <a16:creationId xmlns:a16="http://schemas.microsoft.com/office/drawing/2014/main" id="{252BEA7D-755F-5051-F9BA-E096B339D4A9}"/>
              </a:ext>
            </a:extLst>
          </p:cNvPr>
          <p:cNvSpPr>
            <a:spLocks noGrp="1"/>
          </p:cNvSpPr>
          <p:nvPr>
            <p:ph type="ftr" sz="quarter" idx="3"/>
          </p:nvPr>
        </p:nvSpPr>
        <p:spPr>
          <a:xfrm>
            <a:off x="1200037" y="6417000"/>
            <a:ext cx="4895964" cy="270000"/>
          </a:xfrm>
          <a:prstGeom prst="rect">
            <a:avLst/>
          </a:prstGeom>
        </p:spPr>
        <p:txBody>
          <a:bodyPr vert="horz" lIns="0" tIns="45720" rIns="0" bIns="45720" rtlCol="0" anchor="ctr"/>
          <a:lstStyle>
            <a:lvl1pPr algn="l">
              <a:defRPr sz="1000">
                <a:solidFill>
                  <a:schemeClr val="tx1"/>
                </a:solidFill>
              </a:defRPr>
            </a:lvl1pPr>
          </a:lstStyle>
          <a:p>
            <a:endParaRPr lang="en-US"/>
          </a:p>
        </p:txBody>
      </p:sp>
      <p:sp>
        <p:nvSpPr>
          <p:cNvPr id="15" name="Slide Number Placeholder 5">
            <a:extLst>
              <a:ext uri="{FF2B5EF4-FFF2-40B4-BE49-F238E27FC236}">
                <a16:creationId xmlns:a16="http://schemas.microsoft.com/office/drawing/2014/main" id="{E536738E-DF17-53B8-55D2-88C87B1F86AD}"/>
              </a:ext>
            </a:extLst>
          </p:cNvPr>
          <p:cNvSpPr>
            <a:spLocks noGrp="1"/>
          </p:cNvSpPr>
          <p:nvPr>
            <p:ph type="sldNum" sz="quarter" idx="4"/>
          </p:nvPr>
        </p:nvSpPr>
        <p:spPr>
          <a:xfrm>
            <a:off x="300037" y="6417000"/>
            <a:ext cx="900000" cy="270000"/>
          </a:xfrm>
          <a:prstGeom prst="rect">
            <a:avLst/>
          </a:prstGeom>
        </p:spPr>
        <p:txBody>
          <a:bodyPr vert="horz" lIns="0" tIns="45720" rIns="0" bIns="45720" rtlCol="0" anchor="ctr"/>
          <a:lstStyle>
            <a:lvl1pPr algn="l">
              <a:defRPr sz="1000">
                <a:solidFill>
                  <a:schemeClr val="tx1"/>
                </a:solidFill>
              </a:defRPr>
            </a:lvl1pPr>
          </a:lstStyle>
          <a:p>
            <a:fld id="{2BA56277-865E-45D3-A218-E55F896A6657}" type="slidenum">
              <a:rPr lang="en-US" smtClean="0"/>
              <a:t>‹#›</a:t>
            </a:fld>
            <a:endParaRPr lang="en-US"/>
          </a:p>
        </p:txBody>
      </p:sp>
      <p:sp>
        <p:nvSpPr>
          <p:cNvPr id="17" name="Date Placeholder 3">
            <a:extLst>
              <a:ext uri="{FF2B5EF4-FFF2-40B4-BE49-F238E27FC236}">
                <a16:creationId xmlns:a16="http://schemas.microsoft.com/office/drawing/2014/main" id="{523F9A51-83F3-4455-BC51-7D23E9E81F92}"/>
              </a:ext>
            </a:extLst>
          </p:cNvPr>
          <p:cNvSpPr>
            <a:spLocks noGrp="1"/>
          </p:cNvSpPr>
          <p:nvPr>
            <p:ph type="dt" sz="half" idx="2"/>
          </p:nvPr>
        </p:nvSpPr>
        <p:spPr>
          <a:xfrm>
            <a:off x="6237601" y="6417000"/>
            <a:ext cx="1260000" cy="270000"/>
          </a:xfrm>
          <a:prstGeom prst="rect">
            <a:avLst/>
          </a:prstGeom>
        </p:spPr>
        <p:txBody>
          <a:bodyPr vert="horz" lIns="0" tIns="45720" rIns="0" bIns="45720" rtlCol="0" anchor="ctr"/>
          <a:lstStyle>
            <a:lvl1pPr algn="l">
              <a:defRPr sz="1000">
                <a:solidFill>
                  <a:schemeClr val="tx1"/>
                </a:solidFill>
              </a:defRPr>
            </a:lvl1pPr>
          </a:lstStyle>
          <a:p>
            <a:endParaRPr lang="en-US"/>
          </a:p>
        </p:txBody>
      </p:sp>
    </p:spTree>
    <p:extLst>
      <p:ext uri="{BB962C8B-B14F-4D97-AF65-F5344CB8AC3E}">
        <p14:creationId xmlns:p14="http://schemas.microsoft.com/office/powerpoint/2010/main" val="1386022148"/>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lumns - banner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C6B2A-25FD-97FA-B587-E577F9D470CC}"/>
              </a:ext>
            </a:extLst>
          </p:cNvPr>
          <p:cNvSpPr>
            <a:spLocks noGrp="1"/>
          </p:cNvSpPr>
          <p:nvPr>
            <p:ph type="title" hasCustomPrompt="1"/>
          </p:nvPr>
        </p:nvSpPr>
        <p:spPr>
          <a:xfrm>
            <a:off x="306000" y="306000"/>
            <a:ext cx="5648400" cy="360000"/>
          </a:xfrm>
        </p:spPr>
        <p:txBody>
          <a:bodyPr anchor="ctr"/>
          <a:lstStyle>
            <a:lvl1pPr>
              <a:defRPr/>
            </a:lvl1pPr>
          </a:lstStyle>
          <a:p>
            <a:r>
              <a:rPr lang="en-US" noProof="0"/>
              <a:t>Title</a:t>
            </a:r>
          </a:p>
        </p:txBody>
      </p:sp>
      <p:sp>
        <p:nvSpPr>
          <p:cNvPr id="7" name="Text Placeholder 6">
            <a:extLst>
              <a:ext uri="{FF2B5EF4-FFF2-40B4-BE49-F238E27FC236}">
                <a16:creationId xmlns:a16="http://schemas.microsoft.com/office/drawing/2014/main" id="{33009D2C-48BF-EB93-E681-83623E88F751}"/>
              </a:ext>
            </a:extLst>
          </p:cNvPr>
          <p:cNvSpPr>
            <a:spLocks noGrp="1"/>
          </p:cNvSpPr>
          <p:nvPr>
            <p:ph type="body" sz="quarter" idx="13" hasCustomPrompt="1"/>
          </p:nvPr>
        </p:nvSpPr>
        <p:spPr>
          <a:xfrm>
            <a:off x="306000" y="673200"/>
            <a:ext cx="5648400" cy="360000"/>
          </a:xfrm>
        </p:spPr>
        <p:txBody>
          <a:bodyPr anchor="ctr"/>
          <a:lstStyle>
            <a:lvl1pPr marL="0" indent="0">
              <a:buNone/>
              <a:defRPr sz="2400" b="1"/>
            </a:lvl1pPr>
            <a:lvl2pPr>
              <a:defRPr sz="2400" b="1"/>
            </a:lvl2pPr>
            <a:lvl3pPr>
              <a:defRPr sz="2400" b="1"/>
            </a:lvl3pPr>
            <a:lvl4pPr>
              <a:defRPr sz="2400" b="1"/>
            </a:lvl4pPr>
            <a:lvl5pPr>
              <a:defRPr sz="2400" b="1"/>
            </a:lvl5pPr>
          </a:lstStyle>
          <a:p>
            <a:pPr lvl="0"/>
            <a:r>
              <a:rPr lang="en-US" noProof="0"/>
              <a:t>Subtitle</a:t>
            </a:r>
          </a:p>
        </p:txBody>
      </p:sp>
      <p:sp>
        <p:nvSpPr>
          <p:cNvPr id="9" name="Text Placeholder 8">
            <a:extLst>
              <a:ext uri="{FF2B5EF4-FFF2-40B4-BE49-F238E27FC236}">
                <a16:creationId xmlns:a16="http://schemas.microsoft.com/office/drawing/2014/main" id="{DABBC92C-2804-6021-2D01-52726E0959A3}"/>
              </a:ext>
            </a:extLst>
          </p:cNvPr>
          <p:cNvSpPr>
            <a:spLocks noGrp="1"/>
          </p:cNvSpPr>
          <p:nvPr>
            <p:ph type="body" sz="quarter" idx="14" hasCustomPrompt="1"/>
          </p:nvPr>
        </p:nvSpPr>
        <p:spPr>
          <a:xfrm>
            <a:off x="305999" y="2700000"/>
            <a:ext cx="5648400" cy="334800"/>
          </a:xfrm>
        </p:spPr>
        <p:txBody>
          <a:bodyPr/>
          <a:lstStyle>
            <a:lvl1pPr marL="0" indent="0">
              <a:buNone/>
              <a:defRPr sz="1800">
                <a:solidFill>
                  <a:schemeClr val="tx2"/>
                </a:solidFill>
              </a:defRPr>
            </a:lvl1pPr>
            <a:lvl2pPr marL="176213" indent="0">
              <a:buNone/>
              <a:defRPr sz="2000">
                <a:solidFill>
                  <a:schemeClr val="tx2"/>
                </a:solidFill>
              </a:defRPr>
            </a:lvl2pPr>
            <a:lvl3pPr marL="357188" indent="0">
              <a:buNone/>
              <a:defRPr sz="2000">
                <a:solidFill>
                  <a:schemeClr val="tx2"/>
                </a:solidFill>
              </a:defRPr>
            </a:lvl3pPr>
            <a:lvl4pPr marL="534988" indent="0">
              <a:buNone/>
              <a:defRPr sz="2000">
                <a:solidFill>
                  <a:schemeClr val="tx2"/>
                </a:solidFill>
              </a:defRPr>
            </a:lvl4pPr>
            <a:lvl5pPr marL="715963" indent="0">
              <a:buNone/>
              <a:defRPr sz="2000">
                <a:solidFill>
                  <a:schemeClr val="tx2"/>
                </a:solidFill>
              </a:defRPr>
            </a:lvl5pPr>
          </a:lstStyle>
          <a:p>
            <a:pPr lvl="0"/>
            <a:r>
              <a:rPr lang="en-US" noProof="0"/>
              <a:t>Heading</a:t>
            </a:r>
          </a:p>
        </p:txBody>
      </p:sp>
      <p:sp>
        <p:nvSpPr>
          <p:cNvPr id="11" name="Content Placeholder 10">
            <a:extLst>
              <a:ext uri="{FF2B5EF4-FFF2-40B4-BE49-F238E27FC236}">
                <a16:creationId xmlns:a16="http://schemas.microsoft.com/office/drawing/2014/main" id="{58FF356F-9046-C28C-B595-84F1BF6B7746}"/>
              </a:ext>
            </a:extLst>
          </p:cNvPr>
          <p:cNvSpPr>
            <a:spLocks noGrp="1"/>
          </p:cNvSpPr>
          <p:nvPr>
            <p:ph sz="quarter" idx="15"/>
          </p:nvPr>
        </p:nvSpPr>
        <p:spPr>
          <a:xfrm>
            <a:off x="306000" y="3132000"/>
            <a:ext cx="5648400" cy="28179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Text Placeholder 8">
            <a:extLst>
              <a:ext uri="{FF2B5EF4-FFF2-40B4-BE49-F238E27FC236}">
                <a16:creationId xmlns:a16="http://schemas.microsoft.com/office/drawing/2014/main" id="{AF7A2340-BCCE-BAE4-1543-D93A1CF20ABA}"/>
              </a:ext>
            </a:extLst>
          </p:cNvPr>
          <p:cNvSpPr>
            <a:spLocks noGrp="1"/>
          </p:cNvSpPr>
          <p:nvPr>
            <p:ph type="body" sz="quarter" idx="16" hasCustomPrompt="1"/>
          </p:nvPr>
        </p:nvSpPr>
        <p:spPr>
          <a:xfrm>
            <a:off x="6243562" y="2700000"/>
            <a:ext cx="5648400" cy="334800"/>
          </a:xfrm>
        </p:spPr>
        <p:txBody>
          <a:bodyPr/>
          <a:lstStyle>
            <a:lvl1pPr marL="0" indent="0">
              <a:buNone/>
              <a:defRPr sz="1800">
                <a:solidFill>
                  <a:schemeClr val="tx2"/>
                </a:solidFill>
              </a:defRPr>
            </a:lvl1pPr>
            <a:lvl2pPr marL="176213" indent="0">
              <a:buNone/>
              <a:defRPr sz="2000">
                <a:solidFill>
                  <a:schemeClr val="tx2"/>
                </a:solidFill>
              </a:defRPr>
            </a:lvl2pPr>
            <a:lvl3pPr marL="357188" indent="0">
              <a:buNone/>
              <a:defRPr sz="2000">
                <a:solidFill>
                  <a:schemeClr val="tx2"/>
                </a:solidFill>
              </a:defRPr>
            </a:lvl3pPr>
            <a:lvl4pPr marL="534988" indent="0">
              <a:buNone/>
              <a:defRPr sz="2000">
                <a:solidFill>
                  <a:schemeClr val="tx2"/>
                </a:solidFill>
              </a:defRPr>
            </a:lvl4pPr>
            <a:lvl5pPr marL="715963" indent="0">
              <a:buNone/>
              <a:defRPr sz="2000">
                <a:solidFill>
                  <a:schemeClr val="tx2"/>
                </a:solidFill>
              </a:defRPr>
            </a:lvl5pPr>
          </a:lstStyle>
          <a:p>
            <a:pPr lvl="0"/>
            <a:r>
              <a:rPr lang="en-US" noProof="0"/>
              <a:t>Heading</a:t>
            </a:r>
          </a:p>
        </p:txBody>
      </p:sp>
      <p:sp>
        <p:nvSpPr>
          <p:cNvPr id="10" name="Content Placeholder 10">
            <a:extLst>
              <a:ext uri="{FF2B5EF4-FFF2-40B4-BE49-F238E27FC236}">
                <a16:creationId xmlns:a16="http://schemas.microsoft.com/office/drawing/2014/main" id="{3104CEC1-3049-629D-2BFB-508568609B5F}"/>
              </a:ext>
            </a:extLst>
          </p:cNvPr>
          <p:cNvSpPr>
            <a:spLocks noGrp="1"/>
          </p:cNvSpPr>
          <p:nvPr>
            <p:ph sz="quarter" idx="17"/>
          </p:nvPr>
        </p:nvSpPr>
        <p:spPr>
          <a:xfrm>
            <a:off x="6243563" y="3132000"/>
            <a:ext cx="5648400" cy="28179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Picture Placeholder 11">
            <a:extLst>
              <a:ext uri="{FF2B5EF4-FFF2-40B4-BE49-F238E27FC236}">
                <a16:creationId xmlns:a16="http://schemas.microsoft.com/office/drawing/2014/main" id="{3C8821C5-A6FB-D49F-DDED-113327453D83}"/>
              </a:ext>
            </a:extLst>
          </p:cNvPr>
          <p:cNvSpPr>
            <a:spLocks noGrp="1"/>
          </p:cNvSpPr>
          <p:nvPr>
            <p:ph type="pic" sz="quarter" idx="18"/>
          </p:nvPr>
        </p:nvSpPr>
        <p:spPr>
          <a:xfrm>
            <a:off x="305999" y="1263305"/>
            <a:ext cx="5648400" cy="1242000"/>
          </a:xfrm>
          <a:solidFill>
            <a:schemeClr val="bg1">
              <a:lumMod val="95000"/>
            </a:schemeClr>
          </a:solidFill>
        </p:spPr>
        <p:txBody>
          <a:bodyPr anchor="ctr"/>
          <a:lstStyle>
            <a:lvl1pPr marL="0" indent="0" algn="ctr">
              <a:buNone/>
              <a:defRPr/>
            </a:lvl1pPr>
          </a:lstStyle>
          <a:p>
            <a:r>
              <a:rPr lang="en-US" noProof="0"/>
              <a:t>Click icon to add picture</a:t>
            </a:r>
          </a:p>
        </p:txBody>
      </p:sp>
      <p:sp>
        <p:nvSpPr>
          <p:cNvPr id="14" name="Picture Placeholder 11">
            <a:extLst>
              <a:ext uri="{FF2B5EF4-FFF2-40B4-BE49-F238E27FC236}">
                <a16:creationId xmlns:a16="http://schemas.microsoft.com/office/drawing/2014/main" id="{1137409A-77D2-E7C9-7EDA-FC9F06F8DB9E}"/>
              </a:ext>
            </a:extLst>
          </p:cNvPr>
          <p:cNvSpPr>
            <a:spLocks noGrp="1"/>
          </p:cNvSpPr>
          <p:nvPr>
            <p:ph type="pic" sz="quarter" idx="19"/>
          </p:nvPr>
        </p:nvSpPr>
        <p:spPr>
          <a:xfrm>
            <a:off x="6237601" y="1263305"/>
            <a:ext cx="5648400" cy="1242000"/>
          </a:xfrm>
          <a:solidFill>
            <a:schemeClr val="bg1">
              <a:lumMod val="95000"/>
            </a:schemeClr>
          </a:solidFill>
        </p:spPr>
        <p:txBody>
          <a:bodyPr anchor="ctr"/>
          <a:lstStyle>
            <a:lvl1pPr marL="0" indent="0" algn="ctr">
              <a:buNone/>
              <a:defRPr/>
            </a:lvl1pPr>
          </a:lstStyle>
          <a:p>
            <a:r>
              <a:rPr lang="en-US" noProof="0"/>
              <a:t>Click icon to add picture</a:t>
            </a:r>
          </a:p>
        </p:txBody>
      </p:sp>
      <p:sp>
        <p:nvSpPr>
          <p:cNvPr id="8" name="Footer Placeholder 4">
            <a:extLst>
              <a:ext uri="{FF2B5EF4-FFF2-40B4-BE49-F238E27FC236}">
                <a16:creationId xmlns:a16="http://schemas.microsoft.com/office/drawing/2014/main" id="{0BB72B54-DF08-4EDA-E38C-69BA0016EEAD}"/>
              </a:ext>
            </a:extLst>
          </p:cNvPr>
          <p:cNvSpPr>
            <a:spLocks noGrp="1"/>
          </p:cNvSpPr>
          <p:nvPr>
            <p:ph type="ftr" sz="quarter" idx="3"/>
          </p:nvPr>
        </p:nvSpPr>
        <p:spPr>
          <a:xfrm>
            <a:off x="1200037" y="6417000"/>
            <a:ext cx="4895964" cy="270000"/>
          </a:xfrm>
          <a:prstGeom prst="rect">
            <a:avLst/>
          </a:prstGeom>
        </p:spPr>
        <p:txBody>
          <a:bodyPr vert="horz" lIns="0" tIns="45720" rIns="0" bIns="45720" rtlCol="0" anchor="ctr"/>
          <a:lstStyle>
            <a:lvl1pPr algn="l">
              <a:defRPr sz="1000">
                <a:solidFill>
                  <a:schemeClr val="tx1"/>
                </a:solidFill>
              </a:defRPr>
            </a:lvl1pPr>
          </a:lstStyle>
          <a:p>
            <a:endParaRPr lang="en-US"/>
          </a:p>
        </p:txBody>
      </p:sp>
      <p:sp>
        <p:nvSpPr>
          <p:cNvPr id="13" name="Slide Number Placeholder 5">
            <a:extLst>
              <a:ext uri="{FF2B5EF4-FFF2-40B4-BE49-F238E27FC236}">
                <a16:creationId xmlns:a16="http://schemas.microsoft.com/office/drawing/2014/main" id="{5E873E80-DF18-EE8A-8ABE-732B042CC037}"/>
              </a:ext>
            </a:extLst>
          </p:cNvPr>
          <p:cNvSpPr>
            <a:spLocks noGrp="1"/>
          </p:cNvSpPr>
          <p:nvPr>
            <p:ph type="sldNum" sz="quarter" idx="4"/>
          </p:nvPr>
        </p:nvSpPr>
        <p:spPr>
          <a:xfrm>
            <a:off x="300037" y="6417000"/>
            <a:ext cx="900000" cy="270000"/>
          </a:xfrm>
          <a:prstGeom prst="rect">
            <a:avLst/>
          </a:prstGeom>
        </p:spPr>
        <p:txBody>
          <a:bodyPr vert="horz" lIns="0" tIns="45720" rIns="0" bIns="45720" rtlCol="0" anchor="ctr"/>
          <a:lstStyle>
            <a:lvl1pPr algn="l">
              <a:defRPr sz="1000">
                <a:solidFill>
                  <a:schemeClr val="tx1"/>
                </a:solidFill>
              </a:defRPr>
            </a:lvl1pPr>
          </a:lstStyle>
          <a:p>
            <a:fld id="{2BA56277-865E-45D3-A218-E55F896A6657}" type="slidenum">
              <a:rPr lang="en-US" smtClean="0"/>
              <a:t>‹#›</a:t>
            </a:fld>
            <a:endParaRPr lang="en-US"/>
          </a:p>
        </p:txBody>
      </p:sp>
      <p:sp>
        <p:nvSpPr>
          <p:cNvPr id="15" name="Date Placeholder 3">
            <a:extLst>
              <a:ext uri="{FF2B5EF4-FFF2-40B4-BE49-F238E27FC236}">
                <a16:creationId xmlns:a16="http://schemas.microsoft.com/office/drawing/2014/main" id="{F044A6FC-5F6B-C815-4573-33A36058C3F4}"/>
              </a:ext>
            </a:extLst>
          </p:cNvPr>
          <p:cNvSpPr>
            <a:spLocks noGrp="1"/>
          </p:cNvSpPr>
          <p:nvPr>
            <p:ph type="dt" sz="half" idx="2"/>
          </p:nvPr>
        </p:nvSpPr>
        <p:spPr>
          <a:xfrm>
            <a:off x="6237601" y="6417000"/>
            <a:ext cx="1260000" cy="270000"/>
          </a:xfrm>
          <a:prstGeom prst="rect">
            <a:avLst/>
          </a:prstGeom>
        </p:spPr>
        <p:txBody>
          <a:bodyPr vert="horz" lIns="0" tIns="45720" rIns="0" bIns="45720" rtlCol="0" anchor="ctr"/>
          <a:lstStyle>
            <a:lvl1pPr algn="l">
              <a:defRPr sz="1000">
                <a:solidFill>
                  <a:schemeClr val="tx1"/>
                </a:solidFill>
              </a:defRPr>
            </a:lvl1pPr>
          </a:lstStyle>
          <a:p>
            <a:endParaRPr lang="en-US"/>
          </a:p>
        </p:txBody>
      </p:sp>
    </p:spTree>
    <p:extLst>
      <p:ext uri="{BB962C8B-B14F-4D97-AF65-F5344CB8AC3E}">
        <p14:creationId xmlns:p14="http://schemas.microsoft.com/office/powerpoint/2010/main" val="2867477408"/>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hree columns with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C6B2A-25FD-97FA-B587-E577F9D470CC}"/>
              </a:ext>
            </a:extLst>
          </p:cNvPr>
          <p:cNvSpPr>
            <a:spLocks noGrp="1"/>
          </p:cNvSpPr>
          <p:nvPr>
            <p:ph type="title" hasCustomPrompt="1"/>
          </p:nvPr>
        </p:nvSpPr>
        <p:spPr>
          <a:xfrm>
            <a:off x="306000" y="306000"/>
            <a:ext cx="5648400" cy="360000"/>
          </a:xfrm>
        </p:spPr>
        <p:txBody>
          <a:bodyPr anchor="ctr"/>
          <a:lstStyle>
            <a:lvl1pPr>
              <a:defRPr/>
            </a:lvl1pPr>
          </a:lstStyle>
          <a:p>
            <a:r>
              <a:rPr lang="en-US" noProof="0"/>
              <a:t>Title</a:t>
            </a:r>
          </a:p>
        </p:txBody>
      </p:sp>
      <p:sp>
        <p:nvSpPr>
          <p:cNvPr id="7" name="Text Placeholder 6">
            <a:extLst>
              <a:ext uri="{FF2B5EF4-FFF2-40B4-BE49-F238E27FC236}">
                <a16:creationId xmlns:a16="http://schemas.microsoft.com/office/drawing/2014/main" id="{33009D2C-48BF-EB93-E681-83623E88F751}"/>
              </a:ext>
            </a:extLst>
          </p:cNvPr>
          <p:cNvSpPr>
            <a:spLocks noGrp="1"/>
          </p:cNvSpPr>
          <p:nvPr>
            <p:ph type="body" sz="quarter" idx="13" hasCustomPrompt="1"/>
          </p:nvPr>
        </p:nvSpPr>
        <p:spPr>
          <a:xfrm>
            <a:off x="306000" y="673200"/>
            <a:ext cx="5648400" cy="360000"/>
          </a:xfrm>
        </p:spPr>
        <p:txBody>
          <a:bodyPr anchor="ctr"/>
          <a:lstStyle>
            <a:lvl1pPr marL="0" indent="0">
              <a:buNone/>
              <a:defRPr sz="2400" b="1"/>
            </a:lvl1pPr>
            <a:lvl2pPr>
              <a:defRPr sz="2400" b="1"/>
            </a:lvl2pPr>
            <a:lvl3pPr>
              <a:defRPr sz="2400" b="1"/>
            </a:lvl3pPr>
            <a:lvl4pPr>
              <a:defRPr sz="2400" b="1"/>
            </a:lvl4pPr>
            <a:lvl5pPr>
              <a:defRPr sz="2400" b="1"/>
            </a:lvl5pPr>
          </a:lstStyle>
          <a:p>
            <a:pPr lvl="0"/>
            <a:r>
              <a:rPr lang="en-US" noProof="0"/>
              <a:t>Subtitle</a:t>
            </a:r>
          </a:p>
        </p:txBody>
      </p:sp>
      <p:sp>
        <p:nvSpPr>
          <p:cNvPr id="9" name="Text Placeholder 8">
            <a:extLst>
              <a:ext uri="{FF2B5EF4-FFF2-40B4-BE49-F238E27FC236}">
                <a16:creationId xmlns:a16="http://schemas.microsoft.com/office/drawing/2014/main" id="{DABBC92C-2804-6021-2D01-52726E0959A3}"/>
              </a:ext>
            </a:extLst>
          </p:cNvPr>
          <p:cNvSpPr>
            <a:spLocks noGrp="1"/>
          </p:cNvSpPr>
          <p:nvPr>
            <p:ph type="body" sz="quarter" idx="14" hasCustomPrompt="1"/>
          </p:nvPr>
        </p:nvSpPr>
        <p:spPr>
          <a:xfrm>
            <a:off x="305999" y="3330000"/>
            <a:ext cx="3668400" cy="334800"/>
          </a:xfrm>
        </p:spPr>
        <p:txBody>
          <a:bodyPr/>
          <a:lstStyle>
            <a:lvl1pPr marL="0" indent="0">
              <a:buNone/>
              <a:defRPr sz="1800">
                <a:solidFill>
                  <a:schemeClr val="tx2"/>
                </a:solidFill>
              </a:defRPr>
            </a:lvl1pPr>
            <a:lvl2pPr marL="176213" indent="0">
              <a:buNone/>
              <a:defRPr sz="2000">
                <a:solidFill>
                  <a:schemeClr val="tx2"/>
                </a:solidFill>
              </a:defRPr>
            </a:lvl2pPr>
            <a:lvl3pPr marL="357188" indent="0">
              <a:buNone/>
              <a:defRPr sz="2000">
                <a:solidFill>
                  <a:schemeClr val="tx2"/>
                </a:solidFill>
              </a:defRPr>
            </a:lvl3pPr>
            <a:lvl4pPr marL="534988" indent="0">
              <a:buNone/>
              <a:defRPr sz="2000">
                <a:solidFill>
                  <a:schemeClr val="tx2"/>
                </a:solidFill>
              </a:defRPr>
            </a:lvl4pPr>
            <a:lvl5pPr marL="715963" indent="0">
              <a:buNone/>
              <a:defRPr sz="2000">
                <a:solidFill>
                  <a:schemeClr val="tx2"/>
                </a:solidFill>
              </a:defRPr>
            </a:lvl5pPr>
          </a:lstStyle>
          <a:p>
            <a:pPr lvl="0"/>
            <a:r>
              <a:rPr lang="en-US" noProof="0"/>
              <a:t>Heading</a:t>
            </a:r>
          </a:p>
        </p:txBody>
      </p:sp>
      <p:sp>
        <p:nvSpPr>
          <p:cNvPr id="11" name="Content Placeholder 10">
            <a:extLst>
              <a:ext uri="{FF2B5EF4-FFF2-40B4-BE49-F238E27FC236}">
                <a16:creationId xmlns:a16="http://schemas.microsoft.com/office/drawing/2014/main" id="{58FF356F-9046-C28C-B595-84F1BF6B7746}"/>
              </a:ext>
            </a:extLst>
          </p:cNvPr>
          <p:cNvSpPr>
            <a:spLocks noGrp="1"/>
          </p:cNvSpPr>
          <p:nvPr>
            <p:ph sz="quarter" idx="15"/>
          </p:nvPr>
        </p:nvSpPr>
        <p:spPr>
          <a:xfrm>
            <a:off x="306000" y="3762000"/>
            <a:ext cx="3668400" cy="1794674"/>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Text Placeholder 8">
            <a:extLst>
              <a:ext uri="{FF2B5EF4-FFF2-40B4-BE49-F238E27FC236}">
                <a16:creationId xmlns:a16="http://schemas.microsoft.com/office/drawing/2014/main" id="{AF7A2340-BCCE-BAE4-1543-D93A1CF20ABA}"/>
              </a:ext>
            </a:extLst>
          </p:cNvPr>
          <p:cNvSpPr>
            <a:spLocks noGrp="1"/>
          </p:cNvSpPr>
          <p:nvPr>
            <p:ph type="body" sz="quarter" idx="16" hasCustomPrompt="1"/>
          </p:nvPr>
        </p:nvSpPr>
        <p:spPr>
          <a:xfrm>
            <a:off x="4264781" y="3330000"/>
            <a:ext cx="3668400" cy="334800"/>
          </a:xfrm>
        </p:spPr>
        <p:txBody>
          <a:bodyPr/>
          <a:lstStyle>
            <a:lvl1pPr marL="0" indent="0">
              <a:buNone/>
              <a:defRPr sz="1800">
                <a:solidFill>
                  <a:schemeClr val="tx2"/>
                </a:solidFill>
              </a:defRPr>
            </a:lvl1pPr>
            <a:lvl2pPr marL="176213" indent="0">
              <a:buNone/>
              <a:defRPr sz="2000">
                <a:solidFill>
                  <a:schemeClr val="tx2"/>
                </a:solidFill>
              </a:defRPr>
            </a:lvl2pPr>
            <a:lvl3pPr marL="357188" indent="0">
              <a:buNone/>
              <a:defRPr sz="2000">
                <a:solidFill>
                  <a:schemeClr val="tx2"/>
                </a:solidFill>
              </a:defRPr>
            </a:lvl3pPr>
            <a:lvl4pPr marL="534988" indent="0">
              <a:buNone/>
              <a:defRPr sz="2000">
                <a:solidFill>
                  <a:schemeClr val="tx2"/>
                </a:solidFill>
              </a:defRPr>
            </a:lvl4pPr>
            <a:lvl5pPr marL="715963" indent="0">
              <a:buNone/>
              <a:defRPr sz="2000">
                <a:solidFill>
                  <a:schemeClr val="tx2"/>
                </a:solidFill>
              </a:defRPr>
            </a:lvl5pPr>
          </a:lstStyle>
          <a:p>
            <a:pPr lvl="0"/>
            <a:r>
              <a:rPr lang="en-US" noProof="0"/>
              <a:t>Heading</a:t>
            </a:r>
          </a:p>
        </p:txBody>
      </p:sp>
      <p:sp>
        <p:nvSpPr>
          <p:cNvPr id="10" name="Content Placeholder 10">
            <a:extLst>
              <a:ext uri="{FF2B5EF4-FFF2-40B4-BE49-F238E27FC236}">
                <a16:creationId xmlns:a16="http://schemas.microsoft.com/office/drawing/2014/main" id="{3104CEC1-3049-629D-2BFB-508568609B5F}"/>
              </a:ext>
            </a:extLst>
          </p:cNvPr>
          <p:cNvSpPr>
            <a:spLocks noGrp="1"/>
          </p:cNvSpPr>
          <p:nvPr>
            <p:ph sz="quarter" idx="17"/>
          </p:nvPr>
        </p:nvSpPr>
        <p:spPr>
          <a:xfrm>
            <a:off x="4264782" y="3762000"/>
            <a:ext cx="3668400" cy="1794674"/>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Text Placeholder 8">
            <a:extLst>
              <a:ext uri="{FF2B5EF4-FFF2-40B4-BE49-F238E27FC236}">
                <a16:creationId xmlns:a16="http://schemas.microsoft.com/office/drawing/2014/main" id="{6EDC2CE6-943D-F3EA-85E0-34B37E4168FE}"/>
              </a:ext>
            </a:extLst>
          </p:cNvPr>
          <p:cNvSpPr>
            <a:spLocks noGrp="1"/>
          </p:cNvSpPr>
          <p:nvPr>
            <p:ph type="body" sz="quarter" idx="21" hasCustomPrompt="1"/>
          </p:nvPr>
        </p:nvSpPr>
        <p:spPr>
          <a:xfrm>
            <a:off x="8223563" y="3330000"/>
            <a:ext cx="3668400" cy="334800"/>
          </a:xfrm>
        </p:spPr>
        <p:txBody>
          <a:bodyPr/>
          <a:lstStyle>
            <a:lvl1pPr marL="0" indent="0">
              <a:buNone/>
              <a:defRPr sz="1800">
                <a:solidFill>
                  <a:schemeClr val="tx2"/>
                </a:solidFill>
              </a:defRPr>
            </a:lvl1pPr>
            <a:lvl2pPr marL="176213" indent="0">
              <a:buNone/>
              <a:defRPr sz="2000">
                <a:solidFill>
                  <a:schemeClr val="tx2"/>
                </a:solidFill>
              </a:defRPr>
            </a:lvl2pPr>
            <a:lvl3pPr marL="357188" indent="0">
              <a:buNone/>
              <a:defRPr sz="2000">
                <a:solidFill>
                  <a:schemeClr val="tx2"/>
                </a:solidFill>
              </a:defRPr>
            </a:lvl3pPr>
            <a:lvl4pPr marL="534988" indent="0">
              <a:buNone/>
              <a:defRPr sz="2000">
                <a:solidFill>
                  <a:schemeClr val="tx2"/>
                </a:solidFill>
              </a:defRPr>
            </a:lvl4pPr>
            <a:lvl5pPr marL="715963" indent="0">
              <a:buNone/>
              <a:defRPr sz="2000">
                <a:solidFill>
                  <a:schemeClr val="tx2"/>
                </a:solidFill>
              </a:defRPr>
            </a:lvl5pPr>
          </a:lstStyle>
          <a:p>
            <a:pPr lvl="0"/>
            <a:r>
              <a:rPr lang="en-US" noProof="0"/>
              <a:t>Heading</a:t>
            </a:r>
          </a:p>
        </p:txBody>
      </p:sp>
      <p:sp>
        <p:nvSpPr>
          <p:cNvPr id="4" name="Content Placeholder 10">
            <a:extLst>
              <a:ext uri="{FF2B5EF4-FFF2-40B4-BE49-F238E27FC236}">
                <a16:creationId xmlns:a16="http://schemas.microsoft.com/office/drawing/2014/main" id="{25DA77E7-7077-8025-921A-3EF4A5F2BCD1}"/>
              </a:ext>
            </a:extLst>
          </p:cNvPr>
          <p:cNvSpPr>
            <a:spLocks noGrp="1"/>
          </p:cNvSpPr>
          <p:nvPr>
            <p:ph sz="quarter" idx="22"/>
          </p:nvPr>
        </p:nvSpPr>
        <p:spPr>
          <a:xfrm>
            <a:off x="8223564" y="3762000"/>
            <a:ext cx="3668400" cy="1794674"/>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Picture Placeholder 14">
            <a:extLst>
              <a:ext uri="{FF2B5EF4-FFF2-40B4-BE49-F238E27FC236}">
                <a16:creationId xmlns:a16="http://schemas.microsoft.com/office/drawing/2014/main" id="{B4DCCE1F-07CA-AB40-F546-DC01E18A40D4}"/>
              </a:ext>
            </a:extLst>
          </p:cNvPr>
          <p:cNvSpPr>
            <a:spLocks noGrp="1"/>
          </p:cNvSpPr>
          <p:nvPr>
            <p:ph type="pic" sz="quarter" idx="23"/>
          </p:nvPr>
        </p:nvSpPr>
        <p:spPr>
          <a:xfrm>
            <a:off x="305999" y="1258888"/>
            <a:ext cx="3668400" cy="1881000"/>
          </a:xfrm>
          <a:solidFill>
            <a:schemeClr val="bg1">
              <a:lumMod val="95000"/>
            </a:schemeClr>
          </a:solidFill>
        </p:spPr>
        <p:txBody>
          <a:bodyPr anchor="ctr"/>
          <a:lstStyle>
            <a:lvl1pPr marL="0" indent="0" algn="ctr">
              <a:buNone/>
              <a:defRPr/>
            </a:lvl1pPr>
          </a:lstStyle>
          <a:p>
            <a:r>
              <a:rPr lang="en-US" noProof="0"/>
              <a:t>Click icon to add picture</a:t>
            </a:r>
          </a:p>
        </p:txBody>
      </p:sp>
      <p:sp>
        <p:nvSpPr>
          <p:cNvPr id="17" name="Picture Placeholder 14">
            <a:extLst>
              <a:ext uri="{FF2B5EF4-FFF2-40B4-BE49-F238E27FC236}">
                <a16:creationId xmlns:a16="http://schemas.microsoft.com/office/drawing/2014/main" id="{12ADB6C8-AFC8-960F-E3B0-DC264E1965A1}"/>
              </a:ext>
            </a:extLst>
          </p:cNvPr>
          <p:cNvSpPr>
            <a:spLocks noGrp="1"/>
          </p:cNvSpPr>
          <p:nvPr>
            <p:ph type="pic" sz="quarter" idx="24"/>
          </p:nvPr>
        </p:nvSpPr>
        <p:spPr>
          <a:xfrm>
            <a:off x="4264781" y="1258888"/>
            <a:ext cx="3668400" cy="1881000"/>
          </a:xfrm>
          <a:solidFill>
            <a:schemeClr val="bg1">
              <a:lumMod val="95000"/>
            </a:schemeClr>
          </a:solidFill>
        </p:spPr>
        <p:txBody>
          <a:bodyPr anchor="ctr"/>
          <a:lstStyle>
            <a:lvl1pPr marL="0" indent="0" algn="ctr">
              <a:buNone/>
              <a:defRPr/>
            </a:lvl1pPr>
          </a:lstStyle>
          <a:p>
            <a:r>
              <a:rPr lang="en-US" noProof="0"/>
              <a:t>Click icon to add picture</a:t>
            </a:r>
          </a:p>
        </p:txBody>
      </p:sp>
      <p:sp>
        <p:nvSpPr>
          <p:cNvPr id="18" name="Picture Placeholder 14">
            <a:extLst>
              <a:ext uri="{FF2B5EF4-FFF2-40B4-BE49-F238E27FC236}">
                <a16:creationId xmlns:a16="http://schemas.microsoft.com/office/drawing/2014/main" id="{6C1568C1-CB71-7803-639B-A505F707EFA1}"/>
              </a:ext>
            </a:extLst>
          </p:cNvPr>
          <p:cNvSpPr>
            <a:spLocks noGrp="1"/>
          </p:cNvSpPr>
          <p:nvPr>
            <p:ph type="pic" sz="quarter" idx="25"/>
          </p:nvPr>
        </p:nvSpPr>
        <p:spPr>
          <a:xfrm>
            <a:off x="8223563" y="1258888"/>
            <a:ext cx="3668400" cy="1881000"/>
          </a:xfrm>
          <a:solidFill>
            <a:schemeClr val="bg1">
              <a:lumMod val="95000"/>
            </a:schemeClr>
          </a:solidFill>
        </p:spPr>
        <p:txBody>
          <a:bodyPr anchor="ctr"/>
          <a:lstStyle>
            <a:lvl1pPr marL="0" indent="0" algn="ctr">
              <a:buNone/>
              <a:defRPr/>
            </a:lvl1pPr>
          </a:lstStyle>
          <a:p>
            <a:r>
              <a:rPr lang="en-US" noProof="0"/>
              <a:t>Click icon to add picture</a:t>
            </a:r>
          </a:p>
        </p:txBody>
      </p:sp>
      <p:sp>
        <p:nvSpPr>
          <p:cNvPr id="5" name="Footer Placeholder 4">
            <a:extLst>
              <a:ext uri="{FF2B5EF4-FFF2-40B4-BE49-F238E27FC236}">
                <a16:creationId xmlns:a16="http://schemas.microsoft.com/office/drawing/2014/main" id="{1F82BD59-F208-22C4-8CC7-AB485A4B9B0C}"/>
              </a:ext>
            </a:extLst>
          </p:cNvPr>
          <p:cNvSpPr>
            <a:spLocks noGrp="1"/>
          </p:cNvSpPr>
          <p:nvPr>
            <p:ph type="ftr" sz="quarter" idx="3"/>
          </p:nvPr>
        </p:nvSpPr>
        <p:spPr>
          <a:xfrm>
            <a:off x="1200037" y="6417000"/>
            <a:ext cx="4895964" cy="270000"/>
          </a:xfrm>
          <a:prstGeom prst="rect">
            <a:avLst/>
          </a:prstGeom>
        </p:spPr>
        <p:txBody>
          <a:bodyPr vert="horz" lIns="0" tIns="45720" rIns="0" bIns="45720" rtlCol="0" anchor="ctr"/>
          <a:lstStyle>
            <a:lvl1pPr algn="l">
              <a:defRPr sz="1000">
                <a:solidFill>
                  <a:schemeClr val="tx1"/>
                </a:solidFill>
              </a:defRPr>
            </a:lvl1pPr>
          </a:lstStyle>
          <a:p>
            <a:endParaRPr lang="en-US"/>
          </a:p>
        </p:txBody>
      </p:sp>
      <p:sp>
        <p:nvSpPr>
          <p:cNvPr id="8" name="Slide Number Placeholder 5">
            <a:extLst>
              <a:ext uri="{FF2B5EF4-FFF2-40B4-BE49-F238E27FC236}">
                <a16:creationId xmlns:a16="http://schemas.microsoft.com/office/drawing/2014/main" id="{A379B036-21CB-903F-14D7-925C6CB943D8}"/>
              </a:ext>
            </a:extLst>
          </p:cNvPr>
          <p:cNvSpPr>
            <a:spLocks noGrp="1"/>
          </p:cNvSpPr>
          <p:nvPr>
            <p:ph type="sldNum" sz="quarter" idx="4"/>
          </p:nvPr>
        </p:nvSpPr>
        <p:spPr>
          <a:xfrm>
            <a:off x="300037" y="6417000"/>
            <a:ext cx="900000" cy="270000"/>
          </a:xfrm>
          <a:prstGeom prst="rect">
            <a:avLst/>
          </a:prstGeom>
        </p:spPr>
        <p:txBody>
          <a:bodyPr vert="horz" lIns="0" tIns="45720" rIns="0" bIns="45720" rtlCol="0" anchor="ctr"/>
          <a:lstStyle>
            <a:lvl1pPr algn="l">
              <a:defRPr sz="1000">
                <a:solidFill>
                  <a:schemeClr val="tx1"/>
                </a:solidFill>
              </a:defRPr>
            </a:lvl1pPr>
          </a:lstStyle>
          <a:p>
            <a:fld id="{2BA56277-865E-45D3-A218-E55F896A6657}" type="slidenum">
              <a:rPr lang="en-US" smtClean="0"/>
              <a:t>‹#›</a:t>
            </a:fld>
            <a:endParaRPr lang="en-US"/>
          </a:p>
        </p:txBody>
      </p:sp>
      <p:sp>
        <p:nvSpPr>
          <p:cNvPr id="16" name="Date Placeholder 3">
            <a:extLst>
              <a:ext uri="{FF2B5EF4-FFF2-40B4-BE49-F238E27FC236}">
                <a16:creationId xmlns:a16="http://schemas.microsoft.com/office/drawing/2014/main" id="{DE571A18-10C1-1057-E565-04DAEA58B150}"/>
              </a:ext>
            </a:extLst>
          </p:cNvPr>
          <p:cNvSpPr>
            <a:spLocks noGrp="1"/>
          </p:cNvSpPr>
          <p:nvPr>
            <p:ph type="dt" sz="half" idx="2"/>
          </p:nvPr>
        </p:nvSpPr>
        <p:spPr>
          <a:xfrm>
            <a:off x="6237601" y="6417000"/>
            <a:ext cx="1260000" cy="270000"/>
          </a:xfrm>
          <a:prstGeom prst="rect">
            <a:avLst/>
          </a:prstGeom>
        </p:spPr>
        <p:txBody>
          <a:bodyPr vert="horz" lIns="0" tIns="45720" rIns="0" bIns="45720" rtlCol="0" anchor="ctr"/>
          <a:lstStyle>
            <a:lvl1pPr algn="l">
              <a:defRPr sz="1000">
                <a:solidFill>
                  <a:schemeClr val="tx1"/>
                </a:solidFill>
              </a:defRPr>
            </a:lvl1pPr>
          </a:lstStyle>
          <a:p>
            <a:endParaRPr lang="en-US"/>
          </a:p>
        </p:txBody>
      </p:sp>
    </p:spTree>
    <p:extLst>
      <p:ext uri="{BB962C8B-B14F-4D97-AF65-F5344CB8AC3E}">
        <p14:creationId xmlns:p14="http://schemas.microsoft.com/office/powerpoint/2010/main" val="2994042662"/>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hree columns with 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C6B2A-25FD-97FA-B587-E577F9D470CC}"/>
              </a:ext>
            </a:extLst>
          </p:cNvPr>
          <p:cNvSpPr>
            <a:spLocks noGrp="1"/>
          </p:cNvSpPr>
          <p:nvPr>
            <p:ph type="title" hasCustomPrompt="1"/>
          </p:nvPr>
        </p:nvSpPr>
        <p:spPr>
          <a:xfrm>
            <a:off x="306000" y="306000"/>
            <a:ext cx="5648400" cy="360000"/>
          </a:xfrm>
        </p:spPr>
        <p:txBody>
          <a:bodyPr anchor="ctr"/>
          <a:lstStyle>
            <a:lvl1pPr>
              <a:defRPr/>
            </a:lvl1pPr>
          </a:lstStyle>
          <a:p>
            <a:r>
              <a:rPr lang="en-US" noProof="0"/>
              <a:t>Title</a:t>
            </a:r>
          </a:p>
        </p:txBody>
      </p:sp>
      <p:sp>
        <p:nvSpPr>
          <p:cNvPr id="7" name="Text Placeholder 6">
            <a:extLst>
              <a:ext uri="{FF2B5EF4-FFF2-40B4-BE49-F238E27FC236}">
                <a16:creationId xmlns:a16="http://schemas.microsoft.com/office/drawing/2014/main" id="{33009D2C-48BF-EB93-E681-83623E88F751}"/>
              </a:ext>
            </a:extLst>
          </p:cNvPr>
          <p:cNvSpPr>
            <a:spLocks noGrp="1"/>
          </p:cNvSpPr>
          <p:nvPr>
            <p:ph type="body" sz="quarter" idx="13" hasCustomPrompt="1"/>
          </p:nvPr>
        </p:nvSpPr>
        <p:spPr>
          <a:xfrm>
            <a:off x="306000" y="673200"/>
            <a:ext cx="5648400" cy="360000"/>
          </a:xfrm>
        </p:spPr>
        <p:txBody>
          <a:bodyPr anchor="ctr"/>
          <a:lstStyle>
            <a:lvl1pPr marL="0" indent="0">
              <a:buNone/>
              <a:defRPr sz="2400" b="1"/>
            </a:lvl1pPr>
            <a:lvl2pPr>
              <a:defRPr sz="2400" b="1"/>
            </a:lvl2pPr>
            <a:lvl3pPr>
              <a:defRPr sz="2400" b="1"/>
            </a:lvl3pPr>
            <a:lvl4pPr>
              <a:defRPr sz="2400" b="1"/>
            </a:lvl4pPr>
            <a:lvl5pPr>
              <a:defRPr sz="2400" b="1"/>
            </a:lvl5pPr>
          </a:lstStyle>
          <a:p>
            <a:pPr lvl="0"/>
            <a:r>
              <a:rPr lang="en-US" noProof="0"/>
              <a:t>Subtitle</a:t>
            </a:r>
          </a:p>
        </p:txBody>
      </p:sp>
      <p:sp>
        <p:nvSpPr>
          <p:cNvPr id="9" name="Text Placeholder 8">
            <a:extLst>
              <a:ext uri="{FF2B5EF4-FFF2-40B4-BE49-F238E27FC236}">
                <a16:creationId xmlns:a16="http://schemas.microsoft.com/office/drawing/2014/main" id="{DABBC92C-2804-6021-2D01-52726E0959A3}"/>
              </a:ext>
            </a:extLst>
          </p:cNvPr>
          <p:cNvSpPr>
            <a:spLocks noGrp="1"/>
          </p:cNvSpPr>
          <p:nvPr>
            <p:ph type="body" sz="quarter" idx="14" hasCustomPrompt="1"/>
          </p:nvPr>
        </p:nvSpPr>
        <p:spPr>
          <a:xfrm>
            <a:off x="305999" y="2160000"/>
            <a:ext cx="3668400" cy="334800"/>
          </a:xfrm>
        </p:spPr>
        <p:txBody>
          <a:bodyPr/>
          <a:lstStyle>
            <a:lvl1pPr marL="0" indent="0">
              <a:buNone/>
              <a:defRPr sz="1800">
                <a:solidFill>
                  <a:schemeClr val="tx2"/>
                </a:solidFill>
              </a:defRPr>
            </a:lvl1pPr>
            <a:lvl2pPr marL="176213" indent="0">
              <a:buNone/>
              <a:defRPr sz="2000">
                <a:solidFill>
                  <a:schemeClr val="tx2"/>
                </a:solidFill>
              </a:defRPr>
            </a:lvl2pPr>
            <a:lvl3pPr marL="357188" indent="0">
              <a:buNone/>
              <a:defRPr sz="2000">
                <a:solidFill>
                  <a:schemeClr val="tx2"/>
                </a:solidFill>
              </a:defRPr>
            </a:lvl3pPr>
            <a:lvl4pPr marL="534988" indent="0">
              <a:buNone/>
              <a:defRPr sz="2000">
                <a:solidFill>
                  <a:schemeClr val="tx2"/>
                </a:solidFill>
              </a:defRPr>
            </a:lvl4pPr>
            <a:lvl5pPr marL="715963" indent="0">
              <a:buNone/>
              <a:defRPr sz="2000">
                <a:solidFill>
                  <a:schemeClr val="tx2"/>
                </a:solidFill>
              </a:defRPr>
            </a:lvl5pPr>
          </a:lstStyle>
          <a:p>
            <a:pPr lvl="0"/>
            <a:r>
              <a:rPr lang="en-US" noProof="0"/>
              <a:t>Heading</a:t>
            </a:r>
          </a:p>
        </p:txBody>
      </p:sp>
      <p:sp>
        <p:nvSpPr>
          <p:cNvPr id="11" name="Content Placeholder 10">
            <a:extLst>
              <a:ext uri="{FF2B5EF4-FFF2-40B4-BE49-F238E27FC236}">
                <a16:creationId xmlns:a16="http://schemas.microsoft.com/office/drawing/2014/main" id="{58FF356F-9046-C28C-B595-84F1BF6B7746}"/>
              </a:ext>
            </a:extLst>
          </p:cNvPr>
          <p:cNvSpPr>
            <a:spLocks noGrp="1"/>
          </p:cNvSpPr>
          <p:nvPr>
            <p:ph sz="quarter" idx="15"/>
          </p:nvPr>
        </p:nvSpPr>
        <p:spPr>
          <a:xfrm>
            <a:off x="306000" y="2592000"/>
            <a:ext cx="3668400" cy="33579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Text Placeholder 8">
            <a:extLst>
              <a:ext uri="{FF2B5EF4-FFF2-40B4-BE49-F238E27FC236}">
                <a16:creationId xmlns:a16="http://schemas.microsoft.com/office/drawing/2014/main" id="{AF7A2340-BCCE-BAE4-1543-D93A1CF20ABA}"/>
              </a:ext>
            </a:extLst>
          </p:cNvPr>
          <p:cNvSpPr>
            <a:spLocks noGrp="1"/>
          </p:cNvSpPr>
          <p:nvPr>
            <p:ph type="body" sz="quarter" idx="16" hasCustomPrompt="1"/>
          </p:nvPr>
        </p:nvSpPr>
        <p:spPr>
          <a:xfrm>
            <a:off x="4264781" y="2160000"/>
            <a:ext cx="3668400" cy="334800"/>
          </a:xfrm>
        </p:spPr>
        <p:txBody>
          <a:bodyPr/>
          <a:lstStyle>
            <a:lvl1pPr marL="0" indent="0">
              <a:buNone/>
              <a:defRPr sz="1800">
                <a:solidFill>
                  <a:schemeClr val="tx2"/>
                </a:solidFill>
              </a:defRPr>
            </a:lvl1pPr>
            <a:lvl2pPr marL="176213" indent="0">
              <a:buNone/>
              <a:defRPr sz="2000">
                <a:solidFill>
                  <a:schemeClr val="tx2"/>
                </a:solidFill>
              </a:defRPr>
            </a:lvl2pPr>
            <a:lvl3pPr marL="357188" indent="0">
              <a:buNone/>
              <a:defRPr sz="2000">
                <a:solidFill>
                  <a:schemeClr val="tx2"/>
                </a:solidFill>
              </a:defRPr>
            </a:lvl3pPr>
            <a:lvl4pPr marL="534988" indent="0">
              <a:buNone/>
              <a:defRPr sz="2000">
                <a:solidFill>
                  <a:schemeClr val="tx2"/>
                </a:solidFill>
              </a:defRPr>
            </a:lvl4pPr>
            <a:lvl5pPr marL="715963" indent="0">
              <a:buNone/>
              <a:defRPr sz="2000">
                <a:solidFill>
                  <a:schemeClr val="tx2"/>
                </a:solidFill>
              </a:defRPr>
            </a:lvl5pPr>
          </a:lstStyle>
          <a:p>
            <a:pPr lvl="0"/>
            <a:r>
              <a:rPr lang="en-US" noProof="0"/>
              <a:t>Heading</a:t>
            </a:r>
          </a:p>
        </p:txBody>
      </p:sp>
      <p:sp>
        <p:nvSpPr>
          <p:cNvPr id="10" name="Content Placeholder 10">
            <a:extLst>
              <a:ext uri="{FF2B5EF4-FFF2-40B4-BE49-F238E27FC236}">
                <a16:creationId xmlns:a16="http://schemas.microsoft.com/office/drawing/2014/main" id="{3104CEC1-3049-629D-2BFB-508568609B5F}"/>
              </a:ext>
            </a:extLst>
          </p:cNvPr>
          <p:cNvSpPr>
            <a:spLocks noGrp="1"/>
          </p:cNvSpPr>
          <p:nvPr>
            <p:ph sz="quarter" idx="17"/>
          </p:nvPr>
        </p:nvSpPr>
        <p:spPr>
          <a:xfrm>
            <a:off x="4264782" y="2592000"/>
            <a:ext cx="3668400" cy="33579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Text Placeholder 8">
            <a:extLst>
              <a:ext uri="{FF2B5EF4-FFF2-40B4-BE49-F238E27FC236}">
                <a16:creationId xmlns:a16="http://schemas.microsoft.com/office/drawing/2014/main" id="{6EDC2CE6-943D-F3EA-85E0-34B37E4168FE}"/>
              </a:ext>
            </a:extLst>
          </p:cNvPr>
          <p:cNvSpPr>
            <a:spLocks noGrp="1"/>
          </p:cNvSpPr>
          <p:nvPr>
            <p:ph type="body" sz="quarter" idx="21" hasCustomPrompt="1"/>
          </p:nvPr>
        </p:nvSpPr>
        <p:spPr>
          <a:xfrm>
            <a:off x="8223563" y="2160000"/>
            <a:ext cx="3668400" cy="334800"/>
          </a:xfrm>
        </p:spPr>
        <p:txBody>
          <a:bodyPr/>
          <a:lstStyle>
            <a:lvl1pPr marL="0" indent="0">
              <a:buNone/>
              <a:defRPr sz="1800">
                <a:solidFill>
                  <a:schemeClr val="tx2"/>
                </a:solidFill>
              </a:defRPr>
            </a:lvl1pPr>
            <a:lvl2pPr marL="176213" indent="0">
              <a:buNone/>
              <a:defRPr sz="2000">
                <a:solidFill>
                  <a:schemeClr val="tx2"/>
                </a:solidFill>
              </a:defRPr>
            </a:lvl2pPr>
            <a:lvl3pPr marL="357188" indent="0">
              <a:buNone/>
              <a:defRPr sz="2000">
                <a:solidFill>
                  <a:schemeClr val="tx2"/>
                </a:solidFill>
              </a:defRPr>
            </a:lvl3pPr>
            <a:lvl4pPr marL="534988" indent="0">
              <a:buNone/>
              <a:defRPr sz="2000">
                <a:solidFill>
                  <a:schemeClr val="tx2"/>
                </a:solidFill>
              </a:defRPr>
            </a:lvl4pPr>
            <a:lvl5pPr marL="715963" indent="0">
              <a:buNone/>
              <a:defRPr sz="2000">
                <a:solidFill>
                  <a:schemeClr val="tx2"/>
                </a:solidFill>
              </a:defRPr>
            </a:lvl5pPr>
          </a:lstStyle>
          <a:p>
            <a:pPr lvl="0"/>
            <a:r>
              <a:rPr lang="en-US" noProof="0"/>
              <a:t>Heading</a:t>
            </a:r>
          </a:p>
        </p:txBody>
      </p:sp>
      <p:sp>
        <p:nvSpPr>
          <p:cNvPr id="4" name="Content Placeholder 10">
            <a:extLst>
              <a:ext uri="{FF2B5EF4-FFF2-40B4-BE49-F238E27FC236}">
                <a16:creationId xmlns:a16="http://schemas.microsoft.com/office/drawing/2014/main" id="{25DA77E7-7077-8025-921A-3EF4A5F2BCD1}"/>
              </a:ext>
            </a:extLst>
          </p:cNvPr>
          <p:cNvSpPr>
            <a:spLocks noGrp="1"/>
          </p:cNvSpPr>
          <p:nvPr>
            <p:ph sz="quarter" idx="22"/>
          </p:nvPr>
        </p:nvSpPr>
        <p:spPr>
          <a:xfrm>
            <a:off x="8223564" y="2592000"/>
            <a:ext cx="3668400" cy="33579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15">
            <a:extLst>
              <a:ext uri="{FF2B5EF4-FFF2-40B4-BE49-F238E27FC236}">
                <a16:creationId xmlns:a16="http://schemas.microsoft.com/office/drawing/2014/main" id="{C37BD24B-0050-8906-E9F3-CBBB1D82894E}"/>
              </a:ext>
            </a:extLst>
          </p:cNvPr>
          <p:cNvSpPr>
            <a:spLocks noGrp="1"/>
          </p:cNvSpPr>
          <p:nvPr>
            <p:ph type="body" sz="quarter" idx="23" hasCustomPrompt="1"/>
          </p:nvPr>
        </p:nvSpPr>
        <p:spPr>
          <a:xfrm>
            <a:off x="305999" y="1258888"/>
            <a:ext cx="11581200" cy="720000"/>
          </a:xfrm>
        </p:spPr>
        <p:txBody>
          <a:bodyPr/>
          <a:lstStyle>
            <a:lvl1pPr marL="0" indent="0">
              <a:buNone/>
              <a:defRPr sz="1800"/>
            </a:lvl1pPr>
            <a:lvl2pPr marL="176213" indent="0">
              <a:buNone/>
              <a:defRPr sz="2000"/>
            </a:lvl2pPr>
            <a:lvl3pPr marL="357188" indent="0">
              <a:buNone/>
              <a:defRPr sz="2000"/>
            </a:lvl3pPr>
            <a:lvl4pPr marL="534988" indent="0">
              <a:buNone/>
              <a:defRPr sz="2000"/>
            </a:lvl4pPr>
            <a:lvl5pPr marL="715963" indent="0">
              <a:buNone/>
              <a:defRPr sz="2000"/>
            </a:lvl5pPr>
          </a:lstStyle>
          <a:p>
            <a:pPr lvl="0"/>
            <a:r>
              <a:rPr lang="en-US" noProof="0"/>
              <a:t>Room for introductory text (2 lines maximum)</a:t>
            </a:r>
          </a:p>
        </p:txBody>
      </p:sp>
      <p:sp>
        <p:nvSpPr>
          <p:cNvPr id="8" name="Footer Placeholder 4">
            <a:extLst>
              <a:ext uri="{FF2B5EF4-FFF2-40B4-BE49-F238E27FC236}">
                <a16:creationId xmlns:a16="http://schemas.microsoft.com/office/drawing/2014/main" id="{6E23CADA-821A-672D-3163-2213A3CE88E4}"/>
              </a:ext>
            </a:extLst>
          </p:cNvPr>
          <p:cNvSpPr>
            <a:spLocks noGrp="1"/>
          </p:cNvSpPr>
          <p:nvPr>
            <p:ph type="ftr" sz="quarter" idx="3"/>
          </p:nvPr>
        </p:nvSpPr>
        <p:spPr>
          <a:xfrm>
            <a:off x="1200037" y="6417000"/>
            <a:ext cx="4895964" cy="270000"/>
          </a:xfrm>
          <a:prstGeom prst="rect">
            <a:avLst/>
          </a:prstGeom>
        </p:spPr>
        <p:txBody>
          <a:bodyPr vert="horz" lIns="0" tIns="45720" rIns="0" bIns="45720" rtlCol="0" anchor="ctr"/>
          <a:lstStyle>
            <a:lvl1pPr algn="l">
              <a:defRPr sz="1000">
                <a:solidFill>
                  <a:schemeClr val="tx1"/>
                </a:solidFill>
              </a:defRPr>
            </a:lvl1pPr>
          </a:lstStyle>
          <a:p>
            <a:endParaRPr lang="en-US"/>
          </a:p>
        </p:txBody>
      </p:sp>
      <p:sp>
        <p:nvSpPr>
          <p:cNvPr id="15" name="Slide Number Placeholder 5">
            <a:extLst>
              <a:ext uri="{FF2B5EF4-FFF2-40B4-BE49-F238E27FC236}">
                <a16:creationId xmlns:a16="http://schemas.microsoft.com/office/drawing/2014/main" id="{BF6C2242-D542-24E6-0810-EADE2AD31C5D}"/>
              </a:ext>
            </a:extLst>
          </p:cNvPr>
          <p:cNvSpPr>
            <a:spLocks noGrp="1"/>
          </p:cNvSpPr>
          <p:nvPr>
            <p:ph type="sldNum" sz="quarter" idx="4"/>
          </p:nvPr>
        </p:nvSpPr>
        <p:spPr>
          <a:xfrm>
            <a:off x="300037" y="6417000"/>
            <a:ext cx="900000" cy="270000"/>
          </a:xfrm>
          <a:prstGeom prst="rect">
            <a:avLst/>
          </a:prstGeom>
        </p:spPr>
        <p:txBody>
          <a:bodyPr vert="horz" lIns="0" tIns="45720" rIns="0" bIns="45720" rtlCol="0" anchor="ctr"/>
          <a:lstStyle>
            <a:lvl1pPr algn="l">
              <a:defRPr sz="1000">
                <a:solidFill>
                  <a:schemeClr val="tx1"/>
                </a:solidFill>
              </a:defRPr>
            </a:lvl1pPr>
          </a:lstStyle>
          <a:p>
            <a:fld id="{2BA56277-865E-45D3-A218-E55F896A6657}" type="slidenum">
              <a:rPr lang="en-US" smtClean="0"/>
              <a:t>‹#›</a:t>
            </a:fld>
            <a:endParaRPr lang="en-US"/>
          </a:p>
        </p:txBody>
      </p:sp>
      <p:sp>
        <p:nvSpPr>
          <p:cNvPr id="16" name="Date Placeholder 3">
            <a:extLst>
              <a:ext uri="{FF2B5EF4-FFF2-40B4-BE49-F238E27FC236}">
                <a16:creationId xmlns:a16="http://schemas.microsoft.com/office/drawing/2014/main" id="{BDEFE6C8-9367-FA36-F824-5B52EC706486}"/>
              </a:ext>
            </a:extLst>
          </p:cNvPr>
          <p:cNvSpPr>
            <a:spLocks noGrp="1"/>
          </p:cNvSpPr>
          <p:nvPr>
            <p:ph type="dt" sz="half" idx="2"/>
          </p:nvPr>
        </p:nvSpPr>
        <p:spPr>
          <a:xfrm>
            <a:off x="6237601" y="6417000"/>
            <a:ext cx="1260000" cy="270000"/>
          </a:xfrm>
          <a:prstGeom prst="rect">
            <a:avLst/>
          </a:prstGeom>
        </p:spPr>
        <p:txBody>
          <a:bodyPr vert="horz" lIns="0" tIns="45720" rIns="0" bIns="45720" rtlCol="0" anchor="ctr"/>
          <a:lstStyle>
            <a:lvl1pPr algn="l">
              <a:defRPr sz="1000">
                <a:solidFill>
                  <a:schemeClr val="tx1"/>
                </a:solidFill>
              </a:defRPr>
            </a:lvl1pPr>
          </a:lstStyle>
          <a:p>
            <a:endParaRPr lang="en-US"/>
          </a:p>
        </p:txBody>
      </p:sp>
    </p:spTree>
    <p:extLst>
      <p:ext uri="{BB962C8B-B14F-4D97-AF65-F5344CB8AC3E}">
        <p14:creationId xmlns:p14="http://schemas.microsoft.com/office/powerpoint/2010/main" val="4186964464"/>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hree columns no 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C6B2A-25FD-97FA-B587-E577F9D470CC}"/>
              </a:ext>
            </a:extLst>
          </p:cNvPr>
          <p:cNvSpPr>
            <a:spLocks noGrp="1"/>
          </p:cNvSpPr>
          <p:nvPr>
            <p:ph type="title" hasCustomPrompt="1"/>
          </p:nvPr>
        </p:nvSpPr>
        <p:spPr>
          <a:xfrm>
            <a:off x="306000" y="306000"/>
            <a:ext cx="5648400" cy="360000"/>
          </a:xfrm>
        </p:spPr>
        <p:txBody>
          <a:bodyPr anchor="ctr"/>
          <a:lstStyle>
            <a:lvl1pPr>
              <a:defRPr/>
            </a:lvl1pPr>
          </a:lstStyle>
          <a:p>
            <a:r>
              <a:rPr lang="en-US" noProof="0"/>
              <a:t>Title</a:t>
            </a:r>
          </a:p>
        </p:txBody>
      </p:sp>
      <p:sp>
        <p:nvSpPr>
          <p:cNvPr id="7" name="Text Placeholder 6">
            <a:extLst>
              <a:ext uri="{FF2B5EF4-FFF2-40B4-BE49-F238E27FC236}">
                <a16:creationId xmlns:a16="http://schemas.microsoft.com/office/drawing/2014/main" id="{33009D2C-48BF-EB93-E681-83623E88F751}"/>
              </a:ext>
            </a:extLst>
          </p:cNvPr>
          <p:cNvSpPr>
            <a:spLocks noGrp="1"/>
          </p:cNvSpPr>
          <p:nvPr>
            <p:ph type="body" sz="quarter" idx="13" hasCustomPrompt="1"/>
          </p:nvPr>
        </p:nvSpPr>
        <p:spPr>
          <a:xfrm>
            <a:off x="306000" y="673200"/>
            <a:ext cx="5648400" cy="360000"/>
          </a:xfrm>
        </p:spPr>
        <p:txBody>
          <a:bodyPr anchor="ctr"/>
          <a:lstStyle>
            <a:lvl1pPr marL="0" indent="0">
              <a:buNone/>
              <a:defRPr sz="2400" b="1"/>
            </a:lvl1pPr>
            <a:lvl2pPr>
              <a:defRPr sz="2400" b="1"/>
            </a:lvl2pPr>
            <a:lvl3pPr>
              <a:defRPr sz="2400" b="1"/>
            </a:lvl3pPr>
            <a:lvl4pPr>
              <a:defRPr sz="2400" b="1"/>
            </a:lvl4pPr>
            <a:lvl5pPr>
              <a:defRPr sz="2400" b="1"/>
            </a:lvl5pPr>
          </a:lstStyle>
          <a:p>
            <a:pPr lvl="0"/>
            <a:r>
              <a:rPr lang="en-US" noProof="0"/>
              <a:t>Subtitle</a:t>
            </a:r>
          </a:p>
        </p:txBody>
      </p:sp>
      <p:sp>
        <p:nvSpPr>
          <p:cNvPr id="9" name="Text Placeholder 8">
            <a:extLst>
              <a:ext uri="{FF2B5EF4-FFF2-40B4-BE49-F238E27FC236}">
                <a16:creationId xmlns:a16="http://schemas.microsoft.com/office/drawing/2014/main" id="{DABBC92C-2804-6021-2D01-52726E0959A3}"/>
              </a:ext>
            </a:extLst>
          </p:cNvPr>
          <p:cNvSpPr>
            <a:spLocks noGrp="1"/>
          </p:cNvSpPr>
          <p:nvPr>
            <p:ph type="body" sz="quarter" idx="14" hasCustomPrompt="1"/>
          </p:nvPr>
        </p:nvSpPr>
        <p:spPr>
          <a:xfrm>
            <a:off x="305999" y="1260000"/>
            <a:ext cx="3668400" cy="334800"/>
          </a:xfrm>
        </p:spPr>
        <p:txBody>
          <a:bodyPr/>
          <a:lstStyle>
            <a:lvl1pPr marL="0" indent="0">
              <a:buNone/>
              <a:defRPr sz="1800">
                <a:solidFill>
                  <a:schemeClr val="tx2"/>
                </a:solidFill>
              </a:defRPr>
            </a:lvl1pPr>
            <a:lvl2pPr marL="176213" indent="0">
              <a:buNone/>
              <a:defRPr sz="2000">
                <a:solidFill>
                  <a:schemeClr val="tx2"/>
                </a:solidFill>
              </a:defRPr>
            </a:lvl2pPr>
            <a:lvl3pPr marL="357188" indent="0">
              <a:buNone/>
              <a:defRPr sz="2000">
                <a:solidFill>
                  <a:schemeClr val="tx2"/>
                </a:solidFill>
              </a:defRPr>
            </a:lvl3pPr>
            <a:lvl4pPr marL="534988" indent="0">
              <a:buNone/>
              <a:defRPr sz="2000">
                <a:solidFill>
                  <a:schemeClr val="tx2"/>
                </a:solidFill>
              </a:defRPr>
            </a:lvl4pPr>
            <a:lvl5pPr marL="715963" indent="0">
              <a:buNone/>
              <a:defRPr sz="2000">
                <a:solidFill>
                  <a:schemeClr val="tx2"/>
                </a:solidFill>
              </a:defRPr>
            </a:lvl5pPr>
          </a:lstStyle>
          <a:p>
            <a:pPr lvl="0"/>
            <a:r>
              <a:rPr lang="en-US" noProof="0"/>
              <a:t>Heading</a:t>
            </a:r>
          </a:p>
        </p:txBody>
      </p:sp>
      <p:sp>
        <p:nvSpPr>
          <p:cNvPr id="11" name="Content Placeholder 10">
            <a:extLst>
              <a:ext uri="{FF2B5EF4-FFF2-40B4-BE49-F238E27FC236}">
                <a16:creationId xmlns:a16="http://schemas.microsoft.com/office/drawing/2014/main" id="{58FF356F-9046-C28C-B595-84F1BF6B7746}"/>
              </a:ext>
            </a:extLst>
          </p:cNvPr>
          <p:cNvSpPr>
            <a:spLocks noGrp="1"/>
          </p:cNvSpPr>
          <p:nvPr>
            <p:ph sz="quarter" idx="15"/>
          </p:nvPr>
        </p:nvSpPr>
        <p:spPr>
          <a:xfrm>
            <a:off x="306000" y="1692000"/>
            <a:ext cx="3668400" cy="42579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Text Placeholder 8">
            <a:extLst>
              <a:ext uri="{FF2B5EF4-FFF2-40B4-BE49-F238E27FC236}">
                <a16:creationId xmlns:a16="http://schemas.microsoft.com/office/drawing/2014/main" id="{AF7A2340-BCCE-BAE4-1543-D93A1CF20ABA}"/>
              </a:ext>
            </a:extLst>
          </p:cNvPr>
          <p:cNvSpPr>
            <a:spLocks noGrp="1"/>
          </p:cNvSpPr>
          <p:nvPr>
            <p:ph type="body" sz="quarter" idx="16" hasCustomPrompt="1"/>
          </p:nvPr>
        </p:nvSpPr>
        <p:spPr>
          <a:xfrm>
            <a:off x="4264781" y="1260000"/>
            <a:ext cx="3668400" cy="334800"/>
          </a:xfrm>
        </p:spPr>
        <p:txBody>
          <a:bodyPr/>
          <a:lstStyle>
            <a:lvl1pPr marL="0" indent="0">
              <a:buNone/>
              <a:defRPr sz="1800">
                <a:solidFill>
                  <a:schemeClr val="tx2"/>
                </a:solidFill>
              </a:defRPr>
            </a:lvl1pPr>
            <a:lvl2pPr marL="176213" indent="0">
              <a:buNone/>
              <a:defRPr sz="2000">
                <a:solidFill>
                  <a:schemeClr val="tx2"/>
                </a:solidFill>
              </a:defRPr>
            </a:lvl2pPr>
            <a:lvl3pPr marL="357188" indent="0">
              <a:buNone/>
              <a:defRPr sz="2000">
                <a:solidFill>
                  <a:schemeClr val="tx2"/>
                </a:solidFill>
              </a:defRPr>
            </a:lvl3pPr>
            <a:lvl4pPr marL="534988" indent="0">
              <a:buNone/>
              <a:defRPr sz="2000">
                <a:solidFill>
                  <a:schemeClr val="tx2"/>
                </a:solidFill>
              </a:defRPr>
            </a:lvl4pPr>
            <a:lvl5pPr marL="715963" indent="0">
              <a:buNone/>
              <a:defRPr sz="2000">
                <a:solidFill>
                  <a:schemeClr val="tx2"/>
                </a:solidFill>
              </a:defRPr>
            </a:lvl5pPr>
          </a:lstStyle>
          <a:p>
            <a:pPr lvl="0"/>
            <a:r>
              <a:rPr lang="en-US" noProof="0"/>
              <a:t>Heading</a:t>
            </a:r>
          </a:p>
        </p:txBody>
      </p:sp>
      <p:sp>
        <p:nvSpPr>
          <p:cNvPr id="10" name="Content Placeholder 10">
            <a:extLst>
              <a:ext uri="{FF2B5EF4-FFF2-40B4-BE49-F238E27FC236}">
                <a16:creationId xmlns:a16="http://schemas.microsoft.com/office/drawing/2014/main" id="{3104CEC1-3049-629D-2BFB-508568609B5F}"/>
              </a:ext>
            </a:extLst>
          </p:cNvPr>
          <p:cNvSpPr>
            <a:spLocks noGrp="1"/>
          </p:cNvSpPr>
          <p:nvPr>
            <p:ph sz="quarter" idx="17"/>
          </p:nvPr>
        </p:nvSpPr>
        <p:spPr>
          <a:xfrm>
            <a:off x="4264782" y="1692000"/>
            <a:ext cx="3668400" cy="42579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Text Placeholder 8">
            <a:extLst>
              <a:ext uri="{FF2B5EF4-FFF2-40B4-BE49-F238E27FC236}">
                <a16:creationId xmlns:a16="http://schemas.microsoft.com/office/drawing/2014/main" id="{6EDC2CE6-943D-F3EA-85E0-34B37E4168FE}"/>
              </a:ext>
            </a:extLst>
          </p:cNvPr>
          <p:cNvSpPr>
            <a:spLocks noGrp="1"/>
          </p:cNvSpPr>
          <p:nvPr>
            <p:ph type="body" sz="quarter" idx="21" hasCustomPrompt="1"/>
          </p:nvPr>
        </p:nvSpPr>
        <p:spPr>
          <a:xfrm>
            <a:off x="8223563" y="1260000"/>
            <a:ext cx="3668400" cy="334800"/>
          </a:xfrm>
        </p:spPr>
        <p:txBody>
          <a:bodyPr/>
          <a:lstStyle>
            <a:lvl1pPr marL="0" indent="0">
              <a:buNone/>
              <a:defRPr sz="1800">
                <a:solidFill>
                  <a:schemeClr val="tx2"/>
                </a:solidFill>
              </a:defRPr>
            </a:lvl1pPr>
            <a:lvl2pPr marL="176213" indent="0">
              <a:buNone/>
              <a:defRPr sz="2000">
                <a:solidFill>
                  <a:schemeClr val="tx2"/>
                </a:solidFill>
              </a:defRPr>
            </a:lvl2pPr>
            <a:lvl3pPr marL="357188" indent="0">
              <a:buNone/>
              <a:defRPr sz="2000">
                <a:solidFill>
                  <a:schemeClr val="tx2"/>
                </a:solidFill>
              </a:defRPr>
            </a:lvl3pPr>
            <a:lvl4pPr marL="534988" indent="0">
              <a:buNone/>
              <a:defRPr sz="2000">
                <a:solidFill>
                  <a:schemeClr val="tx2"/>
                </a:solidFill>
              </a:defRPr>
            </a:lvl4pPr>
            <a:lvl5pPr marL="715963" indent="0">
              <a:buNone/>
              <a:defRPr sz="2000">
                <a:solidFill>
                  <a:schemeClr val="tx2"/>
                </a:solidFill>
              </a:defRPr>
            </a:lvl5pPr>
          </a:lstStyle>
          <a:p>
            <a:pPr lvl="0"/>
            <a:r>
              <a:rPr lang="en-US" noProof="0"/>
              <a:t>Heading</a:t>
            </a:r>
          </a:p>
        </p:txBody>
      </p:sp>
      <p:sp>
        <p:nvSpPr>
          <p:cNvPr id="4" name="Content Placeholder 10">
            <a:extLst>
              <a:ext uri="{FF2B5EF4-FFF2-40B4-BE49-F238E27FC236}">
                <a16:creationId xmlns:a16="http://schemas.microsoft.com/office/drawing/2014/main" id="{25DA77E7-7077-8025-921A-3EF4A5F2BCD1}"/>
              </a:ext>
            </a:extLst>
          </p:cNvPr>
          <p:cNvSpPr>
            <a:spLocks noGrp="1"/>
          </p:cNvSpPr>
          <p:nvPr>
            <p:ph sz="quarter" idx="22"/>
          </p:nvPr>
        </p:nvSpPr>
        <p:spPr>
          <a:xfrm>
            <a:off x="8223564" y="1692000"/>
            <a:ext cx="3668400" cy="42579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4">
            <a:extLst>
              <a:ext uri="{FF2B5EF4-FFF2-40B4-BE49-F238E27FC236}">
                <a16:creationId xmlns:a16="http://schemas.microsoft.com/office/drawing/2014/main" id="{D68993F7-779F-7E40-1B67-36630B14B4E1}"/>
              </a:ext>
            </a:extLst>
          </p:cNvPr>
          <p:cNvSpPr>
            <a:spLocks noGrp="1"/>
          </p:cNvSpPr>
          <p:nvPr>
            <p:ph type="ftr" sz="quarter" idx="3"/>
          </p:nvPr>
        </p:nvSpPr>
        <p:spPr>
          <a:xfrm>
            <a:off x="1200037" y="6417000"/>
            <a:ext cx="4895964" cy="270000"/>
          </a:xfrm>
          <a:prstGeom prst="rect">
            <a:avLst/>
          </a:prstGeom>
        </p:spPr>
        <p:txBody>
          <a:bodyPr vert="horz" lIns="0" tIns="45720" rIns="0" bIns="45720" rtlCol="0" anchor="ctr"/>
          <a:lstStyle>
            <a:lvl1pPr algn="l">
              <a:defRPr sz="1000">
                <a:solidFill>
                  <a:schemeClr val="tx1"/>
                </a:solidFill>
              </a:defRPr>
            </a:lvl1pPr>
          </a:lstStyle>
          <a:p>
            <a:endParaRPr lang="en-US"/>
          </a:p>
        </p:txBody>
      </p:sp>
      <p:sp>
        <p:nvSpPr>
          <p:cNvPr id="8" name="Slide Number Placeholder 5">
            <a:extLst>
              <a:ext uri="{FF2B5EF4-FFF2-40B4-BE49-F238E27FC236}">
                <a16:creationId xmlns:a16="http://schemas.microsoft.com/office/drawing/2014/main" id="{33C69BA3-657C-FB39-17B2-BE1C9C4384DD}"/>
              </a:ext>
            </a:extLst>
          </p:cNvPr>
          <p:cNvSpPr>
            <a:spLocks noGrp="1"/>
          </p:cNvSpPr>
          <p:nvPr>
            <p:ph type="sldNum" sz="quarter" idx="4"/>
          </p:nvPr>
        </p:nvSpPr>
        <p:spPr>
          <a:xfrm>
            <a:off x="300037" y="6417000"/>
            <a:ext cx="900000" cy="270000"/>
          </a:xfrm>
          <a:prstGeom prst="rect">
            <a:avLst/>
          </a:prstGeom>
        </p:spPr>
        <p:txBody>
          <a:bodyPr vert="horz" lIns="0" tIns="45720" rIns="0" bIns="45720" rtlCol="0" anchor="ctr"/>
          <a:lstStyle>
            <a:lvl1pPr algn="l">
              <a:defRPr sz="1000">
                <a:solidFill>
                  <a:schemeClr val="tx1"/>
                </a:solidFill>
              </a:defRPr>
            </a:lvl1pPr>
          </a:lstStyle>
          <a:p>
            <a:fld id="{2BA56277-865E-45D3-A218-E55F896A6657}" type="slidenum">
              <a:rPr lang="en-US" smtClean="0"/>
              <a:t>‹#›</a:t>
            </a:fld>
            <a:endParaRPr lang="en-US"/>
          </a:p>
        </p:txBody>
      </p:sp>
      <p:sp>
        <p:nvSpPr>
          <p:cNvPr id="15" name="Date Placeholder 3">
            <a:extLst>
              <a:ext uri="{FF2B5EF4-FFF2-40B4-BE49-F238E27FC236}">
                <a16:creationId xmlns:a16="http://schemas.microsoft.com/office/drawing/2014/main" id="{D38CBC36-2D09-B333-2FD8-A8ABBEC74E42}"/>
              </a:ext>
            </a:extLst>
          </p:cNvPr>
          <p:cNvSpPr>
            <a:spLocks noGrp="1"/>
          </p:cNvSpPr>
          <p:nvPr>
            <p:ph type="dt" sz="half" idx="2"/>
          </p:nvPr>
        </p:nvSpPr>
        <p:spPr>
          <a:xfrm>
            <a:off x="6237601" y="6417000"/>
            <a:ext cx="1260000" cy="270000"/>
          </a:xfrm>
          <a:prstGeom prst="rect">
            <a:avLst/>
          </a:prstGeom>
        </p:spPr>
        <p:txBody>
          <a:bodyPr vert="horz" lIns="0" tIns="45720" rIns="0" bIns="45720" rtlCol="0" anchor="ctr"/>
          <a:lstStyle>
            <a:lvl1pPr algn="l">
              <a:defRPr sz="1000">
                <a:solidFill>
                  <a:schemeClr val="tx1"/>
                </a:solidFill>
              </a:defRPr>
            </a:lvl1pPr>
          </a:lstStyle>
          <a:p>
            <a:endParaRPr lang="en-US"/>
          </a:p>
        </p:txBody>
      </p:sp>
    </p:spTree>
    <p:extLst>
      <p:ext uri="{BB962C8B-B14F-4D97-AF65-F5344CB8AC3E}">
        <p14:creationId xmlns:p14="http://schemas.microsoft.com/office/powerpoint/2010/main" val="4252030912"/>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Four columns with banner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C6B2A-25FD-97FA-B587-E577F9D470CC}"/>
              </a:ext>
            </a:extLst>
          </p:cNvPr>
          <p:cNvSpPr>
            <a:spLocks noGrp="1"/>
          </p:cNvSpPr>
          <p:nvPr>
            <p:ph type="title" hasCustomPrompt="1"/>
          </p:nvPr>
        </p:nvSpPr>
        <p:spPr>
          <a:xfrm>
            <a:off x="306000" y="306000"/>
            <a:ext cx="5648400" cy="360000"/>
          </a:xfrm>
        </p:spPr>
        <p:txBody>
          <a:bodyPr anchor="ctr"/>
          <a:lstStyle>
            <a:lvl1pPr>
              <a:defRPr/>
            </a:lvl1pPr>
          </a:lstStyle>
          <a:p>
            <a:r>
              <a:rPr lang="en-US" noProof="0"/>
              <a:t>Title</a:t>
            </a:r>
          </a:p>
        </p:txBody>
      </p:sp>
      <p:sp>
        <p:nvSpPr>
          <p:cNvPr id="7" name="Text Placeholder 6">
            <a:extLst>
              <a:ext uri="{FF2B5EF4-FFF2-40B4-BE49-F238E27FC236}">
                <a16:creationId xmlns:a16="http://schemas.microsoft.com/office/drawing/2014/main" id="{33009D2C-48BF-EB93-E681-83623E88F751}"/>
              </a:ext>
            </a:extLst>
          </p:cNvPr>
          <p:cNvSpPr>
            <a:spLocks noGrp="1"/>
          </p:cNvSpPr>
          <p:nvPr>
            <p:ph type="body" sz="quarter" idx="13" hasCustomPrompt="1"/>
          </p:nvPr>
        </p:nvSpPr>
        <p:spPr>
          <a:xfrm>
            <a:off x="306000" y="673200"/>
            <a:ext cx="5648400" cy="360000"/>
          </a:xfrm>
        </p:spPr>
        <p:txBody>
          <a:bodyPr anchor="ctr"/>
          <a:lstStyle>
            <a:lvl1pPr marL="0" indent="0">
              <a:buNone/>
              <a:defRPr sz="2400" b="1"/>
            </a:lvl1pPr>
            <a:lvl2pPr>
              <a:defRPr sz="2400" b="1"/>
            </a:lvl2pPr>
            <a:lvl3pPr>
              <a:defRPr sz="2400" b="1"/>
            </a:lvl3pPr>
            <a:lvl4pPr>
              <a:defRPr sz="2400" b="1"/>
            </a:lvl4pPr>
            <a:lvl5pPr>
              <a:defRPr sz="2400" b="1"/>
            </a:lvl5pPr>
          </a:lstStyle>
          <a:p>
            <a:pPr lvl="0"/>
            <a:r>
              <a:rPr lang="en-US" noProof="0"/>
              <a:t>Subtitle</a:t>
            </a:r>
          </a:p>
        </p:txBody>
      </p:sp>
      <p:sp>
        <p:nvSpPr>
          <p:cNvPr id="9" name="Text Placeholder 8">
            <a:extLst>
              <a:ext uri="{FF2B5EF4-FFF2-40B4-BE49-F238E27FC236}">
                <a16:creationId xmlns:a16="http://schemas.microsoft.com/office/drawing/2014/main" id="{DABBC92C-2804-6021-2D01-52726E0959A3}"/>
              </a:ext>
            </a:extLst>
          </p:cNvPr>
          <p:cNvSpPr>
            <a:spLocks noGrp="1"/>
          </p:cNvSpPr>
          <p:nvPr>
            <p:ph type="body" sz="quarter" idx="14" hasCustomPrompt="1"/>
          </p:nvPr>
        </p:nvSpPr>
        <p:spPr>
          <a:xfrm>
            <a:off x="305999" y="2160000"/>
            <a:ext cx="2678400" cy="334800"/>
          </a:xfrm>
        </p:spPr>
        <p:txBody>
          <a:bodyPr/>
          <a:lstStyle>
            <a:lvl1pPr marL="0" indent="0">
              <a:buNone/>
              <a:defRPr sz="1800">
                <a:solidFill>
                  <a:schemeClr val="tx2"/>
                </a:solidFill>
              </a:defRPr>
            </a:lvl1pPr>
            <a:lvl2pPr marL="176213" indent="0">
              <a:buNone/>
              <a:defRPr sz="2000">
                <a:solidFill>
                  <a:schemeClr val="tx2"/>
                </a:solidFill>
              </a:defRPr>
            </a:lvl2pPr>
            <a:lvl3pPr marL="357188" indent="0">
              <a:buNone/>
              <a:defRPr sz="2000">
                <a:solidFill>
                  <a:schemeClr val="tx2"/>
                </a:solidFill>
              </a:defRPr>
            </a:lvl3pPr>
            <a:lvl4pPr marL="534988" indent="0">
              <a:buNone/>
              <a:defRPr sz="2000">
                <a:solidFill>
                  <a:schemeClr val="tx2"/>
                </a:solidFill>
              </a:defRPr>
            </a:lvl4pPr>
            <a:lvl5pPr marL="715963" indent="0">
              <a:buNone/>
              <a:defRPr sz="2000">
                <a:solidFill>
                  <a:schemeClr val="tx2"/>
                </a:solidFill>
              </a:defRPr>
            </a:lvl5pPr>
          </a:lstStyle>
          <a:p>
            <a:pPr lvl="0"/>
            <a:r>
              <a:rPr lang="en-US" noProof="0"/>
              <a:t>Heading</a:t>
            </a:r>
          </a:p>
        </p:txBody>
      </p:sp>
      <p:sp>
        <p:nvSpPr>
          <p:cNvPr id="11" name="Content Placeholder 10">
            <a:extLst>
              <a:ext uri="{FF2B5EF4-FFF2-40B4-BE49-F238E27FC236}">
                <a16:creationId xmlns:a16="http://schemas.microsoft.com/office/drawing/2014/main" id="{58FF356F-9046-C28C-B595-84F1BF6B7746}"/>
              </a:ext>
            </a:extLst>
          </p:cNvPr>
          <p:cNvSpPr>
            <a:spLocks noGrp="1"/>
          </p:cNvSpPr>
          <p:nvPr>
            <p:ph sz="quarter" idx="15"/>
          </p:nvPr>
        </p:nvSpPr>
        <p:spPr>
          <a:xfrm>
            <a:off x="306000" y="2592000"/>
            <a:ext cx="2678400" cy="33579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Text Placeholder 8">
            <a:extLst>
              <a:ext uri="{FF2B5EF4-FFF2-40B4-BE49-F238E27FC236}">
                <a16:creationId xmlns:a16="http://schemas.microsoft.com/office/drawing/2014/main" id="{AF7A2340-BCCE-BAE4-1543-D93A1CF20ABA}"/>
              </a:ext>
            </a:extLst>
          </p:cNvPr>
          <p:cNvSpPr>
            <a:spLocks noGrp="1"/>
          </p:cNvSpPr>
          <p:nvPr>
            <p:ph type="body" sz="quarter" idx="16" hasCustomPrompt="1"/>
          </p:nvPr>
        </p:nvSpPr>
        <p:spPr>
          <a:xfrm>
            <a:off x="3275187" y="2160000"/>
            <a:ext cx="2678400" cy="334800"/>
          </a:xfrm>
        </p:spPr>
        <p:txBody>
          <a:bodyPr/>
          <a:lstStyle>
            <a:lvl1pPr marL="0" indent="0">
              <a:buNone/>
              <a:defRPr sz="1800">
                <a:solidFill>
                  <a:schemeClr val="tx2"/>
                </a:solidFill>
              </a:defRPr>
            </a:lvl1pPr>
            <a:lvl2pPr marL="176213" indent="0">
              <a:buNone/>
              <a:defRPr sz="2000">
                <a:solidFill>
                  <a:schemeClr val="tx2"/>
                </a:solidFill>
              </a:defRPr>
            </a:lvl2pPr>
            <a:lvl3pPr marL="357188" indent="0">
              <a:buNone/>
              <a:defRPr sz="2000">
                <a:solidFill>
                  <a:schemeClr val="tx2"/>
                </a:solidFill>
              </a:defRPr>
            </a:lvl3pPr>
            <a:lvl4pPr marL="534988" indent="0">
              <a:buNone/>
              <a:defRPr sz="2000">
                <a:solidFill>
                  <a:schemeClr val="tx2"/>
                </a:solidFill>
              </a:defRPr>
            </a:lvl4pPr>
            <a:lvl5pPr marL="715963" indent="0">
              <a:buNone/>
              <a:defRPr sz="2000">
                <a:solidFill>
                  <a:schemeClr val="tx2"/>
                </a:solidFill>
              </a:defRPr>
            </a:lvl5pPr>
          </a:lstStyle>
          <a:p>
            <a:pPr lvl="0"/>
            <a:r>
              <a:rPr lang="en-US" noProof="0"/>
              <a:t>Heading</a:t>
            </a:r>
          </a:p>
        </p:txBody>
      </p:sp>
      <p:sp>
        <p:nvSpPr>
          <p:cNvPr id="10" name="Content Placeholder 10">
            <a:extLst>
              <a:ext uri="{FF2B5EF4-FFF2-40B4-BE49-F238E27FC236}">
                <a16:creationId xmlns:a16="http://schemas.microsoft.com/office/drawing/2014/main" id="{3104CEC1-3049-629D-2BFB-508568609B5F}"/>
              </a:ext>
            </a:extLst>
          </p:cNvPr>
          <p:cNvSpPr>
            <a:spLocks noGrp="1"/>
          </p:cNvSpPr>
          <p:nvPr>
            <p:ph sz="quarter" idx="17"/>
          </p:nvPr>
        </p:nvSpPr>
        <p:spPr>
          <a:xfrm>
            <a:off x="3275188" y="2592000"/>
            <a:ext cx="2678400" cy="33579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Text Placeholder 8">
            <a:extLst>
              <a:ext uri="{FF2B5EF4-FFF2-40B4-BE49-F238E27FC236}">
                <a16:creationId xmlns:a16="http://schemas.microsoft.com/office/drawing/2014/main" id="{6EDC2CE6-943D-F3EA-85E0-34B37E4168FE}"/>
              </a:ext>
            </a:extLst>
          </p:cNvPr>
          <p:cNvSpPr>
            <a:spLocks noGrp="1"/>
          </p:cNvSpPr>
          <p:nvPr>
            <p:ph type="body" sz="quarter" idx="21" hasCustomPrompt="1"/>
          </p:nvPr>
        </p:nvSpPr>
        <p:spPr>
          <a:xfrm>
            <a:off x="6244375" y="2160000"/>
            <a:ext cx="2678400" cy="334800"/>
          </a:xfrm>
        </p:spPr>
        <p:txBody>
          <a:bodyPr/>
          <a:lstStyle>
            <a:lvl1pPr marL="0" indent="0">
              <a:buNone/>
              <a:defRPr sz="1800">
                <a:solidFill>
                  <a:schemeClr val="tx2"/>
                </a:solidFill>
              </a:defRPr>
            </a:lvl1pPr>
            <a:lvl2pPr marL="176213" indent="0">
              <a:buNone/>
              <a:defRPr sz="2000">
                <a:solidFill>
                  <a:schemeClr val="tx2"/>
                </a:solidFill>
              </a:defRPr>
            </a:lvl2pPr>
            <a:lvl3pPr marL="357188" indent="0">
              <a:buNone/>
              <a:defRPr sz="2000">
                <a:solidFill>
                  <a:schemeClr val="tx2"/>
                </a:solidFill>
              </a:defRPr>
            </a:lvl3pPr>
            <a:lvl4pPr marL="534988" indent="0">
              <a:buNone/>
              <a:defRPr sz="2000">
                <a:solidFill>
                  <a:schemeClr val="tx2"/>
                </a:solidFill>
              </a:defRPr>
            </a:lvl4pPr>
            <a:lvl5pPr marL="715963" indent="0">
              <a:buNone/>
              <a:defRPr sz="2000">
                <a:solidFill>
                  <a:schemeClr val="tx2"/>
                </a:solidFill>
              </a:defRPr>
            </a:lvl5pPr>
          </a:lstStyle>
          <a:p>
            <a:pPr lvl="0"/>
            <a:r>
              <a:rPr lang="en-US" noProof="0"/>
              <a:t>Heading</a:t>
            </a:r>
          </a:p>
        </p:txBody>
      </p:sp>
      <p:sp>
        <p:nvSpPr>
          <p:cNvPr id="4" name="Content Placeholder 10">
            <a:extLst>
              <a:ext uri="{FF2B5EF4-FFF2-40B4-BE49-F238E27FC236}">
                <a16:creationId xmlns:a16="http://schemas.microsoft.com/office/drawing/2014/main" id="{25DA77E7-7077-8025-921A-3EF4A5F2BCD1}"/>
              </a:ext>
            </a:extLst>
          </p:cNvPr>
          <p:cNvSpPr>
            <a:spLocks noGrp="1"/>
          </p:cNvSpPr>
          <p:nvPr>
            <p:ph sz="quarter" idx="22"/>
          </p:nvPr>
        </p:nvSpPr>
        <p:spPr>
          <a:xfrm>
            <a:off x="6244376" y="2592000"/>
            <a:ext cx="2678400" cy="33579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Picture Placeholder 14">
            <a:extLst>
              <a:ext uri="{FF2B5EF4-FFF2-40B4-BE49-F238E27FC236}">
                <a16:creationId xmlns:a16="http://schemas.microsoft.com/office/drawing/2014/main" id="{B4DCCE1F-07CA-AB40-F546-DC01E18A40D4}"/>
              </a:ext>
            </a:extLst>
          </p:cNvPr>
          <p:cNvSpPr>
            <a:spLocks noGrp="1"/>
          </p:cNvSpPr>
          <p:nvPr>
            <p:ph type="pic" sz="quarter" idx="23"/>
          </p:nvPr>
        </p:nvSpPr>
        <p:spPr>
          <a:xfrm>
            <a:off x="305999" y="1260000"/>
            <a:ext cx="2678400" cy="720000"/>
          </a:xfrm>
          <a:solidFill>
            <a:schemeClr val="bg1">
              <a:lumMod val="95000"/>
            </a:schemeClr>
          </a:solidFill>
        </p:spPr>
        <p:txBody>
          <a:bodyPr anchor="ctr"/>
          <a:lstStyle>
            <a:lvl1pPr marL="0" indent="0" algn="ctr">
              <a:buNone/>
              <a:defRPr/>
            </a:lvl1pPr>
          </a:lstStyle>
          <a:p>
            <a:r>
              <a:rPr lang="en-US" noProof="0"/>
              <a:t>Click icon to add picture</a:t>
            </a:r>
          </a:p>
        </p:txBody>
      </p:sp>
      <p:sp>
        <p:nvSpPr>
          <p:cNvPr id="17" name="Picture Placeholder 14">
            <a:extLst>
              <a:ext uri="{FF2B5EF4-FFF2-40B4-BE49-F238E27FC236}">
                <a16:creationId xmlns:a16="http://schemas.microsoft.com/office/drawing/2014/main" id="{12ADB6C8-AFC8-960F-E3B0-DC264E1965A1}"/>
              </a:ext>
            </a:extLst>
          </p:cNvPr>
          <p:cNvSpPr>
            <a:spLocks noGrp="1"/>
          </p:cNvSpPr>
          <p:nvPr>
            <p:ph type="pic" sz="quarter" idx="24"/>
          </p:nvPr>
        </p:nvSpPr>
        <p:spPr>
          <a:xfrm>
            <a:off x="3275187" y="1260000"/>
            <a:ext cx="2678400" cy="720000"/>
          </a:xfrm>
          <a:solidFill>
            <a:schemeClr val="bg1">
              <a:lumMod val="95000"/>
            </a:schemeClr>
          </a:solidFill>
        </p:spPr>
        <p:txBody>
          <a:bodyPr anchor="ctr"/>
          <a:lstStyle>
            <a:lvl1pPr marL="0" indent="0" algn="ctr">
              <a:buNone/>
              <a:defRPr/>
            </a:lvl1pPr>
          </a:lstStyle>
          <a:p>
            <a:r>
              <a:rPr lang="en-US" noProof="0"/>
              <a:t>Click icon to add picture</a:t>
            </a:r>
          </a:p>
        </p:txBody>
      </p:sp>
      <p:sp>
        <p:nvSpPr>
          <p:cNvPr id="18" name="Picture Placeholder 14">
            <a:extLst>
              <a:ext uri="{FF2B5EF4-FFF2-40B4-BE49-F238E27FC236}">
                <a16:creationId xmlns:a16="http://schemas.microsoft.com/office/drawing/2014/main" id="{6C1568C1-CB71-7803-639B-A505F707EFA1}"/>
              </a:ext>
            </a:extLst>
          </p:cNvPr>
          <p:cNvSpPr>
            <a:spLocks noGrp="1"/>
          </p:cNvSpPr>
          <p:nvPr>
            <p:ph type="pic" sz="quarter" idx="25"/>
          </p:nvPr>
        </p:nvSpPr>
        <p:spPr>
          <a:xfrm>
            <a:off x="6244375" y="1260000"/>
            <a:ext cx="2678400" cy="720000"/>
          </a:xfrm>
          <a:solidFill>
            <a:schemeClr val="bg1">
              <a:lumMod val="95000"/>
            </a:schemeClr>
          </a:solidFill>
        </p:spPr>
        <p:txBody>
          <a:bodyPr anchor="ctr"/>
          <a:lstStyle>
            <a:lvl1pPr marL="0" indent="0" algn="ctr">
              <a:buNone/>
              <a:defRPr/>
            </a:lvl1pPr>
          </a:lstStyle>
          <a:p>
            <a:r>
              <a:rPr lang="en-US" noProof="0"/>
              <a:t>Click icon to add picture</a:t>
            </a:r>
          </a:p>
        </p:txBody>
      </p:sp>
      <p:sp>
        <p:nvSpPr>
          <p:cNvPr id="5" name="Text Placeholder 8">
            <a:extLst>
              <a:ext uri="{FF2B5EF4-FFF2-40B4-BE49-F238E27FC236}">
                <a16:creationId xmlns:a16="http://schemas.microsoft.com/office/drawing/2014/main" id="{97754957-74D7-D0D5-848B-39C3E526E658}"/>
              </a:ext>
            </a:extLst>
          </p:cNvPr>
          <p:cNvSpPr>
            <a:spLocks noGrp="1"/>
          </p:cNvSpPr>
          <p:nvPr>
            <p:ph type="body" sz="quarter" idx="26" hasCustomPrompt="1"/>
          </p:nvPr>
        </p:nvSpPr>
        <p:spPr>
          <a:xfrm>
            <a:off x="9213562" y="2160000"/>
            <a:ext cx="2678400" cy="334800"/>
          </a:xfrm>
        </p:spPr>
        <p:txBody>
          <a:bodyPr/>
          <a:lstStyle>
            <a:lvl1pPr marL="0" indent="0">
              <a:buNone/>
              <a:defRPr sz="1800">
                <a:solidFill>
                  <a:schemeClr val="tx2"/>
                </a:solidFill>
              </a:defRPr>
            </a:lvl1pPr>
            <a:lvl2pPr marL="176213" indent="0">
              <a:buNone/>
              <a:defRPr sz="2000">
                <a:solidFill>
                  <a:schemeClr val="tx2"/>
                </a:solidFill>
              </a:defRPr>
            </a:lvl2pPr>
            <a:lvl3pPr marL="357188" indent="0">
              <a:buNone/>
              <a:defRPr sz="2000">
                <a:solidFill>
                  <a:schemeClr val="tx2"/>
                </a:solidFill>
              </a:defRPr>
            </a:lvl3pPr>
            <a:lvl4pPr marL="534988" indent="0">
              <a:buNone/>
              <a:defRPr sz="2000">
                <a:solidFill>
                  <a:schemeClr val="tx2"/>
                </a:solidFill>
              </a:defRPr>
            </a:lvl4pPr>
            <a:lvl5pPr marL="715963" indent="0">
              <a:buNone/>
              <a:defRPr sz="2000">
                <a:solidFill>
                  <a:schemeClr val="tx2"/>
                </a:solidFill>
              </a:defRPr>
            </a:lvl5pPr>
          </a:lstStyle>
          <a:p>
            <a:pPr lvl="0"/>
            <a:r>
              <a:rPr lang="en-US" noProof="0"/>
              <a:t>Heading</a:t>
            </a:r>
          </a:p>
        </p:txBody>
      </p:sp>
      <p:sp>
        <p:nvSpPr>
          <p:cNvPr id="8" name="Content Placeholder 10">
            <a:extLst>
              <a:ext uri="{FF2B5EF4-FFF2-40B4-BE49-F238E27FC236}">
                <a16:creationId xmlns:a16="http://schemas.microsoft.com/office/drawing/2014/main" id="{AE165B66-0E91-F9C6-89CF-10EFF86FB3F5}"/>
              </a:ext>
            </a:extLst>
          </p:cNvPr>
          <p:cNvSpPr>
            <a:spLocks noGrp="1"/>
          </p:cNvSpPr>
          <p:nvPr>
            <p:ph sz="quarter" idx="27"/>
          </p:nvPr>
        </p:nvSpPr>
        <p:spPr>
          <a:xfrm>
            <a:off x="9213563" y="2592000"/>
            <a:ext cx="2678400" cy="33579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6" name="Picture Placeholder 14">
            <a:extLst>
              <a:ext uri="{FF2B5EF4-FFF2-40B4-BE49-F238E27FC236}">
                <a16:creationId xmlns:a16="http://schemas.microsoft.com/office/drawing/2014/main" id="{A4852636-0F70-E002-0651-FFDDB11BF955}"/>
              </a:ext>
            </a:extLst>
          </p:cNvPr>
          <p:cNvSpPr>
            <a:spLocks noGrp="1"/>
          </p:cNvSpPr>
          <p:nvPr>
            <p:ph type="pic" sz="quarter" idx="28"/>
          </p:nvPr>
        </p:nvSpPr>
        <p:spPr>
          <a:xfrm>
            <a:off x="9213562" y="1260000"/>
            <a:ext cx="2678400" cy="720000"/>
          </a:xfrm>
          <a:solidFill>
            <a:schemeClr val="bg1">
              <a:lumMod val="95000"/>
            </a:schemeClr>
          </a:solidFill>
        </p:spPr>
        <p:txBody>
          <a:bodyPr anchor="ctr"/>
          <a:lstStyle>
            <a:lvl1pPr marL="0" indent="0" algn="ctr">
              <a:buNone/>
              <a:defRPr/>
            </a:lvl1pPr>
          </a:lstStyle>
          <a:p>
            <a:r>
              <a:rPr lang="en-US" noProof="0"/>
              <a:t>Click icon to add picture</a:t>
            </a:r>
          </a:p>
        </p:txBody>
      </p:sp>
      <p:sp>
        <p:nvSpPr>
          <p:cNvPr id="19" name="Footer Placeholder 4">
            <a:extLst>
              <a:ext uri="{FF2B5EF4-FFF2-40B4-BE49-F238E27FC236}">
                <a16:creationId xmlns:a16="http://schemas.microsoft.com/office/drawing/2014/main" id="{AC952033-E15C-2278-6329-4CBA9C75CF06}"/>
              </a:ext>
            </a:extLst>
          </p:cNvPr>
          <p:cNvSpPr>
            <a:spLocks noGrp="1"/>
          </p:cNvSpPr>
          <p:nvPr>
            <p:ph type="ftr" sz="quarter" idx="3"/>
          </p:nvPr>
        </p:nvSpPr>
        <p:spPr>
          <a:xfrm>
            <a:off x="1200037" y="6417000"/>
            <a:ext cx="4895964" cy="270000"/>
          </a:xfrm>
          <a:prstGeom prst="rect">
            <a:avLst/>
          </a:prstGeom>
        </p:spPr>
        <p:txBody>
          <a:bodyPr vert="horz" lIns="0" tIns="45720" rIns="0" bIns="45720" rtlCol="0" anchor="ctr"/>
          <a:lstStyle>
            <a:lvl1pPr algn="l">
              <a:defRPr sz="1000">
                <a:solidFill>
                  <a:schemeClr val="tx1"/>
                </a:solidFill>
              </a:defRPr>
            </a:lvl1pPr>
          </a:lstStyle>
          <a:p>
            <a:endParaRPr lang="en-US"/>
          </a:p>
        </p:txBody>
      </p:sp>
      <p:sp>
        <p:nvSpPr>
          <p:cNvPr id="20" name="Slide Number Placeholder 5">
            <a:extLst>
              <a:ext uri="{FF2B5EF4-FFF2-40B4-BE49-F238E27FC236}">
                <a16:creationId xmlns:a16="http://schemas.microsoft.com/office/drawing/2014/main" id="{E938ED08-129F-9914-8A02-7E1C92FBA0B3}"/>
              </a:ext>
            </a:extLst>
          </p:cNvPr>
          <p:cNvSpPr>
            <a:spLocks noGrp="1"/>
          </p:cNvSpPr>
          <p:nvPr>
            <p:ph type="sldNum" sz="quarter" idx="4"/>
          </p:nvPr>
        </p:nvSpPr>
        <p:spPr>
          <a:xfrm>
            <a:off x="300037" y="6417000"/>
            <a:ext cx="900000" cy="270000"/>
          </a:xfrm>
          <a:prstGeom prst="rect">
            <a:avLst/>
          </a:prstGeom>
        </p:spPr>
        <p:txBody>
          <a:bodyPr vert="horz" lIns="0" tIns="45720" rIns="0" bIns="45720" rtlCol="0" anchor="ctr"/>
          <a:lstStyle>
            <a:lvl1pPr algn="l">
              <a:defRPr sz="1000">
                <a:solidFill>
                  <a:schemeClr val="tx1"/>
                </a:solidFill>
              </a:defRPr>
            </a:lvl1pPr>
          </a:lstStyle>
          <a:p>
            <a:fld id="{2BA56277-865E-45D3-A218-E55F896A6657}" type="slidenum">
              <a:rPr lang="en-US" smtClean="0"/>
              <a:t>‹#›</a:t>
            </a:fld>
            <a:endParaRPr lang="en-US"/>
          </a:p>
        </p:txBody>
      </p:sp>
      <p:sp>
        <p:nvSpPr>
          <p:cNvPr id="21" name="Date Placeholder 3">
            <a:extLst>
              <a:ext uri="{FF2B5EF4-FFF2-40B4-BE49-F238E27FC236}">
                <a16:creationId xmlns:a16="http://schemas.microsoft.com/office/drawing/2014/main" id="{6B51DB8A-F86D-5188-E971-6A86BE74A43F}"/>
              </a:ext>
            </a:extLst>
          </p:cNvPr>
          <p:cNvSpPr>
            <a:spLocks noGrp="1"/>
          </p:cNvSpPr>
          <p:nvPr>
            <p:ph type="dt" sz="half" idx="2"/>
          </p:nvPr>
        </p:nvSpPr>
        <p:spPr>
          <a:xfrm>
            <a:off x="6237601" y="6417000"/>
            <a:ext cx="1260000" cy="270000"/>
          </a:xfrm>
          <a:prstGeom prst="rect">
            <a:avLst/>
          </a:prstGeom>
        </p:spPr>
        <p:txBody>
          <a:bodyPr vert="horz" lIns="0" tIns="45720" rIns="0" bIns="45720" rtlCol="0" anchor="ctr"/>
          <a:lstStyle>
            <a:lvl1pPr algn="l">
              <a:defRPr sz="1000">
                <a:solidFill>
                  <a:schemeClr val="tx1"/>
                </a:solidFill>
              </a:defRPr>
            </a:lvl1pPr>
          </a:lstStyle>
          <a:p>
            <a:endParaRPr lang="en-US"/>
          </a:p>
        </p:txBody>
      </p:sp>
    </p:spTree>
    <p:extLst>
      <p:ext uri="{BB962C8B-B14F-4D97-AF65-F5344CB8AC3E}">
        <p14:creationId xmlns:p14="http://schemas.microsoft.com/office/powerpoint/2010/main" val="1291478736"/>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Key facts with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1991F-3718-8448-0675-092878A5CA7A}"/>
              </a:ext>
            </a:extLst>
          </p:cNvPr>
          <p:cNvSpPr>
            <a:spLocks noGrp="1"/>
          </p:cNvSpPr>
          <p:nvPr>
            <p:ph type="title" hasCustomPrompt="1"/>
          </p:nvPr>
        </p:nvSpPr>
        <p:spPr>
          <a:xfrm>
            <a:off x="306000" y="306000"/>
            <a:ext cx="5648397" cy="360000"/>
          </a:xfrm>
        </p:spPr>
        <p:txBody>
          <a:bodyPr anchor="ctr"/>
          <a:lstStyle>
            <a:lvl1pPr>
              <a:defRPr/>
            </a:lvl1pPr>
          </a:lstStyle>
          <a:p>
            <a:r>
              <a:rPr lang="en-US" noProof="0"/>
              <a:t>Title</a:t>
            </a:r>
          </a:p>
        </p:txBody>
      </p:sp>
      <p:sp>
        <p:nvSpPr>
          <p:cNvPr id="6" name="Text Placeholder 6">
            <a:extLst>
              <a:ext uri="{FF2B5EF4-FFF2-40B4-BE49-F238E27FC236}">
                <a16:creationId xmlns:a16="http://schemas.microsoft.com/office/drawing/2014/main" id="{F62F6C93-9039-61F9-A223-35A55C82FD38}"/>
              </a:ext>
            </a:extLst>
          </p:cNvPr>
          <p:cNvSpPr>
            <a:spLocks noGrp="1"/>
          </p:cNvSpPr>
          <p:nvPr>
            <p:ph type="body" sz="quarter" idx="13" hasCustomPrompt="1"/>
          </p:nvPr>
        </p:nvSpPr>
        <p:spPr>
          <a:xfrm>
            <a:off x="306000" y="673200"/>
            <a:ext cx="5648400" cy="360000"/>
          </a:xfrm>
        </p:spPr>
        <p:txBody>
          <a:bodyPr anchor="ctr"/>
          <a:lstStyle>
            <a:lvl1pPr marL="0" indent="0">
              <a:buNone/>
              <a:defRPr sz="2400" b="1"/>
            </a:lvl1pPr>
            <a:lvl2pPr>
              <a:defRPr sz="2400" b="1"/>
            </a:lvl2pPr>
            <a:lvl3pPr>
              <a:defRPr sz="2400" b="1"/>
            </a:lvl3pPr>
            <a:lvl4pPr>
              <a:defRPr sz="2400" b="1"/>
            </a:lvl4pPr>
            <a:lvl5pPr>
              <a:defRPr sz="2400" b="1"/>
            </a:lvl5pPr>
          </a:lstStyle>
          <a:p>
            <a:pPr lvl="0"/>
            <a:r>
              <a:rPr lang="en-US" noProof="0"/>
              <a:t>Subtitle</a:t>
            </a:r>
          </a:p>
        </p:txBody>
      </p:sp>
      <p:sp>
        <p:nvSpPr>
          <p:cNvPr id="7" name="Text Placeholder 15">
            <a:extLst>
              <a:ext uri="{FF2B5EF4-FFF2-40B4-BE49-F238E27FC236}">
                <a16:creationId xmlns:a16="http://schemas.microsoft.com/office/drawing/2014/main" id="{E4CF0ECA-EE5C-4248-6024-E2419A195DD1}"/>
              </a:ext>
            </a:extLst>
          </p:cNvPr>
          <p:cNvSpPr>
            <a:spLocks noGrp="1"/>
          </p:cNvSpPr>
          <p:nvPr>
            <p:ph type="body" sz="quarter" idx="23" hasCustomPrompt="1"/>
          </p:nvPr>
        </p:nvSpPr>
        <p:spPr>
          <a:xfrm>
            <a:off x="305999" y="1260000"/>
            <a:ext cx="5648400" cy="720000"/>
          </a:xfrm>
        </p:spPr>
        <p:txBody>
          <a:bodyPr/>
          <a:lstStyle>
            <a:lvl1pPr marL="0" indent="0">
              <a:buNone/>
              <a:defRPr sz="1800"/>
            </a:lvl1pPr>
            <a:lvl2pPr marL="176213" indent="0">
              <a:buNone/>
              <a:defRPr sz="2000"/>
            </a:lvl2pPr>
            <a:lvl3pPr marL="357188" indent="0">
              <a:buNone/>
              <a:defRPr sz="2000"/>
            </a:lvl3pPr>
            <a:lvl4pPr marL="534988" indent="0">
              <a:buNone/>
              <a:defRPr sz="2000"/>
            </a:lvl4pPr>
            <a:lvl5pPr marL="715963" indent="0">
              <a:buNone/>
              <a:defRPr sz="2000"/>
            </a:lvl5pPr>
          </a:lstStyle>
          <a:p>
            <a:pPr lvl="0"/>
            <a:r>
              <a:rPr lang="en-US" noProof="0"/>
              <a:t>Room for introductory text (2 lines maximum)</a:t>
            </a:r>
          </a:p>
        </p:txBody>
      </p:sp>
      <p:sp>
        <p:nvSpPr>
          <p:cNvPr id="8" name="Text Placeholder 8">
            <a:extLst>
              <a:ext uri="{FF2B5EF4-FFF2-40B4-BE49-F238E27FC236}">
                <a16:creationId xmlns:a16="http://schemas.microsoft.com/office/drawing/2014/main" id="{4EBE3D16-79BC-145D-104A-8871C7542EF4}"/>
              </a:ext>
            </a:extLst>
          </p:cNvPr>
          <p:cNvSpPr>
            <a:spLocks noGrp="1"/>
          </p:cNvSpPr>
          <p:nvPr>
            <p:ph type="body" sz="quarter" idx="14" hasCustomPrompt="1"/>
          </p:nvPr>
        </p:nvSpPr>
        <p:spPr>
          <a:xfrm>
            <a:off x="305998" y="2160000"/>
            <a:ext cx="5648399" cy="334800"/>
          </a:xfrm>
        </p:spPr>
        <p:txBody>
          <a:bodyPr/>
          <a:lstStyle>
            <a:lvl1pPr marL="0" indent="0">
              <a:buNone/>
              <a:defRPr sz="1800">
                <a:solidFill>
                  <a:schemeClr val="tx2"/>
                </a:solidFill>
              </a:defRPr>
            </a:lvl1pPr>
            <a:lvl2pPr marL="176213" indent="0">
              <a:buNone/>
              <a:defRPr sz="2000">
                <a:solidFill>
                  <a:schemeClr val="tx2"/>
                </a:solidFill>
              </a:defRPr>
            </a:lvl2pPr>
            <a:lvl3pPr marL="357188" indent="0">
              <a:buNone/>
              <a:defRPr sz="2000">
                <a:solidFill>
                  <a:schemeClr val="tx2"/>
                </a:solidFill>
              </a:defRPr>
            </a:lvl3pPr>
            <a:lvl4pPr marL="534988" indent="0">
              <a:buNone/>
              <a:defRPr sz="2000">
                <a:solidFill>
                  <a:schemeClr val="tx2"/>
                </a:solidFill>
              </a:defRPr>
            </a:lvl4pPr>
            <a:lvl5pPr marL="715963" indent="0">
              <a:buNone/>
              <a:defRPr sz="2000">
                <a:solidFill>
                  <a:schemeClr val="tx2"/>
                </a:solidFill>
              </a:defRPr>
            </a:lvl5pPr>
          </a:lstStyle>
          <a:p>
            <a:pPr lvl="0"/>
            <a:r>
              <a:rPr lang="en-US" noProof="0"/>
              <a:t>Heading</a:t>
            </a:r>
          </a:p>
        </p:txBody>
      </p:sp>
      <p:sp>
        <p:nvSpPr>
          <p:cNvPr id="12" name="Text Placeholder 11">
            <a:extLst>
              <a:ext uri="{FF2B5EF4-FFF2-40B4-BE49-F238E27FC236}">
                <a16:creationId xmlns:a16="http://schemas.microsoft.com/office/drawing/2014/main" id="{E2439DE8-BAC6-1132-9C68-89C2D648A13A}"/>
              </a:ext>
            </a:extLst>
          </p:cNvPr>
          <p:cNvSpPr>
            <a:spLocks noGrp="1"/>
          </p:cNvSpPr>
          <p:nvPr>
            <p:ph type="body" sz="quarter" idx="25" hasCustomPrompt="1"/>
          </p:nvPr>
        </p:nvSpPr>
        <p:spPr>
          <a:xfrm>
            <a:off x="306000" y="2592000"/>
            <a:ext cx="2682000" cy="702000"/>
          </a:xfrm>
        </p:spPr>
        <p:txBody>
          <a:bodyPr/>
          <a:lstStyle>
            <a:lvl1pPr marL="0" indent="0">
              <a:buNone/>
              <a:defRPr sz="4800" b="1"/>
            </a:lvl1pPr>
            <a:lvl2pPr marL="176213" indent="0">
              <a:buNone/>
              <a:defRPr sz="4800" b="1"/>
            </a:lvl2pPr>
            <a:lvl3pPr marL="357188" indent="0">
              <a:buNone/>
              <a:defRPr sz="4800" b="1"/>
            </a:lvl3pPr>
            <a:lvl4pPr marL="534988" indent="0">
              <a:buNone/>
              <a:defRPr sz="4800" b="1"/>
            </a:lvl4pPr>
            <a:lvl5pPr marL="715963" indent="0">
              <a:buNone/>
              <a:defRPr sz="4800" b="1"/>
            </a:lvl5pPr>
          </a:lstStyle>
          <a:p>
            <a:pPr lvl="0"/>
            <a:r>
              <a:rPr lang="en-US" noProof="0"/>
              <a:t>XX%</a:t>
            </a:r>
          </a:p>
        </p:txBody>
      </p:sp>
      <p:sp>
        <p:nvSpPr>
          <p:cNvPr id="14" name="Text Placeholder 13">
            <a:extLst>
              <a:ext uri="{FF2B5EF4-FFF2-40B4-BE49-F238E27FC236}">
                <a16:creationId xmlns:a16="http://schemas.microsoft.com/office/drawing/2014/main" id="{B883744B-F36D-8700-9654-01B67F49DCB9}"/>
              </a:ext>
            </a:extLst>
          </p:cNvPr>
          <p:cNvSpPr>
            <a:spLocks noGrp="1"/>
          </p:cNvSpPr>
          <p:nvPr>
            <p:ph type="body" sz="quarter" idx="26"/>
          </p:nvPr>
        </p:nvSpPr>
        <p:spPr>
          <a:xfrm>
            <a:off x="306000" y="3294000"/>
            <a:ext cx="2682000" cy="702000"/>
          </a:xfrm>
        </p:spPr>
        <p:txBody>
          <a:bodyPr/>
          <a:lstStyle>
            <a:lvl1pPr marL="0" indent="0">
              <a:buNone/>
              <a:defRPr/>
            </a:lvl1pPr>
            <a:lvl2pPr marL="176213" indent="0">
              <a:buNone/>
              <a:defRPr/>
            </a:lvl2pPr>
            <a:lvl3pPr marL="357188" indent="0">
              <a:buNone/>
              <a:defRPr/>
            </a:lvl3pPr>
            <a:lvl4pPr marL="534988" indent="0">
              <a:buNone/>
              <a:defRPr/>
            </a:lvl4pPr>
            <a:lvl5pPr marL="715963" indent="0">
              <a:buNone/>
              <a:defRPr/>
            </a:lvl5pPr>
          </a:lstStyle>
          <a:p>
            <a:pPr lvl="0"/>
            <a:r>
              <a:rPr lang="en-US" noProof="0"/>
              <a:t>Click to edit Master text styles</a:t>
            </a:r>
          </a:p>
        </p:txBody>
      </p:sp>
      <p:sp>
        <p:nvSpPr>
          <p:cNvPr id="16" name="Text Placeholder 11">
            <a:extLst>
              <a:ext uri="{FF2B5EF4-FFF2-40B4-BE49-F238E27FC236}">
                <a16:creationId xmlns:a16="http://schemas.microsoft.com/office/drawing/2014/main" id="{51514F61-BD65-F287-0158-FE1E635CA310}"/>
              </a:ext>
            </a:extLst>
          </p:cNvPr>
          <p:cNvSpPr>
            <a:spLocks noGrp="1"/>
          </p:cNvSpPr>
          <p:nvPr>
            <p:ph type="body" sz="quarter" idx="27" hasCustomPrompt="1"/>
          </p:nvPr>
        </p:nvSpPr>
        <p:spPr>
          <a:xfrm>
            <a:off x="3272397" y="2592000"/>
            <a:ext cx="2682000" cy="702000"/>
          </a:xfrm>
        </p:spPr>
        <p:txBody>
          <a:bodyPr/>
          <a:lstStyle>
            <a:lvl1pPr marL="0" indent="0">
              <a:buNone/>
              <a:defRPr sz="4800" b="1"/>
            </a:lvl1pPr>
            <a:lvl2pPr marL="176213" indent="0">
              <a:buNone/>
              <a:defRPr sz="4800" b="1"/>
            </a:lvl2pPr>
            <a:lvl3pPr marL="357188" indent="0">
              <a:buNone/>
              <a:defRPr sz="4800" b="1"/>
            </a:lvl3pPr>
            <a:lvl4pPr marL="534988" indent="0">
              <a:buNone/>
              <a:defRPr sz="4800" b="1"/>
            </a:lvl4pPr>
            <a:lvl5pPr marL="715963" indent="0">
              <a:buNone/>
              <a:defRPr sz="4800" b="1"/>
            </a:lvl5pPr>
          </a:lstStyle>
          <a:p>
            <a:pPr lvl="0"/>
            <a:r>
              <a:rPr lang="en-US" noProof="0"/>
              <a:t>XX%</a:t>
            </a:r>
          </a:p>
        </p:txBody>
      </p:sp>
      <p:sp>
        <p:nvSpPr>
          <p:cNvPr id="17" name="Text Placeholder 13">
            <a:extLst>
              <a:ext uri="{FF2B5EF4-FFF2-40B4-BE49-F238E27FC236}">
                <a16:creationId xmlns:a16="http://schemas.microsoft.com/office/drawing/2014/main" id="{B9D29752-2CDB-6A63-C2F8-9A45E5BA0A9D}"/>
              </a:ext>
            </a:extLst>
          </p:cNvPr>
          <p:cNvSpPr>
            <a:spLocks noGrp="1"/>
          </p:cNvSpPr>
          <p:nvPr>
            <p:ph type="body" sz="quarter" idx="28"/>
          </p:nvPr>
        </p:nvSpPr>
        <p:spPr>
          <a:xfrm>
            <a:off x="3272397" y="3294000"/>
            <a:ext cx="2682000" cy="702000"/>
          </a:xfrm>
        </p:spPr>
        <p:txBody>
          <a:bodyPr/>
          <a:lstStyle>
            <a:lvl1pPr marL="0" indent="0">
              <a:buNone/>
              <a:defRPr/>
            </a:lvl1pPr>
            <a:lvl2pPr marL="176213" indent="0">
              <a:buNone/>
              <a:defRPr/>
            </a:lvl2pPr>
            <a:lvl3pPr marL="357188" indent="0">
              <a:buNone/>
              <a:defRPr/>
            </a:lvl3pPr>
            <a:lvl4pPr marL="534988" indent="0">
              <a:buNone/>
              <a:defRPr/>
            </a:lvl4pPr>
            <a:lvl5pPr marL="715963" indent="0">
              <a:buNone/>
              <a:defRPr/>
            </a:lvl5pPr>
          </a:lstStyle>
          <a:p>
            <a:pPr lvl="0"/>
            <a:r>
              <a:rPr lang="en-US" noProof="0"/>
              <a:t>Click to edit Master text styles</a:t>
            </a:r>
          </a:p>
        </p:txBody>
      </p:sp>
      <p:sp>
        <p:nvSpPr>
          <p:cNvPr id="18" name="Text Placeholder 8">
            <a:extLst>
              <a:ext uri="{FF2B5EF4-FFF2-40B4-BE49-F238E27FC236}">
                <a16:creationId xmlns:a16="http://schemas.microsoft.com/office/drawing/2014/main" id="{E4A55E5F-94F9-02B6-D5BF-BB64FCC807DB}"/>
              </a:ext>
            </a:extLst>
          </p:cNvPr>
          <p:cNvSpPr>
            <a:spLocks noGrp="1"/>
          </p:cNvSpPr>
          <p:nvPr>
            <p:ph type="body" sz="quarter" idx="29" hasCustomPrompt="1"/>
          </p:nvPr>
        </p:nvSpPr>
        <p:spPr>
          <a:xfrm>
            <a:off x="305998" y="4068000"/>
            <a:ext cx="5648399" cy="334800"/>
          </a:xfrm>
        </p:spPr>
        <p:txBody>
          <a:bodyPr/>
          <a:lstStyle>
            <a:lvl1pPr marL="0" indent="0">
              <a:buNone/>
              <a:defRPr sz="1800">
                <a:solidFill>
                  <a:schemeClr val="tx2"/>
                </a:solidFill>
              </a:defRPr>
            </a:lvl1pPr>
            <a:lvl2pPr marL="176213" indent="0">
              <a:buNone/>
              <a:defRPr sz="2000">
                <a:solidFill>
                  <a:schemeClr val="tx2"/>
                </a:solidFill>
              </a:defRPr>
            </a:lvl2pPr>
            <a:lvl3pPr marL="357188" indent="0">
              <a:buNone/>
              <a:defRPr sz="2000">
                <a:solidFill>
                  <a:schemeClr val="tx2"/>
                </a:solidFill>
              </a:defRPr>
            </a:lvl3pPr>
            <a:lvl4pPr marL="534988" indent="0">
              <a:buNone/>
              <a:defRPr sz="2000">
                <a:solidFill>
                  <a:schemeClr val="tx2"/>
                </a:solidFill>
              </a:defRPr>
            </a:lvl4pPr>
            <a:lvl5pPr marL="715963" indent="0">
              <a:buNone/>
              <a:defRPr sz="2000">
                <a:solidFill>
                  <a:schemeClr val="tx2"/>
                </a:solidFill>
              </a:defRPr>
            </a:lvl5pPr>
          </a:lstStyle>
          <a:p>
            <a:pPr lvl="0"/>
            <a:r>
              <a:rPr lang="en-US" noProof="0"/>
              <a:t>Heading</a:t>
            </a:r>
          </a:p>
        </p:txBody>
      </p:sp>
      <p:sp>
        <p:nvSpPr>
          <p:cNvPr id="19" name="Text Placeholder 11">
            <a:extLst>
              <a:ext uri="{FF2B5EF4-FFF2-40B4-BE49-F238E27FC236}">
                <a16:creationId xmlns:a16="http://schemas.microsoft.com/office/drawing/2014/main" id="{0BE7F8DB-0BE1-7B02-DE2F-3FD6C246656E}"/>
              </a:ext>
            </a:extLst>
          </p:cNvPr>
          <p:cNvSpPr>
            <a:spLocks noGrp="1"/>
          </p:cNvSpPr>
          <p:nvPr>
            <p:ph type="body" sz="quarter" idx="30" hasCustomPrompt="1"/>
          </p:nvPr>
        </p:nvSpPr>
        <p:spPr>
          <a:xfrm>
            <a:off x="306000" y="4500000"/>
            <a:ext cx="2682000" cy="702000"/>
          </a:xfrm>
        </p:spPr>
        <p:txBody>
          <a:bodyPr/>
          <a:lstStyle>
            <a:lvl1pPr marL="0" indent="0">
              <a:buNone/>
              <a:defRPr sz="4800" b="1"/>
            </a:lvl1pPr>
            <a:lvl2pPr marL="176213" indent="0">
              <a:buNone/>
              <a:defRPr sz="4800" b="1"/>
            </a:lvl2pPr>
            <a:lvl3pPr marL="357188" indent="0">
              <a:buNone/>
              <a:defRPr sz="4800" b="1"/>
            </a:lvl3pPr>
            <a:lvl4pPr marL="534988" indent="0">
              <a:buNone/>
              <a:defRPr sz="4800" b="1"/>
            </a:lvl4pPr>
            <a:lvl5pPr marL="715963" indent="0">
              <a:buNone/>
              <a:defRPr sz="4800" b="1"/>
            </a:lvl5pPr>
          </a:lstStyle>
          <a:p>
            <a:pPr lvl="0"/>
            <a:r>
              <a:rPr lang="en-US" noProof="0"/>
              <a:t>XX%</a:t>
            </a:r>
          </a:p>
        </p:txBody>
      </p:sp>
      <p:sp>
        <p:nvSpPr>
          <p:cNvPr id="20" name="Text Placeholder 13">
            <a:extLst>
              <a:ext uri="{FF2B5EF4-FFF2-40B4-BE49-F238E27FC236}">
                <a16:creationId xmlns:a16="http://schemas.microsoft.com/office/drawing/2014/main" id="{D19DCBF7-FA68-3F27-5043-B2A09AA01ED5}"/>
              </a:ext>
            </a:extLst>
          </p:cNvPr>
          <p:cNvSpPr>
            <a:spLocks noGrp="1"/>
          </p:cNvSpPr>
          <p:nvPr>
            <p:ph type="body" sz="quarter" idx="31"/>
          </p:nvPr>
        </p:nvSpPr>
        <p:spPr>
          <a:xfrm>
            <a:off x="306000" y="5202000"/>
            <a:ext cx="2682000" cy="702000"/>
          </a:xfrm>
        </p:spPr>
        <p:txBody>
          <a:bodyPr/>
          <a:lstStyle>
            <a:lvl1pPr marL="0" indent="0">
              <a:buNone/>
              <a:defRPr/>
            </a:lvl1pPr>
            <a:lvl2pPr marL="176213" indent="0">
              <a:buNone/>
              <a:defRPr/>
            </a:lvl2pPr>
            <a:lvl3pPr marL="357188" indent="0">
              <a:buNone/>
              <a:defRPr/>
            </a:lvl3pPr>
            <a:lvl4pPr marL="534988" indent="0">
              <a:buNone/>
              <a:defRPr/>
            </a:lvl4pPr>
            <a:lvl5pPr marL="715963" indent="0">
              <a:buNone/>
              <a:defRPr/>
            </a:lvl5pPr>
          </a:lstStyle>
          <a:p>
            <a:pPr lvl="0"/>
            <a:r>
              <a:rPr lang="en-US" noProof="0"/>
              <a:t>Click to edit Master text styles</a:t>
            </a:r>
          </a:p>
        </p:txBody>
      </p:sp>
      <p:sp>
        <p:nvSpPr>
          <p:cNvPr id="21" name="Text Placeholder 11">
            <a:extLst>
              <a:ext uri="{FF2B5EF4-FFF2-40B4-BE49-F238E27FC236}">
                <a16:creationId xmlns:a16="http://schemas.microsoft.com/office/drawing/2014/main" id="{A0F35B88-6ACA-37E3-019C-B70CD5D6FF76}"/>
              </a:ext>
            </a:extLst>
          </p:cNvPr>
          <p:cNvSpPr>
            <a:spLocks noGrp="1"/>
          </p:cNvSpPr>
          <p:nvPr>
            <p:ph type="body" sz="quarter" idx="32" hasCustomPrompt="1"/>
          </p:nvPr>
        </p:nvSpPr>
        <p:spPr>
          <a:xfrm>
            <a:off x="3272397" y="4500000"/>
            <a:ext cx="2682000" cy="702000"/>
          </a:xfrm>
        </p:spPr>
        <p:txBody>
          <a:bodyPr/>
          <a:lstStyle>
            <a:lvl1pPr marL="0" indent="0">
              <a:buNone/>
              <a:defRPr sz="4800" b="1"/>
            </a:lvl1pPr>
            <a:lvl2pPr marL="176213" indent="0">
              <a:buNone/>
              <a:defRPr sz="4800" b="1"/>
            </a:lvl2pPr>
            <a:lvl3pPr marL="357188" indent="0">
              <a:buNone/>
              <a:defRPr sz="4800" b="1"/>
            </a:lvl3pPr>
            <a:lvl4pPr marL="534988" indent="0">
              <a:buNone/>
              <a:defRPr sz="4800" b="1"/>
            </a:lvl4pPr>
            <a:lvl5pPr marL="715963" indent="0">
              <a:buNone/>
              <a:defRPr sz="4800" b="1"/>
            </a:lvl5pPr>
          </a:lstStyle>
          <a:p>
            <a:pPr lvl="0"/>
            <a:r>
              <a:rPr lang="en-US" noProof="0"/>
              <a:t>XX%</a:t>
            </a:r>
          </a:p>
        </p:txBody>
      </p:sp>
      <p:sp>
        <p:nvSpPr>
          <p:cNvPr id="22" name="Text Placeholder 13">
            <a:extLst>
              <a:ext uri="{FF2B5EF4-FFF2-40B4-BE49-F238E27FC236}">
                <a16:creationId xmlns:a16="http://schemas.microsoft.com/office/drawing/2014/main" id="{F1908FB4-6C1F-E2A9-2C17-0800D5C45C5F}"/>
              </a:ext>
            </a:extLst>
          </p:cNvPr>
          <p:cNvSpPr>
            <a:spLocks noGrp="1"/>
          </p:cNvSpPr>
          <p:nvPr>
            <p:ph type="body" sz="quarter" idx="33"/>
          </p:nvPr>
        </p:nvSpPr>
        <p:spPr>
          <a:xfrm>
            <a:off x="3272397" y="5202000"/>
            <a:ext cx="2682000" cy="702000"/>
          </a:xfrm>
        </p:spPr>
        <p:txBody>
          <a:bodyPr/>
          <a:lstStyle>
            <a:lvl1pPr marL="0" indent="0">
              <a:buNone/>
              <a:defRPr/>
            </a:lvl1pPr>
            <a:lvl2pPr marL="176213" indent="0">
              <a:buNone/>
              <a:defRPr/>
            </a:lvl2pPr>
            <a:lvl3pPr marL="357188" indent="0">
              <a:buNone/>
              <a:defRPr/>
            </a:lvl3pPr>
            <a:lvl4pPr marL="534988" indent="0">
              <a:buNone/>
              <a:defRPr/>
            </a:lvl4pPr>
            <a:lvl5pPr marL="715963" indent="0">
              <a:buNone/>
              <a:defRPr/>
            </a:lvl5pPr>
          </a:lstStyle>
          <a:p>
            <a:pPr lvl="0"/>
            <a:r>
              <a:rPr lang="en-US" noProof="0"/>
              <a:t>Click to edit Master text styles</a:t>
            </a:r>
          </a:p>
        </p:txBody>
      </p:sp>
      <p:sp>
        <p:nvSpPr>
          <p:cNvPr id="9" name="Espace réservé pour une image  29">
            <a:extLst>
              <a:ext uri="{FF2B5EF4-FFF2-40B4-BE49-F238E27FC236}">
                <a16:creationId xmlns:a16="http://schemas.microsoft.com/office/drawing/2014/main" id="{ED358CFF-706E-64A6-81F1-82F7B43F79A4}"/>
              </a:ext>
            </a:extLst>
          </p:cNvPr>
          <p:cNvSpPr>
            <a:spLocks noGrp="1" noChangeAspect="1"/>
          </p:cNvSpPr>
          <p:nvPr>
            <p:ph type="pic" sz="quarter" idx="21"/>
          </p:nvPr>
        </p:nvSpPr>
        <p:spPr>
          <a:xfrm>
            <a:off x="6387206" y="304800"/>
            <a:ext cx="5498794" cy="5645150"/>
          </a:xfrm>
          <a:prstGeom prst="parallelogram">
            <a:avLst>
              <a:gd name="adj" fmla="val 34601"/>
            </a:avLst>
          </a:prstGeom>
          <a:solidFill>
            <a:schemeClr val="bg1">
              <a:lumMod val="95000"/>
            </a:schemeClr>
          </a:solidFill>
          <a:ln>
            <a:noFill/>
          </a:ln>
          <a:effectLst/>
        </p:spPr>
        <p:txBody>
          <a:bodyPr anchor="ctr"/>
          <a:lstStyle>
            <a:lvl1pPr marL="0" indent="0" algn="ctr">
              <a:buNone/>
              <a:defRPr/>
            </a:lvl1pPr>
          </a:lstStyle>
          <a:p>
            <a:r>
              <a:rPr lang="en-US" noProof="0"/>
              <a:t>Click icon to add picture</a:t>
            </a:r>
          </a:p>
        </p:txBody>
      </p:sp>
      <p:sp>
        <p:nvSpPr>
          <p:cNvPr id="10" name="Footer Placeholder 4">
            <a:extLst>
              <a:ext uri="{FF2B5EF4-FFF2-40B4-BE49-F238E27FC236}">
                <a16:creationId xmlns:a16="http://schemas.microsoft.com/office/drawing/2014/main" id="{925F152D-7EE1-3DA0-6B1B-B45D37029837}"/>
              </a:ext>
            </a:extLst>
          </p:cNvPr>
          <p:cNvSpPr>
            <a:spLocks noGrp="1"/>
          </p:cNvSpPr>
          <p:nvPr>
            <p:ph type="ftr" sz="quarter" idx="3"/>
          </p:nvPr>
        </p:nvSpPr>
        <p:spPr>
          <a:xfrm>
            <a:off x="1200037" y="6417000"/>
            <a:ext cx="4895964" cy="270000"/>
          </a:xfrm>
          <a:prstGeom prst="rect">
            <a:avLst/>
          </a:prstGeom>
        </p:spPr>
        <p:txBody>
          <a:bodyPr vert="horz" lIns="0" tIns="45720" rIns="0" bIns="45720" rtlCol="0" anchor="ctr"/>
          <a:lstStyle>
            <a:lvl1pPr algn="l">
              <a:defRPr sz="1000">
                <a:solidFill>
                  <a:schemeClr val="tx1"/>
                </a:solidFill>
              </a:defRPr>
            </a:lvl1pPr>
          </a:lstStyle>
          <a:p>
            <a:endParaRPr lang="en-US"/>
          </a:p>
        </p:txBody>
      </p:sp>
      <p:sp>
        <p:nvSpPr>
          <p:cNvPr id="11" name="Slide Number Placeholder 5">
            <a:extLst>
              <a:ext uri="{FF2B5EF4-FFF2-40B4-BE49-F238E27FC236}">
                <a16:creationId xmlns:a16="http://schemas.microsoft.com/office/drawing/2014/main" id="{ED519130-316D-2693-42B1-4FF3B1C956AF}"/>
              </a:ext>
            </a:extLst>
          </p:cNvPr>
          <p:cNvSpPr>
            <a:spLocks noGrp="1"/>
          </p:cNvSpPr>
          <p:nvPr>
            <p:ph type="sldNum" sz="quarter" idx="4"/>
          </p:nvPr>
        </p:nvSpPr>
        <p:spPr>
          <a:xfrm>
            <a:off x="300037" y="6417000"/>
            <a:ext cx="900000" cy="270000"/>
          </a:xfrm>
          <a:prstGeom prst="rect">
            <a:avLst/>
          </a:prstGeom>
        </p:spPr>
        <p:txBody>
          <a:bodyPr vert="horz" lIns="0" tIns="45720" rIns="0" bIns="45720" rtlCol="0" anchor="ctr"/>
          <a:lstStyle>
            <a:lvl1pPr algn="l">
              <a:defRPr sz="1000">
                <a:solidFill>
                  <a:schemeClr val="tx1"/>
                </a:solidFill>
              </a:defRPr>
            </a:lvl1pPr>
          </a:lstStyle>
          <a:p>
            <a:fld id="{2BA56277-865E-45D3-A218-E55F896A6657}" type="slidenum">
              <a:rPr lang="en-US" smtClean="0"/>
              <a:t>‹#›</a:t>
            </a:fld>
            <a:endParaRPr lang="en-US"/>
          </a:p>
        </p:txBody>
      </p:sp>
      <p:sp>
        <p:nvSpPr>
          <p:cNvPr id="13" name="Date Placeholder 3">
            <a:extLst>
              <a:ext uri="{FF2B5EF4-FFF2-40B4-BE49-F238E27FC236}">
                <a16:creationId xmlns:a16="http://schemas.microsoft.com/office/drawing/2014/main" id="{3BEF069C-BE51-04F9-20D4-9BF1DAC721F3}"/>
              </a:ext>
            </a:extLst>
          </p:cNvPr>
          <p:cNvSpPr>
            <a:spLocks noGrp="1"/>
          </p:cNvSpPr>
          <p:nvPr>
            <p:ph type="dt" sz="half" idx="2"/>
          </p:nvPr>
        </p:nvSpPr>
        <p:spPr>
          <a:xfrm>
            <a:off x="6237601" y="6417000"/>
            <a:ext cx="1260000" cy="270000"/>
          </a:xfrm>
          <a:prstGeom prst="rect">
            <a:avLst/>
          </a:prstGeom>
        </p:spPr>
        <p:txBody>
          <a:bodyPr vert="horz" lIns="0" tIns="45720" rIns="0" bIns="45720" rtlCol="0" anchor="ctr"/>
          <a:lstStyle>
            <a:lvl1pPr algn="l">
              <a:defRPr sz="1000">
                <a:solidFill>
                  <a:schemeClr val="tx1"/>
                </a:solidFill>
              </a:defRPr>
            </a:lvl1pPr>
          </a:lstStyle>
          <a:p>
            <a:endParaRPr lang="en-US"/>
          </a:p>
        </p:txBody>
      </p:sp>
    </p:spTree>
    <p:extLst>
      <p:ext uri="{BB962C8B-B14F-4D97-AF65-F5344CB8AC3E}">
        <p14:creationId xmlns:p14="http://schemas.microsoft.com/office/powerpoint/2010/main" val="81866125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hree columns with introduction and ic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C6B2A-25FD-97FA-B587-E577F9D470CC}"/>
              </a:ext>
            </a:extLst>
          </p:cNvPr>
          <p:cNvSpPr>
            <a:spLocks noGrp="1"/>
          </p:cNvSpPr>
          <p:nvPr>
            <p:ph type="title" hasCustomPrompt="1"/>
          </p:nvPr>
        </p:nvSpPr>
        <p:spPr>
          <a:xfrm>
            <a:off x="306000" y="306000"/>
            <a:ext cx="5648400" cy="360000"/>
          </a:xfrm>
        </p:spPr>
        <p:txBody>
          <a:bodyPr anchor="ctr"/>
          <a:lstStyle>
            <a:lvl1pPr>
              <a:defRPr/>
            </a:lvl1pPr>
          </a:lstStyle>
          <a:p>
            <a:r>
              <a:rPr lang="en-US" noProof="0"/>
              <a:t>Title</a:t>
            </a:r>
          </a:p>
        </p:txBody>
      </p:sp>
      <p:sp>
        <p:nvSpPr>
          <p:cNvPr id="7" name="Text Placeholder 6">
            <a:extLst>
              <a:ext uri="{FF2B5EF4-FFF2-40B4-BE49-F238E27FC236}">
                <a16:creationId xmlns:a16="http://schemas.microsoft.com/office/drawing/2014/main" id="{33009D2C-48BF-EB93-E681-83623E88F751}"/>
              </a:ext>
            </a:extLst>
          </p:cNvPr>
          <p:cNvSpPr>
            <a:spLocks noGrp="1"/>
          </p:cNvSpPr>
          <p:nvPr>
            <p:ph type="body" sz="quarter" idx="13" hasCustomPrompt="1"/>
          </p:nvPr>
        </p:nvSpPr>
        <p:spPr>
          <a:xfrm>
            <a:off x="306000" y="673200"/>
            <a:ext cx="5648400" cy="360000"/>
          </a:xfrm>
        </p:spPr>
        <p:txBody>
          <a:bodyPr anchor="ctr"/>
          <a:lstStyle>
            <a:lvl1pPr marL="0" indent="0">
              <a:buNone/>
              <a:defRPr sz="2400" b="1"/>
            </a:lvl1pPr>
            <a:lvl2pPr>
              <a:defRPr sz="2400" b="1"/>
            </a:lvl2pPr>
            <a:lvl3pPr>
              <a:defRPr sz="2400" b="1"/>
            </a:lvl3pPr>
            <a:lvl4pPr>
              <a:defRPr sz="2400" b="1"/>
            </a:lvl4pPr>
            <a:lvl5pPr>
              <a:defRPr sz="2400" b="1"/>
            </a:lvl5pPr>
          </a:lstStyle>
          <a:p>
            <a:pPr lvl="0"/>
            <a:r>
              <a:rPr lang="en-US" noProof="0"/>
              <a:t>Subtitle</a:t>
            </a:r>
          </a:p>
        </p:txBody>
      </p:sp>
      <p:sp>
        <p:nvSpPr>
          <p:cNvPr id="9" name="Text Placeholder 8">
            <a:extLst>
              <a:ext uri="{FF2B5EF4-FFF2-40B4-BE49-F238E27FC236}">
                <a16:creationId xmlns:a16="http://schemas.microsoft.com/office/drawing/2014/main" id="{DABBC92C-2804-6021-2D01-52726E0959A3}"/>
              </a:ext>
            </a:extLst>
          </p:cNvPr>
          <p:cNvSpPr>
            <a:spLocks noGrp="1"/>
          </p:cNvSpPr>
          <p:nvPr>
            <p:ph type="body" sz="quarter" idx="14" hasCustomPrompt="1"/>
          </p:nvPr>
        </p:nvSpPr>
        <p:spPr>
          <a:xfrm>
            <a:off x="909634" y="2160000"/>
            <a:ext cx="3060000" cy="334800"/>
          </a:xfrm>
        </p:spPr>
        <p:txBody>
          <a:bodyPr/>
          <a:lstStyle>
            <a:lvl1pPr marL="0" indent="0">
              <a:buNone/>
              <a:defRPr sz="1800">
                <a:solidFill>
                  <a:schemeClr val="tx2"/>
                </a:solidFill>
              </a:defRPr>
            </a:lvl1pPr>
            <a:lvl2pPr marL="176213" indent="0">
              <a:buNone/>
              <a:defRPr sz="2000">
                <a:solidFill>
                  <a:schemeClr val="tx2"/>
                </a:solidFill>
              </a:defRPr>
            </a:lvl2pPr>
            <a:lvl3pPr marL="357188" indent="0">
              <a:buNone/>
              <a:defRPr sz="2000">
                <a:solidFill>
                  <a:schemeClr val="tx2"/>
                </a:solidFill>
              </a:defRPr>
            </a:lvl3pPr>
            <a:lvl4pPr marL="534988" indent="0">
              <a:buNone/>
              <a:defRPr sz="2000">
                <a:solidFill>
                  <a:schemeClr val="tx2"/>
                </a:solidFill>
              </a:defRPr>
            </a:lvl4pPr>
            <a:lvl5pPr marL="715963" indent="0">
              <a:buNone/>
              <a:defRPr sz="2000">
                <a:solidFill>
                  <a:schemeClr val="tx2"/>
                </a:solidFill>
              </a:defRPr>
            </a:lvl5pPr>
          </a:lstStyle>
          <a:p>
            <a:pPr lvl="0"/>
            <a:r>
              <a:rPr lang="en-US" noProof="0"/>
              <a:t>Heading</a:t>
            </a:r>
          </a:p>
        </p:txBody>
      </p:sp>
      <p:sp>
        <p:nvSpPr>
          <p:cNvPr id="11" name="Content Placeholder 10">
            <a:extLst>
              <a:ext uri="{FF2B5EF4-FFF2-40B4-BE49-F238E27FC236}">
                <a16:creationId xmlns:a16="http://schemas.microsoft.com/office/drawing/2014/main" id="{58FF356F-9046-C28C-B595-84F1BF6B7746}"/>
              </a:ext>
            </a:extLst>
          </p:cNvPr>
          <p:cNvSpPr>
            <a:spLocks noGrp="1"/>
          </p:cNvSpPr>
          <p:nvPr>
            <p:ph sz="quarter" idx="15"/>
          </p:nvPr>
        </p:nvSpPr>
        <p:spPr>
          <a:xfrm>
            <a:off x="909635" y="2592000"/>
            <a:ext cx="3060000" cy="33579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Text Placeholder 8">
            <a:extLst>
              <a:ext uri="{FF2B5EF4-FFF2-40B4-BE49-F238E27FC236}">
                <a16:creationId xmlns:a16="http://schemas.microsoft.com/office/drawing/2014/main" id="{AF7A2340-BCCE-BAE4-1543-D93A1CF20ABA}"/>
              </a:ext>
            </a:extLst>
          </p:cNvPr>
          <p:cNvSpPr>
            <a:spLocks noGrp="1"/>
          </p:cNvSpPr>
          <p:nvPr>
            <p:ph type="body" sz="quarter" idx="16" hasCustomPrompt="1"/>
          </p:nvPr>
        </p:nvSpPr>
        <p:spPr>
          <a:xfrm>
            <a:off x="4868416" y="2160000"/>
            <a:ext cx="3060000" cy="334800"/>
          </a:xfrm>
        </p:spPr>
        <p:txBody>
          <a:bodyPr/>
          <a:lstStyle>
            <a:lvl1pPr marL="0" indent="0">
              <a:buNone/>
              <a:defRPr sz="1800">
                <a:solidFill>
                  <a:schemeClr val="tx2"/>
                </a:solidFill>
              </a:defRPr>
            </a:lvl1pPr>
            <a:lvl2pPr marL="176213" indent="0">
              <a:buNone/>
              <a:defRPr sz="2000">
                <a:solidFill>
                  <a:schemeClr val="tx2"/>
                </a:solidFill>
              </a:defRPr>
            </a:lvl2pPr>
            <a:lvl3pPr marL="357188" indent="0">
              <a:buNone/>
              <a:defRPr sz="2000">
                <a:solidFill>
                  <a:schemeClr val="tx2"/>
                </a:solidFill>
              </a:defRPr>
            </a:lvl3pPr>
            <a:lvl4pPr marL="534988" indent="0">
              <a:buNone/>
              <a:defRPr sz="2000">
                <a:solidFill>
                  <a:schemeClr val="tx2"/>
                </a:solidFill>
              </a:defRPr>
            </a:lvl4pPr>
            <a:lvl5pPr marL="715963" indent="0">
              <a:buNone/>
              <a:defRPr sz="2000">
                <a:solidFill>
                  <a:schemeClr val="tx2"/>
                </a:solidFill>
              </a:defRPr>
            </a:lvl5pPr>
          </a:lstStyle>
          <a:p>
            <a:pPr lvl="0"/>
            <a:r>
              <a:rPr lang="en-US" noProof="0"/>
              <a:t>Heading</a:t>
            </a:r>
          </a:p>
        </p:txBody>
      </p:sp>
      <p:sp>
        <p:nvSpPr>
          <p:cNvPr id="10" name="Content Placeholder 10">
            <a:extLst>
              <a:ext uri="{FF2B5EF4-FFF2-40B4-BE49-F238E27FC236}">
                <a16:creationId xmlns:a16="http://schemas.microsoft.com/office/drawing/2014/main" id="{3104CEC1-3049-629D-2BFB-508568609B5F}"/>
              </a:ext>
            </a:extLst>
          </p:cNvPr>
          <p:cNvSpPr>
            <a:spLocks noGrp="1"/>
          </p:cNvSpPr>
          <p:nvPr>
            <p:ph sz="quarter" idx="17"/>
          </p:nvPr>
        </p:nvSpPr>
        <p:spPr>
          <a:xfrm>
            <a:off x="4868417" y="2592000"/>
            <a:ext cx="3060000" cy="33579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Date Placeholder 11">
            <a:extLst>
              <a:ext uri="{FF2B5EF4-FFF2-40B4-BE49-F238E27FC236}">
                <a16:creationId xmlns:a16="http://schemas.microsoft.com/office/drawing/2014/main" id="{B443A3FF-0F18-EB95-B1F7-C0D79AC924F3}"/>
              </a:ext>
            </a:extLst>
          </p:cNvPr>
          <p:cNvSpPr>
            <a:spLocks noGrp="1"/>
          </p:cNvSpPr>
          <p:nvPr>
            <p:ph type="dt" sz="half" idx="18"/>
          </p:nvPr>
        </p:nvSpPr>
        <p:spPr/>
        <p:txBody>
          <a:bodyPr/>
          <a:lstStyle/>
          <a:p>
            <a:endParaRPr lang="en-US"/>
          </a:p>
        </p:txBody>
      </p:sp>
      <p:sp>
        <p:nvSpPr>
          <p:cNvPr id="13" name="Footer Placeholder 12">
            <a:extLst>
              <a:ext uri="{FF2B5EF4-FFF2-40B4-BE49-F238E27FC236}">
                <a16:creationId xmlns:a16="http://schemas.microsoft.com/office/drawing/2014/main" id="{C9DCABAC-5282-175F-09B8-FD8020331035}"/>
              </a:ext>
            </a:extLst>
          </p:cNvPr>
          <p:cNvSpPr>
            <a:spLocks noGrp="1"/>
          </p:cNvSpPr>
          <p:nvPr>
            <p:ph type="ftr" sz="quarter" idx="19"/>
          </p:nvPr>
        </p:nvSpPr>
        <p:spPr/>
        <p:txBody>
          <a:bodyPr/>
          <a:lstStyle/>
          <a:p>
            <a:endParaRPr lang="en-US"/>
          </a:p>
        </p:txBody>
      </p:sp>
      <p:sp>
        <p:nvSpPr>
          <p:cNvPr id="14" name="Slide Number Placeholder 13">
            <a:extLst>
              <a:ext uri="{FF2B5EF4-FFF2-40B4-BE49-F238E27FC236}">
                <a16:creationId xmlns:a16="http://schemas.microsoft.com/office/drawing/2014/main" id="{12BB74EE-C12E-99A7-A96E-0DC8CC0DBDFD}"/>
              </a:ext>
            </a:extLst>
          </p:cNvPr>
          <p:cNvSpPr>
            <a:spLocks noGrp="1"/>
          </p:cNvSpPr>
          <p:nvPr>
            <p:ph type="sldNum" sz="quarter" idx="20"/>
          </p:nvPr>
        </p:nvSpPr>
        <p:spPr/>
        <p:txBody>
          <a:bodyPr/>
          <a:lstStyle/>
          <a:p>
            <a:fld id="{2BA56277-865E-45D3-A218-E55F896A6657}" type="slidenum">
              <a:rPr lang="en-US" smtClean="0"/>
              <a:t>‹#›</a:t>
            </a:fld>
            <a:endParaRPr lang="en-US"/>
          </a:p>
        </p:txBody>
      </p:sp>
      <p:sp>
        <p:nvSpPr>
          <p:cNvPr id="3" name="Text Placeholder 8">
            <a:extLst>
              <a:ext uri="{FF2B5EF4-FFF2-40B4-BE49-F238E27FC236}">
                <a16:creationId xmlns:a16="http://schemas.microsoft.com/office/drawing/2014/main" id="{6EDC2CE6-943D-F3EA-85E0-34B37E4168FE}"/>
              </a:ext>
            </a:extLst>
          </p:cNvPr>
          <p:cNvSpPr>
            <a:spLocks noGrp="1"/>
          </p:cNvSpPr>
          <p:nvPr>
            <p:ph type="body" sz="quarter" idx="21" hasCustomPrompt="1"/>
          </p:nvPr>
        </p:nvSpPr>
        <p:spPr>
          <a:xfrm>
            <a:off x="8827198" y="2160000"/>
            <a:ext cx="3060000" cy="334800"/>
          </a:xfrm>
        </p:spPr>
        <p:txBody>
          <a:bodyPr/>
          <a:lstStyle>
            <a:lvl1pPr marL="0" indent="0">
              <a:buNone/>
              <a:defRPr sz="1800">
                <a:solidFill>
                  <a:schemeClr val="tx2"/>
                </a:solidFill>
              </a:defRPr>
            </a:lvl1pPr>
            <a:lvl2pPr marL="176213" indent="0">
              <a:buNone/>
              <a:defRPr sz="2000">
                <a:solidFill>
                  <a:schemeClr val="tx2"/>
                </a:solidFill>
              </a:defRPr>
            </a:lvl2pPr>
            <a:lvl3pPr marL="357188" indent="0">
              <a:buNone/>
              <a:defRPr sz="2000">
                <a:solidFill>
                  <a:schemeClr val="tx2"/>
                </a:solidFill>
              </a:defRPr>
            </a:lvl3pPr>
            <a:lvl4pPr marL="534988" indent="0">
              <a:buNone/>
              <a:defRPr sz="2000">
                <a:solidFill>
                  <a:schemeClr val="tx2"/>
                </a:solidFill>
              </a:defRPr>
            </a:lvl4pPr>
            <a:lvl5pPr marL="715963" indent="0">
              <a:buNone/>
              <a:defRPr sz="2000">
                <a:solidFill>
                  <a:schemeClr val="tx2"/>
                </a:solidFill>
              </a:defRPr>
            </a:lvl5pPr>
          </a:lstStyle>
          <a:p>
            <a:pPr lvl="0"/>
            <a:r>
              <a:rPr lang="en-US" noProof="0"/>
              <a:t>Heading</a:t>
            </a:r>
          </a:p>
        </p:txBody>
      </p:sp>
      <p:sp>
        <p:nvSpPr>
          <p:cNvPr id="4" name="Content Placeholder 10">
            <a:extLst>
              <a:ext uri="{FF2B5EF4-FFF2-40B4-BE49-F238E27FC236}">
                <a16:creationId xmlns:a16="http://schemas.microsoft.com/office/drawing/2014/main" id="{25DA77E7-7077-8025-921A-3EF4A5F2BCD1}"/>
              </a:ext>
            </a:extLst>
          </p:cNvPr>
          <p:cNvSpPr>
            <a:spLocks noGrp="1"/>
          </p:cNvSpPr>
          <p:nvPr>
            <p:ph sz="quarter" idx="22"/>
          </p:nvPr>
        </p:nvSpPr>
        <p:spPr>
          <a:xfrm>
            <a:off x="8827199" y="2592000"/>
            <a:ext cx="3060000" cy="33579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15">
            <a:extLst>
              <a:ext uri="{FF2B5EF4-FFF2-40B4-BE49-F238E27FC236}">
                <a16:creationId xmlns:a16="http://schemas.microsoft.com/office/drawing/2014/main" id="{C37BD24B-0050-8906-E9F3-CBBB1D82894E}"/>
              </a:ext>
            </a:extLst>
          </p:cNvPr>
          <p:cNvSpPr>
            <a:spLocks noGrp="1"/>
          </p:cNvSpPr>
          <p:nvPr>
            <p:ph type="body" sz="quarter" idx="23" hasCustomPrompt="1"/>
          </p:nvPr>
        </p:nvSpPr>
        <p:spPr>
          <a:xfrm>
            <a:off x="305999" y="1260000"/>
            <a:ext cx="11581200" cy="720000"/>
          </a:xfrm>
        </p:spPr>
        <p:txBody>
          <a:bodyPr/>
          <a:lstStyle>
            <a:lvl1pPr marL="0" indent="0">
              <a:buNone/>
              <a:defRPr sz="1800"/>
            </a:lvl1pPr>
            <a:lvl2pPr marL="176213" indent="0">
              <a:buNone/>
              <a:defRPr sz="2000"/>
            </a:lvl2pPr>
            <a:lvl3pPr marL="357188" indent="0">
              <a:buNone/>
              <a:defRPr sz="2000"/>
            </a:lvl3pPr>
            <a:lvl4pPr marL="534988" indent="0">
              <a:buNone/>
              <a:defRPr sz="2000"/>
            </a:lvl4pPr>
            <a:lvl5pPr marL="715963" indent="0">
              <a:buNone/>
              <a:defRPr sz="2000"/>
            </a:lvl5pPr>
          </a:lstStyle>
          <a:p>
            <a:pPr lvl="0"/>
            <a:r>
              <a:rPr lang="en-US" noProof="0"/>
              <a:t>Room for introductory text (2 lines maximum)</a:t>
            </a:r>
          </a:p>
        </p:txBody>
      </p:sp>
      <p:sp>
        <p:nvSpPr>
          <p:cNvPr id="15" name="Picture Placeholder 14">
            <a:extLst>
              <a:ext uri="{FF2B5EF4-FFF2-40B4-BE49-F238E27FC236}">
                <a16:creationId xmlns:a16="http://schemas.microsoft.com/office/drawing/2014/main" id="{3D13B656-6467-C073-C26F-9B2F8CE5D052}"/>
              </a:ext>
            </a:extLst>
          </p:cNvPr>
          <p:cNvSpPr>
            <a:spLocks noGrp="1"/>
          </p:cNvSpPr>
          <p:nvPr>
            <p:ph type="pic" sz="quarter" idx="24"/>
          </p:nvPr>
        </p:nvSpPr>
        <p:spPr>
          <a:xfrm>
            <a:off x="304801" y="1990800"/>
            <a:ext cx="502962" cy="504000"/>
          </a:xfrm>
        </p:spPr>
        <p:txBody>
          <a:bodyPr anchor="ctr"/>
          <a:lstStyle>
            <a:lvl1pPr marL="0" indent="0" algn="ctr">
              <a:buNone/>
              <a:defRPr sz="800"/>
            </a:lvl1pPr>
          </a:lstStyle>
          <a:p>
            <a:r>
              <a:rPr lang="en-US" noProof="0"/>
              <a:t>Click icon to add picture</a:t>
            </a:r>
          </a:p>
        </p:txBody>
      </p:sp>
      <p:sp>
        <p:nvSpPr>
          <p:cNvPr id="16" name="Picture Placeholder 14">
            <a:extLst>
              <a:ext uri="{FF2B5EF4-FFF2-40B4-BE49-F238E27FC236}">
                <a16:creationId xmlns:a16="http://schemas.microsoft.com/office/drawing/2014/main" id="{730BD01E-9314-90AA-551D-128BC858C47A}"/>
              </a:ext>
            </a:extLst>
          </p:cNvPr>
          <p:cNvSpPr>
            <a:spLocks noGrp="1"/>
          </p:cNvSpPr>
          <p:nvPr>
            <p:ph type="pic" sz="quarter" idx="25"/>
          </p:nvPr>
        </p:nvSpPr>
        <p:spPr>
          <a:xfrm>
            <a:off x="4263584" y="1990800"/>
            <a:ext cx="502962" cy="504000"/>
          </a:xfrm>
        </p:spPr>
        <p:txBody>
          <a:bodyPr anchor="ctr"/>
          <a:lstStyle>
            <a:lvl1pPr marL="0" indent="0" algn="ctr">
              <a:buNone/>
              <a:defRPr sz="800"/>
            </a:lvl1pPr>
          </a:lstStyle>
          <a:p>
            <a:r>
              <a:rPr lang="en-US" noProof="0"/>
              <a:t>Click icon to add picture</a:t>
            </a:r>
          </a:p>
        </p:txBody>
      </p:sp>
      <p:sp>
        <p:nvSpPr>
          <p:cNvPr id="17" name="Picture Placeholder 14">
            <a:extLst>
              <a:ext uri="{FF2B5EF4-FFF2-40B4-BE49-F238E27FC236}">
                <a16:creationId xmlns:a16="http://schemas.microsoft.com/office/drawing/2014/main" id="{85CF624A-A380-99FE-C23C-D960C6B51AC7}"/>
              </a:ext>
            </a:extLst>
          </p:cNvPr>
          <p:cNvSpPr>
            <a:spLocks noGrp="1"/>
          </p:cNvSpPr>
          <p:nvPr>
            <p:ph type="pic" sz="quarter" idx="26"/>
          </p:nvPr>
        </p:nvSpPr>
        <p:spPr>
          <a:xfrm>
            <a:off x="8222367" y="1990800"/>
            <a:ext cx="502962" cy="504000"/>
          </a:xfrm>
        </p:spPr>
        <p:txBody>
          <a:bodyPr anchor="ctr"/>
          <a:lstStyle>
            <a:lvl1pPr marL="0" indent="0" algn="ctr">
              <a:buNone/>
              <a:defRPr sz="800"/>
            </a:lvl1pPr>
          </a:lstStyle>
          <a:p>
            <a:r>
              <a:rPr lang="en-US" noProof="0"/>
              <a:t>Click icon to add picture</a:t>
            </a:r>
          </a:p>
        </p:txBody>
      </p:sp>
    </p:spTree>
    <p:extLst>
      <p:ext uri="{BB962C8B-B14F-4D97-AF65-F5344CB8AC3E}">
        <p14:creationId xmlns:p14="http://schemas.microsoft.com/office/powerpoint/2010/main" val="3981373348"/>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Alternative_Quote layout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E644ABC-A943-3ED6-C41B-5AFF1F1E01A8}"/>
              </a:ext>
            </a:extLst>
          </p:cNvPr>
          <p:cNvSpPr/>
          <p:nvPr/>
        </p:nvSpPr>
        <p:spPr>
          <a:xfrm>
            <a:off x="7569201" y="1"/>
            <a:ext cx="4622800" cy="685481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B40BEE27-6D9E-2EA1-121A-B2BD253AB8CA}"/>
              </a:ext>
            </a:extLst>
          </p:cNvPr>
          <p:cNvSpPr>
            <a:spLocks noGrp="1"/>
          </p:cNvSpPr>
          <p:nvPr>
            <p:ph type="title" hasCustomPrompt="1"/>
          </p:nvPr>
        </p:nvSpPr>
        <p:spPr>
          <a:xfrm>
            <a:off x="306000" y="306000"/>
            <a:ext cx="5648400" cy="360000"/>
          </a:xfrm>
        </p:spPr>
        <p:txBody>
          <a:bodyPr anchor="ctr"/>
          <a:lstStyle>
            <a:lvl1pPr>
              <a:defRPr/>
            </a:lvl1pPr>
          </a:lstStyle>
          <a:p>
            <a:r>
              <a:rPr lang="en-US" noProof="0"/>
              <a:t>Title</a:t>
            </a:r>
          </a:p>
        </p:txBody>
      </p:sp>
      <p:sp>
        <p:nvSpPr>
          <p:cNvPr id="6" name="Text Placeholder 6">
            <a:extLst>
              <a:ext uri="{FF2B5EF4-FFF2-40B4-BE49-F238E27FC236}">
                <a16:creationId xmlns:a16="http://schemas.microsoft.com/office/drawing/2014/main" id="{0202DCC5-A246-1BAC-FE34-93992F42C806}"/>
              </a:ext>
            </a:extLst>
          </p:cNvPr>
          <p:cNvSpPr>
            <a:spLocks noGrp="1"/>
          </p:cNvSpPr>
          <p:nvPr>
            <p:ph type="body" sz="quarter" idx="13" hasCustomPrompt="1"/>
          </p:nvPr>
        </p:nvSpPr>
        <p:spPr>
          <a:xfrm>
            <a:off x="306000" y="673200"/>
            <a:ext cx="5648400" cy="360000"/>
          </a:xfrm>
        </p:spPr>
        <p:txBody>
          <a:bodyPr anchor="ctr"/>
          <a:lstStyle>
            <a:lvl1pPr marL="0" indent="0">
              <a:buNone/>
              <a:defRPr sz="2400" b="1"/>
            </a:lvl1pPr>
            <a:lvl2pPr>
              <a:defRPr sz="2400" b="1"/>
            </a:lvl2pPr>
            <a:lvl3pPr>
              <a:defRPr sz="2400" b="1"/>
            </a:lvl3pPr>
            <a:lvl4pPr>
              <a:defRPr sz="2400" b="1"/>
            </a:lvl4pPr>
            <a:lvl5pPr>
              <a:defRPr sz="2400" b="1"/>
            </a:lvl5pPr>
          </a:lstStyle>
          <a:p>
            <a:pPr lvl="0"/>
            <a:r>
              <a:rPr lang="en-US" noProof="0"/>
              <a:t>Subtitle</a:t>
            </a:r>
          </a:p>
        </p:txBody>
      </p:sp>
      <p:sp>
        <p:nvSpPr>
          <p:cNvPr id="9" name="Text Placeholder 8">
            <a:extLst>
              <a:ext uri="{FF2B5EF4-FFF2-40B4-BE49-F238E27FC236}">
                <a16:creationId xmlns:a16="http://schemas.microsoft.com/office/drawing/2014/main" id="{75E81BA9-7009-A36E-9F02-FC2536F7D46E}"/>
              </a:ext>
            </a:extLst>
          </p:cNvPr>
          <p:cNvSpPr>
            <a:spLocks noGrp="1"/>
          </p:cNvSpPr>
          <p:nvPr>
            <p:ph type="body" sz="quarter" idx="15" hasCustomPrompt="1"/>
          </p:nvPr>
        </p:nvSpPr>
        <p:spPr>
          <a:xfrm>
            <a:off x="7997735" y="1260000"/>
            <a:ext cx="3748720" cy="4546440"/>
          </a:xfrm>
        </p:spPr>
        <p:txBody>
          <a:bodyPr/>
          <a:lstStyle>
            <a:lvl1pPr marL="120650" indent="-120650">
              <a:buNone/>
              <a:defRPr sz="2400" b="0"/>
            </a:lvl1pPr>
            <a:lvl2pPr marL="176213" indent="0">
              <a:buNone/>
              <a:defRPr sz="2400" b="1"/>
            </a:lvl2pPr>
            <a:lvl3pPr marL="357188" indent="0">
              <a:buNone/>
              <a:defRPr sz="2400" b="1"/>
            </a:lvl3pPr>
            <a:lvl4pPr marL="534988" indent="0">
              <a:buNone/>
              <a:defRPr sz="2400" b="1"/>
            </a:lvl4pPr>
            <a:lvl5pPr marL="715963" indent="0">
              <a:buNone/>
              <a:defRPr sz="2400" b="1"/>
            </a:lvl5pPr>
          </a:lstStyle>
          <a:p>
            <a:pPr lvl="0"/>
            <a:r>
              <a:rPr lang="en-US" noProof="0"/>
              <a:t>“Click to edit Master text styles</a:t>
            </a:r>
          </a:p>
        </p:txBody>
      </p:sp>
      <p:sp>
        <p:nvSpPr>
          <p:cNvPr id="8" name="Text Placeholder 8">
            <a:extLst>
              <a:ext uri="{FF2B5EF4-FFF2-40B4-BE49-F238E27FC236}">
                <a16:creationId xmlns:a16="http://schemas.microsoft.com/office/drawing/2014/main" id="{F8DBE469-FA96-A611-CE98-0F2F91BDD651}"/>
              </a:ext>
            </a:extLst>
          </p:cNvPr>
          <p:cNvSpPr>
            <a:spLocks noGrp="1"/>
          </p:cNvSpPr>
          <p:nvPr>
            <p:ph type="body" sz="quarter" idx="14" hasCustomPrompt="1"/>
          </p:nvPr>
        </p:nvSpPr>
        <p:spPr>
          <a:xfrm>
            <a:off x="305997" y="1260000"/>
            <a:ext cx="7200000" cy="334800"/>
          </a:xfrm>
        </p:spPr>
        <p:txBody>
          <a:bodyPr/>
          <a:lstStyle>
            <a:lvl1pPr marL="0" indent="0">
              <a:buNone/>
              <a:defRPr sz="1800">
                <a:solidFill>
                  <a:schemeClr val="tx2"/>
                </a:solidFill>
              </a:defRPr>
            </a:lvl1pPr>
            <a:lvl2pPr marL="176213" indent="0">
              <a:buNone/>
              <a:defRPr sz="2000">
                <a:solidFill>
                  <a:schemeClr val="tx2"/>
                </a:solidFill>
              </a:defRPr>
            </a:lvl2pPr>
            <a:lvl3pPr marL="357188" indent="0">
              <a:buNone/>
              <a:defRPr sz="2000">
                <a:solidFill>
                  <a:schemeClr val="tx2"/>
                </a:solidFill>
              </a:defRPr>
            </a:lvl3pPr>
            <a:lvl4pPr marL="534988" indent="0">
              <a:buNone/>
              <a:defRPr sz="2000">
                <a:solidFill>
                  <a:schemeClr val="tx2"/>
                </a:solidFill>
              </a:defRPr>
            </a:lvl4pPr>
            <a:lvl5pPr marL="715963" indent="0">
              <a:buNone/>
              <a:defRPr sz="2000">
                <a:solidFill>
                  <a:schemeClr val="tx2"/>
                </a:solidFill>
              </a:defRPr>
            </a:lvl5pPr>
          </a:lstStyle>
          <a:p>
            <a:pPr lvl="0"/>
            <a:r>
              <a:rPr lang="en-US" noProof="0"/>
              <a:t>Heading</a:t>
            </a:r>
          </a:p>
        </p:txBody>
      </p:sp>
      <p:sp>
        <p:nvSpPr>
          <p:cNvPr id="11" name="Content Placeholder 10">
            <a:extLst>
              <a:ext uri="{FF2B5EF4-FFF2-40B4-BE49-F238E27FC236}">
                <a16:creationId xmlns:a16="http://schemas.microsoft.com/office/drawing/2014/main" id="{F390D26B-A5B3-53AF-787D-CA185DA722E3}"/>
              </a:ext>
            </a:extLst>
          </p:cNvPr>
          <p:cNvSpPr>
            <a:spLocks noGrp="1"/>
          </p:cNvSpPr>
          <p:nvPr>
            <p:ph sz="quarter" idx="18"/>
          </p:nvPr>
        </p:nvSpPr>
        <p:spPr>
          <a:xfrm>
            <a:off x="305998" y="1692000"/>
            <a:ext cx="7200000" cy="42579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pic>
        <p:nvPicPr>
          <p:cNvPr id="10" name="Picture 9" descr="Blue letters on a black background&#10;&#10;Description automatically generated">
            <a:extLst>
              <a:ext uri="{FF2B5EF4-FFF2-40B4-BE49-F238E27FC236}">
                <a16:creationId xmlns:a16="http://schemas.microsoft.com/office/drawing/2014/main" id="{A695A264-93AA-CE06-BF63-CD04C406C7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11963" y="6164997"/>
            <a:ext cx="1080000" cy="454003"/>
          </a:xfrm>
          <a:prstGeom prst="rect">
            <a:avLst/>
          </a:prstGeom>
        </p:spPr>
      </p:pic>
      <p:sp>
        <p:nvSpPr>
          <p:cNvPr id="12" name="Footer Placeholder 4">
            <a:extLst>
              <a:ext uri="{FF2B5EF4-FFF2-40B4-BE49-F238E27FC236}">
                <a16:creationId xmlns:a16="http://schemas.microsoft.com/office/drawing/2014/main" id="{05E52449-9377-25BC-947B-12597A600412}"/>
              </a:ext>
            </a:extLst>
          </p:cNvPr>
          <p:cNvSpPr>
            <a:spLocks noGrp="1"/>
          </p:cNvSpPr>
          <p:nvPr>
            <p:ph type="ftr" sz="quarter" idx="3"/>
          </p:nvPr>
        </p:nvSpPr>
        <p:spPr>
          <a:xfrm>
            <a:off x="1200037" y="6417000"/>
            <a:ext cx="4895964" cy="270000"/>
          </a:xfrm>
          <a:prstGeom prst="rect">
            <a:avLst/>
          </a:prstGeom>
        </p:spPr>
        <p:txBody>
          <a:bodyPr vert="horz" lIns="0" tIns="45720" rIns="0" bIns="45720" rtlCol="0" anchor="ctr"/>
          <a:lstStyle>
            <a:lvl1pPr algn="l">
              <a:defRPr sz="1000">
                <a:solidFill>
                  <a:schemeClr val="tx1"/>
                </a:solidFill>
              </a:defRPr>
            </a:lvl1pPr>
          </a:lstStyle>
          <a:p>
            <a:endParaRPr lang="en-US"/>
          </a:p>
        </p:txBody>
      </p:sp>
      <p:sp>
        <p:nvSpPr>
          <p:cNvPr id="13" name="Slide Number Placeholder 5">
            <a:extLst>
              <a:ext uri="{FF2B5EF4-FFF2-40B4-BE49-F238E27FC236}">
                <a16:creationId xmlns:a16="http://schemas.microsoft.com/office/drawing/2014/main" id="{43F6ADDE-66A9-D1EF-6733-3E5D0C7CFEB7}"/>
              </a:ext>
            </a:extLst>
          </p:cNvPr>
          <p:cNvSpPr>
            <a:spLocks noGrp="1"/>
          </p:cNvSpPr>
          <p:nvPr>
            <p:ph type="sldNum" sz="quarter" idx="4"/>
          </p:nvPr>
        </p:nvSpPr>
        <p:spPr>
          <a:xfrm>
            <a:off x="300037" y="6417000"/>
            <a:ext cx="900000" cy="270000"/>
          </a:xfrm>
          <a:prstGeom prst="rect">
            <a:avLst/>
          </a:prstGeom>
        </p:spPr>
        <p:txBody>
          <a:bodyPr vert="horz" lIns="0" tIns="45720" rIns="0" bIns="45720" rtlCol="0" anchor="ctr"/>
          <a:lstStyle>
            <a:lvl1pPr algn="l">
              <a:defRPr sz="1000">
                <a:solidFill>
                  <a:schemeClr val="tx1"/>
                </a:solidFill>
              </a:defRPr>
            </a:lvl1pPr>
          </a:lstStyle>
          <a:p>
            <a:fld id="{2BA56277-865E-45D3-A218-E55F896A6657}" type="slidenum">
              <a:rPr lang="en-US" smtClean="0"/>
              <a:t>‹#›</a:t>
            </a:fld>
            <a:endParaRPr lang="en-US"/>
          </a:p>
        </p:txBody>
      </p:sp>
      <p:sp>
        <p:nvSpPr>
          <p:cNvPr id="14" name="Date Placeholder 3">
            <a:extLst>
              <a:ext uri="{FF2B5EF4-FFF2-40B4-BE49-F238E27FC236}">
                <a16:creationId xmlns:a16="http://schemas.microsoft.com/office/drawing/2014/main" id="{0C45069A-B8C8-FF02-1311-4E180C40E198}"/>
              </a:ext>
            </a:extLst>
          </p:cNvPr>
          <p:cNvSpPr>
            <a:spLocks noGrp="1"/>
          </p:cNvSpPr>
          <p:nvPr>
            <p:ph type="dt" sz="half" idx="2"/>
          </p:nvPr>
        </p:nvSpPr>
        <p:spPr>
          <a:xfrm>
            <a:off x="6237601" y="6417000"/>
            <a:ext cx="1260000" cy="270000"/>
          </a:xfrm>
          <a:prstGeom prst="rect">
            <a:avLst/>
          </a:prstGeom>
        </p:spPr>
        <p:txBody>
          <a:bodyPr vert="horz" lIns="0" tIns="45720" rIns="0" bIns="45720" rtlCol="0" anchor="ctr"/>
          <a:lstStyle>
            <a:lvl1pPr algn="l">
              <a:defRPr sz="1000">
                <a:solidFill>
                  <a:schemeClr val="tx1"/>
                </a:solidFill>
              </a:defRPr>
            </a:lvl1pPr>
          </a:lstStyle>
          <a:p>
            <a:endParaRPr lang="en-US"/>
          </a:p>
        </p:txBody>
      </p:sp>
      <p:sp>
        <p:nvSpPr>
          <p:cNvPr id="15" name="Footer Placeholder 4">
            <a:extLst>
              <a:ext uri="{FF2B5EF4-FFF2-40B4-BE49-F238E27FC236}">
                <a16:creationId xmlns:a16="http://schemas.microsoft.com/office/drawing/2014/main" id="{7B3D1193-D735-6630-8AB1-B763AE0F87B5}"/>
              </a:ext>
            </a:extLst>
          </p:cNvPr>
          <p:cNvSpPr txBox="1">
            <a:spLocks/>
          </p:cNvSpPr>
          <p:nvPr/>
        </p:nvSpPr>
        <p:spPr>
          <a:xfrm>
            <a:off x="8529638" y="6417000"/>
            <a:ext cx="2014537" cy="270000"/>
          </a:xfrm>
          <a:prstGeom prst="rect">
            <a:avLst/>
          </a:prstGeom>
        </p:spPr>
        <p:txBody>
          <a:bodyPr vert="horz" lIns="0" tIns="45720" rIns="0" bIns="45720" rtlCol="0" anchor="ctr"/>
          <a:lstStyle>
            <a:defPPr>
              <a:defRPr lang="en-US"/>
            </a:defPPr>
            <a:lvl1pPr marL="0" algn="ct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700" noProof="0"/>
              <a:t>© 2025 Forvis Mazars, LLP. All rights reserved.</a:t>
            </a:r>
          </a:p>
        </p:txBody>
      </p:sp>
    </p:spTree>
    <p:extLst>
      <p:ext uri="{BB962C8B-B14F-4D97-AF65-F5344CB8AC3E}">
        <p14:creationId xmlns:p14="http://schemas.microsoft.com/office/powerpoint/2010/main" val="3824488934"/>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ac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BEE27-6D9E-2EA1-121A-B2BD253AB8CA}"/>
              </a:ext>
            </a:extLst>
          </p:cNvPr>
          <p:cNvSpPr>
            <a:spLocks noGrp="1"/>
          </p:cNvSpPr>
          <p:nvPr>
            <p:ph type="title" hasCustomPrompt="1"/>
          </p:nvPr>
        </p:nvSpPr>
        <p:spPr>
          <a:xfrm>
            <a:off x="306000" y="306000"/>
            <a:ext cx="5648400" cy="360000"/>
          </a:xfrm>
        </p:spPr>
        <p:txBody>
          <a:bodyPr anchor="ctr"/>
          <a:lstStyle>
            <a:lvl1pPr>
              <a:defRPr/>
            </a:lvl1pPr>
          </a:lstStyle>
          <a:p>
            <a:r>
              <a:rPr lang="en-US" noProof="0"/>
              <a:t>Title</a:t>
            </a:r>
          </a:p>
        </p:txBody>
      </p:sp>
      <p:sp>
        <p:nvSpPr>
          <p:cNvPr id="6" name="Text Placeholder 6">
            <a:extLst>
              <a:ext uri="{FF2B5EF4-FFF2-40B4-BE49-F238E27FC236}">
                <a16:creationId xmlns:a16="http://schemas.microsoft.com/office/drawing/2014/main" id="{0202DCC5-A246-1BAC-FE34-93992F42C806}"/>
              </a:ext>
            </a:extLst>
          </p:cNvPr>
          <p:cNvSpPr>
            <a:spLocks noGrp="1"/>
          </p:cNvSpPr>
          <p:nvPr>
            <p:ph type="body" sz="quarter" idx="13" hasCustomPrompt="1"/>
          </p:nvPr>
        </p:nvSpPr>
        <p:spPr>
          <a:xfrm>
            <a:off x="306000" y="673200"/>
            <a:ext cx="5648400" cy="360000"/>
          </a:xfrm>
        </p:spPr>
        <p:txBody>
          <a:bodyPr anchor="ctr"/>
          <a:lstStyle>
            <a:lvl1pPr marL="0" indent="0">
              <a:buNone/>
              <a:defRPr sz="2400" b="1"/>
            </a:lvl1pPr>
            <a:lvl2pPr>
              <a:defRPr sz="2400" b="1"/>
            </a:lvl2pPr>
            <a:lvl3pPr>
              <a:defRPr sz="2400" b="1"/>
            </a:lvl3pPr>
            <a:lvl4pPr>
              <a:defRPr sz="2400" b="1"/>
            </a:lvl4pPr>
            <a:lvl5pPr>
              <a:defRPr sz="2400" b="1"/>
            </a:lvl5pPr>
          </a:lstStyle>
          <a:p>
            <a:pPr lvl="0"/>
            <a:r>
              <a:rPr lang="en-US" noProof="0"/>
              <a:t>Subtitle</a:t>
            </a:r>
          </a:p>
        </p:txBody>
      </p:sp>
      <p:sp>
        <p:nvSpPr>
          <p:cNvPr id="15" name="Text Placeholder 14">
            <a:extLst>
              <a:ext uri="{FF2B5EF4-FFF2-40B4-BE49-F238E27FC236}">
                <a16:creationId xmlns:a16="http://schemas.microsoft.com/office/drawing/2014/main" id="{672A2661-F0D3-EA1A-1204-1F0DD202305C}"/>
              </a:ext>
            </a:extLst>
          </p:cNvPr>
          <p:cNvSpPr>
            <a:spLocks noGrp="1"/>
          </p:cNvSpPr>
          <p:nvPr>
            <p:ph type="body" sz="quarter" idx="14" hasCustomPrompt="1"/>
          </p:nvPr>
        </p:nvSpPr>
        <p:spPr>
          <a:xfrm>
            <a:off x="306000" y="1260000"/>
            <a:ext cx="3276128" cy="360000"/>
          </a:xfrm>
        </p:spPr>
        <p:txBody>
          <a:bodyPr/>
          <a:lstStyle>
            <a:lvl1pPr marL="0" indent="0">
              <a:buNone/>
              <a:defRPr/>
            </a:lvl1pPr>
          </a:lstStyle>
          <a:p>
            <a:pPr lvl="0"/>
            <a:r>
              <a:rPr lang="en-US" noProof="0"/>
              <a:t>Our team</a:t>
            </a:r>
          </a:p>
        </p:txBody>
      </p:sp>
      <p:sp>
        <p:nvSpPr>
          <p:cNvPr id="17" name="Text Placeholder 16">
            <a:extLst>
              <a:ext uri="{FF2B5EF4-FFF2-40B4-BE49-F238E27FC236}">
                <a16:creationId xmlns:a16="http://schemas.microsoft.com/office/drawing/2014/main" id="{06AAF7BD-B690-19AE-85DD-D64C07178B94}"/>
              </a:ext>
            </a:extLst>
          </p:cNvPr>
          <p:cNvSpPr>
            <a:spLocks noGrp="1"/>
          </p:cNvSpPr>
          <p:nvPr>
            <p:ph type="body" sz="quarter" idx="15"/>
          </p:nvPr>
        </p:nvSpPr>
        <p:spPr>
          <a:xfrm>
            <a:off x="304800" y="1692000"/>
            <a:ext cx="3277200" cy="1501775"/>
          </a:xfrm>
        </p:spPr>
        <p:txBody>
          <a:bodyPr/>
          <a:lstStyle>
            <a:lvl1pPr marL="0" indent="0">
              <a:buNone/>
              <a:defRPr sz="2400" b="1"/>
            </a:lvl1pPr>
            <a:lvl2pPr marL="176213" indent="0">
              <a:buNone/>
              <a:defRPr sz="2400" b="1"/>
            </a:lvl2pPr>
            <a:lvl3pPr marL="357188" indent="0">
              <a:buNone/>
              <a:defRPr sz="2400" b="1"/>
            </a:lvl3pPr>
            <a:lvl4pPr marL="534988" indent="0">
              <a:buNone/>
              <a:defRPr sz="2400" b="1"/>
            </a:lvl4pPr>
            <a:lvl5pPr marL="715963" indent="0">
              <a:buNone/>
              <a:defRPr sz="2400" b="1"/>
            </a:lvl5pPr>
          </a:lstStyle>
          <a:p>
            <a:pPr lvl="0"/>
            <a:r>
              <a:rPr lang="en-US" noProof="0"/>
              <a:t>Click to edit Master text styles</a:t>
            </a:r>
          </a:p>
        </p:txBody>
      </p:sp>
      <p:sp>
        <p:nvSpPr>
          <p:cNvPr id="20" name="Picture Placeholder 19">
            <a:extLst>
              <a:ext uri="{FF2B5EF4-FFF2-40B4-BE49-F238E27FC236}">
                <a16:creationId xmlns:a16="http://schemas.microsoft.com/office/drawing/2014/main" id="{8D23521A-6BFC-0413-2BE0-68637565C490}"/>
              </a:ext>
            </a:extLst>
          </p:cNvPr>
          <p:cNvSpPr>
            <a:spLocks noGrp="1"/>
          </p:cNvSpPr>
          <p:nvPr>
            <p:ph type="pic" sz="quarter" idx="16"/>
          </p:nvPr>
        </p:nvSpPr>
        <p:spPr>
          <a:xfrm>
            <a:off x="3821498" y="1260000"/>
            <a:ext cx="1638000" cy="1638000"/>
          </a:xfrm>
          <a:solidFill>
            <a:schemeClr val="bg1">
              <a:lumMod val="95000"/>
            </a:schemeClr>
          </a:solidFill>
        </p:spPr>
        <p:txBody>
          <a:bodyPr anchor="ctr"/>
          <a:lstStyle>
            <a:lvl1pPr marL="0" indent="0" algn="ctr">
              <a:buNone/>
              <a:defRPr/>
            </a:lvl1pPr>
          </a:lstStyle>
          <a:p>
            <a:r>
              <a:rPr lang="en-US" noProof="0"/>
              <a:t>Click icon to add picture</a:t>
            </a:r>
          </a:p>
        </p:txBody>
      </p:sp>
      <p:sp>
        <p:nvSpPr>
          <p:cNvPr id="21" name="Picture Placeholder 19">
            <a:extLst>
              <a:ext uri="{FF2B5EF4-FFF2-40B4-BE49-F238E27FC236}">
                <a16:creationId xmlns:a16="http://schemas.microsoft.com/office/drawing/2014/main" id="{777DA299-DF9F-AA0B-EBD9-B89A2B27B94D}"/>
              </a:ext>
            </a:extLst>
          </p:cNvPr>
          <p:cNvSpPr>
            <a:spLocks noGrp="1"/>
          </p:cNvSpPr>
          <p:nvPr>
            <p:ph type="pic" sz="quarter" idx="17"/>
          </p:nvPr>
        </p:nvSpPr>
        <p:spPr>
          <a:xfrm>
            <a:off x="7973498" y="1260000"/>
            <a:ext cx="1638000" cy="1638000"/>
          </a:xfrm>
          <a:solidFill>
            <a:schemeClr val="bg1">
              <a:lumMod val="95000"/>
            </a:schemeClr>
          </a:solidFill>
        </p:spPr>
        <p:txBody>
          <a:bodyPr anchor="ctr"/>
          <a:lstStyle>
            <a:lvl1pPr marL="0" indent="0" algn="ctr">
              <a:buNone/>
              <a:defRPr/>
            </a:lvl1pPr>
          </a:lstStyle>
          <a:p>
            <a:r>
              <a:rPr lang="en-US" noProof="0"/>
              <a:t>Click icon to add picture</a:t>
            </a:r>
          </a:p>
        </p:txBody>
      </p:sp>
      <p:sp>
        <p:nvSpPr>
          <p:cNvPr id="22" name="Picture Placeholder 19">
            <a:extLst>
              <a:ext uri="{FF2B5EF4-FFF2-40B4-BE49-F238E27FC236}">
                <a16:creationId xmlns:a16="http://schemas.microsoft.com/office/drawing/2014/main" id="{9EDEE6B0-32AE-5C3F-B6C7-53332D9C70E4}"/>
              </a:ext>
            </a:extLst>
          </p:cNvPr>
          <p:cNvSpPr>
            <a:spLocks noGrp="1"/>
          </p:cNvSpPr>
          <p:nvPr>
            <p:ph type="pic" sz="quarter" idx="18"/>
          </p:nvPr>
        </p:nvSpPr>
        <p:spPr>
          <a:xfrm>
            <a:off x="3821498" y="3652524"/>
            <a:ext cx="1638000" cy="1638000"/>
          </a:xfrm>
          <a:solidFill>
            <a:schemeClr val="bg1">
              <a:lumMod val="95000"/>
            </a:schemeClr>
          </a:solidFill>
        </p:spPr>
        <p:txBody>
          <a:bodyPr anchor="ctr"/>
          <a:lstStyle>
            <a:lvl1pPr marL="0" indent="0" algn="ctr">
              <a:buNone/>
              <a:defRPr/>
            </a:lvl1pPr>
          </a:lstStyle>
          <a:p>
            <a:r>
              <a:rPr lang="en-US" noProof="0"/>
              <a:t>Click icon to add picture</a:t>
            </a:r>
          </a:p>
        </p:txBody>
      </p:sp>
      <p:sp>
        <p:nvSpPr>
          <p:cNvPr id="23" name="Picture Placeholder 19">
            <a:extLst>
              <a:ext uri="{FF2B5EF4-FFF2-40B4-BE49-F238E27FC236}">
                <a16:creationId xmlns:a16="http://schemas.microsoft.com/office/drawing/2014/main" id="{62F9F762-D9F9-DA71-29D1-C79016D1A8D0}"/>
              </a:ext>
            </a:extLst>
          </p:cNvPr>
          <p:cNvSpPr>
            <a:spLocks noGrp="1"/>
          </p:cNvSpPr>
          <p:nvPr>
            <p:ph type="pic" sz="quarter" idx="19"/>
          </p:nvPr>
        </p:nvSpPr>
        <p:spPr>
          <a:xfrm>
            <a:off x="7973498" y="3652524"/>
            <a:ext cx="1638000" cy="1638000"/>
          </a:xfrm>
          <a:solidFill>
            <a:schemeClr val="bg1">
              <a:lumMod val="95000"/>
            </a:schemeClr>
          </a:solidFill>
        </p:spPr>
        <p:txBody>
          <a:bodyPr anchor="ctr"/>
          <a:lstStyle>
            <a:lvl1pPr marL="0" indent="0" algn="ctr">
              <a:buNone/>
              <a:defRPr/>
            </a:lvl1pPr>
          </a:lstStyle>
          <a:p>
            <a:r>
              <a:rPr lang="en-US" noProof="0"/>
              <a:t>Click icon to add picture</a:t>
            </a:r>
          </a:p>
        </p:txBody>
      </p:sp>
      <p:sp>
        <p:nvSpPr>
          <p:cNvPr id="25" name="Text Placeholder 24">
            <a:extLst>
              <a:ext uri="{FF2B5EF4-FFF2-40B4-BE49-F238E27FC236}">
                <a16:creationId xmlns:a16="http://schemas.microsoft.com/office/drawing/2014/main" id="{E33872C5-04BF-F8E7-4D24-9D0D57B1BB24}"/>
              </a:ext>
            </a:extLst>
          </p:cNvPr>
          <p:cNvSpPr>
            <a:spLocks noGrp="1"/>
          </p:cNvSpPr>
          <p:nvPr>
            <p:ph type="body" sz="quarter" idx="20" hasCustomPrompt="1"/>
          </p:nvPr>
        </p:nvSpPr>
        <p:spPr>
          <a:xfrm>
            <a:off x="5706949" y="2117664"/>
            <a:ext cx="2027051" cy="360000"/>
          </a:xfrm>
        </p:spPr>
        <p:txBody>
          <a:bodyPr/>
          <a:lstStyle>
            <a:lvl1pPr marL="0" indent="0">
              <a:buNone/>
              <a:defRPr b="1"/>
            </a:lvl1pPr>
          </a:lstStyle>
          <a:p>
            <a:pPr lvl="0"/>
            <a:r>
              <a:rPr lang="en-US" noProof="0"/>
              <a:t>Name surname</a:t>
            </a:r>
          </a:p>
        </p:txBody>
      </p:sp>
      <p:sp>
        <p:nvSpPr>
          <p:cNvPr id="26" name="Text Placeholder 24">
            <a:extLst>
              <a:ext uri="{FF2B5EF4-FFF2-40B4-BE49-F238E27FC236}">
                <a16:creationId xmlns:a16="http://schemas.microsoft.com/office/drawing/2014/main" id="{FBD4C676-D3A0-7C78-8E0C-1156D9E4EFC2}"/>
              </a:ext>
            </a:extLst>
          </p:cNvPr>
          <p:cNvSpPr>
            <a:spLocks noGrp="1"/>
          </p:cNvSpPr>
          <p:nvPr>
            <p:ph type="body" sz="quarter" idx="21" hasCustomPrompt="1"/>
          </p:nvPr>
        </p:nvSpPr>
        <p:spPr>
          <a:xfrm>
            <a:off x="5706949" y="2538000"/>
            <a:ext cx="2027051" cy="360000"/>
          </a:xfrm>
        </p:spPr>
        <p:txBody>
          <a:bodyPr/>
          <a:lstStyle>
            <a:lvl1pPr marL="0" indent="0">
              <a:buNone/>
              <a:defRPr b="0"/>
            </a:lvl1pPr>
          </a:lstStyle>
          <a:p>
            <a:pPr lvl="0"/>
            <a:r>
              <a:rPr lang="en-US" noProof="0"/>
              <a:t>Job title</a:t>
            </a:r>
          </a:p>
        </p:txBody>
      </p:sp>
      <p:sp>
        <p:nvSpPr>
          <p:cNvPr id="27" name="Text Placeholder 24">
            <a:extLst>
              <a:ext uri="{FF2B5EF4-FFF2-40B4-BE49-F238E27FC236}">
                <a16:creationId xmlns:a16="http://schemas.microsoft.com/office/drawing/2014/main" id="{5A2D47DF-6C80-9D62-8F40-BED8626C265A}"/>
              </a:ext>
            </a:extLst>
          </p:cNvPr>
          <p:cNvSpPr>
            <a:spLocks noGrp="1"/>
          </p:cNvSpPr>
          <p:nvPr>
            <p:ph type="body" sz="quarter" idx="22" hasCustomPrompt="1"/>
          </p:nvPr>
        </p:nvSpPr>
        <p:spPr>
          <a:xfrm>
            <a:off x="9858949" y="2117664"/>
            <a:ext cx="2027051" cy="360000"/>
          </a:xfrm>
        </p:spPr>
        <p:txBody>
          <a:bodyPr/>
          <a:lstStyle>
            <a:lvl1pPr marL="0" indent="0">
              <a:buNone/>
              <a:defRPr b="1"/>
            </a:lvl1pPr>
          </a:lstStyle>
          <a:p>
            <a:pPr lvl="0"/>
            <a:r>
              <a:rPr lang="en-US" noProof="0"/>
              <a:t>Name surname</a:t>
            </a:r>
          </a:p>
        </p:txBody>
      </p:sp>
      <p:sp>
        <p:nvSpPr>
          <p:cNvPr id="28" name="Text Placeholder 24">
            <a:extLst>
              <a:ext uri="{FF2B5EF4-FFF2-40B4-BE49-F238E27FC236}">
                <a16:creationId xmlns:a16="http://schemas.microsoft.com/office/drawing/2014/main" id="{124E0AA2-5A10-C4F8-7FF7-3331E936DA95}"/>
              </a:ext>
            </a:extLst>
          </p:cNvPr>
          <p:cNvSpPr>
            <a:spLocks noGrp="1"/>
          </p:cNvSpPr>
          <p:nvPr>
            <p:ph type="body" sz="quarter" idx="23" hasCustomPrompt="1"/>
          </p:nvPr>
        </p:nvSpPr>
        <p:spPr>
          <a:xfrm>
            <a:off x="9858949" y="2538000"/>
            <a:ext cx="2027051" cy="360000"/>
          </a:xfrm>
        </p:spPr>
        <p:txBody>
          <a:bodyPr/>
          <a:lstStyle>
            <a:lvl1pPr marL="0" indent="0">
              <a:buNone/>
              <a:defRPr b="0"/>
            </a:lvl1pPr>
          </a:lstStyle>
          <a:p>
            <a:pPr lvl="0"/>
            <a:r>
              <a:rPr lang="en-US" noProof="0"/>
              <a:t>Job title</a:t>
            </a:r>
          </a:p>
        </p:txBody>
      </p:sp>
      <p:sp>
        <p:nvSpPr>
          <p:cNvPr id="29" name="Text Placeholder 24">
            <a:extLst>
              <a:ext uri="{FF2B5EF4-FFF2-40B4-BE49-F238E27FC236}">
                <a16:creationId xmlns:a16="http://schemas.microsoft.com/office/drawing/2014/main" id="{8BDB34A3-36A9-DFDC-3C94-2120F1A7EB46}"/>
              </a:ext>
            </a:extLst>
          </p:cNvPr>
          <p:cNvSpPr>
            <a:spLocks noGrp="1"/>
          </p:cNvSpPr>
          <p:nvPr>
            <p:ph type="body" sz="quarter" idx="24" hasCustomPrompt="1"/>
          </p:nvPr>
        </p:nvSpPr>
        <p:spPr>
          <a:xfrm>
            <a:off x="5706949" y="4510188"/>
            <a:ext cx="2027051" cy="360000"/>
          </a:xfrm>
        </p:spPr>
        <p:txBody>
          <a:bodyPr/>
          <a:lstStyle>
            <a:lvl1pPr marL="0" indent="0">
              <a:buNone/>
              <a:defRPr b="1"/>
            </a:lvl1pPr>
          </a:lstStyle>
          <a:p>
            <a:pPr lvl="0"/>
            <a:r>
              <a:rPr lang="en-US" noProof="0"/>
              <a:t>Name surname</a:t>
            </a:r>
          </a:p>
        </p:txBody>
      </p:sp>
      <p:sp>
        <p:nvSpPr>
          <p:cNvPr id="30" name="Text Placeholder 24">
            <a:extLst>
              <a:ext uri="{FF2B5EF4-FFF2-40B4-BE49-F238E27FC236}">
                <a16:creationId xmlns:a16="http://schemas.microsoft.com/office/drawing/2014/main" id="{A3717ED6-BDEA-E997-D0EF-C7FC7E6B0A2F}"/>
              </a:ext>
            </a:extLst>
          </p:cNvPr>
          <p:cNvSpPr>
            <a:spLocks noGrp="1"/>
          </p:cNvSpPr>
          <p:nvPr>
            <p:ph type="body" sz="quarter" idx="25" hasCustomPrompt="1"/>
          </p:nvPr>
        </p:nvSpPr>
        <p:spPr>
          <a:xfrm>
            <a:off x="5706949" y="4930524"/>
            <a:ext cx="2027051" cy="360000"/>
          </a:xfrm>
        </p:spPr>
        <p:txBody>
          <a:bodyPr/>
          <a:lstStyle>
            <a:lvl1pPr marL="0" indent="0">
              <a:buNone/>
              <a:defRPr b="0"/>
            </a:lvl1pPr>
          </a:lstStyle>
          <a:p>
            <a:pPr lvl="0"/>
            <a:r>
              <a:rPr lang="en-US" noProof="0"/>
              <a:t>Job title</a:t>
            </a:r>
          </a:p>
        </p:txBody>
      </p:sp>
      <p:sp>
        <p:nvSpPr>
          <p:cNvPr id="31" name="Text Placeholder 24">
            <a:extLst>
              <a:ext uri="{FF2B5EF4-FFF2-40B4-BE49-F238E27FC236}">
                <a16:creationId xmlns:a16="http://schemas.microsoft.com/office/drawing/2014/main" id="{46608C4E-A3D0-8547-0277-9E3C281776B0}"/>
              </a:ext>
            </a:extLst>
          </p:cNvPr>
          <p:cNvSpPr>
            <a:spLocks noGrp="1"/>
          </p:cNvSpPr>
          <p:nvPr>
            <p:ph type="body" sz="quarter" idx="26" hasCustomPrompt="1"/>
          </p:nvPr>
        </p:nvSpPr>
        <p:spPr>
          <a:xfrm>
            <a:off x="9858949" y="4510188"/>
            <a:ext cx="2027051" cy="360000"/>
          </a:xfrm>
        </p:spPr>
        <p:txBody>
          <a:bodyPr/>
          <a:lstStyle>
            <a:lvl1pPr marL="0" indent="0">
              <a:buNone/>
              <a:defRPr b="1"/>
            </a:lvl1pPr>
          </a:lstStyle>
          <a:p>
            <a:pPr lvl="0"/>
            <a:r>
              <a:rPr lang="en-US" noProof="0"/>
              <a:t>Name surname</a:t>
            </a:r>
          </a:p>
        </p:txBody>
      </p:sp>
      <p:sp>
        <p:nvSpPr>
          <p:cNvPr id="32" name="Text Placeholder 24">
            <a:extLst>
              <a:ext uri="{FF2B5EF4-FFF2-40B4-BE49-F238E27FC236}">
                <a16:creationId xmlns:a16="http://schemas.microsoft.com/office/drawing/2014/main" id="{2F90C55D-5300-4742-EBF6-164AB6B4FC38}"/>
              </a:ext>
            </a:extLst>
          </p:cNvPr>
          <p:cNvSpPr>
            <a:spLocks noGrp="1"/>
          </p:cNvSpPr>
          <p:nvPr>
            <p:ph type="body" sz="quarter" idx="27" hasCustomPrompt="1"/>
          </p:nvPr>
        </p:nvSpPr>
        <p:spPr>
          <a:xfrm>
            <a:off x="9858949" y="4930524"/>
            <a:ext cx="2027051" cy="360000"/>
          </a:xfrm>
        </p:spPr>
        <p:txBody>
          <a:bodyPr/>
          <a:lstStyle>
            <a:lvl1pPr marL="0" indent="0">
              <a:buNone/>
              <a:defRPr b="0"/>
            </a:lvl1pPr>
          </a:lstStyle>
          <a:p>
            <a:pPr lvl="0"/>
            <a:r>
              <a:rPr lang="en-US" noProof="0"/>
              <a:t>Job title</a:t>
            </a:r>
          </a:p>
        </p:txBody>
      </p:sp>
      <p:sp>
        <p:nvSpPr>
          <p:cNvPr id="7" name="Footer Placeholder 4">
            <a:extLst>
              <a:ext uri="{FF2B5EF4-FFF2-40B4-BE49-F238E27FC236}">
                <a16:creationId xmlns:a16="http://schemas.microsoft.com/office/drawing/2014/main" id="{EE1DB583-BD87-141A-581A-65AD084D5B1B}"/>
              </a:ext>
            </a:extLst>
          </p:cNvPr>
          <p:cNvSpPr>
            <a:spLocks noGrp="1"/>
          </p:cNvSpPr>
          <p:nvPr>
            <p:ph type="ftr" sz="quarter" idx="3"/>
          </p:nvPr>
        </p:nvSpPr>
        <p:spPr>
          <a:xfrm>
            <a:off x="1200037" y="6417000"/>
            <a:ext cx="4895964" cy="270000"/>
          </a:xfrm>
          <a:prstGeom prst="rect">
            <a:avLst/>
          </a:prstGeom>
        </p:spPr>
        <p:txBody>
          <a:bodyPr vert="horz" lIns="0" tIns="45720" rIns="0" bIns="45720" rtlCol="0" anchor="ctr"/>
          <a:lstStyle>
            <a:lvl1pPr algn="l">
              <a:defRPr sz="1000">
                <a:solidFill>
                  <a:schemeClr val="tx1"/>
                </a:solidFill>
              </a:defRPr>
            </a:lvl1pPr>
          </a:lstStyle>
          <a:p>
            <a:endParaRPr lang="en-US"/>
          </a:p>
        </p:txBody>
      </p:sp>
      <p:sp>
        <p:nvSpPr>
          <p:cNvPr id="8" name="Slide Number Placeholder 5">
            <a:extLst>
              <a:ext uri="{FF2B5EF4-FFF2-40B4-BE49-F238E27FC236}">
                <a16:creationId xmlns:a16="http://schemas.microsoft.com/office/drawing/2014/main" id="{43BEF7F3-FAA5-3B3B-894A-21DA2B118A0B}"/>
              </a:ext>
            </a:extLst>
          </p:cNvPr>
          <p:cNvSpPr>
            <a:spLocks noGrp="1"/>
          </p:cNvSpPr>
          <p:nvPr>
            <p:ph type="sldNum" sz="quarter" idx="4"/>
          </p:nvPr>
        </p:nvSpPr>
        <p:spPr>
          <a:xfrm>
            <a:off x="300037" y="6417000"/>
            <a:ext cx="900000" cy="270000"/>
          </a:xfrm>
          <a:prstGeom prst="rect">
            <a:avLst/>
          </a:prstGeom>
        </p:spPr>
        <p:txBody>
          <a:bodyPr vert="horz" lIns="0" tIns="45720" rIns="0" bIns="45720" rtlCol="0" anchor="ctr"/>
          <a:lstStyle>
            <a:lvl1pPr algn="l">
              <a:defRPr sz="1000">
                <a:solidFill>
                  <a:schemeClr val="tx1"/>
                </a:solidFill>
              </a:defRPr>
            </a:lvl1pPr>
          </a:lstStyle>
          <a:p>
            <a:fld id="{2BA56277-865E-45D3-A218-E55F896A6657}" type="slidenum">
              <a:rPr lang="en-US" smtClean="0"/>
              <a:t>‹#›</a:t>
            </a:fld>
            <a:endParaRPr lang="en-US"/>
          </a:p>
        </p:txBody>
      </p:sp>
      <p:sp>
        <p:nvSpPr>
          <p:cNvPr id="9" name="Date Placeholder 3">
            <a:extLst>
              <a:ext uri="{FF2B5EF4-FFF2-40B4-BE49-F238E27FC236}">
                <a16:creationId xmlns:a16="http://schemas.microsoft.com/office/drawing/2014/main" id="{B44C9357-8F2E-17F1-0622-732F0D54C4AE}"/>
              </a:ext>
            </a:extLst>
          </p:cNvPr>
          <p:cNvSpPr>
            <a:spLocks noGrp="1"/>
          </p:cNvSpPr>
          <p:nvPr>
            <p:ph type="dt" sz="half" idx="2"/>
          </p:nvPr>
        </p:nvSpPr>
        <p:spPr>
          <a:xfrm>
            <a:off x="6237601" y="6417000"/>
            <a:ext cx="1260000" cy="270000"/>
          </a:xfrm>
          <a:prstGeom prst="rect">
            <a:avLst/>
          </a:prstGeom>
        </p:spPr>
        <p:txBody>
          <a:bodyPr vert="horz" lIns="0" tIns="45720" rIns="0" bIns="45720" rtlCol="0" anchor="ctr"/>
          <a:lstStyle>
            <a:lvl1pPr algn="l">
              <a:defRPr sz="1000">
                <a:solidFill>
                  <a:schemeClr val="tx1"/>
                </a:solidFill>
              </a:defRPr>
            </a:lvl1pPr>
          </a:lstStyle>
          <a:p>
            <a:endParaRPr lang="en-US"/>
          </a:p>
        </p:txBody>
      </p:sp>
    </p:spTree>
    <p:extLst>
      <p:ext uri="{BB962C8B-B14F-4D97-AF65-F5344CB8AC3E}">
        <p14:creationId xmlns:p14="http://schemas.microsoft.com/office/powerpoint/2010/main" val="3674900567"/>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iograph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39DBD-1C80-9434-61C2-BF800372ADA0}"/>
              </a:ext>
            </a:extLst>
          </p:cNvPr>
          <p:cNvSpPr>
            <a:spLocks noGrp="1"/>
          </p:cNvSpPr>
          <p:nvPr>
            <p:ph type="title" hasCustomPrompt="1"/>
          </p:nvPr>
        </p:nvSpPr>
        <p:spPr>
          <a:xfrm>
            <a:off x="306000" y="306000"/>
            <a:ext cx="5648400" cy="360000"/>
          </a:xfrm>
        </p:spPr>
        <p:txBody>
          <a:bodyPr/>
          <a:lstStyle>
            <a:lvl1pPr>
              <a:defRPr/>
            </a:lvl1pPr>
          </a:lstStyle>
          <a:p>
            <a:r>
              <a:rPr lang="en-US" noProof="0"/>
              <a:t>Title</a:t>
            </a:r>
          </a:p>
        </p:txBody>
      </p:sp>
      <p:sp>
        <p:nvSpPr>
          <p:cNvPr id="6" name="Text Placeholder 6">
            <a:extLst>
              <a:ext uri="{FF2B5EF4-FFF2-40B4-BE49-F238E27FC236}">
                <a16:creationId xmlns:a16="http://schemas.microsoft.com/office/drawing/2014/main" id="{81704BAE-4588-79BC-83D2-40594032A0B7}"/>
              </a:ext>
            </a:extLst>
          </p:cNvPr>
          <p:cNvSpPr>
            <a:spLocks noGrp="1"/>
          </p:cNvSpPr>
          <p:nvPr>
            <p:ph type="body" sz="quarter" idx="13" hasCustomPrompt="1"/>
          </p:nvPr>
        </p:nvSpPr>
        <p:spPr>
          <a:xfrm>
            <a:off x="306000" y="673200"/>
            <a:ext cx="5648400" cy="360000"/>
          </a:xfrm>
        </p:spPr>
        <p:txBody>
          <a:bodyPr anchor="ctr"/>
          <a:lstStyle>
            <a:lvl1pPr marL="0" indent="0">
              <a:buNone/>
              <a:defRPr sz="2400" b="1"/>
            </a:lvl1pPr>
            <a:lvl2pPr>
              <a:defRPr sz="2400" b="1"/>
            </a:lvl2pPr>
            <a:lvl3pPr>
              <a:defRPr sz="2400" b="1"/>
            </a:lvl3pPr>
            <a:lvl4pPr>
              <a:defRPr sz="2400" b="1"/>
            </a:lvl4pPr>
            <a:lvl5pPr>
              <a:defRPr sz="2400" b="1"/>
            </a:lvl5pPr>
          </a:lstStyle>
          <a:p>
            <a:pPr lvl="0"/>
            <a:r>
              <a:rPr lang="en-US" noProof="0"/>
              <a:t>Subtitle</a:t>
            </a:r>
          </a:p>
        </p:txBody>
      </p:sp>
      <p:sp>
        <p:nvSpPr>
          <p:cNvPr id="7" name="Picture Placeholder 10">
            <a:extLst>
              <a:ext uri="{FF2B5EF4-FFF2-40B4-BE49-F238E27FC236}">
                <a16:creationId xmlns:a16="http://schemas.microsoft.com/office/drawing/2014/main" id="{5D577385-0486-30CD-9591-DF5CA8E9F42A}"/>
              </a:ext>
            </a:extLst>
          </p:cNvPr>
          <p:cNvSpPr>
            <a:spLocks noGrp="1" noChangeAspect="1"/>
          </p:cNvSpPr>
          <p:nvPr>
            <p:ph type="pic" sz="quarter" idx="24"/>
          </p:nvPr>
        </p:nvSpPr>
        <p:spPr>
          <a:xfrm>
            <a:off x="306388" y="1260000"/>
            <a:ext cx="914400" cy="914400"/>
          </a:xfrm>
          <a:solidFill>
            <a:schemeClr val="bg1">
              <a:lumMod val="95000"/>
            </a:schemeClr>
          </a:solidFill>
        </p:spPr>
        <p:txBody>
          <a:bodyPr anchor="ctr"/>
          <a:lstStyle>
            <a:lvl1pPr marL="0" indent="0" algn="ctr">
              <a:buNone/>
              <a:defRPr/>
            </a:lvl1pPr>
          </a:lstStyle>
          <a:p>
            <a:r>
              <a:rPr lang="en-US" noProof="0"/>
              <a:t>Click icon to add picture</a:t>
            </a:r>
          </a:p>
        </p:txBody>
      </p:sp>
      <p:cxnSp>
        <p:nvCxnSpPr>
          <p:cNvPr id="10" name="Straight Connector 9">
            <a:extLst>
              <a:ext uri="{FF2B5EF4-FFF2-40B4-BE49-F238E27FC236}">
                <a16:creationId xmlns:a16="http://schemas.microsoft.com/office/drawing/2014/main" id="{51CC4BDD-95AC-F534-49C7-7F39B914F4BB}"/>
              </a:ext>
            </a:extLst>
          </p:cNvPr>
          <p:cNvCxnSpPr>
            <a:cxnSpLocks/>
          </p:cNvCxnSpPr>
          <p:nvPr/>
        </p:nvCxnSpPr>
        <p:spPr>
          <a:xfrm>
            <a:off x="1352550" y="1937440"/>
            <a:ext cx="10539413"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 Placeholder 12">
            <a:extLst>
              <a:ext uri="{FF2B5EF4-FFF2-40B4-BE49-F238E27FC236}">
                <a16:creationId xmlns:a16="http://schemas.microsoft.com/office/drawing/2014/main" id="{23EC4540-66CE-AE24-3D97-903139C81346}"/>
              </a:ext>
            </a:extLst>
          </p:cNvPr>
          <p:cNvSpPr>
            <a:spLocks noGrp="1"/>
          </p:cNvSpPr>
          <p:nvPr>
            <p:ph type="body" sz="quarter" idx="25" hasCustomPrompt="1"/>
          </p:nvPr>
        </p:nvSpPr>
        <p:spPr>
          <a:xfrm>
            <a:off x="1352550" y="1260000"/>
            <a:ext cx="4601850" cy="270000"/>
          </a:xfrm>
        </p:spPr>
        <p:txBody>
          <a:bodyPr/>
          <a:lstStyle>
            <a:lvl1pPr marL="0" indent="0">
              <a:buNone/>
              <a:defRPr b="1"/>
            </a:lvl1pPr>
            <a:lvl2pPr>
              <a:defRPr b="1"/>
            </a:lvl2pPr>
            <a:lvl3pPr>
              <a:defRPr b="1"/>
            </a:lvl3pPr>
            <a:lvl4pPr>
              <a:defRPr b="1"/>
            </a:lvl4pPr>
            <a:lvl5pPr>
              <a:defRPr b="1"/>
            </a:lvl5pPr>
          </a:lstStyle>
          <a:p>
            <a:pPr lvl="0"/>
            <a:r>
              <a:rPr lang="en-US" noProof="0"/>
              <a:t>Name</a:t>
            </a:r>
          </a:p>
        </p:txBody>
      </p:sp>
      <p:sp>
        <p:nvSpPr>
          <p:cNvPr id="12" name="Text Placeholder 12">
            <a:extLst>
              <a:ext uri="{FF2B5EF4-FFF2-40B4-BE49-F238E27FC236}">
                <a16:creationId xmlns:a16="http://schemas.microsoft.com/office/drawing/2014/main" id="{53B156F5-850E-94C4-320A-C11DCDC45CEF}"/>
              </a:ext>
            </a:extLst>
          </p:cNvPr>
          <p:cNvSpPr>
            <a:spLocks noGrp="1"/>
          </p:cNvSpPr>
          <p:nvPr>
            <p:ph type="body" sz="quarter" idx="26" hasCustomPrompt="1"/>
          </p:nvPr>
        </p:nvSpPr>
        <p:spPr>
          <a:xfrm>
            <a:off x="1352550" y="1548000"/>
            <a:ext cx="4601850" cy="270000"/>
          </a:xfrm>
        </p:spPr>
        <p:txBody>
          <a:bodyPr/>
          <a:lstStyle>
            <a:lvl1pPr marL="0" indent="0">
              <a:buNone/>
              <a:defRPr b="0"/>
            </a:lvl1pPr>
            <a:lvl2pPr>
              <a:defRPr b="1"/>
            </a:lvl2pPr>
            <a:lvl3pPr>
              <a:defRPr b="1"/>
            </a:lvl3pPr>
            <a:lvl4pPr>
              <a:defRPr b="1"/>
            </a:lvl4pPr>
            <a:lvl5pPr>
              <a:defRPr b="1"/>
            </a:lvl5pPr>
          </a:lstStyle>
          <a:p>
            <a:pPr lvl="0"/>
            <a:r>
              <a:rPr lang="en-US" noProof="0"/>
              <a:t>Job title, location</a:t>
            </a:r>
          </a:p>
        </p:txBody>
      </p:sp>
      <p:sp>
        <p:nvSpPr>
          <p:cNvPr id="14" name="Text Placeholder 12">
            <a:extLst>
              <a:ext uri="{FF2B5EF4-FFF2-40B4-BE49-F238E27FC236}">
                <a16:creationId xmlns:a16="http://schemas.microsoft.com/office/drawing/2014/main" id="{4B16A0D5-984E-52E5-2799-ADA0965709B1}"/>
              </a:ext>
            </a:extLst>
          </p:cNvPr>
          <p:cNvSpPr>
            <a:spLocks noGrp="1"/>
          </p:cNvSpPr>
          <p:nvPr>
            <p:ph type="body" sz="quarter" idx="27" hasCustomPrompt="1"/>
          </p:nvPr>
        </p:nvSpPr>
        <p:spPr>
          <a:xfrm>
            <a:off x="6238184" y="1260000"/>
            <a:ext cx="4601850" cy="270000"/>
          </a:xfrm>
        </p:spPr>
        <p:txBody>
          <a:bodyPr/>
          <a:lstStyle>
            <a:lvl1pPr marL="0" indent="0">
              <a:buNone/>
              <a:defRPr b="0"/>
            </a:lvl1pPr>
            <a:lvl2pPr>
              <a:defRPr b="1"/>
            </a:lvl2pPr>
            <a:lvl3pPr>
              <a:defRPr b="1"/>
            </a:lvl3pPr>
            <a:lvl4pPr>
              <a:defRPr b="1"/>
            </a:lvl4pPr>
            <a:lvl5pPr>
              <a:defRPr b="1"/>
            </a:lvl5pPr>
          </a:lstStyle>
          <a:p>
            <a:pPr lvl="0"/>
            <a:r>
              <a:rPr lang="en-US" noProof="0"/>
              <a:t>Telephone</a:t>
            </a:r>
          </a:p>
        </p:txBody>
      </p:sp>
      <p:sp>
        <p:nvSpPr>
          <p:cNvPr id="15" name="Text Placeholder 12">
            <a:extLst>
              <a:ext uri="{FF2B5EF4-FFF2-40B4-BE49-F238E27FC236}">
                <a16:creationId xmlns:a16="http://schemas.microsoft.com/office/drawing/2014/main" id="{0613D97F-1DE4-AD85-B1A1-022A48BAE0F0}"/>
              </a:ext>
            </a:extLst>
          </p:cNvPr>
          <p:cNvSpPr>
            <a:spLocks noGrp="1"/>
          </p:cNvSpPr>
          <p:nvPr>
            <p:ph type="body" sz="quarter" idx="28" hasCustomPrompt="1"/>
          </p:nvPr>
        </p:nvSpPr>
        <p:spPr>
          <a:xfrm>
            <a:off x="6238184" y="1548000"/>
            <a:ext cx="4601850" cy="270000"/>
          </a:xfrm>
        </p:spPr>
        <p:txBody>
          <a:bodyPr/>
          <a:lstStyle>
            <a:lvl1pPr marL="0" indent="0">
              <a:buNone/>
              <a:defRPr b="0"/>
            </a:lvl1pPr>
            <a:lvl2pPr>
              <a:defRPr b="1"/>
            </a:lvl2pPr>
            <a:lvl3pPr>
              <a:defRPr b="1"/>
            </a:lvl3pPr>
            <a:lvl4pPr>
              <a:defRPr b="1"/>
            </a:lvl4pPr>
            <a:lvl5pPr>
              <a:defRPr b="1"/>
            </a:lvl5pPr>
          </a:lstStyle>
          <a:p>
            <a:pPr lvl="0"/>
            <a:r>
              <a:rPr lang="en-US" noProof="0"/>
              <a:t>Email</a:t>
            </a:r>
          </a:p>
        </p:txBody>
      </p:sp>
      <p:sp>
        <p:nvSpPr>
          <p:cNvPr id="25" name="Text Placeholder 24">
            <a:extLst>
              <a:ext uri="{FF2B5EF4-FFF2-40B4-BE49-F238E27FC236}">
                <a16:creationId xmlns:a16="http://schemas.microsoft.com/office/drawing/2014/main" id="{3DCBBC23-DAC0-91A1-1B44-DF768098FB37}"/>
              </a:ext>
            </a:extLst>
          </p:cNvPr>
          <p:cNvSpPr>
            <a:spLocks noGrp="1"/>
          </p:cNvSpPr>
          <p:nvPr>
            <p:ph type="body" sz="quarter" idx="29"/>
          </p:nvPr>
        </p:nvSpPr>
        <p:spPr>
          <a:xfrm>
            <a:off x="1352550" y="2052982"/>
            <a:ext cx="10533063" cy="3896963"/>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Footer Placeholder 4">
            <a:extLst>
              <a:ext uri="{FF2B5EF4-FFF2-40B4-BE49-F238E27FC236}">
                <a16:creationId xmlns:a16="http://schemas.microsoft.com/office/drawing/2014/main" id="{E0635FE1-4BEF-AB61-CB3D-3ADD78959620}"/>
              </a:ext>
            </a:extLst>
          </p:cNvPr>
          <p:cNvSpPr>
            <a:spLocks noGrp="1"/>
          </p:cNvSpPr>
          <p:nvPr>
            <p:ph type="ftr" sz="quarter" idx="3"/>
          </p:nvPr>
        </p:nvSpPr>
        <p:spPr>
          <a:xfrm>
            <a:off x="1200037" y="6417000"/>
            <a:ext cx="4895964" cy="270000"/>
          </a:xfrm>
          <a:prstGeom prst="rect">
            <a:avLst/>
          </a:prstGeom>
        </p:spPr>
        <p:txBody>
          <a:bodyPr vert="horz" lIns="0" tIns="45720" rIns="0" bIns="45720" rtlCol="0" anchor="ctr"/>
          <a:lstStyle>
            <a:lvl1pPr algn="l">
              <a:defRPr sz="1000">
                <a:solidFill>
                  <a:schemeClr val="tx1"/>
                </a:solidFill>
              </a:defRPr>
            </a:lvl1pPr>
          </a:lstStyle>
          <a:p>
            <a:endParaRPr lang="en-US"/>
          </a:p>
        </p:txBody>
      </p:sp>
      <p:sp>
        <p:nvSpPr>
          <p:cNvPr id="9" name="Slide Number Placeholder 5">
            <a:extLst>
              <a:ext uri="{FF2B5EF4-FFF2-40B4-BE49-F238E27FC236}">
                <a16:creationId xmlns:a16="http://schemas.microsoft.com/office/drawing/2014/main" id="{A074C777-8314-3F1B-DC80-5A2662AFB828}"/>
              </a:ext>
            </a:extLst>
          </p:cNvPr>
          <p:cNvSpPr>
            <a:spLocks noGrp="1"/>
          </p:cNvSpPr>
          <p:nvPr>
            <p:ph type="sldNum" sz="quarter" idx="4"/>
          </p:nvPr>
        </p:nvSpPr>
        <p:spPr>
          <a:xfrm>
            <a:off x="300037" y="6417000"/>
            <a:ext cx="900000" cy="270000"/>
          </a:xfrm>
          <a:prstGeom prst="rect">
            <a:avLst/>
          </a:prstGeom>
        </p:spPr>
        <p:txBody>
          <a:bodyPr vert="horz" lIns="0" tIns="45720" rIns="0" bIns="45720" rtlCol="0" anchor="ctr"/>
          <a:lstStyle>
            <a:lvl1pPr algn="l">
              <a:defRPr sz="1000">
                <a:solidFill>
                  <a:schemeClr val="tx1"/>
                </a:solidFill>
              </a:defRPr>
            </a:lvl1pPr>
          </a:lstStyle>
          <a:p>
            <a:fld id="{2BA56277-865E-45D3-A218-E55F896A6657}" type="slidenum">
              <a:rPr lang="en-US" smtClean="0"/>
              <a:t>‹#›</a:t>
            </a:fld>
            <a:endParaRPr lang="en-US"/>
          </a:p>
        </p:txBody>
      </p:sp>
      <p:sp>
        <p:nvSpPr>
          <p:cNvPr id="13" name="Date Placeholder 3">
            <a:extLst>
              <a:ext uri="{FF2B5EF4-FFF2-40B4-BE49-F238E27FC236}">
                <a16:creationId xmlns:a16="http://schemas.microsoft.com/office/drawing/2014/main" id="{93F2EB3E-45F7-8452-1894-68DACED1883A}"/>
              </a:ext>
            </a:extLst>
          </p:cNvPr>
          <p:cNvSpPr>
            <a:spLocks noGrp="1"/>
          </p:cNvSpPr>
          <p:nvPr>
            <p:ph type="dt" sz="half" idx="2"/>
          </p:nvPr>
        </p:nvSpPr>
        <p:spPr>
          <a:xfrm>
            <a:off x="6237601" y="6417000"/>
            <a:ext cx="1260000" cy="270000"/>
          </a:xfrm>
          <a:prstGeom prst="rect">
            <a:avLst/>
          </a:prstGeom>
        </p:spPr>
        <p:txBody>
          <a:bodyPr vert="horz" lIns="0" tIns="45720" rIns="0" bIns="45720" rtlCol="0" anchor="ctr"/>
          <a:lstStyle>
            <a:lvl1pPr algn="l">
              <a:defRPr sz="1000">
                <a:solidFill>
                  <a:schemeClr val="tx1"/>
                </a:solidFill>
              </a:defRPr>
            </a:lvl1pPr>
          </a:lstStyle>
          <a:p>
            <a:endParaRPr lang="en-US"/>
          </a:p>
        </p:txBody>
      </p:sp>
    </p:spTree>
    <p:extLst>
      <p:ext uri="{BB962C8B-B14F-4D97-AF65-F5344CB8AC3E}">
        <p14:creationId xmlns:p14="http://schemas.microsoft.com/office/powerpoint/2010/main" val="3661039498"/>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Ordered list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3AFEC-8737-007E-D1B3-D0688223275B}"/>
              </a:ext>
            </a:extLst>
          </p:cNvPr>
          <p:cNvSpPr>
            <a:spLocks noGrp="1"/>
          </p:cNvSpPr>
          <p:nvPr>
            <p:ph type="title" hasCustomPrompt="1"/>
          </p:nvPr>
        </p:nvSpPr>
        <p:spPr>
          <a:xfrm>
            <a:off x="306000" y="306000"/>
            <a:ext cx="5648400" cy="360000"/>
          </a:xfrm>
        </p:spPr>
        <p:txBody>
          <a:bodyPr anchor="ctr"/>
          <a:lstStyle>
            <a:lvl1pPr>
              <a:defRPr/>
            </a:lvl1pPr>
          </a:lstStyle>
          <a:p>
            <a:r>
              <a:rPr lang="en-US" noProof="0"/>
              <a:t>Title</a:t>
            </a:r>
          </a:p>
        </p:txBody>
      </p:sp>
      <p:sp>
        <p:nvSpPr>
          <p:cNvPr id="6" name="Text Placeholder 6">
            <a:extLst>
              <a:ext uri="{FF2B5EF4-FFF2-40B4-BE49-F238E27FC236}">
                <a16:creationId xmlns:a16="http://schemas.microsoft.com/office/drawing/2014/main" id="{EFAA178C-2370-23EB-A3DB-5D6550D9873F}"/>
              </a:ext>
            </a:extLst>
          </p:cNvPr>
          <p:cNvSpPr>
            <a:spLocks noGrp="1"/>
          </p:cNvSpPr>
          <p:nvPr>
            <p:ph type="body" sz="quarter" idx="13" hasCustomPrompt="1"/>
          </p:nvPr>
        </p:nvSpPr>
        <p:spPr>
          <a:xfrm>
            <a:off x="306000" y="673200"/>
            <a:ext cx="5648400" cy="360000"/>
          </a:xfrm>
        </p:spPr>
        <p:txBody>
          <a:bodyPr anchor="ctr"/>
          <a:lstStyle>
            <a:lvl1pPr marL="0" indent="0">
              <a:buNone/>
              <a:defRPr sz="2400" b="1"/>
            </a:lvl1pPr>
            <a:lvl2pPr>
              <a:defRPr sz="2400" b="1"/>
            </a:lvl2pPr>
            <a:lvl3pPr>
              <a:defRPr sz="2400" b="1"/>
            </a:lvl3pPr>
            <a:lvl4pPr>
              <a:defRPr sz="2400" b="1"/>
            </a:lvl4pPr>
            <a:lvl5pPr>
              <a:defRPr sz="2400" b="1"/>
            </a:lvl5pPr>
          </a:lstStyle>
          <a:p>
            <a:pPr lvl="0"/>
            <a:r>
              <a:rPr lang="en-US" noProof="0"/>
              <a:t>Subtitle</a:t>
            </a:r>
          </a:p>
        </p:txBody>
      </p:sp>
      <p:sp>
        <p:nvSpPr>
          <p:cNvPr id="8" name="Text Placeholder 7">
            <a:extLst>
              <a:ext uri="{FF2B5EF4-FFF2-40B4-BE49-F238E27FC236}">
                <a16:creationId xmlns:a16="http://schemas.microsoft.com/office/drawing/2014/main" id="{40B25028-743B-B24C-5195-C53613817F29}"/>
              </a:ext>
            </a:extLst>
          </p:cNvPr>
          <p:cNvSpPr>
            <a:spLocks noGrp="1"/>
          </p:cNvSpPr>
          <p:nvPr>
            <p:ph type="body" sz="quarter" idx="14" hasCustomPrompt="1"/>
          </p:nvPr>
        </p:nvSpPr>
        <p:spPr>
          <a:xfrm>
            <a:off x="306388" y="2012973"/>
            <a:ext cx="540000" cy="540000"/>
          </a:xfrm>
        </p:spPr>
        <p:txBody>
          <a:bodyPr/>
          <a:lstStyle>
            <a:lvl1pPr marL="0" indent="0" algn="ctr">
              <a:buNone/>
              <a:defRPr sz="3600" b="1">
                <a:solidFill>
                  <a:schemeClr val="bg1">
                    <a:lumMod val="85000"/>
                  </a:schemeClr>
                </a:solidFill>
              </a:defRPr>
            </a:lvl1pPr>
          </a:lstStyle>
          <a:p>
            <a:pPr lvl="0"/>
            <a:r>
              <a:rPr lang="en-US" noProof="0"/>
              <a:t>1</a:t>
            </a:r>
          </a:p>
        </p:txBody>
      </p:sp>
      <p:sp>
        <p:nvSpPr>
          <p:cNvPr id="10" name="Text Placeholder 9">
            <a:extLst>
              <a:ext uri="{FF2B5EF4-FFF2-40B4-BE49-F238E27FC236}">
                <a16:creationId xmlns:a16="http://schemas.microsoft.com/office/drawing/2014/main" id="{2DBDBDFB-B313-DE0C-369A-35587F2563D4}"/>
              </a:ext>
            </a:extLst>
          </p:cNvPr>
          <p:cNvSpPr>
            <a:spLocks noGrp="1"/>
          </p:cNvSpPr>
          <p:nvPr>
            <p:ph type="body" sz="quarter" idx="15"/>
          </p:nvPr>
        </p:nvSpPr>
        <p:spPr>
          <a:xfrm>
            <a:off x="576388" y="2260888"/>
            <a:ext cx="3168650" cy="270000"/>
          </a:xfrm>
        </p:spPr>
        <p:txBody>
          <a:bodyPr anchor="ctr"/>
          <a:lstStyle>
            <a:lvl1pPr marL="0" indent="0">
              <a:buNone/>
              <a:defRPr sz="1200" b="1">
                <a:solidFill>
                  <a:schemeClr val="tx1"/>
                </a:solidFill>
              </a:defRPr>
            </a:lvl1pPr>
            <a:lvl2pPr marL="176213" indent="0">
              <a:buNone/>
              <a:defRPr sz="1100">
                <a:solidFill>
                  <a:schemeClr val="tx2"/>
                </a:solidFill>
              </a:defRPr>
            </a:lvl2pPr>
            <a:lvl3pPr marL="357188" indent="0">
              <a:buNone/>
              <a:defRPr sz="1100">
                <a:solidFill>
                  <a:schemeClr val="tx2"/>
                </a:solidFill>
              </a:defRPr>
            </a:lvl3pPr>
            <a:lvl4pPr marL="534988" indent="0">
              <a:buNone/>
              <a:defRPr sz="1100">
                <a:solidFill>
                  <a:schemeClr val="tx2"/>
                </a:solidFill>
              </a:defRPr>
            </a:lvl4pPr>
            <a:lvl5pPr marL="715963" indent="0">
              <a:buNone/>
              <a:defRPr sz="1100">
                <a:solidFill>
                  <a:schemeClr val="tx2"/>
                </a:solidFill>
              </a:defRPr>
            </a:lvl5pPr>
          </a:lstStyle>
          <a:p>
            <a:pPr lvl="0"/>
            <a:r>
              <a:rPr lang="en-US" noProof="0"/>
              <a:t>Click to edit Master text styles</a:t>
            </a:r>
          </a:p>
        </p:txBody>
      </p:sp>
      <p:sp>
        <p:nvSpPr>
          <p:cNvPr id="11" name="Text Placeholder 7">
            <a:extLst>
              <a:ext uri="{FF2B5EF4-FFF2-40B4-BE49-F238E27FC236}">
                <a16:creationId xmlns:a16="http://schemas.microsoft.com/office/drawing/2014/main" id="{E649F75F-0960-5492-7258-E7FE8A55DC52}"/>
              </a:ext>
            </a:extLst>
          </p:cNvPr>
          <p:cNvSpPr>
            <a:spLocks noGrp="1"/>
          </p:cNvSpPr>
          <p:nvPr>
            <p:ph type="body" sz="quarter" idx="16" hasCustomPrompt="1"/>
          </p:nvPr>
        </p:nvSpPr>
        <p:spPr>
          <a:xfrm>
            <a:off x="4376675" y="2012973"/>
            <a:ext cx="540000" cy="540000"/>
          </a:xfrm>
        </p:spPr>
        <p:txBody>
          <a:bodyPr/>
          <a:lstStyle>
            <a:lvl1pPr marL="0" indent="0" algn="ctr">
              <a:buNone/>
              <a:defRPr sz="3600" b="1">
                <a:solidFill>
                  <a:schemeClr val="bg1">
                    <a:lumMod val="85000"/>
                  </a:schemeClr>
                </a:solidFill>
              </a:defRPr>
            </a:lvl1pPr>
          </a:lstStyle>
          <a:p>
            <a:pPr lvl="0"/>
            <a:r>
              <a:rPr lang="en-US" noProof="0"/>
              <a:t>2</a:t>
            </a:r>
          </a:p>
        </p:txBody>
      </p:sp>
      <p:sp>
        <p:nvSpPr>
          <p:cNvPr id="12" name="Text Placeholder 9">
            <a:extLst>
              <a:ext uri="{FF2B5EF4-FFF2-40B4-BE49-F238E27FC236}">
                <a16:creationId xmlns:a16="http://schemas.microsoft.com/office/drawing/2014/main" id="{2ABE1E9B-1459-2F2F-5C96-E736FE6D3C0F}"/>
              </a:ext>
            </a:extLst>
          </p:cNvPr>
          <p:cNvSpPr>
            <a:spLocks noGrp="1"/>
          </p:cNvSpPr>
          <p:nvPr>
            <p:ph type="body" sz="quarter" idx="17"/>
          </p:nvPr>
        </p:nvSpPr>
        <p:spPr>
          <a:xfrm>
            <a:off x="4646675" y="2260888"/>
            <a:ext cx="3168650" cy="270000"/>
          </a:xfrm>
        </p:spPr>
        <p:txBody>
          <a:bodyPr anchor="ctr"/>
          <a:lstStyle>
            <a:lvl1pPr marL="0" indent="0">
              <a:buNone/>
              <a:defRPr sz="1200" b="1">
                <a:solidFill>
                  <a:schemeClr val="tx1"/>
                </a:solidFill>
              </a:defRPr>
            </a:lvl1pPr>
            <a:lvl2pPr marL="176213" indent="0">
              <a:buNone/>
              <a:defRPr sz="1100">
                <a:solidFill>
                  <a:schemeClr val="tx2"/>
                </a:solidFill>
              </a:defRPr>
            </a:lvl2pPr>
            <a:lvl3pPr marL="357188" indent="0">
              <a:buNone/>
              <a:defRPr sz="1100">
                <a:solidFill>
                  <a:schemeClr val="tx2"/>
                </a:solidFill>
              </a:defRPr>
            </a:lvl3pPr>
            <a:lvl4pPr marL="534988" indent="0">
              <a:buNone/>
              <a:defRPr sz="1100">
                <a:solidFill>
                  <a:schemeClr val="tx2"/>
                </a:solidFill>
              </a:defRPr>
            </a:lvl4pPr>
            <a:lvl5pPr marL="715963" indent="0">
              <a:buNone/>
              <a:defRPr sz="1100">
                <a:solidFill>
                  <a:schemeClr val="tx2"/>
                </a:solidFill>
              </a:defRPr>
            </a:lvl5pPr>
          </a:lstStyle>
          <a:p>
            <a:pPr lvl="0"/>
            <a:r>
              <a:rPr lang="en-US" noProof="0"/>
              <a:t>Click to edit Master text styles</a:t>
            </a:r>
          </a:p>
        </p:txBody>
      </p:sp>
      <p:sp>
        <p:nvSpPr>
          <p:cNvPr id="13" name="Text Placeholder 7">
            <a:extLst>
              <a:ext uri="{FF2B5EF4-FFF2-40B4-BE49-F238E27FC236}">
                <a16:creationId xmlns:a16="http://schemas.microsoft.com/office/drawing/2014/main" id="{07C1BBF3-E26F-49A4-6289-785814A8E568}"/>
              </a:ext>
            </a:extLst>
          </p:cNvPr>
          <p:cNvSpPr>
            <a:spLocks noGrp="1"/>
          </p:cNvSpPr>
          <p:nvPr>
            <p:ph type="body" sz="quarter" idx="18" hasCustomPrompt="1"/>
          </p:nvPr>
        </p:nvSpPr>
        <p:spPr>
          <a:xfrm>
            <a:off x="8446962" y="2012973"/>
            <a:ext cx="540000" cy="540000"/>
          </a:xfrm>
        </p:spPr>
        <p:txBody>
          <a:bodyPr/>
          <a:lstStyle>
            <a:lvl1pPr marL="0" indent="0" algn="ctr">
              <a:buNone/>
              <a:defRPr sz="3600" b="1">
                <a:solidFill>
                  <a:schemeClr val="bg1">
                    <a:lumMod val="85000"/>
                  </a:schemeClr>
                </a:solidFill>
              </a:defRPr>
            </a:lvl1pPr>
          </a:lstStyle>
          <a:p>
            <a:pPr lvl="0"/>
            <a:r>
              <a:rPr lang="en-US" noProof="0"/>
              <a:t>3</a:t>
            </a:r>
          </a:p>
        </p:txBody>
      </p:sp>
      <p:sp>
        <p:nvSpPr>
          <p:cNvPr id="14" name="Text Placeholder 9">
            <a:extLst>
              <a:ext uri="{FF2B5EF4-FFF2-40B4-BE49-F238E27FC236}">
                <a16:creationId xmlns:a16="http://schemas.microsoft.com/office/drawing/2014/main" id="{89845BA4-2F30-CA38-85C5-A7B4C1515260}"/>
              </a:ext>
            </a:extLst>
          </p:cNvPr>
          <p:cNvSpPr>
            <a:spLocks noGrp="1"/>
          </p:cNvSpPr>
          <p:nvPr>
            <p:ph type="body" sz="quarter" idx="19"/>
          </p:nvPr>
        </p:nvSpPr>
        <p:spPr>
          <a:xfrm>
            <a:off x="8716962" y="2260888"/>
            <a:ext cx="3168650" cy="270000"/>
          </a:xfrm>
        </p:spPr>
        <p:txBody>
          <a:bodyPr anchor="ctr"/>
          <a:lstStyle>
            <a:lvl1pPr marL="0" indent="0">
              <a:buNone/>
              <a:defRPr sz="1200" b="1">
                <a:solidFill>
                  <a:schemeClr val="tx1"/>
                </a:solidFill>
              </a:defRPr>
            </a:lvl1pPr>
            <a:lvl2pPr marL="176213" indent="0">
              <a:buNone/>
              <a:defRPr sz="1100">
                <a:solidFill>
                  <a:schemeClr val="tx2"/>
                </a:solidFill>
              </a:defRPr>
            </a:lvl2pPr>
            <a:lvl3pPr marL="357188" indent="0">
              <a:buNone/>
              <a:defRPr sz="1100">
                <a:solidFill>
                  <a:schemeClr val="tx2"/>
                </a:solidFill>
              </a:defRPr>
            </a:lvl3pPr>
            <a:lvl4pPr marL="534988" indent="0">
              <a:buNone/>
              <a:defRPr sz="1100">
                <a:solidFill>
                  <a:schemeClr val="tx2"/>
                </a:solidFill>
              </a:defRPr>
            </a:lvl4pPr>
            <a:lvl5pPr marL="715963" indent="0">
              <a:buNone/>
              <a:defRPr sz="1100">
                <a:solidFill>
                  <a:schemeClr val="tx2"/>
                </a:solidFill>
              </a:defRPr>
            </a:lvl5pPr>
          </a:lstStyle>
          <a:p>
            <a:pPr lvl="0"/>
            <a:r>
              <a:rPr lang="en-US" noProof="0"/>
              <a:t>Click to edit Master text styles</a:t>
            </a:r>
          </a:p>
        </p:txBody>
      </p:sp>
      <p:sp>
        <p:nvSpPr>
          <p:cNvPr id="18" name="Text Placeholder 8">
            <a:extLst>
              <a:ext uri="{FF2B5EF4-FFF2-40B4-BE49-F238E27FC236}">
                <a16:creationId xmlns:a16="http://schemas.microsoft.com/office/drawing/2014/main" id="{45F984E0-3C52-FFDB-29D4-E7DEB2EC1FF2}"/>
              </a:ext>
            </a:extLst>
          </p:cNvPr>
          <p:cNvSpPr>
            <a:spLocks noGrp="1"/>
          </p:cNvSpPr>
          <p:nvPr>
            <p:ph type="body" sz="quarter" idx="23" hasCustomPrompt="1"/>
          </p:nvPr>
        </p:nvSpPr>
        <p:spPr>
          <a:xfrm>
            <a:off x="305997" y="1260000"/>
            <a:ext cx="5648400" cy="334800"/>
          </a:xfrm>
        </p:spPr>
        <p:txBody>
          <a:bodyPr/>
          <a:lstStyle>
            <a:lvl1pPr marL="0" indent="0">
              <a:buNone/>
              <a:defRPr sz="1800">
                <a:solidFill>
                  <a:schemeClr val="tx2"/>
                </a:solidFill>
              </a:defRPr>
            </a:lvl1pPr>
            <a:lvl2pPr marL="176213" indent="0">
              <a:buNone/>
              <a:defRPr sz="2000">
                <a:solidFill>
                  <a:schemeClr val="tx2"/>
                </a:solidFill>
              </a:defRPr>
            </a:lvl2pPr>
            <a:lvl3pPr marL="357188" indent="0">
              <a:buNone/>
              <a:defRPr sz="2000">
                <a:solidFill>
                  <a:schemeClr val="tx2"/>
                </a:solidFill>
              </a:defRPr>
            </a:lvl3pPr>
            <a:lvl4pPr marL="534988" indent="0">
              <a:buNone/>
              <a:defRPr sz="2000">
                <a:solidFill>
                  <a:schemeClr val="tx2"/>
                </a:solidFill>
              </a:defRPr>
            </a:lvl4pPr>
            <a:lvl5pPr marL="715963" indent="0">
              <a:buNone/>
              <a:defRPr sz="2000">
                <a:solidFill>
                  <a:schemeClr val="tx2"/>
                </a:solidFill>
              </a:defRPr>
            </a:lvl5pPr>
          </a:lstStyle>
          <a:p>
            <a:pPr lvl="0"/>
            <a:r>
              <a:rPr lang="en-US" noProof="0"/>
              <a:t>Heading</a:t>
            </a:r>
          </a:p>
        </p:txBody>
      </p:sp>
      <p:sp>
        <p:nvSpPr>
          <p:cNvPr id="20" name="Text Placeholder 19">
            <a:extLst>
              <a:ext uri="{FF2B5EF4-FFF2-40B4-BE49-F238E27FC236}">
                <a16:creationId xmlns:a16="http://schemas.microsoft.com/office/drawing/2014/main" id="{A0DF0C5E-709A-1BB3-74E1-23EB36383ABB}"/>
              </a:ext>
            </a:extLst>
          </p:cNvPr>
          <p:cNvSpPr>
            <a:spLocks noGrp="1"/>
          </p:cNvSpPr>
          <p:nvPr>
            <p:ph type="body" sz="quarter" idx="24"/>
          </p:nvPr>
        </p:nvSpPr>
        <p:spPr>
          <a:xfrm>
            <a:off x="576263" y="2614613"/>
            <a:ext cx="3168650" cy="2147887"/>
          </a:xfrm>
        </p:spPr>
        <p:txBody>
          <a:bodyPr/>
          <a:lstStyle>
            <a:lvl1pPr marL="88900" indent="-88900">
              <a:defRPr sz="1200"/>
            </a:lvl1pPr>
            <a:lvl2pPr marL="88900" indent="-88900">
              <a:defRPr sz="800"/>
            </a:lvl2pPr>
            <a:lvl3pPr marL="88900" indent="-88900">
              <a:defRPr sz="800"/>
            </a:lvl3pPr>
            <a:lvl4pPr marL="88900" indent="-88900">
              <a:defRPr sz="800"/>
            </a:lvl4pPr>
            <a:lvl5pPr marL="88900" indent="-88900">
              <a:defRPr sz="800"/>
            </a:lvl5pPr>
          </a:lstStyle>
          <a:p>
            <a:pPr lvl="0"/>
            <a:r>
              <a:rPr lang="en-US" noProof="0"/>
              <a:t>Click to edit Master text styles</a:t>
            </a:r>
          </a:p>
        </p:txBody>
      </p:sp>
      <p:sp>
        <p:nvSpPr>
          <p:cNvPr id="21" name="Text Placeholder 19">
            <a:extLst>
              <a:ext uri="{FF2B5EF4-FFF2-40B4-BE49-F238E27FC236}">
                <a16:creationId xmlns:a16="http://schemas.microsoft.com/office/drawing/2014/main" id="{50B34255-BA60-D0F3-01B2-7B05D265DE0B}"/>
              </a:ext>
            </a:extLst>
          </p:cNvPr>
          <p:cNvSpPr>
            <a:spLocks noGrp="1"/>
          </p:cNvSpPr>
          <p:nvPr>
            <p:ph type="body" sz="quarter" idx="25"/>
          </p:nvPr>
        </p:nvSpPr>
        <p:spPr>
          <a:xfrm>
            <a:off x="4646675" y="2614613"/>
            <a:ext cx="3168650" cy="2147887"/>
          </a:xfrm>
        </p:spPr>
        <p:txBody>
          <a:bodyPr/>
          <a:lstStyle>
            <a:lvl1pPr marL="88900" indent="-88900">
              <a:defRPr sz="1200"/>
            </a:lvl1pPr>
            <a:lvl2pPr marL="88900" indent="-88900">
              <a:defRPr sz="800"/>
            </a:lvl2pPr>
            <a:lvl3pPr marL="88900" indent="-88900">
              <a:defRPr sz="800"/>
            </a:lvl3pPr>
            <a:lvl4pPr marL="88900" indent="-88900">
              <a:defRPr sz="800"/>
            </a:lvl4pPr>
            <a:lvl5pPr marL="88900" indent="-88900">
              <a:defRPr sz="800"/>
            </a:lvl5pPr>
          </a:lstStyle>
          <a:p>
            <a:pPr lvl="0"/>
            <a:r>
              <a:rPr lang="en-US" noProof="0"/>
              <a:t>Click to edit Master text styles</a:t>
            </a:r>
          </a:p>
        </p:txBody>
      </p:sp>
      <p:sp>
        <p:nvSpPr>
          <p:cNvPr id="22" name="Text Placeholder 19">
            <a:extLst>
              <a:ext uri="{FF2B5EF4-FFF2-40B4-BE49-F238E27FC236}">
                <a16:creationId xmlns:a16="http://schemas.microsoft.com/office/drawing/2014/main" id="{A7E0DA2C-36AC-BCED-5B60-2571A9D79FB3}"/>
              </a:ext>
            </a:extLst>
          </p:cNvPr>
          <p:cNvSpPr>
            <a:spLocks noGrp="1"/>
          </p:cNvSpPr>
          <p:nvPr>
            <p:ph type="body" sz="quarter" idx="26"/>
          </p:nvPr>
        </p:nvSpPr>
        <p:spPr>
          <a:xfrm>
            <a:off x="8716962" y="2614613"/>
            <a:ext cx="3168650" cy="2147887"/>
          </a:xfrm>
        </p:spPr>
        <p:txBody>
          <a:bodyPr/>
          <a:lstStyle>
            <a:lvl1pPr marL="88900" indent="-88900">
              <a:defRPr sz="1200"/>
            </a:lvl1pPr>
            <a:lvl2pPr marL="88900" indent="-88900">
              <a:defRPr sz="800"/>
            </a:lvl2pPr>
            <a:lvl3pPr marL="88900" indent="-88900">
              <a:defRPr sz="800"/>
            </a:lvl3pPr>
            <a:lvl4pPr marL="88900" indent="-88900">
              <a:defRPr sz="800"/>
            </a:lvl4pPr>
            <a:lvl5pPr marL="88900" indent="-88900">
              <a:defRPr sz="800"/>
            </a:lvl5pPr>
          </a:lstStyle>
          <a:p>
            <a:pPr lvl="0"/>
            <a:r>
              <a:rPr lang="en-US" noProof="0"/>
              <a:t>Click to edit Master text styles</a:t>
            </a:r>
          </a:p>
        </p:txBody>
      </p:sp>
      <p:sp>
        <p:nvSpPr>
          <p:cNvPr id="7" name="TextBox 6">
            <a:extLst>
              <a:ext uri="{FF2B5EF4-FFF2-40B4-BE49-F238E27FC236}">
                <a16:creationId xmlns:a16="http://schemas.microsoft.com/office/drawing/2014/main" id="{1248B4AF-A790-625F-68C9-574E05D20574}"/>
              </a:ext>
            </a:extLst>
          </p:cNvPr>
          <p:cNvSpPr txBox="1"/>
          <p:nvPr/>
        </p:nvSpPr>
        <p:spPr>
          <a:xfrm>
            <a:off x="-1828800" y="2827381"/>
            <a:ext cx="1694046" cy="584775"/>
          </a:xfrm>
          <a:prstGeom prst="rect">
            <a:avLst/>
          </a:prstGeom>
          <a:noFill/>
        </p:spPr>
        <p:txBody>
          <a:bodyPr wrap="square" rtlCol="0">
            <a:spAutoFit/>
          </a:bodyPr>
          <a:lstStyle/>
          <a:p>
            <a:r>
              <a:rPr lang="en-US" sz="800" noProof="0"/>
              <a:t>NOTE: Adjust the vertical dividers to match the height of your text content (making sure all are of a consistent height).</a:t>
            </a:r>
          </a:p>
        </p:txBody>
      </p:sp>
      <p:sp>
        <p:nvSpPr>
          <p:cNvPr id="9" name="Footer Placeholder 4">
            <a:extLst>
              <a:ext uri="{FF2B5EF4-FFF2-40B4-BE49-F238E27FC236}">
                <a16:creationId xmlns:a16="http://schemas.microsoft.com/office/drawing/2014/main" id="{DA37A3DC-6F95-5C1B-9DE5-AFA6760C4104}"/>
              </a:ext>
            </a:extLst>
          </p:cNvPr>
          <p:cNvSpPr>
            <a:spLocks noGrp="1"/>
          </p:cNvSpPr>
          <p:nvPr>
            <p:ph type="ftr" sz="quarter" idx="3"/>
          </p:nvPr>
        </p:nvSpPr>
        <p:spPr>
          <a:xfrm>
            <a:off x="1200037" y="6417000"/>
            <a:ext cx="4895964" cy="270000"/>
          </a:xfrm>
          <a:prstGeom prst="rect">
            <a:avLst/>
          </a:prstGeom>
        </p:spPr>
        <p:txBody>
          <a:bodyPr vert="horz" lIns="0" tIns="45720" rIns="0" bIns="45720" rtlCol="0" anchor="ctr"/>
          <a:lstStyle>
            <a:lvl1pPr algn="l">
              <a:defRPr sz="1000">
                <a:solidFill>
                  <a:schemeClr val="tx1"/>
                </a:solidFill>
              </a:defRPr>
            </a:lvl1pPr>
          </a:lstStyle>
          <a:p>
            <a:endParaRPr lang="en-US"/>
          </a:p>
        </p:txBody>
      </p:sp>
      <p:sp>
        <p:nvSpPr>
          <p:cNvPr id="15" name="Slide Number Placeholder 5">
            <a:extLst>
              <a:ext uri="{FF2B5EF4-FFF2-40B4-BE49-F238E27FC236}">
                <a16:creationId xmlns:a16="http://schemas.microsoft.com/office/drawing/2014/main" id="{B95E9921-7F3E-B3AF-DE54-FCFCBEC3FB74}"/>
              </a:ext>
            </a:extLst>
          </p:cNvPr>
          <p:cNvSpPr>
            <a:spLocks noGrp="1"/>
          </p:cNvSpPr>
          <p:nvPr>
            <p:ph type="sldNum" sz="quarter" idx="4"/>
          </p:nvPr>
        </p:nvSpPr>
        <p:spPr>
          <a:xfrm>
            <a:off x="300037" y="6417000"/>
            <a:ext cx="900000" cy="270000"/>
          </a:xfrm>
          <a:prstGeom prst="rect">
            <a:avLst/>
          </a:prstGeom>
        </p:spPr>
        <p:txBody>
          <a:bodyPr vert="horz" lIns="0" tIns="45720" rIns="0" bIns="45720" rtlCol="0" anchor="ctr"/>
          <a:lstStyle>
            <a:lvl1pPr algn="l">
              <a:defRPr sz="1000">
                <a:solidFill>
                  <a:schemeClr val="tx1"/>
                </a:solidFill>
              </a:defRPr>
            </a:lvl1pPr>
          </a:lstStyle>
          <a:p>
            <a:fld id="{2BA56277-865E-45D3-A218-E55F896A6657}" type="slidenum">
              <a:rPr lang="en-US" smtClean="0"/>
              <a:t>‹#›</a:t>
            </a:fld>
            <a:endParaRPr lang="en-US"/>
          </a:p>
        </p:txBody>
      </p:sp>
      <p:sp>
        <p:nvSpPr>
          <p:cNvPr id="16" name="Date Placeholder 3">
            <a:extLst>
              <a:ext uri="{FF2B5EF4-FFF2-40B4-BE49-F238E27FC236}">
                <a16:creationId xmlns:a16="http://schemas.microsoft.com/office/drawing/2014/main" id="{9223778D-2C79-2049-C0BA-AC8A38DAD6B6}"/>
              </a:ext>
            </a:extLst>
          </p:cNvPr>
          <p:cNvSpPr>
            <a:spLocks noGrp="1"/>
          </p:cNvSpPr>
          <p:nvPr>
            <p:ph type="dt" sz="half" idx="2"/>
          </p:nvPr>
        </p:nvSpPr>
        <p:spPr>
          <a:xfrm>
            <a:off x="6237601" y="6417000"/>
            <a:ext cx="1260000" cy="270000"/>
          </a:xfrm>
          <a:prstGeom prst="rect">
            <a:avLst/>
          </a:prstGeom>
        </p:spPr>
        <p:txBody>
          <a:bodyPr vert="horz" lIns="0" tIns="45720" rIns="0" bIns="45720" rtlCol="0" anchor="ctr"/>
          <a:lstStyle>
            <a:lvl1pPr algn="l">
              <a:defRPr sz="1000">
                <a:solidFill>
                  <a:schemeClr val="tx1"/>
                </a:solidFill>
              </a:defRPr>
            </a:lvl1pPr>
          </a:lstStyle>
          <a:p>
            <a:endParaRPr lang="en-US"/>
          </a:p>
        </p:txBody>
      </p:sp>
    </p:spTree>
    <p:extLst>
      <p:ext uri="{BB962C8B-B14F-4D97-AF65-F5344CB8AC3E}">
        <p14:creationId xmlns:p14="http://schemas.microsoft.com/office/powerpoint/2010/main" val="175124095"/>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Outro - indigo background">
    <p:bg>
      <p:bgPr>
        <a:solidFill>
          <a:schemeClr val="accent3"/>
        </a:solidFill>
        <a:effectLst/>
      </p:bgPr>
    </p:bg>
    <p:spTree>
      <p:nvGrpSpPr>
        <p:cNvPr id="1" name=""/>
        <p:cNvGrpSpPr/>
        <p:nvPr/>
      </p:nvGrpSpPr>
      <p:grpSpPr>
        <a:xfrm>
          <a:off x="0" y="0"/>
          <a:ext cx="0" cy="0"/>
          <a:chOff x="0" y="0"/>
          <a:chExt cx="0" cy="0"/>
        </a:xfrm>
      </p:grpSpPr>
      <p:sp>
        <p:nvSpPr>
          <p:cNvPr id="33" name="TextBox 32">
            <a:extLst>
              <a:ext uri="{FF2B5EF4-FFF2-40B4-BE49-F238E27FC236}">
                <a16:creationId xmlns:a16="http://schemas.microsoft.com/office/drawing/2014/main" id="{D19440D8-36C8-9F20-5BE6-5D024AE51BA0}"/>
              </a:ext>
            </a:extLst>
          </p:cNvPr>
          <p:cNvSpPr txBox="1"/>
          <p:nvPr/>
        </p:nvSpPr>
        <p:spPr>
          <a:xfrm>
            <a:off x="304800" y="298800"/>
            <a:ext cx="1061188" cy="296081"/>
          </a:xfrm>
          <a:prstGeom prst="rect">
            <a:avLst/>
          </a:prstGeom>
          <a:noFill/>
        </p:spPr>
        <p:txBody>
          <a:bodyPr wrap="none" lIns="0" rIns="0" rtlCol="0" anchor="ctr">
            <a:noAutofit/>
          </a:bodyPr>
          <a:lstStyle/>
          <a:p>
            <a:r>
              <a:rPr lang="en-US" sz="2400" noProof="0">
                <a:solidFill>
                  <a:schemeClr val="bg1"/>
                </a:solidFill>
              </a:rPr>
              <a:t>Contact</a:t>
            </a:r>
          </a:p>
        </p:txBody>
      </p:sp>
      <p:sp>
        <p:nvSpPr>
          <p:cNvPr id="2" name="TextBox 1">
            <a:extLst>
              <a:ext uri="{FF2B5EF4-FFF2-40B4-BE49-F238E27FC236}">
                <a16:creationId xmlns:a16="http://schemas.microsoft.com/office/drawing/2014/main" id="{31154649-4A4B-29E4-6982-D75D679FBBB3}"/>
              </a:ext>
            </a:extLst>
          </p:cNvPr>
          <p:cNvSpPr txBox="1"/>
          <p:nvPr/>
        </p:nvSpPr>
        <p:spPr>
          <a:xfrm>
            <a:off x="304800" y="1260000"/>
            <a:ext cx="3268869" cy="369332"/>
          </a:xfrm>
          <a:prstGeom prst="rect">
            <a:avLst/>
          </a:prstGeom>
          <a:noFill/>
        </p:spPr>
        <p:txBody>
          <a:bodyPr wrap="square" lIns="0" rIns="0" rtlCol="0">
            <a:spAutoFit/>
          </a:bodyPr>
          <a:lstStyle/>
          <a:p>
            <a:r>
              <a:rPr lang="en-US" b="1" noProof="0">
                <a:solidFill>
                  <a:schemeClr val="bg1"/>
                </a:solidFill>
              </a:rPr>
              <a:t>Forvis Mazars</a:t>
            </a:r>
          </a:p>
        </p:txBody>
      </p:sp>
      <p:pic>
        <p:nvPicPr>
          <p:cNvPr id="14" name="Picture 13">
            <a:extLst>
              <a:ext uri="{FF2B5EF4-FFF2-40B4-BE49-F238E27FC236}">
                <a16:creationId xmlns:a16="http://schemas.microsoft.com/office/drawing/2014/main" id="{4E953B84-1292-D8C9-56C7-D9928E65701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811963" y="6164997"/>
            <a:ext cx="1080000" cy="454002"/>
          </a:xfrm>
          <a:prstGeom prst="rect">
            <a:avLst/>
          </a:prstGeom>
        </p:spPr>
      </p:pic>
      <p:sp>
        <p:nvSpPr>
          <p:cNvPr id="6" name="Content Placeholder 8">
            <a:extLst>
              <a:ext uri="{FF2B5EF4-FFF2-40B4-BE49-F238E27FC236}">
                <a16:creationId xmlns:a16="http://schemas.microsoft.com/office/drawing/2014/main" id="{CB522F6C-316E-F8B1-1069-3B105F27FB1D}"/>
              </a:ext>
            </a:extLst>
          </p:cNvPr>
          <p:cNvSpPr>
            <a:spLocks noGrp="1"/>
          </p:cNvSpPr>
          <p:nvPr>
            <p:ph sz="quarter" idx="10"/>
          </p:nvPr>
        </p:nvSpPr>
        <p:spPr>
          <a:xfrm>
            <a:off x="304799" y="1729024"/>
            <a:ext cx="7558158" cy="2520000"/>
          </a:xfrm>
        </p:spPr>
        <p:txBody>
          <a:bodyPr tIns="0" numCol="2" spcCol="288000"/>
          <a:lstStyle>
            <a:lvl1pPr marL="0" indent="0">
              <a:spcAft>
                <a:spcPts val="0"/>
              </a:spcAft>
              <a:buNone/>
              <a:defRPr sz="1000" b="1">
                <a:solidFill>
                  <a:schemeClr val="bg1"/>
                </a:solidFill>
              </a:defRPr>
            </a:lvl1pPr>
            <a:lvl2pPr marL="0" indent="0">
              <a:spcAft>
                <a:spcPts val="0"/>
              </a:spcAft>
              <a:buNone/>
              <a:defRPr sz="1000">
                <a:solidFill>
                  <a:schemeClr val="bg1"/>
                </a:solidFill>
              </a:defRPr>
            </a:lvl2pPr>
            <a:lvl3pPr marL="357188" indent="0">
              <a:spcAft>
                <a:spcPts val="0"/>
              </a:spcAft>
              <a:buNone/>
              <a:defRPr sz="1000"/>
            </a:lvl3pPr>
            <a:lvl4pPr marL="534988" indent="0">
              <a:spcAft>
                <a:spcPts val="0"/>
              </a:spcAft>
              <a:buNone/>
              <a:defRPr sz="1000"/>
            </a:lvl4pPr>
            <a:lvl5pPr marL="715963" indent="0">
              <a:spcAft>
                <a:spcPts val="0"/>
              </a:spcAft>
              <a:buNone/>
              <a:defRPr sz="1000"/>
            </a:lvl5pPr>
          </a:lstStyle>
          <a:p>
            <a:pPr lvl="0"/>
            <a:r>
              <a:rPr lang="en-US" noProof="0"/>
              <a:t>Click to edit Master text styles</a:t>
            </a:r>
          </a:p>
          <a:p>
            <a:pPr lvl="1"/>
            <a:r>
              <a:rPr lang="en-US" noProof="0"/>
              <a:t>Second level</a:t>
            </a:r>
          </a:p>
        </p:txBody>
      </p:sp>
      <p:sp>
        <p:nvSpPr>
          <p:cNvPr id="4" name="TextBox 3">
            <a:extLst>
              <a:ext uri="{FF2B5EF4-FFF2-40B4-BE49-F238E27FC236}">
                <a16:creationId xmlns:a16="http://schemas.microsoft.com/office/drawing/2014/main" id="{27BDEE42-353D-000C-7FB9-677FC15FB131}"/>
              </a:ext>
            </a:extLst>
          </p:cNvPr>
          <p:cNvSpPr txBox="1"/>
          <p:nvPr/>
        </p:nvSpPr>
        <p:spPr>
          <a:xfrm>
            <a:off x="304799" y="4536000"/>
            <a:ext cx="7672553" cy="1137600"/>
          </a:xfrm>
          <a:prstGeom prst="rect">
            <a:avLst/>
          </a:prstGeom>
          <a:noFill/>
        </p:spPr>
        <p:txBody>
          <a:bodyPr wrap="square" lIns="0" tIns="0" rIns="0" bIns="0" numCol="1" spcCol="144000" rtlCol="0">
            <a:noAutofit/>
          </a:bodyPr>
          <a:lstStyle/>
          <a:p>
            <a:pPr>
              <a:lnSpc>
                <a:spcPct val="107000"/>
              </a:lnSpc>
              <a:spcAft>
                <a:spcPts val="800"/>
              </a:spcAft>
            </a:pPr>
            <a:r>
              <a:rPr lang="en-US" sz="1000" kern="100" noProof="0">
                <a:solidFill>
                  <a:schemeClr val="bg1"/>
                </a:solidFill>
                <a:effectLst/>
                <a:latin typeface="+mj-lt"/>
                <a:cs typeface="Times New Roman" panose="02020603050405020304" pitchFamily="18" charset="0"/>
              </a:rPr>
              <a:t>The information set forth in this presentation contains the analysis and conclusions of the author(s) based upon his/her/their research and analysis of industry information and legal authorities. Such analysis and conclusions should not be deemed opinions or conclusions by Forvis Mazars or the author(s) as to any individual situation as situations are fact-specific. The reader should perform their own analysis and form their own conclusions regarding any specific situation. Further, the author(s)’ conclusions may be revised without notice with </a:t>
            </a:r>
            <a:br>
              <a:rPr lang="en-US" sz="1000" kern="100" noProof="0">
                <a:solidFill>
                  <a:schemeClr val="bg1"/>
                </a:solidFill>
                <a:effectLst/>
                <a:latin typeface="+mj-lt"/>
                <a:cs typeface="Times New Roman" panose="02020603050405020304" pitchFamily="18" charset="0"/>
              </a:rPr>
            </a:br>
            <a:r>
              <a:rPr lang="en-US" sz="1000" kern="100" noProof="0">
                <a:solidFill>
                  <a:schemeClr val="bg1"/>
                </a:solidFill>
                <a:effectLst/>
                <a:latin typeface="+mj-lt"/>
                <a:cs typeface="Times New Roman" panose="02020603050405020304" pitchFamily="18" charset="0"/>
              </a:rPr>
              <a:t>or without changes in industry information and legal authorities.</a:t>
            </a:r>
            <a:endParaRPr lang="en-US" sz="1000" kern="100" noProof="0">
              <a:solidFill>
                <a:schemeClr val="bg1"/>
              </a:solidFill>
              <a:effectLst/>
              <a:latin typeface="+mj-lt"/>
              <a:ea typeface="Aptos" panose="020B0004020202020204" pitchFamily="34" charset="0"/>
              <a:cs typeface="Times New Roman" panose="02020603050405020304" pitchFamily="18" charset="0"/>
            </a:endParaRPr>
          </a:p>
        </p:txBody>
      </p:sp>
      <p:sp>
        <p:nvSpPr>
          <p:cNvPr id="8" name="Footer Placeholder 4">
            <a:extLst>
              <a:ext uri="{FF2B5EF4-FFF2-40B4-BE49-F238E27FC236}">
                <a16:creationId xmlns:a16="http://schemas.microsoft.com/office/drawing/2014/main" id="{BC07936C-48E7-A507-69B6-73F81D1F42D9}"/>
              </a:ext>
            </a:extLst>
          </p:cNvPr>
          <p:cNvSpPr txBox="1">
            <a:spLocks/>
          </p:cNvSpPr>
          <p:nvPr/>
        </p:nvSpPr>
        <p:spPr>
          <a:xfrm>
            <a:off x="304799" y="5585255"/>
            <a:ext cx="3268869" cy="270000"/>
          </a:xfrm>
          <a:prstGeom prst="rect">
            <a:avLst/>
          </a:prstGeom>
        </p:spPr>
        <p:txBody>
          <a:bodyPr vert="horz" lIns="0" tIns="45720" rIns="0" bIns="45720" rtlCol="0" anchor="ctr"/>
          <a:lstStyle>
            <a:defPPr>
              <a:defRPr lang="en-US"/>
            </a:defPPr>
            <a:lvl1pPr marL="0" algn="ct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noProof="0">
                <a:solidFill>
                  <a:schemeClr val="bg1"/>
                </a:solidFill>
              </a:rPr>
              <a:t>© 2025 Forvis Mazars, LLP. All rights reserved.</a:t>
            </a:r>
          </a:p>
        </p:txBody>
      </p:sp>
    </p:spTree>
    <p:extLst>
      <p:ext uri="{BB962C8B-B14F-4D97-AF65-F5344CB8AC3E}">
        <p14:creationId xmlns:p14="http://schemas.microsoft.com/office/powerpoint/2010/main" val="3854568297"/>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orient="horz" pos="417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6AF8A-8016-BCC9-12B5-1D618C6DBF9E}"/>
              </a:ext>
            </a:extLst>
          </p:cNvPr>
          <p:cNvSpPr>
            <a:spLocks noGrp="1"/>
          </p:cNvSpPr>
          <p:nvPr>
            <p:ph type="title" hasCustomPrompt="1"/>
          </p:nvPr>
        </p:nvSpPr>
        <p:spPr>
          <a:xfrm>
            <a:off x="306000" y="306000"/>
            <a:ext cx="5648400" cy="360000"/>
          </a:xfrm>
        </p:spPr>
        <p:txBody>
          <a:bodyPr anchor="ctr"/>
          <a:lstStyle>
            <a:lvl1pPr>
              <a:defRPr/>
            </a:lvl1pPr>
          </a:lstStyle>
          <a:p>
            <a:r>
              <a:rPr lang="en-US" noProof="0"/>
              <a:t>Title</a:t>
            </a:r>
          </a:p>
        </p:txBody>
      </p:sp>
      <p:sp>
        <p:nvSpPr>
          <p:cNvPr id="6" name="Text Placeholder 6">
            <a:extLst>
              <a:ext uri="{FF2B5EF4-FFF2-40B4-BE49-F238E27FC236}">
                <a16:creationId xmlns:a16="http://schemas.microsoft.com/office/drawing/2014/main" id="{94C624DD-685D-7847-6014-2018E3CA64BF}"/>
              </a:ext>
            </a:extLst>
          </p:cNvPr>
          <p:cNvSpPr>
            <a:spLocks noGrp="1"/>
          </p:cNvSpPr>
          <p:nvPr>
            <p:ph type="body" sz="quarter" idx="13" hasCustomPrompt="1"/>
          </p:nvPr>
        </p:nvSpPr>
        <p:spPr>
          <a:xfrm>
            <a:off x="306000" y="673200"/>
            <a:ext cx="5648400" cy="360000"/>
          </a:xfrm>
        </p:spPr>
        <p:txBody>
          <a:bodyPr anchor="ctr"/>
          <a:lstStyle>
            <a:lvl1pPr marL="0" indent="0">
              <a:buNone/>
              <a:defRPr sz="2400" b="1"/>
            </a:lvl1pPr>
            <a:lvl2pPr>
              <a:defRPr sz="2400" b="1"/>
            </a:lvl2pPr>
            <a:lvl3pPr>
              <a:defRPr sz="2400" b="1"/>
            </a:lvl3pPr>
            <a:lvl4pPr>
              <a:defRPr sz="2400" b="1"/>
            </a:lvl4pPr>
            <a:lvl5pPr>
              <a:defRPr sz="2400" b="1"/>
            </a:lvl5pPr>
          </a:lstStyle>
          <a:p>
            <a:pPr lvl="0"/>
            <a:r>
              <a:rPr lang="en-US" noProof="0"/>
              <a:t>Subtitle</a:t>
            </a:r>
          </a:p>
        </p:txBody>
      </p:sp>
      <p:sp>
        <p:nvSpPr>
          <p:cNvPr id="7" name="Footer Placeholder 4">
            <a:extLst>
              <a:ext uri="{FF2B5EF4-FFF2-40B4-BE49-F238E27FC236}">
                <a16:creationId xmlns:a16="http://schemas.microsoft.com/office/drawing/2014/main" id="{3A473994-D5A3-4973-ECBC-34F515B0351B}"/>
              </a:ext>
            </a:extLst>
          </p:cNvPr>
          <p:cNvSpPr>
            <a:spLocks noGrp="1"/>
          </p:cNvSpPr>
          <p:nvPr>
            <p:ph type="ftr" sz="quarter" idx="3"/>
          </p:nvPr>
        </p:nvSpPr>
        <p:spPr>
          <a:xfrm>
            <a:off x="1200037" y="6417000"/>
            <a:ext cx="4895964" cy="270000"/>
          </a:xfrm>
          <a:prstGeom prst="rect">
            <a:avLst/>
          </a:prstGeom>
        </p:spPr>
        <p:txBody>
          <a:bodyPr vert="horz" lIns="0" tIns="45720" rIns="0" bIns="45720" rtlCol="0" anchor="ctr"/>
          <a:lstStyle>
            <a:lvl1pPr algn="l">
              <a:defRPr sz="1000">
                <a:solidFill>
                  <a:schemeClr val="tx1"/>
                </a:solidFill>
              </a:defRPr>
            </a:lvl1pPr>
          </a:lstStyle>
          <a:p>
            <a:endParaRPr lang="en-US"/>
          </a:p>
        </p:txBody>
      </p:sp>
      <p:sp>
        <p:nvSpPr>
          <p:cNvPr id="8" name="Slide Number Placeholder 5">
            <a:extLst>
              <a:ext uri="{FF2B5EF4-FFF2-40B4-BE49-F238E27FC236}">
                <a16:creationId xmlns:a16="http://schemas.microsoft.com/office/drawing/2014/main" id="{DEB2BA38-83AE-9A7F-AC2D-D73DBE6031E8}"/>
              </a:ext>
            </a:extLst>
          </p:cNvPr>
          <p:cNvSpPr>
            <a:spLocks noGrp="1"/>
          </p:cNvSpPr>
          <p:nvPr>
            <p:ph type="sldNum" sz="quarter" idx="4"/>
          </p:nvPr>
        </p:nvSpPr>
        <p:spPr>
          <a:xfrm>
            <a:off x="300037" y="6417000"/>
            <a:ext cx="900000" cy="270000"/>
          </a:xfrm>
          <a:prstGeom prst="rect">
            <a:avLst/>
          </a:prstGeom>
        </p:spPr>
        <p:txBody>
          <a:bodyPr vert="horz" lIns="0" tIns="45720" rIns="0" bIns="45720" rtlCol="0" anchor="ctr"/>
          <a:lstStyle>
            <a:lvl1pPr algn="l">
              <a:defRPr sz="1000">
                <a:solidFill>
                  <a:schemeClr val="tx1"/>
                </a:solidFill>
              </a:defRPr>
            </a:lvl1pPr>
          </a:lstStyle>
          <a:p>
            <a:fld id="{2BA56277-865E-45D3-A218-E55F896A6657}" type="slidenum">
              <a:rPr lang="en-US" smtClean="0"/>
              <a:t>‹#›</a:t>
            </a:fld>
            <a:endParaRPr lang="en-US"/>
          </a:p>
        </p:txBody>
      </p:sp>
      <p:sp>
        <p:nvSpPr>
          <p:cNvPr id="9" name="Date Placeholder 3">
            <a:extLst>
              <a:ext uri="{FF2B5EF4-FFF2-40B4-BE49-F238E27FC236}">
                <a16:creationId xmlns:a16="http://schemas.microsoft.com/office/drawing/2014/main" id="{70F04D77-4350-3323-49B5-4F51034A45AC}"/>
              </a:ext>
            </a:extLst>
          </p:cNvPr>
          <p:cNvSpPr>
            <a:spLocks noGrp="1"/>
          </p:cNvSpPr>
          <p:nvPr>
            <p:ph type="dt" sz="half" idx="2"/>
          </p:nvPr>
        </p:nvSpPr>
        <p:spPr>
          <a:xfrm>
            <a:off x="6237601" y="6417000"/>
            <a:ext cx="1260000" cy="270000"/>
          </a:xfrm>
          <a:prstGeom prst="rect">
            <a:avLst/>
          </a:prstGeom>
        </p:spPr>
        <p:txBody>
          <a:bodyPr vert="horz" lIns="0" tIns="45720" rIns="0" bIns="45720" rtlCol="0" anchor="ctr"/>
          <a:lstStyle>
            <a:lvl1pPr algn="l">
              <a:defRPr sz="1000">
                <a:solidFill>
                  <a:schemeClr val="tx1"/>
                </a:solidFill>
              </a:defRPr>
            </a:lvl1pPr>
          </a:lstStyle>
          <a:p>
            <a:endParaRPr lang="en-US"/>
          </a:p>
        </p:txBody>
      </p:sp>
    </p:spTree>
    <p:extLst>
      <p:ext uri="{BB962C8B-B14F-4D97-AF65-F5344CB8AC3E}">
        <p14:creationId xmlns:p14="http://schemas.microsoft.com/office/powerpoint/2010/main" val="3440448818"/>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6774D-425F-4BC0-2A89-D4FFAD2D27AF}"/>
              </a:ext>
            </a:extLst>
          </p:cNvPr>
          <p:cNvSpPr>
            <a:spLocks noGrp="1"/>
          </p:cNvSpPr>
          <p:nvPr>
            <p:ph type="title" hasCustomPrompt="1"/>
          </p:nvPr>
        </p:nvSpPr>
        <p:spPr>
          <a:xfrm>
            <a:off x="306000" y="306000"/>
            <a:ext cx="5648400" cy="360000"/>
          </a:xfrm>
        </p:spPr>
        <p:txBody>
          <a:bodyPr/>
          <a:lstStyle>
            <a:lvl1pPr>
              <a:defRPr/>
            </a:lvl1pPr>
          </a:lstStyle>
          <a:p>
            <a:r>
              <a:rPr lang="en-US" noProof="0"/>
              <a:t>Polling Question </a:t>
            </a:r>
          </a:p>
        </p:txBody>
      </p:sp>
      <p:sp>
        <p:nvSpPr>
          <p:cNvPr id="6" name="Text Placeholder 6">
            <a:extLst>
              <a:ext uri="{FF2B5EF4-FFF2-40B4-BE49-F238E27FC236}">
                <a16:creationId xmlns:a16="http://schemas.microsoft.com/office/drawing/2014/main" id="{8D3BA3C3-C7E2-5DDF-A5DF-F098DEE555F9}"/>
              </a:ext>
            </a:extLst>
          </p:cNvPr>
          <p:cNvSpPr>
            <a:spLocks noGrp="1"/>
          </p:cNvSpPr>
          <p:nvPr>
            <p:ph type="body" sz="quarter" idx="13" hasCustomPrompt="1"/>
          </p:nvPr>
        </p:nvSpPr>
        <p:spPr>
          <a:xfrm>
            <a:off x="306000" y="673200"/>
            <a:ext cx="5648400" cy="360000"/>
          </a:xfrm>
        </p:spPr>
        <p:txBody>
          <a:bodyPr anchor="ctr"/>
          <a:lstStyle>
            <a:lvl1pPr marL="0" indent="0">
              <a:buNone/>
              <a:defRPr sz="2400" b="1"/>
            </a:lvl1pPr>
            <a:lvl2pPr>
              <a:defRPr sz="2400" b="1"/>
            </a:lvl2pPr>
            <a:lvl3pPr>
              <a:defRPr sz="2400" b="1"/>
            </a:lvl3pPr>
            <a:lvl4pPr>
              <a:defRPr sz="2400" b="1"/>
            </a:lvl4pPr>
            <a:lvl5pPr>
              <a:defRPr sz="2400" b="1"/>
            </a:lvl5pPr>
          </a:lstStyle>
          <a:p>
            <a:pPr lvl="0"/>
            <a:r>
              <a:rPr lang="en-US" noProof="0"/>
              <a:t>Subtitle</a:t>
            </a:r>
          </a:p>
        </p:txBody>
      </p:sp>
      <p:sp>
        <p:nvSpPr>
          <p:cNvPr id="7" name="Footer Placeholder 4">
            <a:extLst>
              <a:ext uri="{FF2B5EF4-FFF2-40B4-BE49-F238E27FC236}">
                <a16:creationId xmlns:a16="http://schemas.microsoft.com/office/drawing/2014/main" id="{CAFCEDA5-C470-C44C-7CD4-E8F622CFE821}"/>
              </a:ext>
            </a:extLst>
          </p:cNvPr>
          <p:cNvSpPr>
            <a:spLocks noGrp="1"/>
          </p:cNvSpPr>
          <p:nvPr>
            <p:ph type="ftr" sz="quarter" idx="3"/>
          </p:nvPr>
        </p:nvSpPr>
        <p:spPr>
          <a:xfrm>
            <a:off x="1200037" y="6417000"/>
            <a:ext cx="4895964" cy="270000"/>
          </a:xfrm>
          <a:prstGeom prst="rect">
            <a:avLst/>
          </a:prstGeom>
        </p:spPr>
        <p:txBody>
          <a:bodyPr vert="horz" lIns="0" tIns="45720" rIns="0" bIns="45720" rtlCol="0" anchor="ctr"/>
          <a:lstStyle>
            <a:lvl1pPr algn="l">
              <a:defRPr sz="1000">
                <a:solidFill>
                  <a:schemeClr val="tx1"/>
                </a:solidFill>
              </a:defRPr>
            </a:lvl1pPr>
          </a:lstStyle>
          <a:p>
            <a:endParaRPr lang="en-US"/>
          </a:p>
        </p:txBody>
      </p:sp>
      <p:sp>
        <p:nvSpPr>
          <p:cNvPr id="8" name="Slide Number Placeholder 5">
            <a:extLst>
              <a:ext uri="{FF2B5EF4-FFF2-40B4-BE49-F238E27FC236}">
                <a16:creationId xmlns:a16="http://schemas.microsoft.com/office/drawing/2014/main" id="{66489F12-1DCF-8249-DAC3-03C6551E1E04}"/>
              </a:ext>
            </a:extLst>
          </p:cNvPr>
          <p:cNvSpPr>
            <a:spLocks noGrp="1"/>
          </p:cNvSpPr>
          <p:nvPr>
            <p:ph type="sldNum" sz="quarter" idx="4"/>
          </p:nvPr>
        </p:nvSpPr>
        <p:spPr>
          <a:xfrm>
            <a:off x="300037" y="6417000"/>
            <a:ext cx="900000" cy="270000"/>
          </a:xfrm>
          <a:prstGeom prst="rect">
            <a:avLst/>
          </a:prstGeom>
        </p:spPr>
        <p:txBody>
          <a:bodyPr vert="horz" lIns="0" tIns="45720" rIns="0" bIns="45720" rtlCol="0" anchor="ctr"/>
          <a:lstStyle>
            <a:lvl1pPr algn="l">
              <a:defRPr sz="1000">
                <a:solidFill>
                  <a:schemeClr val="tx1"/>
                </a:solidFill>
              </a:defRPr>
            </a:lvl1pPr>
          </a:lstStyle>
          <a:p>
            <a:fld id="{2BA56277-865E-45D3-A218-E55F896A6657}" type="slidenum">
              <a:rPr lang="en-US" smtClean="0"/>
              <a:t>‹#›</a:t>
            </a:fld>
            <a:endParaRPr lang="en-US"/>
          </a:p>
        </p:txBody>
      </p:sp>
      <p:sp>
        <p:nvSpPr>
          <p:cNvPr id="9" name="Date Placeholder 3">
            <a:extLst>
              <a:ext uri="{FF2B5EF4-FFF2-40B4-BE49-F238E27FC236}">
                <a16:creationId xmlns:a16="http://schemas.microsoft.com/office/drawing/2014/main" id="{BD0B9AE3-9AE7-4AE6-0756-8068D04F6C3A}"/>
              </a:ext>
            </a:extLst>
          </p:cNvPr>
          <p:cNvSpPr>
            <a:spLocks noGrp="1"/>
          </p:cNvSpPr>
          <p:nvPr>
            <p:ph type="dt" sz="half" idx="2"/>
          </p:nvPr>
        </p:nvSpPr>
        <p:spPr>
          <a:xfrm>
            <a:off x="6237601" y="6417000"/>
            <a:ext cx="1260000" cy="270000"/>
          </a:xfrm>
          <a:prstGeom prst="rect">
            <a:avLst/>
          </a:prstGeom>
        </p:spPr>
        <p:txBody>
          <a:bodyPr vert="horz" lIns="0" tIns="45720" rIns="0" bIns="45720" rtlCol="0" anchor="ctr"/>
          <a:lstStyle>
            <a:lvl1pPr algn="l">
              <a:defRPr sz="1000">
                <a:solidFill>
                  <a:schemeClr val="tx1"/>
                </a:solidFill>
              </a:defRPr>
            </a:lvl1pPr>
          </a:lstStyle>
          <a:p>
            <a:endParaRPr lang="en-US"/>
          </a:p>
        </p:txBody>
      </p:sp>
      <p:sp>
        <p:nvSpPr>
          <p:cNvPr id="3" name="Content Placeholder 2">
            <a:extLst>
              <a:ext uri="{FF2B5EF4-FFF2-40B4-BE49-F238E27FC236}">
                <a16:creationId xmlns:a16="http://schemas.microsoft.com/office/drawing/2014/main" id="{9E567340-E121-08CD-9FA2-8341ABE05936}"/>
              </a:ext>
            </a:extLst>
          </p:cNvPr>
          <p:cNvSpPr>
            <a:spLocks noGrp="1"/>
          </p:cNvSpPr>
          <p:nvPr>
            <p:ph idx="14"/>
          </p:nvPr>
        </p:nvSpPr>
        <p:spPr>
          <a:xfrm>
            <a:off x="1081196" y="3045763"/>
            <a:ext cx="10349505" cy="608883"/>
          </a:xfrm>
        </p:spPr>
        <p:txBody>
          <a:bodyPr anchor="ctr" anchorCtr="0">
            <a:normAutofit/>
          </a:bodyPr>
          <a:lstStyle>
            <a:lvl1pPr marL="0" indent="0">
              <a:spcAft>
                <a:spcPts val="300"/>
              </a:spcAft>
              <a:buNone/>
              <a:defRPr sz="1400" b="0">
                <a:solidFill>
                  <a:schemeClr val="tx1"/>
                </a:solidFill>
              </a:defRPr>
            </a:lvl1pPr>
            <a:lvl2pPr>
              <a:spcAft>
                <a:spcPts val="300"/>
              </a:spcAft>
              <a:defRPr/>
            </a:lvl2pPr>
          </a:lstStyle>
          <a:p>
            <a:pPr lvl="0"/>
            <a:r>
              <a:rPr lang="en-US"/>
              <a:t>Click to edit Master text styles</a:t>
            </a:r>
          </a:p>
        </p:txBody>
      </p:sp>
      <p:sp>
        <p:nvSpPr>
          <p:cNvPr id="4" name="Content Placeholder 2">
            <a:extLst>
              <a:ext uri="{FF2B5EF4-FFF2-40B4-BE49-F238E27FC236}">
                <a16:creationId xmlns:a16="http://schemas.microsoft.com/office/drawing/2014/main" id="{5084377E-BD9A-FC3A-7BA4-C41C171EC7BB}"/>
              </a:ext>
            </a:extLst>
          </p:cNvPr>
          <p:cNvSpPr>
            <a:spLocks noGrp="1"/>
          </p:cNvSpPr>
          <p:nvPr>
            <p:ph idx="15"/>
          </p:nvPr>
        </p:nvSpPr>
        <p:spPr>
          <a:xfrm>
            <a:off x="1081196" y="3807763"/>
            <a:ext cx="10349505" cy="608883"/>
          </a:xfrm>
        </p:spPr>
        <p:txBody>
          <a:bodyPr anchor="ctr" anchorCtr="0">
            <a:normAutofit/>
          </a:bodyPr>
          <a:lstStyle>
            <a:lvl1pPr marL="0" indent="0">
              <a:spcAft>
                <a:spcPts val="300"/>
              </a:spcAft>
              <a:buNone/>
              <a:defRPr sz="1400" b="0">
                <a:solidFill>
                  <a:schemeClr val="tx1"/>
                </a:solidFill>
              </a:defRPr>
            </a:lvl1pPr>
            <a:lvl2pPr>
              <a:spcAft>
                <a:spcPts val="300"/>
              </a:spcAft>
              <a:defRPr/>
            </a:lvl2pPr>
          </a:lstStyle>
          <a:p>
            <a:pPr lvl="0"/>
            <a:r>
              <a:rPr lang="en-US"/>
              <a:t>Click to edit Master text styles</a:t>
            </a:r>
          </a:p>
        </p:txBody>
      </p:sp>
      <p:sp>
        <p:nvSpPr>
          <p:cNvPr id="5" name="Content Placeholder 2">
            <a:extLst>
              <a:ext uri="{FF2B5EF4-FFF2-40B4-BE49-F238E27FC236}">
                <a16:creationId xmlns:a16="http://schemas.microsoft.com/office/drawing/2014/main" id="{B8CD8FFC-0F5C-E1E4-9F2D-CE643348E56C}"/>
              </a:ext>
            </a:extLst>
          </p:cNvPr>
          <p:cNvSpPr>
            <a:spLocks noGrp="1"/>
          </p:cNvSpPr>
          <p:nvPr>
            <p:ph idx="16"/>
          </p:nvPr>
        </p:nvSpPr>
        <p:spPr>
          <a:xfrm>
            <a:off x="1081196" y="4565110"/>
            <a:ext cx="10349505" cy="608883"/>
          </a:xfrm>
        </p:spPr>
        <p:txBody>
          <a:bodyPr anchor="ctr" anchorCtr="0">
            <a:normAutofit/>
          </a:bodyPr>
          <a:lstStyle>
            <a:lvl1pPr marL="0" indent="0">
              <a:spcAft>
                <a:spcPts val="300"/>
              </a:spcAft>
              <a:buNone/>
              <a:defRPr sz="1400" b="0">
                <a:solidFill>
                  <a:schemeClr val="tx1"/>
                </a:solidFill>
              </a:defRPr>
            </a:lvl1pPr>
            <a:lvl2pPr>
              <a:spcAft>
                <a:spcPts val="300"/>
              </a:spcAft>
              <a:defRPr/>
            </a:lvl2pPr>
          </a:lstStyle>
          <a:p>
            <a:pPr lvl="0"/>
            <a:r>
              <a:rPr lang="en-US"/>
              <a:t>Click to edit Master text styles</a:t>
            </a:r>
          </a:p>
        </p:txBody>
      </p:sp>
      <p:sp>
        <p:nvSpPr>
          <p:cNvPr id="10" name="Content Placeholder 2">
            <a:extLst>
              <a:ext uri="{FF2B5EF4-FFF2-40B4-BE49-F238E27FC236}">
                <a16:creationId xmlns:a16="http://schemas.microsoft.com/office/drawing/2014/main" id="{E69908CF-4A58-B98F-0684-0653CEAB422C}"/>
              </a:ext>
            </a:extLst>
          </p:cNvPr>
          <p:cNvSpPr>
            <a:spLocks noGrp="1"/>
          </p:cNvSpPr>
          <p:nvPr>
            <p:ph idx="17"/>
          </p:nvPr>
        </p:nvSpPr>
        <p:spPr>
          <a:xfrm>
            <a:off x="1081196" y="5344408"/>
            <a:ext cx="10349505" cy="608883"/>
          </a:xfrm>
        </p:spPr>
        <p:txBody>
          <a:bodyPr anchor="ctr" anchorCtr="0">
            <a:normAutofit/>
          </a:bodyPr>
          <a:lstStyle>
            <a:lvl1pPr marL="0" indent="0">
              <a:spcAft>
                <a:spcPts val="300"/>
              </a:spcAft>
              <a:buNone/>
              <a:defRPr sz="1400" b="0">
                <a:solidFill>
                  <a:schemeClr val="tx1"/>
                </a:solidFill>
              </a:defRPr>
            </a:lvl1pPr>
            <a:lvl2pPr>
              <a:spcAft>
                <a:spcPts val="300"/>
              </a:spcAft>
              <a:defRPr/>
            </a:lvl2pPr>
          </a:lstStyle>
          <a:p>
            <a:pPr lvl="0"/>
            <a:r>
              <a:rPr lang="en-US"/>
              <a:t>Click to edit Master text styles</a:t>
            </a:r>
          </a:p>
        </p:txBody>
      </p:sp>
      <p:sp>
        <p:nvSpPr>
          <p:cNvPr id="11" name="TextBox 10">
            <a:extLst>
              <a:ext uri="{FF2B5EF4-FFF2-40B4-BE49-F238E27FC236}">
                <a16:creationId xmlns:a16="http://schemas.microsoft.com/office/drawing/2014/main" id="{B06DE669-44CC-23A2-4012-01F61F05385E}"/>
              </a:ext>
            </a:extLst>
          </p:cNvPr>
          <p:cNvSpPr txBox="1"/>
          <p:nvPr/>
        </p:nvSpPr>
        <p:spPr>
          <a:xfrm>
            <a:off x="477519" y="3074145"/>
            <a:ext cx="583257" cy="553998"/>
          </a:xfrm>
          <a:prstGeom prst="rect">
            <a:avLst/>
          </a:prstGeom>
          <a:noFill/>
        </p:spPr>
        <p:txBody>
          <a:bodyPr wrap="square" lIns="0" tIns="0" rIns="0" bIns="0" rtlCol="0" anchor="ctr" anchorCtr="0">
            <a:noAutofit/>
          </a:bodyPr>
          <a:lstStyle/>
          <a:p>
            <a:r>
              <a:rPr lang="en-US" sz="2500" b="1" i="0">
                <a:latin typeface="Arial Black" panose="020B0604020202020204" pitchFamily="34" charset="0"/>
                <a:cs typeface="Arial Black" panose="020B0604020202020204" pitchFamily="34" charset="0"/>
              </a:rPr>
              <a:t>A</a:t>
            </a:r>
          </a:p>
        </p:txBody>
      </p:sp>
      <p:sp>
        <p:nvSpPr>
          <p:cNvPr id="12" name="TextBox 11">
            <a:extLst>
              <a:ext uri="{FF2B5EF4-FFF2-40B4-BE49-F238E27FC236}">
                <a16:creationId xmlns:a16="http://schemas.microsoft.com/office/drawing/2014/main" id="{C55E47C8-1C2F-E6D7-E63B-EFB192BE6474}"/>
              </a:ext>
            </a:extLst>
          </p:cNvPr>
          <p:cNvSpPr txBox="1"/>
          <p:nvPr/>
        </p:nvSpPr>
        <p:spPr>
          <a:xfrm>
            <a:off x="477519" y="3836145"/>
            <a:ext cx="583257" cy="553998"/>
          </a:xfrm>
          <a:prstGeom prst="rect">
            <a:avLst/>
          </a:prstGeom>
          <a:noFill/>
        </p:spPr>
        <p:txBody>
          <a:bodyPr wrap="square" lIns="0" tIns="0" rIns="0" bIns="0" rtlCol="0" anchor="ctr" anchorCtr="0">
            <a:noAutofit/>
          </a:bodyPr>
          <a:lstStyle/>
          <a:p>
            <a:r>
              <a:rPr lang="en-US" sz="2500" b="1" i="0">
                <a:latin typeface="Arial Black" panose="020B0604020202020204" pitchFamily="34" charset="0"/>
                <a:cs typeface="Arial Black" panose="020B0604020202020204" pitchFamily="34" charset="0"/>
              </a:rPr>
              <a:t>B</a:t>
            </a:r>
          </a:p>
        </p:txBody>
      </p:sp>
      <p:sp>
        <p:nvSpPr>
          <p:cNvPr id="13" name="TextBox 12">
            <a:extLst>
              <a:ext uri="{FF2B5EF4-FFF2-40B4-BE49-F238E27FC236}">
                <a16:creationId xmlns:a16="http://schemas.microsoft.com/office/drawing/2014/main" id="{08DE554B-BF88-7DDE-C70E-637A2218AC5C}"/>
              </a:ext>
            </a:extLst>
          </p:cNvPr>
          <p:cNvSpPr txBox="1"/>
          <p:nvPr/>
        </p:nvSpPr>
        <p:spPr>
          <a:xfrm>
            <a:off x="477519" y="4593492"/>
            <a:ext cx="583257" cy="553998"/>
          </a:xfrm>
          <a:prstGeom prst="rect">
            <a:avLst/>
          </a:prstGeom>
          <a:noFill/>
        </p:spPr>
        <p:txBody>
          <a:bodyPr wrap="square" lIns="0" tIns="0" rIns="0" bIns="0" rtlCol="0" anchor="ctr" anchorCtr="0">
            <a:noAutofit/>
          </a:bodyPr>
          <a:lstStyle/>
          <a:p>
            <a:r>
              <a:rPr lang="en-US" sz="2500" b="1" i="0">
                <a:latin typeface="Arial Black" panose="020B0604020202020204" pitchFamily="34" charset="0"/>
                <a:cs typeface="Arial Black" panose="020B0604020202020204" pitchFamily="34" charset="0"/>
              </a:rPr>
              <a:t>C</a:t>
            </a:r>
          </a:p>
        </p:txBody>
      </p:sp>
      <p:sp>
        <p:nvSpPr>
          <p:cNvPr id="14" name="TextBox 13">
            <a:extLst>
              <a:ext uri="{FF2B5EF4-FFF2-40B4-BE49-F238E27FC236}">
                <a16:creationId xmlns:a16="http://schemas.microsoft.com/office/drawing/2014/main" id="{096FCDE2-43DD-603C-74F8-EE88BC62A73A}"/>
              </a:ext>
            </a:extLst>
          </p:cNvPr>
          <p:cNvSpPr txBox="1"/>
          <p:nvPr/>
        </p:nvSpPr>
        <p:spPr>
          <a:xfrm>
            <a:off x="477519" y="5372790"/>
            <a:ext cx="583257" cy="553998"/>
          </a:xfrm>
          <a:prstGeom prst="rect">
            <a:avLst/>
          </a:prstGeom>
          <a:noFill/>
        </p:spPr>
        <p:txBody>
          <a:bodyPr wrap="square" lIns="0" tIns="0" rIns="0" bIns="0" rtlCol="0" anchor="ctr" anchorCtr="0">
            <a:noAutofit/>
          </a:bodyPr>
          <a:lstStyle/>
          <a:p>
            <a:r>
              <a:rPr lang="en-US" sz="2500" b="1" i="0">
                <a:latin typeface="Arial Black" panose="020B0604020202020204" pitchFamily="34" charset="0"/>
                <a:cs typeface="Arial Black" panose="020B0604020202020204" pitchFamily="34" charset="0"/>
              </a:rPr>
              <a:t>D</a:t>
            </a:r>
          </a:p>
        </p:txBody>
      </p:sp>
      <p:cxnSp>
        <p:nvCxnSpPr>
          <p:cNvPr id="16" name="Straight Connector 15">
            <a:extLst>
              <a:ext uri="{FF2B5EF4-FFF2-40B4-BE49-F238E27FC236}">
                <a16:creationId xmlns:a16="http://schemas.microsoft.com/office/drawing/2014/main" id="{8EB70BC5-F3EC-0ABE-E641-AC1A676E5ED1}"/>
              </a:ext>
            </a:extLst>
          </p:cNvPr>
          <p:cNvCxnSpPr>
            <a:cxnSpLocks/>
          </p:cNvCxnSpPr>
          <p:nvPr/>
        </p:nvCxnSpPr>
        <p:spPr>
          <a:xfrm>
            <a:off x="890492" y="3075884"/>
            <a:ext cx="0" cy="54864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302DDA0-194C-DC16-B4D0-3517B4372521}"/>
              </a:ext>
            </a:extLst>
          </p:cNvPr>
          <p:cNvCxnSpPr>
            <a:cxnSpLocks/>
          </p:cNvCxnSpPr>
          <p:nvPr/>
        </p:nvCxnSpPr>
        <p:spPr>
          <a:xfrm>
            <a:off x="890492" y="3837884"/>
            <a:ext cx="0" cy="54864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33CF90F-3CB7-2250-AAE6-90B93FB3656E}"/>
              </a:ext>
            </a:extLst>
          </p:cNvPr>
          <p:cNvCxnSpPr>
            <a:cxnSpLocks/>
          </p:cNvCxnSpPr>
          <p:nvPr/>
        </p:nvCxnSpPr>
        <p:spPr>
          <a:xfrm>
            <a:off x="890492" y="4595231"/>
            <a:ext cx="0" cy="54864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0ACA0F2-D67A-52AB-1ABB-249F34369D32}"/>
              </a:ext>
            </a:extLst>
          </p:cNvPr>
          <p:cNvCxnSpPr>
            <a:cxnSpLocks/>
          </p:cNvCxnSpPr>
          <p:nvPr/>
        </p:nvCxnSpPr>
        <p:spPr>
          <a:xfrm>
            <a:off x="890492" y="5374529"/>
            <a:ext cx="0" cy="54864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38" name="Content Placeholder 2">
            <a:extLst>
              <a:ext uri="{FF2B5EF4-FFF2-40B4-BE49-F238E27FC236}">
                <a16:creationId xmlns:a16="http://schemas.microsoft.com/office/drawing/2014/main" id="{09286504-E381-4EB7-88E0-7407FCDF4BA5}"/>
              </a:ext>
            </a:extLst>
          </p:cNvPr>
          <p:cNvSpPr>
            <a:spLocks noGrp="1"/>
          </p:cNvSpPr>
          <p:nvPr>
            <p:ph idx="18"/>
          </p:nvPr>
        </p:nvSpPr>
        <p:spPr>
          <a:xfrm>
            <a:off x="304799" y="1264327"/>
            <a:ext cx="11587163" cy="1414236"/>
          </a:xfrm>
          <a:solidFill>
            <a:schemeClr val="bg2"/>
          </a:solidFill>
          <a:ln>
            <a:solidFill>
              <a:schemeClr val="bg1"/>
            </a:solidFill>
          </a:ln>
        </p:spPr>
        <p:txBody>
          <a:bodyPr lIns="91440" tIns="91440" rIns="91440" bIns="91440" anchor="t" anchorCtr="0">
            <a:normAutofit/>
          </a:bodyPr>
          <a:lstStyle>
            <a:lvl1pPr marL="0" indent="0">
              <a:spcAft>
                <a:spcPts val="300"/>
              </a:spcAft>
              <a:buNone/>
              <a:defRPr sz="1800" b="0">
                <a:solidFill>
                  <a:schemeClr val="tx2"/>
                </a:solidFill>
              </a:defRPr>
            </a:lvl1pPr>
            <a:lvl2pPr>
              <a:spcAft>
                <a:spcPts val="300"/>
              </a:spcAft>
              <a:defRPr/>
            </a:lvl2pPr>
          </a:lstStyle>
          <a:p>
            <a:pPr lvl="0"/>
            <a:r>
              <a:rPr lang="en-US"/>
              <a:t>Click to edit Master text styles</a:t>
            </a:r>
          </a:p>
        </p:txBody>
      </p:sp>
    </p:spTree>
    <p:extLst>
      <p:ext uri="{BB962C8B-B14F-4D97-AF65-F5344CB8AC3E}">
        <p14:creationId xmlns:p14="http://schemas.microsoft.com/office/powerpoint/2010/main" val="3231811076"/>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Divider - supergraphic - white background">
    <p:spTree>
      <p:nvGrpSpPr>
        <p:cNvPr id="1" name=""/>
        <p:cNvGrpSpPr/>
        <p:nvPr/>
      </p:nvGrpSpPr>
      <p:grpSpPr>
        <a:xfrm>
          <a:off x="0" y="0"/>
          <a:ext cx="0" cy="0"/>
          <a:chOff x="0" y="0"/>
          <a:chExt cx="0" cy="0"/>
        </a:xfrm>
      </p:grpSpPr>
      <p:sp>
        <p:nvSpPr>
          <p:cNvPr id="14" name="Espace réservé pour une image  29">
            <a:extLst>
              <a:ext uri="{FF2B5EF4-FFF2-40B4-BE49-F238E27FC236}">
                <a16:creationId xmlns:a16="http://schemas.microsoft.com/office/drawing/2014/main" id="{CF959CCD-D15E-897A-1772-7A00E3555B6B}"/>
              </a:ext>
            </a:extLst>
          </p:cNvPr>
          <p:cNvSpPr>
            <a:spLocks noGrp="1"/>
          </p:cNvSpPr>
          <p:nvPr>
            <p:ph type="pic" sz="quarter" idx="21"/>
          </p:nvPr>
        </p:nvSpPr>
        <p:spPr>
          <a:xfrm>
            <a:off x="5511800" y="0"/>
            <a:ext cx="6680200" cy="6858000"/>
          </a:xfrm>
          <a:prstGeom prst="parallelogram">
            <a:avLst>
              <a:gd name="adj" fmla="val 34601"/>
            </a:avLst>
          </a:prstGeom>
          <a:solidFill>
            <a:schemeClr val="bg1">
              <a:lumMod val="95000"/>
            </a:schemeClr>
          </a:solidFill>
          <a:effectLst/>
        </p:spPr>
        <p:txBody>
          <a:bodyPr anchor="ctr"/>
          <a:lstStyle>
            <a:lvl1pPr marL="0" indent="0" algn="ctr">
              <a:buNone/>
              <a:defRPr/>
            </a:lvl1pPr>
          </a:lstStyle>
          <a:p>
            <a:r>
              <a:rPr lang="en-US" noProof="0"/>
              <a:t>Click icon to add picture</a:t>
            </a:r>
          </a:p>
        </p:txBody>
      </p:sp>
      <p:sp>
        <p:nvSpPr>
          <p:cNvPr id="2" name="Title 1">
            <a:extLst>
              <a:ext uri="{FF2B5EF4-FFF2-40B4-BE49-F238E27FC236}">
                <a16:creationId xmlns:a16="http://schemas.microsoft.com/office/drawing/2014/main" id="{024AA5D7-8C76-E536-D354-F45FBD125C3D}"/>
              </a:ext>
            </a:extLst>
          </p:cNvPr>
          <p:cNvSpPr>
            <a:spLocks noGrp="1"/>
          </p:cNvSpPr>
          <p:nvPr>
            <p:ph type="title"/>
          </p:nvPr>
        </p:nvSpPr>
        <p:spPr>
          <a:xfrm>
            <a:off x="655200" y="2314800"/>
            <a:ext cx="4852800" cy="360000"/>
          </a:xfrm>
        </p:spPr>
        <p:txBody>
          <a:bodyPr/>
          <a:lstStyle/>
          <a:p>
            <a:r>
              <a:rPr lang="en-US" noProof="0"/>
              <a:t>Click to edit Master title style</a:t>
            </a:r>
          </a:p>
        </p:txBody>
      </p:sp>
      <p:sp>
        <p:nvSpPr>
          <p:cNvPr id="7" name="Text Placeholder 6">
            <a:extLst>
              <a:ext uri="{FF2B5EF4-FFF2-40B4-BE49-F238E27FC236}">
                <a16:creationId xmlns:a16="http://schemas.microsoft.com/office/drawing/2014/main" id="{B069A028-AA9B-8F80-07A9-6EAC40213764}"/>
              </a:ext>
            </a:extLst>
          </p:cNvPr>
          <p:cNvSpPr>
            <a:spLocks noGrp="1"/>
          </p:cNvSpPr>
          <p:nvPr>
            <p:ph type="body" sz="quarter" idx="10"/>
          </p:nvPr>
        </p:nvSpPr>
        <p:spPr>
          <a:xfrm>
            <a:off x="655638" y="3067200"/>
            <a:ext cx="4852800" cy="25884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Text Placeholder 11">
            <a:extLst>
              <a:ext uri="{FF2B5EF4-FFF2-40B4-BE49-F238E27FC236}">
                <a16:creationId xmlns:a16="http://schemas.microsoft.com/office/drawing/2014/main" id="{8B9F687E-4233-724F-96C8-BFA57712F30F}"/>
              </a:ext>
            </a:extLst>
          </p:cNvPr>
          <p:cNvSpPr>
            <a:spLocks noGrp="1"/>
          </p:cNvSpPr>
          <p:nvPr>
            <p:ph type="body" sz="quarter" idx="11" hasCustomPrompt="1"/>
          </p:nvPr>
        </p:nvSpPr>
        <p:spPr>
          <a:xfrm>
            <a:off x="655200" y="1270800"/>
            <a:ext cx="1800000" cy="900000"/>
          </a:xfrm>
        </p:spPr>
        <p:txBody>
          <a:bodyPr anchor="t"/>
          <a:lstStyle>
            <a:lvl1pPr marL="0" indent="0">
              <a:buNone/>
              <a:defRPr sz="6400" b="1"/>
            </a:lvl1pPr>
            <a:lvl2pPr marL="176213" indent="0">
              <a:buNone/>
              <a:defRPr sz="6400" b="1"/>
            </a:lvl2pPr>
            <a:lvl3pPr marL="357188" indent="0">
              <a:buNone/>
              <a:defRPr sz="6400" b="1"/>
            </a:lvl3pPr>
            <a:lvl4pPr marL="534988" indent="0">
              <a:buNone/>
              <a:defRPr sz="6400" b="1"/>
            </a:lvl4pPr>
            <a:lvl5pPr marL="715963" indent="0">
              <a:buNone/>
              <a:defRPr sz="6400" b="1"/>
            </a:lvl5pPr>
          </a:lstStyle>
          <a:p>
            <a:pPr lvl="0"/>
            <a:r>
              <a:rPr lang="en-US" noProof="0"/>
              <a:t>XX</a:t>
            </a:r>
          </a:p>
        </p:txBody>
      </p:sp>
    </p:spTree>
    <p:extLst>
      <p:ext uri="{BB962C8B-B14F-4D97-AF65-F5344CB8AC3E}">
        <p14:creationId xmlns:p14="http://schemas.microsoft.com/office/powerpoint/2010/main" val="3888707968"/>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DEC02-E4B8-51F5-ADBA-07DA2069D061}"/>
              </a:ext>
            </a:extLst>
          </p:cNvPr>
          <p:cNvSpPr>
            <a:spLocks noGrp="1"/>
          </p:cNvSpPr>
          <p:nvPr>
            <p:ph type="ctrTitle"/>
          </p:nvPr>
        </p:nvSpPr>
        <p:spPr>
          <a:xfrm>
            <a:off x="571500" y="1941265"/>
            <a:ext cx="11010900" cy="1487735"/>
          </a:xfrm>
        </p:spPr>
        <p:txBody>
          <a:bodyPr anchor="b">
            <a:normAutofit/>
          </a:bodyPr>
          <a:lstStyle>
            <a:lvl1pPr algn="ctr">
              <a:defRPr sz="4000" b="1"/>
            </a:lvl1pPr>
          </a:lstStyle>
          <a:p>
            <a:r>
              <a:rPr lang="en-US"/>
              <a:t>Click to edit Master title style</a:t>
            </a:r>
          </a:p>
        </p:txBody>
      </p:sp>
      <p:sp>
        <p:nvSpPr>
          <p:cNvPr id="3" name="Subtitle 2">
            <a:extLst>
              <a:ext uri="{FF2B5EF4-FFF2-40B4-BE49-F238E27FC236}">
                <a16:creationId xmlns:a16="http://schemas.microsoft.com/office/drawing/2014/main" id="{35E2BF8A-00CD-FC81-752C-710DB16A4347}"/>
              </a:ext>
            </a:extLst>
          </p:cNvPr>
          <p:cNvSpPr>
            <a:spLocks noGrp="1"/>
          </p:cNvSpPr>
          <p:nvPr>
            <p:ph type="subTitle" idx="1"/>
          </p:nvPr>
        </p:nvSpPr>
        <p:spPr>
          <a:xfrm>
            <a:off x="571500" y="3602038"/>
            <a:ext cx="11010900" cy="896614"/>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9420346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 Agenda">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82EA04A-B607-03BE-7E86-9C90B9E201A8}"/>
              </a:ext>
            </a:extLst>
          </p:cNvPr>
          <p:cNvSpPr/>
          <p:nvPr userDrawn="1"/>
        </p:nvSpPr>
        <p:spPr>
          <a:xfrm>
            <a:off x="0" y="940112"/>
            <a:ext cx="11517682" cy="4546325"/>
          </a:xfrm>
          <a:prstGeom prst="rect">
            <a:avLst/>
          </a:prstGeom>
          <a:solidFill>
            <a:schemeClr val="accent3">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Helvetica" pitchFamily="2" charset="0"/>
            </a:endParaRPr>
          </a:p>
        </p:txBody>
      </p:sp>
      <p:sp>
        <p:nvSpPr>
          <p:cNvPr id="5" name="Title 1">
            <a:extLst>
              <a:ext uri="{FF2B5EF4-FFF2-40B4-BE49-F238E27FC236}">
                <a16:creationId xmlns:a16="http://schemas.microsoft.com/office/drawing/2014/main" id="{027E919D-4257-B8DE-5929-7620787AD27B}"/>
              </a:ext>
            </a:extLst>
          </p:cNvPr>
          <p:cNvSpPr>
            <a:spLocks noGrp="1"/>
          </p:cNvSpPr>
          <p:nvPr>
            <p:ph type="title" hasCustomPrompt="1"/>
          </p:nvPr>
        </p:nvSpPr>
        <p:spPr>
          <a:xfrm>
            <a:off x="1406416" y="1193049"/>
            <a:ext cx="3444375" cy="571500"/>
          </a:xfrm>
        </p:spPr>
        <p:txBody>
          <a:bodyPr>
            <a:noAutofit/>
          </a:bodyPr>
          <a:lstStyle>
            <a:lvl1pPr algn="r">
              <a:defRPr sz="2800" b="1"/>
            </a:lvl1pPr>
          </a:lstStyle>
          <a:p>
            <a:r>
              <a:rPr lang="en-US"/>
              <a:t>Today’s Agenda</a:t>
            </a:r>
          </a:p>
        </p:txBody>
      </p:sp>
      <p:sp>
        <p:nvSpPr>
          <p:cNvPr id="6" name="Text Placeholder 4">
            <a:extLst>
              <a:ext uri="{FF2B5EF4-FFF2-40B4-BE49-F238E27FC236}">
                <a16:creationId xmlns:a16="http://schemas.microsoft.com/office/drawing/2014/main" id="{6D15ADBF-E9E1-5D35-0AB9-B0000C62066F}"/>
              </a:ext>
            </a:extLst>
          </p:cNvPr>
          <p:cNvSpPr>
            <a:spLocks noGrp="1"/>
          </p:cNvSpPr>
          <p:nvPr>
            <p:ph type="body" sz="quarter" idx="11"/>
          </p:nvPr>
        </p:nvSpPr>
        <p:spPr>
          <a:xfrm>
            <a:off x="5080000" y="1180349"/>
            <a:ext cx="5448968" cy="4129504"/>
          </a:xfrm>
        </p:spPr>
        <p:txBody>
          <a:bodyPr>
            <a:noAutofit/>
          </a:bodyPr>
          <a:lstStyle>
            <a:lvl1pPr marL="285750" indent="-285750">
              <a:buFont typeface="Arial" panose="020B0604020202020204" pitchFamily="34" charset="0"/>
              <a:buChar char="•"/>
              <a:defRPr sz="2400"/>
            </a:lvl1pPr>
          </a:lstStyle>
          <a:p>
            <a:pPr lvl="0"/>
            <a:r>
              <a:rPr lang="en-US"/>
              <a:t>Click to edit Master text</a:t>
            </a:r>
          </a:p>
          <a:p>
            <a:pPr lvl="0"/>
            <a:r>
              <a:rPr lang="en-US"/>
              <a:t>Click to edit Master text</a:t>
            </a:r>
          </a:p>
          <a:p>
            <a:pPr lvl="0"/>
            <a:r>
              <a:rPr lang="en-US"/>
              <a:t>Click to edit Master text</a:t>
            </a:r>
          </a:p>
        </p:txBody>
      </p:sp>
      <p:cxnSp>
        <p:nvCxnSpPr>
          <p:cNvPr id="7" name="Straight Connector 6">
            <a:extLst>
              <a:ext uri="{FF2B5EF4-FFF2-40B4-BE49-F238E27FC236}">
                <a16:creationId xmlns:a16="http://schemas.microsoft.com/office/drawing/2014/main" id="{A1C295FC-E8EB-D687-5477-4FFD81819ECD}"/>
              </a:ext>
            </a:extLst>
          </p:cNvPr>
          <p:cNvCxnSpPr>
            <a:cxnSpLocks/>
          </p:cNvCxnSpPr>
          <p:nvPr userDrawn="1"/>
        </p:nvCxnSpPr>
        <p:spPr>
          <a:xfrm>
            <a:off x="571500" y="1694090"/>
            <a:ext cx="4279291"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754231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B9CB2-AAF6-16D6-38BE-4DD37D2270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AA606D-4ED5-D7A0-8EDB-EA7704CC1CE3}"/>
              </a:ext>
            </a:extLst>
          </p:cNvPr>
          <p:cNvSpPr>
            <a:spLocks noGrp="1"/>
          </p:cNvSpPr>
          <p:nvPr>
            <p:ph idx="1"/>
          </p:nvPr>
        </p:nvSpPr>
        <p:spPr>
          <a:xfrm>
            <a:off x="571500" y="1315366"/>
            <a:ext cx="11010898" cy="4666333"/>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1324593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Picture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49E7E-A9A1-5D92-DA69-4881FE288E55}"/>
              </a:ext>
            </a:extLst>
          </p:cNvPr>
          <p:cNvSpPr>
            <a:spLocks noGrp="1"/>
          </p:cNvSpPr>
          <p:nvPr>
            <p:ph type="title"/>
          </p:nvPr>
        </p:nvSpPr>
        <p:spPr/>
        <p:txBody>
          <a:bodyPr/>
          <a:lstStyle/>
          <a:p>
            <a:r>
              <a:rPr lang="en-US"/>
              <a:t>Click to edit Master title style</a:t>
            </a:r>
          </a:p>
        </p:txBody>
      </p:sp>
      <p:sp>
        <p:nvSpPr>
          <p:cNvPr id="5" name="Picture Placeholder 4">
            <a:extLst>
              <a:ext uri="{FF2B5EF4-FFF2-40B4-BE49-F238E27FC236}">
                <a16:creationId xmlns:a16="http://schemas.microsoft.com/office/drawing/2014/main" id="{976B235B-6C96-F315-C786-CAE6FAE2D6A0}"/>
              </a:ext>
            </a:extLst>
          </p:cNvPr>
          <p:cNvSpPr>
            <a:spLocks noGrp="1"/>
          </p:cNvSpPr>
          <p:nvPr>
            <p:ph type="pic" sz="quarter" idx="11"/>
          </p:nvPr>
        </p:nvSpPr>
        <p:spPr>
          <a:xfrm>
            <a:off x="2233613" y="1377857"/>
            <a:ext cx="7756525" cy="3336925"/>
          </a:xfrm>
        </p:spPr>
        <p:txBody>
          <a:bodyPr/>
          <a:lstStyle/>
          <a:p>
            <a:endParaRPr lang="en-US"/>
          </a:p>
        </p:txBody>
      </p:sp>
      <p:sp>
        <p:nvSpPr>
          <p:cNvPr id="7" name="Text Placeholder 6">
            <a:extLst>
              <a:ext uri="{FF2B5EF4-FFF2-40B4-BE49-F238E27FC236}">
                <a16:creationId xmlns:a16="http://schemas.microsoft.com/office/drawing/2014/main" id="{DE12CAB8-13C5-06A0-5860-5E3249159728}"/>
              </a:ext>
            </a:extLst>
          </p:cNvPr>
          <p:cNvSpPr>
            <a:spLocks noGrp="1"/>
          </p:cNvSpPr>
          <p:nvPr>
            <p:ph type="body" sz="quarter" idx="12" hasCustomPrompt="1"/>
          </p:nvPr>
        </p:nvSpPr>
        <p:spPr>
          <a:xfrm>
            <a:off x="2228850" y="4762407"/>
            <a:ext cx="7772400" cy="1219293"/>
          </a:xfrm>
        </p:spPr>
        <p:txBody>
          <a:bodyPr/>
          <a:lstStyle/>
          <a:p>
            <a:pPr lvl="1"/>
            <a:r>
              <a:rPr lang="en-US"/>
              <a:t>Second level</a:t>
            </a:r>
          </a:p>
        </p:txBody>
      </p:sp>
    </p:spTree>
    <p:extLst>
      <p:ext uri="{BB962C8B-B14F-4D97-AF65-F5344CB8AC3E}">
        <p14:creationId xmlns:p14="http://schemas.microsoft.com/office/powerpoint/2010/main" val="21568881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itle Two Content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73DCB-F1FB-003E-5D33-F4F93941BF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CF6C41C-79FB-B34C-666B-2CFAD819042E}"/>
              </a:ext>
            </a:extLst>
          </p:cNvPr>
          <p:cNvSpPr>
            <a:spLocks noGrp="1"/>
          </p:cNvSpPr>
          <p:nvPr>
            <p:ph sz="half" idx="1"/>
          </p:nvPr>
        </p:nvSpPr>
        <p:spPr>
          <a:xfrm>
            <a:off x="571500" y="1365980"/>
            <a:ext cx="5335426" cy="4615720"/>
          </a:xfrm>
        </p:spPr>
        <p:txBody>
          <a:bodyPr/>
          <a:lstStyle/>
          <a:p>
            <a:pPr lvl="0"/>
            <a:r>
              <a:rPr lang="en-US"/>
              <a:t>Click to edit Master text styles</a:t>
            </a:r>
          </a:p>
          <a:p>
            <a:pPr lvl="1"/>
            <a:r>
              <a:rPr lang="en-US"/>
              <a:t>Second level</a:t>
            </a:r>
          </a:p>
          <a:p>
            <a:pPr lvl="2"/>
            <a:r>
              <a:rPr lang="en-US"/>
              <a:t>Third level</a:t>
            </a:r>
          </a:p>
        </p:txBody>
      </p:sp>
      <p:sp>
        <p:nvSpPr>
          <p:cNvPr id="4" name="Content Placeholder 3">
            <a:extLst>
              <a:ext uri="{FF2B5EF4-FFF2-40B4-BE49-F238E27FC236}">
                <a16:creationId xmlns:a16="http://schemas.microsoft.com/office/drawing/2014/main" id="{C4E5467E-0477-AAC4-3081-C910045ACE36}"/>
              </a:ext>
            </a:extLst>
          </p:cNvPr>
          <p:cNvSpPr>
            <a:spLocks noGrp="1"/>
          </p:cNvSpPr>
          <p:nvPr>
            <p:ph sz="half" idx="2"/>
          </p:nvPr>
        </p:nvSpPr>
        <p:spPr>
          <a:xfrm>
            <a:off x="6048732" y="1365979"/>
            <a:ext cx="5533668" cy="4615719"/>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9372859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Tiitle, 2 Column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631A3-A978-2290-C0A1-83B3BF9251B7}"/>
              </a:ext>
            </a:extLst>
          </p:cNvPr>
          <p:cNvSpPr>
            <a:spLocks noGrp="1"/>
          </p:cNvSpPr>
          <p:nvPr>
            <p:ph type="title"/>
          </p:nvPr>
        </p:nvSpPr>
        <p:spPr>
          <a:xfrm>
            <a:off x="571500" y="365125"/>
            <a:ext cx="11010900" cy="759537"/>
          </a:xfrm>
        </p:spPr>
        <p:txBody>
          <a:bodyPr/>
          <a:lstStyle/>
          <a:p>
            <a:r>
              <a:rPr lang="en-US"/>
              <a:t>Click to edit Master title style</a:t>
            </a:r>
          </a:p>
        </p:txBody>
      </p:sp>
      <p:sp>
        <p:nvSpPr>
          <p:cNvPr id="3" name="Text Placeholder 2">
            <a:extLst>
              <a:ext uri="{FF2B5EF4-FFF2-40B4-BE49-F238E27FC236}">
                <a16:creationId xmlns:a16="http://schemas.microsoft.com/office/drawing/2014/main" id="{D2B4E88E-B665-F8A3-7D3C-534E04EE7DA0}"/>
              </a:ext>
            </a:extLst>
          </p:cNvPr>
          <p:cNvSpPr>
            <a:spLocks noGrp="1"/>
          </p:cNvSpPr>
          <p:nvPr>
            <p:ph type="body" idx="1"/>
          </p:nvPr>
        </p:nvSpPr>
        <p:spPr>
          <a:xfrm>
            <a:off x="571500" y="1221518"/>
            <a:ext cx="5426075" cy="823912"/>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0E9CF5C-69B3-CA07-8026-43DB3D55075E}"/>
              </a:ext>
            </a:extLst>
          </p:cNvPr>
          <p:cNvSpPr>
            <a:spLocks noGrp="1"/>
          </p:cNvSpPr>
          <p:nvPr>
            <p:ph sz="half" idx="2"/>
          </p:nvPr>
        </p:nvSpPr>
        <p:spPr>
          <a:xfrm>
            <a:off x="571500" y="2142286"/>
            <a:ext cx="5426075" cy="3839414"/>
          </a:xfrm>
        </p:spPr>
        <p:txBody>
          <a:bodyPr/>
          <a:lstStyle/>
          <a:p>
            <a:pPr lvl="0"/>
            <a:r>
              <a:rPr lang="en-US"/>
              <a:t>Click to edit Master text styles</a:t>
            </a:r>
          </a:p>
          <a:p>
            <a:pPr lvl="1"/>
            <a:r>
              <a:rPr lang="en-US"/>
              <a:t>Second level</a:t>
            </a:r>
          </a:p>
          <a:p>
            <a:pPr lvl="2"/>
            <a:r>
              <a:rPr lang="en-US"/>
              <a:t>Third level</a:t>
            </a:r>
          </a:p>
        </p:txBody>
      </p:sp>
      <p:sp>
        <p:nvSpPr>
          <p:cNvPr id="5" name="Text Placeholder 4">
            <a:extLst>
              <a:ext uri="{FF2B5EF4-FFF2-40B4-BE49-F238E27FC236}">
                <a16:creationId xmlns:a16="http://schemas.microsoft.com/office/drawing/2014/main" id="{C045155E-4CFB-87DA-7572-EF74F2423051}"/>
              </a:ext>
            </a:extLst>
          </p:cNvPr>
          <p:cNvSpPr>
            <a:spLocks noGrp="1"/>
          </p:cNvSpPr>
          <p:nvPr>
            <p:ph type="body" sz="quarter" idx="3"/>
          </p:nvPr>
        </p:nvSpPr>
        <p:spPr>
          <a:xfrm>
            <a:off x="6096000" y="1225466"/>
            <a:ext cx="5486400" cy="823912"/>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46DD6F1-B7CA-AB1E-BE79-FC39CD7F582C}"/>
              </a:ext>
            </a:extLst>
          </p:cNvPr>
          <p:cNvSpPr>
            <a:spLocks noGrp="1"/>
          </p:cNvSpPr>
          <p:nvPr>
            <p:ph sz="quarter" idx="4"/>
          </p:nvPr>
        </p:nvSpPr>
        <p:spPr>
          <a:xfrm>
            <a:off x="6095999" y="2142287"/>
            <a:ext cx="5486399" cy="3839413"/>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35526931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3 Content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03361-A2E1-FDA9-A57B-8917C3D16DAB}"/>
              </a:ext>
            </a:extLst>
          </p:cNvPr>
          <p:cNvSpPr>
            <a:spLocks noGrp="1"/>
          </p:cNvSpPr>
          <p:nvPr>
            <p:ph type="title"/>
          </p:nvPr>
        </p:nvSpPr>
        <p:spPr/>
        <p:txBody>
          <a:bodyPr/>
          <a:lstStyle/>
          <a:p>
            <a:r>
              <a:rPr lang="en-US"/>
              <a:t>Click to edit Master title style</a:t>
            </a:r>
          </a:p>
        </p:txBody>
      </p:sp>
      <p:sp>
        <p:nvSpPr>
          <p:cNvPr id="5" name="Text Placeholder 4">
            <a:extLst>
              <a:ext uri="{FF2B5EF4-FFF2-40B4-BE49-F238E27FC236}">
                <a16:creationId xmlns:a16="http://schemas.microsoft.com/office/drawing/2014/main" id="{3765048C-31D6-AEEA-FAC6-BC414D510108}"/>
              </a:ext>
            </a:extLst>
          </p:cNvPr>
          <p:cNvSpPr>
            <a:spLocks noGrp="1"/>
          </p:cNvSpPr>
          <p:nvPr>
            <p:ph type="body" sz="quarter" idx="11"/>
          </p:nvPr>
        </p:nvSpPr>
        <p:spPr>
          <a:xfrm>
            <a:off x="571498" y="1347787"/>
            <a:ext cx="3552267" cy="4633913"/>
          </a:xfrm>
        </p:spPr>
        <p:txBody>
          <a:bodyPr/>
          <a:lstStyle>
            <a:lvl4pPr marL="1371600" indent="0">
              <a:buNone/>
              <a:defRPr/>
            </a:lvl4pPr>
          </a:lstStyle>
          <a:p>
            <a:pPr lvl="0"/>
            <a:r>
              <a:rPr lang="en-US"/>
              <a:t>Click to edit Master text styles</a:t>
            </a:r>
          </a:p>
          <a:p>
            <a:pPr lvl="1"/>
            <a:r>
              <a:rPr lang="en-US"/>
              <a:t>Second level</a:t>
            </a:r>
          </a:p>
          <a:p>
            <a:pPr lvl="2"/>
            <a:r>
              <a:rPr lang="en-US"/>
              <a:t>Third level</a:t>
            </a:r>
          </a:p>
        </p:txBody>
      </p:sp>
      <p:sp>
        <p:nvSpPr>
          <p:cNvPr id="8" name="Text Placeholder 4">
            <a:extLst>
              <a:ext uri="{FF2B5EF4-FFF2-40B4-BE49-F238E27FC236}">
                <a16:creationId xmlns:a16="http://schemas.microsoft.com/office/drawing/2014/main" id="{4777A167-9494-2C6C-A620-B88630F418E0}"/>
              </a:ext>
            </a:extLst>
          </p:cNvPr>
          <p:cNvSpPr>
            <a:spLocks noGrp="1"/>
          </p:cNvSpPr>
          <p:nvPr>
            <p:ph type="body" sz="quarter" idx="12"/>
          </p:nvPr>
        </p:nvSpPr>
        <p:spPr>
          <a:xfrm>
            <a:off x="4273720" y="1347786"/>
            <a:ext cx="3608701" cy="4633914"/>
          </a:xfrm>
        </p:spPr>
        <p:txBody>
          <a:bodyPr/>
          <a:lstStyle>
            <a:lvl4pPr marL="1371600" indent="0">
              <a:buNone/>
              <a:defRPr/>
            </a:lvl4pPr>
          </a:lstStyle>
          <a:p>
            <a:pPr lvl="0"/>
            <a:r>
              <a:rPr lang="en-US"/>
              <a:t>Click to edit Master text styles</a:t>
            </a:r>
          </a:p>
          <a:p>
            <a:pPr lvl="1"/>
            <a:r>
              <a:rPr lang="en-US"/>
              <a:t>Second level</a:t>
            </a:r>
          </a:p>
          <a:p>
            <a:pPr lvl="2"/>
            <a:r>
              <a:rPr lang="en-US"/>
              <a:t>Third level</a:t>
            </a:r>
          </a:p>
        </p:txBody>
      </p:sp>
      <p:sp>
        <p:nvSpPr>
          <p:cNvPr id="9" name="Text Placeholder 4">
            <a:extLst>
              <a:ext uri="{FF2B5EF4-FFF2-40B4-BE49-F238E27FC236}">
                <a16:creationId xmlns:a16="http://schemas.microsoft.com/office/drawing/2014/main" id="{A0FDC327-6F33-3DEA-E571-2C55CEF09C27}"/>
              </a:ext>
            </a:extLst>
          </p:cNvPr>
          <p:cNvSpPr>
            <a:spLocks noGrp="1"/>
          </p:cNvSpPr>
          <p:nvPr>
            <p:ph type="body" sz="quarter" idx="13"/>
          </p:nvPr>
        </p:nvSpPr>
        <p:spPr>
          <a:xfrm>
            <a:off x="8068235" y="1347787"/>
            <a:ext cx="3514163" cy="4633913"/>
          </a:xfrm>
        </p:spPr>
        <p:txBody>
          <a:bodyPr/>
          <a:lstStyle>
            <a:lvl4pPr marL="1371600" indent="0">
              <a:buNone/>
              <a:defRPr/>
            </a:lvl4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0679619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lte and 4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AA36F-1C1F-9FF9-B868-0F97FA5754FD}"/>
              </a:ext>
            </a:extLst>
          </p:cNvPr>
          <p:cNvSpPr>
            <a:spLocks noGrp="1"/>
          </p:cNvSpPr>
          <p:nvPr>
            <p:ph type="title"/>
          </p:nvPr>
        </p:nvSpPr>
        <p:spPr/>
        <p:txBody>
          <a:bodyPr/>
          <a:lstStyle/>
          <a:p>
            <a:r>
              <a:rPr lang="en-US"/>
              <a:t>Click to edit Master title style</a:t>
            </a:r>
          </a:p>
        </p:txBody>
      </p:sp>
      <p:sp>
        <p:nvSpPr>
          <p:cNvPr id="4" name="Text Placeholder 2">
            <a:extLst>
              <a:ext uri="{FF2B5EF4-FFF2-40B4-BE49-F238E27FC236}">
                <a16:creationId xmlns:a16="http://schemas.microsoft.com/office/drawing/2014/main" id="{F48D9CCE-F652-E447-9EC9-B053AC6CA372}"/>
              </a:ext>
            </a:extLst>
          </p:cNvPr>
          <p:cNvSpPr>
            <a:spLocks noGrp="1"/>
          </p:cNvSpPr>
          <p:nvPr>
            <p:ph type="body" idx="1"/>
          </p:nvPr>
        </p:nvSpPr>
        <p:spPr>
          <a:xfrm>
            <a:off x="571501" y="1221518"/>
            <a:ext cx="2656382" cy="823912"/>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Content Placeholder 3">
            <a:extLst>
              <a:ext uri="{FF2B5EF4-FFF2-40B4-BE49-F238E27FC236}">
                <a16:creationId xmlns:a16="http://schemas.microsoft.com/office/drawing/2014/main" id="{7444DCEE-0128-FFEC-45A6-9B40DEC41134}"/>
              </a:ext>
            </a:extLst>
          </p:cNvPr>
          <p:cNvSpPr>
            <a:spLocks noGrp="1"/>
          </p:cNvSpPr>
          <p:nvPr>
            <p:ph sz="half" idx="2"/>
          </p:nvPr>
        </p:nvSpPr>
        <p:spPr>
          <a:xfrm>
            <a:off x="571501" y="2142286"/>
            <a:ext cx="2656382" cy="3839414"/>
          </a:xfrm>
        </p:spPr>
        <p:txBody>
          <a:bodyPr/>
          <a:lstStyle/>
          <a:p>
            <a:pPr lvl="0"/>
            <a:r>
              <a:rPr lang="en-US"/>
              <a:t>Click to edit Master text styles</a:t>
            </a:r>
          </a:p>
          <a:p>
            <a:pPr lvl="1"/>
            <a:r>
              <a:rPr lang="en-US"/>
              <a:t>Second level</a:t>
            </a:r>
          </a:p>
          <a:p>
            <a:pPr lvl="2"/>
            <a:r>
              <a:rPr lang="en-US"/>
              <a:t>Third level</a:t>
            </a:r>
          </a:p>
        </p:txBody>
      </p:sp>
      <p:sp>
        <p:nvSpPr>
          <p:cNvPr id="20" name="Text Placeholder 2">
            <a:extLst>
              <a:ext uri="{FF2B5EF4-FFF2-40B4-BE49-F238E27FC236}">
                <a16:creationId xmlns:a16="http://schemas.microsoft.com/office/drawing/2014/main" id="{4E931976-6E40-63CD-9C44-7644DA7171FE}"/>
              </a:ext>
            </a:extLst>
          </p:cNvPr>
          <p:cNvSpPr>
            <a:spLocks noGrp="1"/>
          </p:cNvSpPr>
          <p:nvPr>
            <p:ph type="body" idx="11"/>
          </p:nvPr>
        </p:nvSpPr>
        <p:spPr>
          <a:xfrm>
            <a:off x="3345929" y="1221518"/>
            <a:ext cx="2656382" cy="823912"/>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1" name="Content Placeholder 3">
            <a:extLst>
              <a:ext uri="{FF2B5EF4-FFF2-40B4-BE49-F238E27FC236}">
                <a16:creationId xmlns:a16="http://schemas.microsoft.com/office/drawing/2014/main" id="{F5965837-DA61-6173-7075-4575A26527FC}"/>
              </a:ext>
            </a:extLst>
          </p:cNvPr>
          <p:cNvSpPr>
            <a:spLocks noGrp="1"/>
          </p:cNvSpPr>
          <p:nvPr>
            <p:ph sz="half" idx="12"/>
          </p:nvPr>
        </p:nvSpPr>
        <p:spPr>
          <a:xfrm>
            <a:off x="3345929" y="2142286"/>
            <a:ext cx="2656382" cy="3839414"/>
          </a:xfrm>
        </p:spPr>
        <p:txBody>
          <a:bodyPr/>
          <a:lstStyle/>
          <a:p>
            <a:pPr lvl="0"/>
            <a:r>
              <a:rPr lang="en-US"/>
              <a:t>Click to edit Master text styles</a:t>
            </a:r>
          </a:p>
          <a:p>
            <a:pPr lvl="1"/>
            <a:r>
              <a:rPr lang="en-US"/>
              <a:t>Second level</a:t>
            </a:r>
          </a:p>
          <a:p>
            <a:pPr lvl="2"/>
            <a:r>
              <a:rPr lang="en-US"/>
              <a:t>Third level</a:t>
            </a:r>
          </a:p>
        </p:txBody>
      </p:sp>
      <p:sp>
        <p:nvSpPr>
          <p:cNvPr id="22" name="Text Placeholder 2">
            <a:extLst>
              <a:ext uri="{FF2B5EF4-FFF2-40B4-BE49-F238E27FC236}">
                <a16:creationId xmlns:a16="http://schemas.microsoft.com/office/drawing/2014/main" id="{905E15FC-42B1-7E66-8C3B-A4B98CC9ED73}"/>
              </a:ext>
            </a:extLst>
          </p:cNvPr>
          <p:cNvSpPr>
            <a:spLocks noGrp="1"/>
          </p:cNvSpPr>
          <p:nvPr>
            <p:ph type="body" idx="13"/>
          </p:nvPr>
        </p:nvSpPr>
        <p:spPr>
          <a:xfrm>
            <a:off x="6120358" y="1221518"/>
            <a:ext cx="2656382" cy="823912"/>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Content Placeholder 3">
            <a:extLst>
              <a:ext uri="{FF2B5EF4-FFF2-40B4-BE49-F238E27FC236}">
                <a16:creationId xmlns:a16="http://schemas.microsoft.com/office/drawing/2014/main" id="{30AC98BC-12DD-DBCB-3217-CD9FC1BF940F}"/>
              </a:ext>
            </a:extLst>
          </p:cNvPr>
          <p:cNvSpPr>
            <a:spLocks noGrp="1"/>
          </p:cNvSpPr>
          <p:nvPr>
            <p:ph sz="half" idx="14"/>
          </p:nvPr>
        </p:nvSpPr>
        <p:spPr>
          <a:xfrm>
            <a:off x="6120358" y="2142286"/>
            <a:ext cx="2656382" cy="3839414"/>
          </a:xfrm>
        </p:spPr>
        <p:txBody>
          <a:bodyPr/>
          <a:lstStyle/>
          <a:p>
            <a:pPr lvl="0"/>
            <a:r>
              <a:rPr lang="en-US"/>
              <a:t>Click to edit Master text styles</a:t>
            </a:r>
          </a:p>
          <a:p>
            <a:pPr lvl="1"/>
            <a:r>
              <a:rPr lang="en-US"/>
              <a:t>Second level</a:t>
            </a:r>
          </a:p>
          <a:p>
            <a:pPr lvl="2"/>
            <a:r>
              <a:rPr lang="en-US"/>
              <a:t>Third level</a:t>
            </a:r>
          </a:p>
        </p:txBody>
      </p:sp>
      <p:sp>
        <p:nvSpPr>
          <p:cNvPr id="24" name="Text Placeholder 2">
            <a:extLst>
              <a:ext uri="{FF2B5EF4-FFF2-40B4-BE49-F238E27FC236}">
                <a16:creationId xmlns:a16="http://schemas.microsoft.com/office/drawing/2014/main" id="{4547582A-26BF-3978-F057-4CC96C68818E}"/>
              </a:ext>
            </a:extLst>
          </p:cNvPr>
          <p:cNvSpPr>
            <a:spLocks noGrp="1"/>
          </p:cNvSpPr>
          <p:nvPr>
            <p:ph type="body" idx="15"/>
          </p:nvPr>
        </p:nvSpPr>
        <p:spPr>
          <a:xfrm>
            <a:off x="8926016" y="1221518"/>
            <a:ext cx="2656382" cy="823912"/>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Content Placeholder 3">
            <a:extLst>
              <a:ext uri="{FF2B5EF4-FFF2-40B4-BE49-F238E27FC236}">
                <a16:creationId xmlns:a16="http://schemas.microsoft.com/office/drawing/2014/main" id="{19177FB5-AC8F-4C06-BEEB-33A1BA1AE9FF}"/>
              </a:ext>
            </a:extLst>
          </p:cNvPr>
          <p:cNvSpPr>
            <a:spLocks noGrp="1"/>
          </p:cNvSpPr>
          <p:nvPr>
            <p:ph sz="half" idx="16"/>
          </p:nvPr>
        </p:nvSpPr>
        <p:spPr>
          <a:xfrm>
            <a:off x="8926016" y="2142286"/>
            <a:ext cx="2656382" cy="3839414"/>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5026681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3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F2708-FADC-ECC0-79F5-2825FFF83251}"/>
              </a:ext>
            </a:extLst>
          </p:cNvPr>
          <p:cNvSpPr>
            <a:spLocks noGrp="1"/>
          </p:cNvSpPr>
          <p:nvPr>
            <p:ph type="title"/>
          </p:nvPr>
        </p:nvSpPr>
        <p:spPr/>
        <p:txBody>
          <a:bodyPr/>
          <a:lstStyle/>
          <a:p>
            <a:r>
              <a:rPr lang="en-US"/>
              <a:t>Click to edit Master title style</a:t>
            </a:r>
          </a:p>
        </p:txBody>
      </p:sp>
      <p:sp>
        <p:nvSpPr>
          <p:cNvPr id="7" name="Content Placeholder 6">
            <a:extLst>
              <a:ext uri="{FF2B5EF4-FFF2-40B4-BE49-F238E27FC236}">
                <a16:creationId xmlns:a16="http://schemas.microsoft.com/office/drawing/2014/main" id="{3032368D-5A3D-EC4B-E7C8-5034FF4DBE43}"/>
              </a:ext>
            </a:extLst>
          </p:cNvPr>
          <p:cNvSpPr>
            <a:spLocks noGrp="1"/>
          </p:cNvSpPr>
          <p:nvPr>
            <p:ph sz="quarter" idx="13"/>
          </p:nvPr>
        </p:nvSpPr>
        <p:spPr>
          <a:xfrm>
            <a:off x="571500" y="1334927"/>
            <a:ext cx="3406775" cy="4646774"/>
          </a:xfrm>
        </p:spPr>
        <p:txBody>
          <a:bodyPr/>
          <a:lstStyle/>
          <a:p>
            <a:pPr lvl="0"/>
            <a:r>
              <a:rPr lang="en-US"/>
              <a:t>Click to edit Master text styles</a:t>
            </a:r>
          </a:p>
          <a:p>
            <a:pPr lvl="1"/>
            <a:r>
              <a:rPr lang="en-US"/>
              <a:t>Second level</a:t>
            </a:r>
          </a:p>
          <a:p>
            <a:pPr lvl="2"/>
            <a:r>
              <a:rPr lang="en-US"/>
              <a:t>Third level</a:t>
            </a:r>
          </a:p>
        </p:txBody>
      </p:sp>
      <p:sp>
        <p:nvSpPr>
          <p:cNvPr id="9" name="Content Placeholder 8">
            <a:extLst>
              <a:ext uri="{FF2B5EF4-FFF2-40B4-BE49-F238E27FC236}">
                <a16:creationId xmlns:a16="http://schemas.microsoft.com/office/drawing/2014/main" id="{A74FF17B-D5F8-4344-E274-BC65C7868E53}"/>
              </a:ext>
            </a:extLst>
          </p:cNvPr>
          <p:cNvSpPr>
            <a:spLocks noGrp="1"/>
          </p:cNvSpPr>
          <p:nvPr>
            <p:ph sz="quarter" idx="14"/>
          </p:nvPr>
        </p:nvSpPr>
        <p:spPr>
          <a:xfrm>
            <a:off x="4219575" y="1334927"/>
            <a:ext cx="7362825" cy="2943683"/>
          </a:xfrm>
        </p:spPr>
        <p:txBody>
          <a:bodyPr/>
          <a:lstStyle/>
          <a:p>
            <a:pPr lvl="0"/>
            <a:r>
              <a:rPr lang="en-US"/>
              <a:t>Click to edit Master text styles</a:t>
            </a:r>
          </a:p>
          <a:p>
            <a:pPr lvl="1"/>
            <a:r>
              <a:rPr lang="en-US"/>
              <a:t>Second level</a:t>
            </a:r>
          </a:p>
          <a:p>
            <a:pPr lvl="2"/>
            <a:r>
              <a:rPr lang="en-US"/>
              <a:t>Third level</a:t>
            </a:r>
          </a:p>
        </p:txBody>
      </p:sp>
      <p:sp>
        <p:nvSpPr>
          <p:cNvPr id="11" name="Content Placeholder 10">
            <a:extLst>
              <a:ext uri="{FF2B5EF4-FFF2-40B4-BE49-F238E27FC236}">
                <a16:creationId xmlns:a16="http://schemas.microsoft.com/office/drawing/2014/main" id="{FBA2A66F-D38B-5A71-13AC-CD53B0B92DC8}"/>
              </a:ext>
            </a:extLst>
          </p:cNvPr>
          <p:cNvSpPr>
            <a:spLocks noGrp="1"/>
          </p:cNvSpPr>
          <p:nvPr>
            <p:ph sz="quarter" idx="15"/>
          </p:nvPr>
        </p:nvSpPr>
        <p:spPr>
          <a:xfrm>
            <a:off x="4219575" y="4439977"/>
            <a:ext cx="7362825" cy="1541724"/>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4098232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2 Columns,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6CDCA-8F86-0F90-C9FA-6E6768E06693}"/>
              </a:ext>
            </a:extLst>
          </p:cNvPr>
          <p:cNvSpPr>
            <a:spLocks noGrp="1"/>
          </p:cNvSpPr>
          <p:nvPr>
            <p:ph type="title"/>
          </p:nvPr>
        </p:nvSpPr>
        <p:spPr>
          <a:xfrm>
            <a:off x="571500" y="342900"/>
            <a:ext cx="4333009" cy="1617926"/>
          </a:xfrm>
        </p:spPr>
        <p:txBody>
          <a:bodyPr anchor="t"/>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F743E5F-F087-033A-963A-BD934C6829AE}"/>
              </a:ext>
            </a:extLst>
          </p:cNvPr>
          <p:cNvSpPr>
            <a:spLocks noGrp="1"/>
          </p:cNvSpPr>
          <p:nvPr>
            <p:ph idx="1"/>
          </p:nvPr>
        </p:nvSpPr>
        <p:spPr>
          <a:xfrm>
            <a:off x="5070764" y="342900"/>
            <a:ext cx="6511636" cy="5638799"/>
          </a:xfrm>
        </p:spPr>
        <p:txBody>
          <a:bodyPr/>
          <a:lstStyle>
            <a:lvl1pPr>
              <a:defRPr sz="2000"/>
            </a:lvl1pPr>
            <a:lvl2pPr>
              <a:defRPr sz="1800"/>
            </a:lvl2pPr>
            <a:lvl3pPr>
              <a:defRPr sz="1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p:txBody>
      </p:sp>
      <p:sp>
        <p:nvSpPr>
          <p:cNvPr id="4" name="Text Placeholder 3">
            <a:extLst>
              <a:ext uri="{FF2B5EF4-FFF2-40B4-BE49-F238E27FC236}">
                <a16:creationId xmlns:a16="http://schemas.microsoft.com/office/drawing/2014/main" id="{9269247C-41B7-638E-46F1-413712F5579F}"/>
              </a:ext>
            </a:extLst>
          </p:cNvPr>
          <p:cNvSpPr>
            <a:spLocks noGrp="1"/>
          </p:cNvSpPr>
          <p:nvPr>
            <p:ph type="body" sz="half" idx="2"/>
          </p:nvPr>
        </p:nvSpPr>
        <p:spPr>
          <a:xfrm>
            <a:off x="571500" y="2114308"/>
            <a:ext cx="4333009" cy="386739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2708855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2 Columns, Content and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94D7F-773F-7FC4-33FE-356894EE72BB}"/>
              </a:ext>
            </a:extLst>
          </p:cNvPr>
          <p:cNvSpPr>
            <a:spLocks noGrp="1"/>
          </p:cNvSpPr>
          <p:nvPr>
            <p:ph type="title"/>
          </p:nvPr>
        </p:nvSpPr>
        <p:spPr>
          <a:xfrm>
            <a:off x="571500" y="342900"/>
            <a:ext cx="3932237" cy="1600200"/>
          </a:xfrm>
        </p:spPr>
        <p:txBody>
          <a:bodyPr anchor="t"/>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E01A3A9-3A24-886A-3B76-813D8F422B97}"/>
              </a:ext>
            </a:extLst>
          </p:cNvPr>
          <p:cNvSpPr>
            <a:spLocks noGrp="1"/>
          </p:cNvSpPr>
          <p:nvPr>
            <p:ph type="pic" idx="1"/>
          </p:nvPr>
        </p:nvSpPr>
        <p:spPr>
          <a:xfrm>
            <a:off x="4728475" y="342900"/>
            <a:ext cx="6853925" cy="5638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5129828-A9C8-495B-71E2-F28A4410DA7E}"/>
              </a:ext>
            </a:extLst>
          </p:cNvPr>
          <p:cNvSpPr>
            <a:spLocks noGrp="1"/>
          </p:cNvSpPr>
          <p:nvPr>
            <p:ph type="body" sz="half" idx="2"/>
          </p:nvPr>
        </p:nvSpPr>
        <p:spPr>
          <a:xfrm>
            <a:off x="571499" y="2101408"/>
            <a:ext cx="3932237" cy="388029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74052725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lte, Chart, Table, Conten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B83E0FF-4CF0-8710-6753-02F68CCBEBDB}"/>
              </a:ext>
            </a:extLst>
          </p:cNvPr>
          <p:cNvSpPr>
            <a:spLocks noGrp="1"/>
          </p:cNvSpPr>
          <p:nvPr>
            <p:ph type="title"/>
          </p:nvPr>
        </p:nvSpPr>
        <p:spPr>
          <a:xfrm>
            <a:off x="571500" y="365125"/>
            <a:ext cx="11010900" cy="869705"/>
          </a:xfrm>
        </p:spPr>
        <p:txBody>
          <a:bodyPr/>
          <a:lstStyle/>
          <a:p>
            <a:r>
              <a:rPr lang="en-US"/>
              <a:t>Click to edit Master title style</a:t>
            </a:r>
          </a:p>
        </p:txBody>
      </p:sp>
      <p:sp>
        <p:nvSpPr>
          <p:cNvPr id="6" name="Content Placeholder 3">
            <a:extLst>
              <a:ext uri="{FF2B5EF4-FFF2-40B4-BE49-F238E27FC236}">
                <a16:creationId xmlns:a16="http://schemas.microsoft.com/office/drawing/2014/main" id="{02A757F0-4402-07D9-3B96-BC8EA4CF6880}"/>
              </a:ext>
            </a:extLst>
          </p:cNvPr>
          <p:cNvSpPr>
            <a:spLocks noGrp="1"/>
          </p:cNvSpPr>
          <p:nvPr>
            <p:ph sz="half" idx="2"/>
          </p:nvPr>
        </p:nvSpPr>
        <p:spPr>
          <a:xfrm>
            <a:off x="4322618" y="1411830"/>
            <a:ext cx="7259782" cy="4569869"/>
          </a:xfrm>
        </p:spPr>
        <p:txBody>
          <a:bodyPr/>
          <a:lstStyle/>
          <a:p>
            <a:pPr lvl="0"/>
            <a:r>
              <a:rPr lang="en-US"/>
              <a:t>Click to edit Master text styles</a:t>
            </a:r>
          </a:p>
          <a:p>
            <a:pPr lvl="1"/>
            <a:r>
              <a:rPr lang="en-US"/>
              <a:t>Second level</a:t>
            </a:r>
          </a:p>
          <a:p>
            <a:pPr lvl="2"/>
            <a:r>
              <a:rPr lang="en-US"/>
              <a:t>Third level</a:t>
            </a:r>
          </a:p>
        </p:txBody>
      </p:sp>
      <p:sp>
        <p:nvSpPr>
          <p:cNvPr id="8" name="Chart Placeholder 7">
            <a:extLst>
              <a:ext uri="{FF2B5EF4-FFF2-40B4-BE49-F238E27FC236}">
                <a16:creationId xmlns:a16="http://schemas.microsoft.com/office/drawing/2014/main" id="{9308BC07-079A-80E7-C56E-28631B83B855}"/>
              </a:ext>
            </a:extLst>
          </p:cNvPr>
          <p:cNvSpPr>
            <a:spLocks noGrp="1"/>
          </p:cNvSpPr>
          <p:nvPr>
            <p:ph type="chart" sz="quarter" idx="11"/>
          </p:nvPr>
        </p:nvSpPr>
        <p:spPr>
          <a:xfrm>
            <a:off x="571500" y="1411831"/>
            <a:ext cx="3560763" cy="2017169"/>
          </a:xfrm>
        </p:spPr>
        <p:txBody>
          <a:bodyPr/>
          <a:lstStyle/>
          <a:p>
            <a:endParaRPr lang="en-US"/>
          </a:p>
        </p:txBody>
      </p:sp>
      <p:sp>
        <p:nvSpPr>
          <p:cNvPr id="10" name="Table Placeholder 9">
            <a:extLst>
              <a:ext uri="{FF2B5EF4-FFF2-40B4-BE49-F238E27FC236}">
                <a16:creationId xmlns:a16="http://schemas.microsoft.com/office/drawing/2014/main" id="{8C820BE5-956E-DD4F-DD48-AEE9DB1F49ED}"/>
              </a:ext>
            </a:extLst>
          </p:cNvPr>
          <p:cNvSpPr>
            <a:spLocks noGrp="1"/>
          </p:cNvSpPr>
          <p:nvPr>
            <p:ph type="tbl" sz="quarter" idx="12"/>
          </p:nvPr>
        </p:nvSpPr>
        <p:spPr>
          <a:xfrm>
            <a:off x="571500" y="3686939"/>
            <a:ext cx="3560763" cy="2294761"/>
          </a:xfrm>
        </p:spPr>
        <p:txBody>
          <a:bodyPr/>
          <a:lstStyle/>
          <a:p>
            <a:endParaRPr lang="en-US"/>
          </a:p>
        </p:txBody>
      </p:sp>
    </p:spTree>
    <p:extLst>
      <p:ext uri="{BB962C8B-B14F-4D97-AF65-F5344CB8AC3E}">
        <p14:creationId xmlns:p14="http://schemas.microsoft.com/office/powerpoint/2010/main" val="59434939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Content 3 Sub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FD25C-4B45-295A-BF15-BC431C994F09}"/>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00FA0474-B88D-A87B-7682-2D56EE2CDB7F}"/>
              </a:ext>
            </a:extLst>
          </p:cNvPr>
          <p:cNvSpPr>
            <a:spLocks noGrp="1"/>
          </p:cNvSpPr>
          <p:nvPr>
            <p:ph sz="quarter" idx="11"/>
          </p:nvPr>
        </p:nvSpPr>
        <p:spPr>
          <a:xfrm>
            <a:off x="571500" y="1231900"/>
            <a:ext cx="5891213" cy="4749800"/>
          </a:xfrm>
        </p:spPr>
        <p:txBody>
          <a:bodyPr/>
          <a:lstStyle/>
          <a:p>
            <a:pPr lvl="0"/>
            <a:r>
              <a:rPr lang="en-US"/>
              <a:t>Click to edit Master text styles</a:t>
            </a:r>
          </a:p>
          <a:p>
            <a:pPr lvl="1"/>
            <a:r>
              <a:rPr lang="en-US"/>
              <a:t>Second level</a:t>
            </a:r>
          </a:p>
          <a:p>
            <a:pPr lvl="2"/>
            <a:r>
              <a:rPr lang="en-US"/>
              <a:t>Third level</a:t>
            </a:r>
          </a:p>
        </p:txBody>
      </p:sp>
      <p:sp>
        <p:nvSpPr>
          <p:cNvPr id="7" name="Content Placeholder 6">
            <a:extLst>
              <a:ext uri="{FF2B5EF4-FFF2-40B4-BE49-F238E27FC236}">
                <a16:creationId xmlns:a16="http://schemas.microsoft.com/office/drawing/2014/main" id="{C79C7A58-201B-9124-2605-365FA8EB1B1D}"/>
              </a:ext>
            </a:extLst>
          </p:cNvPr>
          <p:cNvSpPr>
            <a:spLocks noGrp="1"/>
          </p:cNvSpPr>
          <p:nvPr>
            <p:ph sz="quarter" idx="12"/>
          </p:nvPr>
        </p:nvSpPr>
        <p:spPr>
          <a:xfrm>
            <a:off x="6561138" y="1231899"/>
            <a:ext cx="4922837" cy="1415845"/>
          </a:xfrm>
        </p:spPr>
        <p:txBody>
          <a:bodyPr/>
          <a:lstStyle/>
          <a:p>
            <a:pPr lvl="0"/>
            <a:r>
              <a:rPr lang="en-US"/>
              <a:t>Click to edit Master text styles</a:t>
            </a:r>
          </a:p>
          <a:p>
            <a:pPr lvl="1"/>
            <a:r>
              <a:rPr lang="en-US"/>
              <a:t>Second level</a:t>
            </a:r>
          </a:p>
          <a:p>
            <a:pPr lvl="2"/>
            <a:r>
              <a:rPr lang="en-US"/>
              <a:t>Third level</a:t>
            </a:r>
          </a:p>
        </p:txBody>
      </p:sp>
      <p:sp>
        <p:nvSpPr>
          <p:cNvPr id="9" name="Content Placeholder 6">
            <a:extLst>
              <a:ext uri="{FF2B5EF4-FFF2-40B4-BE49-F238E27FC236}">
                <a16:creationId xmlns:a16="http://schemas.microsoft.com/office/drawing/2014/main" id="{7C51FF6B-93C0-E0EB-817F-357A29E42D21}"/>
              </a:ext>
            </a:extLst>
          </p:cNvPr>
          <p:cNvSpPr>
            <a:spLocks noGrp="1"/>
          </p:cNvSpPr>
          <p:nvPr>
            <p:ph sz="quarter" idx="13"/>
          </p:nvPr>
        </p:nvSpPr>
        <p:spPr>
          <a:xfrm>
            <a:off x="6561137" y="2814893"/>
            <a:ext cx="4922837" cy="1417894"/>
          </a:xfrm>
        </p:spPr>
        <p:txBody>
          <a:bodyPr/>
          <a:lstStyle/>
          <a:p>
            <a:pPr lvl="0"/>
            <a:r>
              <a:rPr lang="en-US"/>
              <a:t>Click to edit Master text styles</a:t>
            </a:r>
          </a:p>
          <a:p>
            <a:pPr lvl="1"/>
            <a:r>
              <a:rPr lang="en-US"/>
              <a:t>Second level</a:t>
            </a:r>
          </a:p>
          <a:p>
            <a:pPr lvl="2"/>
            <a:r>
              <a:rPr lang="en-US"/>
              <a:t>Third level</a:t>
            </a:r>
          </a:p>
        </p:txBody>
      </p:sp>
      <p:sp>
        <p:nvSpPr>
          <p:cNvPr id="10" name="Content Placeholder 6">
            <a:extLst>
              <a:ext uri="{FF2B5EF4-FFF2-40B4-BE49-F238E27FC236}">
                <a16:creationId xmlns:a16="http://schemas.microsoft.com/office/drawing/2014/main" id="{83F8E7C0-DA7B-E2A3-D76D-5515200899AD}"/>
              </a:ext>
            </a:extLst>
          </p:cNvPr>
          <p:cNvSpPr>
            <a:spLocks noGrp="1"/>
          </p:cNvSpPr>
          <p:nvPr>
            <p:ph sz="quarter" idx="14"/>
          </p:nvPr>
        </p:nvSpPr>
        <p:spPr>
          <a:xfrm>
            <a:off x="6561137" y="4399935"/>
            <a:ext cx="4922837" cy="1474839"/>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67427558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4 Quadra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4A528-E733-5EBF-285F-9525A592F11F}"/>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FF7EDC66-7D35-B643-7DB5-A7CAF4196DE6}"/>
              </a:ext>
            </a:extLst>
          </p:cNvPr>
          <p:cNvSpPr>
            <a:spLocks noGrp="1"/>
          </p:cNvSpPr>
          <p:nvPr>
            <p:ph sz="quarter" idx="11"/>
          </p:nvPr>
        </p:nvSpPr>
        <p:spPr>
          <a:xfrm>
            <a:off x="649287" y="1336675"/>
            <a:ext cx="5303520" cy="1931925"/>
          </a:xfrm>
        </p:spPr>
        <p:txBody>
          <a:bodyPr/>
          <a:lstStyle/>
          <a:p>
            <a:pPr lvl="0"/>
            <a:r>
              <a:rPr lang="en-US"/>
              <a:t>Click to edit Master text styles</a:t>
            </a:r>
          </a:p>
          <a:p>
            <a:pPr lvl="1"/>
            <a:r>
              <a:rPr lang="en-US"/>
              <a:t>Second level</a:t>
            </a:r>
          </a:p>
          <a:p>
            <a:pPr lvl="2"/>
            <a:r>
              <a:rPr lang="en-US"/>
              <a:t>Third level</a:t>
            </a:r>
          </a:p>
        </p:txBody>
      </p:sp>
      <p:sp>
        <p:nvSpPr>
          <p:cNvPr id="6" name="Content Placeholder 4">
            <a:extLst>
              <a:ext uri="{FF2B5EF4-FFF2-40B4-BE49-F238E27FC236}">
                <a16:creationId xmlns:a16="http://schemas.microsoft.com/office/drawing/2014/main" id="{E9A22E6F-5F7B-0CD8-7AF5-FE6A3D501191}"/>
              </a:ext>
            </a:extLst>
          </p:cNvPr>
          <p:cNvSpPr>
            <a:spLocks noGrp="1"/>
          </p:cNvSpPr>
          <p:nvPr>
            <p:ph sz="quarter" idx="12"/>
          </p:nvPr>
        </p:nvSpPr>
        <p:spPr>
          <a:xfrm>
            <a:off x="6228736" y="1336675"/>
            <a:ext cx="5303520" cy="1931925"/>
          </a:xfrm>
        </p:spPr>
        <p:txBody>
          <a:bodyPr/>
          <a:lstStyle/>
          <a:p>
            <a:pPr lvl="0"/>
            <a:r>
              <a:rPr lang="en-US"/>
              <a:t>Click to edit Master text styles</a:t>
            </a:r>
          </a:p>
          <a:p>
            <a:pPr lvl="1"/>
            <a:r>
              <a:rPr lang="en-US"/>
              <a:t>Second level</a:t>
            </a:r>
          </a:p>
          <a:p>
            <a:pPr lvl="2"/>
            <a:r>
              <a:rPr lang="en-US"/>
              <a:t>Third level</a:t>
            </a:r>
          </a:p>
        </p:txBody>
      </p:sp>
      <p:sp>
        <p:nvSpPr>
          <p:cNvPr id="9" name="Content Placeholder 4">
            <a:extLst>
              <a:ext uri="{FF2B5EF4-FFF2-40B4-BE49-F238E27FC236}">
                <a16:creationId xmlns:a16="http://schemas.microsoft.com/office/drawing/2014/main" id="{B4114D9C-B923-33C3-1F30-906641417CC9}"/>
              </a:ext>
            </a:extLst>
          </p:cNvPr>
          <p:cNvSpPr>
            <a:spLocks noGrp="1"/>
          </p:cNvSpPr>
          <p:nvPr>
            <p:ph sz="quarter" idx="13"/>
          </p:nvPr>
        </p:nvSpPr>
        <p:spPr>
          <a:xfrm>
            <a:off x="649287" y="3593805"/>
            <a:ext cx="5303520" cy="1931925"/>
          </a:xfrm>
        </p:spPr>
        <p:txBody>
          <a:bodyPr/>
          <a:lstStyle/>
          <a:p>
            <a:pPr lvl="0"/>
            <a:r>
              <a:rPr lang="en-US"/>
              <a:t>Click to edit Master text styles</a:t>
            </a:r>
          </a:p>
          <a:p>
            <a:pPr lvl="1"/>
            <a:r>
              <a:rPr lang="en-US"/>
              <a:t>Second level</a:t>
            </a:r>
          </a:p>
          <a:p>
            <a:pPr lvl="2"/>
            <a:r>
              <a:rPr lang="en-US"/>
              <a:t>Third level</a:t>
            </a:r>
          </a:p>
        </p:txBody>
      </p:sp>
      <p:sp>
        <p:nvSpPr>
          <p:cNvPr id="10" name="Content Placeholder 4">
            <a:extLst>
              <a:ext uri="{FF2B5EF4-FFF2-40B4-BE49-F238E27FC236}">
                <a16:creationId xmlns:a16="http://schemas.microsoft.com/office/drawing/2014/main" id="{78324049-3A23-DB3C-C221-99A1FD52F158}"/>
              </a:ext>
            </a:extLst>
          </p:cNvPr>
          <p:cNvSpPr>
            <a:spLocks noGrp="1"/>
          </p:cNvSpPr>
          <p:nvPr>
            <p:ph sz="quarter" idx="14"/>
          </p:nvPr>
        </p:nvSpPr>
        <p:spPr>
          <a:xfrm>
            <a:off x="6228736" y="3593805"/>
            <a:ext cx="5303520" cy="193192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6429450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56981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DEC02-E4B8-51F5-ADBA-07DA2069D061}"/>
              </a:ext>
            </a:extLst>
          </p:cNvPr>
          <p:cNvSpPr>
            <a:spLocks noGrp="1"/>
          </p:cNvSpPr>
          <p:nvPr>
            <p:ph type="ctrTitle"/>
          </p:nvPr>
        </p:nvSpPr>
        <p:spPr>
          <a:xfrm>
            <a:off x="571500" y="1941265"/>
            <a:ext cx="11010900" cy="1487735"/>
          </a:xfrm>
        </p:spPr>
        <p:txBody>
          <a:bodyPr anchor="b">
            <a:normAutofit/>
          </a:bodyPr>
          <a:lstStyle>
            <a:lvl1pPr algn="ctr">
              <a:defRPr sz="4000" b="1"/>
            </a:lvl1pPr>
          </a:lstStyle>
          <a:p>
            <a:r>
              <a:rPr lang="en-US"/>
              <a:t>Click to edit Master title style</a:t>
            </a:r>
          </a:p>
        </p:txBody>
      </p:sp>
      <p:sp>
        <p:nvSpPr>
          <p:cNvPr id="3" name="Subtitle 2">
            <a:extLst>
              <a:ext uri="{FF2B5EF4-FFF2-40B4-BE49-F238E27FC236}">
                <a16:creationId xmlns:a16="http://schemas.microsoft.com/office/drawing/2014/main" id="{35E2BF8A-00CD-FC81-752C-710DB16A4347}"/>
              </a:ext>
            </a:extLst>
          </p:cNvPr>
          <p:cNvSpPr>
            <a:spLocks noGrp="1"/>
          </p:cNvSpPr>
          <p:nvPr>
            <p:ph type="subTitle" idx="1"/>
          </p:nvPr>
        </p:nvSpPr>
        <p:spPr>
          <a:xfrm>
            <a:off x="571500" y="3602038"/>
            <a:ext cx="11010900" cy="896614"/>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8040228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 Agenda">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38F9E52-3935-A5A1-CE6B-80EB6EC1D869}"/>
              </a:ext>
            </a:extLst>
          </p:cNvPr>
          <p:cNvSpPr>
            <a:spLocks noGrp="1"/>
          </p:cNvSpPr>
          <p:nvPr>
            <p:ph type="sldNum" sz="quarter" idx="10"/>
          </p:nvPr>
        </p:nvSpPr>
        <p:spPr>
          <a:xfrm>
            <a:off x="58695" y="6515100"/>
            <a:ext cx="2743200" cy="202972"/>
          </a:xfrm>
          <a:prstGeom prst="rect">
            <a:avLst/>
          </a:prstGeom>
        </p:spPr>
        <p:txBody>
          <a:bodyPr/>
          <a:lstStyle/>
          <a:p>
            <a:fld id="{CF8927CA-B969-F54E-B4E1-EFF17290A36F}" type="slidenum">
              <a:rPr lang="en-US" smtClean="0"/>
              <a:pPr/>
              <a:t>‹#›</a:t>
            </a:fld>
            <a:endParaRPr lang="en-US"/>
          </a:p>
        </p:txBody>
      </p:sp>
      <p:sp>
        <p:nvSpPr>
          <p:cNvPr id="4" name="Rectangle 3">
            <a:extLst>
              <a:ext uri="{FF2B5EF4-FFF2-40B4-BE49-F238E27FC236}">
                <a16:creationId xmlns:a16="http://schemas.microsoft.com/office/drawing/2014/main" id="{882EA04A-B607-03BE-7E86-9C90B9E201A8}"/>
              </a:ext>
            </a:extLst>
          </p:cNvPr>
          <p:cNvSpPr/>
          <p:nvPr userDrawn="1"/>
        </p:nvSpPr>
        <p:spPr>
          <a:xfrm>
            <a:off x="0" y="940112"/>
            <a:ext cx="11517682" cy="4546325"/>
          </a:xfrm>
          <a:prstGeom prst="rect">
            <a:avLst/>
          </a:prstGeom>
          <a:solidFill>
            <a:schemeClr val="accent3">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Helvetica" pitchFamily="2" charset="0"/>
            </a:endParaRPr>
          </a:p>
        </p:txBody>
      </p:sp>
      <p:sp>
        <p:nvSpPr>
          <p:cNvPr id="5" name="Title 1">
            <a:extLst>
              <a:ext uri="{FF2B5EF4-FFF2-40B4-BE49-F238E27FC236}">
                <a16:creationId xmlns:a16="http://schemas.microsoft.com/office/drawing/2014/main" id="{027E919D-4257-B8DE-5929-7620787AD27B}"/>
              </a:ext>
            </a:extLst>
          </p:cNvPr>
          <p:cNvSpPr>
            <a:spLocks noGrp="1"/>
          </p:cNvSpPr>
          <p:nvPr>
            <p:ph type="title" hasCustomPrompt="1"/>
          </p:nvPr>
        </p:nvSpPr>
        <p:spPr>
          <a:xfrm>
            <a:off x="1406416" y="1193049"/>
            <a:ext cx="3444375" cy="571500"/>
          </a:xfrm>
        </p:spPr>
        <p:txBody>
          <a:bodyPr>
            <a:noAutofit/>
          </a:bodyPr>
          <a:lstStyle>
            <a:lvl1pPr algn="r">
              <a:defRPr sz="2800" b="1"/>
            </a:lvl1pPr>
          </a:lstStyle>
          <a:p>
            <a:r>
              <a:rPr lang="en-US"/>
              <a:t>Today’s Agenda</a:t>
            </a:r>
          </a:p>
        </p:txBody>
      </p:sp>
      <p:sp>
        <p:nvSpPr>
          <p:cNvPr id="6" name="Text Placeholder 4">
            <a:extLst>
              <a:ext uri="{FF2B5EF4-FFF2-40B4-BE49-F238E27FC236}">
                <a16:creationId xmlns:a16="http://schemas.microsoft.com/office/drawing/2014/main" id="{6D15ADBF-E9E1-5D35-0AB9-B0000C62066F}"/>
              </a:ext>
            </a:extLst>
          </p:cNvPr>
          <p:cNvSpPr>
            <a:spLocks noGrp="1"/>
          </p:cNvSpPr>
          <p:nvPr>
            <p:ph type="body" sz="quarter" idx="11"/>
          </p:nvPr>
        </p:nvSpPr>
        <p:spPr>
          <a:xfrm>
            <a:off x="5080000" y="1180349"/>
            <a:ext cx="5448968" cy="4129504"/>
          </a:xfrm>
        </p:spPr>
        <p:txBody>
          <a:bodyPr>
            <a:noAutofit/>
          </a:bodyPr>
          <a:lstStyle>
            <a:lvl1pPr marL="285750" indent="-285750">
              <a:buFont typeface="Arial" panose="020B0604020202020204" pitchFamily="34" charset="0"/>
              <a:buChar char="•"/>
              <a:defRPr sz="2400"/>
            </a:lvl1pPr>
          </a:lstStyle>
          <a:p>
            <a:pPr lvl="0"/>
            <a:r>
              <a:rPr lang="en-US"/>
              <a:t>Click to edit Master text</a:t>
            </a:r>
          </a:p>
          <a:p>
            <a:pPr lvl="0"/>
            <a:r>
              <a:rPr lang="en-US"/>
              <a:t>Click to edit Master text</a:t>
            </a:r>
          </a:p>
          <a:p>
            <a:pPr lvl="0"/>
            <a:r>
              <a:rPr lang="en-US"/>
              <a:t>Click to edit Master text</a:t>
            </a:r>
          </a:p>
        </p:txBody>
      </p:sp>
      <p:cxnSp>
        <p:nvCxnSpPr>
          <p:cNvPr id="7" name="Straight Connector 6">
            <a:extLst>
              <a:ext uri="{FF2B5EF4-FFF2-40B4-BE49-F238E27FC236}">
                <a16:creationId xmlns:a16="http://schemas.microsoft.com/office/drawing/2014/main" id="{A1C295FC-E8EB-D687-5477-4FFD81819ECD}"/>
              </a:ext>
            </a:extLst>
          </p:cNvPr>
          <p:cNvCxnSpPr>
            <a:cxnSpLocks/>
          </p:cNvCxnSpPr>
          <p:nvPr userDrawn="1"/>
        </p:nvCxnSpPr>
        <p:spPr>
          <a:xfrm>
            <a:off x="571500" y="1694090"/>
            <a:ext cx="4279291"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192597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B9CB2-AAF6-16D6-38BE-4DD37D2270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AA606D-4ED5-D7A0-8EDB-EA7704CC1CE3}"/>
              </a:ext>
            </a:extLst>
          </p:cNvPr>
          <p:cNvSpPr>
            <a:spLocks noGrp="1"/>
          </p:cNvSpPr>
          <p:nvPr>
            <p:ph idx="1"/>
          </p:nvPr>
        </p:nvSpPr>
        <p:spPr>
          <a:xfrm>
            <a:off x="571500" y="1315366"/>
            <a:ext cx="11010898" cy="4666333"/>
          </a:xfrm>
        </p:spPr>
        <p:txBody>
          <a:bodyPr/>
          <a:lstStyle/>
          <a:p>
            <a:pPr lvl="0"/>
            <a:r>
              <a:rPr lang="en-US"/>
              <a:t>Click to edit Master text styles</a:t>
            </a:r>
          </a:p>
          <a:p>
            <a:pPr lvl="1"/>
            <a:r>
              <a:rPr lang="en-US"/>
              <a:t>Second level</a:t>
            </a:r>
          </a:p>
          <a:p>
            <a:pPr lvl="2"/>
            <a:r>
              <a:rPr lang="en-US"/>
              <a:t>Third level</a:t>
            </a:r>
          </a:p>
        </p:txBody>
      </p:sp>
      <p:sp>
        <p:nvSpPr>
          <p:cNvPr id="4" name="Slide Number Placeholder 5">
            <a:extLst>
              <a:ext uri="{FF2B5EF4-FFF2-40B4-BE49-F238E27FC236}">
                <a16:creationId xmlns:a16="http://schemas.microsoft.com/office/drawing/2014/main" id="{D39B353B-A1DD-A450-0E34-A1228357D04E}"/>
              </a:ext>
            </a:extLst>
          </p:cNvPr>
          <p:cNvSpPr>
            <a:spLocks noGrp="1"/>
          </p:cNvSpPr>
          <p:nvPr>
            <p:ph type="sldNum" sz="quarter" idx="4"/>
          </p:nvPr>
        </p:nvSpPr>
        <p:spPr>
          <a:xfrm>
            <a:off x="571500" y="6442321"/>
            <a:ext cx="2743200" cy="202972"/>
          </a:xfrm>
          <a:prstGeom prst="rect">
            <a:avLst/>
          </a:prstGeom>
        </p:spPr>
        <p:txBody>
          <a:bodyPr vert="horz" lIns="91440" tIns="45720" rIns="91440" bIns="45720" rtlCol="0" anchor="ctr"/>
          <a:lstStyle>
            <a:lvl1pPr algn="l">
              <a:defRPr sz="1000">
                <a:solidFill>
                  <a:schemeClr val="bg1"/>
                </a:solidFill>
              </a:defRPr>
            </a:lvl1pPr>
          </a:lstStyle>
          <a:p>
            <a:fld id="{CF8927CA-B969-F54E-B4E1-EFF17290A36F}" type="slidenum">
              <a:rPr lang="en-US" smtClean="0"/>
              <a:pPr/>
              <a:t>‹#›</a:t>
            </a:fld>
            <a:endParaRPr lang="en-US"/>
          </a:p>
        </p:txBody>
      </p:sp>
    </p:spTree>
    <p:extLst>
      <p:ext uri="{BB962C8B-B14F-4D97-AF65-F5344CB8AC3E}">
        <p14:creationId xmlns:p14="http://schemas.microsoft.com/office/powerpoint/2010/main" val="319192823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Picture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49E7E-A9A1-5D92-DA69-4881FE288E55}"/>
              </a:ext>
            </a:extLst>
          </p:cNvPr>
          <p:cNvSpPr>
            <a:spLocks noGrp="1"/>
          </p:cNvSpPr>
          <p:nvPr>
            <p:ph type="title"/>
          </p:nvPr>
        </p:nvSpPr>
        <p:spPr/>
        <p:txBody>
          <a:bodyPr/>
          <a:lstStyle/>
          <a:p>
            <a:r>
              <a:rPr lang="en-US"/>
              <a:t>Click to edit Master title style</a:t>
            </a:r>
          </a:p>
        </p:txBody>
      </p:sp>
      <p:sp>
        <p:nvSpPr>
          <p:cNvPr id="5" name="Picture Placeholder 4">
            <a:extLst>
              <a:ext uri="{FF2B5EF4-FFF2-40B4-BE49-F238E27FC236}">
                <a16:creationId xmlns:a16="http://schemas.microsoft.com/office/drawing/2014/main" id="{976B235B-6C96-F315-C786-CAE6FAE2D6A0}"/>
              </a:ext>
            </a:extLst>
          </p:cNvPr>
          <p:cNvSpPr>
            <a:spLocks noGrp="1"/>
          </p:cNvSpPr>
          <p:nvPr>
            <p:ph type="pic" sz="quarter" idx="11"/>
          </p:nvPr>
        </p:nvSpPr>
        <p:spPr>
          <a:xfrm>
            <a:off x="2233613" y="1377857"/>
            <a:ext cx="7756525" cy="3336925"/>
          </a:xfrm>
        </p:spPr>
        <p:txBody>
          <a:bodyPr/>
          <a:lstStyle/>
          <a:p>
            <a:endParaRPr lang="en-US"/>
          </a:p>
        </p:txBody>
      </p:sp>
      <p:sp>
        <p:nvSpPr>
          <p:cNvPr id="7" name="Text Placeholder 6">
            <a:extLst>
              <a:ext uri="{FF2B5EF4-FFF2-40B4-BE49-F238E27FC236}">
                <a16:creationId xmlns:a16="http://schemas.microsoft.com/office/drawing/2014/main" id="{DE12CAB8-13C5-06A0-5860-5E3249159728}"/>
              </a:ext>
            </a:extLst>
          </p:cNvPr>
          <p:cNvSpPr>
            <a:spLocks noGrp="1"/>
          </p:cNvSpPr>
          <p:nvPr>
            <p:ph type="body" sz="quarter" idx="12" hasCustomPrompt="1"/>
          </p:nvPr>
        </p:nvSpPr>
        <p:spPr>
          <a:xfrm>
            <a:off x="2228850" y="4762407"/>
            <a:ext cx="7772400" cy="1219293"/>
          </a:xfrm>
        </p:spPr>
        <p:txBody>
          <a:bodyPr/>
          <a:lstStyle/>
          <a:p>
            <a:pPr lvl="1"/>
            <a:r>
              <a:rPr lang="en-US"/>
              <a:t>Second level</a:t>
            </a:r>
          </a:p>
        </p:txBody>
      </p:sp>
      <p:sp>
        <p:nvSpPr>
          <p:cNvPr id="4" name="Slide Number Placeholder 5">
            <a:extLst>
              <a:ext uri="{FF2B5EF4-FFF2-40B4-BE49-F238E27FC236}">
                <a16:creationId xmlns:a16="http://schemas.microsoft.com/office/drawing/2014/main" id="{CA10E0CE-0A8D-6583-7693-EA2B6E5F1C28}"/>
              </a:ext>
            </a:extLst>
          </p:cNvPr>
          <p:cNvSpPr>
            <a:spLocks noGrp="1"/>
          </p:cNvSpPr>
          <p:nvPr>
            <p:ph type="sldNum" sz="quarter" idx="4"/>
          </p:nvPr>
        </p:nvSpPr>
        <p:spPr>
          <a:xfrm>
            <a:off x="571500" y="6442321"/>
            <a:ext cx="2743200" cy="202972"/>
          </a:xfrm>
          <a:prstGeom prst="rect">
            <a:avLst/>
          </a:prstGeom>
        </p:spPr>
        <p:txBody>
          <a:bodyPr vert="horz" lIns="91440" tIns="45720" rIns="91440" bIns="45720" rtlCol="0" anchor="ctr"/>
          <a:lstStyle>
            <a:lvl1pPr algn="l">
              <a:defRPr sz="1000">
                <a:solidFill>
                  <a:schemeClr val="bg1"/>
                </a:solidFill>
              </a:defRPr>
            </a:lvl1pPr>
          </a:lstStyle>
          <a:p>
            <a:fld id="{CF8927CA-B969-F54E-B4E1-EFF17290A36F}" type="slidenum">
              <a:rPr lang="en-US" smtClean="0"/>
              <a:pPr/>
              <a:t>‹#›</a:t>
            </a:fld>
            <a:endParaRPr lang="en-US"/>
          </a:p>
        </p:txBody>
      </p:sp>
    </p:spTree>
    <p:extLst>
      <p:ext uri="{BB962C8B-B14F-4D97-AF65-F5344CB8AC3E}">
        <p14:creationId xmlns:p14="http://schemas.microsoft.com/office/powerpoint/2010/main" val="35165230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itle Two Content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73DCB-F1FB-003E-5D33-F4F93941BF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CF6C41C-79FB-B34C-666B-2CFAD819042E}"/>
              </a:ext>
            </a:extLst>
          </p:cNvPr>
          <p:cNvSpPr>
            <a:spLocks noGrp="1"/>
          </p:cNvSpPr>
          <p:nvPr>
            <p:ph sz="half" idx="1"/>
          </p:nvPr>
        </p:nvSpPr>
        <p:spPr>
          <a:xfrm>
            <a:off x="571500" y="1365980"/>
            <a:ext cx="5335426" cy="4615720"/>
          </a:xfrm>
        </p:spPr>
        <p:txBody>
          <a:bodyPr/>
          <a:lstStyle/>
          <a:p>
            <a:pPr lvl="0"/>
            <a:r>
              <a:rPr lang="en-US"/>
              <a:t>Click to edit Master text styles</a:t>
            </a:r>
          </a:p>
          <a:p>
            <a:pPr lvl="1"/>
            <a:r>
              <a:rPr lang="en-US"/>
              <a:t>Second level</a:t>
            </a:r>
          </a:p>
          <a:p>
            <a:pPr lvl="2"/>
            <a:r>
              <a:rPr lang="en-US"/>
              <a:t>Third level</a:t>
            </a:r>
          </a:p>
        </p:txBody>
      </p:sp>
      <p:sp>
        <p:nvSpPr>
          <p:cNvPr id="4" name="Content Placeholder 3">
            <a:extLst>
              <a:ext uri="{FF2B5EF4-FFF2-40B4-BE49-F238E27FC236}">
                <a16:creationId xmlns:a16="http://schemas.microsoft.com/office/drawing/2014/main" id="{C4E5467E-0477-AAC4-3081-C910045ACE36}"/>
              </a:ext>
            </a:extLst>
          </p:cNvPr>
          <p:cNvSpPr>
            <a:spLocks noGrp="1"/>
          </p:cNvSpPr>
          <p:nvPr>
            <p:ph sz="half" idx="2"/>
          </p:nvPr>
        </p:nvSpPr>
        <p:spPr>
          <a:xfrm>
            <a:off x="6048732" y="1365979"/>
            <a:ext cx="5533668" cy="4615719"/>
          </a:xfrm>
        </p:spPr>
        <p:txBody>
          <a:bodyPr/>
          <a:lstStyle/>
          <a:p>
            <a:pPr lvl="0"/>
            <a:r>
              <a:rPr lang="en-US"/>
              <a:t>Click to edit Master text styles</a:t>
            </a:r>
          </a:p>
          <a:p>
            <a:pPr lvl="1"/>
            <a:r>
              <a:rPr lang="en-US"/>
              <a:t>Second level</a:t>
            </a:r>
          </a:p>
          <a:p>
            <a:pPr lvl="2"/>
            <a:r>
              <a:rPr lang="en-US"/>
              <a:t>Third level</a:t>
            </a:r>
          </a:p>
        </p:txBody>
      </p:sp>
      <p:sp>
        <p:nvSpPr>
          <p:cNvPr id="5" name="Slide Number Placeholder 5">
            <a:extLst>
              <a:ext uri="{FF2B5EF4-FFF2-40B4-BE49-F238E27FC236}">
                <a16:creationId xmlns:a16="http://schemas.microsoft.com/office/drawing/2014/main" id="{8D053667-5B52-BAFF-E4ED-DF6FE16B10A4}"/>
              </a:ext>
            </a:extLst>
          </p:cNvPr>
          <p:cNvSpPr>
            <a:spLocks noGrp="1"/>
          </p:cNvSpPr>
          <p:nvPr>
            <p:ph type="sldNum" sz="quarter" idx="4"/>
          </p:nvPr>
        </p:nvSpPr>
        <p:spPr>
          <a:xfrm>
            <a:off x="571500" y="6442321"/>
            <a:ext cx="2743200" cy="202972"/>
          </a:xfrm>
          <a:prstGeom prst="rect">
            <a:avLst/>
          </a:prstGeom>
        </p:spPr>
        <p:txBody>
          <a:bodyPr vert="horz" lIns="91440" tIns="45720" rIns="91440" bIns="45720" rtlCol="0" anchor="ctr"/>
          <a:lstStyle>
            <a:lvl1pPr algn="l">
              <a:defRPr sz="1000">
                <a:solidFill>
                  <a:schemeClr val="bg1"/>
                </a:solidFill>
              </a:defRPr>
            </a:lvl1pPr>
          </a:lstStyle>
          <a:p>
            <a:fld id="{CF8927CA-B969-F54E-B4E1-EFF17290A36F}" type="slidenum">
              <a:rPr lang="en-US" smtClean="0"/>
              <a:pPr/>
              <a:t>‹#›</a:t>
            </a:fld>
            <a:endParaRPr lang="en-US"/>
          </a:p>
        </p:txBody>
      </p:sp>
    </p:spTree>
    <p:extLst>
      <p:ext uri="{BB962C8B-B14F-4D97-AF65-F5344CB8AC3E}">
        <p14:creationId xmlns:p14="http://schemas.microsoft.com/office/powerpoint/2010/main" val="21478852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Tiitle, 2 Column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631A3-A978-2290-C0A1-83B3BF9251B7}"/>
              </a:ext>
            </a:extLst>
          </p:cNvPr>
          <p:cNvSpPr>
            <a:spLocks noGrp="1"/>
          </p:cNvSpPr>
          <p:nvPr>
            <p:ph type="title"/>
          </p:nvPr>
        </p:nvSpPr>
        <p:spPr>
          <a:xfrm>
            <a:off x="571500" y="365125"/>
            <a:ext cx="11010900" cy="759537"/>
          </a:xfrm>
        </p:spPr>
        <p:txBody>
          <a:bodyPr/>
          <a:lstStyle/>
          <a:p>
            <a:r>
              <a:rPr lang="en-US"/>
              <a:t>Click to edit Master title style</a:t>
            </a:r>
          </a:p>
        </p:txBody>
      </p:sp>
      <p:sp>
        <p:nvSpPr>
          <p:cNvPr id="3" name="Text Placeholder 2">
            <a:extLst>
              <a:ext uri="{FF2B5EF4-FFF2-40B4-BE49-F238E27FC236}">
                <a16:creationId xmlns:a16="http://schemas.microsoft.com/office/drawing/2014/main" id="{D2B4E88E-B665-F8A3-7D3C-534E04EE7DA0}"/>
              </a:ext>
            </a:extLst>
          </p:cNvPr>
          <p:cNvSpPr>
            <a:spLocks noGrp="1"/>
          </p:cNvSpPr>
          <p:nvPr>
            <p:ph type="body" idx="1"/>
          </p:nvPr>
        </p:nvSpPr>
        <p:spPr>
          <a:xfrm>
            <a:off x="571500" y="1221518"/>
            <a:ext cx="5426075" cy="823912"/>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0E9CF5C-69B3-CA07-8026-43DB3D55075E}"/>
              </a:ext>
            </a:extLst>
          </p:cNvPr>
          <p:cNvSpPr>
            <a:spLocks noGrp="1"/>
          </p:cNvSpPr>
          <p:nvPr>
            <p:ph sz="half" idx="2"/>
          </p:nvPr>
        </p:nvSpPr>
        <p:spPr>
          <a:xfrm>
            <a:off x="571500" y="2142286"/>
            <a:ext cx="5426075" cy="3839414"/>
          </a:xfrm>
        </p:spPr>
        <p:txBody>
          <a:bodyPr/>
          <a:lstStyle/>
          <a:p>
            <a:pPr lvl="0"/>
            <a:r>
              <a:rPr lang="en-US"/>
              <a:t>Click to edit Master text styles</a:t>
            </a:r>
          </a:p>
          <a:p>
            <a:pPr lvl="1"/>
            <a:r>
              <a:rPr lang="en-US"/>
              <a:t>Second level</a:t>
            </a:r>
          </a:p>
          <a:p>
            <a:pPr lvl="2"/>
            <a:r>
              <a:rPr lang="en-US"/>
              <a:t>Third level</a:t>
            </a:r>
          </a:p>
        </p:txBody>
      </p:sp>
      <p:sp>
        <p:nvSpPr>
          <p:cNvPr id="5" name="Text Placeholder 4">
            <a:extLst>
              <a:ext uri="{FF2B5EF4-FFF2-40B4-BE49-F238E27FC236}">
                <a16:creationId xmlns:a16="http://schemas.microsoft.com/office/drawing/2014/main" id="{C045155E-4CFB-87DA-7572-EF74F2423051}"/>
              </a:ext>
            </a:extLst>
          </p:cNvPr>
          <p:cNvSpPr>
            <a:spLocks noGrp="1"/>
          </p:cNvSpPr>
          <p:nvPr>
            <p:ph type="body" sz="quarter" idx="3"/>
          </p:nvPr>
        </p:nvSpPr>
        <p:spPr>
          <a:xfrm>
            <a:off x="6096000" y="1225466"/>
            <a:ext cx="5486400" cy="823912"/>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46DD6F1-B7CA-AB1E-BE79-FC39CD7F582C}"/>
              </a:ext>
            </a:extLst>
          </p:cNvPr>
          <p:cNvSpPr>
            <a:spLocks noGrp="1"/>
          </p:cNvSpPr>
          <p:nvPr>
            <p:ph sz="quarter" idx="4"/>
          </p:nvPr>
        </p:nvSpPr>
        <p:spPr>
          <a:xfrm>
            <a:off x="6095999" y="2142287"/>
            <a:ext cx="5486399" cy="3839413"/>
          </a:xfrm>
        </p:spPr>
        <p:txBody>
          <a:body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DBB0BDAE-1EE2-1BE9-1589-541362DC6F59}"/>
              </a:ext>
            </a:extLst>
          </p:cNvPr>
          <p:cNvSpPr>
            <a:spLocks noGrp="1"/>
          </p:cNvSpPr>
          <p:nvPr>
            <p:ph type="sldNum" sz="quarter" idx="10"/>
          </p:nvPr>
        </p:nvSpPr>
        <p:spPr>
          <a:xfrm>
            <a:off x="571500" y="6442321"/>
            <a:ext cx="2743200" cy="202972"/>
          </a:xfrm>
          <a:prstGeom prst="rect">
            <a:avLst/>
          </a:prstGeom>
        </p:spPr>
        <p:txBody>
          <a:bodyPr vert="horz" lIns="91440" tIns="45720" rIns="91440" bIns="45720" rtlCol="0" anchor="ctr"/>
          <a:lstStyle>
            <a:lvl1pPr algn="l">
              <a:defRPr sz="1000">
                <a:solidFill>
                  <a:schemeClr val="bg1"/>
                </a:solidFill>
              </a:defRPr>
            </a:lvl1pPr>
          </a:lstStyle>
          <a:p>
            <a:fld id="{CF8927CA-B969-F54E-B4E1-EFF17290A36F}" type="slidenum">
              <a:rPr lang="en-US" smtClean="0"/>
              <a:pPr/>
              <a:t>‹#›</a:t>
            </a:fld>
            <a:endParaRPr lang="en-US"/>
          </a:p>
        </p:txBody>
      </p:sp>
    </p:spTree>
    <p:extLst>
      <p:ext uri="{BB962C8B-B14F-4D97-AF65-F5344CB8AC3E}">
        <p14:creationId xmlns:p14="http://schemas.microsoft.com/office/powerpoint/2010/main" val="28803600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3 Content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03361-A2E1-FDA9-A57B-8917C3D16DAB}"/>
              </a:ext>
            </a:extLst>
          </p:cNvPr>
          <p:cNvSpPr>
            <a:spLocks noGrp="1"/>
          </p:cNvSpPr>
          <p:nvPr>
            <p:ph type="title"/>
          </p:nvPr>
        </p:nvSpPr>
        <p:spPr/>
        <p:txBody>
          <a:bodyPr/>
          <a:lstStyle/>
          <a:p>
            <a:r>
              <a:rPr lang="en-US"/>
              <a:t>Click to edit Master title style</a:t>
            </a:r>
          </a:p>
        </p:txBody>
      </p:sp>
      <p:sp>
        <p:nvSpPr>
          <p:cNvPr id="5" name="Text Placeholder 4">
            <a:extLst>
              <a:ext uri="{FF2B5EF4-FFF2-40B4-BE49-F238E27FC236}">
                <a16:creationId xmlns:a16="http://schemas.microsoft.com/office/drawing/2014/main" id="{3765048C-31D6-AEEA-FAC6-BC414D510108}"/>
              </a:ext>
            </a:extLst>
          </p:cNvPr>
          <p:cNvSpPr>
            <a:spLocks noGrp="1"/>
          </p:cNvSpPr>
          <p:nvPr>
            <p:ph type="body" sz="quarter" idx="11"/>
          </p:nvPr>
        </p:nvSpPr>
        <p:spPr>
          <a:xfrm>
            <a:off x="571498" y="1347787"/>
            <a:ext cx="3552267" cy="4633913"/>
          </a:xfrm>
        </p:spPr>
        <p:txBody>
          <a:bodyPr/>
          <a:lstStyle>
            <a:lvl4pPr marL="1371600" indent="0">
              <a:buNone/>
              <a:defRPr/>
            </a:lvl4pPr>
          </a:lstStyle>
          <a:p>
            <a:pPr lvl="0"/>
            <a:r>
              <a:rPr lang="en-US"/>
              <a:t>Click to edit Master text styles</a:t>
            </a:r>
          </a:p>
          <a:p>
            <a:pPr lvl="1"/>
            <a:r>
              <a:rPr lang="en-US"/>
              <a:t>Second level</a:t>
            </a:r>
          </a:p>
          <a:p>
            <a:pPr lvl="2"/>
            <a:r>
              <a:rPr lang="en-US"/>
              <a:t>Third level</a:t>
            </a:r>
          </a:p>
        </p:txBody>
      </p:sp>
      <p:sp>
        <p:nvSpPr>
          <p:cNvPr id="8" name="Text Placeholder 4">
            <a:extLst>
              <a:ext uri="{FF2B5EF4-FFF2-40B4-BE49-F238E27FC236}">
                <a16:creationId xmlns:a16="http://schemas.microsoft.com/office/drawing/2014/main" id="{4777A167-9494-2C6C-A620-B88630F418E0}"/>
              </a:ext>
            </a:extLst>
          </p:cNvPr>
          <p:cNvSpPr>
            <a:spLocks noGrp="1"/>
          </p:cNvSpPr>
          <p:nvPr>
            <p:ph type="body" sz="quarter" idx="12"/>
          </p:nvPr>
        </p:nvSpPr>
        <p:spPr>
          <a:xfrm>
            <a:off x="4273720" y="1347786"/>
            <a:ext cx="3608701" cy="4633914"/>
          </a:xfrm>
        </p:spPr>
        <p:txBody>
          <a:bodyPr/>
          <a:lstStyle>
            <a:lvl4pPr marL="1371600" indent="0">
              <a:buNone/>
              <a:defRPr/>
            </a:lvl4pPr>
          </a:lstStyle>
          <a:p>
            <a:pPr lvl="0"/>
            <a:r>
              <a:rPr lang="en-US"/>
              <a:t>Click to edit Master text styles</a:t>
            </a:r>
          </a:p>
          <a:p>
            <a:pPr lvl="1"/>
            <a:r>
              <a:rPr lang="en-US"/>
              <a:t>Second level</a:t>
            </a:r>
          </a:p>
          <a:p>
            <a:pPr lvl="2"/>
            <a:r>
              <a:rPr lang="en-US"/>
              <a:t>Third level</a:t>
            </a:r>
          </a:p>
        </p:txBody>
      </p:sp>
      <p:sp>
        <p:nvSpPr>
          <p:cNvPr id="9" name="Text Placeholder 4">
            <a:extLst>
              <a:ext uri="{FF2B5EF4-FFF2-40B4-BE49-F238E27FC236}">
                <a16:creationId xmlns:a16="http://schemas.microsoft.com/office/drawing/2014/main" id="{A0FDC327-6F33-3DEA-E571-2C55CEF09C27}"/>
              </a:ext>
            </a:extLst>
          </p:cNvPr>
          <p:cNvSpPr>
            <a:spLocks noGrp="1"/>
          </p:cNvSpPr>
          <p:nvPr>
            <p:ph type="body" sz="quarter" idx="13"/>
          </p:nvPr>
        </p:nvSpPr>
        <p:spPr>
          <a:xfrm>
            <a:off x="8068235" y="1347787"/>
            <a:ext cx="3514163" cy="4633913"/>
          </a:xfrm>
        </p:spPr>
        <p:txBody>
          <a:bodyPr/>
          <a:lstStyle>
            <a:lvl4pPr marL="1371600" indent="0">
              <a:buNone/>
              <a:defRPr/>
            </a:lvl4pPr>
          </a:lstStyle>
          <a:p>
            <a:pPr lvl="0"/>
            <a:r>
              <a:rPr lang="en-US"/>
              <a:t>Click to edit Master text styles</a:t>
            </a:r>
          </a:p>
          <a:p>
            <a:pPr lvl="1"/>
            <a:r>
              <a:rPr lang="en-US"/>
              <a:t>Second level</a:t>
            </a:r>
          </a:p>
          <a:p>
            <a:pPr lvl="2"/>
            <a:r>
              <a:rPr lang="en-US"/>
              <a:t>Third level</a:t>
            </a:r>
          </a:p>
        </p:txBody>
      </p:sp>
      <p:sp>
        <p:nvSpPr>
          <p:cNvPr id="4" name="Slide Number Placeholder 5">
            <a:extLst>
              <a:ext uri="{FF2B5EF4-FFF2-40B4-BE49-F238E27FC236}">
                <a16:creationId xmlns:a16="http://schemas.microsoft.com/office/drawing/2014/main" id="{2D6D6B76-5618-ADDC-9069-41B2C140F219}"/>
              </a:ext>
            </a:extLst>
          </p:cNvPr>
          <p:cNvSpPr>
            <a:spLocks noGrp="1"/>
          </p:cNvSpPr>
          <p:nvPr>
            <p:ph type="sldNum" sz="quarter" idx="4"/>
          </p:nvPr>
        </p:nvSpPr>
        <p:spPr>
          <a:xfrm>
            <a:off x="571500" y="6442321"/>
            <a:ext cx="2743200" cy="202972"/>
          </a:xfrm>
          <a:prstGeom prst="rect">
            <a:avLst/>
          </a:prstGeom>
        </p:spPr>
        <p:txBody>
          <a:bodyPr vert="horz" lIns="91440" tIns="45720" rIns="91440" bIns="45720" rtlCol="0" anchor="ctr"/>
          <a:lstStyle>
            <a:lvl1pPr algn="l">
              <a:defRPr sz="1000">
                <a:solidFill>
                  <a:schemeClr val="bg1"/>
                </a:solidFill>
              </a:defRPr>
            </a:lvl1pPr>
          </a:lstStyle>
          <a:p>
            <a:fld id="{CF8927CA-B969-F54E-B4E1-EFF17290A36F}" type="slidenum">
              <a:rPr lang="en-US" smtClean="0"/>
              <a:pPr/>
              <a:t>‹#›</a:t>
            </a:fld>
            <a:endParaRPr lang="en-US"/>
          </a:p>
        </p:txBody>
      </p:sp>
    </p:spTree>
    <p:extLst>
      <p:ext uri="{BB962C8B-B14F-4D97-AF65-F5344CB8AC3E}">
        <p14:creationId xmlns:p14="http://schemas.microsoft.com/office/powerpoint/2010/main" val="274121476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lte and 4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AA36F-1C1F-9FF9-B868-0F97FA5754FD}"/>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5BCCD2D-E329-916C-2D98-C0C1BB018801}"/>
              </a:ext>
            </a:extLst>
          </p:cNvPr>
          <p:cNvSpPr>
            <a:spLocks noGrp="1"/>
          </p:cNvSpPr>
          <p:nvPr>
            <p:ph type="sldNum" sz="quarter" idx="10"/>
          </p:nvPr>
        </p:nvSpPr>
        <p:spPr>
          <a:xfrm>
            <a:off x="58695" y="6515100"/>
            <a:ext cx="2743200" cy="202972"/>
          </a:xfrm>
          <a:prstGeom prst="rect">
            <a:avLst/>
          </a:prstGeom>
        </p:spPr>
        <p:txBody>
          <a:bodyPr/>
          <a:lstStyle/>
          <a:p>
            <a:fld id="{CF8927CA-B969-F54E-B4E1-EFF17290A36F}" type="slidenum">
              <a:rPr lang="en-US" smtClean="0"/>
              <a:pPr/>
              <a:t>‹#›</a:t>
            </a:fld>
            <a:endParaRPr lang="en-US"/>
          </a:p>
        </p:txBody>
      </p:sp>
      <p:sp>
        <p:nvSpPr>
          <p:cNvPr id="4" name="Text Placeholder 2">
            <a:extLst>
              <a:ext uri="{FF2B5EF4-FFF2-40B4-BE49-F238E27FC236}">
                <a16:creationId xmlns:a16="http://schemas.microsoft.com/office/drawing/2014/main" id="{F48D9CCE-F652-E447-9EC9-B053AC6CA372}"/>
              </a:ext>
            </a:extLst>
          </p:cNvPr>
          <p:cNvSpPr>
            <a:spLocks noGrp="1"/>
          </p:cNvSpPr>
          <p:nvPr>
            <p:ph type="body" idx="1"/>
          </p:nvPr>
        </p:nvSpPr>
        <p:spPr>
          <a:xfrm>
            <a:off x="571501" y="1221518"/>
            <a:ext cx="2656382" cy="823912"/>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Content Placeholder 3">
            <a:extLst>
              <a:ext uri="{FF2B5EF4-FFF2-40B4-BE49-F238E27FC236}">
                <a16:creationId xmlns:a16="http://schemas.microsoft.com/office/drawing/2014/main" id="{7444DCEE-0128-FFEC-45A6-9B40DEC41134}"/>
              </a:ext>
            </a:extLst>
          </p:cNvPr>
          <p:cNvSpPr>
            <a:spLocks noGrp="1"/>
          </p:cNvSpPr>
          <p:nvPr>
            <p:ph sz="half" idx="2"/>
          </p:nvPr>
        </p:nvSpPr>
        <p:spPr>
          <a:xfrm>
            <a:off x="571501" y="2142286"/>
            <a:ext cx="2656382" cy="3839414"/>
          </a:xfrm>
        </p:spPr>
        <p:txBody>
          <a:bodyPr/>
          <a:lstStyle/>
          <a:p>
            <a:pPr lvl="0"/>
            <a:r>
              <a:rPr lang="en-US"/>
              <a:t>Click to edit Master text styles</a:t>
            </a:r>
          </a:p>
          <a:p>
            <a:pPr lvl="1"/>
            <a:r>
              <a:rPr lang="en-US"/>
              <a:t>Second level</a:t>
            </a:r>
          </a:p>
          <a:p>
            <a:pPr lvl="2"/>
            <a:r>
              <a:rPr lang="en-US"/>
              <a:t>Third level</a:t>
            </a:r>
          </a:p>
        </p:txBody>
      </p:sp>
      <p:sp>
        <p:nvSpPr>
          <p:cNvPr id="20" name="Text Placeholder 2">
            <a:extLst>
              <a:ext uri="{FF2B5EF4-FFF2-40B4-BE49-F238E27FC236}">
                <a16:creationId xmlns:a16="http://schemas.microsoft.com/office/drawing/2014/main" id="{4E931976-6E40-63CD-9C44-7644DA7171FE}"/>
              </a:ext>
            </a:extLst>
          </p:cNvPr>
          <p:cNvSpPr>
            <a:spLocks noGrp="1"/>
          </p:cNvSpPr>
          <p:nvPr>
            <p:ph type="body" idx="11"/>
          </p:nvPr>
        </p:nvSpPr>
        <p:spPr>
          <a:xfrm>
            <a:off x="3345929" y="1221518"/>
            <a:ext cx="2656382" cy="823912"/>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1" name="Content Placeholder 3">
            <a:extLst>
              <a:ext uri="{FF2B5EF4-FFF2-40B4-BE49-F238E27FC236}">
                <a16:creationId xmlns:a16="http://schemas.microsoft.com/office/drawing/2014/main" id="{F5965837-DA61-6173-7075-4575A26527FC}"/>
              </a:ext>
            </a:extLst>
          </p:cNvPr>
          <p:cNvSpPr>
            <a:spLocks noGrp="1"/>
          </p:cNvSpPr>
          <p:nvPr>
            <p:ph sz="half" idx="12"/>
          </p:nvPr>
        </p:nvSpPr>
        <p:spPr>
          <a:xfrm>
            <a:off x="3345929" y="2142286"/>
            <a:ext cx="2656382" cy="3839414"/>
          </a:xfrm>
        </p:spPr>
        <p:txBody>
          <a:bodyPr/>
          <a:lstStyle/>
          <a:p>
            <a:pPr lvl="0"/>
            <a:r>
              <a:rPr lang="en-US"/>
              <a:t>Click to edit Master text styles</a:t>
            </a:r>
          </a:p>
          <a:p>
            <a:pPr lvl="1"/>
            <a:r>
              <a:rPr lang="en-US"/>
              <a:t>Second level</a:t>
            </a:r>
          </a:p>
          <a:p>
            <a:pPr lvl="2"/>
            <a:r>
              <a:rPr lang="en-US"/>
              <a:t>Third level</a:t>
            </a:r>
          </a:p>
        </p:txBody>
      </p:sp>
      <p:sp>
        <p:nvSpPr>
          <p:cNvPr id="22" name="Text Placeholder 2">
            <a:extLst>
              <a:ext uri="{FF2B5EF4-FFF2-40B4-BE49-F238E27FC236}">
                <a16:creationId xmlns:a16="http://schemas.microsoft.com/office/drawing/2014/main" id="{905E15FC-42B1-7E66-8C3B-A4B98CC9ED73}"/>
              </a:ext>
            </a:extLst>
          </p:cNvPr>
          <p:cNvSpPr>
            <a:spLocks noGrp="1"/>
          </p:cNvSpPr>
          <p:nvPr>
            <p:ph type="body" idx="13"/>
          </p:nvPr>
        </p:nvSpPr>
        <p:spPr>
          <a:xfrm>
            <a:off x="6120358" y="1221518"/>
            <a:ext cx="2656382" cy="823912"/>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Content Placeholder 3">
            <a:extLst>
              <a:ext uri="{FF2B5EF4-FFF2-40B4-BE49-F238E27FC236}">
                <a16:creationId xmlns:a16="http://schemas.microsoft.com/office/drawing/2014/main" id="{30AC98BC-12DD-DBCB-3217-CD9FC1BF940F}"/>
              </a:ext>
            </a:extLst>
          </p:cNvPr>
          <p:cNvSpPr>
            <a:spLocks noGrp="1"/>
          </p:cNvSpPr>
          <p:nvPr>
            <p:ph sz="half" idx="14"/>
          </p:nvPr>
        </p:nvSpPr>
        <p:spPr>
          <a:xfrm>
            <a:off x="6120358" y="2142286"/>
            <a:ext cx="2656382" cy="3839414"/>
          </a:xfrm>
        </p:spPr>
        <p:txBody>
          <a:bodyPr/>
          <a:lstStyle/>
          <a:p>
            <a:pPr lvl="0"/>
            <a:r>
              <a:rPr lang="en-US"/>
              <a:t>Click to edit Master text styles</a:t>
            </a:r>
          </a:p>
          <a:p>
            <a:pPr lvl="1"/>
            <a:r>
              <a:rPr lang="en-US"/>
              <a:t>Second level</a:t>
            </a:r>
          </a:p>
          <a:p>
            <a:pPr lvl="2"/>
            <a:r>
              <a:rPr lang="en-US"/>
              <a:t>Third level</a:t>
            </a:r>
          </a:p>
        </p:txBody>
      </p:sp>
      <p:sp>
        <p:nvSpPr>
          <p:cNvPr id="24" name="Text Placeholder 2">
            <a:extLst>
              <a:ext uri="{FF2B5EF4-FFF2-40B4-BE49-F238E27FC236}">
                <a16:creationId xmlns:a16="http://schemas.microsoft.com/office/drawing/2014/main" id="{4547582A-26BF-3978-F057-4CC96C68818E}"/>
              </a:ext>
            </a:extLst>
          </p:cNvPr>
          <p:cNvSpPr>
            <a:spLocks noGrp="1"/>
          </p:cNvSpPr>
          <p:nvPr>
            <p:ph type="body" idx="15"/>
          </p:nvPr>
        </p:nvSpPr>
        <p:spPr>
          <a:xfrm>
            <a:off x="8926016" y="1221518"/>
            <a:ext cx="2656382" cy="823912"/>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Content Placeholder 3">
            <a:extLst>
              <a:ext uri="{FF2B5EF4-FFF2-40B4-BE49-F238E27FC236}">
                <a16:creationId xmlns:a16="http://schemas.microsoft.com/office/drawing/2014/main" id="{19177FB5-AC8F-4C06-BEEB-33A1BA1AE9FF}"/>
              </a:ext>
            </a:extLst>
          </p:cNvPr>
          <p:cNvSpPr>
            <a:spLocks noGrp="1"/>
          </p:cNvSpPr>
          <p:nvPr>
            <p:ph sz="half" idx="16"/>
          </p:nvPr>
        </p:nvSpPr>
        <p:spPr>
          <a:xfrm>
            <a:off x="8926016" y="2142286"/>
            <a:ext cx="2656382" cy="3839414"/>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18231849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3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F2708-FADC-ECC0-79F5-2825FFF83251}"/>
              </a:ext>
            </a:extLst>
          </p:cNvPr>
          <p:cNvSpPr>
            <a:spLocks noGrp="1"/>
          </p:cNvSpPr>
          <p:nvPr>
            <p:ph type="title"/>
          </p:nvPr>
        </p:nvSpPr>
        <p:spPr/>
        <p:txBody>
          <a:bodyPr/>
          <a:lstStyle/>
          <a:p>
            <a:r>
              <a:rPr lang="en-US"/>
              <a:t>Click to edit Master title style</a:t>
            </a:r>
          </a:p>
        </p:txBody>
      </p:sp>
      <p:sp>
        <p:nvSpPr>
          <p:cNvPr id="7" name="Content Placeholder 6">
            <a:extLst>
              <a:ext uri="{FF2B5EF4-FFF2-40B4-BE49-F238E27FC236}">
                <a16:creationId xmlns:a16="http://schemas.microsoft.com/office/drawing/2014/main" id="{3032368D-5A3D-EC4B-E7C8-5034FF4DBE43}"/>
              </a:ext>
            </a:extLst>
          </p:cNvPr>
          <p:cNvSpPr>
            <a:spLocks noGrp="1"/>
          </p:cNvSpPr>
          <p:nvPr>
            <p:ph sz="quarter" idx="13"/>
          </p:nvPr>
        </p:nvSpPr>
        <p:spPr>
          <a:xfrm>
            <a:off x="571500" y="1334927"/>
            <a:ext cx="3406775" cy="4646774"/>
          </a:xfrm>
        </p:spPr>
        <p:txBody>
          <a:bodyPr/>
          <a:lstStyle/>
          <a:p>
            <a:pPr lvl="0"/>
            <a:r>
              <a:rPr lang="en-US"/>
              <a:t>Click to edit Master text styles</a:t>
            </a:r>
          </a:p>
          <a:p>
            <a:pPr lvl="1"/>
            <a:r>
              <a:rPr lang="en-US"/>
              <a:t>Second level</a:t>
            </a:r>
          </a:p>
          <a:p>
            <a:pPr lvl="2"/>
            <a:r>
              <a:rPr lang="en-US"/>
              <a:t>Third level</a:t>
            </a:r>
          </a:p>
        </p:txBody>
      </p:sp>
      <p:sp>
        <p:nvSpPr>
          <p:cNvPr id="9" name="Content Placeholder 8">
            <a:extLst>
              <a:ext uri="{FF2B5EF4-FFF2-40B4-BE49-F238E27FC236}">
                <a16:creationId xmlns:a16="http://schemas.microsoft.com/office/drawing/2014/main" id="{A74FF17B-D5F8-4344-E274-BC65C7868E53}"/>
              </a:ext>
            </a:extLst>
          </p:cNvPr>
          <p:cNvSpPr>
            <a:spLocks noGrp="1"/>
          </p:cNvSpPr>
          <p:nvPr>
            <p:ph sz="quarter" idx="14"/>
          </p:nvPr>
        </p:nvSpPr>
        <p:spPr>
          <a:xfrm>
            <a:off x="4219575" y="1334927"/>
            <a:ext cx="7362825" cy="2943683"/>
          </a:xfrm>
        </p:spPr>
        <p:txBody>
          <a:bodyPr/>
          <a:lstStyle/>
          <a:p>
            <a:pPr lvl="0"/>
            <a:r>
              <a:rPr lang="en-US"/>
              <a:t>Click to edit Master text styles</a:t>
            </a:r>
          </a:p>
          <a:p>
            <a:pPr lvl="1"/>
            <a:r>
              <a:rPr lang="en-US"/>
              <a:t>Second level</a:t>
            </a:r>
          </a:p>
          <a:p>
            <a:pPr lvl="2"/>
            <a:r>
              <a:rPr lang="en-US"/>
              <a:t>Third level</a:t>
            </a:r>
          </a:p>
        </p:txBody>
      </p:sp>
      <p:sp>
        <p:nvSpPr>
          <p:cNvPr id="11" name="Content Placeholder 10">
            <a:extLst>
              <a:ext uri="{FF2B5EF4-FFF2-40B4-BE49-F238E27FC236}">
                <a16:creationId xmlns:a16="http://schemas.microsoft.com/office/drawing/2014/main" id="{FBA2A66F-D38B-5A71-13AC-CD53B0B92DC8}"/>
              </a:ext>
            </a:extLst>
          </p:cNvPr>
          <p:cNvSpPr>
            <a:spLocks noGrp="1"/>
          </p:cNvSpPr>
          <p:nvPr>
            <p:ph sz="quarter" idx="15"/>
          </p:nvPr>
        </p:nvSpPr>
        <p:spPr>
          <a:xfrm>
            <a:off x="4219575" y="4439977"/>
            <a:ext cx="7362825" cy="1541724"/>
          </a:xfrm>
        </p:spPr>
        <p:txBody>
          <a:bodyPr/>
          <a:lstStyle/>
          <a:p>
            <a:pPr lvl="0"/>
            <a:r>
              <a:rPr lang="en-US"/>
              <a:t>Click to edit Master text styles</a:t>
            </a:r>
          </a:p>
          <a:p>
            <a:pPr lvl="1"/>
            <a:r>
              <a:rPr lang="en-US"/>
              <a:t>Second level</a:t>
            </a:r>
          </a:p>
          <a:p>
            <a:pPr lvl="2"/>
            <a:r>
              <a:rPr lang="en-US"/>
              <a:t>Third level</a:t>
            </a:r>
          </a:p>
        </p:txBody>
      </p:sp>
      <p:sp>
        <p:nvSpPr>
          <p:cNvPr id="3" name="Slide Number Placeholder 5">
            <a:extLst>
              <a:ext uri="{FF2B5EF4-FFF2-40B4-BE49-F238E27FC236}">
                <a16:creationId xmlns:a16="http://schemas.microsoft.com/office/drawing/2014/main" id="{8C56FCA0-70E1-7FCB-CB07-C706789E8AFF}"/>
              </a:ext>
            </a:extLst>
          </p:cNvPr>
          <p:cNvSpPr>
            <a:spLocks noGrp="1"/>
          </p:cNvSpPr>
          <p:nvPr>
            <p:ph type="sldNum" sz="quarter" idx="4"/>
          </p:nvPr>
        </p:nvSpPr>
        <p:spPr>
          <a:xfrm>
            <a:off x="571500" y="6442321"/>
            <a:ext cx="2743200" cy="202972"/>
          </a:xfrm>
          <a:prstGeom prst="rect">
            <a:avLst/>
          </a:prstGeom>
        </p:spPr>
        <p:txBody>
          <a:bodyPr vert="horz" lIns="91440" tIns="45720" rIns="91440" bIns="45720" rtlCol="0" anchor="ctr"/>
          <a:lstStyle>
            <a:lvl1pPr algn="l">
              <a:defRPr sz="1000">
                <a:solidFill>
                  <a:schemeClr val="bg1"/>
                </a:solidFill>
              </a:defRPr>
            </a:lvl1pPr>
          </a:lstStyle>
          <a:p>
            <a:fld id="{CF8927CA-B969-F54E-B4E1-EFF17290A36F}" type="slidenum">
              <a:rPr lang="en-US" smtClean="0"/>
              <a:pPr/>
              <a:t>‹#›</a:t>
            </a:fld>
            <a:endParaRPr lang="en-US"/>
          </a:p>
        </p:txBody>
      </p:sp>
    </p:spTree>
    <p:extLst>
      <p:ext uri="{BB962C8B-B14F-4D97-AF65-F5344CB8AC3E}">
        <p14:creationId xmlns:p14="http://schemas.microsoft.com/office/powerpoint/2010/main" val="27165002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2 Columns,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6CDCA-8F86-0F90-C9FA-6E6768E06693}"/>
              </a:ext>
            </a:extLst>
          </p:cNvPr>
          <p:cNvSpPr>
            <a:spLocks noGrp="1"/>
          </p:cNvSpPr>
          <p:nvPr>
            <p:ph type="title"/>
          </p:nvPr>
        </p:nvSpPr>
        <p:spPr>
          <a:xfrm>
            <a:off x="571500" y="342900"/>
            <a:ext cx="4333009" cy="1617926"/>
          </a:xfrm>
        </p:spPr>
        <p:txBody>
          <a:bodyPr anchor="t"/>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F743E5F-F087-033A-963A-BD934C6829AE}"/>
              </a:ext>
            </a:extLst>
          </p:cNvPr>
          <p:cNvSpPr>
            <a:spLocks noGrp="1"/>
          </p:cNvSpPr>
          <p:nvPr>
            <p:ph idx="1"/>
          </p:nvPr>
        </p:nvSpPr>
        <p:spPr>
          <a:xfrm>
            <a:off x="5070764" y="342900"/>
            <a:ext cx="6511636" cy="5638799"/>
          </a:xfrm>
        </p:spPr>
        <p:txBody>
          <a:bodyPr/>
          <a:lstStyle>
            <a:lvl1pPr>
              <a:defRPr sz="2000"/>
            </a:lvl1pPr>
            <a:lvl2pPr>
              <a:defRPr sz="1800"/>
            </a:lvl2pPr>
            <a:lvl3pPr>
              <a:defRPr sz="1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p:txBody>
      </p:sp>
      <p:sp>
        <p:nvSpPr>
          <p:cNvPr id="4" name="Text Placeholder 3">
            <a:extLst>
              <a:ext uri="{FF2B5EF4-FFF2-40B4-BE49-F238E27FC236}">
                <a16:creationId xmlns:a16="http://schemas.microsoft.com/office/drawing/2014/main" id="{9269247C-41B7-638E-46F1-413712F5579F}"/>
              </a:ext>
            </a:extLst>
          </p:cNvPr>
          <p:cNvSpPr>
            <a:spLocks noGrp="1"/>
          </p:cNvSpPr>
          <p:nvPr>
            <p:ph type="body" sz="half" idx="2"/>
          </p:nvPr>
        </p:nvSpPr>
        <p:spPr>
          <a:xfrm>
            <a:off x="571500" y="2114308"/>
            <a:ext cx="4333009" cy="386739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Slide Number Placeholder 5">
            <a:extLst>
              <a:ext uri="{FF2B5EF4-FFF2-40B4-BE49-F238E27FC236}">
                <a16:creationId xmlns:a16="http://schemas.microsoft.com/office/drawing/2014/main" id="{AFB11DD7-0822-5013-BFCC-9C0967E37053}"/>
              </a:ext>
            </a:extLst>
          </p:cNvPr>
          <p:cNvSpPr>
            <a:spLocks noGrp="1"/>
          </p:cNvSpPr>
          <p:nvPr>
            <p:ph type="sldNum" sz="quarter" idx="4"/>
          </p:nvPr>
        </p:nvSpPr>
        <p:spPr>
          <a:xfrm>
            <a:off x="571500" y="6442321"/>
            <a:ext cx="2743200" cy="202972"/>
          </a:xfrm>
          <a:prstGeom prst="rect">
            <a:avLst/>
          </a:prstGeom>
        </p:spPr>
        <p:txBody>
          <a:bodyPr vert="horz" lIns="91440" tIns="45720" rIns="91440" bIns="45720" rtlCol="0" anchor="ctr"/>
          <a:lstStyle>
            <a:lvl1pPr algn="l">
              <a:defRPr sz="1000">
                <a:solidFill>
                  <a:schemeClr val="bg1"/>
                </a:solidFill>
              </a:defRPr>
            </a:lvl1pPr>
          </a:lstStyle>
          <a:p>
            <a:fld id="{CF8927CA-B969-F54E-B4E1-EFF17290A36F}" type="slidenum">
              <a:rPr lang="en-US" smtClean="0"/>
              <a:pPr/>
              <a:t>‹#›</a:t>
            </a:fld>
            <a:endParaRPr lang="en-US"/>
          </a:p>
        </p:txBody>
      </p:sp>
    </p:spTree>
    <p:extLst>
      <p:ext uri="{BB962C8B-B14F-4D97-AF65-F5344CB8AC3E}">
        <p14:creationId xmlns:p14="http://schemas.microsoft.com/office/powerpoint/2010/main" val="129029164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2 Columns, Content and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94D7F-773F-7FC4-33FE-356894EE72BB}"/>
              </a:ext>
            </a:extLst>
          </p:cNvPr>
          <p:cNvSpPr>
            <a:spLocks noGrp="1"/>
          </p:cNvSpPr>
          <p:nvPr>
            <p:ph type="title"/>
          </p:nvPr>
        </p:nvSpPr>
        <p:spPr>
          <a:xfrm>
            <a:off x="571500" y="342900"/>
            <a:ext cx="3932237" cy="1600200"/>
          </a:xfrm>
        </p:spPr>
        <p:txBody>
          <a:bodyPr anchor="t"/>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E01A3A9-3A24-886A-3B76-813D8F422B97}"/>
              </a:ext>
            </a:extLst>
          </p:cNvPr>
          <p:cNvSpPr>
            <a:spLocks noGrp="1"/>
          </p:cNvSpPr>
          <p:nvPr>
            <p:ph type="pic" idx="1"/>
          </p:nvPr>
        </p:nvSpPr>
        <p:spPr>
          <a:xfrm>
            <a:off x="4728475" y="342900"/>
            <a:ext cx="6853925" cy="5638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5129828-A9C8-495B-71E2-F28A4410DA7E}"/>
              </a:ext>
            </a:extLst>
          </p:cNvPr>
          <p:cNvSpPr>
            <a:spLocks noGrp="1"/>
          </p:cNvSpPr>
          <p:nvPr>
            <p:ph type="body" sz="half" idx="2"/>
          </p:nvPr>
        </p:nvSpPr>
        <p:spPr>
          <a:xfrm>
            <a:off x="571499" y="2101408"/>
            <a:ext cx="3932237" cy="388029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Slide Number Placeholder 5">
            <a:extLst>
              <a:ext uri="{FF2B5EF4-FFF2-40B4-BE49-F238E27FC236}">
                <a16:creationId xmlns:a16="http://schemas.microsoft.com/office/drawing/2014/main" id="{5540A90B-2FF4-36FB-E174-BC3964AF4BA9}"/>
              </a:ext>
            </a:extLst>
          </p:cNvPr>
          <p:cNvSpPr>
            <a:spLocks noGrp="1"/>
          </p:cNvSpPr>
          <p:nvPr>
            <p:ph type="sldNum" sz="quarter" idx="4"/>
          </p:nvPr>
        </p:nvSpPr>
        <p:spPr>
          <a:xfrm>
            <a:off x="571500" y="6442321"/>
            <a:ext cx="2743200" cy="202972"/>
          </a:xfrm>
          <a:prstGeom prst="rect">
            <a:avLst/>
          </a:prstGeom>
        </p:spPr>
        <p:txBody>
          <a:bodyPr vert="horz" lIns="91440" tIns="45720" rIns="91440" bIns="45720" rtlCol="0" anchor="ctr"/>
          <a:lstStyle>
            <a:lvl1pPr algn="l">
              <a:defRPr sz="1000">
                <a:solidFill>
                  <a:schemeClr val="bg1"/>
                </a:solidFill>
              </a:defRPr>
            </a:lvl1pPr>
          </a:lstStyle>
          <a:p>
            <a:fld id="{CF8927CA-B969-F54E-B4E1-EFF17290A36F}" type="slidenum">
              <a:rPr lang="en-US" smtClean="0"/>
              <a:pPr/>
              <a:t>‹#›</a:t>
            </a:fld>
            <a:endParaRPr lang="en-US"/>
          </a:p>
        </p:txBody>
      </p:sp>
    </p:spTree>
    <p:extLst>
      <p:ext uri="{BB962C8B-B14F-4D97-AF65-F5344CB8AC3E}">
        <p14:creationId xmlns:p14="http://schemas.microsoft.com/office/powerpoint/2010/main" val="254449290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lte, Chart, Table, Conten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B83E0FF-4CF0-8710-6753-02F68CCBEBDB}"/>
              </a:ext>
            </a:extLst>
          </p:cNvPr>
          <p:cNvSpPr>
            <a:spLocks noGrp="1"/>
          </p:cNvSpPr>
          <p:nvPr>
            <p:ph type="title"/>
          </p:nvPr>
        </p:nvSpPr>
        <p:spPr>
          <a:xfrm>
            <a:off x="571500" y="365125"/>
            <a:ext cx="11010900" cy="869705"/>
          </a:xfrm>
        </p:spPr>
        <p:txBody>
          <a:bodyPr/>
          <a:lstStyle/>
          <a:p>
            <a:r>
              <a:rPr lang="en-US"/>
              <a:t>Click to edit Master title style</a:t>
            </a:r>
          </a:p>
        </p:txBody>
      </p:sp>
      <p:sp>
        <p:nvSpPr>
          <p:cNvPr id="6" name="Content Placeholder 3">
            <a:extLst>
              <a:ext uri="{FF2B5EF4-FFF2-40B4-BE49-F238E27FC236}">
                <a16:creationId xmlns:a16="http://schemas.microsoft.com/office/drawing/2014/main" id="{02A757F0-4402-07D9-3B96-BC8EA4CF6880}"/>
              </a:ext>
            </a:extLst>
          </p:cNvPr>
          <p:cNvSpPr>
            <a:spLocks noGrp="1"/>
          </p:cNvSpPr>
          <p:nvPr>
            <p:ph sz="half" idx="2"/>
          </p:nvPr>
        </p:nvSpPr>
        <p:spPr>
          <a:xfrm>
            <a:off x="4322618" y="1411830"/>
            <a:ext cx="7259782" cy="4569869"/>
          </a:xfrm>
        </p:spPr>
        <p:txBody>
          <a:bodyPr/>
          <a:lstStyle/>
          <a:p>
            <a:pPr lvl="0"/>
            <a:r>
              <a:rPr lang="en-US"/>
              <a:t>Click to edit Master text styles</a:t>
            </a:r>
          </a:p>
          <a:p>
            <a:pPr lvl="1"/>
            <a:r>
              <a:rPr lang="en-US"/>
              <a:t>Second level</a:t>
            </a:r>
          </a:p>
          <a:p>
            <a:pPr lvl="2"/>
            <a:r>
              <a:rPr lang="en-US"/>
              <a:t>Third level</a:t>
            </a:r>
          </a:p>
        </p:txBody>
      </p:sp>
      <p:sp>
        <p:nvSpPr>
          <p:cNvPr id="8" name="Chart Placeholder 7">
            <a:extLst>
              <a:ext uri="{FF2B5EF4-FFF2-40B4-BE49-F238E27FC236}">
                <a16:creationId xmlns:a16="http://schemas.microsoft.com/office/drawing/2014/main" id="{9308BC07-079A-80E7-C56E-28631B83B855}"/>
              </a:ext>
            </a:extLst>
          </p:cNvPr>
          <p:cNvSpPr>
            <a:spLocks noGrp="1"/>
          </p:cNvSpPr>
          <p:nvPr>
            <p:ph type="chart" sz="quarter" idx="11"/>
          </p:nvPr>
        </p:nvSpPr>
        <p:spPr>
          <a:xfrm>
            <a:off x="571500" y="1411831"/>
            <a:ext cx="3560763" cy="2017169"/>
          </a:xfrm>
        </p:spPr>
        <p:txBody>
          <a:bodyPr/>
          <a:lstStyle/>
          <a:p>
            <a:endParaRPr lang="en-US"/>
          </a:p>
        </p:txBody>
      </p:sp>
      <p:sp>
        <p:nvSpPr>
          <p:cNvPr id="10" name="Table Placeholder 9">
            <a:extLst>
              <a:ext uri="{FF2B5EF4-FFF2-40B4-BE49-F238E27FC236}">
                <a16:creationId xmlns:a16="http://schemas.microsoft.com/office/drawing/2014/main" id="{8C820BE5-956E-DD4F-DD48-AEE9DB1F49ED}"/>
              </a:ext>
            </a:extLst>
          </p:cNvPr>
          <p:cNvSpPr>
            <a:spLocks noGrp="1"/>
          </p:cNvSpPr>
          <p:nvPr>
            <p:ph type="tbl" sz="quarter" idx="12"/>
          </p:nvPr>
        </p:nvSpPr>
        <p:spPr>
          <a:xfrm>
            <a:off x="571500" y="3686939"/>
            <a:ext cx="3560763" cy="2294761"/>
          </a:xfrm>
        </p:spPr>
        <p:txBody>
          <a:bodyPr/>
          <a:lstStyle/>
          <a:p>
            <a:endParaRPr lang="en-US"/>
          </a:p>
        </p:txBody>
      </p:sp>
      <p:sp>
        <p:nvSpPr>
          <p:cNvPr id="2" name="Slide Number Placeholder 5">
            <a:extLst>
              <a:ext uri="{FF2B5EF4-FFF2-40B4-BE49-F238E27FC236}">
                <a16:creationId xmlns:a16="http://schemas.microsoft.com/office/drawing/2014/main" id="{8F6F15B5-DC17-B833-5220-B31737124FEF}"/>
              </a:ext>
            </a:extLst>
          </p:cNvPr>
          <p:cNvSpPr>
            <a:spLocks noGrp="1"/>
          </p:cNvSpPr>
          <p:nvPr>
            <p:ph type="sldNum" sz="quarter" idx="4"/>
          </p:nvPr>
        </p:nvSpPr>
        <p:spPr>
          <a:xfrm>
            <a:off x="571500" y="6442321"/>
            <a:ext cx="2743200" cy="202972"/>
          </a:xfrm>
          <a:prstGeom prst="rect">
            <a:avLst/>
          </a:prstGeom>
        </p:spPr>
        <p:txBody>
          <a:bodyPr vert="horz" lIns="91440" tIns="45720" rIns="91440" bIns="45720" rtlCol="0" anchor="ctr"/>
          <a:lstStyle>
            <a:lvl1pPr algn="l">
              <a:defRPr sz="1000">
                <a:solidFill>
                  <a:schemeClr val="bg1"/>
                </a:solidFill>
              </a:defRPr>
            </a:lvl1pPr>
          </a:lstStyle>
          <a:p>
            <a:fld id="{CF8927CA-B969-F54E-B4E1-EFF17290A36F}" type="slidenum">
              <a:rPr lang="en-US" smtClean="0"/>
              <a:pPr/>
              <a:t>‹#›</a:t>
            </a:fld>
            <a:endParaRPr lang="en-US"/>
          </a:p>
        </p:txBody>
      </p:sp>
    </p:spTree>
    <p:extLst>
      <p:ext uri="{BB962C8B-B14F-4D97-AF65-F5344CB8AC3E}">
        <p14:creationId xmlns:p14="http://schemas.microsoft.com/office/powerpoint/2010/main" val="35089392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Content 3 Sub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FD25C-4B45-295A-BF15-BC431C994F09}"/>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96BC4655-E84B-DEF2-E5C3-C654BC2F0798}"/>
              </a:ext>
            </a:extLst>
          </p:cNvPr>
          <p:cNvSpPr>
            <a:spLocks noGrp="1"/>
          </p:cNvSpPr>
          <p:nvPr>
            <p:ph type="sldNum" sz="quarter" idx="10"/>
          </p:nvPr>
        </p:nvSpPr>
        <p:spPr>
          <a:xfrm>
            <a:off x="58695" y="6515100"/>
            <a:ext cx="2743200" cy="202972"/>
          </a:xfrm>
          <a:prstGeom prst="rect">
            <a:avLst/>
          </a:prstGeom>
        </p:spPr>
        <p:txBody>
          <a:bodyPr/>
          <a:lstStyle/>
          <a:p>
            <a:fld id="{CF8927CA-B969-F54E-B4E1-EFF17290A36F}" type="slidenum">
              <a:rPr lang="en-US" smtClean="0"/>
              <a:pPr/>
              <a:t>‹#›</a:t>
            </a:fld>
            <a:endParaRPr lang="en-US"/>
          </a:p>
        </p:txBody>
      </p:sp>
      <p:sp>
        <p:nvSpPr>
          <p:cNvPr id="5" name="Content Placeholder 4">
            <a:extLst>
              <a:ext uri="{FF2B5EF4-FFF2-40B4-BE49-F238E27FC236}">
                <a16:creationId xmlns:a16="http://schemas.microsoft.com/office/drawing/2014/main" id="{00FA0474-B88D-A87B-7682-2D56EE2CDB7F}"/>
              </a:ext>
            </a:extLst>
          </p:cNvPr>
          <p:cNvSpPr>
            <a:spLocks noGrp="1"/>
          </p:cNvSpPr>
          <p:nvPr>
            <p:ph sz="quarter" idx="11"/>
          </p:nvPr>
        </p:nvSpPr>
        <p:spPr>
          <a:xfrm>
            <a:off x="571500" y="1231900"/>
            <a:ext cx="5891213" cy="4749800"/>
          </a:xfrm>
        </p:spPr>
        <p:txBody>
          <a:bodyPr/>
          <a:lstStyle/>
          <a:p>
            <a:pPr lvl="0"/>
            <a:r>
              <a:rPr lang="en-US"/>
              <a:t>Click to edit Master text styles</a:t>
            </a:r>
          </a:p>
          <a:p>
            <a:pPr lvl="1"/>
            <a:r>
              <a:rPr lang="en-US"/>
              <a:t>Second level</a:t>
            </a:r>
          </a:p>
          <a:p>
            <a:pPr lvl="2"/>
            <a:r>
              <a:rPr lang="en-US"/>
              <a:t>Third level</a:t>
            </a:r>
          </a:p>
        </p:txBody>
      </p:sp>
      <p:sp>
        <p:nvSpPr>
          <p:cNvPr id="7" name="Content Placeholder 6">
            <a:extLst>
              <a:ext uri="{FF2B5EF4-FFF2-40B4-BE49-F238E27FC236}">
                <a16:creationId xmlns:a16="http://schemas.microsoft.com/office/drawing/2014/main" id="{C79C7A58-201B-9124-2605-365FA8EB1B1D}"/>
              </a:ext>
            </a:extLst>
          </p:cNvPr>
          <p:cNvSpPr>
            <a:spLocks noGrp="1"/>
          </p:cNvSpPr>
          <p:nvPr>
            <p:ph sz="quarter" idx="12"/>
          </p:nvPr>
        </p:nvSpPr>
        <p:spPr>
          <a:xfrm>
            <a:off x="6561138" y="1231899"/>
            <a:ext cx="4922837" cy="1415845"/>
          </a:xfrm>
        </p:spPr>
        <p:txBody>
          <a:bodyPr/>
          <a:lstStyle/>
          <a:p>
            <a:pPr lvl="0"/>
            <a:r>
              <a:rPr lang="en-US"/>
              <a:t>Click to edit Master text styles</a:t>
            </a:r>
          </a:p>
          <a:p>
            <a:pPr lvl="1"/>
            <a:r>
              <a:rPr lang="en-US"/>
              <a:t>Second level</a:t>
            </a:r>
          </a:p>
          <a:p>
            <a:pPr lvl="2"/>
            <a:r>
              <a:rPr lang="en-US"/>
              <a:t>Third level</a:t>
            </a:r>
          </a:p>
        </p:txBody>
      </p:sp>
      <p:sp>
        <p:nvSpPr>
          <p:cNvPr id="9" name="Content Placeholder 6">
            <a:extLst>
              <a:ext uri="{FF2B5EF4-FFF2-40B4-BE49-F238E27FC236}">
                <a16:creationId xmlns:a16="http://schemas.microsoft.com/office/drawing/2014/main" id="{7C51FF6B-93C0-E0EB-817F-357A29E42D21}"/>
              </a:ext>
            </a:extLst>
          </p:cNvPr>
          <p:cNvSpPr>
            <a:spLocks noGrp="1"/>
          </p:cNvSpPr>
          <p:nvPr>
            <p:ph sz="quarter" idx="13"/>
          </p:nvPr>
        </p:nvSpPr>
        <p:spPr>
          <a:xfrm>
            <a:off x="6561137" y="2814893"/>
            <a:ext cx="4922837" cy="1417894"/>
          </a:xfrm>
        </p:spPr>
        <p:txBody>
          <a:bodyPr/>
          <a:lstStyle/>
          <a:p>
            <a:pPr lvl="0"/>
            <a:r>
              <a:rPr lang="en-US"/>
              <a:t>Click to edit Master text styles</a:t>
            </a:r>
          </a:p>
          <a:p>
            <a:pPr lvl="1"/>
            <a:r>
              <a:rPr lang="en-US"/>
              <a:t>Second level</a:t>
            </a:r>
          </a:p>
          <a:p>
            <a:pPr lvl="2"/>
            <a:r>
              <a:rPr lang="en-US"/>
              <a:t>Third level</a:t>
            </a:r>
          </a:p>
        </p:txBody>
      </p:sp>
      <p:sp>
        <p:nvSpPr>
          <p:cNvPr id="10" name="Content Placeholder 6">
            <a:extLst>
              <a:ext uri="{FF2B5EF4-FFF2-40B4-BE49-F238E27FC236}">
                <a16:creationId xmlns:a16="http://schemas.microsoft.com/office/drawing/2014/main" id="{83F8E7C0-DA7B-E2A3-D76D-5515200899AD}"/>
              </a:ext>
            </a:extLst>
          </p:cNvPr>
          <p:cNvSpPr>
            <a:spLocks noGrp="1"/>
          </p:cNvSpPr>
          <p:nvPr>
            <p:ph sz="quarter" idx="14"/>
          </p:nvPr>
        </p:nvSpPr>
        <p:spPr>
          <a:xfrm>
            <a:off x="6561137" y="4399935"/>
            <a:ext cx="4922837" cy="1474839"/>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53145806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4 Quadra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4A528-E733-5EBF-285F-9525A592F11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7EC6E833-FA6C-CE68-C83C-448F934DD413}"/>
              </a:ext>
            </a:extLst>
          </p:cNvPr>
          <p:cNvSpPr>
            <a:spLocks noGrp="1"/>
          </p:cNvSpPr>
          <p:nvPr>
            <p:ph type="sldNum" sz="quarter" idx="10"/>
          </p:nvPr>
        </p:nvSpPr>
        <p:spPr>
          <a:xfrm>
            <a:off x="58695" y="6515100"/>
            <a:ext cx="2743200" cy="202972"/>
          </a:xfrm>
          <a:prstGeom prst="rect">
            <a:avLst/>
          </a:prstGeom>
        </p:spPr>
        <p:txBody>
          <a:bodyPr/>
          <a:lstStyle/>
          <a:p>
            <a:fld id="{CF8927CA-B969-F54E-B4E1-EFF17290A36F}" type="slidenum">
              <a:rPr lang="en-US" smtClean="0"/>
              <a:pPr/>
              <a:t>‹#›</a:t>
            </a:fld>
            <a:endParaRPr lang="en-US"/>
          </a:p>
        </p:txBody>
      </p:sp>
      <p:sp>
        <p:nvSpPr>
          <p:cNvPr id="5" name="Content Placeholder 4">
            <a:extLst>
              <a:ext uri="{FF2B5EF4-FFF2-40B4-BE49-F238E27FC236}">
                <a16:creationId xmlns:a16="http://schemas.microsoft.com/office/drawing/2014/main" id="{FF7EDC66-7D35-B643-7DB5-A7CAF4196DE6}"/>
              </a:ext>
            </a:extLst>
          </p:cNvPr>
          <p:cNvSpPr>
            <a:spLocks noGrp="1"/>
          </p:cNvSpPr>
          <p:nvPr>
            <p:ph sz="quarter" idx="11"/>
          </p:nvPr>
        </p:nvSpPr>
        <p:spPr>
          <a:xfrm>
            <a:off x="649287" y="1336675"/>
            <a:ext cx="5303520" cy="1931925"/>
          </a:xfrm>
        </p:spPr>
        <p:txBody>
          <a:bodyPr/>
          <a:lstStyle/>
          <a:p>
            <a:pPr lvl="0"/>
            <a:r>
              <a:rPr lang="en-US"/>
              <a:t>Click to edit Master text styles</a:t>
            </a:r>
          </a:p>
          <a:p>
            <a:pPr lvl="1"/>
            <a:r>
              <a:rPr lang="en-US"/>
              <a:t>Second level</a:t>
            </a:r>
          </a:p>
          <a:p>
            <a:pPr lvl="2"/>
            <a:r>
              <a:rPr lang="en-US"/>
              <a:t>Third level</a:t>
            </a:r>
          </a:p>
        </p:txBody>
      </p:sp>
      <p:sp>
        <p:nvSpPr>
          <p:cNvPr id="6" name="Content Placeholder 4">
            <a:extLst>
              <a:ext uri="{FF2B5EF4-FFF2-40B4-BE49-F238E27FC236}">
                <a16:creationId xmlns:a16="http://schemas.microsoft.com/office/drawing/2014/main" id="{E9A22E6F-5F7B-0CD8-7AF5-FE6A3D501191}"/>
              </a:ext>
            </a:extLst>
          </p:cNvPr>
          <p:cNvSpPr>
            <a:spLocks noGrp="1"/>
          </p:cNvSpPr>
          <p:nvPr>
            <p:ph sz="quarter" idx="12"/>
          </p:nvPr>
        </p:nvSpPr>
        <p:spPr>
          <a:xfrm>
            <a:off x="6228736" y="1336675"/>
            <a:ext cx="5303520" cy="1931925"/>
          </a:xfrm>
        </p:spPr>
        <p:txBody>
          <a:bodyPr/>
          <a:lstStyle/>
          <a:p>
            <a:pPr lvl="0"/>
            <a:r>
              <a:rPr lang="en-US"/>
              <a:t>Click to edit Master text styles</a:t>
            </a:r>
          </a:p>
          <a:p>
            <a:pPr lvl="1"/>
            <a:r>
              <a:rPr lang="en-US"/>
              <a:t>Second level</a:t>
            </a:r>
          </a:p>
          <a:p>
            <a:pPr lvl="2"/>
            <a:r>
              <a:rPr lang="en-US"/>
              <a:t>Third level</a:t>
            </a:r>
          </a:p>
        </p:txBody>
      </p:sp>
      <p:sp>
        <p:nvSpPr>
          <p:cNvPr id="9" name="Content Placeholder 4">
            <a:extLst>
              <a:ext uri="{FF2B5EF4-FFF2-40B4-BE49-F238E27FC236}">
                <a16:creationId xmlns:a16="http://schemas.microsoft.com/office/drawing/2014/main" id="{B4114D9C-B923-33C3-1F30-906641417CC9}"/>
              </a:ext>
            </a:extLst>
          </p:cNvPr>
          <p:cNvSpPr>
            <a:spLocks noGrp="1"/>
          </p:cNvSpPr>
          <p:nvPr>
            <p:ph sz="quarter" idx="13"/>
          </p:nvPr>
        </p:nvSpPr>
        <p:spPr>
          <a:xfrm>
            <a:off x="649287" y="3593805"/>
            <a:ext cx="5303520" cy="1931925"/>
          </a:xfrm>
        </p:spPr>
        <p:txBody>
          <a:bodyPr/>
          <a:lstStyle/>
          <a:p>
            <a:pPr lvl="0"/>
            <a:r>
              <a:rPr lang="en-US"/>
              <a:t>Click to edit Master text styles</a:t>
            </a:r>
          </a:p>
          <a:p>
            <a:pPr lvl="1"/>
            <a:r>
              <a:rPr lang="en-US"/>
              <a:t>Second level</a:t>
            </a:r>
          </a:p>
          <a:p>
            <a:pPr lvl="2"/>
            <a:r>
              <a:rPr lang="en-US"/>
              <a:t>Third level</a:t>
            </a:r>
          </a:p>
        </p:txBody>
      </p:sp>
      <p:sp>
        <p:nvSpPr>
          <p:cNvPr id="10" name="Content Placeholder 4">
            <a:extLst>
              <a:ext uri="{FF2B5EF4-FFF2-40B4-BE49-F238E27FC236}">
                <a16:creationId xmlns:a16="http://schemas.microsoft.com/office/drawing/2014/main" id="{78324049-3A23-DB3C-C221-99A1FD52F158}"/>
              </a:ext>
            </a:extLst>
          </p:cNvPr>
          <p:cNvSpPr>
            <a:spLocks noGrp="1"/>
          </p:cNvSpPr>
          <p:nvPr>
            <p:ph sz="quarter" idx="14"/>
          </p:nvPr>
        </p:nvSpPr>
        <p:spPr>
          <a:xfrm>
            <a:off x="6228736" y="3593805"/>
            <a:ext cx="5303520" cy="193192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4064477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063433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cSld name="1_Title and Conte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A77888C-966D-37B9-C570-528A71CEBC45}"/>
              </a:ext>
            </a:extLst>
          </p:cNvPr>
          <p:cNvSpPr>
            <a:spLocks noGrp="1"/>
          </p:cNvSpPr>
          <p:nvPr>
            <p:ph type="body" sz="quarter" idx="10" hasCustomPrompt="1"/>
          </p:nvPr>
        </p:nvSpPr>
        <p:spPr>
          <a:xfrm>
            <a:off x="662517" y="309563"/>
            <a:ext cx="10987616" cy="882651"/>
          </a:xfrm>
          <a:prstGeom prst="rect">
            <a:avLst/>
          </a:prstGeom>
        </p:spPr>
        <p:txBody>
          <a:bodyPr/>
          <a:lstStyle>
            <a:lvl1pPr marL="0" indent="0">
              <a:buNone/>
              <a:defRPr b="1"/>
            </a:lvl1pPr>
          </a:lstStyle>
          <a:p>
            <a:pPr lvl="0"/>
            <a:r>
              <a:rPr lang="en-US"/>
              <a:t>Click to edit slide title</a:t>
            </a:r>
          </a:p>
        </p:txBody>
      </p:sp>
      <p:sp>
        <p:nvSpPr>
          <p:cNvPr id="7" name="Content Placeholder 6">
            <a:extLst>
              <a:ext uri="{FF2B5EF4-FFF2-40B4-BE49-F238E27FC236}">
                <a16:creationId xmlns:a16="http://schemas.microsoft.com/office/drawing/2014/main" id="{5C9F07B7-48E1-DCB4-1D61-95202844C0E3}"/>
              </a:ext>
            </a:extLst>
          </p:cNvPr>
          <p:cNvSpPr>
            <a:spLocks noGrp="1"/>
          </p:cNvSpPr>
          <p:nvPr>
            <p:ph sz="quarter" idx="11"/>
          </p:nvPr>
        </p:nvSpPr>
        <p:spPr>
          <a:xfrm>
            <a:off x="662519" y="1646690"/>
            <a:ext cx="9317567" cy="34163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 name="Picture 1">
            <a:extLst>
              <a:ext uri="{FF2B5EF4-FFF2-40B4-BE49-F238E27FC236}">
                <a16:creationId xmlns:a16="http://schemas.microsoft.com/office/drawing/2014/main" id="{98C52805-C275-BE28-DD0C-76170B63D3BC}"/>
              </a:ext>
            </a:extLst>
          </p:cNvPr>
          <p:cNvPicPr>
            <a:picLocks noChangeAspect="1"/>
          </p:cNvPicPr>
          <p:nvPr userDrawn="1"/>
        </p:nvPicPr>
        <p:blipFill>
          <a:blip r:embed="rId2"/>
          <a:stretch>
            <a:fillRect/>
          </a:stretch>
        </p:blipFill>
        <p:spPr>
          <a:xfrm>
            <a:off x="0" y="6211827"/>
            <a:ext cx="12192000" cy="646175"/>
          </a:xfrm>
          <a:prstGeom prst="rect">
            <a:avLst/>
          </a:prstGeom>
        </p:spPr>
      </p:pic>
    </p:spTree>
    <p:extLst>
      <p:ext uri="{BB962C8B-B14F-4D97-AF65-F5344CB8AC3E}">
        <p14:creationId xmlns:p14="http://schemas.microsoft.com/office/powerpoint/2010/main" val="3631988318"/>
      </p:ext>
    </p:extLst>
  </p:cSld>
  <p:clrMapOvr>
    <a:masterClrMapping/>
  </p:clrMapOvr>
  <p:hf hdr="0"/>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3736A2AE-05CC-8E4D-AF11-7216B1A2B137}"/>
              </a:ext>
            </a:extLst>
          </p:cNvPr>
          <p:cNvSpPr>
            <a:spLocks noGrp="1"/>
          </p:cNvSpPr>
          <p:nvPr>
            <p:ph type="ctrTitle"/>
          </p:nvPr>
        </p:nvSpPr>
        <p:spPr>
          <a:xfrm>
            <a:off x="199810" y="2"/>
            <a:ext cx="7891385" cy="1110557"/>
          </a:xfrm>
          <a:prstGeom prst="rect">
            <a:avLst/>
          </a:prstGeom>
        </p:spPr>
        <p:txBody>
          <a:bodyPr anchor="ctr"/>
          <a:lstStyle>
            <a:lvl1pPr algn="l">
              <a:defRPr sz="4267">
                <a:solidFill>
                  <a:schemeClr val="bg1"/>
                </a:solidFill>
              </a:defRPr>
            </a:lvl1pPr>
          </a:lstStyle>
          <a:p>
            <a:r>
              <a:rPr lang="en-US"/>
              <a:t>Click to edit Master title style</a:t>
            </a:r>
          </a:p>
        </p:txBody>
      </p:sp>
    </p:spTree>
    <p:extLst>
      <p:ext uri="{BB962C8B-B14F-4D97-AF65-F5344CB8AC3E}">
        <p14:creationId xmlns:p14="http://schemas.microsoft.com/office/powerpoint/2010/main" val="134726781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E87A35F-175C-7145-9D13-EE37D6340101}"/>
              </a:ext>
            </a:extLst>
          </p:cNvPr>
          <p:cNvSpPr>
            <a:spLocks noGrp="1"/>
          </p:cNvSpPr>
          <p:nvPr>
            <p:ph type="ctrTitle"/>
          </p:nvPr>
        </p:nvSpPr>
        <p:spPr>
          <a:xfrm>
            <a:off x="199812" y="3"/>
            <a:ext cx="7891385" cy="1110557"/>
          </a:xfrm>
          <a:prstGeom prst="rect">
            <a:avLst/>
          </a:prstGeom>
        </p:spPr>
        <p:txBody>
          <a:bodyPr anchor="ctr"/>
          <a:lstStyle>
            <a:lvl1pPr algn="l">
              <a:defRPr sz="4267">
                <a:solidFill>
                  <a:schemeClr val="bg1"/>
                </a:solidFill>
              </a:defRPr>
            </a:lvl1pPr>
          </a:lstStyle>
          <a:p>
            <a:r>
              <a:rPr lang="en-US"/>
              <a:t>Click to edit Master title style</a:t>
            </a:r>
          </a:p>
        </p:txBody>
      </p:sp>
    </p:spTree>
    <p:extLst>
      <p:ext uri="{BB962C8B-B14F-4D97-AF65-F5344CB8AC3E}">
        <p14:creationId xmlns:p14="http://schemas.microsoft.com/office/powerpoint/2010/main" val="362950494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4" descr="Click to edit slide title">
            <a:extLst>
              <a:ext uri="{FF2B5EF4-FFF2-40B4-BE49-F238E27FC236}">
                <a16:creationId xmlns:a16="http://schemas.microsoft.com/office/drawing/2014/main" id="{B8AA64D2-81A6-3DA1-0308-527ED14FC820}"/>
              </a:ext>
            </a:extLst>
          </p:cNvPr>
          <p:cNvSpPr>
            <a:spLocks noGrp="1"/>
          </p:cNvSpPr>
          <p:nvPr>
            <p:ph type="body" sz="quarter" idx="10" hasCustomPrompt="1"/>
          </p:nvPr>
        </p:nvSpPr>
        <p:spPr>
          <a:xfrm>
            <a:off x="438248" y="352983"/>
            <a:ext cx="10769600" cy="1276351"/>
          </a:xfrm>
          <a:prstGeom prst="rect">
            <a:avLst/>
          </a:prstGeom>
        </p:spPr>
        <p:txBody>
          <a:bodyPr>
            <a:normAutofit/>
          </a:bodyPr>
          <a:lstStyle>
            <a:lvl1pPr marL="0" indent="0">
              <a:buNone/>
              <a:defRPr sz="3733" b="1"/>
            </a:lvl1pPr>
          </a:lstStyle>
          <a:p>
            <a:pPr lvl="0"/>
            <a:r>
              <a:rPr lang="en-US"/>
              <a:t>Click to edit slide title</a:t>
            </a:r>
          </a:p>
        </p:txBody>
      </p:sp>
    </p:spTree>
    <p:extLst>
      <p:ext uri="{BB962C8B-B14F-4D97-AF65-F5344CB8AC3E}">
        <p14:creationId xmlns:p14="http://schemas.microsoft.com/office/powerpoint/2010/main" val="161863651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Three Column">
    <p:spTree>
      <p:nvGrpSpPr>
        <p:cNvPr id="1" name=""/>
        <p:cNvGrpSpPr/>
        <p:nvPr/>
      </p:nvGrpSpPr>
      <p:grpSpPr>
        <a:xfrm>
          <a:off x="0" y="0"/>
          <a:ext cx="0" cy="0"/>
          <a:chOff x="0" y="0"/>
          <a:chExt cx="0" cy="0"/>
        </a:xfrm>
      </p:grpSpPr>
      <p:sp>
        <p:nvSpPr>
          <p:cNvPr id="16" name="Text Placeholder 8">
            <a:extLst>
              <a:ext uri="{FF2B5EF4-FFF2-40B4-BE49-F238E27FC236}">
                <a16:creationId xmlns:a16="http://schemas.microsoft.com/office/drawing/2014/main" id="{954B97AC-0834-A121-5775-6F2BE24BA76A}"/>
              </a:ext>
            </a:extLst>
          </p:cNvPr>
          <p:cNvSpPr>
            <a:spLocks noGrp="1"/>
          </p:cNvSpPr>
          <p:nvPr>
            <p:ph type="body" sz="quarter" idx="14" hasCustomPrompt="1"/>
          </p:nvPr>
        </p:nvSpPr>
        <p:spPr>
          <a:xfrm>
            <a:off x="8331547" y="2329990"/>
            <a:ext cx="2920256" cy="1323439"/>
          </a:xfrm>
        </p:spPr>
        <p:txBody>
          <a:bodyPr wrap="square">
            <a:spAutoFit/>
          </a:bodyPr>
          <a:lstStyle>
            <a:lvl1pPr>
              <a:lnSpc>
                <a:spcPct val="100000"/>
              </a:lnSpc>
              <a:defRPr sz="1600">
                <a:solidFill>
                  <a:schemeClr val="tx2"/>
                </a:solidFill>
              </a:defRPr>
            </a:lvl1pPr>
          </a:lstStyle>
          <a:p>
            <a:pPr lvl="0"/>
            <a:r>
              <a:rPr lang="en-GB"/>
              <a:t>Try not to fill up the slide with the full text of what you plan to say. Instead, stick to the main points and give any additional context verbally.</a:t>
            </a:r>
            <a:endParaRPr lang="en-US"/>
          </a:p>
        </p:txBody>
      </p:sp>
      <p:sp>
        <p:nvSpPr>
          <p:cNvPr id="17" name="Text Placeholder 8">
            <a:extLst>
              <a:ext uri="{FF2B5EF4-FFF2-40B4-BE49-F238E27FC236}">
                <a16:creationId xmlns:a16="http://schemas.microsoft.com/office/drawing/2014/main" id="{1C9C03D1-B51C-AB33-052F-9040D0E01604}"/>
              </a:ext>
            </a:extLst>
          </p:cNvPr>
          <p:cNvSpPr>
            <a:spLocks noGrp="1"/>
          </p:cNvSpPr>
          <p:nvPr>
            <p:ph type="body" sz="quarter" idx="15" hasCustomPrompt="1"/>
          </p:nvPr>
        </p:nvSpPr>
        <p:spPr>
          <a:xfrm>
            <a:off x="8330804" y="1622809"/>
            <a:ext cx="2797394" cy="461665"/>
          </a:xfrm>
        </p:spPr>
        <p:txBody>
          <a:bodyPr wrap="square">
            <a:spAutoFit/>
          </a:bodyPr>
          <a:lstStyle>
            <a:lvl1pPr>
              <a:lnSpc>
                <a:spcPct val="100000"/>
              </a:lnSpc>
              <a:defRPr sz="2400" b="1" i="0">
                <a:solidFill>
                  <a:schemeClr val="accent1"/>
                </a:solidFill>
                <a:latin typeface="Palanquin SemiBold" panose="020B0004020203020204" pitchFamily="34" charset="77"/>
                <a:cs typeface="Palanquin SemiBold" panose="020B0004020203020204" pitchFamily="34" charset="77"/>
              </a:defRPr>
            </a:lvl1pPr>
          </a:lstStyle>
          <a:p>
            <a:pPr lvl="0"/>
            <a:r>
              <a:rPr lang="en-GB"/>
              <a:t>Column Heading</a:t>
            </a:r>
            <a:endParaRPr lang="en-US"/>
          </a:p>
        </p:txBody>
      </p:sp>
      <p:sp>
        <p:nvSpPr>
          <p:cNvPr id="14" name="Text Placeholder 8">
            <a:extLst>
              <a:ext uri="{FF2B5EF4-FFF2-40B4-BE49-F238E27FC236}">
                <a16:creationId xmlns:a16="http://schemas.microsoft.com/office/drawing/2014/main" id="{92355FA4-EEAF-E4A4-C6B2-73BEA17376F3}"/>
              </a:ext>
            </a:extLst>
          </p:cNvPr>
          <p:cNvSpPr>
            <a:spLocks noGrp="1"/>
          </p:cNvSpPr>
          <p:nvPr>
            <p:ph type="body" sz="quarter" idx="12" hasCustomPrompt="1"/>
          </p:nvPr>
        </p:nvSpPr>
        <p:spPr>
          <a:xfrm>
            <a:off x="4611317" y="2331999"/>
            <a:ext cx="2920256" cy="1323439"/>
          </a:xfrm>
        </p:spPr>
        <p:txBody>
          <a:bodyPr wrap="square">
            <a:spAutoFit/>
          </a:bodyPr>
          <a:lstStyle>
            <a:lvl1pPr>
              <a:lnSpc>
                <a:spcPct val="100000"/>
              </a:lnSpc>
              <a:defRPr sz="1600">
                <a:solidFill>
                  <a:schemeClr val="tx2"/>
                </a:solidFill>
              </a:defRPr>
            </a:lvl1pPr>
          </a:lstStyle>
          <a:p>
            <a:pPr lvl="0"/>
            <a:r>
              <a:rPr lang="en-GB"/>
              <a:t>Try not to fill up the slide with the full text of what you plan to say. Instead, stick to the main points and give any additional context verbally.</a:t>
            </a:r>
            <a:endParaRPr lang="en-US"/>
          </a:p>
        </p:txBody>
      </p:sp>
      <p:sp>
        <p:nvSpPr>
          <p:cNvPr id="15" name="Text Placeholder 8">
            <a:extLst>
              <a:ext uri="{FF2B5EF4-FFF2-40B4-BE49-F238E27FC236}">
                <a16:creationId xmlns:a16="http://schemas.microsoft.com/office/drawing/2014/main" id="{D45AFEB3-A0BD-3F79-2092-2F0182FC84AC}"/>
              </a:ext>
            </a:extLst>
          </p:cNvPr>
          <p:cNvSpPr>
            <a:spLocks noGrp="1"/>
          </p:cNvSpPr>
          <p:nvPr>
            <p:ph type="body" sz="quarter" idx="13" hasCustomPrompt="1"/>
          </p:nvPr>
        </p:nvSpPr>
        <p:spPr>
          <a:xfrm>
            <a:off x="4610574" y="1622809"/>
            <a:ext cx="2797394" cy="461665"/>
          </a:xfrm>
        </p:spPr>
        <p:txBody>
          <a:bodyPr wrap="square">
            <a:spAutoFit/>
          </a:bodyPr>
          <a:lstStyle>
            <a:lvl1pPr>
              <a:lnSpc>
                <a:spcPct val="100000"/>
              </a:lnSpc>
              <a:defRPr sz="2400" b="1" i="0">
                <a:solidFill>
                  <a:schemeClr val="accent1"/>
                </a:solidFill>
                <a:latin typeface="Palanquin SemiBold" panose="020B0004020203020204" pitchFamily="34" charset="77"/>
                <a:cs typeface="Palanquin SemiBold" panose="020B0004020203020204" pitchFamily="34" charset="77"/>
              </a:defRPr>
            </a:lvl1pPr>
          </a:lstStyle>
          <a:p>
            <a:pPr lvl="0"/>
            <a:r>
              <a:rPr lang="en-GB"/>
              <a:t>Column Heading</a:t>
            </a:r>
            <a:endParaRPr lang="en-US"/>
          </a:p>
        </p:txBody>
      </p:sp>
      <p:sp>
        <p:nvSpPr>
          <p:cNvPr id="10" name="Text Placeholder 8">
            <a:extLst>
              <a:ext uri="{FF2B5EF4-FFF2-40B4-BE49-F238E27FC236}">
                <a16:creationId xmlns:a16="http://schemas.microsoft.com/office/drawing/2014/main" id="{74CF75E1-9B38-2041-F2FA-4555BD36CEE5}"/>
              </a:ext>
            </a:extLst>
          </p:cNvPr>
          <p:cNvSpPr>
            <a:spLocks noGrp="1"/>
          </p:cNvSpPr>
          <p:nvPr>
            <p:ph type="body" sz="quarter" idx="11" hasCustomPrompt="1"/>
          </p:nvPr>
        </p:nvSpPr>
        <p:spPr>
          <a:xfrm>
            <a:off x="891087" y="2329991"/>
            <a:ext cx="2920256" cy="1323439"/>
          </a:xfrm>
        </p:spPr>
        <p:txBody>
          <a:bodyPr wrap="square">
            <a:spAutoFit/>
          </a:bodyPr>
          <a:lstStyle>
            <a:lvl1pPr>
              <a:lnSpc>
                <a:spcPct val="100000"/>
              </a:lnSpc>
              <a:defRPr sz="1600">
                <a:solidFill>
                  <a:schemeClr val="tx2"/>
                </a:solidFill>
              </a:defRPr>
            </a:lvl1pPr>
          </a:lstStyle>
          <a:p>
            <a:pPr lvl="0"/>
            <a:r>
              <a:rPr lang="en-GB"/>
              <a:t>Try not to fill up the slide with the full text of what you plan to say. Instead, stick to the main points and give any additional context verbally.</a:t>
            </a:r>
            <a:endParaRPr lang="en-US"/>
          </a:p>
        </p:txBody>
      </p:sp>
      <p:sp>
        <p:nvSpPr>
          <p:cNvPr id="9" name="Text Placeholder 8">
            <a:extLst>
              <a:ext uri="{FF2B5EF4-FFF2-40B4-BE49-F238E27FC236}">
                <a16:creationId xmlns:a16="http://schemas.microsoft.com/office/drawing/2014/main" id="{DB4BC858-6A32-0827-6DA1-CFE805C7B07D}"/>
              </a:ext>
            </a:extLst>
          </p:cNvPr>
          <p:cNvSpPr>
            <a:spLocks noGrp="1"/>
          </p:cNvSpPr>
          <p:nvPr>
            <p:ph type="body" sz="quarter" idx="10" hasCustomPrompt="1"/>
          </p:nvPr>
        </p:nvSpPr>
        <p:spPr>
          <a:xfrm>
            <a:off x="890344" y="1622809"/>
            <a:ext cx="2797394" cy="461665"/>
          </a:xfrm>
        </p:spPr>
        <p:txBody>
          <a:bodyPr wrap="square">
            <a:spAutoFit/>
          </a:bodyPr>
          <a:lstStyle>
            <a:lvl1pPr>
              <a:lnSpc>
                <a:spcPct val="100000"/>
              </a:lnSpc>
              <a:defRPr sz="2400" b="1" i="0">
                <a:solidFill>
                  <a:schemeClr val="accent1"/>
                </a:solidFill>
                <a:latin typeface="Palanquin SemiBold" panose="020B0004020203020204" pitchFamily="34" charset="77"/>
                <a:cs typeface="Palanquin SemiBold" panose="020B0004020203020204" pitchFamily="34" charset="77"/>
              </a:defRPr>
            </a:lvl1pPr>
          </a:lstStyle>
          <a:p>
            <a:pPr lvl="0"/>
            <a:r>
              <a:rPr lang="en-GB"/>
              <a:t>Column Heading</a:t>
            </a:r>
            <a:endParaRPr lang="en-US"/>
          </a:p>
        </p:txBody>
      </p:sp>
      <p:cxnSp>
        <p:nvCxnSpPr>
          <p:cNvPr id="3" name="Straight Connector 2">
            <a:extLst>
              <a:ext uri="{FF2B5EF4-FFF2-40B4-BE49-F238E27FC236}">
                <a16:creationId xmlns:a16="http://schemas.microsoft.com/office/drawing/2014/main" id="{A4B203F4-A8E2-666F-D66E-61A55B570F1B}"/>
              </a:ext>
            </a:extLst>
          </p:cNvPr>
          <p:cNvCxnSpPr>
            <a:cxnSpLocks/>
          </p:cNvCxnSpPr>
          <p:nvPr userDrawn="1"/>
        </p:nvCxnSpPr>
        <p:spPr>
          <a:xfrm>
            <a:off x="4180114" y="1145512"/>
            <a:ext cx="0" cy="4089679"/>
          </a:xfrm>
          <a:prstGeom prst="line">
            <a:avLst/>
          </a:prstGeom>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1549E1C7-1885-367C-F5CA-62AD078A6063}"/>
              </a:ext>
            </a:extLst>
          </p:cNvPr>
          <p:cNvCxnSpPr>
            <a:cxnSpLocks/>
          </p:cNvCxnSpPr>
          <p:nvPr userDrawn="1"/>
        </p:nvCxnSpPr>
        <p:spPr>
          <a:xfrm>
            <a:off x="7948246" y="1145512"/>
            <a:ext cx="0" cy="4089679"/>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113458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Full Screen Large Graphics">
  <p:cSld name="Full Screen Large Graphics">
    <p:spTree>
      <p:nvGrpSpPr>
        <p:cNvPr id="1" name="Shape 14"/>
        <p:cNvGrpSpPr/>
        <p:nvPr/>
      </p:nvGrpSpPr>
      <p:grpSpPr>
        <a:xfrm>
          <a:off x="0" y="0"/>
          <a:ext cx="0" cy="0"/>
          <a:chOff x="0" y="0"/>
          <a:chExt cx="0" cy="0"/>
        </a:xfrm>
      </p:grpSpPr>
      <p:sp>
        <p:nvSpPr>
          <p:cNvPr id="15" name="Google Shape;15;p171"/>
          <p:cNvSpPr txBox="1">
            <a:spLocks noGrp="1"/>
          </p:cNvSpPr>
          <p:nvPr>
            <p:ph type="title"/>
          </p:nvPr>
        </p:nvSpPr>
        <p:spPr>
          <a:xfrm>
            <a:off x="268224" y="335618"/>
            <a:ext cx="11774579" cy="535491"/>
          </a:xfrm>
          <a:prstGeom prst="rect">
            <a:avLst/>
          </a:prstGeom>
          <a:noFill/>
          <a:ln>
            <a:noFill/>
          </a:ln>
        </p:spPr>
        <p:txBody>
          <a:bodyPr spcFirstLastPara="1" wrap="square" lIns="91425" tIns="45700" rIns="91425" bIns="45700" anchor="b" anchorCtr="0">
            <a:spAutoFit/>
          </a:bodyPr>
          <a:lstStyle>
            <a:lvl1pPr marR="0" lvl="0" algn="l" rtl="0">
              <a:lnSpc>
                <a:spcPct val="90000"/>
              </a:lnSpc>
              <a:spcBef>
                <a:spcPts val="0"/>
              </a:spcBef>
              <a:spcAft>
                <a:spcPts val="0"/>
              </a:spcAft>
              <a:buClr>
                <a:schemeClr val="dk2"/>
              </a:buClr>
              <a:buSzPts val="2400"/>
              <a:buFont typeface="Calibri"/>
              <a:buNone/>
              <a:defRPr sz="3200" b="1" i="0" u="none" strike="noStrike" cap="none">
                <a:solidFill>
                  <a:schemeClr val="dk2"/>
                </a:solidFill>
                <a:latin typeface="Calibri"/>
                <a:ea typeface="Calibri"/>
                <a:cs typeface="Calibri"/>
                <a:sym typeface="Calibri"/>
              </a:defRPr>
            </a:lvl1pPr>
            <a:lvl2pPr lvl="1">
              <a:spcBef>
                <a:spcPts val="0"/>
              </a:spcBef>
              <a:spcAft>
                <a:spcPts val="0"/>
              </a:spcAft>
              <a:buSzPts val="1400"/>
              <a:buNone/>
              <a:defRPr sz="2400"/>
            </a:lvl2pPr>
            <a:lvl3pPr lvl="2">
              <a:spcBef>
                <a:spcPts val="0"/>
              </a:spcBef>
              <a:spcAft>
                <a:spcPts val="0"/>
              </a:spcAft>
              <a:buSzPts val="1400"/>
              <a:buNone/>
              <a:defRPr sz="2400"/>
            </a:lvl3pPr>
            <a:lvl4pPr lvl="3">
              <a:spcBef>
                <a:spcPts val="0"/>
              </a:spcBef>
              <a:spcAft>
                <a:spcPts val="0"/>
              </a:spcAft>
              <a:buSzPts val="1400"/>
              <a:buNone/>
              <a:defRPr sz="2400"/>
            </a:lvl4pPr>
            <a:lvl5pPr lvl="4">
              <a:spcBef>
                <a:spcPts val="0"/>
              </a:spcBef>
              <a:spcAft>
                <a:spcPts val="0"/>
              </a:spcAft>
              <a:buSzPts val="1400"/>
              <a:buNone/>
              <a:defRPr sz="2400"/>
            </a:lvl5pPr>
            <a:lvl6pPr lvl="5">
              <a:spcBef>
                <a:spcPts val="0"/>
              </a:spcBef>
              <a:spcAft>
                <a:spcPts val="0"/>
              </a:spcAft>
              <a:buSzPts val="1400"/>
              <a:buNone/>
              <a:defRPr sz="2400"/>
            </a:lvl6pPr>
            <a:lvl7pPr lvl="6">
              <a:spcBef>
                <a:spcPts val="0"/>
              </a:spcBef>
              <a:spcAft>
                <a:spcPts val="0"/>
              </a:spcAft>
              <a:buSzPts val="1400"/>
              <a:buNone/>
              <a:defRPr sz="2400"/>
            </a:lvl7pPr>
            <a:lvl8pPr lvl="7">
              <a:spcBef>
                <a:spcPts val="0"/>
              </a:spcBef>
              <a:spcAft>
                <a:spcPts val="0"/>
              </a:spcAft>
              <a:buSzPts val="1400"/>
              <a:buNone/>
              <a:defRPr sz="2400"/>
            </a:lvl8pPr>
            <a:lvl9pPr lvl="8">
              <a:spcBef>
                <a:spcPts val="0"/>
              </a:spcBef>
              <a:spcAft>
                <a:spcPts val="0"/>
              </a:spcAft>
              <a:buSzPts val="1400"/>
              <a:buNone/>
              <a:defRPr sz="2400"/>
            </a:lvl9pPr>
          </a:lstStyle>
          <a:p>
            <a:endParaRPr/>
          </a:p>
        </p:txBody>
      </p:sp>
    </p:spTree>
    <p:extLst>
      <p:ext uri="{BB962C8B-B14F-4D97-AF65-F5344CB8AC3E}">
        <p14:creationId xmlns:p14="http://schemas.microsoft.com/office/powerpoint/2010/main" val="1008607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image" Target="../media/image5.png"/><Relationship Id="rId2" Type="http://schemas.openxmlformats.org/officeDocument/2006/relationships/slideLayout" Target="../slideLayouts/slideLayout28.xml"/><Relationship Id="rId16" Type="http://schemas.openxmlformats.org/officeDocument/2006/relationships/theme" Target="../theme/theme2.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18" Type="http://schemas.openxmlformats.org/officeDocument/2006/relationships/slideLayout" Target="../slideLayouts/slideLayout59.xml"/><Relationship Id="rId3" Type="http://schemas.openxmlformats.org/officeDocument/2006/relationships/slideLayout" Target="../slideLayouts/slideLayout44.xml"/><Relationship Id="rId21" Type="http://schemas.openxmlformats.org/officeDocument/2006/relationships/slideLayout" Target="../slideLayouts/slideLayout62.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slideLayout" Target="../slideLayouts/slideLayout58.xml"/><Relationship Id="rId2" Type="http://schemas.openxmlformats.org/officeDocument/2006/relationships/slideLayout" Target="../slideLayouts/slideLayout43.xml"/><Relationship Id="rId16" Type="http://schemas.openxmlformats.org/officeDocument/2006/relationships/slideLayout" Target="../slideLayouts/slideLayout57.xml"/><Relationship Id="rId20" Type="http://schemas.openxmlformats.org/officeDocument/2006/relationships/slideLayout" Target="../slideLayouts/slideLayout61.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23" Type="http://schemas.openxmlformats.org/officeDocument/2006/relationships/image" Target="../media/image5.png"/><Relationship Id="rId10" Type="http://schemas.openxmlformats.org/officeDocument/2006/relationships/slideLayout" Target="../slideLayouts/slideLayout51.xml"/><Relationship Id="rId19" Type="http://schemas.openxmlformats.org/officeDocument/2006/relationships/slideLayout" Target="../slideLayouts/slideLayout60.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 Id="rId2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FE9FD2-6995-74C6-059B-87A19EAFB965}"/>
              </a:ext>
            </a:extLst>
          </p:cNvPr>
          <p:cNvSpPr>
            <a:spLocks noGrp="1"/>
          </p:cNvSpPr>
          <p:nvPr>
            <p:ph type="title"/>
          </p:nvPr>
        </p:nvSpPr>
        <p:spPr>
          <a:xfrm>
            <a:off x="306000" y="306000"/>
            <a:ext cx="11581200" cy="360000"/>
          </a:xfrm>
          <a:prstGeom prst="rect">
            <a:avLst/>
          </a:prstGeom>
        </p:spPr>
        <p:txBody>
          <a:bodyPr vert="horz" lIns="0" tIns="0" rIns="0" bIns="0" rtlCol="0" anchor="ctr">
            <a:noAutofit/>
          </a:bodyPr>
          <a:lstStyle/>
          <a:p>
            <a:r>
              <a:rPr lang="en-US" noProof="0"/>
              <a:t>Click to edit Master title style</a:t>
            </a:r>
          </a:p>
        </p:txBody>
      </p:sp>
      <p:sp>
        <p:nvSpPr>
          <p:cNvPr id="3" name="Text Placeholder 2">
            <a:extLst>
              <a:ext uri="{FF2B5EF4-FFF2-40B4-BE49-F238E27FC236}">
                <a16:creationId xmlns:a16="http://schemas.microsoft.com/office/drawing/2014/main" id="{B1BC34D3-7536-C818-EFDA-AFF20251F0DA}"/>
              </a:ext>
            </a:extLst>
          </p:cNvPr>
          <p:cNvSpPr>
            <a:spLocks noGrp="1"/>
          </p:cNvSpPr>
          <p:nvPr>
            <p:ph type="body" idx="1"/>
          </p:nvPr>
        </p:nvSpPr>
        <p:spPr>
          <a:xfrm>
            <a:off x="306000" y="1620000"/>
            <a:ext cx="11581200" cy="4320000"/>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TextBox 8">
            <a:extLst>
              <a:ext uri="{FF2B5EF4-FFF2-40B4-BE49-F238E27FC236}">
                <a16:creationId xmlns:a16="http://schemas.microsoft.com/office/drawing/2014/main" id="{CE590955-4EF9-42DC-2545-2A78687F80FE}"/>
              </a:ext>
            </a:extLst>
          </p:cNvPr>
          <p:cNvSpPr txBox="1"/>
          <p:nvPr/>
        </p:nvSpPr>
        <p:spPr>
          <a:xfrm>
            <a:off x="-763351" y="378278"/>
            <a:ext cx="763351" cy="215444"/>
          </a:xfrm>
          <a:prstGeom prst="rect">
            <a:avLst/>
          </a:prstGeom>
          <a:noFill/>
        </p:spPr>
        <p:txBody>
          <a:bodyPr wrap="none" rtlCol="0">
            <a:spAutoFit/>
          </a:bodyPr>
          <a:lstStyle/>
          <a:p>
            <a:pPr algn="r"/>
            <a:r>
              <a:rPr lang="en-US" sz="800" noProof="0">
                <a:solidFill>
                  <a:schemeClr val="tx1"/>
                </a:solidFill>
              </a:rPr>
              <a:t>Title position</a:t>
            </a:r>
          </a:p>
        </p:txBody>
      </p:sp>
      <p:sp>
        <p:nvSpPr>
          <p:cNvPr id="10" name="TextBox 9">
            <a:extLst>
              <a:ext uri="{FF2B5EF4-FFF2-40B4-BE49-F238E27FC236}">
                <a16:creationId xmlns:a16="http://schemas.microsoft.com/office/drawing/2014/main" id="{3ECA7508-55FC-E080-04D3-FAB46B4F6DCE}"/>
              </a:ext>
            </a:extLst>
          </p:cNvPr>
          <p:cNvSpPr txBox="1"/>
          <p:nvPr/>
        </p:nvSpPr>
        <p:spPr>
          <a:xfrm>
            <a:off x="-1885453" y="1041381"/>
            <a:ext cx="1885453" cy="215444"/>
          </a:xfrm>
          <a:prstGeom prst="rect">
            <a:avLst/>
          </a:prstGeom>
          <a:noFill/>
        </p:spPr>
        <p:txBody>
          <a:bodyPr wrap="none" rtlCol="0">
            <a:spAutoFit/>
          </a:bodyPr>
          <a:lstStyle/>
          <a:p>
            <a:pPr algn="r"/>
            <a:r>
              <a:rPr lang="en-US" sz="800" noProof="0">
                <a:solidFill>
                  <a:schemeClr val="tx1"/>
                </a:solidFill>
              </a:rPr>
              <a:t>Maximum vertical position for content</a:t>
            </a:r>
          </a:p>
        </p:txBody>
      </p:sp>
      <p:sp>
        <p:nvSpPr>
          <p:cNvPr id="11" name="TextBox 10">
            <a:extLst>
              <a:ext uri="{FF2B5EF4-FFF2-40B4-BE49-F238E27FC236}">
                <a16:creationId xmlns:a16="http://schemas.microsoft.com/office/drawing/2014/main" id="{504E1C66-75FC-0179-2386-75B484CB4966}"/>
              </a:ext>
            </a:extLst>
          </p:cNvPr>
          <p:cNvSpPr txBox="1"/>
          <p:nvPr/>
        </p:nvSpPr>
        <p:spPr>
          <a:xfrm>
            <a:off x="-1856598" y="5734506"/>
            <a:ext cx="1856598" cy="215444"/>
          </a:xfrm>
          <a:prstGeom prst="rect">
            <a:avLst/>
          </a:prstGeom>
          <a:noFill/>
        </p:spPr>
        <p:txBody>
          <a:bodyPr wrap="none" rtlCol="0">
            <a:spAutoFit/>
          </a:bodyPr>
          <a:lstStyle/>
          <a:p>
            <a:pPr algn="r"/>
            <a:r>
              <a:rPr lang="en-US" sz="800" noProof="0">
                <a:solidFill>
                  <a:schemeClr val="tx1"/>
                </a:solidFill>
              </a:rPr>
              <a:t>Minimum vertical position for content</a:t>
            </a:r>
          </a:p>
        </p:txBody>
      </p:sp>
      <p:sp>
        <p:nvSpPr>
          <p:cNvPr id="13" name="TextBox 12">
            <a:extLst>
              <a:ext uri="{FF2B5EF4-FFF2-40B4-BE49-F238E27FC236}">
                <a16:creationId xmlns:a16="http://schemas.microsoft.com/office/drawing/2014/main" id="{6F4C75A6-3E07-FB50-DCC7-0EA23683196A}"/>
              </a:ext>
            </a:extLst>
          </p:cNvPr>
          <p:cNvSpPr txBox="1"/>
          <p:nvPr/>
        </p:nvSpPr>
        <p:spPr>
          <a:xfrm>
            <a:off x="-914033" y="727528"/>
            <a:ext cx="914033" cy="215444"/>
          </a:xfrm>
          <a:prstGeom prst="rect">
            <a:avLst/>
          </a:prstGeom>
          <a:noFill/>
        </p:spPr>
        <p:txBody>
          <a:bodyPr wrap="none" rtlCol="0">
            <a:spAutoFit/>
          </a:bodyPr>
          <a:lstStyle/>
          <a:p>
            <a:pPr algn="r"/>
            <a:r>
              <a:rPr lang="en-US" sz="800" noProof="0">
                <a:solidFill>
                  <a:schemeClr val="tx1"/>
                </a:solidFill>
              </a:rPr>
              <a:t>Subtitle position</a:t>
            </a:r>
          </a:p>
        </p:txBody>
      </p:sp>
      <p:pic>
        <p:nvPicPr>
          <p:cNvPr id="14" name="Picture 13" descr="Blue letters on a black background&#10;&#10;Description automatically generated">
            <a:extLst>
              <a:ext uri="{FF2B5EF4-FFF2-40B4-BE49-F238E27FC236}">
                <a16:creationId xmlns:a16="http://schemas.microsoft.com/office/drawing/2014/main" id="{31A72188-4963-E80C-F9A0-77D81B83095B}"/>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10811963" y="6164997"/>
            <a:ext cx="1080000" cy="454003"/>
          </a:xfrm>
          <a:prstGeom prst="rect">
            <a:avLst/>
          </a:prstGeom>
        </p:spPr>
      </p:pic>
      <p:sp>
        <p:nvSpPr>
          <p:cNvPr id="7" name="Footer Placeholder 4">
            <a:extLst>
              <a:ext uri="{FF2B5EF4-FFF2-40B4-BE49-F238E27FC236}">
                <a16:creationId xmlns:a16="http://schemas.microsoft.com/office/drawing/2014/main" id="{AE2B5521-E992-8974-645D-CC83B3AB6D4F}"/>
              </a:ext>
            </a:extLst>
          </p:cNvPr>
          <p:cNvSpPr>
            <a:spLocks noGrp="1"/>
          </p:cNvSpPr>
          <p:nvPr>
            <p:ph type="ftr" sz="quarter" idx="3"/>
          </p:nvPr>
        </p:nvSpPr>
        <p:spPr>
          <a:xfrm>
            <a:off x="1200037" y="6417000"/>
            <a:ext cx="4895964" cy="270000"/>
          </a:xfrm>
          <a:prstGeom prst="rect">
            <a:avLst/>
          </a:prstGeom>
        </p:spPr>
        <p:txBody>
          <a:bodyPr vert="horz" lIns="0" tIns="45720" rIns="0" bIns="45720" rtlCol="0" anchor="ctr"/>
          <a:lstStyle>
            <a:lvl1pPr algn="l">
              <a:defRPr sz="1000">
                <a:solidFill>
                  <a:schemeClr val="tx1"/>
                </a:solidFill>
              </a:defRPr>
            </a:lvl1pPr>
          </a:lstStyle>
          <a:p>
            <a:endParaRPr lang="en-US"/>
          </a:p>
        </p:txBody>
      </p:sp>
      <p:sp>
        <p:nvSpPr>
          <p:cNvPr id="8" name="Slide Number Placeholder 5">
            <a:extLst>
              <a:ext uri="{FF2B5EF4-FFF2-40B4-BE49-F238E27FC236}">
                <a16:creationId xmlns:a16="http://schemas.microsoft.com/office/drawing/2014/main" id="{CDEDD379-0657-EF27-927D-37AAA8E96822}"/>
              </a:ext>
            </a:extLst>
          </p:cNvPr>
          <p:cNvSpPr>
            <a:spLocks noGrp="1"/>
          </p:cNvSpPr>
          <p:nvPr>
            <p:ph type="sldNum" sz="quarter" idx="4"/>
          </p:nvPr>
        </p:nvSpPr>
        <p:spPr>
          <a:xfrm>
            <a:off x="300037" y="6417000"/>
            <a:ext cx="900000" cy="270000"/>
          </a:xfrm>
          <a:prstGeom prst="rect">
            <a:avLst/>
          </a:prstGeom>
        </p:spPr>
        <p:txBody>
          <a:bodyPr vert="horz" lIns="0" tIns="45720" rIns="0" bIns="45720" rtlCol="0" anchor="ctr"/>
          <a:lstStyle>
            <a:lvl1pPr algn="l">
              <a:defRPr sz="1000">
                <a:solidFill>
                  <a:schemeClr val="tx1"/>
                </a:solidFill>
              </a:defRPr>
            </a:lvl1pPr>
          </a:lstStyle>
          <a:p>
            <a:fld id="{2BA56277-865E-45D3-A218-E55F896A6657}" type="slidenum">
              <a:rPr lang="en-US" smtClean="0"/>
              <a:t>‹#›</a:t>
            </a:fld>
            <a:endParaRPr lang="en-US"/>
          </a:p>
        </p:txBody>
      </p:sp>
      <p:sp>
        <p:nvSpPr>
          <p:cNvPr id="12" name="Date Placeholder 3">
            <a:extLst>
              <a:ext uri="{FF2B5EF4-FFF2-40B4-BE49-F238E27FC236}">
                <a16:creationId xmlns:a16="http://schemas.microsoft.com/office/drawing/2014/main" id="{EFEF63B3-3397-5227-E119-13984B796B32}"/>
              </a:ext>
            </a:extLst>
          </p:cNvPr>
          <p:cNvSpPr>
            <a:spLocks noGrp="1"/>
          </p:cNvSpPr>
          <p:nvPr>
            <p:ph type="dt" sz="half" idx="2"/>
          </p:nvPr>
        </p:nvSpPr>
        <p:spPr>
          <a:xfrm>
            <a:off x="6237601" y="6417000"/>
            <a:ext cx="1260000" cy="270000"/>
          </a:xfrm>
          <a:prstGeom prst="rect">
            <a:avLst/>
          </a:prstGeom>
        </p:spPr>
        <p:txBody>
          <a:bodyPr vert="horz" lIns="0" tIns="45720" rIns="0" bIns="45720" rtlCol="0" anchor="ctr"/>
          <a:lstStyle>
            <a:lvl1pPr algn="l">
              <a:defRPr sz="1000">
                <a:solidFill>
                  <a:schemeClr val="tx1"/>
                </a:solidFill>
              </a:defRPr>
            </a:lvl1pPr>
          </a:lstStyle>
          <a:p>
            <a:endParaRPr lang="en-US"/>
          </a:p>
        </p:txBody>
      </p:sp>
      <p:sp>
        <p:nvSpPr>
          <p:cNvPr id="15" name="Footer Placeholder 4">
            <a:extLst>
              <a:ext uri="{FF2B5EF4-FFF2-40B4-BE49-F238E27FC236}">
                <a16:creationId xmlns:a16="http://schemas.microsoft.com/office/drawing/2014/main" id="{53F142C4-AB57-FCD8-68F8-10B24D8226CE}"/>
              </a:ext>
            </a:extLst>
          </p:cNvPr>
          <p:cNvSpPr txBox="1">
            <a:spLocks/>
          </p:cNvSpPr>
          <p:nvPr/>
        </p:nvSpPr>
        <p:spPr>
          <a:xfrm>
            <a:off x="8529638" y="6417000"/>
            <a:ext cx="2014537" cy="270000"/>
          </a:xfrm>
          <a:prstGeom prst="rect">
            <a:avLst/>
          </a:prstGeom>
        </p:spPr>
        <p:txBody>
          <a:bodyPr vert="horz" lIns="0" tIns="45720" rIns="0" bIns="45720" rtlCol="0" anchor="ctr"/>
          <a:lstStyle>
            <a:defPPr>
              <a:defRPr lang="en-US"/>
            </a:defPPr>
            <a:lvl1pPr marL="0" algn="ct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700" noProof="0"/>
              <a:t>© 2025 Forvis Mazars, LLP. All rights reserved.</a:t>
            </a:r>
          </a:p>
        </p:txBody>
      </p:sp>
      <p:sp>
        <p:nvSpPr>
          <p:cNvPr id="4" name="object 8">
            <a:extLst>
              <a:ext uri="{FF2B5EF4-FFF2-40B4-BE49-F238E27FC236}">
                <a16:creationId xmlns:a16="http://schemas.microsoft.com/office/drawing/2014/main" id="{9F3E1654-83FC-5C38-E19B-123D3A97C2DD}"/>
              </a:ext>
            </a:extLst>
          </p:cNvPr>
          <p:cNvSpPr txBox="1"/>
          <p:nvPr userDrawn="1"/>
        </p:nvSpPr>
        <p:spPr>
          <a:xfrm>
            <a:off x="7720642" y="6678464"/>
            <a:ext cx="4373592" cy="179536"/>
          </a:xfrm>
          <a:prstGeom prst="rect">
            <a:avLst/>
          </a:prstGeom>
        </p:spPr>
        <p:txBody>
          <a:bodyPr vert="horz" wrap="square" lIns="0" tIns="0" rIns="0" bIns="0" rtlCol="0">
            <a:spAutoFit/>
          </a:bodyPr>
          <a:lstStyle/>
          <a:p>
            <a:pPr marL="12700" marR="0" lvl="0" indent="0" algn="l" defTabSz="914400" rtl="0" eaLnBrk="1" fontAlgn="auto" latinLnBrk="0" hangingPunct="1">
              <a:lnSpc>
                <a:spcPts val="1425"/>
              </a:lnSpc>
              <a:spcBef>
                <a:spcPts val="0"/>
              </a:spcBef>
              <a:spcAft>
                <a:spcPts val="0"/>
              </a:spcAft>
              <a:buClrTx/>
              <a:buSzTx/>
              <a:buFontTx/>
              <a:buNone/>
              <a:tabLst/>
              <a:defRPr/>
            </a:pPr>
            <a:r>
              <a:rPr kumimoji="0" lang="en-US" sz="1200" b="1" i="0" u="none" strike="noStrike" kern="1200" cap="none" spc="0" normalizeH="0" baseline="0" noProof="0">
                <a:ln>
                  <a:noFill/>
                </a:ln>
                <a:solidFill>
                  <a:srgbClr val="C00000"/>
                </a:solidFill>
                <a:effectLst/>
                <a:uLnTx/>
                <a:uFillTx/>
                <a:latin typeface="Arial"/>
                <a:ea typeface="+mn-ea"/>
                <a:cs typeface="Arial"/>
              </a:rPr>
              <a:t>DRAFT – </a:t>
            </a:r>
            <a:r>
              <a:rPr kumimoji="0" sz="1200" b="1" i="0" u="none" strike="noStrike" kern="1200" cap="none" spc="-10" normalizeH="0" baseline="0" noProof="0">
                <a:ln>
                  <a:noFill/>
                </a:ln>
                <a:solidFill>
                  <a:srgbClr val="C00000"/>
                </a:solidFill>
                <a:effectLst/>
                <a:uLnTx/>
                <a:uFillTx/>
                <a:latin typeface="Arial"/>
                <a:ea typeface="+mn-ea"/>
                <a:cs typeface="Arial"/>
              </a:rPr>
              <a:t>Confidential</a:t>
            </a:r>
            <a:r>
              <a:rPr kumimoji="0" lang="en-US" sz="1200" b="1" i="0" u="none" strike="noStrike" kern="1200" cap="none" spc="-10" normalizeH="0" baseline="0" noProof="0">
                <a:ln>
                  <a:noFill/>
                </a:ln>
                <a:solidFill>
                  <a:srgbClr val="C00000"/>
                </a:solidFill>
                <a:effectLst/>
                <a:uLnTx/>
                <a:uFillTx/>
                <a:latin typeface="Arial"/>
                <a:ea typeface="+mn-ea"/>
                <a:cs typeface="Arial"/>
              </a:rPr>
              <a:t>, Prepared at the request of Council </a:t>
            </a:r>
            <a:endParaRPr kumimoji="0" sz="12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3181961561"/>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 id="2147483699" r:id="rId17"/>
    <p:sldLayoutId id="2147483700" r:id="rId18"/>
    <p:sldLayoutId id="2147483701" r:id="rId19"/>
    <p:sldLayoutId id="2147483702" r:id="rId20"/>
    <p:sldLayoutId id="2147483703" r:id="rId21"/>
    <p:sldLayoutId id="2147483704" r:id="rId22"/>
    <p:sldLayoutId id="2147483705" r:id="rId23"/>
    <p:sldLayoutId id="2147483706" r:id="rId24"/>
    <p:sldLayoutId id="2147483707" r:id="rId25"/>
    <p:sldLayoutId id="2147483708" r:id="rId26"/>
  </p:sldLayoutIdLst>
  <p:transition>
    <p:fade/>
  </p:transition>
  <p:hf hdr="0" ftr="0" dt="0"/>
  <p:txStyles>
    <p:titleStyle>
      <a:lvl1pPr algn="l" defTabSz="914400" rtl="0" eaLnBrk="1" latinLnBrk="0" hangingPunct="1">
        <a:lnSpc>
          <a:spcPct val="90000"/>
        </a:lnSpc>
        <a:spcBef>
          <a:spcPct val="0"/>
        </a:spcBef>
        <a:buNone/>
        <a:defRPr sz="2400" kern="1200">
          <a:solidFill>
            <a:schemeClr val="tx1"/>
          </a:solidFill>
          <a:latin typeface="+mj-lt"/>
          <a:ea typeface="+mj-ea"/>
          <a:cs typeface="+mj-cs"/>
        </a:defRPr>
      </a:lvl1pPr>
    </p:titleStyle>
    <p:bodyStyle>
      <a:lvl1pPr marL="180975" indent="-180975" algn="l" defTabSz="914400" rtl="0" eaLnBrk="1" latinLnBrk="0" hangingPunct="1">
        <a:lnSpc>
          <a:spcPct val="105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1pPr>
      <a:lvl2pPr marL="357188" indent="-180975" algn="l" defTabSz="914400" rtl="0" eaLnBrk="1" latinLnBrk="0" hangingPunct="1">
        <a:lnSpc>
          <a:spcPct val="105000"/>
        </a:lnSpc>
        <a:spcBef>
          <a:spcPts val="0"/>
        </a:spcBef>
        <a:spcAft>
          <a:spcPts val="600"/>
        </a:spcAft>
        <a:buSzPct val="85000"/>
        <a:buFont typeface="Arial" panose="020B0604020202020204" pitchFamily="34" charset="0"/>
        <a:buChar char="•"/>
        <a:defRPr sz="1400" kern="1200">
          <a:solidFill>
            <a:schemeClr val="tx1"/>
          </a:solidFill>
          <a:latin typeface="+mn-lt"/>
          <a:ea typeface="+mn-ea"/>
          <a:cs typeface="+mn-cs"/>
        </a:defRPr>
      </a:lvl2pPr>
      <a:lvl3pPr marL="538163" indent="-180975" algn="l" defTabSz="914400" rtl="0" eaLnBrk="1" latinLnBrk="0" hangingPunct="1">
        <a:lnSpc>
          <a:spcPct val="105000"/>
        </a:lnSpc>
        <a:spcBef>
          <a:spcPts val="0"/>
        </a:spcBef>
        <a:spcAft>
          <a:spcPts val="600"/>
        </a:spcAft>
        <a:buSzPct val="70000"/>
        <a:buFont typeface="Arial" panose="020B0604020202020204" pitchFamily="34" charset="0"/>
        <a:buChar char="•"/>
        <a:defRPr sz="1400" kern="1200">
          <a:solidFill>
            <a:schemeClr val="tx1"/>
          </a:solidFill>
          <a:latin typeface="+mn-lt"/>
          <a:ea typeface="+mn-ea"/>
          <a:cs typeface="+mn-cs"/>
        </a:defRPr>
      </a:lvl3pPr>
      <a:lvl4pPr marL="715963" indent="-180975" algn="l" defTabSz="914400" rtl="0" eaLnBrk="1" latinLnBrk="0" hangingPunct="1">
        <a:lnSpc>
          <a:spcPct val="105000"/>
        </a:lnSpc>
        <a:spcBef>
          <a:spcPts val="0"/>
        </a:spcBef>
        <a:spcAft>
          <a:spcPts val="600"/>
        </a:spcAft>
        <a:buSzPct val="70000"/>
        <a:buFont typeface="Arial" panose="020B0604020202020204" pitchFamily="34" charset="0"/>
        <a:buChar char="•"/>
        <a:defRPr sz="1400" kern="1200">
          <a:solidFill>
            <a:schemeClr val="tx1"/>
          </a:solidFill>
          <a:latin typeface="+mn-lt"/>
          <a:ea typeface="+mn-ea"/>
          <a:cs typeface="+mn-cs"/>
        </a:defRPr>
      </a:lvl4pPr>
      <a:lvl5pPr marL="896938" indent="-180975" algn="l" defTabSz="914400" rtl="0" eaLnBrk="1" latinLnBrk="0" hangingPunct="1">
        <a:lnSpc>
          <a:spcPct val="105000"/>
        </a:lnSpc>
        <a:spcBef>
          <a:spcPts val="0"/>
        </a:spcBef>
        <a:spcAft>
          <a:spcPts val="600"/>
        </a:spcAft>
        <a:buSzPct val="70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orient="horz" pos="192">
          <p15:clr>
            <a:srgbClr val="F26B43"/>
          </p15:clr>
        </p15:guide>
        <p15:guide id="5" orient="horz" pos="420">
          <p15:clr>
            <a:srgbClr val="F26B43"/>
          </p15:clr>
        </p15:guide>
        <p15:guide id="7" orient="horz" pos="3748">
          <p15:clr>
            <a:srgbClr val="F26B43"/>
          </p15:clr>
        </p15:guide>
        <p15:guide id="9" pos="7491">
          <p15:clr>
            <a:srgbClr val="F26B43"/>
          </p15:clr>
        </p15:guide>
        <p15:guide id="10" orient="horz" pos="650">
          <p15:clr>
            <a:srgbClr val="F26B43"/>
          </p15:clr>
        </p15:guide>
        <p15:guide id="12" pos="192">
          <p15:clr>
            <a:srgbClr val="F26B43"/>
          </p15:clr>
        </p15:guide>
        <p15:guide id="13" orient="horz" pos="793">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D409AC-09F6-E38C-1E64-4B2FD58FE197}"/>
              </a:ext>
            </a:extLst>
          </p:cNvPr>
          <p:cNvSpPr>
            <a:spLocks noGrp="1"/>
          </p:cNvSpPr>
          <p:nvPr>
            <p:ph type="title"/>
          </p:nvPr>
        </p:nvSpPr>
        <p:spPr>
          <a:xfrm>
            <a:off x="571499" y="342900"/>
            <a:ext cx="11010899" cy="830661"/>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AA281BC5-BB08-BDCE-4BD5-30390BC0362F}"/>
              </a:ext>
            </a:extLst>
          </p:cNvPr>
          <p:cNvSpPr>
            <a:spLocks noGrp="1"/>
          </p:cNvSpPr>
          <p:nvPr>
            <p:ph type="body" idx="1"/>
          </p:nvPr>
        </p:nvSpPr>
        <p:spPr>
          <a:xfrm>
            <a:off x="571500" y="1286028"/>
            <a:ext cx="11010900" cy="46956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4" name="Slide Number Placeholder 5">
            <a:extLst>
              <a:ext uri="{FF2B5EF4-FFF2-40B4-BE49-F238E27FC236}">
                <a16:creationId xmlns:a16="http://schemas.microsoft.com/office/drawing/2014/main" id="{BB47C979-ED6C-654F-5689-9FCE7FCCA556}"/>
              </a:ext>
            </a:extLst>
          </p:cNvPr>
          <p:cNvSpPr txBox="1">
            <a:spLocks/>
          </p:cNvSpPr>
          <p:nvPr userDrawn="1"/>
        </p:nvSpPr>
        <p:spPr>
          <a:xfrm>
            <a:off x="182263" y="6515100"/>
            <a:ext cx="2743200" cy="202972"/>
          </a:xfrm>
          <a:prstGeom prst="rect">
            <a:avLst/>
          </a:prstGeom>
        </p:spPr>
        <p:txBody>
          <a:bodyPr vert="horz" lIns="91440" tIns="45720" rIns="91440" bIns="45720" rtlCol="0" anchor="ctr"/>
          <a:lstStyle>
            <a:defPPr>
              <a:defRPr lang="en-US"/>
            </a:defPPr>
            <a:lvl1pPr marL="0" algn="l" defTabSz="914400" rtl="0" eaLnBrk="1" latinLnBrk="0" hangingPunct="1">
              <a:defRPr sz="900" b="0" i="0" kern="1200">
                <a:solidFill>
                  <a:schemeClr val="bg1"/>
                </a:solidFill>
                <a:latin typeface="Helvetica"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F8927CA-B969-F54E-B4E1-EFF17290A36F}" type="slidenum">
              <a:rPr lang="en-US" smtClean="0"/>
              <a:pPr/>
              <a:t>‹#›</a:t>
            </a:fld>
            <a:endParaRPr lang="en-US"/>
          </a:p>
        </p:txBody>
      </p:sp>
    </p:spTree>
    <p:extLst>
      <p:ext uri="{BB962C8B-B14F-4D97-AF65-F5344CB8AC3E}">
        <p14:creationId xmlns:p14="http://schemas.microsoft.com/office/powerpoint/2010/main" val="1093469259"/>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 id="2147483725" r:id="rId15"/>
  </p:sldLayoutIdLst>
  <p:hf hdr="0" ftr="0"/>
  <p:txStyles>
    <p:titleStyle>
      <a:lvl1pPr algn="l" defTabSz="914400" rtl="0" eaLnBrk="1" latinLnBrk="0" hangingPunct="1">
        <a:lnSpc>
          <a:spcPct val="90000"/>
        </a:lnSpc>
        <a:spcBef>
          <a:spcPct val="0"/>
        </a:spcBef>
        <a:buNone/>
        <a:defRPr sz="3200" b="0" i="0" kern="1200">
          <a:solidFill>
            <a:schemeClr val="tx1"/>
          </a:solidFill>
          <a:latin typeface="Helvetica" pitchFamily="2" charset="0"/>
          <a:ea typeface="AppleGothic" pitchFamily="2" charset="-127"/>
          <a:cs typeface="Aharoni" panose="020F050202020403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tabLst/>
        <a:defRPr sz="2000" b="0" i="0" kern="1200">
          <a:solidFill>
            <a:schemeClr val="tx1"/>
          </a:solidFill>
          <a:latin typeface="Helvetica"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tabLst/>
        <a:defRPr sz="1600" b="0" i="0" kern="1200">
          <a:solidFill>
            <a:schemeClr val="tx1"/>
          </a:solidFill>
          <a:latin typeface="Helvetica"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tabLst/>
        <a:defRPr sz="1200" b="0" i="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
          <p15:clr>
            <a:srgbClr val="F26B43"/>
          </p15:clr>
        </p15:guide>
        <p15:guide id="2" pos="7296">
          <p15:clr>
            <a:srgbClr val="F26B43"/>
          </p15:clr>
        </p15:guide>
        <p15:guide id="3" pos="360">
          <p15:clr>
            <a:srgbClr val="F26B43"/>
          </p15:clr>
        </p15:guide>
        <p15:guide id="4" orient="horz" pos="376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2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D409AC-09F6-E38C-1E64-4B2FD58FE197}"/>
              </a:ext>
            </a:extLst>
          </p:cNvPr>
          <p:cNvSpPr>
            <a:spLocks noGrp="1"/>
          </p:cNvSpPr>
          <p:nvPr>
            <p:ph type="title"/>
          </p:nvPr>
        </p:nvSpPr>
        <p:spPr>
          <a:xfrm>
            <a:off x="571499" y="342900"/>
            <a:ext cx="11010899" cy="830661"/>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AA281BC5-BB08-BDCE-4BD5-30390BC0362F}"/>
              </a:ext>
            </a:extLst>
          </p:cNvPr>
          <p:cNvSpPr>
            <a:spLocks noGrp="1"/>
          </p:cNvSpPr>
          <p:nvPr>
            <p:ph type="body" idx="1"/>
          </p:nvPr>
        </p:nvSpPr>
        <p:spPr>
          <a:xfrm>
            <a:off x="571500" y="1286028"/>
            <a:ext cx="11010900" cy="46956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4" name="Footer Placeholder 4">
            <a:extLst>
              <a:ext uri="{FF2B5EF4-FFF2-40B4-BE49-F238E27FC236}">
                <a16:creationId xmlns:a16="http://schemas.microsoft.com/office/drawing/2014/main" id="{38D8FE4E-BA6A-AA1F-5E10-D1E78AF22F4B}"/>
              </a:ext>
            </a:extLst>
          </p:cNvPr>
          <p:cNvSpPr txBox="1">
            <a:spLocks/>
          </p:cNvSpPr>
          <p:nvPr userDrawn="1"/>
        </p:nvSpPr>
        <p:spPr>
          <a:xfrm>
            <a:off x="-124879" y="6640336"/>
            <a:ext cx="536575" cy="282575"/>
          </a:xfrm>
          <a:prstGeom prst="rect">
            <a:avLst/>
          </a:prstGeom>
        </p:spPr>
        <p:txBody>
          <a:bodyPr/>
          <a:lstStyle>
            <a:lvl1pPr eaLnBrk="0" hangingPunct="0">
              <a:defRPr sz="2400">
                <a:solidFill>
                  <a:schemeClr val="tx1"/>
                </a:solidFill>
                <a:latin typeface="Calibri" panose="020F0502020204030204" pitchFamily="34" charset="0"/>
                <a:ea typeface="ヒラギノ角ゴ Pro W3" pitchFamily="126" charset="-128"/>
              </a:defRPr>
            </a:lvl1pPr>
            <a:lvl2pPr marL="742950" indent="-285750" eaLnBrk="0" hangingPunct="0">
              <a:defRPr sz="2400">
                <a:solidFill>
                  <a:schemeClr val="tx1"/>
                </a:solidFill>
                <a:latin typeface="Calibri" panose="020F0502020204030204" pitchFamily="34" charset="0"/>
                <a:ea typeface="ヒラギノ角ゴ Pro W3" pitchFamily="126" charset="-128"/>
              </a:defRPr>
            </a:lvl2pPr>
            <a:lvl3pPr marL="1143000" indent="-228600" eaLnBrk="0" hangingPunct="0">
              <a:defRPr sz="2400">
                <a:solidFill>
                  <a:schemeClr val="tx1"/>
                </a:solidFill>
                <a:latin typeface="Calibri" panose="020F0502020204030204" pitchFamily="34" charset="0"/>
                <a:ea typeface="ヒラギノ角ゴ Pro W3" pitchFamily="126" charset="-128"/>
              </a:defRPr>
            </a:lvl3pPr>
            <a:lvl4pPr marL="1600200" indent="-228600" eaLnBrk="0" hangingPunct="0">
              <a:defRPr sz="2400">
                <a:solidFill>
                  <a:schemeClr val="tx1"/>
                </a:solidFill>
                <a:latin typeface="Calibri" panose="020F0502020204030204" pitchFamily="34" charset="0"/>
                <a:ea typeface="ヒラギノ角ゴ Pro W3" pitchFamily="126" charset="-128"/>
              </a:defRPr>
            </a:lvl4pPr>
            <a:lvl5pPr marL="2057400" indent="-228600" eaLnBrk="0" hangingPunct="0">
              <a:defRPr sz="2400">
                <a:solidFill>
                  <a:schemeClr val="tx1"/>
                </a:solidFill>
                <a:latin typeface="Calibri" panose="020F0502020204030204" pitchFamily="34" charset="0"/>
                <a:ea typeface="ヒラギノ角ゴ Pro W3" pitchFamily="126"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ヒラギノ角ゴ Pro W3" pitchFamily="126"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ヒラギノ角ゴ Pro W3" pitchFamily="126"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ヒラギノ角ゴ Pro W3" pitchFamily="126"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ヒラギノ角ゴ Pro W3" pitchFamily="126" charset="-128"/>
              </a:defRPr>
            </a:lvl9pPr>
          </a:lstStyle>
          <a:p>
            <a:pPr algn="ctr" eaLnBrk="1" hangingPunct="1"/>
            <a:fld id="{DAEE2538-988A-4B8C-9698-EFF23E82520D}" type="slidenum">
              <a:rPr lang="en-US" altLang="en-US" sz="800">
                <a:solidFill>
                  <a:schemeClr val="bg1"/>
                </a:solidFill>
                <a:latin typeface="Helvetica" panose="020B0604020202020204" pitchFamily="34" charset="0"/>
              </a:rPr>
              <a:pPr algn="ctr" eaLnBrk="1" hangingPunct="1"/>
              <a:t>‹#›</a:t>
            </a:fld>
            <a:endParaRPr lang="en-US" altLang="en-US" sz="800">
              <a:solidFill>
                <a:schemeClr val="bg1"/>
              </a:solidFill>
              <a:latin typeface="Helvetica" panose="020B0604020202020204" pitchFamily="34" charset="0"/>
            </a:endParaRPr>
          </a:p>
        </p:txBody>
      </p:sp>
    </p:spTree>
    <p:extLst>
      <p:ext uri="{BB962C8B-B14F-4D97-AF65-F5344CB8AC3E}">
        <p14:creationId xmlns:p14="http://schemas.microsoft.com/office/powerpoint/2010/main" val="4045071430"/>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 id="2147483744" r:id="rId18"/>
    <p:sldLayoutId id="2147483745" r:id="rId19"/>
    <p:sldLayoutId id="2147483746" r:id="rId20"/>
    <p:sldLayoutId id="2147483747" r:id="rId21"/>
  </p:sldLayoutIdLst>
  <p:hf hdr="0" ftr="0"/>
  <p:txStyles>
    <p:titleStyle>
      <a:lvl1pPr algn="l" defTabSz="914400" rtl="0" eaLnBrk="1" latinLnBrk="0" hangingPunct="1">
        <a:lnSpc>
          <a:spcPct val="90000"/>
        </a:lnSpc>
        <a:spcBef>
          <a:spcPct val="0"/>
        </a:spcBef>
        <a:buNone/>
        <a:defRPr sz="3200" b="0" i="0" kern="1200">
          <a:solidFill>
            <a:schemeClr val="tx1"/>
          </a:solidFill>
          <a:latin typeface="Helvetica" pitchFamily="2" charset="0"/>
          <a:ea typeface="AppleGothic" pitchFamily="2" charset="-127"/>
          <a:cs typeface="Aharoni" panose="020F050202020403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tabLst/>
        <a:defRPr sz="2000" b="0" i="0" kern="1200">
          <a:solidFill>
            <a:schemeClr val="tx1"/>
          </a:solidFill>
          <a:latin typeface="Helvetica"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tabLst/>
        <a:defRPr sz="1600" b="0" i="0" kern="1200">
          <a:solidFill>
            <a:schemeClr val="tx1"/>
          </a:solidFill>
          <a:latin typeface="Helvetica"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tabLst/>
        <a:defRPr sz="1200" b="0" i="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
          <p15:clr>
            <a:srgbClr val="F26B43"/>
          </p15:clr>
        </p15:guide>
        <p15:guide id="2" pos="7296">
          <p15:clr>
            <a:srgbClr val="F26B43"/>
          </p15:clr>
        </p15:guide>
        <p15:guide id="3" pos="360">
          <p15:clr>
            <a:srgbClr val="F26B43"/>
          </p15:clr>
        </p15:guide>
        <p15:guide id="4" orient="horz" pos="376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46.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jpeg"/><Relationship Id="rId9"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D952D-835F-8453-6785-6955EF2D2635}"/>
              </a:ext>
            </a:extLst>
          </p:cNvPr>
          <p:cNvSpPr>
            <a:spLocks noGrp="1"/>
          </p:cNvSpPr>
          <p:nvPr>
            <p:ph type="ctrTitle"/>
          </p:nvPr>
        </p:nvSpPr>
        <p:spPr>
          <a:xfrm>
            <a:off x="590550" y="1555782"/>
            <a:ext cx="11010900" cy="1487735"/>
          </a:xfrm>
        </p:spPr>
        <p:txBody>
          <a:bodyPr>
            <a:normAutofit/>
          </a:bodyPr>
          <a:lstStyle/>
          <a:p>
            <a:r>
              <a:rPr lang="en-US" sz="4200"/>
              <a:t>UT Medical Center at Northshore</a:t>
            </a:r>
          </a:p>
        </p:txBody>
      </p:sp>
      <p:sp>
        <p:nvSpPr>
          <p:cNvPr id="3" name="Subtitle 2">
            <a:extLst>
              <a:ext uri="{FF2B5EF4-FFF2-40B4-BE49-F238E27FC236}">
                <a16:creationId xmlns:a16="http://schemas.microsoft.com/office/drawing/2014/main" id="{744A9778-C687-2087-E9B8-210ACAB4E5CC}"/>
              </a:ext>
            </a:extLst>
          </p:cNvPr>
          <p:cNvSpPr>
            <a:spLocks noGrp="1"/>
          </p:cNvSpPr>
          <p:nvPr>
            <p:ph type="subTitle" idx="1"/>
          </p:nvPr>
        </p:nvSpPr>
        <p:spPr>
          <a:xfrm>
            <a:off x="723900" y="3252415"/>
            <a:ext cx="11010900" cy="896614"/>
          </a:xfrm>
        </p:spPr>
        <p:txBody>
          <a:bodyPr>
            <a:normAutofit fontScale="25000" lnSpcReduction="20000"/>
          </a:bodyPr>
          <a:lstStyle/>
          <a:p>
            <a:r>
              <a:rPr lang="en-US" sz="12000" b="1"/>
              <a:t>Proposed 60 Bed General Acute Care Hospital </a:t>
            </a:r>
          </a:p>
          <a:p>
            <a:endParaRPr lang="en-US" sz="14400"/>
          </a:p>
          <a:p>
            <a:r>
              <a:rPr lang="en-US" sz="9600"/>
              <a:t>Certificate of Need</a:t>
            </a:r>
          </a:p>
          <a:p>
            <a:r>
              <a:rPr lang="en-US" sz="9600"/>
              <a:t> Project Number CN2608-018</a:t>
            </a:r>
          </a:p>
        </p:txBody>
      </p:sp>
    </p:spTree>
    <p:extLst>
      <p:ext uri="{BB962C8B-B14F-4D97-AF65-F5344CB8AC3E}">
        <p14:creationId xmlns:p14="http://schemas.microsoft.com/office/powerpoint/2010/main" val="3949240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26EFA-A759-FFEA-C743-D83C5DADE5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EEAE38-4E37-7751-4B4B-77F9E08A71E8}"/>
              </a:ext>
            </a:extLst>
          </p:cNvPr>
          <p:cNvSpPr>
            <a:spLocks noGrp="1"/>
          </p:cNvSpPr>
          <p:nvPr>
            <p:ph type="title"/>
          </p:nvPr>
        </p:nvSpPr>
        <p:spPr>
          <a:xfrm>
            <a:off x="258622" y="314312"/>
            <a:ext cx="11010899" cy="830661"/>
          </a:xfrm>
        </p:spPr>
        <p:txBody>
          <a:bodyPr>
            <a:normAutofit fontScale="90000"/>
          </a:bodyPr>
          <a:lstStyle/>
          <a:p>
            <a:r>
              <a:rPr lang="en-US" sz="4000" b="1">
                <a:solidFill>
                  <a:schemeClr val="accent1"/>
                </a:solidFill>
              </a:rPr>
              <a:t>UT Medical Center at Northshore</a:t>
            </a:r>
            <a:br>
              <a:rPr lang="en-US"/>
            </a:br>
            <a:br>
              <a:rPr lang="en-US"/>
            </a:br>
            <a:r>
              <a:rPr lang="en-US"/>
              <a:t> </a:t>
            </a:r>
          </a:p>
        </p:txBody>
      </p:sp>
      <p:sp>
        <p:nvSpPr>
          <p:cNvPr id="10" name="Content Placeholder 9">
            <a:extLst>
              <a:ext uri="{FF2B5EF4-FFF2-40B4-BE49-F238E27FC236}">
                <a16:creationId xmlns:a16="http://schemas.microsoft.com/office/drawing/2014/main" id="{6470150D-E95D-1313-BA3B-E39615063538}"/>
              </a:ext>
            </a:extLst>
          </p:cNvPr>
          <p:cNvSpPr>
            <a:spLocks noGrp="1"/>
          </p:cNvSpPr>
          <p:nvPr>
            <p:ph idx="1"/>
          </p:nvPr>
        </p:nvSpPr>
        <p:spPr>
          <a:xfrm>
            <a:off x="258622" y="821975"/>
            <a:ext cx="11323776" cy="4666333"/>
          </a:xfrm>
        </p:spPr>
        <p:txBody>
          <a:bodyPr>
            <a:normAutofit lnSpcReduction="10000"/>
          </a:bodyPr>
          <a:lstStyle/>
          <a:p>
            <a:endParaRPr lang="en-US" sz="3200"/>
          </a:p>
          <a:p>
            <a:r>
              <a:rPr lang="en-US" sz="3200"/>
              <a:t>Services and Departments:</a:t>
            </a:r>
          </a:p>
          <a:p>
            <a:endParaRPr lang="en-US" sz="1200"/>
          </a:p>
          <a:p>
            <a:pPr marL="457200" indent="-457200">
              <a:buFont typeface="Arial" panose="020B0604020202020204" pitchFamily="34" charset="0"/>
              <a:buChar char="•"/>
            </a:pPr>
            <a:r>
              <a:rPr lang="en-US" sz="3200"/>
              <a:t>60 Medical &amp; Surgical Beds</a:t>
            </a:r>
          </a:p>
          <a:p>
            <a:pPr marL="457200" indent="-457200">
              <a:buFont typeface="Arial" panose="020B0604020202020204" pitchFamily="34" charset="0"/>
              <a:buChar char="•"/>
            </a:pPr>
            <a:r>
              <a:rPr lang="en-US" sz="3200"/>
              <a:t>Inpatient &amp; Outpatient Surgery with 8 ORs</a:t>
            </a:r>
          </a:p>
          <a:p>
            <a:pPr marL="457200" indent="-457200">
              <a:buFont typeface="Arial" panose="020B0604020202020204" pitchFamily="34" charset="0"/>
              <a:buChar char="•"/>
            </a:pPr>
            <a:r>
              <a:rPr lang="en-US" sz="3200"/>
              <a:t>Emergency Department with 14 Exam &amp; Treatment Rooms</a:t>
            </a:r>
          </a:p>
          <a:p>
            <a:pPr marL="457200" indent="-457200">
              <a:buFont typeface="Arial" panose="020B0604020202020204" pitchFamily="34" charset="0"/>
              <a:buChar char="•"/>
            </a:pPr>
            <a:r>
              <a:rPr lang="en-US" sz="3200"/>
              <a:t>Inpatient and Outpatient Imaging including CT and MRI</a:t>
            </a:r>
          </a:p>
          <a:p>
            <a:pPr marL="457200" indent="-457200">
              <a:buFont typeface="Arial" panose="020B0604020202020204" pitchFamily="34" charset="0"/>
              <a:buChar char="•"/>
            </a:pPr>
            <a:r>
              <a:rPr lang="en-US" sz="3200"/>
              <a:t>Cardiac Cath (2 labs)</a:t>
            </a:r>
          </a:p>
          <a:p>
            <a:pPr marL="457200" indent="-457200">
              <a:buFont typeface="Arial" panose="020B0604020202020204" pitchFamily="34" charset="0"/>
              <a:buChar char="•"/>
            </a:pPr>
            <a:r>
              <a:rPr lang="en-US" sz="3200"/>
              <a:t>Radiation Therapy/Linear Accelerator</a:t>
            </a:r>
          </a:p>
          <a:p>
            <a:pPr marL="457200" indent="-457200">
              <a:buFont typeface="Arial" panose="020B0604020202020204" pitchFamily="34" charset="0"/>
              <a:buChar char="•"/>
            </a:pPr>
            <a:endParaRPr lang="en-US" sz="3200"/>
          </a:p>
          <a:p>
            <a:pPr marL="457200" indent="-457200">
              <a:buFont typeface="Arial" panose="020B0604020202020204" pitchFamily="34" charset="0"/>
              <a:buChar char="•"/>
            </a:pPr>
            <a:endParaRPr lang="en-US" sz="3200"/>
          </a:p>
        </p:txBody>
      </p:sp>
    </p:spTree>
    <p:extLst>
      <p:ext uri="{BB962C8B-B14F-4D97-AF65-F5344CB8AC3E}">
        <p14:creationId xmlns:p14="http://schemas.microsoft.com/office/powerpoint/2010/main" val="4233398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8C292-F9D3-D800-DF80-00B46EEF22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4C8066-843B-8171-E4A1-06751C2523BB}"/>
              </a:ext>
            </a:extLst>
          </p:cNvPr>
          <p:cNvSpPr>
            <a:spLocks noGrp="1"/>
          </p:cNvSpPr>
          <p:nvPr>
            <p:ph type="title"/>
          </p:nvPr>
        </p:nvSpPr>
        <p:spPr>
          <a:xfrm>
            <a:off x="583338" y="93329"/>
            <a:ext cx="11025324" cy="803141"/>
          </a:xfrm>
          <a:noFill/>
        </p:spPr>
        <p:txBody>
          <a:bodyPr>
            <a:noAutofit/>
          </a:bodyPr>
          <a:lstStyle/>
          <a:p>
            <a:r>
              <a:rPr lang="en-US" sz="3000" b="1">
                <a:solidFill>
                  <a:srgbClr val="F7941D"/>
                </a:solidFill>
                <a:latin typeface="Helvetica" panose="020B0604020202020204" pitchFamily="34" charset="0"/>
                <a:ea typeface="AppleGothic"/>
                <a:cs typeface="Helvetica" panose="020B0604020202020204" pitchFamily="34" charset="0"/>
              </a:rPr>
              <a:t>UT Medical Center at Northshore covers 11 zip codes in Knox, Blount, and Loudon Counties - Primary Service Area</a:t>
            </a:r>
          </a:p>
        </p:txBody>
      </p:sp>
      <p:pic>
        <p:nvPicPr>
          <p:cNvPr id="6" name="Picture 5">
            <a:extLst>
              <a:ext uri="{FF2B5EF4-FFF2-40B4-BE49-F238E27FC236}">
                <a16:creationId xmlns:a16="http://schemas.microsoft.com/office/drawing/2014/main" id="{72E20005-C6A0-E9E3-A4EF-FB72969D1F53}"/>
              </a:ext>
            </a:extLst>
          </p:cNvPr>
          <p:cNvPicPr>
            <a:picLocks noChangeAspect="1"/>
          </p:cNvPicPr>
          <p:nvPr/>
        </p:nvPicPr>
        <p:blipFill>
          <a:blip r:embed="rId2"/>
          <a:stretch>
            <a:fillRect/>
          </a:stretch>
        </p:blipFill>
        <p:spPr>
          <a:xfrm>
            <a:off x="1703005" y="1155142"/>
            <a:ext cx="7993626" cy="4873768"/>
          </a:xfrm>
          <a:prstGeom prst="rect">
            <a:avLst/>
          </a:prstGeom>
          <a:ln>
            <a:solidFill>
              <a:srgbClr val="5F6369"/>
            </a:solidFill>
          </a:ln>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6657179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177B0-10B5-3C1D-310F-9932879AEA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AD6CC9-C3FF-451B-074D-2E3B111B00FE}"/>
              </a:ext>
            </a:extLst>
          </p:cNvPr>
          <p:cNvSpPr>
            <a:spLocks noGrp="1"/>
          </p:cNvSpPr>
          <p:nvPr>
            <p:ph type="title"/>
          </p:nvPr>
        </p:nvSpPr>
        <p:spPr>
          <a:xfrm>
            <a:off x="590550" y="184151"/>
            <a:ext cx="11010899" cy="1205378"/>
          </a:xfrm>
        </p:spPr>
        <p:txBody>
          <a:bodyPr>
            <a:normAutofit fontScale="90000"/>
          </a:bodyPr>
          <a:lstStyle/>
          <a:p>
            <a:r>
              <a:rPr lang="en-US" sz="4000" b="1">
                <a:solidFill>
                  <a:schemeClr val="accent1"/>
                </a:solidFill>
              </a:rPr>
              <a:t>UT Medical Center trains the next generation of physicians, nurses and technicians</a:t>
            </a:r>
            <a:br>
              <a:rPr lang="en-US"/>
            </a:br>
            <a:br>
              <a:rPr lang="en-US"/>
            </a:br>
            <a:r>
              <a:rPr lang="en-US"/>
              <a:t> </a:t>
            </a:r>
          </a:p>
        </p:txBody>
      </p:sp>
      <p:sp>
        <p:nvSpPr>
          <p:cNvPr id="10" name="Content Placeholder 9">
            <a:extLst>
              <a:ext uri="{FF2B5EF4-FFF2-40B4-BE49-F238E27FC236}">
                <a16:creationId xmlns:a16="http://schemas.microsoft.com/office/drawing/2014/main" id="{4EF1E6DA-71EE-2961-C726-62C2DBC8780B}"/>
              </a:ext>
            </a:extLst>
          </p:cNvPr>
          <p:cNvSpPr>
            <a:spLocks noGrp="1"/>
          </p:cNvSpPr>
          <p:nvPr>
            <p:ph idx="1"/>
          </p:nvPr>
        </p:nvSpPr>
        <p:spPr>
          <a:xfrm>
            <a:off x="590551" y="1459396"/>
            <a:ext cx="11010898" cy="4666333"/>
          </a:xfrm>
        </p:spPr>
        <p:txBody>
          <a:bodyPr>
            <a:normAutofit/>
          </a:bodyPr>
          <a:lstStyle/>
          <a:p>
            <a:pPr marL="457200" indent="-457200">
              <a:buFont typeface="Arial" panose="020B0604020202020204" pitchFamily="34" charset="0"/>
              <a:buChar char="•"/>
            </a:pPr>
            <a:r>
              <a:rPr lang="en-US" sz="3200"/>
              <a:t>Teaching hospital and training site for future doctors</a:t>
            </a:r>
          </a:p>
          <a:p>
            <a:pPr marL="1257300" lvl="2" indent="-342900">
              <a:buFont typeface="Arial" panose="020B0604020202020204" pitchFamily="34" charset="0"/>
              <a:buChar char="•"/>
            </a:pPr>
            <a:r>
              <a:rPr lang="en-US" sz="3200"/>
              <a:t>273 physician residents and fellows</a:t>
            </a:r>
          </a:p>
          <a:p>
            <a:pPr marL="571500" indent="-571500">
              <a:buFont typeface="Arial" panose="020B0604020202020204" pitchFamily="34" charset="0"/>
              <a:buChar char="•"/>
            </a:pPr>
            <a:r>
              <a:rPr lang="en-US" sz="3200"/>
              <a:t>BSN Scholars Program - full scholarships at UTK/UTM  School of Nursing</a:t>
            </a:r>
          </a:p>
          <a:p>
            <a:pPr marL="1485900" lvl="2" indent="-571500">
              <a:buFont typeface="Arial" panose="020B0604020202020204" pitchFamily="34" charset="0"/>
              <a:buChar char="•"/>
            </a:pPr>
            <a:r>
              <a:rPr lang="en-US" sz="3200"/>
              <a:t>153 students currently enrolled</a:t>
            </a:r>
          </a:p>
          <a:p>
            <a:pPr marL="571500" indent="-571500">
              <a:buFont typeface="Arial" panose="020B0604020202020204" pitchFamily="34" charset="0"/>
              <a:buChar char="•"/>
            </a:pPr>
            <a:r>
              <a:rPr lang="en-US" sz="3200"/>
              <a:t>Radiography Technology Program</a:t>
            </a:r>
          </a:p>
          <a:p>
            <a:pPr marL="1485900" lvl="2" indent="-571500">
              <a:buFont typeface="Arial" panose="020B0604020202020204" pitchFamily="34" charset="0"/>
              <a:buChar char="•"/>
            </a:pPr>
            <a:r>
              <a:rPr lang="en-US" sz="3000"/>
              <a:t>On-campus training school for radiography technicians  </a:t>
            </a:r>
          </a:p>
          <a:p>
            <a:pPr marL="571500" indent="-571500">
              <a:buFont typeface="Arial" panose="020B0604020202020204" pitchFamily="34" charset="0"/>
              <a:buChar char="•"/>
            </a:pPr>
            <a:r>
              <a:rPr lang="en-US" sz="3200"/>
              <a:t>Internships for 865 high school students interested in health care careers</a:t>
            </a:r>
          </a:p>
          <a:p>
            <a:pPr marL="571500" indent="-571500">
              <a:buFont typeface="Arial" panose="020B0604020202020204" pitchFamily="34" charset="0"/>
              <a:buChar char="•"/>
            </a:pPr>
            <a:endParaRPr lang="en-US" sz="4000"/>
          </a:p>
        </p:txBody>
      </p:sp>
    </p:spTree>
    <p:extLst>
      <p:ext uri="{BB962C8B-B14F-4D97-AF65-F5344CB8AC3E}">
        <p14:creationId xmlns:p14="http://schemas.microsoft.com/office/powerpoint/2010/main" val="4265003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D459E-4B2A-59A7-88B3-C0270B8FA0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7C91A9-3C7B-3853-8378-29A3D154BD4B}"/>
              </a:ext>
            </a:extLst>
          </p:cNvPr>
          <p:cNvSpPr>
            <a:spLocks noGrp="1"/>
          </p:cNvSpPr>
          <p:nvPr>
            <p:ph type="title"/>
          </p:nvPr>
        </p:nvSpPr>
        <p:spPr>
          <a:xfrm>
            <a:off x="590550" y="210820"/>
            <a:ext cx="11010899" cy="830661"/>
          </a:xfrm>
        </p:spPr>
        <p:txBody>
          <a:bodyPr>
            <a:normAutofit fontScale="90000"/>
          </a:bodyPr>
          <a:lstStyle/>
          <a:p>
            <a:r>
              <a:rPr lang="en-US" sz="4000" b="1">
                <a:solidFill>
                  <a:schemeClr val="accent1"/>
                </a:solidFill>
              </a:rPr>
              <a:t>UT Medical’s academic mission brings advanced care to the East Tennessee Region </a:t>
            </a:r>
            <a:br>
              <a:rPr lang="en-US"/>
            </a:br>
            <a:br>
              <a:rPr lang="en-US"/>
            </a:br>
            <a:r>
              <a:rPr lang="en-US"/>
              <a:t> </a:t>
            </a:r>
          </a:p>
        </p:txBody>
      </p:sp>
      <p:sp>
        <p:nvSpPr>
          <p:cNvPr id="10" name="Content Placeholder 9">
            <a:extLst>
              <a:ext uri="{FF2B5EF4-FFF2-40B4-BE49-F238E27FC236}">
                <a16:creationId xmlns:a16="http://schemas.microsoft.com/office/drawing/2014/main" id="{5F67EBF4-824E-B22C-39F6-1AE79D6E6A7F}"/>
              </a:ext>
            </a:extLst>
          </p:cNvPr>
          <p:cNvSpPr>
            <a:spLocks noGrp="1"/>
          </p:cNvSpPr>
          <p:nvPr>
            <p:ph idx="1"/>
          </p:nvPr>
        </p:nvSpPr>
        <p:spPr>
          <a:xfrm>
            <a:off x="590550" y="1425256"/>
            <a:ext cx="11010898" cy="4666333"/>
          </a:xfrm>
        </p:spPr>
        <p:txBody>
          <a:bodyPr>
            <a:normAutofit lnSpcReduction="10000"/>
          </a:bodyPr>
          <a:lstStyle/>
          <a:p>
            <a:pPr marL="571500" indent="-571500">
              <a:buFont typeface="Arial" panose="020B0604020202020204" pitchFamily="34" charset="0"/>
              <a:buChar char="•"/>
            </a:pPr>
            <a:r>
              <a:rPr lang="en-US" sz="3200"/>
              <a:t>710 Acute Care Beds</a:t>
            </a:r>
          </a:p>
          <a:p>
            <a:pPr marL="1371600" lvl="2" indent="-457200">
              <a:buFont typeface="Arial" panose="020B0604020202020204" pitchFamily="34" charset="0"/>
              <a:buChar char="•"/>
            </a:pPr>
            <a:r>
              <a:rPr lang="en-US" sz="3200"/>
              <a:t>39,361 Admissions in 2026 (annualized)</a:t>
            </a:r>
          </a:p>
          <a:p>
            <a:pPr marL="1371600" lvl="2" indent="-457200">
              <a:buFont typeface="Arial" panose="020B0604020202020204" pitchFamily="34" charset="0"/>
              <a:buChar char="•"/>
            </a:pPr>
            <a:r>
              <a:rPr lang="en-US" sz="3200"/>
              <a:t>29,230 IP and OP surgeries</a:t>
            </a:r>
          </a:p>
          <a:p>
            <a:pPr marL="1371600" lvl="2" indent="-457200">
              <a:buFont typeface="Arial" panose="020B0604020202020204" pitchFamily="34" charset="0"/>
              <a:buChar char="•"/>
            </a:pPr>
            <a:r>
              <a:rPr lang="en-US" sz="3200"/>
              <a:t>86,388 ED visits</a:t>
            </a:r>
          </a:p>
          <a:p>
            <a:pPr marL="571500" indent="-571500">
              <a:buFont typeface="Arial" panose="020B0604020202020204" pitchFamily="34" charset="0"/>
              <a:buChar char="•"/>
            </a:pPr>
            <a:r>
              <a:rPr lang="en-US" sz="3200"/>
              <a:t>Level I Trauma Center </a:t>
            </a:r>
          </a:p>
          <a:p>
            <a:pPr marL="571500" indent="-571500">
              <a:buFont typeface="Arial" panose="020B0604020202020204" pitchFamily="34" charset="0"/>
              <a:buChar char="•"/>
            </a:pPr>
            <a:r>
              <a:rPr lang="en-US" sz="3200"/>
              <a:t>Level III NICU</a:t>
            </a:r>
          </a:p>
          <a:p>
            <a:pPr marL="571500" indent="-571500">
              <a:buFont typeface="Arial" panose="020B0604020202020204" pitchFamily="34" charset="0"/>
              <a:buChar char="•"/>
            </a:pPr>
            <a:r>
              <a:rPr lang="en-US" sz="3200"/>
              <a:t>State-designated Perinatal Center</a:t>
            </a:r>
          </a:p>
          <a:p>
            <a:pPr marL="571500" indent="-571500">
              <a:buFont typeface="Arial" panose="020B0604020202020204" pitchFamily="34" charset="0"/>
              <a:buChar char="•"/>
            </a:pPr>
            <a:r>
              <a:rPr lang="en-US" sz="3200"/>
              <a:t>Federally designated Rural Referral Center</a:t>
            </a:r>
          </a:p>
          <a:p>
            <a:pPr marL="571500" indent="-571500">
              <a:buFont typeface="Arial" panose="020B0604020202020204" pitchFamily="34" charset="0"/>
              <a:buChar char="•"/>
            </a:pPr>
            <a:r>
              <a:rPr lang="en-US" sz="3200"/>
              <a:t>Transplant Center</a:t>
            </a:r>
          </a:p>
        </p:txBody>
      </p:sp>
    </p:spTree>
    <p:extLst>
      <p:ext uri="{BB962C8B-B14F-4D97-AF65-F5344CB8AC3E}">
        <p14:creationId xmlns:p14="http://schemas.microsoft.com/office/powerpoint/2010/main" val="4012113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CB598-5668-7F2D-9B3B-CFF8B11207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DBF91B-486E-0573-FA4D-1E933BC71283}"/>
              </a:ext>
            </a:extLst>
          </p:cNvPr>
          <p:cNvSpPr>
            <a:spLocks noGrp="1"/>
          </p:cNvSpPr>
          <p:nvPr>
            <p:ph type="title"/>
          </p:nvPr>
        </p:nvSpPr>
        <p:spPr>
          <a:xfrm>
            <a:off x="571499" y="376302"/>
            <a:ext cx="11010899" cy="1081023"/>
          </a:xfrm>
        </p:spPr>
        <p:txBody>
          <a:bodyPr>
            <a:normAutofit fontScale="90000"/>
          </a:bodyPr>
          <a:lstStyle/>
          <a:p>
            <a:r>
              <a:rPr lang="en-US" sz="4000" b="1">
                <a:solidFill>
                  <a:schemeClr val="accent1"/>
                </a:solidFill>
              </a:rPr>
              <a:t>UT Medical Center’s main campus is stressed to capacity</a:t>
            </a:r>
            <a:br>
              <a:rPr lang="en-US"/>
            </a:br>
            <a:br>
              <a:rPr lang="en-US"/>
            </a:br>
            <a:r>
              <a:rPr lang="en-US"/>
              <a:t> </a:t>
            </a:r>
          </a:p>
        </p:txBody>
      </p:sp>
      <p:sp>
        <p:nvSpPr>
          <p:cNvPr id="10" name="Content Placeholder 9">
            <a:extLst>
              <a:ext uri="{FF2B5EF4-FFF2-40B4-BE49-F238E27FC236}">
                <a16:creationId xmlns:a16="http://schemas.microsoft.com/office/drawing/2014/main" id="{7F67E080-C9AC-F00D-F74E-5B3334ED594E}"/>
              </a:ext>
            </a:extLst>
          </p:cNvPr>
          <p:cNvSpPr>
            <a:spLocks noGrp="1"/>
          </p:cNvSpPr>
          <p:nvPr>
            <p:ph idx="1"/>
          </p:nvPr>
        </p:nvSpPr>
        <p:spPr>
          <a:xfrm>
            <a:off x="665665" y="1691541"/>
            <a:ext cx="11334747" cy="4366360"/>
          </a:xfrm>
        </p:spPr>
        <p:txBody>
          <a:bodyPr>
            <a:normAutofit/>
          </a:bodyPr>
          <a:lstStyle/>
          <a:p>
            <a:pPr marL="571500" indent="-571500">
              <a:buFont typeface="Arial" panose="020B0604020202020204" pitchFamily="34" charset="0"/>
              <a:buChar char="•"/>
            </a:pPr>
            <a:r>
              <a:rPr lang="en-US" sz="3200"/>
              <a:t>Most inpatient admissions come through the ED</a:t>
            </a:r>
          </a:p>
          <a:p>
            <a:pPr marL="571500" indent="-571500">
              <a:buFont typeface="Arial" panose="020B0604020202020204" pitchFamily="34" charset="0"/>
              <a:buChar char="•"/>
            </a:pPr>
            <a:r>
              <a:rPr lang="en-US" sz="3200"/>
              <a:t>In 2026 (annualized) there were 20,936 patients who were in ED hold waiting for a bed 4+ hours </a:t>
            </a:r>
          </a:p>
          <a:p>
            <a:pPr marL="571500" indent="-571500">
              <a:buFont typeface="Arial" panose="020B0604020202020204" pitchFamily="34" charset="0"/>
              <a:buChar char="•"/>
            </a:pPr>
            <a:r>
              <a:rPr lang="en-US" sz="3200"/>
              <a:t>Sept. 2026 boarding hours are a 300% increase over September 2025.</a:t>
            </a:r>
          </a:p>
          <a:p>
            <a:pPr marL="571500" indent="-571500">
              <a:buFont typeface="Arial" panose="020B0604020202020204" pitchFamily="34" charset="0"/>
              <a:buChar char="•"/>
            </a:pPr>
            <a:r>
              <a:rPr lang="en-US" sz="3200"/>
              <a:t>YTD 2026 UTMC has been forced to decline 1,230 transfer admissions due to lack of available beds.</a:t>
            </a:r>
          </a:p>
          <a:p>
            <a:pPr marL="571500" indent="-571500">
              <a:buFont typeface="Arial" panose="020B0604020202020204" pitchFamily="34" charset="0"/>
              <a:buChar char="•"/>
            </a:pPr>
            <a:endParaRPr lang="en-US" sz="3600"/>
          </a:p>
        </p:txBody>
      </p:sp>
    </p:spTree>
    <p:extLst>
      <p:ext uri="{BB962C8B-B14F-4D97-AF65-F5344CB8AC3E}">
        <p14:creationId xmlns:p14="http://schemas.microsoft.com/office/powerpoint/2010/main" val="20141138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FF797-B325-8A33-7E57-8DD8FE5EC7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89A54F-9E18-6B7D-B33F-7394688B0DA1}"/>
              </a:ext>
            </a:extLst>
          </p:cNvPr>
          <p:cNvSpPr>
            <a:spLocks noGrp="1"/>
          </p:cNvSpPr>
          <p:nvPr>
            <p:ph type="title"/>
          </p:nvPr>
        </p:nvSpPr>
        <p:spPr>
          <a:xfrm>
            <a:off x="0" y="159422"/>
            <a:ext cx="11010899" cy="830661"/>
          </a:xfrm>
        </p:spPr>
        <p:txBody>
          <a:bodyPr>
            <a:noAutofit/>
          </a:bodyPr>
          <a:lstStyle/>
          <a:p>
            <a:r>
              <a:rPr lang="en-US" b="1">
                <a:solidFill>
                  <a:schemeClr val="accent1"/>
                </a:solidFill>
              </a:rPr>
              <a:t>UT Medical Center’s nationally recognized quality will carry over to the Northshore facility</a:t>
            </a:r>
          </a:p>
        </p:txBody>
      </p:sp>
      <p:pic>
        <p:nvPicPr>
          <p:cNvPr id="5" name="Picture 4" descr="A group of white diamond shapes with blue text&#10;&#10;AI-generated content may be incorrect.">
            <a:extLst>
              <a:ext uri="{FF2B5EF4-FFF2-40B4-BE49-F238E27FC236}">
                <a16:creationId xmlns:a16="http://schemas.microsoft.com/office/drawing/2014/main" id="{CE6C59D0-BE10-D718-9F96-5B27DB690103}"/>
              </a:ext>
            </a:extLst>
          </p:cNvPr>
          <p:cNvPicPr>
            <a:picLocks noChangeAspect="1"/>
          </p:cNvPicPr>
          <p:nvPr/>
        </p:nvPicPr>
        <p:blipFill>
          <a:blip r:embed="rId2"/>
          <a:stretch>
            <a:fillRect/>
          </a:stretch>
        </p:blipFill>
        <p:spPr>
          <a:xfrm>
            <a:off x="3132032" y="2347310"/>
            <a:ext cx="5465090" cy="2433557"/>
          </a:xfrm>
          <a:prstGeom prst="rect">
            <a:avLst/>
          </a:prstGeom>
        </p:spPr>
      </p:pic>
      <p:pic>
        <p:nvPicPr>
          <p:cNvPr id="8" name="Graphic 7" descr="American Heart Association heart and torch logo">
            <a:extLst>
              <a:ext uri="{FF2B5EF4-FFF2-40B4-BE49-F238E27FC236}">
                <a16:creationId xmlns:a16="http://schemas.microsoft.com/office/drawing/2014/main" id="{548E3B81-BE86-7968-EC4B-98B098490FA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298751" y="4323690"/>
            <a:ext cx="2178481" cy="1327689"/>
          </a:xfrm>
          <a:prstGeom prst="rect">
            <a:avLst/>
          </a:prstGeom>
        </p:spPr>
      </p:pic>
      <p:pic>
        <p:nvPicPr>
          <p:cNvPr id="9" name="Picture 8" descr="A black and white sign with white text&#10;&#10;AI-generated content may be incorrect.">
            <a:extLst>
              <a:ext uri="{FF2B5EF4-FFF2-40B4-BE49-F238E27FC236}">
                <a16:creationId xmlns:a16="http://schemas.microsoft.com/office/drawing/2014/main" id="{3C66A4E6-E268-80DE-EE74-53233CCE7D73}"/>
              </a:ext>
            </a:extLst>
          </p:cNvPr>
          <p:cNvPicPr>
            <a:picLocks noChangeAspect="1"/>
          </p:cNvPicPr>
          <p:nvPr/>
        </p:nvPicPr>
        <p:blipFill>
          <a:blip r:embed="rId4"/>
          <a:stretch>
            <a:fillRect/>
          </a:stretch>
        </p:blipFill>
        <p:spPr>
          <a:xfrm>
            <a:off x="278989" y="1174573"/>
            <a:ext cx="3933825" cy="1266825"/>
          </a:xfrm>
          <a:prstGeom prst="rect">
            <a:avLst/>
          </a:prstGeom>
        </p:spPr>
      </p:pic>
      <p:pic>
        <p:nvPicPr>
          <p:cNvPr id="10" name="Picture 9" descr="A blue and white sign with white text&#10;&#10;AI-generated content may be incorrect.">
            <a:extLst>
              <a:ext uri="{FF2B5EF4-FFF2-40B4-BE49-F238E27FC236}">
                <a16:creationId xmlns:a16="http://schemas.microsoft.com/office/drawing/2014/main" id="{ED4BE446-C670-C4AC-DE53-C1A26E5D31F2}"/>
              </a:ext>
            </a:extLst>
          </p:cNvPr>
          <p:cNvPicPr>
            <a:picLocks noChangeAspect="1"/>
          </p:cNvPicPr>
          <p:nvPr/>
        </p:nvPicPr>
        <p:blipFill>
          <a:blip r:embed="rId5"/>
          <a:stretch>
            <a:fillRect/>
          </a:stretch>
        </p:blipFill>
        <p:spPr>
          <a:xfrm>
            <a:off x="9317194" y="2503079"/>
            <a:ext cx="2298463" cy="1820611"/>
          </a:xfrm>
          <a:prstGeom prst="rect">
            <a:avLst/>
          </a:prstGeom>
        </p:spPr>
      </p:pic>
      <p:sp>
        <p:nvSpPr>
          <p:cNvPr id="12" name="TextBox 11">
            <a:extLst>
              <a:ext uri="{FF2B5EF4-FFF2-40B4-BE49-F238E27FC236}">
                <a16:creationId xmlns:a16="http://schemas.microsoft.com/office/drawing/2014/main" id="{877301D8-E4F5-3B2A-0C50-E66D34601162}"/>
              </a:ext>
            </a:extLst>
          </p:cNvPr>
          <p:cNvSpPr txBox="1"/>
          <p:nvPr/>
        </p:nvSpPr>
        <p:spPr>
          <a:xfrm>
            <a:off x="2816577" y="5446381"/>
            <a:ext cx="609600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628650" marR="0" lvl="1" indent="-115888" algn="l" defTabSz="914400" rtl="0" eaLnBrk="1" fontAlgn="auto" latinLnBrk="0" hangingPunct="1">
              <a:lnSpc>
                <a:spcPct val="100000"/>
              </a:lnSpc>
              <a:spcBef>
                <a:spcPts val="0"/>
              </a:spcBef>
              <a:spcAft>
                <a:spcPts val="0"/>
              </a:spcAft>
              <a:buClrTx/>
              <a:buSzTx/>
              <a:buFont typeface=""/>
              <a:buChar char="-"/>
              <a:tabLst/>
              <a:defRPr/>
            </a:pPr>
            <a:r>
              <a:rPr kumimoji="0" lang="en-US" sz="700" b="0" i="0" u="none" strike="noStrike" kern="1200" cap="none" spc="0" normalizeH="0" baseline="0" noProof="0">
                <a:ln>
                  <a:noFill/>
                </a:ln>
                <a:solidFill>
                  <a:srgbClr val="000000"/>
                </a:solidFill>
                <a:effectLst/>
                <a:uLnTx/>
                <a:uFillTx/>
                <a:latin typeface="Helvetica"/>
                <a:ea typeface="Arial"/>
                <a:cs typeface="Arial"/>
              </a:rPr>
              <a:t>Commitment to Quality Award 2025 ​</a:t>
            </a:r>
          </a:p>
          <a:p>
            <a:pPr marL="628650" marR="0" lvl="1" indent="-115888" algn="l" defTabSz="914400" rtl="0" eaLnBrk="1" fontAlgn="auto" latinLnBrk="0" hangingPunct="1">
              <a:lnSpc>
                <a:spcPct val="100000"/>
              </a:lnSpc>
              <a:spcBef>
                <a:spcPts val="0"/>
              </a:spcBef>
              <a:spcAft>
                <a:spcPts val="0"/>
              </a:spcAft>
              <a:buClrTx/>
              <a:buSzTx/>
              <a:buFont typeface=""/>
              <a:buChar char="-"/>
              <a:tabLst/>
              <a:defRPr/>
            </a:pPr>
            <a:r>
              <a:rPr kumimoji="0" lang="en-US" sz="700" b="0" i="0" u="none" strike="noStrike" kern="1200" cap="none" spc="0" normalizeH="0" baseline="0" noProof="0">
                <a:ln>
                  <a:noFill/>
                </a:ln>
                <a:solidFill>
                  <a:srgbClr val="000000"/>
                </a:solidFill>
                <a:effectLst/>
                <a:uLnTx/>
                <a:uFillTx/>
                <a:latin typeface="Helvetica"/>
                <a:ea typeface="Arial"/>
                <a:cs typeface="Arial"/>
              </a:rPr>
              <a:t>Get With The Guidelines® Heart Failure: Gold Plus Achievement​</a:t>
            </a:r>
          </a:p>
          <a:p>
            <a:pPr marL="628650" marR="0" lvl="1" indent="-115888" algn="l" defTabSz="914400" rtl="0" eaLnBrk="1" fontAlgn="auto" latinLnBrk="0" hangingPunct="1">
              <a:lnSpc>
                <a:spcPct val="100000"/>
              </a:lnSpc>
              <a:spcBef>
                <a:spcPts val="0"/>
              </a:spcBef>
              <a:spcAft>
                <a:spcPts val="0"/>
              </a:spcAft>
              <a:buClrTx/>
              <a:buSzTx/>
              <a:buFont typeface=""/>
              <a:buChar char="-"/>
              <a:tabLst/>
              <a:defRPr/>
            </a:pPr>
            <a:r>
              <a:rPr kumimoji="0" lang="en-US" sz="700" b="0" i="0" u="none" strike="noStrike" kern="1200" cap="none" spc="0" normalizeH="0" baseline="0" noProof="0">
                <a:ln>
                  <a:noFill/>
                </a:ln>
                <a:solidFill>
                  <a:srgbClr val="000000"/>
                </a:solidFill>
                <a:effectLst/>
                <a:uLnTx/>
                <a:uFillTx/>
                <a:latin typeface="Helvetica"/>
                <a:ea typeface="Arial"/>
                <a:cs typeface="Arial"/>
              </a:rPr>
              <a:t>Get With The Guidelines® Resuscitation: Silver Achievement​</a:t>
            </a:r>
          </a:p>
          <a:p>
            <a:pPr marL="628650" marR="0" lvl="1" indent="-115888" algn="l" defTabSz="914400" rtl="0" eaLnBrk="1" fontAlgn="auto" latinLnBrk="0" hangingPunct="1">
              <a:lnSpc>
                <a:spcPct val="100000"/>
              </a:lnSpc>
              <a:spcBef>
                <a:spcPts val="0"/>
              </a:spcBef>
              <a:spcAft>
                <a:spcPts val="0"/>
              </a:spcAft>
              <a:buClrTx/>
              <a:buSzTx/>
              <a:buFont typeface=""/>
              <a:buChar char="-"/>
              <a:tabLst/>
              <a:defRPr/>
            </a:pPr>
            <a:r>
              <a:rPr kumimoji="0" lang="en-US" sz="700" b="0" i="0" u="none" strike="noStrike" kern="1200" cap="none" spc="0" normalizeH="0" baseline="0" noProof="0">
                <a:ln>
                  <a:noFill/>
                </a:ln>
                <a:solidFill>
                  <a:srgbClr val="000000"/>
                </a:solidFill>
                <a:effectLst/>
                <a:uLnTx/>
                <a:uFillTx/>
                <a:latin typeface="Helvetica"/>
                <a:ea typeface="Arial"/>
                <a:cs typeface="Arial"/>
              </a:rPr>
              <a:t>Get With The Guidelines® Stroke: Gold Plus Achievement ​</a:t>
            </a:r>
          </a:p>
          <a:p>
            <a:pPr marL="628650" marR="0" lvl="1" indent="-115888" algn="l" defTabSz="914400" rtl="0" eaLnBrk="1" fontAlgn="auto" latinLnBrk="0" hangingPunct="1">
              <a:lnSpc>
                <a:spcPct val="100000"/>
              </a:lnSpc>
              <a:spcBef>
                <a:spcPts val="0"/>
              </a:spcBef>
              <a:spcAft>
                <a:spcPts val="0"/>
              </a:spcAft>
              <a:buClrTx/>
              <a:buSzTx/>
              <a:buFont typeface=""/>
              <a:buChar char="-"/>
              <a:tabLst/>
              <a:defRPr/>
            </a:pPr>
            <a:r>
              <a:rPr kumimoji="0" lang="en-US" sz="700" b="0" i="0" u="none" strike="noStrike" kern="1200" cap="none" spc="0" normalizeH="0" baseline="0" noProof="0">
                <a:ln>
                  <a:noFill/>
                </a:ln>
                <a:solidFill>
                  <a:srgbClr val="000000"/>
                </a:solidFill>
                <a:effectLst/>
                <a:uLnTx/>
                <a:uFillTx/>
                <a:latin typeface="Helvetica"/>
                <a:ea typeface="Arial"/>
                <a:cs typeface="Arial"/>
              </a:rPr>
              <a:t>Target: Aortic Stenosis™ Honor Roll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000000"/>
              </a:solidFill>
              <a:effectLst/>
              <a:uLnTx/>
              <a:uFillTx/>
              <a:latin typeface="Tw Cen MT" panose="020B0602020104020603"/>
              <a:ea typeface="+mn-ea"/>
              <a:cs typeface="+mn-cs"/>
            </a:endParaRPr>
          </a:p>
        </p:txBody>
      </p:sp>
      <p:pic>
        <p:nvPicPr>
          <p:cNvPr id="15" name="Picture 14">
            <a:extLst>
              <a:ext uri="{FF2B5EF4-FFF2-40B4-BE49-F238E27FC236}">
                <a16:creationId xmlns:a16="http://schemas.microsoft.com/office/drawing/2014/main" id="{A15CD4E6-C615-5D9B-00AE-4A2A434F0D3E}"/>
              </a:ext>
            </a:extLst>
          </p:cNvPr>
          <p:cNvPicPr>
            <a:picLocks noChangeAspect="1"/>
          </p:cNvPicPr>
          <p:nvPr/>
        </p:nvPicPr>
        <p:blipFill>
          <a:blip r:embed="rId6"/>
          <a:stretch>
            <a:fillRect/>
          </a:stretch>
        </p:blipFill>
        <p:spPr>
          <a:xfrm>
            <a:off x="4664738" y="1013533"/>
            <a:ext cx="2540812" cy="1270406"/>
          </a:xfrm>
          <a:prstGeom prst="rect">
            <a:avLst/>
          </a:prstGeom>
        </p:spPr>
      </p:pic>
      <p:pic>
        <p:nvPicPr>
          <p:cNvPr id="4" name="Picture 3" descr="A gold and blue logo&#10;&#10;AI-generated content may be incorrect.">
            <a:extLst>
              <a:ext uri="{FF2B5EF4-FFF2-40B4-BE49-F238E27FC236}">
                <a16:creationId xmlns:a16="http://schemas.microsoft.com/office/drawing/2014/main" id="{6439554D-2820-3EFC-0D09-B741F6FA945F}"/>
              </a:ext>
            </a:extLst>
          </p:cNvPr>
          <p:cNvPicPr>
            <a:picLocks noChangeAspect="1"/>
          </p:cNvPicPr>
          <p:nvPr/>
        </p:nvPicPr>
        <p:blipFill>
          <a:blip r:embed="rId7"/>
          <a:stretch>
            <a:fillRect/>
          </a:stretch>
        </p:blipFill>
        <p:spPr>
          <a:xfrm>
            <a:off x="395724" y="2484695"/>
            <a:ext cx="2287870" cy="2078944"/>
          </a:xfrm>
          <a:prstGeom prst="rect">
            <a:avLst/>
          </a:prstGeom>
        </p:spPr>
      </p:pic>
      <p:pic>
        <p:nvPicPr>
          <p:cNvPr id="13" name="Picture 12">
            <a:extLst>
              <a:ext uri="{FF2B5EF4-FFF2-40B4-BE49-F238E27FC236}">
                <a16:creationId xmlns:a16="http://schemas.microsoft.com/office/drawing/2014/main" id="{7B99194B-6468-224C-758F-FE3D10999ABE}"/>
              </a:ext>
            </a:extLst>
          </p:cNvPr>
          <p:cNvPicPr>
            <a:picLocks noChangeAspect="1"/>
          </p:cNvPicPr>
          <p:nvPr/>
        </p:nvPicPr>
        <p:blipFill>
          <a:blip r:embed="rId8"/>
          <a:stretch>
            <a:fillRect/>
          </a:stretch>
        </p:blipFill>
        <p:spPr>
          <a:xfrm>
            <a:off x="8026965" y="1045368"/>
            <a:ext cx="3089143" cy="1206735"/>
          </a:xfrm>
          <a:prstGeom prst="rect">
            <a:avLst/>
          </a:prstGeom>
        </p:spPr>
      </p:pic>
      <p:pic>
        <p:nvPicPr>
          <p:cNvPr id="6" name="Picture 5">
            <a:extLst>
              <a:ext uri="{FF2B5EF4-FFF2-40B4-BE49-F238E27FC236}">
                <a16:creationId xmlns:a16="http://schemas.microsoft.com/office/drawing/2014/main" id="{DC737212-624A-5CE4-2D62-B972DDB7881B}"/>
              </a:ext>
            </a:extLst>
          </p:cNvPr>
          <p:cNvPicPr>
            <a:picLocks noChangeAspect="1"/>
          </p:cNvPicPr>
          <p:nvPr/>
        </p:nvPicPr>
        <p:blipFill>
          <a:blip r:embed="rId9"/>
          <a:stretch>
            <a:fillRect/>
          </a:stretch>
        </p:blipFill>
        <p:spPr>
          <a:xfrm>
            <a:off x="10035889" y="4563639"/>
            <a:ext cx="1414276" cy="1414276"/>
          </a:xfrm>
          <a:prstGeom prst="rect">
            <a:avLst/>
          </a:prstGeom>
        </p:spPr>
      </p:pic>
      <p:pic>
        <p:nvPicPr>
          <p:cNvPr id="11" name="Picture 10">
            <a:extLst>
              <a:ext uri="{FF2B5EF4-FFF2-40B4-BE49-F238E27FC236}">
                <a16:creationId xmlns:a16="http://schemas.microsoft.com/office/drawing/2014/main" id="{F1C8C6FC-0977-DBE2-11FA-515F8369AFD6}"/>
              </a:ext>
            </a:extLst>
          </p:cNvPr>
          <p:cNvPicPr>
            <a:picLocks noChangeAspect="1"/>
          </p:cNvPicPr>
          <p:nvPr/>
        </p:nvPicPr>
        <p:blipFill>
          <a:blip r:embed="rId10"/>
          <a:srcRect l="7470" t="4865" r="4008" b="2228"/>
          <a:stretch>
            <a:fillRect/>
          </a:stretch>
        </p:blipFill>
        <p:spPr>
          <a:xfrm>
            <a:off x="8026965" y="4384757"/>
            <a:ext cx="1196716" cy="1712057"/>
          </a:xfrm>
          <a:prstGeom prst="rect">
            <a:avLst/>
          </a:prstGeom>
        </p:spPr>
      </p:pic>
    </p:spTree>
    <p:extLst>
      <p:ext uri="{BB962C8B-B14F-4D97-AF65-F5344CB8AC3E}">
        <p14:creationId xmlns:p14="http://schemas.microsoft.com/office/powerpoint/2010/main" val="15618502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465AD-F283-ED7D-5501-CABC822E58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F49E5E-2C89-DB41-C6E9-8202C887522E}"/>
              </a:ext>
            </a:extLst>
          </p:cNvPr>
          <p:cNvSpPr>
            <a:spLocks noGrp="1"/>
          </p:cNvSpPr>
          <p:nvPr>
            <p:ph type="title"/>
          </p:nvPr>
        </p:nvSpPr>
        <p:spPr>
          <a:xfrm>
            <a:off x="185600" y="153448"/>
            <a:ext cx="11701600" cy="479282"/>
          </a:xfrm>
        </p:spPr>
        <p:txBody>
          <a:bodyPr>
            <a:noAutofit/>
          </a:bodyPr>
          <a:lstStyle/>
          <a:p>
            <a:r>
              <a:rPr lang="en-US" sz="3000" b="1">
                <a:solidFill>
                  <a:srgbClr val="F7941D"/>
                </a:solidFill>
                <a:latin typeface="Helvetica"/>
                <a:ea typeface="AppleGothic"/>
                <a:cs typeface="Helvetica"/>
              </a:rPr>
              <a:t>UT Medical Center at Northshore – Primary Service Area</a:t>
            </a:r>
          </a:p>
        </p:txBody>
      </p:sp>
      <p:pic>
        <p:nvPicPr>
          <p:cNvPr id="8" name="Picture 7">
            <a:extLst>
              <a:ext uri="{FF2B5EF4-FFF2-40B4-BE49-F238E27FC236}">
                <a16:creationId xmlns:a16="http://schemas.microsoft.com/office/drawing/2014/main" id="{2A73A37D-C0B1-B79F-8641-AA189656A5E6}"/>
              </a:ext>
            </a:extLst>
          </p:cNvPr>
          <p:cNvPicPr>
            <a:picLocks noChangeAspect="1"/>
          </p:cNvPicPr>
          <p:nvPr/>
        </p:nvPicPr>
        <p:blipFill>
          <a:blip r:embed="rId2"/>
          <a:stretch>
            <a:fillRect/>
          </a:stretch>
        </p:blipFill>
        <p:spPr>
          <a:xfrm>
            <a:off x="2141974" y="828941"/>
            <a:ext cx="7047440" cy="5200117"/>
          </a:xfrm>
          <a:prstGeom prst="rect">
            <a:avLst/>
          </a:prstGeom>
          <a:ln>
            <a:solidFill>
              <a:srgbClr val="5F6369"/>
            </a:solidFill>
          </a:ln>
          <a:effectLst>
            <a:outerShdw blurRad="50800" dist="38100" dir="5400000" algn="t" rotWithShape="0">
              <a:prstClr val="black">
                <a:alpha val="40000"/>
              </a:prstClr>
            </a:outerShdw>
          </a:effectLst>
        </p:spPr>
      </p:pic>
      <p:sp>
        <p:nvSpPr>
          <p:cNvPr id="9" name="TextBox 8">
            <a:extLst>
              <a:ext uri="{FF2B5EF4-FFF2-40B4-BE49-F238E27FC236}">
                <a16:creationId xmlns:a16="http://schemas.microsoft.com/office/drawing/2014/main" id="{EA97EF3D-DD7C-590B-2CDA-EDD5E38E2D9C}"/>
              </a:ext>
            </a:extLst>
          </p:cNvPr>
          <p:cNvSpPr txBox="1"/>
          <p:nvPr/>
        </p:nvSpPr>
        <p:spPr>
          <a:xfrm>
            <a:off x="-61064" y="5994437"/>
            <a:ext cx="6097464" cy="230832"/>
          </a:xfrm>
          <a:prstGeom prst="rect">
            <a:avLst/>
          </a:prstGeom>
          <a:noFill/>
        </p:spPr>
        <p:txBody>
          <a:bodyPr wrap="square" rtlCol="0">
            <a:spAutoFit/>
          </a:bodyPr>
          <a:lstStyle>
            <a:defPPr>
              <a:defRPr lang="en-US"/>
            </a:defPPr>
            <a:lvl1pPr>
              <a:defRPr sz="900">
                <a:solidFill>
                  <a:schemeClr val="tx1">
                    <a:lumMod val="75000"/>
                  </a:schemeClr>
                </a:solidFill>
                <a:latin typeface="Arial" panose="020B0604020202020204" pitchFamily="34" charset="0"/>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1" u="none" strike="noStrike" kern="0" cap="none" spc="0" normalizeH="0" baseline="0" noProof="0">
                <a:ln>
                  <a:noFill/>
                </a:ln>
                <a:solidFill>
                  <a:srgbClr val="5F6369">
                    <a:lumMod val="75000"/>
                  </a:srgbClr>
                </a:solidFill>
                <a:effectLst/>
                <a:uLnTx/>
                <a:uFillTx/>
                <a:latin typeface="Arial" panose="020B0604020202020204" pitchFamily="34" charset="0"/>
                <a:cs typeface="Arial" panose="020B0604020202020204" pitchFamily="34" charset="0"/>
              </a:rPr>
              <a:t>Sources: Caliper Mapping Software, Definitive Healthcare</a:t>
            </a:r>
          </a:p>
        </p:txBody>
      </p:sp>
    </p:spTree>
    <p:extLst>
      <p:ext uri="{BB962C8B-B14F-4D97-AF65-F5344CB8AC3E}">
        <p14:creationId xmlns:p14="http://schemas.microsoft.com/office/powerpoint/2010/main" val="2737903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C8A2D-5AE1-F9E2-89B6-401D1A0954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C221D6-D300-E9CC-4973-2A0E132305ED}"/>
              </a:ext>
            </a:extLst>
          </p:cNvPr>
          <p:cNvSpPr>
            <a:spLocks noGrp="1"/>
          </p:cNvSpPr>
          <p:nvPr>
            <p:ph type="title"/>
          </p:nvPr>
        </p:nvSpPr>
        <p:spPr>
          <a:xfrm>
            <a:off x="400049" y="173455"/>
            <a:ext cx="11010899" cy="830661"/>
          </a:xfrm>
        </p:spPr>
        <p:txBody>
          <a:bodyPr>
            <a:normAutofit fontScale="90000"/>
          </a:bodyPr>
          <a:lstStyle/>
          <a:p>
            <a:br>
              <a:rPr lang="en-US"/>
            </a:br>
            <a:br>
              <a:rPr lang="en-US"/>
            </a:br>
            <a:r>
              <a:rPr lang="en-US"/>
              <a:t> </a:t>
            </a:r>
          </a:p>
        </p:txBody>
      </p:sp>
      <p:pic>
        <p:nvPicPr>
          <p:cNvPr id="13" name="Content Placeholder 12">
            <a:extLst>
              <a:ext uri="{FF2B5EF4-FFF2-40B4-BE49-F238E27FC236}">
                <a16:creationId xmlns:a16="http://schemas.microsoft.com/office/drawing/2014/main" id="{58CBA002-6974-D24F-725F-3CBA263B9792}"/>
              </a:ext>
            </a:extLst>
          </p:cNvPr>
          <p:cNvPicPr>
            <a:picLocks noGrp="1" noChangeAspect="1"/>
          </p:cNvPicPr>
          <p:nvPr>
            <p:ph idx="1"/>
          </p:nvPr>
        </p:nvPicPr>
        <p:blipFill>
          <a:blip r:embed="rId2"/>
          <a:stretch>
            <a:fillRect/>
          </a:stretch>
        </p:blipFill>
        <p:spPr>
          <a:xfrm>
            <a:off x="179534" y="1592916"/>
            <a:ext cx="11712347" cy="4191000"/>
          </a:xfrm>
          <a:prstGeom prst="rect">
            <a:avLst/>
          </a:prstGeom>
        </p:spPr>
      </p:pic>
      <p:sp>
        <p:nvSpPr>
          <p:cNvPr id="4" name="TextBox 3">
            <a:extLst>
              <a:ext uri="{FF2B5EF4-FFF2-40B4-BE49-F238E27FC236}">
                <a16:creationId xmlns:a16="http://schemas.microsoft.com/office/drawing/2014/main" id="{D530D2EC-15FE-C39A-EFC5-1EDBEB3DBF93}"/>
              </a:ext>
            </a:extLst>
          </p:cNvPr>
          <p:cNvSpPr txBox="1"/>
          <p:nvPr/>
        </p:nvSpPr>
        <p:spPr>
          <a:xfrm>
            <a:off x="179534" y="140981"/>
            <a:ext cx="11832932" cy="1200329"/>
          </a:xfrm>
          <a:prstGeom prst="rect">
            <a:avLst/>
          </a:prstGeom>
          <a:noFill/>
        </p:spPr>
        <p:txBody>
          <a:bodyPr wrap="square" rtlCol="0">
            <a:spAutoFit/>
          </a:bodyPr>
          <a:lstStyle/>
          <a:p>
            <a:r>
              <a:rPr lang="en-US" sz="3600" b="1">
                <a:solidFill>
                  <a:schemeClr val="accent1"/>
                </a:solidFill>
                <a:latin typeface="Helvetica" panose="020B0604020202020204"/>
                <a:cs typeface="Helvetica" panose="020B0604020202020204"/>
              </a:rPr>
              <a:t>The Northshore service area is growing almost twice as fast as the State of Tennessee</a:t>
            </a:r>
          </a:p>
        </p:txBody>
      </p:sp>
    </p:spTree>
    <p:extLst>
      <p:ext uri="{BB962C8B-B14F-4D97-AF65-F5344CB8AC3E}">
        <p14:creationId xmlns:p14="http://schemas.microsoft.com/office/powerpoint/2010/main" val="14889855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75B14-9168-5AC9-5C8F-CE88541906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8CA1E1-14B9-D6AC-7FCA-403ECBB64AA8}"/>
              </a:ext>
            </a:extLst>
          </p:cNvPr>
          <p:cNvSpPr>
            <a:spLocks noGrp="1"/>
          </p:cNvSpPr>
          <p:nvPr>
            <p:ph type="title"/>
          </p:nvPr>
        </p:nvSpPr>
        <p:spPr>
          <a:xfrm>
            <a:off x="571499" y="376302"/>
            <a:ext cx="11010899" cy="1081023"/>
          </a:xfrm>
        </p:spPr>
        <p:txBody>
          <a:bodyPr>
            <a:normAutofit fontScale="90000"/>
          </a:bodyPr>
          <a:lstStyle/>
          <a:p>
            <a:r>
              <a:rPr lang="en-US" sz="4000" b="1">
                <a:solidFill>
                  <a:schemeClr val="accent1"/>
                </a:solidFill>
              </a:rPr>
              <a:t>UT Medical Center’s main campus is stressed to capacity</a:t>
            </a:r>
            <a:br>
              <a:rPr lang="en-US"/>
            </a:br>
            <a:br>
              <a:rPr lang="en-US"/>
            </a:br>
            <a:r>
              <a:rPr lang="en-US"/>
              <a:t> </a:t>
            </a:r>
          </a:p>
        </p:txBody>
      </p:sp>
      <p:sp>
        <p:nvSpPr>
          <p:cNvPr id="10" name="Content Placeholder 9">
            <a:extLst>
              <a:ext uri="{FF2B5EF4-FFF2-40B4-BE49-F238E27FC236}">
                <a16:creationId xmlns:a16="http://schemas.microsoft.com/office/drawing/2014/main" id="{96CC4538-911B-B63C-5729-CBC2E7291192}"/>
              </a:ext>
            </a:extLst>
          </p:cNvPr>
          <p:cNvSpPr>
            <a:spLocks noGrp="1"/>
          </p:cNvSpPr>
          <p:nvPr>
            <p:ph idx="1"/>
          </p:nvPr>
        </p:nvSpPr>
        <p:spPr>
          <a:xfrm>
            <a:off x="665665" y="1691541"/>
            <a:ext cx="11334747" cy="4366360"/>
          </a:xfrm>
        </p:spPr>
        <p:txBody>
          <a:bodyPr>
            <a:normAutofit/>
          </a:bodyPr>
          <a:lstStyle/>
          <a:p>
            <a:pPr marL="571500" indent="-571500">
              <a:buFont typeface="Arial" panose="020B0604020202020204" pitchFamily="34" charset="0"/>
              <a:buChar char="•"/>
            </a:pPr>
            <a:r>
              <a:rPr lang="en-US" sz="3200"/>
              <a:t>Most inpatient admissions come through the ED</a:t>
            </a:r>
          </a:p>
          <a:p>
            <a:pPr marL="571500" indent="-571500">
              <a:buFont typeface="Arial" panose="020B0604020202020204" pitchFamily="34" charset="0"/>
              <a:buChar char="•"/>
            </a:pPr>
            <a:r>
              <a:rPr lang="en-US" sz="3200"/>
              <a:t>In 2026 (annualized) there were 20,936 patients who were in ED hold waiting for a bed 4+ hours </a:t>
            </a:r>
          </a:p>
          <a:p>
            <a:pPr marL="571500" indent="-571500">
              <a:buFont typeface="Arial" panose="020B0604020202020204" pitchFamily="34" charset="0"/>
              <a:buChar char="•"/>
            </a:pPr>
            <a:r>
              <a:rPr lang="en-US" sz="3200"/>
              <a:t>Sept. 2026 boarding hours are a 300% increase over September 2025.</a:t>
            </a:r>
          </a:p>
          <a:p>
            <a:pPr marL="571500" indent="-571500">
              <a:buFont typeface="Arial" panose="020B0604020202020204" pitchFamily="34" charset="0"/>
              <a:buChar char="•"/>
            </a:pPr>
            <a:r>
              <a:rPr lang="en-US" sz="3200"/>
              <a:t>YTD 2026 UTMC has been forced to decline 1,230 transfer admissions due to lack of available beds.</a:t>
            </a:r>
          </a:p>
          <a:p>
            <a:pPr marL="571500" indent="-571500">
              <a:buFont typeface="Arial" panose="020B0604020202020204" pitchFamily="34" charset="0"/>
              <a:buChar char="•"/>
            </a:pPr>
            <a:endParaRPr lang="en-US" sz="3600"/>
          </a:p>
        </p:txBody>
      </p:sp>
    </p:spTree>
    <p:extLst>
      <p:ext uri="{BB962C8B-B14F-4D97-AF65-F5344CB8AC3E}">
        <p14:creationId xmlns:p14="http://schemas.microsoft.com/office/powerpoint/2010/main" val="32199403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2CDDD-CBAC-5A28-C32F-17321E3655A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5DF137C-FC58-C9AC-D755-D715D6EBC4AD}"/>
              </a:ext>
            </a:extLst>
          </p:cNvPr>
          <p:cNvSpPr>
            <a:spLocks noGrp="1"/>
          </p:cNvSpPr>
          <p:nvPr>
            <p:ph idx="1"/>
          </p:nvPr>
        </p:nvSpPr>
        <p:spPr>
          <a:xfrm>
            <a:off x="269506" y="1262194"/>
            <a:ext cx="7433050" cy="5027214"/>
          </a:xfrm>
        </p:spPr>
        <p:txBody>
          <a:bodyPr vert="horz" lIns="91440" tIns="45720" rIns="91440" bIns="45720" rtlCol="0" anchor="t">
            <a:noAutofit/>
          </a:bodyPr>
          <a:lstStyle/>
          <a:p>
            <a:r>
              <a:rPr lang="en-US" sz="1800" b="1" u="sng"/>
              <a:t>Elected Officials - Federal</a:t>
            </a:r>
            <a:endParaRPr lang="en-US" sz="1800"/>
          </a:p>
          <a:p>
            <a:r>
              <a:rPr lang="en-US" sz="1800"/>
              <a:t>U.S. Senator Marsha Blackburn</a:t>
            </a:r>
          </a:p>
          <a:p>
            <a:r>
              <a:rPr lang="en-US" sz="1800"/>
              <a:t>U.S. Senator Bill Hagerty </a:t>
            </a:r>
          </a:p>
          <a:p>
            <a:r>
              <a:rPr lang="en-US" sz="1800"/>
              <a:t>U.S. Congressman Tim Burchett</a:t>
            </a:r>
          </a:p>
          <a:p>
            <a:r>
              <a:rPr lang="en-US" sz="1800" b="1" u="sng"/>
              <a:t>Elected Officials - State</a:t>
            </a:r>
          </a:p>
          <a:p>
            <a:r>
              <a:rPr lang="en-US" sz="1800"/>
              <a:t>Lt. Governor Randy McNally</a:t>
            </a:r>
          </a:p>
          <a:p>
            <a:r>
              <a:rPr lang="en-US" sz="1800"/>
              <a:t>State Senator Richard Briggs</a:t>
            </a:r>
          </a:p>
          <a:p>
            <a:r>
              <a:rPr lang="en-US" sz="1800"/>
              <a:t>State Senator Becky Massey</a:t>
            </a:r>
          </a:p>
          <a:p>
            <a:r>
              <a:rPr lang="en-US" sz="1800"/>
              <a:t>State Representative Elaine Davis</a:t>
            </a:r>
          </a:p>
          <a:p>
            <a:r>
              <a:rPr lang="en-US" sz="1800"/>
              <a:t>State Representative Jason Zachary</a:t>
            </a:r>
          </a:p>
          <a:p>
            <a:r>
              <a:rPr lang="en-US" sz="1800" b="1" u="sng"/>
              <a:t>Elected Officials – Local </a:t>
            </a:r>
          </a:p>
          <a:p>
            <a:r>
              <a:rPr lang="en-US" sz="1800">
                <a:latin typeface="Helvetica" panose="020B0604020202020204" pitchFamily="34" charset="0"/>
                <a:cs typeface="Helvetica" panose="020B0604020202020204" pitchFamily="34" charset="0"/>
              </a:rPr>
              <a:t>Knox County Mayor Glenn Jacobs</a:t>
            </a:r>
          </a:p>
          <a:p>
            <a:r>
              <a:rPr lang="en-US" sz="1800">
                <a:latin typeface="Helvetica" panose="020B0604020202020204" pitchFamily="34" charset="0"/>
                <a:cs typeface="Helvetica" panose="020B0604020202020204" pitchFamily="34" charset="0"/>
              </a:rPr>
              <a:t>Knoxville Mayor Indya Kincannon</a:t>
            </a:r>
          </a:p>
        </p:txBody>
      </p:sp>
      <p:sp>
        <p:nvSpPr>
          <p:cNvPr id="6" name="Title 5">
            <a:extLst>
              <a:ext uri="{FF2B5EF4-FFF2-40B4-BE49-F238E27FC236}">
                <a16:creationId xmlns:a16="http://schemas.microsoft.com/office/drawing/2014/main" id="{F36BF3CE-954C-EEB4-BA18-62C5D0D59C9A}"/>
              </a:ext>
            </a:extLst>
          </p:cNvPr>
          <p:cNvSpPr>
            <a:spLocks noGrp="1"/>
          </p:cNvSpPr>
          <p:nvPr>
            <p:ph type="title"/>
          </p:nvPr>
        </p:nvSpPr>
        <p:spPr>
          <a:xfrm>
            <a:off x="504824" y="152400"/>
            <a:ext cx="11010899" cy="944880"/>
          </a:xfrm>
        </p:spPr>
        <p:txBody>
          <a:bodyPr>
            <a:normAutofit fontScale="90000"/>
          </a:bodyPr>
          <a:lstStyle/>
          <a:p>
            <a:r>
              <a:rPr lang="en-US" sz="4000" b="1" dirty="0">
                <a:solidFill>
                  <a:schemeClr val="accent1"/>
                </a:solidFill>
              </a:rPr>
              <a:t>Local, State and Federal Elected Officials support the UT Medical Center at Northshore project</a:t>
            </a:r>
            <a:br>
              <a:rPr lang="en-US" sz="3600" b="1" dirty="0">
                <a:solidFill>
                  <a:schemeClr val="accent1"/>
                </a:solidFill>
              </a:rPr>
            </a:br>
            <a:endParaRPr lang="en-US" sz="3100" b="1" dirty="0">
              <a:solidFill>
                <a:schemeClr val="accent1"/>
              </a:solidFill>
            </a:endParaRPr>
          </a:p>
        </p:txBody>
      </p:sp>
    </p:spTree>
    <p:extLst>
      <p:ext uri="{BB962C8B-B14F-4D97-AF65-F5344CB8AC3E}">
        <p14:creationId xmlns:p14="http://schemas.microsoft.com/office/powerpoint/2010/main" val="259950711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SET_SIZE_ON_INSERT" val="1393,467"/>
</p:tagLst>
</file>

<file path=ppt/tags/tag2.xml><?xml version="1.0" encoding="utf-8"?>
<p:tagLst xmlns:a="http://schemas.openxmlformats.org/drawingml/2006/main" xmlns:r="http://schemas.openxmlformats.org/officeDocument/2006/relationships" xmlns:p="http://schemas.openxmlformats.org/presentationml/2006/main">
  <p:tag name="ASSET_SIZE_ON_INSERT" val="1393,467"/>
</p:tagLst>
</file>

<file path=ppt/theme/theme1.xml><?xml version="1.0" encoding="utf-8"?>
<a:theme xmlns:a="http://schemas.openxmlformats.org/drawingml/2006/main" name="2025 Template">
  <a:themeElements>
    <a:clrScheme name="Forvis Mazars">
      <a:dk1>
        <a:srgbClr val="464B4B"/>
      </a:dk1>
      <a:lt1>
        <a:srgbClr val="FFFFFF"/>
      </a:lt1>
      <a:dk2>
        <a:srgbClr val="0072CE"/>
      </a:dk2>
      <a:lt2>
        <a:srgbClr val="F4F4F4"/>
      </a:lt2>
      <a:accent1>
        <a:srgbClr val="0072CE"/>
      </a:accent1>
      <a:accent2>
        <a:srgbClr val="4AA7B7"/>
      </a:accent2>
      <a:accent3>
        <a:srgbClr val="171C8F"/>
      </a:accent3>
      <a:accent4>
        <a:srgbClr val="27B093"/>
      </a:accent4>
      <a:accent5>
        <a:srgbClr val="B1B3B3"/>
      </a:accent5>
      <a:accent6>
        <a:srgbClr val="5D93CD"/>
      </a:accent6>
      <a:hlink>
        <a:srgbClr val="0072CE"/>
      </a:hlink>
      <a:folHlink>
        <a:srgbClr val="0072C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5 Template" id="{7626448F-6B0F-4F06-8C5C-3D68782EE51C}" vid="{195DDFD6-5361-48F4-8C4E-9270ADFA1014}"/>
    </a:ext>
  </a:extLst>
</a:theme>
</file>

<file path=ppt/theme/theme2.xml><?xml version="1.0" encoding="utf-8"?>
<a:theme xmlns:a="http://schemas.openxmlformats.org/drawingml/2006/main" name="Office Theme">
  <a:themeElements>
    <a:clrScheme name="UTMC Brand Color Palette">
      <a:dk1>
        <a:srgbClr val="000000"/>
      </a:dk1>
      <a:lt1>
        <a:srgbClr val="FFFFFF"/>
      </a:lt1>
      <a:dk2>
        <a:srgbClr val="CFD0DA"/>
      </a:dk2>
      <a:lt2>
        <a:srgbClr val="FFFFFF"/>
      </a:lt2>
      <a:accent1>
        <a:srgbClr val="F6931A"/>
      </a:accent1>
      <a:accent2>
        <a:srgbClr val="5F6269"/>
      </a:accent2>
      <a:accent3>
        <a:srgbClr val="FFFFFF"/>
      </a:accent3>
      <a:accent4>
        <a:srgbClr val="FFE55E"/>
      </a:accent4>
      <a:accent5>
        <a:srgbClr val="70A094"/>
      </a:accent5>
      <a:accent6>
        <a:srgbClr val="00688C"/>
      </a:accent6>
      <a:hlink>
        <a:srgbClr val="F6931A"/>
      </a:hlink>
      <a:folHlink>
        <a:srgbClr val="5F6269"/>
      </a:folHlink>
    </a:clrScheme>
    <a:fontScheme name="Tw Cen MT">
      <a:maj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Office Theme">
  <a:themeElements>
    <a:clrScheme name="UTMC Brand Color Palette">
      <a:dk1>
        <a:srgbClr val="000000"/>
      </a:dk1>
      <a:lt1>
        <a:srgbClr val="FFFFFF"/>
      </a:lt1>
      <a:dk2>
        <a:srgbClr val="CFD0DA"/>
      </a:dk2>
      <a:lt2>
        <a:srgbClr val="FFFFFF"/>
      </a:lt2>
      <a:accent1>
        <a:srgbClr val="F6931A"/>
      </a:accent1>
      <a:accent2>
        <a:srgbClr val="5F6269"/>
      </a:accent2>
      <a:accent3>
        <a:srgbClr val="FFFFFF"/>
      </a:accent3>
      <a:accent4>
        <a:srgbClr val="FFE55E"/>
      </a:accent4>
      <a:accent5>
        <a:srgbClr val="70A094"/>
      </a:accent5>
      <a:accent6>
        <a:srgbClr val="00688C"/>
      </a:accent6>
      <a:hlink>
        <a:srgbClr val="F6931A"/>
      </a:hlink>
      <a:folHlink>
        <a:srgbClr val="5F6269"/>
      </a:folHlink>
    </a:clrScheme>
    <a:fontScheme name="Tw Cen MT">
      <a:maj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item1.xml><?xml version="1.0" encoding="utf-8"?>
<?mso-contentType ?>
<spe:Receivers xmlns:spe="http://schemas.microsoft.com/sharepoint/events">
  <Receiver>
    <Name>Microsoft.Office.RecordsManagement.PolicyFeatures.ExpirationEventReceiver</Name>
    <Synchronization>Synchronous</Synchronization>
    <Type>10001</Type>
    <SequenceNumber>101</SequenceNumber>
    <Url/>
    <Assembly>Microsoft.Office.Policy, Version=16.0.0.0,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10002</Type>
    <SequenceNumber>102</SequenceNumber>
    <Url/>
    <Assembly>Microsoft.Office.Policy, Version=16.0.0.0,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10004</Type>
    <SequenceNumber>103</SequenceNumber>
    <Url/>
    <Assembly>Microsoft.Office.Policy, Version=16.0.0.0,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10006</Type>
    <SequenceNumber>104</SequenceNumber>
    <Url/>
    <Assembly>Microsoft.Office.Policy, Version=16.0.0.0,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10009</Type>
    <SequenceNumber>105</SequenceNumber>
    <Url/>
    <Assembly>Microsoft.Office.Policy, Version=16.0.0.0, Culture=neutral, PublicKeyToken=71e9bce111e9429c</Assembly>
    <Class>Microsoft.Office.RecordsManagement.Internal.UpdateExpireDate</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Retention_x0020_End_x0020_Date xmlns="ec813025-cbb5-4a60-af4c-dbc16c03a77f" xsi:nil="true"/>
    <LifecycleState xmlns="ec813025-cbb5-4a60-af4c-dbc16c03a77f">Work in Progress</LifecycleState>
    <EngDocType xmlns="ec813025-cbb5-4a60-af4c-dbc16c03a77f" xsi:nil="true"/>
    <Retention_x0020_Start_x0020_Date xmlns="ec813025-cbb5-4a60-af4c-dbc16c03a77f" xsi:nil="true"/>
    <TaxCatchAll xmlns="ec813025-cbb5-4a60-af4c-dbc16c03a77f"/>
  </documentManagement>
</p:properties>
</file>

<file path=customXml/item3.xml><?xml version="1.0" encoding="utf-8"?>
<?mso-contentType ?>
<p:Policy xmlns:p="office.server.policy" id="" local="true">
  <p:Name>Client Engagement</p:Name>
  <p:Description/>
  <p:Statement/>
  <p:PolicyItems>
    <p:PolicyItem featureId="Microsoft.Office.RecordsManagement.PolicyFeatures.Expiration" staticId="0x0101000D8F5443C3EA0A428E1A85FA7E8D469F02|905369972" UniqueId="2cd2be5a-d78e-4450-a7c9-66b68c3c68e3">
      <p:Name>Retention</p:Name>
      <p:Description>Automatic scheduling of content for processing, and performing a retention action on content that has reached its due date.</p:Description>
      <p:CustomData>
        <Schedules nextStageId="4" default="false">
          <Schedule type="Default">
            <stages>
              <data stageId="1" stageDeleted="true"/>
              <data stageId="3">
                <formula id="Microsoft.Office.RecordsManagement.PolicyFeatures.Expiration.Formula.BuiltIn">
                  <number>3</number>
                  <property>Modified</property>
                  <propertyId>28cf69c5-fa48-462a-b5cd-27b6f9d2bd5f</propertyId>
                  <period>years</period>
                </formula>
                <action type="action" id="Microsoft.Office.RecordsManagement.PolicyFeatures.Expiration.Action.MoveToRecycleBin"/>
              </data>
            </stages>
          </Schedule>
          <Schedule type="Record">
            <stages>
              <data stageId="2">
                <formula id="Microsoft.Office.RecordsManagement.PolicyFeatures.Expiration.Formula.BuiltIn">
                  <number>7</number>
                  <property>Retention_x0020_Start_x0020_Date</property>
                  <propertyId>6590d5f5-59d9-430b-b010-aefe259ee6b3</propertyId>
                  <period>years</period>
                </formula>
                <action type="action" id="Microsoft.Office.RecordsManagement.PolicyFeatures.Expiration.Action.MoveToRecycleBin"/>
              </data>
            </stages>
          </Schedule>
        </Schedules>
      </p:CustomData>
    </p:PolicyItem>
  </p:PolicyItems>
</p:Policy>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mso-contentType ?>
<PolicyDirtyBag xmlns="microsoft.office.server.policy.changes">
  <Microsoft.Office.RecordsManagement.PolicyFeatures.Expiration op="Change"/>
</PolicyDirtyBag>
</file>

<file path=customXml/item6.xml><?xml version="1.0" encoding="utf-8"?>
<?mso-contentType ?>
<SharedContentType xmlns="Microsoft.SharePoint.Taxonomy.ContentTypeSync" SourceId="1e874ca1-6181-4beb-ab40-42f883e41f7b" ContentTypeId="0x0101000D8F5443C3EA0A428E1A85FA7E8D469F02" PreviousValue="false" LastSyncTimeStamp="2022-05-07T13:19:36.947Z"/>
</file>

<file path=customXml/item7.xml><?xml version="1.0" encoding="utf-8"?>
<ct:contentTypeSchema xmlns:ct="http://schemas.microsoft.com/office/2006/metadata/contentType" xmlns:ma="http://schemas.microsoft.com/office/2006/metadata/properties/metaAttributes" ct:_="" ma:_="" ma:contentTypeName="Client Engagement" ma:contentTypeID="0x0101000D8F5443C3EA0A428E1A85FA7E8D469F02003C9130FA13CF164D9D5E5B6B4BECAB56" ma:contentTypeVersion="4" ma:contentTypeDescription="RRS:  100.020 " ma:contentTypeScope="" ma:versionID="7131b53574b7ced20acd1fb32ba6651d">
  <xsd:schema xmlns:xsd="http://www.w3.org/2001/XMLSchema" xmlns:xs="http://www.w3.org/2001/XMLSchema" xmlns:p="http://schemas.microsoft.com/office/2006/metadata/properties" xmlns:ns1="http://schemas.microsoft.com/sharepoint/v3" xmlns:ns2="ec813025-cbb5-4a60-af4c-dbc16c03a77f" targetNamespace="http://schemas.microsoft.com/office/2006/metadata/properties" ma:root="true" ma:fieldsID="6b1e3da21a7cf865acaf273f08570d16" ns1:_="" ns2:_="">
    <xsd:import namespace="http://schemas.microsoft.com/sharepoint/v3"/>
    <xsd:import namespace="ec813025-cbb5-4a60-af4c-dbc16c03a77f"/>
    <xsd:element name="properties">
      <xsd:complexType>
        <xsd:sequence>
          <xsd:element name="documentManagement">
            <xsd:complexType>
              <xsd:all>
                <xsd:element ref="ns2:EngDocType" minOccurs="0"/>
                <xsd:element ref="ns2:Retention_x0020_Start_x0020_Date" minOccurs="0"/>
                <xsd:element ref="ns2:Retention_x0020_End_x0020_Date" minOccurs="0"/>
                <xsd:element ref="ns2:LifecycleState" minOccurs="0"/>
                <xsd:element ref="ns2:TaxCatchAllLabel" minOccurs="0"/>
                <xsd:element ref="ns2:TaxCatchAll" minOccurs="0"/>
                <xsd:element ref="ns1:_dlc_Exempt" minOccurs="0"/>
                <xsd:element ref="ns1:_dlc_ExpireDateSaved" minOccurs="0"/>
                <xsd:element ref="ns1:_dlc_Expire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dlc_Exempt" ma:index="14" nillable="true" ma:displayName="Exempt from Policy" ma:hidden="true" ma:internalName="_dlc_Exempt" ma:readOnly="true">
      <xsd:simpleType>
        <xsd:restriction base="dms:Unknown"/>
      </xsd:simpleType>
    </xsd:element>
    <xsd:element name="_dlc_ExpireDateSaved" ma:index="15" nillable="true" ma:displayName="Original Expiration Date" ma:hidden="true" ma:internalName="_dlc_ExpireDateSaved" ma:readOnly="true">
      <xsd:simpleType>
        <xsd:restriction base="dms:DateTime"/>
      </xsd:simpleType>
    </xsd:element>
    <xsd:element name="_dlc_ExpireDate" ma:index="16" nillable="true" ma:displayName="Expiration Date" ma:hidden="true" ma:internalName="_dlc_ExpireDat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ec813025-cbb5-4a60-af4c-dbc16c03a77f" elementFormDefault="qualified">
    <xsd:import namespace="http://schemas.microsoft.com/office/2006/documentManagement/types"/>
    <xsd:import namespace="http://schemas.microsoft.com/office/infopath/2007/PartnerControls"/>
    <xsd:element name="EngDocType" ma:index="1" nillable="true" ma:displayName="Eng Doc Type" ma:description="Engagement Document Type" ma:format="Dropdown" ma:internalName="EngDocType" ma:readOnly="false">
      <xsd:simpleType>
        <xsd:restriction base="dms:Choice">
          <xsd:enumeration value="Correspondence"/>
          <xsd:enumeration value="Deliverables"/>
          <xsd:enumeration value="Move Pending"/>
          <xsd:enumeration value="PBC Documents"/>
          <xsd:enumeration value="Projections"/>
          <xsd:enumeration value="Regulatory Correspondence"/>
          <xsd:enumeration value="Research"/>
          <xsd:enumeration value="Schedules to Client"/>
          <xsd:enumeration value="Superseded (To Be Deleted)"/>
          <xsd:enumeration value="Workpapers"/>
          <xsd:enumeration value="None"/>
        </xsd:restriction>
      </xsd:simpleType>
    </xsd:element>
    <xsd:element name="Retention_x0020_Start_x0020_Date" ma:index="2" nillable="true" ma:displayName="Retention Start Date" ma:format="DateOnly" ma:internalName="Retention_x0020_Start_x0020_Date" ma:readOnly="false">
      <xsd:simpleType>
        <xsd:restriction base="dms:DateTime"/>
      </xsd:simpleType>
    </xsd:element>
    <xsd:element name="Retention_x0020_End_x0020_Date" ma:index="3" nillable="true" ma:displayName="Retention End Date" ma:format="DateOnly" ma:internalName="Retention_x0020_End_x0020_Date" ma:readOnly="false">
      <xsd:simpleType>
        <xsd:restriction base="dms:DateTime"/>
      </xsd:simpleType>
    </xsd:element>
    <xsd:element name="LifecycleState" ma:index="4" nillable="true" ma:displayName="Lifecycle State" ma:default="Work in Progress" ma:format="Dropdown" ma:internalName="LifecycleState" ma:readOnly="false">
      <xsd:simpleType>
        <xsd:restriction base="dms:Choice">
          <xsd:enumeration value="Work in Progress"/>
          <xsd:enumeration value="Final"/>
        </xsd:restriction>
      </xsd:simpleType>
    </xsd:element>
    <xsd:element name="TaxCatchAllLabel" ma:index="9" nillable="true" ma:displayName="Taxonomy Catch All Column1" ma:hidden="true" ma:list="{7ad6e028-8c76-4e66-a527-9a6c0f42f141}" ma:internalName="TaxCatchAllLabel" ma:readOnly="true" ma:showField="CatchAllDataLabel" ma:web="ae5775cc-3d03-439c-9b3b-9bb1371eb612">
      <xsd:complexType>
        <xsd:complexContent>
          <xsd:extension base="dms:MultiChoiceLookup">
            <xsd:sequence>
              <xsd:element name="Value" type="dms:Lookup" maxOccurs="unbounded" minOccurs="0" nillable="true"/>
            </xsd:sequence>
          </xsd:extension>
        </xsd:complexContent>
      </xsd:complexType>
    </xsd:element>
    <xsd:element name="TaxCatchAll" ma:index="10" nillable="true" ma:displayName="Taxonomy Catch All Column" ma:hidden="true" ma:list="{7ad6e028-8c76-4e66-a527-9a6c0f42f141}" ma:internalName="TaxCatchAll" ma:readOnly="false" ma:showField="CatchAllData" ma:web="ae5775cc-3d03-439c-9b3b-9bb1371eb61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2"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C978E31-9836-47E2-B65A-42FAEE925886}">
  <ds:schemaRefs>
    <ds:schemaRef ds:uri="http://schemas.microsoft.com/sharepoint/events"/>
  </ds:schemaRefs>
</ds:datastoreItem>
</file>

<file path=customXml/itemProps2.xml><?xml version="1.0" encoding="utf-8"?>
<ds:datastoreItem xmlns:ds="http://schemas.openxmlformats.org/officeDocument/2006/customXml" ds:itemID="{362EB7AE-8658-446D-A921-AA311DFF3907}">
  <ds:schemaRefs>
    <ds:schemaRef ds:uri="ec813025-cbb5-4a60-af4c-dbc16c03a77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9AF6A5B9-9AC9-46E4-A025-00D8CD213763}">
  <ds:schemaRefs>
    <ds:schemaRef ds:uri="office.server.policy"/>
  </ds:schemaRefs>
</ds:datastoreItem>
</file>

<file path=customXml/itemProps4.xml><?xml version="1.0" encoding="utf-8"?>
<ds:datastoreItem xmlns:ds="http://schemas.openxmlformats.org/officeDocument/2006/customXml" ds:itemID="{0B785BA8-48EA-4976-A33A-4F60AC77C8C0}">
  <ds:schemaRefs>
    <ds:schemaRef ds:uri="http://schemas.microsoft.com/sharepoint/v3/contenttype/forms"/>
  </ds:schemaRefs>
</ds:datastoreItem>
</file>

<file path=customXml/itemProps5.xml><?xml version="1.0" encoding="utf-8"?>
<ds:datastoreItem xmlns:ds="http://schemas.openxmlformats.org/officeDocument/2006/customXml" ds:itemID="{2C4719C7-6CD9-4C1A-BDE9-BF8790B079BE}">
  <ds:schemaRefs>
    <ds:schemaRef ds:uri="microsoft.office.server.policy.changes"/>
  </ds:schemaRefs>
</ds:datastoreItem>
</file>

<file path=customXml/itemProps6.xml><?xml version="1.0" encoding="utf-8"?>
<ds:datastoreItem xmlns:ds="http://schemas.openxmlformats.org/officeDocument/2006/customXml" ds:itemID="{2DC80A29-1BAE-4475-89C9-534208E2B7A0}">
  <ds:schemaRefs>
    <ds:schemaRef ds:uri="Microsoft.SharePoint.Taxonomy.ContentTypeSync"/>
  </ds:schemaRefs>
</ds:datastoreItem>
</file>

<file path=customXml/itemProps7.xml><?xml version="1.0" encoding="utf-8"?>
<ds:datastoreItem xmlns:ds="http://schemas.openxmlformats.org/officeDocument/2006/customXml" ds:itemID="{E4D0BBE8-2D4B-4EFA-B4C6-359A7DCEB7E9}">
  <ds:schemaRefs>
    <ds:schemaRef ds:uri="ec813025-cbb5-4a60-af4c-dbc16c03a77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1</TotalTime>
  <Words>526</Words>
  <Application>Microsoft Office PowerPoint</Application>
  <PresentationFormat>Widescreen</PresentationFormat>
  <Paragraphs>69</Paragraphs>
  <Slides>11</Slides>
  <Notes>1</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11</vt:i4>
      </vt:variant>
    </vt:vector>
  </HeadingPairs>
  <TitlesOfParts>
    <vt:vector size="20" baseType="lpstr">
      <vt:lpstr>Arial</vt:lpstr>
      <vt:lpstr>Arial Black</vt:lpstr>
      <vt:lpstr>Calibri</vt:lpstr>
      <vt:lpstr>Helvetica</vt:lpstr>
      <vt:lpstr>Palanquin SemiBold</vt:lpstr>
      <vt:lpstr>Tw Cen MT</vt:lpstr>
      <vt:lpstr>2025 Template</vt:lpstr>
      <vt:lpstr>Office Theme</vt:lpstr>
      <vt:lpstr>1_Office Theme</vt:lpstr>
      <vt:lpstr>UT Medical Center at Northshore</vt:lpstr>
      <vt:lpstr>UT Medical Center at Northshore   </vt:lpstr>
      <vt:lpstr>UT Medical Center at Northshore covers 11 zip codes in Knox, Blount, and Loudon Counties - Primary Service Area</vt:lpstr>
      <vt:lpstr>UT Medical Center trains the next generation of physicians, nurses and technicians   </vt:lpstr>
      <vt:lpstr>UT Medical’s academic mission brings advanced care to the East Tennessee Region    </vt:lpstr>
      <vt:lpstr>UT Medical Center’s main campus is stressed to capacity   </vt:lpstr>
      <vt:lpstr>UT Medical Center’s nationally recognized quality will carry over to the Northshore facility</vt:lpstr>
      <vt:lpstr>UT Medical Center at Northshore – Primary Service Area</vt:lpstr>
      <vt:lpstr>   </vt:lpstr>
      <vt:lpstr>UT Medical Center’s main campus is stressed to capacity   </vt:lpstr>
      <vt:lpstr>Local, State and Federal Elected Officials support the UT Medical Center at Northshore project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Davenport, Darby</dc:creator>
  <cp:lastModifiedBy>jerry taylor</cp:lastModifiedBy>
  <cp:revision>2</cp:revision>
  <cp:lastPrinted>2026-10-19T17:28:04Z</cp:lastPrinted>
  <dcterms:created xsi:type="dcterms:W3CDTF">2025-10-13T16:59:28Z</dcterms:created>
  <dcterms:modified xsi:type="dcterms:W3CDTF">2026-10-23T17:54:44Z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0x0101000D8F5443C3EA0A428E1A85FA7E8D469F02003C9130FA13CF164D9D5E5B6B4BECAB56</vt:lpwstr>
  </property>
</Properties>
</file>