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0"/>
  </p:notesMasterIdLst>
  <p:sldIdLst>
    <p:sldId id="258" r:id="rId3"/>
    <p:sldId id="259" r:id="rId4"/>
    <p:sldId id="260" r:id="rId5"/>
    <p:sldId id="261" r:id="rId6"/>
    <p:sldId id="274" r:id="rId7"/>
    <p:sldId id="262" r:id="rId8"/>
    <p:sldId id="263" r:id="rId9"/>
    <p:sldId id="264" r:id="rId10"/>
    <p:sldId id="265" r:id="rId11"/>
    <p:sldId id="268" r:id="rId12"/>
    <p:sldId id="273" r:id="rId13"/>
    <p:sldId id="266" r:id="rId14"/>
    <p:sldId id="267" r:id="rId15"/>
    <p:sldId id="270" r:id="rId16"/>
    <p:sldId id="269" r:id="rId17"/>
    <p:sldId id="275" r:id="rId18"/>
    <p:sldId id="257"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EEAE9E3-B28B-4911-BB5C-859185D754D2}" v="1" dt="2026-09-11T18:23:29.74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90" d="100"/>
          <a:sy n="90" d="100"/>
        </p:scale>
        <p:origin x="355"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microsoft.com/office/2015/10/relationships/revisionInfo" Target="revisionInfo.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ori Harrigill" userId="28be106a-969d-4b1c-b4f1-f7c6811b9ea1" providerId="ADAL" clId="{82C57CDF-FF80-40B6-9575-1D3209EB15A3}"/>
    <pc:docChg chg="custSel addSld modSld">
      <pc:chgData name="Tori Harrigill" userId="28be106a-969d-4b1c-b4f1-f7c6811b9ea1" providerId="ADAL" clId="{82C57CDF-FF80-40B6-9575-1D3209EB15A3}" dt="2026-09-11T18:25:10.743" v="188" actId="1076"/>
      <pc:docMkLst>
        <pc:docMk/>
      </pc:docMkLst>
      <pc:sldChg chg="addSp delSp modSp mod">
        <pc:chgData name="Tori Harrigill" userId="28be106a-969d-4b1c-b4f1-f7c6811b9ea1" providerId="ADAL" clId="{82C57CDF-FF80-40B6-9575-1D3209EB15A3}" dt="2026-09-11T18:25:10.743" v="188" actId="1076"/>
        <pc:sldMkLst>
          <pc:docMk/>
          <pc:sldMk cId="2444641700" sldId="257"/>
        </pc:sldMkLst>
        <pc:spChg chg="mod">
          <ac:chgData name="Tori Harrigill" userId="28be106a-969d-4b1c-b4f1-f7c6811b9ea1" providerId="ADAL" clId="{82C57CDF-FF80-40B6-9575-1D3209EB15A3}" dt="2026-09-11T18:25:10.743" v="188" actId="1076"/>
          <ac:spMkLst>
            <pc:docMk/>
            <pc:sldMk cId="2444641700" sldId="257"/>
            <ac:spMk id="2" creationId="{F1CC6216-6F2D-6413-2F83-F05B051FDF49}"/>
          </ac:spMkLst>
        </pc:spChg>
        <pc:picChg chg="add del mod">
          <ac:chgData name="Tori Harrigill" userId="28be106a-969d-4b1c-b4f1-f7c6811b9ea1" providerId="ADAL" clId="{82C57CDF-FF80-40B6-9575-1D3209EB15A3}" dt="2026-09-11T18:20:27.158" v="52" actId="478"/>
          <ac:picMkLst>
            <pc:docMk/>
            <pc:sldMk cId="2444641700" sldId="257"/>
            <ac:picMk id="4" creationId="{7C809AB9-23E9-FB76-57F9-B3CA27BEAB31}"/>
          </ac:picMkLst>
        </pc:picChg>
      </pc:sldChg>
      <pc:sldChg chg="modSp mod">
        <pc:chgData name="Tori Harrigill" userId="28be106a-969d-4b1c-b4f1-f7c6811b9ea1" providerId="ADAL" clId="{82C57CDF-FF80-40B6-9575-1D3209EB15A3}" dt="2026-09-11T18:14:58.964" v="22" actId="20577"/>
        <pc:sldMkLst>
          <pc:docMk/>
          <pc:sldMk cId="4195852737" sldId="258"/>
        </pc:sldMkLst>
        <pc:spChg chg="mod">
          <ac:chgData name="Tori Harrigill" userId="28be106a-969d-4b1c-b4f1-f7c6811b9ea1" providerId="ADAL" clId="{82C57CDF-FF80-40B6-9575-1D3209EB15A3}" dt="2026-09-11T18:14:58.964" v="22" actId="20577"/>
          <ac:spMkLst>
            <pc:docMk/>
            <pc:sldMk cId="4195852737" sldId="258"/>
            <ac:spMk id="2" creationId="{8827FF45-65A1-EE89-90DD-D9F8B79CE927}"/>
          </ac:spMkLst>
        </pc:spChg>
      </pc:sldChg>
      <pc:sldChg chg="modSp mod">
        <pc:chgData name="Tori Harrigill" userId="28be106a-969d-4b1c-b4f1-f7c6811b9ea1" providerId="ADAL" clId="{82C57CDF-FF80-40B6-9575-1D3209EB15A3}" dt="2026-09-11T18:15:34.788" v="29" actId="20577"/>
        <pc:sldMkLst>
          <pc:docMk/>
          <pc:sldMk cId="3669380027" sldId="261"/>
        </pc:sldMkLst>
        <pc:spChg chg="mod">
          <ac:chgData name="Tori Harrigill" userId="28be106a-969d-4b1c-b4f1-f7c6811b9ea1" providerId="ADAL" clId="{82C57CDF-FF80-40B6-9575-1D3209EB15A3}" dt="2026-09-11T18:15:34.788" v="29" actId="20577"/>
          <ac:spMkLst>
            <pc:docMk/>
            <pc:sldMk cId="3669380027" sldId="261"/>
            <ac:spMk id="3" creationId="{822F8D50-671B-10F7-5100-91F687995996}"/>
          </ac:spMkLst>
        </pc:spChg>
      </pc:sldChg>
      <pc:sldChg chg="modSp mod">
        <pc:chgData name="Tori Harrigill" userId="28be106a-969d-4b1c-b4f1-f7c6811b9ea1" providerId="ADAL" clId="{82C57CDF-FF80-40B6-9575-1D3209EB15A3}" dt="2026-09-11T18:17:49.891" v="40" actId="20577"/>
        <pc:sldMkLst>
          <pc:docMk/>
          <pc:sldMk cId="1532921344" sldId="266"/>
        </pc:sldMkLst>
        <pc:spChg chg="mod">
          <ac:chgData name="Tori Harrigill" userId="28be106a-969d-4b1c-b4f1-f7c6811b9ea1" providerId="ADAL" clId="{82C57CDF-FF80-40B6-9575-1D3209EB15A3}" dt="2026-09-11T18:17:49.891" v="40" actId="20577"/>
          <ac:spMkLst>
            <pc:docMk/>
            <pc:sldMk cId="1532921344" sldId="266"/>
            <ac:spMk id="6" creationId="{8525DF89-D61B-C782-7AB3-DE252ADBF372}"/>
          </ac:spMkLst>
        </pc:spChg>
      </pc:sldChg>
      <pc:sldChg chg="modSp mod">
        <pc:chgData name="Tori Harrigill" userId="28be106a-969d-4b1c-b4f1-f7c6811b9ea1" providerId="ADAL" clId="{82C57CDF-FF80-40B6-9575-1D3209EB15A3}" dt="2026-09-11T18:18:27.911" v="51" actId="20577"/>
        <pc:sldMkLst>
          <pc:docMk/>
          <pc:sldMk cId="1161655812" sldId="269"/>
        </pc:sldMkLst>
        <pc:spChg chg="mod">
          <ac:chgData name="Tori Harrigill" userId="28be106a-969d-4b1c-b4f1-f7c6811b9ea1" providerId="ADAL" clId="{82C57CDF-FF80-40B6-9575-1D3209EB15A3}" dt="2026-09-11T18:18:27.911" v="51" actId="20577"/>
          <ac:spMkLst>
            <pc:docMk/>
            <pc:sldMk cId="1161655812" sldId="269"/>
            <ac:spMk id="6" creationId="{655E5D58-8438-AB56-E219-50BA3D399A93}"/>
          </ac:spMkLst>
        </pc:spChg>
      </pc:sldChg>
      <pc:sldChg chg="addSp delSp modSp new mod">
        <pc:chgData name="Tori Harrigill" userId="28be106a-969d-4b1c-b4f1-f7c6811b9ea1" providerId="ADAL" clId="{82C57CDF-FF80-40B6-9575-1D3209EB15A3}" dt="2026-09-11T18:24:15.707" v="181" actId="20577"/>
        <pc:sldMkLst>
          <pc:docMk/>
          <pc:sldMk cId="2933854600" sldId="275"/>
        </pc:sldMkLst>
        <pc:spChg chg="del">
          <ac:chgData name="Tori Harrigill" userId="28be106a-969d-4b1c-b4f1-f7c6811b9ea1" providerId="ADAL" clId="{82C57CDF-FF80-40B6-9575-1D3209EB15A3}" dt="2026-09-11T18:22:38.867" v="92" actId="478"/>
          <ac:spMkLst>
            <pc:docMk/>
            <pc:sldMk cId="2933854600" sldId="275"/>
            <ac:spMk id="2" creationId="{8C8B5DF6-318C-7F04-BDA0-FFF4BA1F3D76}"/>
          </ac:spMkLst>
        </pc:spChg>
        <pc:spChg chg="del">
          <ac:chgData name="Tori Harrigill" userId="28be106a-969d-4b1c-b4f1-f7c6811b9ea1" providerId="ADAL" clId="{82C57CDF-FF80-40B6-9575-1D3209EB15A3}" dt="2026-09-11T18:22:45.591" v="93" actId="478"/>
          <ac:spMkLst>
            <pc:docMk/>
            <pc:sldMk cId="2933854600" sldId="275"/>
            <ac:spMk id="3" creationId="{E6D9C793-3C6B-69D8-981C-5FC81FB8E8EB}"/>
          </ac:spMkLst>
        </pc:spChg>
        <pc:spChg chg="del">
          <ac:chgData name="Tori Harrigill" userId="28be106a-969d-4b1c-b4f1-f7c6811b9ea1" providerId="ADAL" clId="{82C57CDF-FF80-40B6-9575-1D3209EB15A3}" dt="2026-09-11T18:23:09.449" v="96" actId="478"/>
          <ac:spMkLst>
            <pc:docMk/>
            <pc:sldMk cId="2933854600" sldId="275"/>
            <ac:spMk id="4" creationId="{A96B93B0-7C76-6957-7FF1-8D1EB3133DF5}"/>
          </ac:spMkLst>
        </pc:spChg>
        <pc:spChg chg="add mod">
          <ac:chgData name="Tori Harrigill" userId="28be106a-969d-4b1c-b4f1-f7c6811b9ea1" providerId="ADAL" clId="{82C57CDF-FF80-40B6-9575-1D3209EB15A3}" dt="2026-09-11T18:24:15.707" v="181" actId="20577"/>
          <ac:spMkLst>
            <pc:docMk/>
            <pc:sldMk cId="2933854600" sldId="275"/>
            <ac:spMk id="7" creationId="{39142DAD-8BBA-4F32-B846-068EFECD59CB}"/>
          </ac:spMkLst>
        </pc:spChg>
        <pc:picChg chg="add mod">
          <ac:chgData name="Tori Harrigill" userId="28be106a-969d-4b1c-b4f1-f7c6811b9ea1" providerId="ADAL" clId="{82C57CDF-FF80-40B6-9575-1D3209EB15A3}" dt="2026-09-11T18:22:57.375" v="95" actId="1076"/>
          <ac:picMkLst>
            <pc:docMk/>
            <pc:sldMk cId="2933854600" sldId="275"/>
            <ac:picMk id="6" creationId="{66030896-5C20-23DC-4ED0-FF4BD4DBCDFB}"/>
          </ac:picMkLst>
        </pc:pic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image" Target="../media/image2.svg"/><Relationship Id="rId4" Type="http://schemas.openxmlformats.org/officeDocument/2006/relationships/image" Target="../media/image5.svg"/></Relationships>
</file>

<file path=ppt/diagrams/_rels/data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svg"/><Relationship Id="rId1" Type="http://schemas.openxmlformats.org/officeDocument/2006/relationships/image" Target="../media/image6.svg"/><Relationship Id="rId4" Type="http://schemas.openxmlformats.org/officeDocument/2006/relationships/image" Target="../media/image9.svg"/></Relationships>
</file>

<file path=ppt/diagrams/_rels/drawing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image" Target="../media/image2.svg"/><Relationship Id="rId4" Type="http://schemas.openxmlformats.org/officeDocument/2006/relationships/image" Target="../media/image5.svg"/></Relationships>
</file>

<file path=ppt/diagrams/_rels/drawing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svg"/><Relationship Id="rId1" Type="http://schemas.openxmlformats.org/officeDocument/2006/relationships/image" Target="../media/image6.svg"/><Relationship Id="rId4" Type="http://schemas.openxmlformats.org/officeDocument/2006/relationships/image" Target="../media/image9.svg"/></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accent3_2">
  <dgm:title val=""/>
  <dgm:desc val=""/>
  <dgm:catLst>
    <dgm:cat type="accent3" pri="13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a:alpha val="0"/>
      </a:schemeClr>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A6AC276-5C35-4F30-B9B0-D84AF9E810A0}" type="doc">
      <dgm:prSet loTypeId="urn:microsoft.com/office/officeart/2018/2/layout/IconCircleList" loCatId="icon" qsTypeId="urn:microsoft.com/office/officeart/2005/8/quickstyle/simple5#1" qsCatId="simple" csTypeId="urn:microsoft.com/office/officeart/2005/8/colors/colorful1#1" csCatId="colorful" phldr="1"/>
      <dgm:spPr/>
      <dgm:t>
        <a:bodyPr/>
        <a:lstStyle/>
        <a:p>
          <a:endParaRPr lang="en-US"/>
        </a:p>
      </dgm:t>
    </dgm:pt>
    <dgm:pt modelId="{91B57DE3-F54C-4DE2-870F-7A43B073F8C9}">
      <dgm:prSet/>
      <dgm:spPr/>
      <dgm:t>
        <a:bodyPr/>
        <a:lstStyle/>
        <a:p>
          <a:pPr>
            <a:lnSpc>
              <a:spcPct val="100000"/>
            </a:lnSpc>
          </a:pPr>
          <a:r>
            <a:rPr lang="en-US"/>
            <a:t>Immunodeficient patients receive infusions via IVIG or SCIG</a:t>
          </a:r>
        </a:p>
      </dgm:t>
    </dgm:pt>
    <dgm:pt modelId="{B2218E96-DA2D-4555-AB08-D328DE896E72}" type="parTrans" cxnId="{07536F50-48D7-4C01-934E-7540CBA89C32}">
      <dgm:prSet/>
      <dgm:spPr/>
      <dgm:t>
        <a:bodyPr/>
        <a:lstStyle/>
        <a:p>
          <a:endParaRPr lang="en-US"/>
        </a:p>
      </dgm:t>
    </dgm:pt>
    <dgm:pt modelId="{C8EC0A2E-A3BA-401A-9DAC-A9AEA8EED602}" type="sibTrans" cxnId="{07536F50-48D7-4C01-934E-7540CBA89C32}">
      <dgm:prSet/>
      <dgm:spPr/>
      <dgm:t>
        <a:bodyPr/>
        <a:lstStyle/>
        <a:p>
          <a:pPr>
            <a:lnSpc>
              <a:spcPct val="100000"/>
            </a:lnSpc>
          </a:pPr>
          <a:endParaRPr lang="en-US"/>
        </a:p>
      </dgm:t>
    </dgm:pt>
    <dgm:pt modelId="{F0592BB8-759E-45B4-8402-8D7B5F39B3BC}">
      <dgm:prSet/>
      <dgm:spPr/>
      <dgm:t>
        <a:bodyPr/>
        <a:lstStyle/>
        <a:p>
          <a:pPr>
            <a:lnSpc>
              <a:spcPct val="100000"/>
            </a:lnSpc>
          </a:pPr>
          <a:r>
            <a:rPr lang="en-US"/>
            <a:t>Neurological patients receiving IVIG therapy are typically infused monthly, over several days for 4-5 hours each day </a:t>
          </a:r>
        </a:p>
      </dgm:t>
    </dgm:pt>
    <dgm:pt modelId="{72BE583C-C0A2-4BF7-94A6-89DE74B1FF72}" type="parTrans" cxnId="{5A0F8F98-62C4-4223-B44A-CCBFD3925B9A}">
      <dgm:prSet/>
      <dgm:spPr/>
      <dgm:t>
        <a:bodyPr/>
        <a:lstStyle/>
        <a:p>
          <a:endParaRPr lang="en-US"/>
        </a:p>
      </dgm:t>
    </dgm:pt>
    <dgm:pt modelId="{E9F48416-EAB0-40A6-BF26-86101D2C9ECD}" type="sibTrans" cxnId="{5A0F8F98-62C4-4223-B44A-CCBFD3925B9A}">
      <dgm:prSet/>
      <dgm:spPr/>
      <dgm:t>
        <a:bodyPr/>
        <a:lstStyle/>
        <a:p>
          <a:pPr>
            <a:lnSpc>
              <a:spcPct val="100000"/>
            </a:lnSpc>
          </a:pPr>
          <a:endParaRPr lang="en-US"/>
        </a:p>
      </dgm:t>
    </dgm:pt>
    <dgm:pt modelId="{BBEF4592-15E4-488D-9322-D56D1D2A3373}">
      <dgm:prSet/>
      <dgm:spPr/>
      <dgm:t>
        <a:bodyPr/>
        <a:lstStyle/>
        <a:p>
          <a:pPr>
            <a:lnSpc>
              <a:spcPct val="100000"/>
            </a:lnSpc>
          </a:pPr>
          <a:r>
            <a:rPr lang="en-US"/>
            <a:t>Patients receiving anti-inflammatory or specialty therapies are typically infused monthly or bi-monthly </a:t>
          </a:r>
        </a:p>
      </dgm:t>
    </dgm:pt>
    <dgm:pt modelId="{433F9C75-67ED-4377-A268-A7FD0442E991}" type="parTrans" cxnId="{409F04D6-AAA1-4109-8D6F-B7164DE04398}">
      <dgm:prSet/>
      <dgm:spPr/>
      <dgm:t>
        <a:bodyPr/>
        <a:lstStyle/>
        <a:p>
          <a:endParaRPr lang="en-US"/>
        </a:p>
      </dgm:t>
    </dgm:pt>
    <dgm:pt modelId="{5239E2A5-9406-4E6C-9D64-89EFED6886EE}" type="sibTrans" cxnId="{409F04D6-AAA1-4109-8D6F-B7164DE04398}">
      <dgm:prSet/>
      <dgm:spPr/>
      <dgm:t>
        <a:bodyPr/>
        <a:lstStyle/>
        <a:p>
          <a:pPr>
            <a:lnSpc>
              <a:spcPct val="100000"/>
            </a:lnSpc>
          </a:pPr>
          <a:endParaRPr lang="en-US"/>
        </a:p>
      </dgm:t>
    </dgm:pt>
    <dgm:pt modelId="{1B1CF87C-D216-4D3B-BF21-75A2C27B023F}">
      <dgm:prSet/>
      <dgm:spPr/>
      <dgm:t>
        <a:bodyPr/>
        <a:lstStyle/>
        <a:p>
          <a:pPr>
            <a:lnSpc>
              <a:spcPct val="100000"/>
            </a:lnSpc>
          </a:pPr>
          <a:r>
            <a:rPr lang="en-US"/>
            <a:t>Pediatric patients receiving IVIG therapy require infusions monthly </a:t>
          </a:r>
        </a:p>
      </dgm:t>
    </dgm:pt>
    <dgm:pt modelId="{A8BFA040-FE27-4558-B2CE-2336A9A3BD89}" type="parTrans" cxnId="{6B12F86A-41BC-4635-8722-EE0A8821EC9F}">
      <dgm:prSet/>
      <dgm:spPr/>
      <dgm:t>
        <a:bodyPr/>
        <a:lstStyle/>
        <a:p>
          <a:endParaRPr lang="en-US"/>
        </a:p>
      </dgm:t>
    </dgm:pt>
    <dgm:pt modelId="{A7B2BB56-CCF2-4356-9450-40ECAB2DD016}" type="sibTrans" cxnId="{6B12F86A-41BC-4635-8722-EE0A8821EC9F}">
      <dgm:prSet/>
      <dgm:spPr/>
      <dgm:t>
        <a:bodyPr/>
        <a:lstStyle/>
        <a:p>
          <a:pPr>
            <a:lnSpc>
              <a:spcPct val="100000"/>
            </a:lnSpc>
          </a:pPr>
          <a:endParaRPr lang="en-US"/>
        </a:p>
      </dgm:t>
    </dgm:pt>
    <dgm:pt modelId="{0148745F-1239-44F2-8306-D3EC2A312C1E}" type="pres">
      <dgm:prSet presAssocID="{1A6AC276-5C35-4F30-B9B0-D84AF9E810A0}" presName="root" presStyleCnt="0">
        <dgm:presLayoutVars>
          <dgm:dir/>
          <dgm:resizeHandles val="exact"/>
        </dgm:presLayoutVars>
      </dgm:prSet>
      <dgm:spPr/>
    </dgm:pt>
    <dgm:pt modelId="{699ADE5D-3774-400B-B480-D38A9D8E87E6}" type="pres">
      <dgm:prSet presAssocID="{1A6AC276-5C35-4F30-B9B0-D84AF9E810A0}" presName="container" presStyleCnt="0">
        <dgm:presLayoutVars>
          <dgm:dir/>
          <dgm:resizeHandles val="exact"/>
        </dgm:presLayoutVars>
      </dgm:prSet>
      <dgm:spPr/>
    </dgm:pt>
    <dgm:pt modelId="{504C865B-B6AC-430C-AAF2-B0937FF55C2E}" type="pres">
      <dgm:prSet presAssocID="{91B57DE3-F54C-4DE2-870F-7A43B073F8C9}" presName="compNode" presStyleCnt="0"/>
      <dgm:spPr/>
    </dgm:pt>
    <dgm:pt modelId="{20B98C3B-C1A4-471E-84A5-E71A9AC78C30}" type="pres">
      <dgm:prSet presAssocID="{91B57DE3-F54C-4DE2-870F-7A43B073F8C9}" presName="iconBgRect" presStyleLbl="bgShp" presStyleIdx="0" presStyleCnt="4"/>
      <dgm:spPr/>
    </dgm:pt>
    <dgm:pt modelId="{0DCE0BE7-BC8E-4C63-9AF0-027AFAF02E12}" type="pres">
      <dgm:prSet presAssocID="{91B57DE3-F54C-4DE2-870F-7A43B073F8C9}"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IV"/>
        </a:ext>
      </dgm:extLst>
    </dgm:pt>
    <dgm:pt modelId="{26EDFE11-20A1-4FB1-9A1A-268241B8DFD9}" type="pres">
      <dgm:prSet presAssocID="{91B57DE3-F54C-4DE2-870F-7A43B073F8C9}" presName="spaceRect" presStyleCnt="0"/>
      <dgm:spPr/>
    </dgm:pt>
    <dgm:pt modelId="{004C29BA-8C8C-4931-8FA7-3DD69321AB98}" type="pres">
      <dgm:prSet presAssocID="{91B57DE3-F54C-4DE2-870F-7A43B073F8C9}" presName="textRect" presStyleLbl="revTx" presStyleIdx="0" presStyleCnt="4">
        <dgm:presLayoutVars>
          <dgm:chMax val="1"/>
          <dgm:chPref val="1"/>
        </dgm:presLayoutVars>
      </dgm:prSet>
      <dgm:spPr/>
    </dgm:pt>
    <dgm:pt modelId="{ABB22DBC-16F2-4B77-B2B5-65A993C53AF4}" type="pres">
      <dgm:prSet presAssocID="{C8EC0A2E-A3BA-401A-9DAC-A9AEA8EED602}" presName="sibTrans" presStyleLbl="sibTrans2D1" presStyleIdx="0" presStyleCnt="0"/>
      <dgm:spPr/>
    </dgm:pt>
    <dgm:pt modelId="{A3EC3179-C00D-4623-BCB6-A9AB467C6022}" type="pres">
      <dgm:prSet presAssocID="{F0592BB8-759E-45B4-8402-8D7B5F39B3BC}" presName="compNode" presStyleCnt="0"/>
      <dgm:spPr/>
    </dgm:pt>
    <dgm:pt modelId="{76A9F5D1-2D3E-4BB4-BDFD-A6AD55386969}" type="pres">
      <dgm:prSet presAssocID="{F0592BB8-759E-45B4-8402-8D7B5F39B3BC}" presName="iconBgRect" presStyleLbl="bgShp" presStyleIdx="1" presStyleCnt="4"/>
      <dgm:spPr/>
    </dgm:pt>
    <dgm:pt modelId="{52E3E9A7-61F2-4585-B801-BD420C14DB92}" type="pres">
      <dgm:prSet presAssocID="{F0592BB8-759E-45B4-8402-8D7B5F39B3BC}"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Brain"/>
        </a:ext>
      </dgm:extLst>
    </dgm:pt>
    <dgm:pt modelId="{335DE6F0-CC17-4B78-A69D-F1E2445D4850}" type="pres">
      <dgm:prSet presAssocID="{F0592BB8-759E-45B4-8402-8D7B5F39B3BC}" presName="spaceRect" presStyleCnt="0"/>
      <dgm:spPr/>
    </dgm:pt>
    <dgm:pt modelId="{56481778-1639-41A7-BBD8-746596D6C4C7}" type="pres">
      <dgm:prSet presAssocID="{F0592BB8-759E-45B4-8402-8D7B5F39B3BC}" presName="textRect" presStyleLbl="revTx" presStyleIdx="1" presStyleCnt="4">
        <dgm:presLayoutVars>
          <dgm:chMax val="1"/>
          <dgm:chPref val="1"/>
        </dgm:presLayoutVars>
      </dgm:prSet>
      <dgm:spPr/>
    </dgm:pt>
    <dgm:pt modelId="{B58DF5EF-A7D8-4E27-9035-506CB9121CB2}" type="pres">
      <dgm:prSet presAssocID="{E9F48416-EAB0-40A6-BF26-86101D2C9ECD}" presName="sibTrans" presStyleLbl="sibTrans2D1" presStyleIdx="0" presStyleCnt="0"/>
      <dgm:spPr/>
    </dgm:pt>
    <dgm:pt modelId="{517DB2A5-6C5D-4A18-8025-46C509608260}" type="pres">
      <dgm:prSet presAssocID="{BBEF4592-15E4-488D-9322-D56D1D2A3373}" presName="compNode" presStyleCnt="0"/>
      <dgm:spPr/>
    </dgm:pt>
    <dgm:pt modelId="{D978D968-F686-4EEC-AD2C-F7FD07D1B5F3}" type="pres">
      <dgm:prSet presAssocID="{BBEF4592-15E4-488D-9322-D56D1D2A3373}" presName="iconBgRect" presStyleLbl="bgShp" presStyleIdx="2" presStyleCnt="4"/>
      <dgm:spPr/>
    </dgm:pt>
    <dgm:pt modelId="{06E3BFBF-DF3F-4D3A-B389-76D1B2F61480}" type="pres">
      <dgm:prSet presAssocID="{BBEF4592-15E4-488D-9322-D56D1D2A3373}"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Medicine"/>
        </a:ext>
      </dgm:extLst>
    </dgm:pt>
    <dgm:pt modelId="{92DAA700-9CEF-4AAA-A29E-ACC96CCA537E}" type="pres">
      <dgm:prSet presAssocID="{BBEF4592-15E4-488D-9322-D56D1D2A3373}" presName="spaceRect" presStyleCnt="0"/>
      <dgm:spPr/>
    </dgm:pt>
    <dgm:pt modelId="{226DA233-BA38-41BC-91B4-AD27C4B613B1}" type="pres">
      <dgm:prSet presAssocID="{BBEF4592-15E4-488D-9322-D56D1D2A3373}" presName="textRect" presStyleLbl="revTx" presStyleIdx="2" presStyleCnt="4">
        <dgm:presLayoutVars>
          <dgm:chMax val="1"/>
          <dgm:chPref val="1"/>
        </dgm:presLayoutVars>
      </dgm:prSet>
      <dgm:spPr/>
    </dgm:pt>
    <dgm:pt modelId="{D4C05C63-E905-4216-89FE-5AA68A02F86E}" type="pres">
      <dgm:prSet presAssocID="{5239E2A5-9406-4E6C-9D64-89EFED6886EE}" presName="sibTrans" presStyleLbl="sibTrans2D1" presStyleIdx="0" presStyleCnt="0"/>
      <dgm:spPr/>
    </dgm:pt>
    <dgm:pt modelId="{63913671-42AA-4A30-9719-E9B570B82408}" type="pres">
      <dgm:prSet presAssocID="{1B1CF87C-D216-4D3B-BF21-75A2C27B023F}" presName="compNode" presStyleCnt="0"/>
      <dgm:spPr/>
    </dgm:pt>
    <dgm:pt modelId="{3E8BB645-45B8-4261-8C62-CF69C2CCAAC9}" type="pres">
      <dgm:prSet presAssocID="{1B1CF87C-D216-4D3B-BF21-75A2C27B023F}" presName="iconBgRect" presStyleLbl="bgShp" presStyleIdx="3" presStyleCnt="4"/>
      <dgm:spPr/>
    </dgm:pt>
    <dgm:pt modelId="{22E426C5-937F-45F3-9CD7-BC4AA8FB7D77}" type="pres">
      <dgm:prSet presAssocID="{1B1CF87C-D216-4D3B-BF21-75A2C27B023F}" presName="iconRect" presStyleLbl="node1" presStyleIdx="3" presStyleCnt="4"/>
      <dgm:spPr>
        <a:blipFill>
          <a:blip xmlns:r="http://schemas.openxmlformats.org/officeDocument/2006/relationships">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School girl outline"/>
        </a:ext>
      </dgm:extLst>
    </dgm:pt>
    <dgm:pt modelId="{1B165ABE-A14B-4C6D-BD6D-06C0E026AB7B}" type="pres">
      <dgm:prSet presAssocID="{1B1CF87C-D216-4D3B-BF21-75A2C27B023F}" presName="spaceRect" presStyleCnt="0"/>
      <dgm:spPr/>
    </dgm:pt>
    <dgm:pt modelId="{AC0FDC3A-D49C-4597-A526-BB88FDE9DB3C}" type="pres">
      <dgm:prSet presAssocID="{1B1CF87C-D216-4D3B-BF21-75A2C27B023F}" presName="textRect" presStyleLbl="revTx" presStyleIdx="3" presStyleCnt="4">
        <dgm:presLayoutVars>
          <dgm:chMax val="1"/>
          <dgm:chPref val="1"/>
        </dgm:presLayoutVars>
      </dgm:prSet>
      <dgm:spPr/>
    </dgm:pt>
  </dgm:ptLst>
  <dgm:cxnLst>
    <dgm:cxn modelId="{6B12F86A-41BC-4635-8722-EE0A8821EC9F}" srcId="{1A6AC276-5C35-4F30-B9B0-D84AF9E810A0}" destId="{1B1CF87C-D216-4D3B-BF21-75A2C27B023F}" srcOrd="3" destOrd="0" parTransId="{A8BFA040-FE27-4558-B2CE-2336A9A3BD89}" sibTransId="{A7B2BB56-CCF2-4356-9450-40ECAB2DD016}"/>
    <dgm:cxn modelId="{64176D4C-75E2-4722-AF10-AC1441AE0CB0}" type="presOf" srcId="{BBEF4592-15E4-488D-9322-D56D1D2A3373}" destId="{226DA233-BA38-41BC-91B4-AD27C4B613B1}" srcOrd="0" destOrd="0" presId="urn:microsoft.com/office/officeart/2018/2/layout/IconCircleList"/>
    <dgm:cxn modelId="{07536F50-48D7-4C01-934E-7540CBA89C32}" srcId="{1A6AC276-5C35-4F30-B9B0-D84AF9E810A0}" destId="{91B57DE3-F54C-4DE2-870F-7A43B073F8C9}" srcOrd="0" destOrd="0" parTransId="{B2218E96-DA2D-4555-AB08-D328DE896E72}" sibTransId="{C8EC0A2E-A3BA-401A-9DAC-A9AEA8EED602}"/>
    <dgm:cxn modelId="{5A0F8F98-62C4-4223-B44A-CCBFD3925B9A}" srcId="{1A6AC276-5C35-4F30-B9B0-D84AF9E810A0}" destId="{F0592BB8-759E-45B4-8402-8D7B5F39B3BC}" srcOrd="1" destOrd="0" parTransId="{72BE583C-C0A2-4BF7-94A6-89DE74B1FF72}" sibTransId="{E9F48416-EAB0-40A6-BF26-86101D2C9ECD}"/>
    <dgm:cxn modelId="{DC917EB1-3FF1-4F98-958A-A6C11276A1DB}" type="presOf" srcId="{E9F48416-EAB0-40A6-BF26-86101D2C9ECD}" destId="{B58DF5EF-A7D8-4E27-9035-506CB9121CB2}" srcOrd="0" destOrd="0" presId="urn:microsoft.com/office/officeart/2018/2/layout/IconCircleList"/>
    <dgm:cxn modelId="{354BCBC5-75C9-4FB4-86CE-7386FE0B8086}" type="presOf" srcId="{5239E2A5-9406-4E6C-9D64-89EFED6886EE}" destId="{D4C05C63-E905-4216-89FE-5AA68A02F86E}" srcOrd="0" destOrd="0" presId="urn:microsoft.com/office/officeart/2018/2/layout/IconCircleList"/>
    <dgm:cxn modelId="{1BE13AC8-FE54-4A04-97E0-672E638DC186}" type="presOf" srcId="{C8EC0A2E-A3BA-401A-9DAC-A9AEA8EED602}" destId="{ABB22DBC-16F2-4B77-B2B5-65A993C53AF4}" srcOrd="0" destOrd="0" presId="urn:microsoft.com/office/officeart/2018/2/layout/IconCircleList"/>
    <dgm:cxn modelId="{019259CC-B3FA-4DC8-90DA-483209BF5CD2}" type="presOf" srcId="{F0592BB8-759E-45B4-8402-8D7B5F39B3BC}" destId="{56481778-1639-41A7-BBD8-746596D6C4C7}" srcOrd="0" destOrd="0" presId="urn:microsoft.com/office/officeart/2018/2/layout/IconCircleList"/>
    <dgm:cxn modelId="{409F04D6-AAA1-4109-8D6F-B7164DE04398}" srcId="{1A6AC276-5C35-4F30-B9B0-D84AF9E810A0}" destId="{BBEF4592-15E4-488D-9322-D56D1D2A3373}" srcOrd="2" destOrd="0" parTransId="{433F9C75-67ED-4377-A268-A7FD0442E991}" sibTransId="{5239E2A5-9406-4E6C-9D64-89EFED6886EE}"/>
    <dgm:cxn modelId="{A875F4E9-6121-4D4E-B3E0-29AFFC30259B}" type="presOf" srcId="{91B57DE3-F54C-4DE2-870F-7A43B073F8C9}" destId="{004C29BA-8C8C-4931-8FA7-3DD69321AB98}" srcOrd="0" destOrd="0" presId="urn:microsoft.com/office/officeart/2018/2/layout/IconCircleList"/>
    <dgm:cxn modelId="{44661BFA-1320-4EF6-AFF8-44B061E4EEC4}" type="presOf" srcId="{1A6AC276-5C35-4F30-B9B0-D84AF9E810A0}" destId="{0148745F-1239-44F2-8306-D3EC2A312C1E}" srcOrd="0" destOrd="0" presId="urn:microsoft.com/office/officeart/2018/2/layout/IconCircleList"/>
    <dgm:cxn modelId="{694862FB-F173-41FA-A40A-D785B35E3AE9}" type="presOf" srcId="{1B1CF87C-D216-4D3B-BF21-75A2C27B023F}" destId="{AC0FDC3A-D49C-4597-A526-BB88FDE9DB3C}" srcOrd="0" destOrd="0" presId="urn:microsoft.com/office/officeart/2018/2/layout/IconCircleList"/>
    <dgm:cxn modelId="{5E7E3199-ED9F-47D6-815A-1D71FABCD655}" type="presParOf" srcId="{0148745F-1239-44F2-8306-D3EC2A312C1E}" destId="{699ADE5D-3774-400B-B480-D38A9D8E87E6}" srcOrd="0" destOrd="0" presId="urn:microsoft.com/office/officeart/2018/2/layout/IconCircleList"/>
    <dgm:cxn modelId="{86B3BCD9-2E7D-4EFA-8567-5F078A99BB8B}" type="presParOf" srcId="{699ADE5D-3774-400B-B480-D38A9D8E87E6}" destId="{504C865B-B6AC-430C-AAF2-B0937FF55C2E}" srcOrd="0" destOrd="0" presId="urn:microsoft.com/office/officeart/2018/2/layout/IconCircleList"/>
    <dgm:cxn modelId="{52215D86-2523-4AEF-B381-4487A93F2F1C}" type="presParOf" srcId="{504C865B-B6AC-430C-AAF2-B0937FF55C2E}" destId="{20B98C3B-C1A4-471E-84A5-E71A9AC78C30}" srcOrd="0" destOrd="0" presId="urn:microsoft.com/office/officeart/2018/2/layout/IconCircleList"/>
    <dgm:cxn modelId="{1E1F18A4-8407-4750-BBE9-0F788C8D1ABD}" type="presParOf" srcId="{504C865B-B6AC-430C-AAF2-B0937FF55C2E}" destId="{0DCE0BE7-BC8E-4C63-9AF0-027AFAF02E12}" srcOrd="1" destOrd="0" presId="urn:microsoft.com/office/officeart/2018/2/layout/IconCircleList"/>
    <dgm:cxn modelId="{21BDA1B6-0E72-452A-B7D0-3B6AAF49E319}" type="presParOf" srcId="{504C865B-B6AC-430C-AAF2-B0937FF55C2E}" destId="{26EDFE11-20A1-4FB1-9A1A-268241B8DFD9}" srcOrd="2" destOrd="0" presId="urn:microsoft.com/office/officeart/2018/2/layout/IconCircleList"/>
    <dgm:cxn modelId="{5FBBB976-D3BF-4DE1-AB12-036E88756E33}" type="presParOf" srcId="{504C865B-B6AC-430C-AAF2-B0937FF55C2E}" destId="{004C29BA-8C8C-4931-8FA7-3DD69321AB98}" srcOrd="3" destOrd="0" presId="urn:microsoft.com/office/officeart/2018/2/layout/IconCircleList"/>
    <dgm:cxn modelId="{189C5A2B-B560-4FBD-B5B9-101A35C84D20}" type="presParOf" srcId="{699ADE5D-3774-400B-B480-D38A9D8E87E6}" destId="{ABB22DBC-16F2-4B77-B2B5-65A993C53AF4}" srcOrd="1" destOrd="0" presId="urn:microsoft.com/office/officeart/2018/2/layout/IconCircleList"/>
    <dgm:cxn modelId="{E2B312EE-3C17-4FC0-AEF6-F39B877F8B03}" type="presParOf" srcId="{699ADE5D-3774-400B-B480-D38A9D8E87E6}" destId="{A3EC3179-C00D-4623-BCB6-A9AB467C6022}" srcOrd="2" destOrd="0" presId="urn:microsoft.com/office/officeart/2018/2/layout/IconCircleList"/>
    <dgm:cxn modelId="{D2216AFA-C8EF-4E2D-B316-6DAEB319D3C0}" type="presParOf" srcId="{A3EC3179-C00D-4623-BCB6-A9AB467C6022}" destId="{76A9F5D1-2D3E-4BB4-BDFD-A6AD55386969}" srcOrd="0" destOrd="0" presId="urn:microsoft.com/office/officeart/2018/2/layout/IconCircleList"/>
    <dgm:cxn modelId="{16F50EF7-7F5E-46A4-AB9C-890B21F1AC92}" type="presParOf" srcId="{A3EC3179-C00D-4623-BCB6-A9AB467C6022}" destId="{52E3E9A7-61F2-4585-B801-BD420C14DB92}" srcOrd="1" destOrd="0" presId="urn:microsoft.com/office/officeart/2018/2/layout/IconCircleList"/>
    <dgm:cxn modelId="{12C2F87B-75B5-4A7F-A055-6B5BD8D66027}" type="presParOf" srcId="{A3EC3179-C00D-4623-BCB6-A9AB467C6022}" destId="{335DE6F0-CC17-4B78-A69D-F1E2445D4850}" srcOrd="2" destOrd="0" presId="urn:microsoft.com/office/officeart/2018/2/layout/IconCircleList"/>
    <dgm:cxn modelId="{48176292-8EBE-47E6-AFEB-2E45A7D92AB7}" type="presParOf" srcId="{A3EC3179-C00D-4623-BCB6-A9AB467C6022}" destId="{56481778-1639-41A7-BBD8-746596D6C4C7}" srcOrd="3" destOrd="0" presId="urn:microsoft.com/office/officeart/2018/2/layout/IconCircleList"/>
    <dgm:cxn modelId="{B7037E0C-1447-4E66-919C-32BFE5717EA8}" type="presParOf" srcId="{699ADE5D-3774-400B-B480-D38A9D8E87E6}" destId="{B58DF5EF-A7D8-4E27-9035-506CB9121CB2}" srcOrd="3" destOrd="0" presId="urn:microsoft.com/office/officeart/2018/2/layout/IconCircleList"/>
    <dgm:cxn modelId="{F2A33235-E20D-4EAE-9580-0FE54A11F48D}" type="presParOf" srcId="{699ADE5D-3774-400B-B480-D38A9D8E87E6}" destId="{517DB2A5-6C5D-4A18-8025-46C509608260}" srcOrd="4" destOrd="0" presId="urn:microsoft.com/office/officeart/2018/2/layout/IconCircleList"/>
    <dgm:cxn modelId="{E57E47C4-AEBC-4A9F-8F58-D0557456C4A2}" type="presParOf" srcId="{517DB2A5-6C5D-4A18-8025-46C509608260}" destId="{D978D968-F686-4EEC-AD2C-F7FD07D1B5F3}" srcOrd="0" destOrd="0" presId="urn:microsoft.com/office/officeart/2018/2/layout/IconCircleList"/>
    <dgm:cxn modelId="{D54BE1B5-B9C0-44D4-819E-2E1C1D53BA78}" type="presParOf" srcId="{517DB2A5-6C5D-4A18-8025-46C509608260}" destId="{06E3BFBF-DF3F-4D3A-B389-76D1B2F61480}" srcOrd="1" destOrd="0" presId="urn:microsoft.com/office/officeart/2018/2/layout/IconCircleList"/>
    <dgm:cxn modelId="{6DD901AF-A35D-47B9-8891-33FD843FCFFA}" type="presParOf" srcId="{517DB2A5-6C5D-4A18-8025-46C509608260}" destId="{92DAA700-9CEF-4AAA-A29E-ACC96CCA537E}" srcOrd="2" destOrd="0" presId="urn:microsoft.com/office/officeart/2018/2/layout/IconCircleList"/>
    <dgm:cxn modelId="{2669E6CD-C306-4A17-8A34-24149C7CF216}" type="presParOf" srcId="{517DB2A5-6C5D-4A18-8025-46C509608260}" destId="{226DA233-BA38-41BC-91B4-AD27C4B613B1}" srcOrd="3" destOrd="0" presId="urn:microsoft.com/office/officeart/2018/2/layout/IconCircleList"/>
    <dgm:cxn modelId="{5EC7CCE6-0E0C-4312-8792-27DEC2E4F34B}" type="presParOf" srcId="{699ADE5D-3774-400B-B480-D38A9D8E87E6}" destId="{D4C05C63-E905-4216-89FE-5AA68A02F86E}" srcOrd="5" destOrd="0" presId="urn:microsoft.com/office/officeart/2018/2/layout/IconCircleList"/>
    <dgm:cxn modelId="{A468496E-BEF0-42D5-B2F1-8864A477DE4A}" type="presParOf" srcId="{699ADE5D-3774-400B-B480-D38A9D8E87E6}" destId="{63913671-42AA-4A30-9719-E9B570B82408}" srcOrd="6" destOrd="0" presId="urn:microsoft.com/office/officeart/2018/2/layout/IconCircleList"/>
    <dgm:cxn modelId="{BE01AA18-B801-4E3A-AC04-423B04A81BE8}" type="presParOf" srcId="{63913671-42AA-4A30-9719-E9B570B82408}" destId="{3E8BB645-45B8-4261-8C62-CF69C2CCAAC9}" srcOrd="0" destOrd="0" presId="urn:microsoft.com/office/officeart/2018/2/layout/IconCircleList"/>
    <dgm:cxn modelId="{9351357D-2541-49E8-A150-29BD3E7B707E}" type="presParOf" srcId="{63913671-42AA-4A30-9719-E9B570B82408}" destId="{22E426C5-937F-45F3-9CD7-BC4AA8FB7D77}" srcOrd="1" destOrd="0" presId="urn:microsoft.com/office/officeart/2018/2/layout/IconCircleList"/>
    <dgm:cxn modelId="{FC7C2A3F-2455-4439-8253-E4D5DDD1A29A}" type="presParOf" srcId="{63913671-42AA-4A30-9719-E9B570B82408}" destId="{1B165ABE-A14B-4C6D-BD6D-06C0E026AB7B}" srcOrd="2" destOrd="0" presId="urn:microsoft.com/office/officeart/2018/2/layout/IconCircleList"/>
    <dgm:cxn modelId="{9CFC3EB2-A257-4C33-955F-AF054BB53F0D}" type="presParOf" srcId="{63913671-42AA-4A30-9719-E9B570B82408}" destId="{AC0FDC3A-D49C-4597-A526-BB88FDE9DB3C}"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C6828E9-C625-4096-8BD5-848CAFA9FC9A}" type="doc">
      <dgm:prSet loTypeId="urn:microsoft.com/office/officeart/2018/2/layout/IconVerticalSolidList" loCatId="icon" qsTypeId="urn:microsoft.com/office/officeart/2005/8/quickstyle/simple1#1" qsCatId="simple" csTypeId="urn:microsoft.com/office/officeart/2018/5/colors/Iconchunking_neutralbg_accent3_2" csCatId="accent3" phldr="1"/>
      <dgm:spPr/>
      <dgm:t>
        <a:bodyPr/>
        <a:lstStyle/>
        <a:p>
          <a:endParaRPr lang="en-US"/>
        </a:p>
      </dgm:t>
    </dgm:pt>
    <dgm:pt modelId="{D5FC2366-16DE-4B64-BCEB-ABE6EF415900}">
      <dgm:prSet custT="1"/>
      <dgm:spPr/>
      <dgm:t>
        <a:bodyPr/>
        <a:lstStyle/>
        <a:p>
          <a:r>
            <a:rPr lang="en-US" sz="2400" b="1" dirty="0">
              <a:solidFill>
                <a:schemeClr val="tx2"/>
              </a:solidFill>
            </a:rPr>
            <a:t>Neurological conditions </a:t>
          </a:r>
          <a:r>
            <a:rPr lang="en-US" sz="2400" dirty="0">
              <a:solidFill>
                <a:schemeClr val="tx2"/>
              </a:solidFill>
            </a:rPr>
            <a:t>such as Chronic Inflammatory Demyelinating Polyneuropathy, Myasthenia Gravis, Multifocal Motor Neuropathy, Myositis, Multiple Sclerosis, and Migraine </a:t>
          </a:r>
        </a:p>
      </dgm:t>
    </dgm:pt>
    <dgm:pt modelId="{A770180E-4905-40CF-A56C-D89D662F4B67}" type="parTrans" cxnId="{0700729F-1511-469B-BD45-C6E13AF6CC51}">
      <dgm:prSet/>
      <dgm:spPr/>
      <dgm:t>
        <a:bodyPr/>
        <a:lstStyle/>
        <a:p>
          <a:endParaRPr lang="en-US"/>
        </a:p>
      </dgm:t>
    </dgm:pt>
    <dgm:pt modelId="{3165E40B-B367-46D0-8BEB-3581E75C4E12}" type="sibTrans" cxnId="{0700729F-1511-469B-BD45-C6E13AF6CC51}">
      <dgm:prSet/>
      <dgm:spPr/>
      <dgm:t>
        <a:bodyPr/>
        <a:lstStyle/>
        <a:p>
          <a:endParaRPr lang="en-US"/>
        </a:p>
      </dgm:t>
    </dgm:pt>
    <dgm:pt modelId="{6FF38F3C-AD88-43A6-BC23-2EC8BBE0B3C3}">
      <dgm:prSet custT="1"/>
      <dgm:spPr/>
      <dgm:t>
        <a:bodyPr/>
        <a:lstStyle/>
        <a:p>
          <a:r>
            <a:rPr lang="en-US" sz="2400" b="1" dirty="0">
              <a:solidFill>
                <a:schemeClr val="tx2"/>
              </a:solidFill>
            </a:rPr>
            <a:t>Primary immunodeficiency disorders</a:t>
          </a:r>
          <a:r>
            <a:rPr lang="en-US" sz="2400" dirty="0">
              <a:solidFill>
                <a:schemeClr val="tx2"/>
              </a:solidFill>
            </a:rPr>
            <a:t>, encompassing more than 500 unique diagnoses </a:t>
          </a:r>
        </a:p>
      </dgm:t>
    </dgm:pt>
    <dgm:pt modelId="{72AF0E23-E528-433E-85B8-92735261637E}" type="parTrans" cxnId="{16FF66B7-D77C-43B4-A483-C5B877B27666}">
      <dgm:prSet/>
      <dgm:spPr/>
      <dgm:t>
        <a:bodyPr/>
        <a:lstStyle/>
        <a:p>
          <a:endParaRPr lang="en-US"/>
        </a:p>
      </dgm:t>
    </dgm:pt>
    <dgm:pt modelId="{9415C711-4E03-430D-9D5E-561A32A7AFBF}" type="sibTrans" cxnId="{16FF66B7-D77C-43B4-A483-C5B877B27666}">
      <dgm:prSet/>
      <dgm:spPr/>
      <dgm:t>
        <a:bodyPr/>
        <a:lstStyle/>
        <a:p>
          <a:endParaRPr lang="en-US"/>
        </a:p>
      </dgm:t>
    </dgm:pt>
    <dgm:pt modelId="{E72B8122-D5CB-4E88-9802-7EE894BF82FC}">
      <dgm:prSet custT="1"/>
      <dgm:spPr/>
      <dgm:t>
        <a:bodyPr/>
        <a:lstStyle/>
        <a:p>
          <a:r>
            <a:rPr lang="en-US" sz="2200" b="1" dirty="0">
              <a:solidFill>
                <a:schemeClr val="tx2"/>
              </a:solidFill>
            </a:rPr>
            <a:t>Autoimmune </a:t>
          </a:r>
          <a:r>
            <a:rPr lang="en-US" sz="2400" b="1" dirty="0">
              <a:solidFill>
                <a:schemeClr val="tx2"/>
              </a:solidFill>
            </a:rPr>
            <a:t>inflammatory</a:t>
          </a:r>
          <a:r>
            <a:rPr lang="en-US" sz="2200" b="1" dirty="0">
              <a:solidFill>
                <a:schemeClr val="tx2"/>
              </a:solidFill>
            </a:rPr>
            <a:t> conditions </a:t>
          </a:r>
          <a:r>
            <a:rPr lang="en-US" sz="2200" dirty="0">
              <a:solidFill>
                <a:schemeClr val="tx2"/>
              </a:solidFill>
            </a:rPr>
            <a:t>such as Rheumatoid Arthritis, Crohn’s Disease, Ulcerative Colitis, Psoriasis, and Lupus</a:t>
          </a:r>
        </a:p>
      </dgm:t>
    </dgm:pt>
    <dgm:pt modelId="{61A2413F-F3E7-4108-B7E4-47B2A35DEDE0}" type="parTrans" cxnId="{A15FAF2C-63DE-410F-9D67-D40BEF7F2339}">
      <dgm:prSet/>
      <dgm:spPr/>
      <dgm:t>
        <a:bodyPr/>
        <a:lstStyle/>
        <a:p>
          <a:endParaRPr lang="en-US"/>
        </a:p>
      </dgm:t>
    </dgm:pt>
    <dgm:pt modelId="{8A7FAC3A-89F8-45A8-B6CB-E5205927EF81}" type="sibTrans" cxnId="{A15FAF2C-63DE-410F-9D67-D40BEF7F2339}">
      <dgm:prSet/>
      <dgm:spPr/>
      <dgm:t>
        <a:bodyPr/>
        <a:lstStyle/>
        <a:p>
          <a:endParaRPr lang="en-US"/>
        </a:p>
      </dgm:t>
    </dgm:pt>
    <dgm:pt modelId="{4424E431-C7B8-4AB7-91F1-CB7035BDB466}">
      <dgm:prSet custT="1"/>
      <dgm:spPr/>
      <dgm:t>
        <a:bodyPr/>
        <a:lstStyle/>
        <a:p>
          <a:r>
            <a:rPr lang="en-US" sz="2400" b="1" dirty="0">
              <a:solidFill>
                <a:schemeClr val="tx2"/>
              </a:solidFill>
            </a:rPr>
            <a:t>Pulmonary conditions </a:t>
          </a:r>
          <a:r>
            <a:rPr lang="en-US" sz="2400" dirty="0">
              <a:solidFill>
                <a:schemeClr val="tx2"/>
              </a:solidFill>
            </a:rPr>
            <a:t>such as Alpha-1 Antitrypsin Deficiency, Asthma, Chronic Obstructive Pulmonary Disease</a:t>
          </a:r>
        </a:p>
      </dgm:t>
    </dgm:pt>
    <dgm:pt modelId="{18F476A6-35EF-438A-9F00-3EEE59EA1E4D}" type="parTrans" cxnId="{7A4C34C7-1F73-47CC-A90B-46CD70B6A361}">
      <dgm:prSet/>
      <dgm:spPr/>
      <dgm:t>
        <a:bodyPr/>
        <a:lstStyle/>
        <a:p>
          <a:endParaRPr lang="en-US"/>
        </a:p>
      </dgm:t>
    </dgm:pt>
    <dgm:pt modelId="{5405F9CA-B469-4771-BCCC-D215B030C43E}" type="sibTrans" cxnId="{7A4C34C7-1F73-47CC-A90B-46CD70B6A361}">
      <dgm:prSet/>
      <dgm:spPr/>
      <dgm:t>
        <a:bodyPr/>
        <a:lstStyle/>
        <a:p>
          <a:endParaRPr lang="en-US"/>
        </a:p>
      </dgm:t>
    </dgm:pt>
    <dgm:pt modelId="{CC15D0B5-7EF4-4D82-9817-65F29E1E444C}" type="pres">
      <dgm:prSet presAssocID="{0C6828E9-C625-4096-8BD5-848CAFA9FC9A}" presName="root" presStyleCnt="0">
        <dgm:presLayoutVars>
          <dgm:dir/>
          <dgm:resizeHandles val="exact"/>
        </dgm:presLayoutVars>
      </dgm:prSet>
      <dgm:spPr/>
    </dgm:pt>
    <dgm:pt modelId="{538476AE-5A35-44B6-AD41-64E93B05470A}" type="pres">
      <dgm:prSet presAssocID="{D5FC2366-16DE-4B64-BCEB-ABE6EF415900}" presName="compNode" presStyleCnt="0"/>
      <dgm:spPr/>
    </dgm:pt>
    <dgm:pt modelId="{33E51555-0686-4ED6-A771-BEF37CD2D2D4}" type="pres">
      <dgm:prSet presAssocID="{D5FC2366-16DE-4B64-BCEB-ABE6EF415900}" presName="bgRect" presStyleLbl="bgShp" presStyleIdx="0" presStyleCnt="4" custScaleY="295199" custLinFactNeighborX="1096" custLinFactNeighborY="-2453"/>
      <dgm:spPr/>
    </dgm:pt>
    <dgm:pt modelId="{F64502A0-E678-4013-BA0A-B7C680800317}" type="pres">
      <dgm:prSet presAssocID="{D5FC2366-16DE-4B64-BCEB-ABE6EF415900}"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Brain"/>
        </a:ext>
      </dgm:extLst>
    </dgm:pt>
    <dgm:pt modelId="{9E2CB2CD-B558-48CE-8408-70180FF056DE}" type="pres">
      <dgm:prSet presAssocID="{D5FC2366-16DE-4B64-BCEB-ABE6EF415900}" presName="spaceRect" presStyleCnt="0"/>
      <dgm:spPr/>
    </dgm:pt>
    <dgm:pt modelId="{96CCCB00-DD19-4FE1-BCD0-6FF64F228C26}" type="pres">
      <dgm:prSet presAssocID="{D5FC2366-16DE-4B64-BCEB-ABE6EF415900}" presName="parTx" presStyleLbl="revTx" presStyleIdx="0" presStyleCnt="4" custScaleY="151201">
        <dgm:presLayoutVars>
          <dgm:chMax val="0"/>
          <dgm:chPref val="0"/>
        </dgm:presLayoutVars>
      </dgm:prSet>
      <dgm:spPr/>
    </dgm:pt>
    <dgm:pt modelId="{1E6FEAEF-7872-4490-A7AD-B3D9CF47513F}" type="pres">
      <dgm:prSet presAssocID="{3165E40B-B367-46D0-8BEB-3581E75C4E12}" presName="sibTrans" presStyleCnt="0"/>
      <dgm:spPr/>
    </dgm:pt>
    <dgm:pt modelId="{0307C2CE-E3D2-4877-A1B0-582116BEACC9}" type="pres">
      <dgm:prSet presAssocID="{6FF38F3C-AD88-43A6-BC23-2EC8BBE0B3C3}" presName="compNode" presStyleCnt="0"/>
      <dgm:spPr/>
    </dgm:pt>
    <dgm:pt modelId="{0CA25296-F107-4DFB-8B9B-37881F94C33E}" type="pres">
      <dgm:prSet presAssocID="{6FF38F3C-AD88-43A6-BC23-2EC8BBE0B3C3}" presName="bgRect" presStyleLbl="bgShp" presStyleIdx="1" presStyleCnt="4" custScaleY="149277" custLinFactNeighborX="76" custLinFactNeighborY="47398"/>
      <dgm:spPr/>
    </dgm:pt>
    <dgm:pt modelId="{5A9231C4-DB3D-43DF-BC3B-6B87F7E512F4}" type="pres">
      <dgm:prSet presAssocID="{6FF38F3C-AD88-43A6-BC23-2EC8BBE0B3C3}"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NA"/>
        </a:ext>
      </dgm:extLst>
    </dgm:pt>
    <dgm:pt modelId="{456804DF-3525-4CCF-8641-0261AEA9CC7D}" type="pres">
      <dgm:prSet presAssocID="{6FF38F3C-AD88-43A6-BC23-2EC8BBE0B3C3}" presName="spaceRect" presStyleCnt="0"/>
      <dgm:spPr/>
    </dgm:pt>
    <dgm:pt modelId="{44D1A1AA-E1DD-445C-84B4-1D39488DE014}" type="pres">
      <dgm:prSet presAssocID="{6FF38F3C-AD88-43A6-BC23-2EC8BBE0B3C3}" presName="parTx" presStyleLbl="revTx" presStyleIdx="1" presStyleCnt="4">
        <dgm:presLayoutVars>
          <dgm:chMax val="0"/>
          <dgm:chPref val="0"/>
        </dgm:presLayoutVars>
      </dgm:prSet>
      <dgm:spPr/>
    </dgm:pt>
    <dgm:pt modelId="{BFDB7C77-CEC1-46DF-B243-BC139F046C64}" type="pres">
      <dgm:prSet presAssocID="{9415C711-4E03-430D-9D5E-561A32A7AFBF}" presName="sibTrans" presStyleCnt="0"/>
      <dgm:spPr/>
    </dgm:pt>
    <dgm:pt modelId="{98993CBB-CAAC-42A4-B508-91573AE51463}" type="pres">
      <dgm:prSet presAssocID="{E72B8122-D5CB-4E88-9802-7EE894BF82FC}" presName="compNode" presStyleCnt="0"/>
      <dgm:spPr/>
    </dgm:pt>
    <dgm:pt modelId="{11B6F673-8AC8-4390-92EB-A2324F1B4B89}" type="pres">
      <dgm:prSet presAssocID="{E72B8122-D5CB-4E88-9802-7EE894BF82FC}" presName="bgRect" presStyleLbl="bgShp" presStyleIdx="2" presStyleCnt="4"/>
      <dgm:spPr/>
    </dgm:pt>
    <dgm:pt modelId="{031E3350-93FA-4F7B-942A-BFA1222DD4DE}" type="pres">
      <dgm:prSet presAssocID="{E72B8122-D5CB-4E88-9802-7EE894BF82FC}"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Stethoscope"/>
        </a:ext>
      </dgm:extLst>
    </dgm:pt>
    <dgm:pt modelId="{FF6F236F-A727-41AE-B5BF-758EDBCA4A96}" type="pres">
      <dgm:prSet presAssocID="{E72B8122-D5CB-4E88-9802-7EE894BF82FC}" presName="spaceRect" presStyleCnt="0"/>
      <dgm:spPr/>
    </dgm:pt>
    <dgm:pt modelId="{3ECB8AD8-6FBA-4B35-B130-11F2B08B7339}" type="pres">
      <dgm:prSet presAssocID="{E72B8122-D5CB-4E88-9802-7EE894BF82FC}" presName="parTx" presStyleLbl="revTx" presStyleIdx="2" presStyleCnt="4">
        <dgm:presLayoutVars>
          <dgm:chMax val="0"/>
          <dgm:chPref val="0"/>
        </dgm:presLayoutVars>
      </dgm:prSet>
      <dgm:spPr/>
    </dgm:pt>
    <dgm:pt modelId="{75143A24-D067-42E0-ADA8-FA09C4DE3EB7}" type="pres">
      <dgm:prSet presAssocID="{8A7FAC3A-89F8-45A8-B6CB-E5205927EF81}" presName="sibTrans" presStyleCnt="0"/>
      <dgm:spPr/>
    </dgm:pt>
    <dgm:pt modelId="{44DA5B7A-D418-4819-ADCF-40FB100E803D}" type="pres">
      <dgm:prSet presAssocID="{4424E431-C7B8-4AB7-91F1-CB7035BDB466}" presName="compNode" presStyleCnt="0"/>
      <dgm:spPr/>
    </dgm:pt>
    <dgm:pt modelId="{A10C005D-097C-44BF-AEE9-ED18D540FED1}" type="pres">
      <dgm:prSet presAssocID="{4424E431-C7B8-4AB7-91F1-CB7035BDB466}" presName="bgRect" presStyleLbl="bgShp" presStyleIdx="3" presStyleCnt="4"/>
      <dgm:spPr/>
    </dgm:pt>
    <dgm:pt modelId="{0A5AAB85-DE93-4A94-AAC2-EE0C96B9AF42}" type="pres">
      <dgm:prSet presAssocID="{4424E431-C7B8-4AB7-91F1-CB7035BDB466}"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Kidney"/>
        </a:ext>
      </dgm:extLst>
    </dgm:pt>
    <dgm:pt modelId="{D30E5CC8-875D-4CAB-8CEF-A1F002812370}" type="pres">
      <dgm:prSet presAssocID="{4424E431-C7B8-4AB7-91F1-CB7035BDB466}" presName="spaceRect" presStyleCnt="0"/>
      <dgm:spPr/>
    </dgm:pt>
    <dgm:pt modelId="{D3635A2D-E548-46DB-A25C-84C3C17B20A6}" type="pres">
      <dgm:prSet presAssocID="{4424E431-C7B8-4AB7-91F1-CB7035BDB466}" presName="parTx" presStyleLbl="revTx" presStyleIdx="3" presStyleCnt="4">
        <dgm:presLayoutVars>
          <dgm:chMax val="0"/>
          <dgm:chPref val="0"/>
        </dgm:presLayoutVars>
      </dgm:prSet>
      <dgm:spPr/>
    </dgm:pt>
  </dgm:ptLst>
  <dgm:cxnLst>
    <dgm:cxn modelId="{5B98FA1C-636B-44EE-8AED-BC3D7FD34600}" type="presOf" srcId="{E72B8122-D5CB-4E88-9802-7EE894BF82FC}" destId="{3ECB8AD8-6FBA-4B35-B130-11F2B08B7339}" srcOrd="0" destOrd="0" presId="urn:microsoft.com/office/officeart/2018/2/layout/IconVerticalSolidList"/>
    <dgm:cxn modelId="{7D0B482A-4919-4380-AA04-7DDCF06DB0CE}" type="presOf" srcId="{6FF38F3C-AD88-43A6-BC23-2EC8BBE0B3C3}" destId="{44D1A1AA-E1DD-445C-84B4-1D39488DE014}" srcOrd="0" destOrd="0" presId="urn:microsoft.com/office/officeart/2018/2/layout/IconVerticalSolidList"/>
    <dgm:cxn modelId="{A15FAF2C-63DE-410F-9D67-D40BEF7F2339}" srcId="{0C6828E9-C625-4096-8BD5-848CAFA9FC9A}" destId="{E72B8122-D5CB-4E88-9802-7EE894BF82FC}" srcOrd="2" destOrd="0" parTransId="{61A2413F-F3E7-4108-B7E4-47B2A35DEDE0}" sibTransId="{8A7FAC3A-89F8-45A8-B6CB-E5205927EF81}"/>
    <dgm:cxn modelId="{A3E2864C-6EF2-4471-8BCB-0D2B5035F4D4}" type="presOf" srcId="{0C6828E9-C625-4096-8BD5-848CAFA9FC9A}" destId="{CC15D0B5-7EF4-4D82-9817-65F29E1E444C}" srcOrd="0" destOrd="0" presId="urn:microsoft.com/office/officeart/2018/2/layout/IconVerticalSolidList"/>
    <dgm:cxn modelId="{0700729F-1511-469B-BD45-C6E13AF6CC51}" srcId="{0C6828E9-C625-4096-8BD5-848CAFA9FC9A}" destId="{D5FC2366-16DE-4B64-BCEB-ABE6EF415900}" srcOrd="0" destOrd="0" parTransId="{A770180E-4905-40CF-A56C-D89D662F4B67}" sibTransId="{3165E40B-B367-46D0-8BEB-3581E75C4E12}"/>
    <dgm:cxn modelId="{16FF66B7-D77C-43B4-A483-C5B877B27666}" srcId="{0C6828E9-C625-4096-8BD5-848CAFA9FC9A}" destId="{6FF38F3C-AD88-43A6-BC23-2EC8BBE0B3C3}" srcOrd="1" destOrd="0" parTransId="{72AF0E23-E528-433E-85B8-92735261637E}" sibTransId="{9415C711-4E03-430D-9D5E-561A32A7AFBF}"/>
    <dgm:cxn modelId="{7A4C34C7-1F73-47CC-A90B-46CD70B6A361}" srcId="{0C6828E9-C625-4096-8BD5-848CAFA9FC9A}" destId="{4424E431-C7B8-4AB7-91F1-CB7035BDB466}" srcOrd="3" destOrd="0" parTransId="{18F476A6-35EF-438A-9F00-3EEE59EA1E4D}" sibTransId="{5405F9CA-B469-4771-BCCC-D215B030C43E}"/>
    <dgm:cxn modelId="{1A61A6F0-5C5E-47DC-92D4-538111D6B85E}" type="presOf" srcId="{D5FC2366-16DE-4B64-BCEB-ABE6EF415900}" destId="{96CCCB00-DD19-4FE1-BCD0-6FF64F228C26}" srcOrd="0" destOrd="0" presId="urn:microsoft.com/office/officeart/2018/2/layout/IconVerticalSolidList"/>
    <dgm:cxn modelId="{D3F8A1FA-A8CF-4145-A7E2-BF43A85808A2}" type="presOf" srcId="{4424E431-C7B8-4AB7-91F1-CB7035BDB466}" destId="{D3635A2D-E548-46DB-A25C-84C3C17B20A6}" srcOrd="0" destOrd="0" presId="urn:microsoft.com/office/officeart/2018/2/layout/IconVerticalSolidList"/>
    <dgm:cxn modelId="{D04FDDC3-AA71-4483-866A-A2604C21FCFE}" type="presParOf" srcId="{CC15D0B5-7EF4-4D82-9817-65F29E1E444C}" destId="{538476AE-5A35-44B6-AD41-64E93B05470A}" srcOrd="0" destOrd="0" presId="urn:microsoft.com/office/officeart/2018/2/layout/IconVerticalSolidList"/>
    <dgm:cxn modelId="{C7C3F0DE-CB00-42FA-B3E1-EB898C37AB5E}" type="presParOf" srcId="{538476AE-5A35-44B6-AD41-64E93B05470A}" destId="{33E51555-0686-4ED6-A771-BEF37CD2D2D4}" srcOrd="0" destOrd="0" presId="urn:microsoft.com/office/officeart/2018/2/layout/IconVerticalSolidList"/>
    <dgm:cxn modelId="{DACB728A-7FF9-4FE0-960A-92D9A79F6697}" type="presParOf" srcId="{538476AE-5A35-44B6-AD41-64E93B05470A}" destId="{F64502A0-E678-4013-BA0A-B7C680800317}" srcOrd="1" destOrd="0" presId="urn:microsoft.com/office/officeart/2018/2/layout/IconVerticalSolidList"/>
    <dgm:cxn modelId="{3CA8A4F1-F0EB-46E2-A89E-401358A9AE7D}" type="presParOf" srcId="{538476AE-5A35-44B6-AD41-64E93B05470A}" destId="{9E2CB2CD-B558-48CE-8408-70180FF056DE}" srcOrd="2" destOrd="0" presId="urn:microsoft.com/office/officeart/2018/2/layout/IconVerticalSolidList"/>
    <dgm:cxn modelId="{2C87A5EA-7C8A-4174-8D3A-B6EA20FC7F6F}" type="presParOf" srcId="{538476AE-5A35-44B6-AD41-64E93B05470A}" destId="{96CCCB00-DD19-4FE1-BCD0-6FF64F228C26}" srcOrd="3" destOrd="0" presId="urn:microsoft.com/office/officeart/2018/2/layout/IconVerticalSolidList"/>
    <dgm:cxn modelId="{ED96D4E3-CF32-4E55-9BDD-EF4EAE01E6C9}" type="presParOf" srcId="{CC15D0B5-7EF4-4D82-9817-65F29E1E444C}" destId="{1E6FEAEF-7872-4490-A7AD-B3D9CF47513F}" srcOrd="1" destOrd="0" presId="urn:microsoft.com/office/officeart/2018/2/layout/IconVerticalSolidList"/>
    <dgm:cxn modelId="{84C684C9-C806-46D8-9FD2-6D21ED3A0D7D}" type="presParOf" srcId="{CC15D0B5-7EF4-4D82-9817-65F29E1E444C}" destId="{0307C2CE-E3D2-4877-A1B0-582116BEACC9}" srcOrd="2" destOrd="0" presId="urn:microsoft.com/office/officeart/2018/2/layout/IconVerticalSolidList"/>
    <dgm:cxn modelId="{E944CC15-87E3-4201-9A1C-60524B4B32DF}" type="presParOf" srcId="{0307C2CE-E3D2-4877-A1B0-582116BEACC9}" destId="{0CA25296-F107-4DFB-8B9B-37881F94C33E}" srcOrd="0" destOrd="0" presId="urn:microsoft.com/office/officeart/2018/2/layout/IconVerticalSolidList"/>
    <dgm:cxn modelId="{C181C119-A1B4-4281-B0ED-867A91298C63}" type="presParOf" srcId="{0307C2CE-E3D2-4877-A1B0-582116BEACC9}" destId="{5A9231C4-DB3D-43DF-BC3B-6B87F7E512F4}" srcOrd="1" destOrd="0" presId="urn:microsoft.com/office/officeart/2018/2/layout/IconVerticalSolidList"/>
    <dgm:cxn modelId="{EE583D99-2E63-4258-A4BF-6B27F5C674C6}" type="presParOf" srcId="{0307C2CE-E3D2-4877-A1B0-582116BEACC9}" destId="{456804DF-3525-4CCF-8641-0261AEA9CC7D}" srcOrd="2" destOrd="0" presId="urn:microsoft.com/office/officeart/2018/2/layout/IconVerticalSolidList"/>
    <dgm:cxn modelId="{CD74E25E-C4D0-4E33-96D7-5131AB0D15CD}" type="presParOf" srcId="{0307C2CE-E3D2-4877-A1B0-582116BEACC9}" destId="{44D1A1AA-E1DD-445C-84B4-1D39488DE014}" srcOrd="3" destOrd="0" presId="urn:microsoft.com/office/officeart/2018/2/layout/IconVerticalSolidList"/>
    <dgm:cxn modelId="{01594125-F1B0-4819-B69C-D980DC704713}" type="presParOf" srcId="{CC15D0B5-7EF4-4D82-9817-65F29E1E444C}" destId="{BFDB7C77-CEC1-46DF-B243-BC139F046C64}" srcOrd="3" destOrd="0" presId="urn:microsoft.com/office/officeart/2018/2/layout/IconVerticalSolidList"/>
    <dgm:cxn modelId="{F4E4256C-48D8-4D3C-A4C1-FCAC03FD140C}" type="presParOf" srcId="{CC15D0B5-7EF4-4D82-9817-65F29E1E444C}" destId="{98993CBB-CAAC-42A4-B508-91573AE51463}" srcOrd="4" destOrd="0" presId="urn:microsoft.com/office/officeart/2018/2/layout/IconVerticalSolidList"/>
    <dgm:cxn modelId="{A2E35999-ABD6-46B1-9529-A48CAAA20CFA}" type="presParOf" srcId="{98993CBB-CAAC-42A4-B508-91573AE51463}" destId="{11B6F673-8AC8-4390-92EB-A2324F1B4B89}" srcOrd="0" destOrd="0" presId="urn:microsoft.com/office/officeart/2018/2/layout/IconVerticalSolidList"/>
    <dgm:cxn modelId="{7C15EC01-86DD-46DA-AEA9-985AC62DAC42}" type="presParOf" srcId="{98993CBB-CAAC-42A4-B508-91573AE51463}" destId="{031E3350-93FA-4F7B-942A-BFA1222DD4DE}" srcOrd="1" destOrd="0" presId="urn:microsoft.com/office/officeart/2018/2/layout/IconVerticalSolidList"/>
    <dgm:cxn modelId="{07B89AD7-CD57-4EFA-9B03-C266A73D718A}" type="presParOf" srcId="{98993CBB-CAAC-42A4-B508-91573AE51463}" destId="{FF6F236F-A727-41AE-B5BF-758EDBCA4A96}" srcOrd="2" destOrd="0" presId="urn:microsoft.com/office/officeart/2018/2/layout/IconVerticalSolidList"/>
    <dgm:cxn modelId="{053A949A-7329-4D0E-8A9A-D6B384C22E31}" type="presParOf" srcId="{98993CBB-CAAC-42A4-B508-91573AE51463}" destId="{3ECB8AD8-6FBA-4B35-B130-11F2B08B7339}" srcOrd="3" destOrd="0" presId="urn:microsoft.com/office/officeart/2018/2/layout/IconVerticalSolidList"/>
    <dgm:cxn modelId="{0860212E-45A4-461C-B3F6-0EF6D8AC0145}" type="presParOf" srcId="{CC15D0B5-7EF4-4D82-9817-65F29E1E444C}" destId="{75143A24-D067-42E0-ADA8-FA09C4DE3EB7}" srcOrd="5" destOrd="0" presId="urn:microsoft.com/office/officeart/2018/2/layout/IconVerticalSolidList"/>
    <dgm:cxn modelId="{94E8C965-3E91-4F6A-92D7-BEF483D413FC}" type="presParOf" srcId="{CC15D0B5-7EF4-4D82-9817-65F29E1E444C}" destId="{44DA5B7A-D418-4819-ADCF-40FB100E803D}" srcOrd="6" destOrd="0" presId="urn:microsoft.com/office/officeart/2018/2/layout/IconVerticalSolidList"/>
    <dgm:cxn modelId="{508057D4-282B-4E4C-8CB7-30528061A8B3}" type="presParOf" srcId="{44DA5B7A-D418-4819-ADCF-40FB100E803D}" destId="{A10C005D-097C-44BF-AEE9-ED18D540FED1}" srcOrd="0" destOrd="0" presId="urn:microsoft.com/office/officeart/2018/2/layout/IconVerticalSolidList"/>
    <dgm:cxn modelId="{87DF020A-BD24-4534-ACFC-0B04D8D1D4F1}" type="presParOf" srcId="{44DA5B7A-D418-4819-ADCF-40FB100E803D}" destId="{0A5AAB85-DE93-4A94-AAC2-EE0C96B9AF42}" srcOrd="1" destOrd="0" presId="urn:microsoft.com/office/officeart/2018/2/layout/IconVerticalSolidList"/>
    <dgm:cxn modelId="{DF0B2C82-C91F-412A-A705-C6C980CFEC5E}" type="presParOf" srcId="{44DA5B7A-D418-4819-ADCF-40FB100E803D}" destId="{D30E5CC8-875D-4CAB-8CEF-A1F002812370}" srcOrd="2" destOrd="0" presId="urn:microsoft.com/office/officeart/2018/2/layout/IconVerticalSolidList"/>
    <dgm:cxn modelId="{B395BCB8-DA17-4654-AB42-E0A9632CB816}" type="presParOf" srcId="{44DA5B7A-D418-4819-ADCF-40FB100E803D}" destId="{D3635A2D-E548-46DB-A25C-84C3C17B20A6}"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B98C3B-C1A4-471E-84A5-E71A9AC78C30}">
      <dsp:nvSpPr>
        <dsp:cNvPr id="0" name=""/>
        <dsp:cNvSpPr/>
      </dsp:nvSpPr>
      <dsp:spPr>
        <a:xfrm>
          <a:off x="212335" y="469890"/>
          <a:ext cx="1335915" cy="1335915"/>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0DCE0BE7-BC8E-4C63-9AF0-027AFAF02E12}">
      <dsp:nvSpPr>
        <dsp:cNvPr id="0" name=""/>
        <dsp:cNvSpPr/>
      </dsp:nvSpPr>
      <dsp:spPr>
        <a:xfrm>
          <a:off x="492877" y="750432"/>
          <a:ext cx="774830" cy="77483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004C29BA-8C8C-4931-8FA7-3DD69321AB98}">
      <dsp:nvSpPr>
        <dsp:cNvPr id="0" name=""/>
        <dsp:cNvSpPr/>
      </dsp:nvSpPr>
      <dsp:spPr>
        <a:xfrm>
          <a:off x="1834517" y="469890"/>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kern="1200"/>
            <a:t>Immunodeficient patients receive infusions via IVIG or SCIG</a:t>
          </a:r>
        </a:p>
      </dsp:txBody>
      <dsp:txXfrm>
        <a:off x="1834517" y="469890"/>
        <a:ext cx="3148942" cy="1335915"/>
      </dsp:txXfrm>
    </dsp:sp>
    <dsp:sp modelId="{76A9F5D1-2D3E-4BB4-BDFD-A6AD55386969}">
      <dsp:nvSpPr>
        <dsp:cNvPr id="0" name=""/>
        <dsp:cNvSpPr/>
      </dsp:nvSpPr>
      <dsp:spPr>
        <a:xfrm>
          <a:off x="5532139" y="469890"/>
          <a:ext cx="1335915" cy="1335915"/>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52E3E9A7-61F2-4585-B801-BD420C14DB92}">
      <dsp:nvSpPr>
        <dsp:cNvPr id="0" name=""/>
        <dsp:cNvSpPr/>
      </dsp:nvSpPr>
      <dsp:spPr>
        <a:xfrm>
          <a:off x="5812681" y="750432"/>
          <a:ext cx="774830" cy="77483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56481778-1639-41A7-BBD8-746596D6C4C7}">
      <dsp:nvSpPr>
        <dsp:cNvPr id="0" name=""/>
        <dsp:cNvSpPr/>
      </dsp:nvSpPr>
      <dsp:spPr>
        <a:xfrm>
          <a:off x="7154322" y="469890"/>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kern="1200"/>
            <a:t>Neurological patients receiving IVIG therapy are typically infused monthly, over several days for 4-5 hours each day </a:t>
          </a:r>
        </a:p>
      </dsp:txBody>
      <dsp:txXfrm>
        <a:off x="7154322" y="469890"/>
        <a:ext cx="3148942" cy="1335915"/>
      </dsp:txXfrm>
    </dsp:sp>
    <dsp:sp modelId="{D978D968-F686-4EEC-AD2C-F7FD07D1B5F3}">
      <dsp:nvSpPr>
        <dsp:cNvPr id="0" name=""/>
        <dsp:cNvSpPr/>
      </dsp:nvSpPr>
      <dsp:spPr>
        <a:xfrm>
          <a:off x="212335" y="2545532"/>
          <a:ext cx="1335915" cy="1335915"/>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06E3BFBF-DF3F-4D3A-B389-76D1B2F61480}">
      <dsp:nvSpPr>
        <dsp:cNvPr id="0" name=""/>
        <dsp:cNvSpPr/>
      </dsp:nvSpPr>
      <dsp:spPr>
        <a:xfrm>
          <a:off x="492877" y="2826074"/>
          <a:ext cx="774830" cy="77483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226DA233-BA38-41BC-91B4-AD27C4B613B1}">
      <dsp:nvSpPr>
        <dsp:cNvPr id="0" name=""/>
        <dsp:cNvSpPr/>
      </dsp:nvSpPr>
      <dsp:spPr>
        <a:xfrm>
          <a:off x="1834517" y="2545532"/>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kern="1200"/>
            <a:t>Patients receiving anti-inflammatory or specialty therapies are typically infused monthly or bi-monthly </a:t>
          </a:r>
        </a:p>
      </dsp:txBody>
      <dsp:txXfrm>
        <a:off x="1834517" y="2545532"/>
        <a:ext cx="3148942" cy="1335915"/>
      </dsp:txXfrm>
    </dsp:sp>
    <dsp:sp modelId="{3E8BB645-45B8-4261-8C62-CF69C2CCAAC9}">
      <dsp:nvSpPr>
        <dsp:cNvPr id="0" name=""/>
        <dsp:cNvSpPr/>
      </dsp:nvSpPr>
      <dsp:spPr>
        <a:xfrm>
          <a:off x="5532139" y="2545532"/>
          <a:ext cx="1335915" cy="1335915"/>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22E426C5-937F-45F3-9CD7-BC4AA8FB7D77}">
      <dsp:nvSpPr>
        <dsp:cNvPr id="0" name=""/>
        <dsp:cNvSpPr/>
      </dsp:nvSpPr>
      <dsp:spPr>
        <a:xfrm>
          <a:off x="5812681" y="2826074"/>
          <a:ext cx="774830" cy="774830"/>
        </a:xfrm>
        <a:prstGeom prst="rect">
          <a:avLst/>
        </a:prstGeom>
        <a:blipFill>
          <a:blip xmlns:r="http://schemas.openxmlformats.org/officeDocument/2006/relationships">
            <a:extLst>
              <a:ext uri="{96DAC541-7B7A-43D3-8B79-37D633B846F1}">
                <asvg:svgBlip xmlns:asvg="http://schemas.microsoft.com/office/drawing/2016/SVG/main" r:embed="rId4"/>
              </a:ext>
            </a:extLst>
          </a:blip>
          <a:srcRect/>
          <a:stretch>
            <a:fillRect/>
          </a:stretch>
        </a:blip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AC0FDC3A-D49C-4597-A526-BB88FDE9DB3C}">
      <dsp:nvSpPr>
        <dsp:cNvPr id="0" name=""/>
        <dsp:cNvSpPr/>
      </dsp:nvSpPr>
      <dsp:spPr>
        <a:xfrm>
          <a:off x="7154322" y="2545532"/>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kern="1200"/>
            <a:t>Pediatric patients receiving IVIG therapy require infusions monthly </a:t>
          </a:r>
        </a:p>
      </dsp:txBody>
      <dsp:txXfrm>
        <a:off x="7154322" y="2545532"/>
        <a:ext cx="3148942" cy="133591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E51555-0686-4ED6-A771-BEF37CD2D2D4}">
      <dsp:nvSpPr>
        <dsp:cNvPr id="0" name=""/>
        <dsp:cNvSpPr/>
      </dsp:nvSpPr>
      <dsp:spPr>
        <a:xfrm>
          <a:off x="0" y="729806"/>
          <a:ext cx="10515600" cy="48949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64502A0-E678-4013-BA0A-B7C680800317}">
      <dsp:nvSpPr>
        <dsp:cNvPr id="0" name=""/>
        <dsp:cNvSpPr/>
      </dsp:nvSpPr>
      <dsp:spPr>
        <a:xfrm>
          <a:off x="50159" y="933019"/>
          <a:ext cx="138029" cy="9119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6CCCB00-DD19-4FE1-BCD0-6FF64F228C26}">
      <dsp:nvSpPr>
        <dsp:cNvPr id="0" name=""/>
        <dsp:cNvSpPr/>
      </dsp:nvSpPr>
      <dsp:spPr>
        <a:xfrm>
          <a:off x="238349" y="704888"/>
          <a:ext cx="9931540" cy="11270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886" tIns="78886" rIns="78886" bIns="78886" numCol="1" spcCol="1270" anchor="ctr" anchorCtr="0">
          <a:noAutofit/>
        </a:bodyPr>
        <a:lstStyle/>
        <a:p>
          <a:pPr marL="0" lvl="0" indent="0" algn="l" defTabSz="1066800">
            <a:lnSpc>
              <a:spcPct val="90000"/>
            </a:lnSpc>
            <a:spcBef>
              <a:spcPct val="0"/>
            </a:spcBef>
            <a:spcAft>
              <a:spcPct val="35000"/>
            </a:spcAft>
            <a:buNone/>
          </a:pPr>
          <a:r>
            <a:rPr lang="en-US" sz="2400" b="1" kern="1200" dirty="0">
              <a:solidFill>
                <a:schemeClr val="tx2"/>
              </a:solidFill>
            </a:rPr>
            <a:t>Neurological conditions </a:t>
          </a:r>
          <a:r>
            <a:rPr lang="en-US" sz="2400" kern="1200" dirty="0">
              <a:solidFill>
                <a:schemeClr val="tx2"/>
              </a:solidFill>
            </a:rPr>
            <a:t>such as Chronic Inflammatory Demyelinating Polyneuropathy, Myasthenia Gravis, Multifocal Motor Neuropathy, Myositis, Multiple Sclerosis, and Migraine </a:t>
          </a:r>
        </a:p>
      </dsp:txBody>
      <dsp:txXfrm>
        <a:off x="238349" y="704888"/>
        <a:ext cx="9931540" cy="1127028"/>
      </dsp:txXfrm>
    </dsp:sp>
    <dsp:sp modelId="{0CA25296-F107-4DFB-8B9B-37881F94C33E}">
      <dsp:nvSpPr>
        <dsp:cNvPr id="0" name=""/>
        <dsp:cNvSpPr/>
      </dsp:nvSpPr>
      <dsp:spPr>
        <a:xfrm>
          <a:off x="0" y="2096857"/>
          <a:ext cx="10515600" cy="24752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A9231C4-DB3D-43DF-BC3B-6B87F7E512F4}">
      <dsp:nvSpPr>
        <dsp:cNvPr id="0" name=""/>
        <dsp:cNvSpPr/>
      </dsp:nvSpPr>
      <dsp:spPr>
        <a:xfrm>
          <a:off x="50159" y="2096427"/>
          <a:ext cx="138029" cy="9119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4D1A1AA-E1DD-445C-84B4-1D39488DE014}">
      <dsp:nvSpPr>
        <dsp:cNvPr id="0" name=""/>
        <dsp:cNvSpPr/>
      </dsp:nvSpPr>
      <dsp:spPr>
        <a:xfrm>
          <a:off x="238349" y="2059118"/>
          <a:ext cx="9931540" cy="7453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886" tIns="78886" rIns="78886" bIns="78886" numCol="1" spcCol="1270" anchor="ctr" anchorCtr="0">
          <a:noAutofit/>
        </a:bodyPr>
        <a:lstStyle/>
        <a:p>
          <a:pPr marL="0" lvl="0" indent="0" algn="l" defTabSz="1066800">
            <a:lnSpc>
              <a:spcPct val="90000"/>
            </a:lnSpc>
            <a:spcBef>
              <a:spcPct val="0"/>
            </a:spcBef>
            <a:spcAft>
              <a:spcPct val="35000"/>
            </a:spcAft>
            <a:buNone/>
          </a:pPr>
          <a:r>
            <a:rPr lang="en-US" sz="2400" b="1" kern="1200" dirty="0">
              <a:solidFill>
                <a:schemeClr val="tx2"/>
              </a:solidFill>
            </a:rPr>
            <a:t>Primary immunodeficiency disorders</a:t>
          </a:r>
          <a:r>
            <a:rPr lang="en-US" sz="2400" kern="1200" dirty="0">
              <a:solidFill>
                <a:schemeClr val="tx2"/>
              </a:solidFill>
            </a:rPr>
            <a:t>, encompassing more than 500 unique diagnoses </a:t>
          </a:r>
        </a:p>
      </dsp:txBody>
      <dsp:txXfrm>
        <a:off x="238349" y="2059118"/>
        <a:ext cx="9931540" cy="745384"/>
      </dsp:txXfrm>
    </dsp:sp>
    <dsp:sp modelId="{11B6F673-8AC8-4390-92EB-A2324F1B4B89}">
      <dsp:nvSpPr>
        <dsp:cNvPr id="0" name=""/>
        <dsp:cNvSpPr/>
      </dsp:nvSpPr>
      <dsp:spPr>
        <a:xfrm>
          <a:off x="0" y="2990848"/>
          <a:ext cx="10515600" cy="16581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31E3350-93FA-4F7B-942A-BFA1222DD4DE}">
      <dsp:nvSpPr>
        <dsp:cNvPr id="0" name=""/>
        <dsp:cNvSpPr/>
      </dsp:nvSpPr>
      <dsp:spPr>
        <a:xfrm>
          <a:off x="50159" y="3028157"/>
          <a:ext cx="138029" cy="9119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ECB8AD8-6FBA-4B35-B130-11F2B08B7339}">
      <dsp:nvSpPr>
        <dsp:cNvPr id="0" name=""/>
        <dsp:cNvSpPr/>
      </dsp:nvSpPr>
      <dsp:spPr>
        <a:xfrm>
          <a:off x="238349" y="2990848"/>
          <a:ext cx="9953405" cy="7453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886" tIns="78886" rIns="78886" bIns="78886" numCol="1" spcCol="1270" anchor="ctr" anchorCtr="0">
          <a:noAutofit/>
        </a:bodyPr>
        <a:lstStyle/>
        <a:p>
          <a:pPr marL="0" lvl="0" indent="0" algn="l" defTabSz="977900">
            <a:lnSpc>
              <a:spcPct val="90000"/>
            </a:lnSpc>
            <a:spcBef>
              <a:spcPct val="0"/>
            </a:spcBef>
            <a:spcAft>
              <a:spcPct val="35000"/>
            </a:spcAft>
            <a:buNone/>
          </a:pPr>
          <a:r>
            <a:rPr lang="en-US" sz="2200" b="1" kern="1200" dirty="0">
              <a:solidFill>
                <a:schemeClr val="tx2"/>
              </a:solidFill>
            </a:rPr>
            <a:t>Autoimmune </a:t>
          </a:r>
          <a:r>
            <a:rPr lang="en-US" sz="2400" b="1" kern="1200" dirty="0">
              <a:solidFill>
                <a:schemeClr val="tx2"/>
              </a:solidFill>
            </a:rPr>
            <a:t>inflammatory</a:t>
          </a:r>
          <a:r>
            <a:rPr lang="en-US" sz="2200" b="1" kern="1200" dirty="0">
              <a:solidFill>
                <a:schemeClr val="tx2"/>
              </a:solidFill>
            </a:rPr>
            <a:t> conditions </a:t>
          </a:r>
          <a:r>
            <a:rPr lang="en-US" sz="2200" kern="1200" dirty="0">
              <a:solidFill>
                <a:schemeClr val="tx2"/>
              </a:solidFill>
            </a:rPr>
            <a:t>such as Rheumatoid Arthritis, Crohn’s Disease, Ulcerative Colitis, Psoriasis, and Lupus</a:t>
          </a:r>
        </a:p>
      </dsp:txBody>
      <dsp:txXfrm>
        <a:off x="238349" y="2990848"/>
        <a:ext cx="9953405" cy="745384"/>
      </dsp:txXfrm>
    </dsp:sp>
    <dsp:sp modelId="{A10C005D-097C-44BF-AEE9-ED18D540FED1}">
      <dsp:nvSpPr>
        <dsp:cNvPr id="0" name=""/>
        <dsp:cNvSpPr/>
      </dsp:nvSpPr>
      <dsp:spPr>
        <a:xfrm>
          <a:off x="0" y="3922578"/>
          <a:ext cx="10515600" cy="16581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A5AAB85-DE93-4A94-AAC2-EE0C96B9AF42}">
      <dsp:nvSpPr>
        <dsp:cNvPr id="0" name=""/>
        <dsp:cNvSpPr/>
      </dsp:nvSpPr>
      <dsp:spPr>
        <a:xfrm>
          <a:off x="50159" y="3959887"/>
          <a:ext cx="138029" cy="9119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3635A2D-E548-46DB-A25C-84C3C17B20A6}">
      <dsp:nvSpPr>
        <dsp:cNvPr id="0" name=""/>
        <dsp:cNvSpPr/>
      </dsp:nvSpPr>
      <dsp:spPr>
        <a:xfrm>
          <a:off x="238349" y="3922578"/>
          <a:ext cx="9953405" cy="7453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886" tIns="78886" rIns="78886" bIns="78886" numCol="1" spcCol="1270" anchor="ctr" anchorCtr="0">
          <a:noAutofit/>
        </a:bodyPr>
        <a:lstStyle/>
        <a:p>
          <a:pPr marL="0" lvl="0" indent="0" algn="l" defTabSz="1066800">
            <a:lnSpc>
              <a:spcPct val="90000"/>
            </a:lnSpc>
            <a:spcBef>
              <a:spcPct val="0"/>
            </a:spcBef>
            <a:spcAft>
              <a:spcPct val="35000"/>
            </a:spcAft>
            <a:buNone/>
          </a:pPr>
          <a:r>
            <a:rPr lang="en-US" sz="2400" b="1" kern="1200" dirty="0">
              <a:solidFill>
                <a:schemeClr val="tx2"/>
              </a:solidFill>
            </a:rPr>
            <a:t>Pulmonary conditions </a:t>
          </a:r>
          <a:r>
            <a:rPr lang="en-US" sz="2400" kern="1200" dirty="0">
              <a:solidFill>
                <a:schemeClr val="tx2"/>
              </a:solidFill>
            </a:rPr>
            <a:t>such as Alpha-1 Antitrypsin Deficiency, Asthma, Chronic Obstructive Pulmonary Disease</a:t>
          </a:r>
        </a:p>
      </dsp:txBody>
      <dsp:txXfrm>
        <a:off x="238349" y="3922578"/>
        <a:ext cx="9953405" cy="745384"/>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5#1">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A49392-F6F0-4FBC-A62C-11AF025C66C3}" type="datetimeFigureOut">
              <a:rPr lang="en-US" smtClean="0"/>
              <a:t>9/11/2026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3F9E9D-6C37-47BA-8312-02C635F66C72}" type="slidenum">
              <a:rPr lang="en-US" smtClean="0"/>
              <a:t>‹#›</a:t>
            </a:fld>
            <a:endParaRPr lang="en-US"/>
          </a:p>
        </p:txBody>
      </p:sp>
    </p:spTree>
    <p:extLst>
      <p:ext uri="{BB962C8B-B14F-4D97-AF65-F5344CB8AC3E}">
        <p14:creationId xmlns:p14="http://schemas.microsoft.com/office/powerpoint/2010/main" val="2693145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3EB3FCB-1E51-48C6-A6A2-F437EE6DA17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116852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F68821-8F5E-9E87-7A58-5F9DAF8D17D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6E729CF-7A8B-E0DF-ADC7-54D776BB5EF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6E6E875-B086-C6B7-0B96-9199352BD882}"/>
              </a:ext>
            </a:extLst>
          </p:cNvPr>
          <p:cNvSpPr>
            <a:spLocks noGrp="1"/>
          </p:cNvSpPr>
          <p:nvPr>
            <p:ph type="dt" sz="half" idx="10"/>
          </p:nvPr>
        </p:nvSpPr>
        <p:spPr/>
        <p:txBody>
          <a:bodyPr/>
          <a:lstStyle/>
          <a:p>
            <a:fld id="{FE4846E3-F7B0-4DD6-9D97-5F7F0C92EE46}" type="datetimeFigureOut">
              <a:rPr lang="en-US" smtClean="0"/>
              <a:t>9/11/2026</a:t>
            </a:fld>
            <a:endParaRPr lang="en-US"/>
          </a:p>
        </p:txBody>
      </p:sp>
      <p:sp>
        <p:nvSpPr>
          <p:cNvPr id="5" name="Footer Placeholder 4">
            <a:extLst>
              <a:ext uri="{FF2B5EF4-FFF2-40B4-BE49-F238E27FC236}">
                <a16:creationId xmlns:a16="http://schemas.microsoft.com/office/drawing/2014/main" id="{6CB711E2-38B5-683B-56B3-C6577F258A7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3AC7DF5-AD52-BE97-B4A2-FDAB2123D0EF}"/>
              </a:ext>
            </a:extLst>
          </p:cNvPr>
          <p:cNvSpPr>
            <a:spLocks noGrp="1"/>
          </p:cNvSpPr>
          <p:nvPr>
            <p:ph type="sldNum" sz="quarter" idx="12"/>
          </p:nvPr>
        </p:nvSpPr>
        <p:spPr/>
        <p:txBody>
          <a:bodyPr/>
          <a:lstStyle/>
          <a:p>
            <a:fld id="{494053A5-92CF-439B-9047-7C259187EF77}" type="slidenum">
              <a:rPr lang="en-US" smtClean="0"/>
              <a:t>‹#›</a:t>
            </a:fld>
            <a:endParaRPr lang="en-US"/>
          </a:p>
        </p:txBody>
      </p:sp>
    </p:spTree>
    <p:extLst>
      <p:ext uri="{BB962C8B-B14F-4D97-AF65-F5344CB8AC3E}">
        <p14:creationId xmlns:p14="http://schemas.microsoft.com/office/powerpoint/2010/main" val="2124743088"/>
      </p:ext>
    </p:extLst>
  </p:cSld>
  <p:clrMapOvr>
    <a:masterClrMapping/>
  </p:clrMapOvr>
</p:sldLayout>
</file>

<file path=ppt/slideLayouts/slideLayout2.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75D50-FF48-9453-1E0E-9E8AE0B02F4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CAC35E3-6E37-BDAA-DA97-88BDBF3469C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794DE0F-7168-6209-8D91-836CB8011646}"/>
              </a:ext>
            </a:extLst>
          </p:cNvPr>
          <p:cNvSpPr>
            <a:spLocks noGrp="1"/>
          </p:cNvSpPr>
          <p:nvPr>
            <p:ph type="dt" sz="half" idx="10"/>
          </p:nvPr>
        </p:nvSpPr>
        <p:spPr/>
        <p:txBody>
          <a:bodyPr/>
          <a:lstStyle/>
          <a:p>
            <a:fld id="{FE4846E3-F7B0-4DD6-9D97-5F7F0C92EE46}" type="datetimeFigureOut">
              <a:rPr lang="en-US" smtClean="0"/>
              <a:t>9/11/2026</a:t>
            </a:fld>
            <a:endParaRPr lang="en-US"/>
          </a:p>
        </p:txBody>
      </p:sp>
      <p:sp>
        <p:nvSpPr>
          <p:cNvPr id="5" name="Footer Placeholder 4">
            <a:extLst>
              <a:ext uri="{FF2B5EF4-FFF2-40B4-BE49-F238E27FC236}">
                <a16:creationId xmlns:a16="http://schemas.microsoft.com/office/drawing/2014/main" id="{B08FE2BD-6447-3AA9-978D-F326FD543A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E1A3AE-3046-1FD6-02BC-93EEAEED5DD5}"/>
              </a:ext>
            </a:extLst>
          </p:cNvPr>
          <p:cNvSpPr>
            <a:spLocks noGrp="1"/>
          </p:cNvSpPr>
          <p:nvPr>
            <p:ph type="sldNum" sz="quarter" idx="12"/>
          </p:nvPr>
        </p:nvSpPr>
        <p:spPr/>
        <p:txBody>
          <a:bodyPr/>
          <a:lstStyle/>
          <a:p>
            <a:fld id="{494053A5-92CF-439B-9047-7C259187EF77}" type="slidenum">
              <a:rPr lang="en-US" smtClean="0"/>
              <a:t>‹#›</a:t>
            </a:fld>
            <a:endParaRPr lang="en-US"/>
          </a:p>
        </p:txBody>
      </p:sp>
    </p:spTree>
    <p:extLst>
      <p:ext uri="{BB962C8B-B14F-4D97-AF65-F5344CB8AC3E}">
        <p14:creationId xmlns:p14="http://schemas.microsoft.com/office/powerpoint/2010/main" val="75117752"/>
      </p:ext>
    </p:extLst>
  </p:cSld>
  <p:clrMapOvr>
    <a:masterClrMapping/>
  </p:clrMapOvr>
</p:sldLayout>
</file>

<file path=ppt/slideLayouts/slideLayout3.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527F0-8083-DDB8-22FF-DED40CCAD8F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EE32904-B736-6E92-EB5D-0F32815EA6B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A03606F-5599-B16F-BE3E-444EA0D2CBA0}"/>
              </a:ext>
            </a:extLst>
          </p:cNvPr>
          <p:cNvSpPr>
            <a:spLocks noGrp="1"/>
          </p:cNvSpPr>
          <p:nvPr>
            <p:ph type="dt" sz="half" idx="10"/>
          </p:nvPr>
        </p:nvSpPr>
        <p:spPr/>
        <p:txBody>
          <a:bodyPr/>
          <a:lstStyle/>
          <a:p>
            <a:fld id="{FE4846E3-F7B0-4DD6-9D97-5F7F0C92EE46}" type="datetimeFigureOut">
              <a:rPr lang="en-US" smtClean="0"/>
              <a:t>9/11/2026</a:t>
            </a:fld>
            <a:endParaRPr lang="en-US"/>
          </a:p>
        </p:txBody>
      </p:sp>
      <p:sp>
        <p:nvSpPr>
          <p:cNvPr id="5" name="Footer Placeholder 4">
            <a:extLst>
              <a:ext uri="{FF2B5EF4-FFF2-40B4-BE49-F238E27FC236}">
                <a16:creationId xmlns:a16="http://schemas.microsoft.com/office/drawing/2014/main" id="{5A94B2EE-FBF9-90CC-3FE5-51F430B7E17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6D7927-C755-0AEF-CBDF-B6FD085C0AFB}"/>
              </a:ext>
            </a:extLst>
          </p:cNvPr>
          <p:cNvSpPr>
            <a:spLocks noGrp="1"/>
          </p:cNvSpPr>
          <p:nvPr>
            <p:ph type="sldNum" sz="quarter" idx="12"/>
          </p:nvPr>
        </p:nvSpPr>
        <p:spPr/>
        <p:txBody>
          <a:bodyPr/>
          <a:lstStyle/>
          <a:p>
            <a:fld id="{494053A5-92CF-439B-9047-7C259187EF77}" type="slidenum">
              <a:rPr lang="en-US" smtClean="0"/>
              <a:t>‹#›</a:t>
            </a:fld>
            <a:endParaRPr lang="en-US"/>
          </a:p>
        </p:txBody>
      </p:sp>
    </p:spTree>
    <p:extLst>
      <p:ext uri="{BB962C8B-B14F-4D97-AF65-F5344CB8AC3E}">
        <p14:creationId xmlns:p14="http://schemas.microsoft.com/office/powerpoint/2010/main" val="2641297570"/>
      </p:ext>
    </p:extLst>
  </p:cSld>
  <p:clrMapOvr>
    <a:masterClrMapping/>
  </p:clrMapOvr>
</p:sldLayout>
</file>

<file path=ppt/slideLayouts/slideLayout4.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42A0B-71C7-0E4A-DC19-61CAAC99330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0428041-BE24-7406-F7F0-E06878EE1C2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5ABB5AC-7184-98B6-B67F-61DFBB9B9EA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68BDE5E-6245-4298-812B-0413353B9496}"/>
              </a:ext>
            </a:extLst>
          </p:cNvPr>
          <p:cNvSpPr>
            <a:spLocks noGrp="1"/>
          </p:cNvSpPr>
          <p:nvPr>
            <p:ph type="dt" sz="half" idx="10"/>
          </p:nvPr>
        </p:nvSpPr>
        <p:spPr/>
        <p:txBody>
          <a:bodyPr/>
          <a:lstStyle/>
          <a:p>
            <a:fld id="{FE4846E3-F7B0-4DD6-9D97-5F7F0C92EE46}" type="datetimeFigureOut">
              <a:rPr lang="en-US" smtClean="0"/>
              <a:t>9/11/2026</a:t>
            </a:fld>
            <a:endParaRPr lang="en-US"/>
          </a:p>
        </p:txBody>
      </p:sp>
      <p:sp>
        <p:nvSpPr>
          <p:cNvPr id="6" name="Footer Placeholder 5">
            <a:extLst>
              <a:ext uri="{FF2B5EF4-FFF2-40B4-BE49-F238E27FC236}">
                <a16:creationId xmlns:a16="http://schemas.microsoft.com/office/drawing/2014/main" id="{7162467C-7D13-B6D0-170C-473D8731B9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7EA91EE-7483-2299-0B59-FF64AF874053}"/>
              </a:ext>
            </a:extLst>
          </p:cNvPr>
          <p:cNvSpPr>
            <a:spLocks noGrp="1"/>
          </p:cNvSpPr>
          <p:nvPr>
            <p:ph type="sldNum" sz="quarter" idx="12"/>
          </p:nvPr>
        </p:nvSpPr>
        <p:spPr/>
        <p:txBody>
          <a:bodyPr/>
          <a:lstStyle/>
          <a:p>
            <a:fld id="{494053A5-92CF-439B-9047-7C259187EF77}" type="slidenum">
              <a:rPr lang="en-US" smtClean="0"/>
              <a:t>‹#›</a:t>
            </a:fld>
            <a:endParaRPr lang="en-US"/>
          </a:p>
        </p:txBody>
      </p:sp>
    </p:spTree>
    <p:extLst>
      <p:ext uri="{BB962C8B-B14F-4D97-AF65-F5344CB8AC3E}">
        <p14:creationId xmlns:p14="http://schemas.microsoft.com/office/powerpoint/2010/main" val="2914378823"/>
      </p:ext>
    </p:extLst>
  </p:cSld>
  <p:clrMapOvr>
    <a:masterClrMapping/>
  </p:clrMapOvr>
</p:sldLayout>
</file>

<file path=ppt/slideLayouts/slideLayout5.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95B45-B650-9913-AB0F-B05F3CF1E4E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6B29543-5CC7-9B45-CF16-CCDED847406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2CACBFA-7AAC-74F2-C605-6C0C0D51FB8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9F3DA63-80A5-698D-7972-DC73A1EFF30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372DDC7-F6E4-9DBD-339F-04EBD8BA491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BAD86F9-DC03-3E9A-47B3-C0733235213F}"/>
              </a:ext>
            </a:extLst>
          </p:cNvPr>
          <p:cNvSpPr>
            <a:spLocks noGrp="1"/>
          </p:cNvSpPr>
          <p:nvPr>
            <p:ph type="dt" sz="half" idx="10"/>
          </p:nvPr>
        </p:nvSpPr>
        <p:spPr/>
        <p:txBody>
          <a:bodyPr/>
          <a:lstStyle/>
          <a:p>
            <a:fld id="{FE4846E3-F7B0-4DD6-9D97-5F7F0C92EE46}" type="datetimeFigureOut">
              <a:rPr lang="en-US" smtClean="0"/>
              <a:t>9/11/2026</a:t>
            </a:fld>
            <a:endParaRPr lang="en-US"/>
          </a:p>
        </p:txBody>
      </p:sp>
      <p:sp>
        <p:nvSpPr>
          <p:cNvPr id="8" name="Footer Placeholder 7">
            <a:extLst>
              <a:ext uri="{FF2B5EF4-FFF2-40B4-BE49-F238E27FC236}">
                <a16:creationId xmlns:a16="http://schemas.microsoft.com/office/drawing/2014/main" id="{416E61F1-C9E4-69C6-43D8-70FB1F0EC1C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A999AAB-A527-78FA-AEEB-6489AD4F5037}"/>
              </a:ext>
            </a:extLst>
          </p:cNvPr>
          <p:cNvSpPr>
            <a:spLocks noGrp="1"/>
          </p:cNvSpPr>
          <p:nvPr>
            <p:ph type="sldNum" sz="quarter" idx="12"/>
          </p:nvPr>
        </p:nvSpPr>
        <p:spPr/>
        <p:txBody>
          <a:bodyPr/>
          <a:lstStyle/>
          <a:p>
            <a:fld id="{494053A5-92CF-439B-9047-7C259187EF77}" type="slidenum">
              <a:rPr lang="en-US" smtClean="0"/>
              <a:t>‹#›</a:t>
            </a:fld>
            <a:endParaRPr lang="en-US"/>
          </a:p>
        </p:txBody>
      </p:sp>
    </p:spTree>
    <p:extLst>
      <p:ext uri="{BB962C8B-B14F-4D97-AF65-F5344CB8AC3E}">
        <p14:creationId xmlns:p14="http://schemas.microsoft.com/office/powerpoint/2010/main" val="2516716571"/>
      </p:ext>
    </p:extLst>
  </p:cSld>
  <p:clrMapOvr>
    <a:masterClrMapping/>
  </p:clrMapOvr>
</p:sldLayout>
</file>

<file path=ppt/slideLayouts/slideLayout6.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43403-2FA0-9769-A9ED-3C935D970D2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E127F11-5C29-60CF-B1F7-4209DC1E1F28}"/>
              </a:ext>
            </a:extLst>
          </p:cNvPr>
          <p:cNvSpPr>
            <a:spLocks noGrp="1"/>
          </p:cNvSpPr>
          <p:nvPr>
            <p:ph type="dt" sz="half" idx="10"/>
          </p:nvPr>
        </p:nvSpPr>
        <p:spPr/>
        <p:txBody>
          <a:bodyPr/>
          <a:lstStyle/>
          <a:p>
            <a:fld id="{FE4846E3-F7B0-4DD6-9D97-5F7F0C92EE46}" type="datetimeFigureOut">
              <a:rPr lang="en-US" smtClean="0"/>
              <a:t>9/11/2026</a:t>
            </a:fld>
            <a:endParaRPr lang="en-US"/>
          </a:p>
        </p:txBody>
      </p:sp>
      <p:sp>
        <p:nvSpPr>
          <p:cNvPr id="4" name="Footer Placeholder 3">
            <a:extLst>
              <a:ext uri="{FF2B5EF4-FFF2-40B4-BE49-F238E27FC236}">
                <a16:creationId xmlns:a16="http://schemas.microsoft.com/office/drawing/2014/main" id="{DDB8834F-5315-5138-158E-EE47ECFEC46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F2B2885-E3A1-9217-5E42-E7C8A90CD744}"/>
              </a:ext>
            </a:extLst>
          </p:cNvPr>
          <p:cNvSpPr>
            <a:spLocks noGrp="1"/>
          </p:cNvSpPr>
          <p:nvPr>
            <p:ph type="sldNum" sz="quarter" idx="12"/>
          </p:nvPr>
        </p:nvSpPr>
        <p:spPr/>
        <p:txBody>
          <a:bodyPr/>
          <a:lstStyle/>
          <a:p>
            <a:fld id="{494053A5-92CF-439B-9047-7C259187EF77}" type="slidenum">
              <a:rPr lang="en-US" smtClean="0"/>
              <a:t>‹#›</a:t>
            </a:fld>
            <a:endParaRPr lang="en-US"/>
          </a:p>
        </p:txBody>
      </p:sp>
    </p:spTree>
    <p:extLst>
      <p:ext uri="{BB962C8B-B14F-4D97-AF65-F5344CB8AC3E}">
        <p14:creationId xmlns:p14="http://schemas.microsoft.com/office/powerpoint/2010/main" val="3429297952"/>
      </p:ext>
    </p:extLst>
  </p:cSld>
  <p:clrMapOvr>
    <a:masterClrMapping/>
  </p:clrMapOvr>
</p:sldLayout>
</file>

<file path=ppt/slideLayouts/slideLayout7.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E6D77E6-5E99-90F9-66BD-A209CC8A67C5}"/>
              </a:ext>
            </a:extLst>
          </p:cNvPr>
          <p:cNvSpPr>
            <a:spLocks noGrp="1"/>
          </p:cNvSpPr>
          <p:nvPr>
            <p:ph type="dt" sz="half" idx="10"/>
          </p:nvPr>
        </p:nvSpPr>
        <p:spPr/>
        <p:txBody>
          <a:bodyPr/>
          <a:lstStyle/>
          <a:p>
            <a:fld id="{FE4846E3-F7B0-4DD6-9D97-5F7F0C92EE46}" type="datetimeFigureOut">
              <a:rPr lang="en-US" smtClean="0"/>
              <a:t>9/11/2026</a:t>
            </a:fld>
            <a:endParaRPr lang="en-US"/>
          </a:p>
        </p:txBody>
      </p:sp>
      <p:sp>
        <p:nvSpPr>
          <p:cNvPr id="3" name="Footer Placeholder 2">
            <a:extLst>
              <a:ext uri="{FF2B5EF4-FFF2-40B4-BE49-F238E27FC236}">
                <a16:creationId xmlns:a16="http://schemas.microsoft.com/office/drawing/2014/main" id="{8C63453B-B57D-C863-F52B-4B6A834E4B2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ED9726D-BDE4-5595-9F66-E8D785F1E1A0}"/>
              </a:ext>
            </a:extLst>
          </p:cNvPr>
          <p:cNvSpPr>
            <a:spLocks noGrp="1"/>
          </p:cNvSpPr>
          <p:nvPr>
            <p:ph type="sldNum" sz="quarter" idx="12"/>
          </p:nvPr>
        </p:nvSpPr>
        <p:spPr/>
        <p:txBody>
          <a:bodyPr/>
          <a:lstStyle/>
          <a:p>
            <a:fld id="{494053A5-92CF-439B-9047-7C259187EF77}" type="slidenum">
              <a:rPr lang="en-US" smtClean="0"/>
              <a:t>‹#›</a:t>
            </a:fld>
            <a:endParaRPr lang="en-US"/>
          </a:p>
        </p:txBody>
      </p:sp>
    </p:spTree>
    <p:extLst>
      <p:ext uri="{BB962C8B-B14F-4D97-AF65-F5344CB8AC3E}">
        <p14:creationId xmlns:p14="http://schemas.microsoft.com/office/powerpoint/2010/main" val="3356843229"/>
      </p:ext>
    </p:extLst>
  </p:cSld>
  <p:clrMapOvr>
    <a:masterClrMapping/>
  </p:clrMapOvr>
</p:sldLayout>
</file>

<file path=ppt/slideLayouts/slideLayout8.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420392-9444-722D-65C5-C10088C2FB5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265F52C-0E5F-A99D-DB6E-7DE4DCE74D4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F3B92B2-5779-9EB6-1150-F75F7F603E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2C4829E-6165-C734-FF25-E5C0204F6566}"/>
              </a:ext>
            </a:extLst>
          </p:cNvPr>
          <p:cNvSpPr>
            <a:spLocks noGrp="1"/>
          </p:cNvSpPr>
          <p:nvPr>
            <p:ph type="dt" sz="half" idx="10"/>
          </p:nvPr>
        </p:nvSpPr>
        <p:spPr/>
        <p:txBody>
          <a:bodyPr/>
          <a:lstStyle/>
          <a:p>
            <a:fld id="{FE4846E3-F7B0-4DD6-9D97-5F7F0C92EE46}" type="datetimeFigureOut">
              <a:rPr lang="en-US" smtClean="0"/>
              <a:t>9/11/2026</a:t>
            </a:fld>
            <a:endParaRPr lang="en-US"/>
          </a:p>
        </p:txBody>
      </p:sp>
      <p:sp>
        <p:nvSpPr>
          <p:cNvPr id="6" name="Footer Placeholder 5">
            <a:extLst>
              <a:ext uri="{FF2B5EF4-FFF2-40B4-BE49-F238E27FC236}">
                <a16:creationId xmlns:a16="http://schemas.microsoft.com/office/drawing/2014/main" id="{B4A7ED55-1B5B-0997-ECF7-ECD6FB525A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21FB2EC-0E9B-EEA1-B0EB-12143D47AF18}"/>
              </a:ext>
            </a:extLst>
          </p:cNvPr>
          <p:cNvSpPr>
            <a:spLocks noGrp="1"/>
          </p:cNvSpPr>
          <p:nvPr>
            <p:ph type="sldNum" sz="quarter" idx="12"/>
          </p:nvPr>
        </p:nvSpPr>
        <p:spPr/>
        <p:txBody>
          <a:bodyPr/>
          <a:lstStyle/>
          <a:p>
            <a:fld id="{494053A5-92CF-439B-9047-7C259187EF77}" type="slidenum">
              <a:rPr lang="en-US" smtClean="0"/>
              <a:t>‹#›</a:t>
            </a:fld>
            <a:endParaRPr lang="en-US"/>
          </a:p>
        </p:txBody>
      </p:sp>
    </p:spTree>
    <p:extLst>
      <p:ext uri="{BB962C8B-B14F-4D97-AF65-F5344CB8AC3E}">
        <p14:creationId xmlns:p14="http://schemas.microsoft.com/office/powerpoint/2010/main" val="1580233391"/>
      </p:ext>
    </p:extLst>
  </p:cSld>
  <p:clrMapOvr>
    <a:masterClrMapping/>
  </p:clrMapOvr>
</p:sldLayout>
</file>

<file path=ppt/slideLayouts/slideLayout9.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D748-4A0B-40B7-D7F3-BAB47954A51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5C45B19-7BAF-2B0C-91D2-6DF6A64265E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AC07E01-E5A3-54FD-EE14-13785E8A5F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A00D7ED-14BB-5AFE-D98F-5EE9338B95A2}"/>
              </a:ext>
            </a:extLst>
          </p:cNvPr>
          <p:cNvSpPr>
            <a:spLocks noGrp="1"/>
          </p:cNvSpPr>
          <p:nvPr>
            <p:ph type="dt" sz="half" idx="10"/>
          </p:nvPr>
        </p:nvSpPr>
        <p:spPr/>
        <p:txBody>
          <a:bodyPr/>
          <a:lstStyle/>
          <a:p>
            <a:fld id="{FE4846E3-F7B0-4DD6-9D97-5F7F0C92EE46}" type="datetimeFigureOut">
              <a:rPr lang="en-US" smtClean="0"/>
              <a:t>9/11/2026</a:t>
            </a:fld>
            <a:endParaRPr lang="en-US"/>
          </a:p>
        </p:txBody>
      </p:sp>
      <p:sp>
        <p:nvSpPr>
          <p:cNvPr id="6" name="Footer Placeholder 5">
            <a:extLst>
              <a:ext uri="{FF2B5EF4-FFF2-40B4-BE49-F238E27FC236}">
                <a16:creationId xmlns:a16="http://schemas.microsoft.com/office/drawing/2014/main" id="{B90D3124-7C41-9C83-DF44-C60E272009A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0F7E950-A8EA-9DCA-59CA-A3B1DB03D793}"/>
              </a:ext>
            </a:extLst>
          </p:cNvPr>
          <p:cNvSpPr>
            <a:spLocks noGrp="1"/>
          </p:cNvSpPr>
          <p:nvPr>
            <p:ph type="sldNum" sz="quarter" idx="12"/>
          </p:nvPr>
        </p:nvSpPr>
        <p:spPr/>
        <p:txBody>
          <a:bodyPr/>
          <a:lstStyle/>
          <a:p>
            <a:fld id="{494053A5-92CF-439B-9047-7C259187EF77}" type="slidenum">
              <a:rPr lang="en-US" smtClean="0"/>
              <a:t>‹#›</a:t>
            </a:fld>
            <a:endParaRPr lang="en-US"/>
          </a:p>
        </p:txBody>
      </p:sp>
    </p:spTree>
    <p:extLst>
      <p:ext uri="{BB962C8B-B14F-4D97-AF65-F5344CB8AC3E}">
        <p14:creationId xmlns:p14="http://schemas.microsoft.com/office/powerpoint/2010/main" val="3031859976"/>
      </p:ext>
    </p:extLst>
  </p:cSld>
  <p:clrMapOvr>
    <a:masterClrMapping/>
  </p:clrMapOvr>
</p:sldLayout>
</file>

<file path=ppt/slideLayouts/slideLayout10.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9B0BA-63E4-55EC-792C-B03C62F5F44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0E2F0E1-6374-E825-322A-234EFF9BAA0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7824AC6-9A80-33A9-B6A1-14F9008654CB}"/>
              </a:ext>
            </a:extLst>
          </p:cNvPr>
          <p:cNvSpPr>
            <a:spLocks noGrp="1"/>
          </p:cNvSpPr>
          <p:nvPr>
            <p:ph type="dt" sz="half" idx="10"/>
          </p:nvPr>
        </p:nvSpPr>
        <p:spPr/>
        <p:txBody>
          <a:bodyPr/>
          <a:lstStyle/>
          <a:p>
            <a:fld id="{FE4846E3-F7B0-4DD6-9D97-5F7F0C92EE46}" type="datetimeFigureOut">
              <a:rPr lang="en-US" smtClean="0"/>
              <a:t>9/11/2026</a:t>
            </a:fld>
            <a:endParaRPr lang="en-US"/>
          </a:p>
        </p:txBody>
      </p:sp>
      <p:sp>
        <p:nvSpPr>
          <p:cNvPr id="5" name="Footer Placeholder 4">
            <a:extLst>
              <a:ext uri="{FF2B5EF4-FFF2-40B4-BE49-F238E27FC236}">
                <a16:creationId xmlns:a16="http://schemas.microsoft.com/office/drawing/2014/main" id="{3C0C4434-2D52-4047-5A3C-AF60C66DAA7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898CDA7-2613-9729-8926-298A0C2AEAC3}"/>
              </a:ext>
            </a:extLst>
          </p:cNvPr>
          <p:cNvSpPr>
            <a:spLocks noGrp="1"/>
          </p:cNvSpPr>
          <p:nvPr>
            <p:ph type="sldNum" sz="quarter" idx="12"/>
          </p:nvPr>
        </p:nvSpPr>
        <p:spPr/>
        <p:txBody>
          <a:bodyPr/>
          <a:lstStyle/>
          <a:p>
            <a:fld id="{494053A5-92CF-439B-9047-7C259187EF77}" type="slidenum">
              <a:rPr lang="en-US" smtClean="0"/>
              <a:t>‹#›</a:t>
            </a:fld>
            <a:endParaRPr lang="en-US"/>
          </a:p>
        </p:txBody>
      </p:sp>
    </p:spTree>
    <p:extLst>
      <p:ext uri="{BB962C8B-B14F-4D97-AF65-F5344CB8AC3E}">
        <p14:creationId xmlns:p14="http://schemas.microsoft.com/office/powerpoint/2010/main" val="1729743984"/>
      </p:ext>
    </p:extLst>
  </p:cSld>
  <p:clrMapOvr>
    <a:masterClrMapping/>
  </p:clrMapOvr>
</p:sldLayout>
</file>

<file path=ppt/slideLayouts/slideLayout11.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F4D11D4-A37B-27A3-4C0D-9DBE4A09FAF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6C95981-4EFE-5850-0763-7F730C2B760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901CC1-0D1C-76DD-763A-9DE3463F2FE5}"/>
              </a:ext>
            </a:extLst>
          </p:cNvPr>
          <p:cNvSpPr>
            <a:spLocks noGrp="1"/>
          </p:cNvSpPr>
          <p:nvPr>
            <p:ph type="dt" sz="half" idx="10"/>
          </p:nvPr>
        </p:nvSpPr>
        <p:spPr/>
        <p:txBody>
          <a:bodyPr/>
          <a:lstStyle/>
          <a:p>
            <a:fld id="{FE4846E3-F7B0-4DD6-9D97-5F7F0C92EE46}" type="datetimeFigureOut">
              <a:rPr lang="en-US" smtClean="0"/>
              <a:t>9/11/2026</a:t>
            </a:fld>
            <a:endParaRPr lang="en-US"/>
          </a:p>
        </p:txBody>
      </p:sp>
      <p:sp>
        <p:nvSpPr>
          <p:cNvPr id="5" name="Footer Placeholder 4">
            <a:extLst>
              <a:ext uri="{FF2B5EF4-FFF2-40B4-BE49-F238E27FC236}">
                <a16:creationId xmlns:a16="http://schemas.microsoft.com/office/drawing/2014/main" id="{59FE793B-014A-900F-B988-C8663D88E9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40BD07E-AB46-8579-FEA8-89FB84A22017}"/>
              </a:ext>
            </a:extLst>
          </p:cNvPr>
          <p:cNvSpPr>
            <a:spLocks noGrp="1"/>
          </p:cNvSpPr>
          <p:nvPr>
            <p:ph type="sldNum" sz="quarter" idx="12"/>
          </p:nvPr>
        </p:nvSpPr>
        <p:spPr/>
        <p:txBody>
          <a:bodyPr/>
          <a:lstStyle/>
          <a:p>
            <a:fld id="{494053A5-92CF-439B-9047-7C259187EF77}" type="slidenum">
              <a:rPr lang="en-US" smtClean="0"/>
              <a:t>‹#›</a:t>
            </a:fld>
            <a:endParaRPr lang="en-US"/>
          </a:p>
        </p:txBody>
      </p:sp>
    </p:spTree>
    <p:extLst>
      <p:ext uri="{BB962C8B-B14F-4D97-AF65-F5344CB8AC3E}">
        <p14:creationId xmlns:p14="http://schemas.microsoft.com/office/powerpoint/2010/main" val="2916154299"/>
      </p:ext>
    </p:extLst>
  </p:cSld>
  <p:clrMapOvr>
    <a:masterClrMapping/>
  </p:clrMapOvr>
</p:sldLayout>
</file>

<file path=ppt/slideLayouts/slideLayout12.xml><?xml version="1.0" encoding="utf-8"?>
<p:sldLayout xmlns:p14="http://schemas.microsoft.com/office/powerpoint/2010/main"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F0ED079-B306-407C-8348-3A2D7D5F955A}" type="datetime1">
              <a:rPr lang="en-US" smtClean="0"/>
              <a:t>9/11/2026</a:t>
            </a:fld>
            <a:endParaRPr lang="en-US"/>
          </a:p>
        </p:txBody>
      </p:sp>
      <p:sp>
        <p:nvSpPr>
          <p:cNvPr id="5" name="Footer Placeholder 4"/>
          <p:cNvSpPr>
            <a:spLocks noGrp="1"/>
          </p:cNvSpPr>
          <p:nvPr>
            <p:ph type="ftr" sz="quarter" idx="11"/>
          </p:nvPr>
        </p:nvSpPr>
        <p:spPr/>
        <p:txBody>
          <a:bodyPr/>
          <a:lstStyle/>
          <a:p>
            <a:r>
              <a:rPr lang="en-US"/>
              <a:t>River City Infusion</a:t>
            </a:r>
          </a:p>
        </p:txBody>
      </p:sp>
      <p:sp>
        <p:nvSpPr>
          <p:cNvPr id="6" name="Slide Number Placeholder 5"/>
          <p:cNvSpPr>
            <a:spLocks noGrp="1"/>
          </p:cNvSpPr>
          <p:nvPr>
            <p:ph type="sldNum" sz="quarter" idx="12"/>
          </p:nvPr>
        </p:nvSpPr>
        <p:spPr/>
        <p:txBody>
          <a:bodyPr/>
          <a:lstStyle/>
          <a:p>
            <a:fld id="{D58F88C4-8DC2-4E72-8DB3-A05C8531F9E6}" type="slidenum">
              <a:rPr lang="en-US" smtClean="0"/>
              <a:t>‹#›</a:t>
            </a:fld>
            <a:endParaRPr lang="en-US"/>
          </a:p>
        </p:txBody>
      </p:sp>
    </p:spTree>
    <p:extLst>
      <p:ext uri="{BB962C8B-B14F-4D97-AF65-F5344CB8AC3E}">
        <p14:creationId xmlns:p14="http://schemas.microsoft.com/office/powerpoint/2010/main" val="1916034821"/>
      </p:ext>
    </p:extLst>
  </p:cSld>
  <p:clrMapOvr>
    <a:masterClrMapping/>
  </p:clrMapOvr>
</p:sldLayout>
</file>

<file path=ppt/slideLayouts/slideLayout13.xml><?xml version="1.0" encoding="utf-8"?>
<p:sldLayout xmlns:p14="http://schemas.microsoft.com/office/powerpoint/2010/main"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546BCCE-BCFE-4FD3-85A5-3B395A29A1FF}" type="datetime1">
              <a:rPr lang="en-US" smtClean="0"/>
              <a:t>9/11/2026</a:t>
            </a:fld>
            <a:endParaRPr lang="en-US"/>
          </a:p>
        </p:txBody>
      </p:sp>
      <p:sp>
        <p:nvSpPr>
          <p:cNvPr id="5" name="Footer Placeholder 4"/>
          <p:cNvSpPr>
            <a:spLocks noGrp="1"/>
          </p:cNvSpPr>
          <p:nvPr>
            <p:ph type="ftr" sz="quarter" idx="11"/>
          </p:nvPr>
        </p:nvSpPr>
        <p:spPr/>
        <p:txBody>
          <a:bodyPr/>
          <a:lstStyle/>
          <a:p>
            <a:r>
              <a:rPr lang="en-US"/>
              <a:t>River City Infusion</a:t>
            </a:r>
          </a:p>
        </p:txBody>
      </p:sp>
      <p:sp>
        <p:nvSpPr>
          <p:cNvPr id="6" name="Slide Number Placeholder 5"/>
          <p:cNvSpPr>
            <a:spLocks noGrp="1"/>
          </p:cNvSpPr>
          <p:nvPr>
            <p:ph type="sldNum" sz="quarter" idx="12"/>
          </p:nvPr>
        </p:nvSpPr>
        <p:spPr/>
        <p:txBody>
          <a:bodyPr/>
          <a:lstStyle/>
          <a:p>
            <a:fld id="{D58F88C4-8DC2-4E72-8DB3-A05C8531F9E6}" type="slidenum">
              <a:rPr lang="en-US" smtClean="0"/>
              <a:t>‹#›</a:t>
            </a:fld>
            <a:endParaRPr lang="en-US"/>
          </a:p>
        </p:txBody>
      </p:sp>
    </p:spTree>
    <p:extLst>
      <p:ext uri="{BB962C8B-B14F-4D97-AF65-F5344CB8AC3E}">
        <p14:creationId xmlns:p14="http://schemas.microsoft.com/office/powerpoint/2010/main" val="2624359352"/>
      </p:ext>
    </p:extLst>
  </p:cSld>
  <p:clrMapOvr>
    <a:masterClrMapping/>
  </p:clrMapOvr>
</p:sldLayout>
</file>

<file path=ppt/slideLayouts/slideLayout14.xml><?xml version="1.0" encoding="utf-8"?>
<p:sldLayout xmlns:p14="http://schemas.microsoft.com/office/powerpoint/2010/main"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4EEA2F5-0243-4F08-BABB-14BFE487C209}" type="datetime1">
              <a:rPr lang="en-US" smtClean="0"/>
              <a:t>9/11/2026</a:t>
            </a:fld>
            <a:endParaRPr lang="en-US"/>
          </a:p>
        </p:txBody>
      </p:sp>
      <p:sp>
        <p:nvSpPr>
          <p:cNvPr id="5" name="Footer Placeholder 4"/>
          <p:cNvSpPr>
            <a:spLocks noGrp="1"/>
          </p:cNvSpPr>
          <p:nvPr>
            <p:ph type="ftr" sz="quarter" idx="11"/>
          </p:nvPr>
        </p:nvSpPr>
        <p:spPr/>
        <p:txBody>
          <a:bodyPr/>
          <a:lstStyle/>
          <a:p>
            <a:r>
              <a:rPr lang="en-US"/>
              <a:t>River City Infusion</a:t>
            </a:r>
          </a:p>
        </p:txBody>
      </p:sp>
      <p:sp>
        <p:nvSpPr>
          <p:cNvPr id="6" name="Slide Number Placeholder 5"/>
          <p:cNvSpPr>
            <a:spLocks noGrp="1"/>
          </p:cNvSpPr>
          <p:nvPr>
            <p:ph type="sldNum" sz="quarter" idx="12"/>
          </p:nvPr>
        </p:nvSpPr>
        <p:spPr/>
        <p:txBody>
          <a:bodyPr/>
          <a:lstStyle/>
          <a:p>
            <a:fld id="{D58F88C4-8DC2-4E72-8DB3-A05C8531F9E6}" type="slidenum">
              <a:rPr lang="en-US" smtClean="0"/>
              <a:t>‹#›</a:t>
            </a:fld>
            <a:endParaRPr lang="en-US"/>
          </a:p>
        </p:txBody>
      </p:sp>
    </p:spTree>
    <p:extLst>
      <p:ext uri="{BB962C8B-B14F-4D97-AF65-F5344CB8AC3E}">
        <p14:creationId xmlns:p14="http://schemas.microsoft.com/office/powerpoint/2010/main" val="4226309548"/>
      </p:ext>
    </p:extLst>
  </p:cSld>
  <p:clrMapOvr>
    <a:masterClrMapping/>
  </p:clrMapOvr>
</p:sldLayout>
</file>

<file path=ppt/slideLayouts/slideLayout15.xml><?xml version="1.0" encoding="utf-8"?>
<p:sldLayout xmlns:p14="http://schemas.microsoft.com/office/powerpoint/2010/main"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2550974-C558-4A2F-B454-57A84245DBF5}" type="datetime1">
              <a:rPr lang="en-US" smtClean="0"/>
              <a:t>9/11/2026</a:t>
            </a:fld>
            <a:endParaRPr lang="en-US"/>
          </a:p>
        </p:txBody>
      </p:sp>
      <p:sp>
        <p:nvSpPr>
          <p:cNvPr id="6" name="Footer Placeholder 5"/>
          <p:cNvSpPr>
            <a:spLocks noGrp="1"/>
          </p:cNvSpPr>
          <p:nvPr>
            <p:ph type="ftr" sz="quarter" idx="11"/>
          </p:nvPr>
        </p:nvSpPr>
        <p:spPr/>
        <p:txBody>
          <a:bodyPr/>
          <a:lstStyle/>
          <a:p>
            <a:r>
              <a:rPr lang="en-US"/>
              <a:t>River City Infusion</a:t>
            </a:r>
          </a:p>
        </p:txBody>
      </p:sp>
      <p:sp>
        <p:nvSpPr>
          <p:cNvPr id="7" name="Slide Number Placeholder 6"/>
          <p:cNvSpPr>
            <a:spLocks noGrp="1"/>
          </p:cNvSpPr>
          <p:nvPr>
            <p:ph type="sldNum" sz="quarter" idx="12"/>
          </p:nvPr>
        </p:nvSpPr>
        <p:spPr/>
        <p:txBody>
          <a:bodyPr/>
          <a:lstStyle/>
          <a:p>
            <a:fld id="{D58F88C4-8DC2-4E72-8DB3-A05C8531F9E6}" type="slidenum">
              <a:rPr lang="en-US" smtClean="0"/>
              <a:t>‹#›</a:t>
            </a:fld>
            <a:endParaRPr lang="en-US"/>
          </a:p>
        </p:txBody>
      </p:sp>
    </p:spTree>
    <p:extLst>
      <p:ext uri="{BB962C8B-B14F-4D97-AF65-F5344CB8AC3E}">
        <p14:creationId xmlns:p14="http://schemas.microsoft.com/office/powerpoint/2010/main" val="1753992888"/>
      </p:ext>
    </p:extLst>
  </p:cSld>
  <p:clrMapOvr>
    <a:masterClrMapping/>
  </p:clrMapOvr>
</p:sldLayout>
</file>

<file path=ppt/slideLayouts/slideLayout16.xml><?xml version="1.0" encoding="utf-8"?>
<p:sldLayout xmlns:p14="http://schemas.microsoft.com/office/powerpoint/2010/main"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8FFB70C-5E8F-40B2-8566-ECDF2DF5EE1B}" type="datetime1">
              <a:rPr lang="en-US" smtClean="0"/>
              <a:t>9/11/2026</a:t>
            </a:fld>
            <a:endParaRPr lang="en-US"/>
          </a:p>
        </p:txBody>
      </p:sp>
      <p:sp>
        <p:nvSpPr>
          <p:cNvPr id="8" name="Footer Placeholder 7"/>
          <p:cNvSpPr>
            <a:spLocks noGrp="1"/>
          </p:cNvSpPr>
          <p:nvPr>
            <p:ph type="ftr" sz="quarter" idx="11"/>
          </p:nvPr>
        </p:nvSpPr>
        <p:spPr/>
        <p:txBody>
          <a:bodyPr/>
          <a:lstStyle/>
          <a:p>
            <a:r>
              <a:rPr lang="en-US"/>
              <a:t>River City Infusion</a:t>
            </a:r>
          </a:p>
        </p:txBody>
      </p:sp>
      <p:sp>
        <p:nvSpPr>
          <p:cNvPr id="9" name="Slide Number Placeholder 8"/>
          <p:cNvSpPr>
            <a:spLocks noGrp="1"/>
          </p:cNvSpPr>
          <p:nvPr>
            <p:ph type="sldNum" sz="quarter" idx="12"/>
          </p:nvPr>
        </p:nvSpPr>
        <p:spPr/>
        <p:txBody>
          <a:bodyPr/>
          <a:lstStyle/>
          <a:p>
            <a:fld id="{D58F88C4-8DC2-4E72-8DB3-A05C8531F9E6}" type="slidenum">
              <a:rPr lang="en-US" smtClean="0"/>
              <a:t>‹#›</a:t>
            </a:fld>
            <a:endParaRPr lang="en-US"/>
          </a:p>
        </p:txBody>
      </p:sp>
    </p:spTree>
    <p:extLst>
      <p:ext uri="{BB962C8B-B14F-4D97-AF65-F5344CB8AC3E}">
        <p14:creationId xmlns:p14="http://schemas.microsoft.com/office/powerpoint/2010/main" val="2469253053"/>
      </p:ext>
    </p:extLst>
  </p:cSld>
  <p:clrMapOvr>
    <a:masterClrMapping/>
  </p:clrMapOvr>
</p:sldLayout>
</file>

<file path=ppt/slideLayouts/slideLayout17.xml><?xml version="1.0" encoding="utf-8"?>
<p:sldLayout xmlns:p14="http://schemas.microsoft.com/office/powerpoint/2010/main"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52925EA-3E7A-4CE1-89E6-6F0076F2ADF8}" type="datetime1">
              <a:rPr lang="en-US" smtClean="0"/>
              <a:t>9/11/2026</a:t>
            </a:fld>
            <a:endParaRPr lang="en-US"/>
          </a:p>
        </p:txBody>
      </p:sp>
      <p:sp>
        <p:nvSpPr>
          <p:cNvPr id="4" name="Footer Placeholder 3"/>
          <p:cNvSpPr>
            <a:spLocks noGrp="1"/>
          </p:cNvSpPr>
          <p:nvPr>
            <p:ph type="ftr" sz="quarter" idx="11"/>
          </p:nvPr>
        </p:nvSpPr>
        <p:spPr/>
        <p:txBody>
          <a:bodyPr/>
          <a:lstStyle/>
          <a:p>
            <a:r>
              <a:rPr lang="en-US"/>
              <a:t>River City Infusion</a:t>
            </a:r>
          </a:p>
        </p:txBody>
      </p:sp>
      <p:sp>
        <p:nvSpPr>
          <p:cNvPr id="5" name="Slide Number Placeholder 4"/>
          <p:cNvSpPr>
            <a:spLocks noGrp="1"/>
          </p:cNvSpPr>
          <p:nvPr>
            <p:ph type="sldNum" sz="quarter" idx="12"/>
          </p:nvPr>
        </p:nvSpPr>
        <p:spPr/>
        <p:txBody>
          <a:bodyPr/>
          <a:lstStyle/>
          <a:p>
            <a:fld id="{D58F88C4-8DC2-4E72-8DB3-A05C8531F9E6}" type="slidenum">
              <a:rPr lang="en-US" smtClean="0"/>
              <a:t>‹#›</a:t>
            </a:fld>
            <a:endParaRPr lang="en-US"/>
          </a:p>
        </p:txBody>
      </p:sp>
    </p:spTree>
    <p:extLst>
      <p:ext uri="{BB962C8B-B14F-4D97-AF65-F5344CB8AC3E}">
        <p14:creationId xmlns:p14="http://schemas.microsoft.com/office/powerpoint/2010/main" val="1687409526"/>
      </p:ext>
    </p:extLst>
  </p:cSld>
  <p:clrMapOvr>
    <a:masterClrMapping/>
  </p:clrMapOvr>
</p:sldLayout>
</file>

<file path=ppt/slideLayouts/slideLayout18.xml><?xml version="1.0" encoding="utf-8"?>
<p:sldLayout xmlns:p14="http://schemas.microsoft.com/office/powerpoint/2010/main"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29AFD7-0C93-480A-9FBD-6C69525884A4}" type="datetime1">
              <a:rPr lang="en-US" smtClean="0"/>
              <a:t>9/11/2026</a:t>
            </a:fld>
            <a:endParaRPr lang="en-US"/>
          </a:p>
        </p:txBody>
      </p:sp>
      <p:sp>
        <p:nvSpPr>
          <p:cNvPr id="3" name="Footer Placeholder 2"/>
          <p:cNvSpPr>
            <a:spLocks noGrp="1"/>
          </p:cNvSpPr>
          <p:nvPr>
            <p:ph type="ftr" sz="quarter" idx="11"/>
          </p:nvPr>
        </p:nvSpPr>
        <p:spPr/>
        <p:txBody>
          <a:bodyPr/>
          <a:lstStyle/>
          <a:p>
            <a:r>
              <a:rPr lang="en-US"/>
              <a:t>River City Infusion</a:t>
            </a:r>
          </a:p>
        </p:txBody>
      </p:sp>
      <p:sp>
        <p:nvSpPr>
          <p:cNvPr id="4" name="Slide Number Placeholder 3"/>
          <p:cNvSpPr>
            <a:spLocks noGrp="1"/>
          </p:cNvSpPr>
          <p:nvPr>
            <p:ph type="sldNum" sz="quarter" idx="12"/>
          </p:nvPr>
        </p:nvSpPr>
        <p:spPr/>
        <p:txBody>
          <a:bodyPr/>
          <a:lstStyle/>
          <a:p>
            <a:fld id="{D58F88C4-8DC2-4E72-8DB3-A05C8531F9E6}" type="slidenum">
              <a:rPr lang="en-US" smtClean="0"/>
              <a:t>‹#›</a:t>
            </a:fld>
            <a:endParaRPr lang="en-US"/>
          </a:p>
        </p:txBody>
      </p:sp>
    </p:spTree>
    <p:extLst>
      <p:ext uri="{BB962C8B-B14F-4D97-AF65-F5344CB8AC3E}">
        <p14:creationId xmlns:p14="http://schemas.microsoft.com/office/powerpoint/2010/main" val="3162681414"/>
      </p:ext>
    </p:extLst>
  </p:cSld>
  <p:clrMapOvr>
    <a:masterClrMapping/>
  </p:clrMapOvr>
</p:sldLayout>
</file>

<file path=ppt/slideLayouts/slideLayout19.xml><?xml version="1.0" encoding="utf-8"?>
<p:sldLayout xmlns:p14="http://schemas.microsoft.com/office/powerpoint/2010/main"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A88EC2A-814E-44B6-8A97-8C034E814140}" type="datetime1">
              <a:rPr lang="en-US" smtClean="0"/>
              <a:t>9/11/2026</a:t>
            </a:fld>
            <a:endParaRPr lang="en-US"/>
          </a:p>
        </p:txBody>
      </p:sp>
      <p:sp>
        <p:nvSpPr>
          <p:cNvPr id="6" name="Footer Placeholder 5"/>
          <p:cNvSpPr>
            <a:spLocks noGrp="1"/>
          </p:cNvSpPr>
          <p:nvPr>
            <p:ph type="ftr" sz="quarter" idx="11"/>
          </p:nvPr>
        </p:nvSpPr>
        <p:spPr/>
        <p:txBody>
          <a:bodyPr/>
          <a:lstStyle/>
          <a:p>
            <a:r>
              <a:rPr lang="en-US"/>
              <a:t>River City Infusion</a:t>
            </a:r>
          </a:p>
        </p:txBody>
      </p:sp>
      <p:sp>
        <p:nvSpPr>
          <p:cNvPr id="7" name="Slide Number Placeholder 6"/>
          <p:cNvSpPr>
            <a:spLocks noGrp="1"/>
          </p:cNvSpPr>
          <p:nvPr>
            <p:ph type="sldNum" sz="quarter" idx="12"/>
          </p:nvPr>
        </p:nvSpPr>
        <p:spPr/>
        <p:txBody>
          <a:bodyPr/>
          <a:lstStyle/>
          <a:p>
            <a:fld id="{D58F88C4-8DC2-4E72-8DB3-A05C8531F9E6}" type="slidenum">
              <a:rPr lang="en-US" smtClean="0"/>
              <a:t>‹#›</a:t>
            </a:fld>
            <a:endParaRPr lang="en-US"/>
          </a:p>
        </p:txBody>
      </p:sp>
    </p:spTree>
    <p:extLst>
      <p:ext uri="{BB962C8B-B14F-4D97-AF65-F5344CB8AC3E}">
        <p14:creationId xmlns:p14="http://schemas.microsoft.com/office/powerpoint/2010/main" val="2601220581"/>
      </p:ext>
    </p:extLst>
  </p:cSld>
  <p:clrMapOvr>
    <a:masterClrMapping/>
  </p:clrMapOvr>
</p:sldLayout>
</file>

<file path=ppt/slideLayouts/slideLayout20.xml><?xml version="1.0" encoding="utf-8"?>
<p:sldLayout xmlns:p14="http://schemas.microsoft.com/office/powerpoint/2010/main"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7DE78A9-3E62-4B38-B6E7-C4CFF10EBA8B}" type="datetime1">
              <a:rPr lang="en-US" smtClean="0"/>
              <a:t>9/11/2026</a:t>
            </a:fld>
            <a:endParaRPr lang="en-US"/>
          </a:p>
        </p:txBody>
      </p:sp>
      <p:sp>
        <p:nvSpPr>
          <p:cNvPr id="6" name="Footer Placeholder 5"/>
          <p:cNvSpPr>
            <a:spLocks noGrp="1"/>
          </p:cNvSpPr>
          <p:nvPr>
            <p:ph type="ftr" sz="quarter" idx="11"/>
          </p:nvPr>
        </p:nvSpPr>
        <p:spPr/>
        <p:txBody>
          <a:bodyPr/>
          <a:lstStyle/>
          <a:p>
            <a:r>
              <a:rPr lang="en-US"/>
              <a:t>River City Infusion</a:t>
            </a:r>
          </a:p>
        </p:txBody>
      </p:sp>
      <p:sp>
        <p:nvSpPr>
          <p:cNvPr id="7" name="Slide Number Placeholder 6"/>
          <p:cNvSpPr>
            <a:spLocks noGrp="1"/>
          </p:cNvSpPr>
          <p:nvPr>
            <p:ph type="sldNum" sz="quarter" idx="12"/>
          </p:nvPr>
        </p:nvSpPr>
        <p:spPr/>
        <p:txBody>
          <a:bodyPr/>
          <a:lstStyle/>
          <a:p>
            <a:fld id="{D58F88C4-8DC2-4E72-8DB3-A05C8531F9E6}" type="slidenum">
              <a:rPr lang="en-US" smtClean="0"/>
              <a:t>‹#›</a:t>
            </a:fld>
            <a:endParaRPr lang="en-US"/>
          </a:p>
        </p:txBody>
      </p:sp>
    </p:spTree>
    <p:extLst>
      <p:ext uri="{BB962C8B-B14F-4D97-AF65-F5344CB8AC3E}">
        <p14:creationId xmlns:p14="http://schemas.microsoft.com/office/powerpoint/2010/main" val="1642474105"/>
      </p:ext>
    </p:extLst>
  </p:cSld>
  <p:clrMapOvr>
    <a:masterClrMapping/>
  </p:clrMapOvr>
</p:sldLayout>
</file>

<file path=ppt/slideLayouts/slideLayout21.xml><?xml version="1.0" encoding="utf-8"?>
<p:sldLayout xmlns:p14="http://schemas.microsoft.com/office/powerpoint/2010/main"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0A3F9F3-B008-48C0-BF47-EBBDAD5158A5}" type="datetime1">
              <a:rPr lang="en-US" smtClean="0"/>
              <a:t>9/11/2026</a:t>
            </a:fld>
            <a:endParaRPr lang="en-US"/>
          </a:p>
        </p:txBody>
      </p:sp>
      <p:sp>
        <p:nvSpPr>
          <p:cNvPr id="5" name="Footer Placeholder 4"/>
          <p:cNvSpPr>
            <a:spLocks noGrp="1"/>
          </p:cNvSpPr>
          <p:nvPr>
            <p:ph type="ftr" sz="quarter" idx="11"/>
          </p:nvPr>
        </p:nvSpPr>
        <p:spPr/>
        <p:txBody>
          <a:bodyPr/>
          <a:lstStyle/>
          <a:p>
            <a:r>
              <a:rPr lang="en-US"/>
              <a:t>River City Infusion</a:t>
            </a:r>
          </a:p>
        </p:txBody>
      </p:sp>
      <p:sp>
        <p:nvSpPr>
          <p:cNvPr id="6" name="Slide Number Placeholder 5"/>
          <p:cNvSpPr>
            <a:spLocks noGrp="1"/>
          </p:cNvSpPr>
          <p:nvPr>
            <p:ph type="sldNum" sz="quarter" idx="12"/>
          </p:nvPr>
        </p:nvSpPr>
        <p:spPr/>
        <p:txBody>
          <a:bodyPr/>
          <a:lstStyle/>
          <a:p>
            <a:fld id="{D58F88C4-8DC2-4E72-8DB3-A05C8531F9E6}" type="slidenum">
              <a:rPr lang="en-US" smtClean="0"/>
              <a:t>‹#›</a:t>
            </a:fld>
            <a:endParaRPr lang="en-US"/>
          </a:p>
        </p:txBody>
      </p:sp>
    </p:spTree>
    <p:extLst>
      <p:ext uri="{BB962C8B-B14F-4D97-AF65-F5344CB8AC3E}">
        <p14:creationId xmlns:p14="http://schemas.microsoft.com/office/powerpoint/2010/main" val="1647576249"/>
      </p:ext>
    </p:extLst>
  </p:cSld>
  <p:clrMapOvr>
    <a:masterClrMapping/>
  </p:clrMapOvr>
</p:sldLayout>
</file>

<file path=ppt/slideLayouts/slideLayout22.xml><?xml version="1.0" encoding="utf-8"?>
<p:sldLayout xmlns:p14="http://schemas.microsoft.com/office/powerpoint/2010/main"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85AF8C-195D-447F-9768-36A022F0A739}" type="datetime1">
              <a:rPr lang="en-US" smtClean="0"/>
              <a:t>9/11/2026</a:t>
            </a:fld>
            <a:endParaRPr lang="en-US"/>
          </a:p>
        </p:txBody>
      </p:sp>
      <p:sp>
        <p:nvSpPr>
          <p:cNvPr id="5" name="Footer Placeholder 4"/>
          <p:cNvSpPr>
            <a:spLocks noGrp="1"/>
          </p:cNvSpPr>
          <p:nvPr>
            <p:ph type="ftr" sz="quarter" idx="11"/>
          </p:nvPr>
        </p:nvSpPr>
        <p:spPr/>
        <p:txBody>
          <a:bodyPr/>
          <a:lstStyle/>
          <a:p>
            <a:r>
              <a:rPr lang="en-US"/>
              <a:t>River City Infusion</a:t>
            </a:r>
          </a:p>
        </p:txBody>
      </p:sp>
      <p:sp>
        <p:nvSpPr>
          <p:cNvPr id="6" name="Slide Number Placeholder 5"/>
          <p:cNvSpPr>
            <a:spLocks noGrp="1"/>
          </p:cNvSpPr>
          <p:nvPr>
            <p:ph type="sldNum" sz="quarter" idx="12"/>
          </p:nvPr>
        </p:nvSpPr>
        <p:spPr/>
        <p:txBody>
          <a:bodyPr/>
          <a:lstStyle/>
          <a:p>
            <a:fld id="{D58F88C4-8DC2-4E72-8DB3-A05C8531F9E6}" type="slidenum">
              <a:rPr lang="en-US" smtClean="0"/>
              <a:t>‹#›</a:t>
            </a:fld>
            <a:endParaRPr lang="en-US"/>
          </a:p>
        </p:txBody>
      </p:sp>
    </p:spTree>
    <p:extLst>
      <p:ext uri="{BB962C8B-B14F-4D97-AF65-F5344CB8AC3E}">
        <p14:creationId xmlns:p14="http://schemas.microsoft.com/office/powerpoint/2010/main" val="38874662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AF9D82F-E6BB-0919-DAC8-2EF669D7416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411CDD-0862-0B96-2D6F-95F9B9F9E3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814D5A-355D-6DB9-8532-72798F0124E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E4846E3-F7B0-4DD6-9D97-5F7F0C92EE46}" type="datetimeFigureOut">
              <a:rPr lang="en-US" smtClean="0"/>
              <a:t>9/11/2026</a:t>
            </a:fld>
            <a:endParaRPr lang="en-US"/>
          </a:p>
        </p:txBody>
      </p:sp>
      <p:sp>
        <p:nvSpPr>
          <p:cNvPr id="5" name="Footer Placeholder 4">
            <a:extLst>
              <a:ext uri="{FF2B5EF4-FFF2-40B4-BE49-F238E27FC236}">
                <a16:creationId xmlns:a16="http://schemas.microsoft.com/office/drawing/2014/main" id="{A2B5A1CE-C31D-F32C-6564-1756D5FF4B9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7422B9D8-DD85-25B6-0CF1-E7C217182DA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94053A5-92CF-439B-9047-7C259187EF77}" type="slidenum">
              <a:rPr lang="en-US" smtClean="0"/>
              <a:t>‹#›</a:t>
            </a:fld>
            <a:endParaRPr lang="en-US"/>
          </a:p>
        </p:txBody>
      </p:sp>
    </p:spTree>
    <p:extLst>
      <p:ext uri="{BB962C8B-B14F-4D97-AF65-F5344CB8AC3E}">
        <p14:creationId xmlns:p14="http://schemas.microsoft.com/office/powerpoint/2010/main" val="30594033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p14="http://schemas.microsoft.com/office/powerpoint/2010/main"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4E59C31-70AC-4090-8988-8E08679B90E8}" type="datetime1">
              <a:rPr lang="en-US" smtClean="0"/>
              <a:t>9/11/2026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en-US"/>
              <a:t>River City Infusion</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58F88C4-8DC2-4E72-8DB3-A05C8531F9E6}" type="slidenum">
              <a:rPr lang="en-US" smtClean="0"/>
              <a:t>‹#›</a:t>
            </a:fld>
            <a:endParaRPr lang="en-US"/>
          </a:p>
        </p:txBody>
      </p:sp>
    </p:spTree>
    <p:extLst>
      <p:ext uri="{BB962C8B-B14F-4D97-AF65-F5344CB8AC3E}">
        <p14:creationId xmlns:p14="http://schemas.microsoft.com/office/powerpoint/2010/main" val="271238622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1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5.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s/slide1.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7FF45-65A1-EE89-90DD-D9F8B79CE927}"/>
              </a:ext>
            </a:extLst>
          </p:cNvPr>
          <p:cNvSpPr>
            <a:spLocks noGrp="1"/>
          </p:cNvSpPr>
          <p:nvPr>
            <p:ph type="ctrTitle"/>
          </p:nvPr>
        </p:nvSpPr>
        <p:spPr>
          <a:xfrm>
            <a:off x="93566" y="1416750"/>
            <a:ext cx="5602705" cy="4351071"/>
          </a:xfrm>
          <a:ln w="57150">
            <a:solidFill>
              <a:schemeClr val="tx2"/>
            </a:solidFill>
          </a:ln>
        </p:spPr>
        <p:style>
          <a:lnRef idx="2">
            <a:schemeClr val="dk1"/>
          </a:lnRef>
          <a:fillRef idx="1">
            <a:schemeClr val="lt1"/>
          </a:fillRef>
          <a:effectRef idx="0">
            <a:schemeClr val="dk1"/>
          </a:effectRef>
          <a:fontRef idx="minor">
            <a:schemeClr val="dk1"/>
          </a:fontRef>
        </p:style>
        <p:txBody>
          <a:bodyPr anchor="b">
            <a:normAutofit/>
          </a:bodyPr>
          <a:lstStyle/>
          <a:p>
            <a:r>
              <a:rPr lang="en-US" sz="4800" b="1" dirty="0">
                <a:solidFill>
                  <a:schemeClr val="tx2"/>
                </a:solidFill>
              </a:rPr>
              <a:t>Sunray HHA TN LLC</a:t>
            </a:r>
            <a:br>
              <a:rPr lang="en-US" sz="3000" b="1" dirty="0"/>
            </a:br>
            <a:br>
              <a:rPr lang="en-US" sz="3000" dirty="0"/>
            </a:br>
            <a:r>
              <a:rPr lang="en-US" sz="3000" dirty="0"/>
              <a:t>TN </a:t>
            </a:r>
            <a:r>
              <a:rPr lang="en-US" sz="3000" dirty="0">
                <a:solidFill>
                  <a:schemeClr val="tx2"/>
                </a:solidFill>
              </a:rPr>
              <a:t>Health Facilities Commission</a:t>
            </a:r>
            <a:br>
              <a:rPr lang="en-US" sz="3000" dirty="0">
                <a:solidFill>
                  <a:schemeClr val="tx2"/>
                </a:solidFill>
              </a:rPr>
            </a:br>
            <a:r>
              <a:rPr lang="en-US" sz="3000" dirty="0">
                <a:solidFill>
                  <a:schemeClr val="tx2"/>
                </a:solidFill>
              </a:rPr>
              <a:t>September 23, 2026 </a:t>
            </a:r>
            <a:br>
              <a:rPr lang="en-US" sz="3000" dirty="0">
                <a:solidFill>
                  <a:schemeClr val="tx2"/>
                </a:solidFill>
              </a:rPr>
            </a:br>
            <a:r>
              <a:rPr lang="en-US" sz="3000" dirty="0">
                <a:solidFill>
                  <a:schemeClr val="tx2"/>
                </a:solidFill>
              </a:rPr>
              <a:t>CN2607-015</a:t>
            </a:r>
            <a:endParaRPr lang="en-US" sz="3000" dirty="0"/>
          </a:p>
        </p:txBody>
      </p:sp>
      <p:cxnSp>
        <p:nvCxnSpPr>
          <p:cNvPr id="6" name="Straight Connector 5">
            <a:extLst>
              <a:ext uri="{FF2B5EF4-FFF2-40B4-BE49-F238E27FC236}">
                <a16:creationId xmlns:a16="http://schemas.microsoft.com/office/drawing/2014/main" id="{928C3B76-92A8-D3C1-0937-11673C9494C5}"/>
              </a:ext>
            </a:extLst>
          </p:cNvPr>
          <p:cNvCxnSpPr/>
          <p:nvPr/>
        </p:nvCxnSpPr>
        <p:spPr>
          <a:xfrm>
            <a:off x="493295" y="6527132"/>
            <a:ext cx="11195384" cy="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pic>
        <p:nvPicPr>
          <p:cNvPr id="12" name="Picture 11" descr="An elderly man in a wheelchair being assisted by a nurse in a living room setting.&#10;&#10;AI-generated content may be incorrect.">
            <a:extLst>
              <a:ext uri="{FF2B5EF4-FFF2-40B4-BE49-F238E27FC236}">
                <a16:creationId xmlns:a16="http://schemas.microsoft.com/office/drawing/2014/main" id="{28317F63-30EF-304A-72E6-DDDCFDE2EC3F}"/>
              </a:ext>
            </a:extLst>
          </p:cNvPr>
          <p:cNvPicPr>
            <a:picLocks noChangeAspect="1"/>
          </p:cNvPicPr>
          <p:nvPr/>
        </p:nvPicPr>
        <p:blipFill>
          <a:blip r:embed="rId2"/>
          <a:srcRect l="17143" r="20545"/>
          <a:stretch>
            <a:fillRect/>
          </a:stretch>
        </p:blipFill>
        <p:spPr>
          <a:xfrm>
            <a:off x="5777916" y="0"/>
            <a:ext cx="6414084" cy="6857999"/>
          </a:xfrm>
          <a:prstGeom prst="rect">
            <a:avLst/>
          </a:prstGeom>
        </p:spPr>
      </p:pic>
    </p:spTree>
    <p:extLst>
      <p:ext uri="{BB962C8B-B14F-4D97-AF65-F5344CB8AC3E}">
        <p14:creationId xmlns:p14="http://schemas.microsoft.com/office/powerpoint/2010/main" val="4195852737"/>
      </p:ext>
    </p:extLst>
  </p:cSld>
  <p:clrMapOvr>
    <a:masterClrMapping/>
  </p:clrMapOvr>
</p:sld>
</file>

<file path=ppt/slides/slide2.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bg>
      <p:bgPr>
        <a:solidFill>
          <a:schemeClr val="bg2">
            <a:alpha val="80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EEB1433-1108-3ECA-2461-DFBE9EABF305}"/>
              </a:ext>
            </a:extLst>
          </p:cNvPr>
          <p:cNvSpPr>
            <a:spLocks noGrp="1"/>
          </p:cNvSpPr>
          <p:nvPr>
            <p:ph type="title"/>
          </p:nvPr>
        </p:nvSpPr>
        <p:spPr>
          <a:xfrm>
            <a:off x="1524000" y="2644781"/>
            <a:ext cx="9144000" cy="1568437"/>
          </a:xfrm>
        </p:spPr>
        <p:txBody>
          <a:bodyPr vert="horz" lIns="91440" tIns="45720" rIns="91440" bIns="45720" rtlCol="0" anchor="b">
            <a:normAutofit/>
          </a:bodyPr>
          <a:lstStyle/>
          <a:p>
            <a:pPr algn="ctr"/>
            <a:r>
              <a:rPr lang="en-US" sz="8800">
                <a:solidFill>
                  <a:srgbClr val="FFFFFF"/>
                </a:solidFill>
              </a:rPr>
              <a:t>Michael D. Brent</a:t>
            </a:r>
          </a:p>
        </p:txBody>
      </p:sp>
      <p:sp>
        <p:nvSpPr>
          <p:cNvPr id="5" name="Subtitle 4">
            <a:extLst>
              <a:ext uri="{FF2B5EF4-FFF2-40B4-BE49-F238E27FC236}">
                <a16:creationId xmlns:a16="http://schemas.microsoft.com/office/drawing/2014/main" id="{AFA2AFE7-4F8C-0ACD-1993-23102E021D08}"/>
              </a:ext>
            </a:extLst>
          </p:cNvPr>
          <p:cNvSpPr>
            <a:spLocks noGrp="1"/>
          </p:cNvSpPr>
          <p:nvPr>
            <p:ph type="body" idx="1"/>
          </p:nvPr>
        </p:nvSpPr>
        <p:spPr>
          <a:xfrm>
            <a:off x="-1" y="4624460"/>
            <a:ext cx="12192001" cy="609278"/>
          </a:xfrm>
        </p:spPr>
        <p:txBody>
          <a:bodyPr vert="horz" lIns="91440" tIns="45720" rIns="91440" bIns="45720" rtlCol="0">
            <a:normAutofit/>
          </a:bodyPr>
          <a:lstStyle/>
          <a:p>
            <a:pPr algn="ctr"/>
            <a:r>
              <a:rPr lang="en-US">
                <a:solidFill>
                  <a:srgbClr val="FFFFFF"/>
                </a:solidFill>
              </a:rPr>
              <a:t>Attorney, Bradley Arant Boult Cummings, LLP</a:t>
            </a:r>
          </a:p>
        </p:txBody>
      </p:sp>
      <p:cxnSp>
        <p:nvCxnSpPr>
          <p:cNvPr id="20" name="Straight Connector 19">
            <a:extLst>
              <a:ext uri="{FF2B5EF4-FFF2-40B4-BE49-F238E27FC236}">
                <a16:creationId xmlns:a16="http://schemas.microsoft.com/office/drawing/2014/main" id="{4705C728-94A8-7B25-7A58-37DA0B1A2E12}"/>
              </a:ext>
            </a:extLst>
          </p:cNvPr>
          <p:cNvCxnSpPr>
            <a:cxnSpLocks/>
          </p:cNvCxnSpPr>
          <p:nvPr/>
        </p:nvCxnSpPr>
        <p:spPr>
          <a:xfrm>
            <a:off x="2436395" y="4317654"/>
            <a:ext cx="7471610" cy="0"/>
          </a:xfrm>
          <a:prstGeom prst="line">
            <a:avLst/>
          </a:prstGeom>
          <a:ln w="3810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289AFC0D-3379-BA7C-F7F3-293623C37809}"/>
              </a:ext>
            </a:extLst>
          </p:cNvPr>
          <p:cNvCxnSpPr/>
          <p:nvPr/>
        </p:nvCxnSpPr>
        <p:spPr>
          <a:xfrm>
            <a:off x="493295" y="6527132"/>
            <a:ext cx="11195384" cy="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62033861"/>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5C14D03C-ABBE-45C5-6FC1-AB50B60F0522}"/>
              </a:ext>
            </a:extLst>
          </p:cNvPr>
          <p:cNvSpPr>
            <a:spLocks noGrp="1"/>
          </p:cNvSpPr>
          <p:nvPr>
            <p:ph sz="half" idx="1"/>
          </p:nvPr>
        </p:nvSpPr>
        <p:spPr>
          <a:xfrm>
            <a:off x="685800" y="751115"/>
            <a:ext cx="11002879" cy="5776018"/>
          </a:xfrm>
        </p:spPr>
        <p:txBody>
          <a:bodyPr>
            <a:normAutofit/>
          </a:bodyPr>
          <a:lstStyle/>
          <a:p>
            <a:endParaRPr lang="en-US" dirty="0"/>
          </a:p>
          <a:p>
            <a:r>
              <a:rPr lang="en-US" dirty="0"/>
              <a:t>Initiate home health services limited to infusion therapy for patients receiving specialty medications dispensed by Vital Care of Franklin, TN – a specialty pharmacy </a:t>
            </a:r>
          </a:p>
          <a:p>
            <a:r>
              <a:rPr lang="en-US" dirty="0"/>
              <a:t>Service area of all 95 counties</a:t>
            </a:r>
          </a:p>
          <a:p>
            <a:r>
              <a:rPr lang="en-US" dirty="0"/>
              <a:t>Similar in operations to other franchisees of Vital Care in other areas of Tennessee which have obtained Certificates of Need (limited to providing services to patients of their affiliated pharmacies) </a:t>
            </a:r>
          </a:p>
          <a:p>
            <a:r>
              <a:rPr lang="en-US" dirty="0"/>
              <a:t>Traditional population-based formula not met, but as previously stated by HFC, that “1.5% formula” does not accurately reflect the need for unique home-based infusion therapy services</a:t>
            </a:r>
          </a:p>
          <a:p>
            <a:endParaRPr lang="en-US" dirty="0"/>
          </a:p>
        </p:txBody>
      </p:sp>
      <p:cxnSp>
        <p:nvCxnSpPr>
          <p:cNvPr id="4" name="Straight Connector 3">
            <a:extLst>
              <a:ext uri="{FF2B5EF4-FFF2-40B4-BE49-F238E27FC236}">
                <a16:creationId xmlns:a16="http://schemas.microsoft.com/office/drawing/2014/main" id="{4A22127D-66A2-B049-B923-675852C6F8D7}"/>
              </a:ext>
            </a:extLst>
          </p:cNvPr>
          <p:cNvCxnSpPr/>
          <p:nvPr/>
        </p:nvCxnSpPr>
        <p:spPr>
          <a:xfrm>
            <a:off x="493295" y="6527132"/>
            <a:ext cx="11195384" cy="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sp>
        <p:nvSpPr>
          <p:cNvPr id="2" name="Title 1">
            <a:extLst>
              <a:ext uri="{FF2B5EF4-FFF2-40B4-BE49-F238E27FC236}">
                <a16:creationId xmlns:a16="http://schemas.microsoft.com/office/drawing/2014/main" id="{45531343-8FE2-2226-8189-4EE4387251EB}"/>
              </a:ext>
            </a:extLst>
          </p:cNvPr>
          <p:cNvSpPr>
            <a:spLocks noGrp="1"/>
          </p:cNvSpPr>
          <p:nvPr>
            <p:ph type="title"/>
          </p:nvPr>
        </p:nvSpPr>
        <p:spPr>
          <a:xfrm>
            <a:off x="503321" y="330867"/>
            <a:ext cx="10515600" cy="954527"/>
          </a:xfrm>
        </p:spPr>
        <p:txBody>
          <a:bodyPr/>
          <a:lstStyle/>
          <a:p>
            <a:r>
              <a:rPr lang="en-US" dirty="0">
                <a:solidFill>
                  <a:schemeClr val="tx2"/>
                </a:solidFill>
              </a:rPr>
              <a:t>Basic Need</a:t>
            </a:r>
          </a:p>
        </p:txBody>
      </p:sp>
    </p:spTree>
    <p:extLst>
      <p:ext uri="{BB962C8B-B14F-4D97-AF65-F5344CB8AC3E}">
        <p14:creationId xmlns:p14="http://schemas.microsoft.com/office/powerpoint/2010/main" val="2558100422"/>
      </p:ext>
    </p:extLst>
  </p:cSld>
  <p:clrMapOvr>
    <a:masterClrMapping/>
  </p:clrMapOvr>
</p:sld>
</file>

<file path=ppt/slides/slide4.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3362EB-4FCC-72D4-5F19-4C6F3AE3B593}"/>
              </a:ext>
            </a:extLst>
          </p:cNvPr>
          <p:cNvSpPr>
            <a:spLocks noGrp="1"/>
          </p:cNvSpPr>
          <p:nvPr>
            <p:ph type="title"/>
          </p:nvPr>
        </p:nvSpPr>
        <p:spPr>
          <a:xfrm>
            <a:off x="493293" y="0"/>
            <a:ext cx="10515600" cy="1325563"/>
          </a:xfrm>
        </p:spPr>
        <p:txBody>
          <a:bodyPr/>
          <a:lstStyle/>
          <a:p>
            <a:r>
              <a:rPr lang="en-US" dirty="0">
                <a:solidFill>
                  <a:schemeClr val="tx2"/>
                </a:solidFill>
              </a:rPr>
              <a:t>Consumer Advantage </a:t>
            </a:r>
          </a:p>
        </p:txBody>
      </p:sp>
      <p:sp>
        <p:nvSpPr>
          <p:cNvPr id="3" name="Content Placeholder 2">
            <a:extLst>
              <a:ext uri="{FF2B5EF4-FFF2-40B4-BE49-F238E27FC236}">
                <a16:creationId xmlns:a16="http://schemas.microsoft.com/office/drawing/2014/main" id="{822F8D50-671B-10F7-5100-91F687995996}"/>
              </a:ext>
            </a:extLst>
          </p:cNvPr>
          <p:cNvSpPr>
            <a:spLocks noGrp="1"/>
          </p:cNvSpPr>
          <p:nvPr>
            <p:ph sz="half" idx="1"/>
          </p:nvPr>
        </p:nvSpPr>
        <p:spPr>
          <a:xfrm>
            <a:off x="493293" y="1077687"/>
            <a:ext cx="11698705" cy="5580073"/>
          </a:xfrm>
        </p:spPr>
        <p:txBody>
          <a:bodyPr>
            <a:normAutofit/>
          </a:bodyPr>
          <a:lstStyle/>
          <a:p>
            <a:r>
              <a:rPr lang="en-US" dirty="0"/>
              <a:t>Less travel and family burden for many patients statewide</a:t>
            </a:r>
          </a:p>
          <a:p>
            <a:r>
              <a:rPr lang="en-US" dirty="0"/>
              <a:t>More home infusion services are being allowed by private insurers and Medicare, both of which will be accepted by Sunray HHA TN</a:t>
            </a:r>
          </a:p>
          <a:p>
            <a:r>
              <a:rPr lang="en-US" dirty="0"/>
              <a:t>Faster hospital discharges due to prompt and timely acceptance of referrals</a:t>
            </a:r>
          </a:p>
          <a:p>
            <a:r>
              <a:rPr lang="en-US" dirty="0"/>
              <a:t>Reduced turnaround time establishing home health infusion services.</a:t>
            </a:r>
          </a:p>
          <a:p>
            <a:r>
              <a:rPr lang="en-US" dirty="0"/>
              <a:t>Less risk of exposure to communicable diseases, often found in acute care and outpatient facilities, especially at a time of increased vulnerability</a:t>
            </a:r>
          </a:p>
          <a:p>
            <a:r>
              <a:rPr lang="en-US" dirty="0"/>
              <a:t>Patients heal quicker in their home and are not kept at the hospital unnecessarily </a:t>
            </a:r>
          </a:p>
        </p:txBody>
      </p:sp>
      <p:cxnSp>
        <p:nvCxnSpPr>
          <p:cNvPr id="7" name="Straight Connector 6">
            <a:extLst>
              <a:ext uri="{FF2B5EF4-FFF2-40B4-BE49-F238E27FC236}">
                <a16:creationId xmlns:a16="http://schemas.microsoft.com/office/drawing/2014/main" id="{AAE5AD3E-F2F7-40E2-E027-1C89752F7AFB}"/>
              </a:ext>
            </a:extLst>
          </p:cNvPr>
          <p:cNvCxnSpPr/>
          <p:nvPr/>
        </p:nvCxnSpPr>
        <p:spPr>
          <a:xfrm>
            <a:off x="493295" y="6527132"/>
            <a:ext cx="11195384" cy="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69380027"/>
      </p:ext>
    </p:extLst>
  </p:cSld>
  <p:clrMapOvr>
    <a:masterClrMapping/>
  </p:clrMapOvr>
</p:sld>
</file>

<file path=ppt/slides/slide5.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bg>
      <p:bgPr>
        <a:solidFill>
          <a:schemeClr val="bg2">
            <a:alpha val="80000"/>
          </a:schemeClr>
        </a:solidFill>
        <a:effectLst/>
      </p:bgPr>
    </p:bg>
    <p:spTree>
      <p:nvGrpSpPr>
        <p:cNvPr id="1" name="">
          <a:extLst>
            <a:ext uri="{FF2B5EF4-FFF2-40B4-BE49-F238E27FC236}">
              <a16:creationId xmlns:a16="http://schemas.microsoft.com/office/drawing/2014/main" id="{736E2096-DFD9-E38A-B69A-0B3B34676C8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96026AF-D50B-083E-8B8C-9FEFD212EAC4}"/>
              </a:ext>
            </a:extLst>
          </p:cNvPr>
          <p:cNvSpPr>
            <a:spLocks noGrp="1"/>
          </p:cNvSpPr>
          <p:nvPr>
            <p:ph type="title"/>
          </p:nvPr>
        </p:nvSpPr>
        <p:spPr>
          <a:xfrm>
            <a:off x="1600200" y="2644781"/>
            <a:ext cx="9144000" cy="1568437"/>
          </a:xfrm>
        </p:spPr>
        <p:txBody>
          <a:bodyPr vert="horz" lIns="91440" tIns="45720" rIns="91440" bIns="45720" rtlCol="0" anchor="b">
            <a:normAutofit/>
          </a:bodyPr>
          <a:lstStyle/>
          <a:p>
            <a:pPr algn="ctr"/>
            <a:r>
              <a:rPr lang="en-US" sz="8800" dirty="0">
                <a:solidFill>
                  <a:srgbClr val="FFFFFF"/>
                </a:solidFill>
              </a:rPr>
              <a:t>Kelly Painter</a:t>
            </a:r>
          </a:p>
        </p:txBody>
      </p:sp>
      <p:sp>
        <p:nvSpPr>
          <p:cNvPr id="5" name="Subtitle 4">
            <a:extLst>
              <a:ext uri="{FF2B5EF4-FFF2-40B4-BE49-F238E27FC236}">
                <a16:creationId xmlns:a16="http://schemas.microsoft.com/office/drawing/2014/main" id="{8A01B36D-952F-84EE-3AB7-20EDFF4BBFF9}"/>
              </a:ext>
            </a:extLst>
          </p:cNvPr>
          <p:cNvSpPr>
            <a:spLocks noGrp="1"/>
          </p:cNvSpPr>
          <p:nvPr>
            <p:ph type="body" idx="1"/>
          </p:nvPr>
        </p:nvSpPr>
        <p:spPr>
          <a:xfrm>
            <a:off x="-1" y="4624459"/>
            <a:ext cx="12192001" cy="1457503"/>
          </a:xfrm>
        </p:spPr>
        <p:txBody>
          <a:bodyPr vert="horz" lIns="91440" tIns="45720" rIns="91440" bIns="45720" rtlCol="0">
            <a:noAutofit/>
          </a:bodyPr>
          <a:lstStyle/>
          <a:p>
            <a:pPr algn="ctr">
              <a:lnSpc>
                <a:spcPct val="100000"/>
              </a:lnSpc>
            </a:pPr>
            <a:r>
              <a:rPr lang="en-US" sz="2000" dirty="0">
                <a:solidFill>
                  <a:schemeClr val="tx2"/>
                </a:solidFill>
                <a:latin typeface="Aptos" panose="020B0004020202020204" pitchFamily="34" charset="0"/>
              </a:rPr>
              <a:t>Pharmacist in Charge, Sunray RX NSHTN, LLC d/b/a Vital Care of Franklin, TN </a:t>
            </a:r>
          </a:p>
        </p:txBody>
      </p:sp>
      <p:cxnSp>
        <p:nvCxnSpPr>
          <p:cNvPr id="20" name="Straight Connector 19">
            <a:extLst>
              <a:ext uri="{FF2B5EF4-FFF2-40B4-BE49-F238E27FC236}">
                <a16:creationId xmlns:a16="http://schemas.microsoft.com/office/drawing/2014/main" id="{1882B233-D5C1-EDE9-D49F-819B01F00024}"/>
              </a:ext>
            </a:extLst>
          </p:cNvPr>
          <p:cNvCxnSpPr>
            <a:cxnSpLocks/>
          </p:cNvCxnSpPr>
          <p:nvPr/>
        </p:nvCxnSpPr>
        <p:spPr>
          <a:xfrm>
            <a:off x="2436395" y="4317654"/>
            <a:ext cx="7471610" cy="0"/>
          </a:xfrm>
          <a:prstGeom prst="line">
            <a:avLst/>
          </a:prstGeom>
          <a:ln w="3810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DFFABC4F-14FC-FBFE-5A31-61D03E330876}"/>
              </a:ext>
            </a:extLst>
          </p:cNvPr>
          <p:cNvCxnSpPr/>
          <p:nvPr/>
        </p:nvCxnSpPr>
        <p:spPr>
          <a:xfrm>
            <a:off x="493295" y="6527132"/>
            <a:ext cx="11195384" cy="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30891568"/>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44D775D-7D1E-F106-9F8E-8F7B14C75D65}"/>
              </a:ext>
            </a:extLst>
          </p:cNvPr>
          <p:cNvSpPr>
            <a:spLocks noGrp="1" noRot="1" noMove="1" noResize="1" noEditPoints="1" noAdjustHandles="1" noChangeArrowheads="1" noChangeShapeType="1"/>
          </p:cNvSpPr>
          <p:nvPr>
            <p:ph type="title"/>
          </p:nvPr>
        </p:nvSpPr>
        <p:spPr>
          <a:xfrm>
            <a:off x="841248" y="256032"/>
            <a:ext cx="10506456" cy="1014984"/>
          </a:xfrm>
        </p:spPr>
        <p:txBody>
          <a:bodyPr vert="horz" lIns="91440" tIns="45720" rIns="91440" bIns="45720" rtlCol="0" anchor="b">
            <a:normAutofit/>
          </a:bodyPr>
          <a:lstStyle/>
          <a:p>
            <a:pPr algn="ctr"/>
            <a:r>
              <a:rPr lang="en-US" kern="1200">
                <a:solidFill>
                  <a:schemeClr val="tx2"/>
                </a:solidFill>
                <a:latin typeface="+mj-lt"/>
                <a:ea typeface="+mj-ea"/>
                <a:cs typeface="+mj-cs"/>
              </a:rPr>
              <a:t>Description of Therapies</a:t>
            </a:r>
          </a:p>
        </p:txBody>
      </p:sp>
      <p:sp>
        <p:nvSpPr>
          <p:cNvPr id="6" name="Rectangle: Rounded Corners 5">
            <a:extLst>
              <a:ext uri="{FF2B5EF4-FFF2-40B4-BE49-F238E27FC236}">
                <a16:creationId xmlns:a16="http://schemas.microsoft.com/office/drawing/2014/main" id="{ACC94428-FB94-C867-BF1A-3A361295300D}"/>
              </a:ext>
            </a:extLst>
          </p:cNvPr>
          <p:cNvSpPr/>
          <p:nvPr/>
        </p:nvSpPr>
        <p:spPr>
          <a:xfrm>
            <a:off x="2453834" y="1561675"/>
            <a:ext cx="2557543" cy="1676504"/>
          </a:xfrm>
          <a:prstGeom prst="roundRect">
            <a:avLst>
              <a:gd name="adj" fmla="val 10000"/>
            </a:avLst>
          </a:prstGeom>
          <a:solidFill>
            <a:schemeClr val="tx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7" name="Freeform: Shape 6">
            <a:extLst>
              <a:ext uri="{FF2B5EF4-FFF2-40B4-BE49-F238E27FC236}">
                <a16:creationId xmlns:a16="http://schemas.microsoft.com/office/drawing/2014/main" id="{3D2187BD-5CB4-4E32-F64C-720BF3D21C4B}"/>
              </a:ext>
            </a:extLst>
          </p:cNvPr>
          <p:cNvSpPr/>
          <p:nvPr/>
        </p:nvSpPr>
        <p:spPr>
          <a:xfrm>
            <a:off x="2698240" y="1793860"/>
            <a:ext cx="2557543" cy="1676504"/>
          </a:xfrm>
          <a:custGeom>
            <a:avLst/>
            <a:gdLst>
              <a:gd name="csX0" fmla="*/ 0 w 2199649"/>
              <a:gd name="csY0" fmla="*/ 139678 h 1396777"/>
              <a:gd name="csX1" fmla="*/ 139678 w 2199649"/>
              <a:gd name="csY1" fmla="*/ 0 h 1396777"/>
              <a:gd name="csX2" fmla="*/ 2059971 w 2199649"/>
              <a:gd name="csY2" fmla="*/ 0 h 1396777"/>
              <a:gd name="csX3" fmla="*/ 2199649 w 2199649"/>
              <a:gd name="csY3" fmla="*/ 139678 h 1396777"/>
              <a:gd name="csX4" fmla="*/ 2199649 w 2199649"/>
              <a:gd name="csY4" fmla="*/ 1257099 h 1396777"/>
              <a:gd name="csX5" fmla="*/ 2059971 w 2199649"/>
              <a:gd name="csY5" fmla="*/ 1396777 h 1396777"/>
              <a:gd name="csX6" fmla="*/ 139678 w 2199649"/>
              <a:gd name="csY6" fmla="*/ 1396777 h 1396777"/>
              <a:gd name="csX7" fmla="*/ 0 w 2199649"/>
              <a:gd name="csY7" fmla="*/ 1257099 h 1396777"/>
              <a:gd name="csX8" fmla="*/ 0 w 2199649"/>
              <a:gd name="csY8" fmla="*/ 139678 h 139677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199649" h="1396777">
                <a:moveTo>
                  <a:pt x="0" y="139678"/>
                </a:moveTo>
                <a:cubicBezTo>
                  <a:pt x="0" y="62536"/>
                  <a:pt x="62536" y="0"/>
                  <a:pt x="139678" y="0"/>
                </a:cubicBezTo>
                <a:lnTo>
                  <a:pt x="2059971" y="0"/>
                </a:lnTo>
                <a:cubicBezTo>
                  <a:pt x="2137113" y="0"/>
                  <a:pt x="2199649" y="62536"/>
                  <a:pt x="2199649" y="139678"/>
                </a:cubicBezTo>
                <a:lnTo>
                  <a:pt x="2199649" y="1257099"/>
                </a:lnTo>
                <a:cubicBezTo>
                  <a:pt x="2199649" y="1334241"/>
                  <a:pt x="2137113" y="1396777"/>
                  <a:pt x="2059971" y="1396777"/>
                </a:cubicBezTo>
                <a:lnTo>
                  <a:pt x="139678" y="1396777"/>
                </a:lnTo>
                <a:cubicBezTo>
                  <a:pt x="62536" y="1396777"/>
                  <a:pt x="0" y="1334241"/>
                  <a:pt x="0" y="1257099"/>
                </a:cubicBezTo>
                <a:lnTo>
                  <a:pt x="0" y="139678"/>
                </a:lnTo>
                <a:close/>
              </a:path>
            </a:pathLst>
          </a:custGeom>
          <a:ln>
            <a:solidFill>
              <a:schemeClr val="accent3"/>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20920" tIns="120920" rIns="120920" bIns="120920" numCol="1" spcCol="1270" anchor="ctr" anchorCtr="0">
            <a:noAutofit/>
          </a:bodyPr>
          <a:lstStyle/>
          <a:p>
            <a:pPr marL="0" marR="0" lvl="0" indent="0" algn="ctr" defTabSz="933450" rtl="0" eaLnBrk="1" fontAlgn="auto" latinLnBrk="0" hangingPunct="1">
              <a:lnSpc>
                <a:spcPct val="90000"/>
              </a:lnSpc>
              <a:spcBef>
                <a:spcPct val="0"/>
              </a:spcBef>
              <a:spcAft>
                <a:spcPct val="35000"/>
              </a:spcAft>
              <a:buClrTx/>
              <a:buSzTx/>
              <a:buFontTx/>
              <a:buNone/>
              <a:tabLst/>
              <a:defRPr/>
            </a:pPr>
            <a:r>
              <a:rPr kumimoji="0" lang="en-US" sz="2100" b="0" i="0" u="none" strike="noStrike" kern="1200" cap="none" spc="0" normalizeH="0" baseline="0" noProof="0">
                <a:ln>
                  <a:noFill/>
                </a:ln>
                <a:solidFill>
                  <a:srgbClr val="0E2841"/>
                </a:solidFill>
                <a:effectLst/>
                <a:uLnTx/>
                <a:uFillTx/>
                <a:latin typeface="Aptos" panose="02110004020202020204"/>
                <a:ea typeface="+mn-ea"/>
                <a:cs typeface="+mn-cs"/>
              </a:rPr>
              <a:t>Anti-Infectives</a:t>
            </a:r>
            <a:r>
              <a:rPr kumimoji="0" lang="en-US" sz="2100" b="0" i="0" u="none" strike="noStrike" kern="1200" cap="none" spc="0" normalizeH="0" baseline="0" noProof="0">
                <a:ln>
                  <a:noFill/>
                </a:ln>
                <a:solidFill>
                  <a:prstClr val="black">
                    <a:hueOff val="0"/>
                    <a:satOff val="0"/>
                    <a:lumOff val="0"/>
                    <a:alphaOff val="0"/>
                  </a:prstClr>
                </a:solidFill>
                <a:effectLst/>
                <a:uLnTx/>
                <a:uFillTx/>
                <a:latin typeface="Aptos" panose="02110004020202020204"/>
                <a:ea typeface="+mn-ea"/>
                <a:cs typeface="+mn-cs"/>
              </a:rPr>
              <a:t> </a:t>
            </a:r>
          </a:p>
        </p:txBody>
      </p:sp>
      <p:sp>
        <p:nvSpPr>
          <p:cNvPr id="8" name="Rectangle: Rounded Corners 7">
            <a:extLst>
              <a:ext uri="{FF2B5EF4-FFF2-40B4-BE49-F238E27FC236}">
                <a16:creationId xmlns:a16="http://schemas.microsoft.com/office/drawing/2014/main" id="{14C9E533-2044-D3F6-8837-2DDB300AF55D}"/>
              </a:ext>
            </a:extLst>
          </p:cNvPr>
          <p:cNvSpPr/>
          <p:nvPr/>
        </p:nvSpPr>
        <p:spPr>
          <a:xfrm>
            <a:off x="2499509" y="3702549"/>
            <a:ext cx="2557543" cy="1676504"/>
          </a:xfrm>
          <a:prstGeom prst="roundRect">
            <a:avLst>
              <a:gd name="adj" fmla="val 10000"/>
            </a:avLst>
          </a:prstGeom>
          <a:solidFill>
            <a:schemeClr val="tx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Freeform: Shape 8">
            <a:extLst>
              <a:ext uri="{FF2B5EF4-FFF2-40B4-BE49-F238E27FC236}">
                <a16:creationId xmlns:a16="http://schemas.microsoft.com/office/drawing/2014/main" id="{BEB1EA0F-09A7-F9EE-3A95-C6339F33BAB0}"/>
              </a:ext>
            </a:extLst>
          </p:cNvPr>
          <p:cNvSpPr/>
          <p:nvPr/>
        </p:nvSpPr>
        <p:spPr>
          <a:xfrm>
            <a:off x="2743915" y="3934734"/>
            <a:ext cx="2557543" cy="1676504"/>
          </a:xfrm>
          <a:custGeom>
            <a:avLst/>
            <a:gdLst>
              <a:gd name="csX0" fmla="*/ 0 w 2199649"/>
              <a:gd name="csY0" fmla="*/ 139678 h 1396777"/>
              <a:gd name="csX1" fmla="*/ 139678 w 2199649"/>
              <a:gd name="csY1" fmla="*/ 0 h 1396777"/>
              <a:gd name="csX2" fmla="*/ 2059971 w 2199649"/>
              <a:gd name="csY2" fmla="*/ 0 h 1396777"/>
              <a:gd name="csX3" fmla="*/ 2199649 w 2199649"/>
              <a:gd name="csY3" fmla="*/ 139678 h 1396777"/>
              <a:gd name="csX4" fmla="*/ 2199649 w 2199649"/>
              <a:gd name="csY4" fmla="*/ 1257099 h 1396777"/>
              <a:gd name="csX5" fmla="*/ 2059971 w 2199649"/>
              <a:gd name="csY5" fmla="*/ 1396777 h 1396777"/>
              <a:gd name="csX6" fmla="*/ 139678 w 2199649"/>
              <a:gd name="csY6" fmla="*/ 1396777 h 1396777"/>
              <a:gd name="csX7" fmla="*/ 0 w 2199649"/>
              <a:gd name="csY7" fmla="*/ 1257099 h 1396777"/>
              <a:gd name="csX8" fmla="*/ 0 w 2199649"/>
              <a:gd name="csY8" fmla="*/ 139678 h 139677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199649" h="1396777">
                <a:moveTo>
                  <a:pt x="0" y="139678"/>
                </a:moveTo>
                <a:cubicBezTo>
                  <a:pt x="0" y="62536"/>
                  <a:pt x="62536" y="0"/>
                  <a:pt x="139678" y="0"/>
                </a:cubicBezTo>
                <a:lnTo>
                  <a:pt x="2059971" y="0"/>
                </a:lnTo>
                <a:cubicBezTo>
                  <a:pt x="2137113" y="0"/>
                  <a:pt x="2199649" y="62536"/>
                  <a:pt x="2199649" y="139678"/>
                </a:cubicBezTo>
                <a:lnTo>
                  <a:pt x="2199649" y="1257099"/>
                </a:lnTo>
                <a:cubicBezTo>
                  <a:pt x="2199649" y="1334241"/>
                  <a:pt x="2137113" y="1396777"/>
                  <a:pt x="2059971" y="1396777"/>
                </a:cubicBezTo>
                <a:lnTo>
                  <a:pt x="139678" y="1396777"/>
                </a:lnTo>
                <a:cubicBezTo>
                  <a:pt x="62536" y="1396777"/>
                  <a:pt x="0" y="1334241"/>
                  <a:pt x="0" y="1257099"/>
                </a:cubicBezTo>
                <a:lnTo>
                  <a:pt x="0" y="139678"/>
                </a:lnTo>
                <a:close/>
              </a:path>
            </a:pathLst>
          </a:custGeom>
          <a:ln>
            <a:solidFill>
              <a:schemeClr val="accent3"/>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20920" tIns="120920" rIns="120920" bIns="120920" numCol="1" spcCol="1270" anchor="ctr" anchorCtr="0">
            <a:noAutofit/>
          </a:bodyPr>
          <a:lstStyle/>
          <a:p>
            <a:pPr marL="0" marR="0" lvl="0" indent="0" algn="ctr" defTabSz="933450" rtl="0" eaLnBrk="1" fontAlgn="auto" latinLnBrk="0" hangingPunct="1">
              <a:lnSpc>
                <a:spcPct val="90000"/>
              </a:lnSpc>
              <a:spcBef>
                <a:spcPct val="0"/>
              </a:spcBef>
              <a:spcAft>
                <a:spcPct val="35000"/>
              </a:spcAft>
              <a:buClrTx/>
              <a:buSzTx/>
              <a:buFontTx/>
              <a:buNone/>
              <a:tabLst/>
              <a:defRPr/>
            </a:pPr>
            <a:r>
              <a:rPr kumimoji="0" lang="en-US" sz="2100" b="0" i="0" u="none" strike="noStrike" kern="1200" cap="none" spc="0" normalizeH="0" baseline="0" noProof="0">
                <a:ln>
                  <a:noFill/>
                </a:ln>
                <a:solidFill>
                  <a:srgbClr val="0E2841"/>
                </a:solidFill>
                <a:effectLst/>
                <a:uLnTx/>
                <a:uFillTx/>
                <a:latin typeface="Aptos" panose="02110004020202020204"/>
                <a:ea typeface="+mn-ea"/>
                <a:cs typeface="+mn-cs"/>
              </a:rPr>
              <a:t>Immunoglobulin Therapy </a:t>
            </a:r>
          </a:p>
        </p:txBody>
      </p:sp>
      <p:sp>
        <p:nvSpPr>
          <p:cNvPr id="10" name="Rectangle: Rounded Corners 9">
            <a:extLst>
              <a:ext uri="{FF2B5EF4-FFF2-40B4-BE49-F238E27FC236}">
                <a16:creationId xmlns:a16="http://schemas.microsoft.com/office/drawing/2014/main" id="{6F213F4D-C9FA-025F-1227-D832C069DE40}"/>
              </a:ext>
            </a:extLst>
          </p:cNvPr>
          <p:cNvSpPr/>
          <p:nvPr/>
        </p:nvSpPr>
        <p:spPr>
          <a:xfrm>
            <a:off x="6630093" y="1561675"/>
            <a:ext cx="2557543" cy="1676504"/>
          </a:xfrm>
          <a:prstGeom prst="roundRect">
            <a:avLst>
              <a:gd name="adj" fmla="val 10000"/>
            </a:avLst>
          </a:prstGeom>
          <a:solidFill>
            <a:schemeClr val="tx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1" name="Freeform: Shape 10">
            <a:extLst>
              <a:ext uri="{FF2B5EF4-FFF2-40B4-BE49-F238E27FC236}">
                <a16:creationId xmlns:a16="http://schemas.microsoft.com/office/drawing/2014/main" id="{06E679D8-3037-F31F-B0B4-48D1CAEF3415}"/>
              </a:ext>
            </a:extLst>
          </p:cNvPr>
          <p:cNvSpPr/>
          <p:nvPr/>
        </p:nvSpPr>
        <p:spPr>
          <a:xfrm>
            <a:off x="6874499" y="1793860"/>
            <a:ext cx="2557543" cy="1676504"/>
          </a:xfrm>
          <a:custGeom>
            <a:avLst/>
            <a:gdLst>
              <a:gd name="csX0" fmla="*/ 0 w 2199649"/>
              <a:gd name="csY0" fmla="*/ 139678 h 1396777"/>
              <a:gd name="csX1" fmla="*/ 139678 w 2199649"/>
              <a:gd name="csY1" fmla="*/ 0 h 1396777"/>
              <a:gd name="csX2" fmla="*/ 2059971 w 2199649"/>
              <a:gd name="csY2" fmla="*/ 0 h 1396777"/>
              <a:gd name="csX3" fmla="*/ 2199649 w 2199649"/>
              <a:gd name="csY3" fmla="*/ 139678 h 1396777"/>
              <a:gd name="csX4" fmla="*/ 2199649 w 2199649"/>
              <a:gd name="csY4" fmla="*/ 1257099 h 1396777"/>
              <a:gd name="csX5" fmla="*/ 2059971 w 2199649"/>
              <a:gd name="csY5" fmla="*/ 1396777 h 1396777"/>
              <a:gd name="csX6" fmla="*/ 139678 w 2199649"/>
              <a:gd name="csY6" fmla="*/ 1396777 h 1396777"/>
              <a:gd name="csX7" fmla="*/ 0 w 2199649"/>
              <a:gd name="csY7" fmla="*/ 1257099 h 1396777"/>
              <a:gd name="csX8" fmla="*/ 0 w 2199649"/>
              <a:gd name="csY8" fmla="*/ 139678 h 139677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199649" h="1396777">
                <a:moveTo>
                  <a:pt x="0" y="139678"/>
                </a:moveTo>
                <a:cubicBezTo>
                  <a:pt x="0" y="62536"/>
                  <a:pt x="62536" y="0"/>
                  <a:pt x="139678" y="0"/>
                </a:cubicBezTo>
                <a:lnTo>
                  <a:pt x="2059971" y="0"/>
                </a:lnTo>
                <a:cubicBezTo>
                  <a:pt x="2137113" y="0"/>
                  <a:pt x="2199649" y="62536"/>
                  <a:pt x="2199649" y="139678"/>
                </a:cubicBezTo>
                <a:lnTo>
                  <a:pt x="2199649" y="1257099"/>
                </a:lnTo>
                <a:cubicBezTo>
                  <a:pt x="2199649" y="1334241"/>
                  <a:pt x="2137113" y="1396777"/>
                  <a:pt x="2059971" y="1396777"/>
                </a:cubicBezTo>
                <a:lnTo>
                  <a:pt x="139678" y="1396777"/>
                </a:lnTo>
                <a:cubicBezTo>
                  <a:pt x="62536" y="1396777"/>
                  <a:pt x="0" y="1334241"/>
                  <a:pt x="0" y="1257099"/>
                </a:cubicBezTo>
                <a:lnTo>
                  <a:pt x="0" y="139678"/>
                </a:lnTo>
                <a:close/>
              </a:path>
            </a:pathLst>
          </a:custGeom>
          <a:ln>
            <a:solidFill>
              <a:schemeClr val="accent3"/>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20920" tIns="120920" rIns="120920" bIns="120920" numCol="1" spcCol="1270" anchor="ctr" anchorCtr="0">
            <a:noAutofit/>
          </a:bodyPr>
          <a:lstStyle/>
          <a:p>
            <a:pPr marL="0" marR="0" lvl="0" indent="0" algn="ctr" defTabSz="933450" rtl="0" eaLnBrk="1" fontAlgn="auto" latinLnBrk="0" hangingPunct="1">
              <a:lnSpc>
                <a:spcPct val="90000"/>
              </a:lnSpc>
              <a:spcBef>
                <a:spcPct val="0"/>
              </a:spcBef>
              <a:spcAft>
                <a:spcPct val="35000"/>
              </a:spcAft>
              <a:buClrTx/>
              <a:buSzTx/>
              <a:buFontTx/>
              <a:buNone/>
              <a:tabLst/>
              <a:defRPr/>
            </a:pPr>
            <a:r>
              <a:rPr kumimoji="0" lang="en-US" sz="2100" b="0" i="0" u="none" strike="noStrike" kern="1200" cap="none" spc="0" normalizeH="0" baseline="0" noProof="0">
                <a:ln>
                  <a:noFill/>
                </a:ln>
                <a:solidFill>
                  <a:srgbClr val="0E2841"/>
                </a:solidFill>
                <a:effectLst/>
                <a:uLnTx/>
                <a:uFillTx/>
                <a:latin typeface="Aptos" panose="02110004020202020204"/>
                <a:ea typeface="+mn-ea"/>
                <a:cs typeface="+mn-cs"/>
              </a:rPr>
              <a:t>Anti-Inflammatory Therapies </a:t>
            </a:r>
          </a:p>
        </p:txBody>
      </p:sp>
      <p:sp>
        <p:nvSpPr>
          <p:cNvPr id="12" name="Rectangle: Rounded Corners 11">
            <a:extLst>
              <a:ext uri="{FF2B5EF4-FFF2-40B4-BE49-F238E27FC236}">
                <a16:creationId xmlns:a16="http://schemas.microsoft.com/office/drawing/2014/main" id="{1F8126AC-7077-EDC7-D571-4386429E650A}"/>
              </a:ext>
            </a:extLst>
          </p:cNvPr>
          <p:cNvSpPr/>
          <p:nvPr/>
        </p:nvSpPr>
        <p:spPr>
          <a:xfrm>
            <a:off x="6630093" y="3702549"/>
            <a:ext cx="2557542" cy="1676504"/>
          </a:xfrm>
          <a:prstGeom prst="roundRect">
            <a:avLst>
              <a:gd name="adj" fmla="val 10000"/>
            </a:avLst>
          </a:prstGeom>
          <a:solidFill>
            <a:schemeClr val="tx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3" name="Freeform: Shape 12">
            <a:extLst>
              <a:ext uri="{FF2B5EF4-FFF2-40B4-BE49-F238E27FC236}">
                <a16:creationId xmlns:a16="http://schemas.microsoft.com/office/drawing/2014/main" id="{F55689C4-4068-13C2-EA32-D5F759EF44A7}"/>
              </a:ext>
            </a:extLst>
          </p:cNvPr>
          <p:cNvSpPr/>
          <p:nvPr/>
        </p:nvSpPr>
        <p:spPr>
          <a:xfrm>
            <a:off x="6874499" y="3934734"/>
            <a:ext cx="2557542" cy="1676504"/>
          </a:xfrm>
          <a:custGeom>
            <a:avLst/>
            <a:gdLst>
              <a:gd name="csX0" fmla="*/ 0 w 2199649"/>
              <a:gd name="csY0" fmla="*/ 139678 h 1396777"/>
              <a:gd name="csX1" fmla="*/ 139678 w 2199649"/>
              <a:gd name="csY1" fmla="*/ 0 h 1396777"/>
              <a:gd name="csX2" fmla="*/ 2059971 w 2199649"/>
              <a:gd name="csY2" fmla="*/ 0 h 1396777"/>
              <a:gd name="csX3" fmla="*/ 2199649 w 2199649"/>
              <a:gd name="csY3" fmla="*/ 139678 h 1396777"/>
              <a:gd name="csX4" fmla="*/ 2199649 w 2199649"/>
              <a:gd name="csY4" fmla="*/ 1257099 h 1396777"/>
              <a:gd name="csX5" fmla="*/ 2059971 w 2199649"/>
              <a:gd name="csY5" fmla="*/ 1396777 h 1396777"/>
              <a:gd name="csX6" fmla="*/ 139678 w 2199649"/>
              <a:gd name="csY6" fmla="*/ 1396777 h 1396777"/>
              <a:gd name="csX7" fmla="*/ 0 w 2199649"/>
              <a:gd name="csY7" fmla="*/ 1257099 h 1396777"/>
              <a:gd name="csX8" fmla="*/ 0 w 2199649"/>
              <a:gd name="csY8" fmla="*/ 139678 h 139677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199649" h="1396777">
                <a:moveTo>
                  <a:pt x="0" y="139678"/>
                </a:moveTo>
                <a:cubicBezTo>
                  <a:pt x="0" y="62536"/>
                  <a:pt x="62536" y="0"/>
                  <a:pt x="139678" y="0"/>
                </a:cubicBezTo>
                <a:lnTo>
                  <a:pt x="2059971" y="0"/>
                </a:lnTo>
                <a:cubicBezTo>
                  <a:pt x="2137113" y="0"/>
                  <a:pt x="2199649" y="62536"/>
                  <a:pt x="2199649" y="139678"/>
                </a:cubicBezTo>
                <a:lnTo>
                  <a:pt x="2199649" y="1257099"/>
                </a:lnTo>
                <a:cubicBezTo>
                  <a:pt x="2199649" y="1334241"/>
                  <a:pt x="2137113" y="1396777"/>
                  <a:pt x="2059971" y="1396777"/>
                </a:cubicBezTo>
                <a:lnTo>
                  <a:pt x="139678" y="1396777"/>
                </a:lnTo>
                <a:cubicBezTo>
                  <a:pt x="62536" y="1396777"/>
                  <a:pt x="0" y="1334241"/>
                  <a:pt x="0" y="1257099"/>
                </a:cubicBezTo>
                <a:lnTo>
                  <a:pt x="0" y="139678"/>
                </a:lnTo>
                <a:close/>
              </a:path>
            </a:pathLst>
          </a:custGeom>
          <a:ln>
            <a:solidFill>
              <a:schemeClr val="accent3"/>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20920" tIns="120920" rIns="120920" bIns="120920" numCol="1" spcCol="1270" anchor="ctr" anchorCtr="0">
            <a:noAutofit/>
          </a:bodyPr>
          <a:lstStyle/>
          <a:p>
            <a:pPr marL="0" marR="0" lvl="0" indent="0" algn="ctr" defTabSz="933450" rtl="0" eaLnBrk="1" fontAlgn="auto" latinLnBrk="0" hangingPunct="1">
              <a:lnSpc>
                <a:spcPct val="90000"/>
              </a:lnSpc>
              <a:spcBef>
                <a:spcPct val="0"/>
              </a:spcBef>
              <a:spcAft>
                <a:spcPct val="35000"/>
              </a:spcAft>
              <a:buClrTx/>
              <a:buSzTx/>
              <a:buFontTx/>
              <a:buNone/>
              <a:tabLst/>
              <a:defRPr/>
            </a:pPr>
            <a:r>
              <a:rPr kumimoji="0" lang="en-US" sz="2100" b="0" i="0" u="none" strike="noStrike" kern="1200" cap="none" spc="0" normalizeH="0" baseline="0" noProof="0">
                <a:ln>
                  <a:noFill/>
                </a:ln>
                <a:solidFill>
                  <a:srgbClr val="0E2841"/>
                </a:solidFill>
                <a:effectLst/>
                <a:uLnTx/>
                <a:uFillTx/>
                <a:latin typeface="Aptos" panose="02110004020202020204"/>
                <a:ea typeface="+mn-ea"/>
                <a:cs typeface="+mn-cs"/>
              </a:rPr>
              <a:t>Specialty Medications </a:t>
            </a:r>
          </a:p>
        </p:txBody>
      </p:sp>
      <p:cxnSp>
        <p:nvCxnSpPr>
          <p:cNvPr id="14" name="Straight Connector 13">
            <a:extLst>
              <a:ext uri="{FF2B5EF4-FFF2-40B4-BE49-F238E27FC236}">
                <a16:creationId xmlns:a16="http://schemas.microsoft.com/office/drawing/2014/main" id="{D78753A8-D7B6-7566-A12D-AE68E3FD4270}"/>
              </a:ext>
            </a:extLst>
          </p:cNvPr>
          <p:cNvCxnSpPr/>
          <p:nvPr/>
        </p:nvCxnSpPr>
        <p:spPr>
          <a:xfrm>
            <a:off x="493295" y="6527132"/>
            <a:ext cx="11195384" cy="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76898412"/>
      </p:ext>
    </p:extLst>
  </p:cSld>
  <p:clrMapOvr>
    <a:masterClrMapping/>
  </p:clrMapOvr>
</p:sld>
</file>

<file path=ppt/slides/slide7.xml><?xml version="1.0" encoding="utf-8"?>
<p:sld xmlns:a16="http://schemas.microsoft.com/office/drawing/2014/main" xmlns:dgm="http://schemas.openxmlformats.org/drawingml/2006/diagram" xmlns:p14="http://schemas.microsoft.com/office/powerpoint/2010/main"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FF4FD94-7F79-7E3D-73EC-173249B42FF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43923AC-A63A-68E7-7D65-C6CEE958526D}"/>
              </a:ext>
            </a:extLst>
          </p:cNvPr>
          <p:cNvSpPr>
            <a:spLocks noGrp="1"/>
          </p:cNvSpPr>
          <p:nvPr>
            <p:ph type="title"/>
          </p:nvPr>
        </p:nvSpPr>
        <p:spPr/>
        <p:txBody>
          <a:bodyPr vert="horz" lIns="91440" tIns="45720" rIns="91440" bIns="45720" rtlCol="0" anchor="ctr">
            <a:normAutofit/>
          </a:bodyPr>
          <a:lstStyle/>
          <a:p>
            <a:pPr algn="ctr"/>
            <a:r>
              <a:rPr lang="en-US">
                <a:solidFill>
                  <a:schemeClr val="tx2"/>
                </a:solidFill>
              </a:rPr>
              <a:t>Description of Patients </a:t>
            </a:r>
          </a:p>
        </p:txBody>
      </p:sp>
      <p:graphicFrame>
        <p:nvGraphicFramePr>
          <p:cNvPr id="8" name="Content Placeholder 5">
            <a:extLst>
              <a:ext uri="{FF2B5EF4-FFF2-40B4-BE49-F238E27FC236}">
                <a16:creationId xmlns:a16="http://schemas.microsoft.com/office/drawing/2014/main" id="{8BDCB476-D2F9-D749-37BF-9F84E9BC0527}"/>
              </a:ext>
            </a:extLst>
          </p:cNvPr>
          <p:cNvGraphicFramePr>
            <a:graphicFrameLocks noGrp="1"/>
          </p:cNvGraphicFramePr>
          <p:nvPr>
            <p:ph sz="half"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5" name="Straight Connector 4">
            <a:extLst>
              <a:ext uri="{FF2B5EF4-FFF2-40B4-BE49-F238E27FC236}">
                <a16:creationId xmlns:a16="http://schemas.microsoft.com/office/drawing/2014/main" id="{F38966CE-CAF1-028C-DD36-0B30BBE6D0FD}"/>
              </a:ext>
            </a:extLst>
          </p:cNvPr>
          <p:cNvCxnSpPr/>
          <p:nvPr/>
        </p:nvCxnSpPr>
        <p:spPr>
          <a:xfrm>
            <a:off x="493295" y="6527132"/>
            <a:ext cx="11195384" cy="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3861828"/>
      </p:ext>
    </p:extLst>
  </p:cSld>
  <p:clrMapOvr>
    <a:masterClrMapping/>
  </p:clrMapOvr>
</p:sld>
</file>

<file path=ppt/slides/slide8.xml><?xml version="1.0" encoding="utf-8"?>
<p:sld xmlns:a16="http://schemas.microsoft.com/office/drawing/2014/main" xmlns:dgm="http://schemas.openxmlformats.org/drawingml/2006/diagram" xmlns:p14="http://schemas.microsoft.com/office/powerpoint/2010/main"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7B5F166-9B7B-4D60-D43F-1472031D1B2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CC66BFA-84FD-D257-6551-7B6CE14967FB}"/>
              </a:ext>
            </a:extLst>
          </p:cNvPr>
          <p:cNvSpPr>
            <a:spLocks noGrp="1"/>
          </p:cNvSpPr>
          <p:nvPr>
            <p:ph type="title"/>
          </p:nvPr>
        </p:nvSpPr>
        <p:spPr>
          <a:xfrm>
            <a:off x="717884" y="206826"/>
            <a:ext cx="10515600" cy="1133693"/>
          </a:xfrm>
        </p:spPr>
        <p:txBody>
          <a:bodyPr vert="horz" lIns="91440" tIns="45720" rIns="91440" bIns="45720" rtlCol="0" anchor="ctr">
            <a:normAutofit/>
          </a:bodyPr>
          <a:lstStyle/>
          <a:p>
            <a:pPr algn="ctr"/>
            <a:r>
              <a:rPr lang="en-US" sz="5200" kern="1200" dirty="0">
                <a:solidFill>
                  <a:schemeClr val="tx2"/>
                </a:solidFill>
                <a:latin typeface="+mj-lt"/>
                <a:ea typeface="+mj-ea"/>
                <a:cs typeface="+mj-cs"/>
              </a:rPr>
              <a:t>Chronic Conditions Treated </a:t>
            </a:r>
          </a:p>
        </p:txBody>
      </p:sp>
      <p:graphicFrame>
        <p:nvGraphicFramePr>
          <p:cNvPr id="8" name="Content Placeholder 5">
            <a:extLst>
              <a:ext uri="{FF2B5EF4-FFF2-40B4-BE49-F238E27FC236}">
                <a16:creationId xmlns:a16="http://schemas.microsoft.com/office/drawing/2014/main" id="{B4F18AC2-F599-BE53-D98D-0F7C863742C1}"/>
              </a:ext>
            </a:extLst>
          </p:cNvPr>
          <p:cNvGraphicFramePr>
            <a:graphicFrameLocks noGrp="1"/>
          </p:cNvGraphicFramePr>
          <p:nvPr>
            <p:ph sz="half" idx="1"/>
          </p:nvPr>
        </p:nvGraphicFramePr>
        <p:xfrm>
          <a:off x="633663" y="877554"/>
          <a:ext cx="10515600" cy="53728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5" name="Straight Connector 4">
            <a:extLst>
              <a:ext uri="{FF2B5EF4-FFF2-40B4-BE49-F238E27FC236}">
                <a16:creationId xmlns:a16="http://schemas.microsoft.com/office/drawing/2014/main" id="{781577D6-0CBF-027E-BA0F-7C667FC5871F}"/>
              </a:ext>
            </a:extLst>
          </p:cNvPr>
          <p:cNvCxnSpPr/>
          <p:nvPr/>
        </p:nvCxnSpPr>
        <p:spPr>
          <a:xfrm>
            <a:off x="493295" y="6527132"/>
            <a:ext cx="11195384" cy="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23840975"/>
      </p:ext>
    </p:extLst>
  </p:cSld>
  <p:clrMapOvr>
    <a:masterClrMapping/>
  </p:clrMapOvr>
</p:sld>
</file>

<file path=ppt/slides/slide9.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30A220BE-DFA9-502A-089B-62C9459BEA5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586F442-7A5D-3D65-F958-F94A7DB485ED}"/>
              </a:ext>
            </a:extLst>
          </p:cNvPr>
          <p:cNvSpPr>
            <a:spLocks noGrp="1"/>
          </p:cNvSpPr>
          <p:nvPr>
            <p:ph type="title"/>
          </p:nvPr>
        </p:nvSpPr>
        <p:spPr>
          <a:xfrm>
            <a:off x="838200" y="620742"/>
            <a:ext cx="10515600" cy="1325563"/>
          </a:xfrm>
        </p:spPr>
        <p:txBody>
          <a:bodyPr>
            <a:normAutofit/>
          </a:bodyPr>
          <a:lstStyle/>
          <a:p>
            <a:r>
              <a:rPr lang="en-US" sz="5200">
                <a:solidFill>
                  <a:srgbClr val="FFFFFF"/>
                </a:solidFill>
              </a:rPr>
              <a:t>Supported Therapies </a:t>
            </a:r>
          </a:p>
        </p:txBody>
      </p:sp>
      <p:sp>
        <p:nvSpPr>
          <p:cNvPr id="6" name="Content Placeholder 5">
            <a:extLst>
              <a:ext uri="{FF2B5EF4-FFF2-40B4-BE49-F238E27FC236}">
                <a16:creationId xmlns:a16="http://schemas.microsoft.com/office/drawing/2014/main" id="{0C952D79-4D75-63C4-41BF-A602F1735E5F}"/>
              </a:ext>
            </a:extLst>
          </p:cNvPr>
          <p:cNvSpPr>
            <a:spLocks noGrp="1"/>
          </p:cNvSpPr>
          <p:nvPr>
            <p:ph sz="half" idx="1"/>
          </p:nvPr>
        </p:nvSpPr>
        <p:spPr>
          <a:xfrm>
            <a:off x="838200" y="1818969"/>
            <a:ext cx="10515600" cy="4357994"/>
          </a:xfrm>
        </p:spPr>
        <p:txBody>
          <a:bodyPr>
            <a:normAutofit/>
          </a:bodyPr>
          <a:lstStyle/>
          <a:p>
            <a:r>
              <a:rPr lang="en-US" sz="3000">
                <a:solidFill>
                  <a:srgbClr val="FFFFFF"/>
                </a:solidFill>
              </a:rPr>
              <a:t>Intravenous immune globulin (IVIG) </a:t>
            </a:r>
          </a:p>
          <a:p>
            <a:r>
              <a:rPr lang="en-US" sz="3000">
                <a:solidFill>
                  <a:srgbClr val="FFFFFF"/>
                </a:solidFill>
              </a:rPr>
              <a:t>Subcutaneous immune globulin (SCIG) </a:t>
            </a:r>
          </a:p>
          <a:p>
            <a:r>
              <a:rPr lang="en-US" sz="3000">
                <a:solidFill>
                  <a:srgbClr val="FFFFFF"/>
                </a:solidFill>
              </a:rPr>
              <a:t>Anti-Infectives </a:t>
            </a:r>
          </a:p>
          <a:p>
            <a:r>
              <a:rPr lang="en-US" sz="3000">
                <a:solidFill>
                  <a:srgbClr val="FFFFFF"/>
                </a:solidFill>
              </a:rPr>
              <a:t>Specialty Therapies for Chronic Conditions </a:t>
            </a:r>
          </a:p>
          <a:p>
            <a:pPr lvl="1"/>
            <a:r>
              <a:rPr lang="en-US" sz="2600">
                <a:solidFill>
                  <a:srgbClr val="FFFFFF"/>
                </a:solidFill>
              </a:rPr>
              <a:t>Tysabri</a:t>
            </a:r>
          </a:p>
          <a:p>
            <a:pPr lvl="1"/>
            <a:r>
              <a:rPr lang="en-US" sz="2600">
                <a:solidFill>
                  <a:srgbClr val="FFFFFF"/>
                </a:solidFill>
              </a:rPr>
              <a:t>Soliris </a:t>
            </a:r>
          </a:p>
          <a:p>
            <a:r>
              <a:rPr lang="en-US" sz="3000">
                <a:solidFill>
                  <a:srgbClr val="FFFFFF"/>
                </a:solidFill>
              </a:rPr>
              <a:t>Anti-Inflammatory Therapies for Chronic Conditions</a:t>
            </a:r>
          </a:p>
          <a:p>
            <a:pPr lvl="1"/>
            <a:r>
              <a:rPr lang="en-US" sz="2600" err="1">
                <a:solidFill>
                  <a:srgbClr val="FFFFFF"/>
                </a:solidFill>
              </a:rPr>
              <a:t>Skyrizi</a:t>
            </a:r>
            <a:r>
              <a:rPr lang="en-US" sz="2600">
                <a:solidFill>
                  <a:srgbClr val="FFFFFF"/>
                </a:solidFill>
              </a:rPr>
              <a:t> </a:t>
            </a:r>
          </a:p>
          <a:p>
            <a:pPr lvl="1"/>
            <a:r>
              <a:rPr lang="en-US" sz="2600">
                <a:solidFill>
                  <a:srgbClr val="FFFFFF"/>
                </a:solidFill>
              </a:rPr>
              <a:t>Tremfya </a:t>
            </a:r>
          </a:p>
          <a:p>
            <a:pPr marL="457200" lvl="1" indent="0">
              <a:buNone/>
            </a:pPr>
            <a:endParaRPr lang="en-US" sz="2000">
              <a:solidFill>
                <a:srgbClr val="FFFFFF"/>
              </a:solidFill>
            </a:endParaRPr>
          </a:p>
          <a:p>
            <a:pPr lvl="1"/>
            <a:endParaRPr lang="en-US" sz="2000">
              <a:solidFill>
                <a:srgbClr val="FFFFFF"/>
              </a:solidFill>
            </a:endParaRPr>
          </a:p>
        </p:txBody>
      </p:sp>
      <p:cxnSp>
        <p:nvCxnSpPr>
          <p:cNvPr id="5" name="Straight Connector 4">
            <a:extLst>
              <a:ext uri="{FF2B5EF4-FFF2-40B4-BE49-F238E27FC236}">
                <a16:creationId xmlns:a16="http://schemas.microsoft.com/office/drawing/2014/main" id="{28477BB4-7AEE-4718-6252-0987E08C4429}"/>
              </a:ext>
            </a:extLst>
          </p:cNvPr>
          <p:cNvCxnSpPr/>
          <p:nvPr/>
        </p:nvCxnSpPr>
        <p:spPr>
          <a:xfrm>
            <a:off x="493295" y="6527132"/>
            <a:ext cx="11195384"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49443238"/>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48EB3E87-11E5-C3A7-BDDE-94F5B787F3F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8867F84-4602-BB5F-7609-179156B7C619}"/>
              </a:ext>
            </a:extLst>
          </p:cNvPr>
          <p:cNvSpPr>
            <a:spLocks noGrp="1"/>
          </p:cNvSpPr>
          <p:nvPr>
            <p:ph type="title"/>
          </p:nvPr>
        </p:nvSpPr>
        <p:spPr>
          <a:xfrm>
            <a:off x="838200" y="620742"/>
            <a:ext cx="10515600" cy="1325563"/>
          </a:xfrm>
        </p:spPr>
        <p:txBody>
          <a:bodyPr>
            <a:normAutofit/>
          </a:bodyPr>
          <a:lstStyle/>
          <a:p>
            <a:r>
              <a:rPr lang="en-US" sz="4100">
                <a:solidFill>
                  <a:schemeClr val="bg2"/>
                </a:solidFill>
              </a:rPr>
              <a:t>Patient Examples </a:t>
            </a:r>
          </a:p>
        </p:txBody>
      </p:sp>
      <p:sp>
        <p:nvSpPr>
          <p:cNvPr id="2" name="Content Placeholder 1">
            <a:extLst>
              <a:ext uri="{FF2B5EF4-FFF2-40B4-BE49-F238E27FC236}">
                <a16:creationId xmlns:a16="http://schemas.microsoft.com/office/drawing/2014/main" id="{F9FB8731-2A7B-05B1-2C62-7C7D57BBEEFD}"/>
              </a:ext>
            </a:extLst>
          </p:cNvPr>
          <p:cNvSpPr>
            <a:spLocks noGrp="1"/>
          </p:cNvSpPr>
          <p:nvPr>
            <p:ph sz="half" idx="1"/>
          </p:nvPr>
        </p:nvSpPr>
        <p:spPr>
          <a:xfrm>
            <a:off x="762000" y="2023868"/>
            <a:ext cx="3144520" cy="1727301"/>
          </a:xfrm>
          <a:prstGeom prst="flowChartAlternateProcess">
            <a:avLst/>
          </a:prstGeom>
          <a:noFill/>
          <a:ln w="57150">
            <a:solidFill>
              <a:schemeClr val="bg2"/>
            </a:solidFill>
          </a:ln>
        </p:spPr>
        <p:style>
          <a:lnRef idx="0">
            <a:scrgbClr r="0" g="0" b="0"/>
          </a:lnRef>
          <a:fillRef idx="0">
            <a:scrgbClr r="0" g="0" b="0"/>
          </a:fillRef>
          <a:effectRef idx="0">
            <a:scrgbClr r="0" g="0" b="0"/>
          </a:effectRef>
          <a:fontRef idx="minor">
            <a:schemeClr val="lt1"/>
          </a:fontRef>
        </p:style>
        <p:txBody>
          <a:bodyPr>
            <a:normAutofit/>
          </a:bodyPr>
          <a:lstStyle/>
          <a:p>
            <a:pPr marL="0" indent="0" algn="ctr">
              <a:spcBef>
                <a:spcPts val="600"/>
              </a:spcBef>
              <a:buNone/>
            </a:pPr>
            <a:r>
              <a:rPr lang="en-US" sz="1400" b="1" dirty="0">
                <a:solidFill>
                  <a:schemeClr val="bg2"/>
                </a:solidFill>
              </a:rPr>
              <a:t>32 y/o female </a:t>
            </a:r>
          </a:p>
          <a:p>
            <a:pPr marL="0" indent="0" algn="ctr">
              <a:spcBef>
                <a:spcPts val="600"/>
              </a:spcBef>
              <a:buNone/>
            </a:pPr>
            <a:r>
              <a:rPr lang="en-US" sz="1400" b="1" dirty="0">
                <a:solidFill>
                  <a:schemeClr val="bg2"/>
                </a:solidFill>
              </a:rPr>
              <a:t>Dermatomyositis </a:t>
            </a:r>
          </a:p>
          <a:p>
            <a:pPr marL="0" indent="0" algn="ctr">
              <a:spcBef>
                <a:spcPts val="600"/>
              </a:spcBef>
              <a:buNone/>
            </a:pPr>
            <a:r>
              <a:rPr lang="en-US" sz="1400" b="1" dirty="0">
                <a:solidFill>
                  <a:schemeClr val="bg2"/>
                </a:solidFill>
              </a:rPr>
              <a:t>IVIG Therapy</a:t>
            </a:r>
          </a:p>
          <a:p>
            <a:pPr marL="0" indent="0" algn="ctr">
              <a:spcBef>
                <a:spcPts val="600"/>
              </a:spcBef>
              <a:buNone/>
            </a:pPr>
            <a:r>
              <a:rPr lang="en-US" sz="1400" b="1" dirty="0">
                <a:solidFill>
                  <a:schemeClr val="bg2"/>
                </a:solidFill>
              </a:rPr>
              <a:t>5 hours, 2x monthly</a:t>
            </a:r>
          </a:p>
          <a:p>
            <a:pPr marL="0" indent="0" algn="ctr">
              <a:spcBef>
                <a:spcPts val="600"/>
              </a:spcBef>
              <a:buNone/>
            </a:pPr>
            <a:r>
              <a:rPr lang="en-US" sz="1400" b="1" dirty="0">
                <a:solidFill>
                  <a:schemeClr val="bg2"/>
                </a:solidFill>
              </a:rPr>
              <a:t>Established Routine, Reduced Childcare Need, Cost</a:t>
            </a:r>
            <a:endParaRPr lang="en-US" sz="1800" b="1" dirty="0">
              <a:solidFill>
                <a:schemeClr val="bg2"/>
              </a:solidFill>
            </a:endParaRPr>
          </a:p>
        </p:txBody>
      </p:sp>
      <p:sp>
        <p:nvSpPr>
          <p:cNvPr id="3" name="Content Placeholder 2">
            <a:extLst>
              <a:ext uri="{FF2B5EF4-FFF2-40B4-BE49-F238E27FC236}">
                <a16:creationId xmlns:a16="http://schemas.microsoft.com/office/drawing/2014/main" id="{0E0D5F34-86C6-93E6-4703-108A90A7B2DD}"/>
              </a:ext>
            </a:extLst>
          </p:cNvPr>
          <p:cNvSpPr>
            <a:spLocks noGrp="1"/>
          </p:cNvSpPr>
          <p:nvPr>
            <p:ph sz="half" idx="2"/>
          </p:nvPr>
        </p:nvSpPr>
        <p:spPr>
          <a:xfrm>
            <a:off x="762000" y="4235887"/>
            <a:ext cx="3144520" cy="1773930"/>
          </a:xfrm>
          <a:prstGeom prst="flowChartAlternateProcess">
            <a:avLst/>
          </a:prstGeom>
          <a:noFill/>
          <a:ln w="57150">
            <a:solidFill>
              <a:schemeClr val="bg2"/>
            </a:solidFill>
          </a:ln>
        </p:spPr>
        <p:style>
          <a:lnRef idx="0">
            <a:scrgbClr r="0" g="0" b="0"/>
          </a:lnRef>
          <a:fillRef idx="0">
            <a:scrgbClr r="0" g="0" b="0"/>
          </a:fillRef>
          <a:effectRef idx="0">
            <a:scrgbClr r="0" g="0" b="0"/>
          </a:effectRef>
          <a:fontRef idx="minor">
            <a:schemeClr val="lt1"/>
          </a:fontRef>
        </p:style>
        <p:txBody>
          <a:bodyPr>
            <a:normAutofit/>
          </a:bodyPr>
          <a:lstStyle/>
          <a:p>
            <a:pPr marL="0" indent="0" algn="ctr">
              <a:spcBef>
                <a:spcPts val="600"/>
              </a:spcBef>
              <a:buNone/>
            </a:pPr>
            <a:r>
              <a:rPr lang="en-US" sz="1400" b="1" dirty="0">
                <a:solidFill>
                  <a:schemeClr val="bg2"/>
                </a:solidFill>
              </a:rPr>
              <a:t>66 y/o male </a:t>
            </a:r>
          </a:p>
          <a:p>
            <a:pPr marL="0" indent="0" algn="ctr">
              <a:spcBef>
                <a:spcPts val="600"/>
              </a:spcBef>
              <a:buNone/>
            </a:pPr>
            <a:r>
              <a:rPr lang="en-US" sz="1400" b="1" dirty="0">
                <a:solidFill>
                  <a:schemeClr val="bg2"/>
                </a:solidFill>
              </a:rPr>
              <a:t>Crohn’s Disease </a:t>
            </a:r>
          </a:p>
          <a:p>
            <a:pPr marL="0" indent="0" algn="ctr">
              <a:spcBef>
                <a:spcPts val="600"/>
              </a:spcBef>
              <a:buNone/>
            </a:pPr>
            <a:r>
              <a:rPr lang="en-US" sz="1400" b="1" dirty="0">
                <a:solidFill>
                  <a:schemeClr val="bg2"/>
                </a:solidFill>
              </a:rPr>
              <a:t>Anti-Inflammatory Therapy</a:t>
            </a:r>
          </a:p>
          <a:p>
            <a:pPr marL="0" indent="0" algn="ctr">
              <a:spcBef>
                <a:spcPts val="600"/>
              </a:spcBef>
              <a:buNone/>
            </a:pPr>
            <a:r>
              <a:rPr lang="en-US" sz="1400" b="1" dirty="0">
                <a:solidFill>
                  <a:schemeClr val="bg2"/>
                </a:solidFill>
              </a:rPr>
              <a:t>Non-ambulatory, comorbidities</a:t>
            </a:r>
          </a:p>
          <a:p>
            <a:pPr marL="0" indent="0" algn="ctr">
              <a:spcBef>
                <a:spcPts val="600"/>
              </a:spcBef>
              <a:buNone/>
            </a:pPr>
            <a:r>
              <a:rPr lang="en-US" sz="1400" b="1" dirty="0">
                <a:solidFill>
                  <a:schemeClr val="bg2"/>
                </a:solidFill>
              </a:rPr>
              <a:t>Lab monitoring, adherence, disease management</a:t>
            </a:r>
          </a:p>
        </p:txBody>
      </p:sp>
      <p:pic>
        <p:nvPicPr>
          <p:cNvPr id="10" name="Picture 9">
            <a:extLst>
              <a:ext uri="{FF2B5EF4-FFF2-40B4-BE49-F238E27FC236}">
                <a16:creationId xmlns:a16="http://schemas.microsoft.com/office/drawing/2014/main" id="{CBFA1628-66A4-F6D6-4A2C-E1356C4F1F53}"/>
              </a:ext>
            </a:extLst>
          </p:cNvPr>
          <p:cNvPicPr>
            <a:picLocks noChangeAspect="1"/>
          </p:cNvPicPr>
          <p:nvPr/>
        </p:nvPicPr>
        <p:blipFill>
          <a:blip r:embed="rId2">
            <a:extLst>
              <a:ext uri="{28A0092B-C50C-407E-A947-70E740481C1C}">
                <a14:useLocalDpi xmlns:a14="http://schemas.microsoft.com/office/drawing/2010/main" val="0"/>
              </a:ext>
            </a:extLst>
          </a:blip>
          <a:srcRect l="10820" r="21158"/>
          <a:stretch>
            <a:fillRect/>
          </a:stretch>
        </p:blipFill>
        <p:spPr>
          <a:xfrm>
            <a:off x="7914968" y="1685908"/>
            <a:ext cx="4315131" cy="4130522"/>
          </a:xfrm>
          <a:prstGeom prst="rect">
            <a:avLst/>
          </a:prstGeom>
          <a:ln>
            <a:noFill/>
          </a:ln>
          <a:effectLst>
            <a:outerShdw blurRad="190500" algn="tl" rotWithShape="0">
              <a:srgbClr val="000000">
                <a:alpha val="70000"/>
              </a:srgbClr>
            </a:outerShdw>
          </a:effectLst>
        </p:spPr>
      </p:pic>
      <p:sp>
        <p:nvSpPr>
          <p:cNvPr id="8" name="Content Placeholder 2">
            <a:extLst>
              <a:ext uri="{FF2B5EF4-FFF2-40B4-BE49-F238E27FC236}">
                <a16:creationId xmlns:a16="http://schemas.microsoft.com/office/drawing/2014/main" id="{D48720CC-14B3-04CB-D878-A5DA5AB00C49}"/>
              </a:ext>
            </a:extLst>
          </p:cNvPr>
          <p:cNvSpPr txBox="1">
            <a:spLocks/>
          </p:cNvSpPr>
          <p:nvPr/>
        </p:nvSpPr>
        <p:spPr>
          <a:xfrm>
            <a:off x="4277033" y="3091136"/>
            <a:ext cx="3144520" cy="1820560"/>
          </a:xfrm>
          <a:prstGeom prst="flowChartAlternateProcess">
            <a:avLst/>
          </a:prstGeom>
          <a:noFill/>
          <a:ln w="57150">
            <a:solidFill>
              <a:schemeClr val="bg2"/>
            </a:solidFill>
          </a:ln>
        </p:spPr>
        <p:style>
          <a:lnRef idx="0">
            <a:scrgbClr r="0" g="0" b="0"/>
          </a:lnRef>
          <a:fillRef idx="0">
            <a:scrgbClr r="0" g="0" b="0"/>
          </a:fillRef>
          <a:effectRef idx="0">
            <a:scrgbClr r="0" g="0" b="0"/>
          </a:effectRef>
          <a:fontRef idx="minor">
            <a:schemeClr val="lt1"/>
          </a:fontRef>
        </p:style>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400" b="1" i="0" u="none" strike="noStrike" kern="1200" cap="none" spc="0" normalizeH="0" baseline="0" noProof="0" dirty="0">
                <a:ln>
                  <a:noFill/>
                </a:ln>
                <a:solidFill>
                  <a:srgbClr val="0E2841"/>
                </a:solidFill>
                <a:effectLst/>
                <a:uLnTx/>
                <a:uFillTx/>
                <a:latin typeface="Aptos" panose="02110004020202020204"/>
                <a:ea typeface="+mn-ea"/>
                <a:cs typeface="+mn-cs"/>
              </a:rPr>
              <a:t>48 y/o female </a:t>
            </a:r>
          </a:p>
          <a:p>
            <a:pPr marL="0" marR="0" lvl="0" indent="0" algn="ctr"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400" b="1" i="0" u="none" strike="noStrike" kern="1200" cap="none" spc="0" normalizeH="0" baseline="0" noProof="0" dirty="0">
                <a:ln>
                  <a:noFill/>
                </a:ln>
                <a:solidFill>
                  <a:srgbClr val="0E2841"/>
                </a:solidFill>
                <a:effectLst/>
                <a:uLnTx/>
                <a:uFillTx/>
                <a:latin typeface="Aptos" panose="02110004020202020204"/>
                <a:ea typeface="+mn-ea"/>
                <a:cs typeface="+mn-cs"/>
              </a:rPr>
              <a:t>Primary Immunodeficiency</a:t>
            </a:r>
          </a:p>
          <a:p>
            <a:pPr marL="0" marR="0" lvl="0" indent="0" algn="ctr"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400" b="1" i="0" u="none" strike="noStrike" kern="1200" cap="none" spc="0" normalizeH="0" baseline="0" noProof="0" dirty="0">
                <a:ln>
                  <a:noFill/>
                </a:ln>
                <a:solidFill>
                  <a:srgbClr val="0E2841"/>
                </a:solidFill>
                <a:effectLst/>
                <a:uLnTx/>
                <a:uFillTx/>
                <a:latin typeface="Aptos" panose="02110004020202020204"/>
                <a:ea typeface="+mn-ea"/>
                <a:cs typeface="+mn-cs"/>
              </a:rPr>
              <a:t>IVIG Therapy  </a:t>
            </a:r>
          </a:p>
          <a:p>
            <a:pPr marL="0" marR="0" lvl="0" indent="0" algn="ctr"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400" b="1" i="0" u="none" strike="noStrike" kern="1200" cap="none" spc="0" normalizeH="0" baseline="0" noProof="0" dirty="0">
                <a:ln>
                  <a:noFill/>
                </a:ln>
                <a:solidFill>
                  <a:srgbClr val="0E2841"/>
                </a:solidFill>
                <a:effectLst/>
                <a:uLnTx/>
                <a:uFillTx/>
                <a:latin typeface="Aptos" panose="02110004020202020204"/>
                <a:ea typeface="+mn-ea"/>
                <a:cs typeface="+mn-cs"/>
              </a:rPr>
              <a:t>4 hours, 1x monthly  </a:t>
            </a:r>
          </a:p>
          <a:p>
            <a:pPr marL="0" marR="0" lvl="0" indent="0" algn="ctr"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400" b="1" i="0" u="none" strike="noStrike" kern="1200" cap="none" spc="0" normalizeH="0" baseline="0" noProof="0" dirty="0">
                <a:ln>
                  <a:noFill/>
                </a:ln>
                <a:solidFill>
                  <a:srgbClr val="0E2841"/>
                </a:solidFill>
                <a:effectLst/>
                <a:uLnTx/>
                <a:uFillTx/>
                <a:latin typeface="Aptos" panose="02110004020202020204"/>
                <a:ea typeface="+mn-ea"/>
                <a:cs typeface="+mn-cs"/>
              </a:rPr>
              <a:t>Increased adherence, eliminated transportation burden</a:t>
            </a:r>
          </a:p>
        </p:txBody>
      </p:sp>
      <p:cxnSp>
        <p:nvCxnSpPr>
          <p:cNvPr id="7" name="Straight Connector 6">
            <a:extLst>
              <a:ext uri="{FF2B5EF4-FFF2-40B4-BE49-F238E27FC236}">
                <a16:creationId xmlns:a16="http://schemas.microsoft.com/office/drawing/2014/main" id="{DFD971E4-3C19-AFCD-B7C5-E1D17F4675EA}"/>
              </a:ext>
            </a:extLst>
          </p:cNvPr>
          <p:cNvCxnSpPr/>
          <p:nvPr/>
        </p:nvCxnSpPr>
        <p:spPr>
          <a:xfrm>
            <a:off x="493295" y="6527132"/>
            <a:ext cx="11195384" cy="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34467362"/>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bg>
      <p:bgPr>
        <a:solidFill>
          <a:schemeClr val="bg2">
            <a:alpha val="80000"/>
          </a:schemeClr>
        </a:solidFill>
        <a:effectLst/>
      </p:bgPr>
    </p:bg>
    <p:spTree>
      <p:nvGrpSpPr>
        <p:cNvPr id="1" name="">
          <a:extLst>
            <a:ext uri="{FF2B5EF4-FFF2-40B4-BE49-F238E27FC236}">
              <a16:creationId xmlns:a16="http://schemas.microsoft.com/office/drawing/2014/main" id="{0600C250-7B94-DEE7-A99F-BAD412F60ED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260ACCD-ECA3-5237-62DE-13A733019BAE}"/>
              </a:ext>
            </a:extLst>
          </p:cNvPr>
          <p:cNvSpPr>
            <a:spLocks noGrp="1"/>
          </p:cNvSpPr>
          <p:nvPr>
            <p:ph type="title"/>
          </p:nvPr>
        </p:nvSpPr>
        <p:spPr>
          <a:xfrm>
            <a:off x="1600200" y="2644781"/>
            <a:ext cx="9144000" cy="1568437"/>
          </a:xfrm>
        </p:spPr>
        <p:txBody>
          <a:bodyPr vert="horz" lIns="91440" tIns="45720" rIns="91440" bIns="45720" rtlCol="0" anchor="b">
            <a:normAutofit/>
          </a:bodyPr>
          <a:lstStyle/>
          <a:p>
            <a:pPr algn="ctr"/>
            <a:r>
              <a:rPr lang="en-US" sz="8800" dirty="0">
                <a:solidFill>
                  <a:srgbClr val="FFFFFF"/>
                </a:solidFill>
              </a:rPr>
              <a:t>Tori Harrigill</a:t>
            </a:r>
          </a:p>
        </p:txBody>
      </p:sp>
      <p:sp>
        <p:nvSpPr>
          <p:cNvPr id="5" name="Subtitle 4">
            <a:extLst>
              <a:ext uri="{FF2B5EF4-FFF2-40B4-BE49-F238E27FC236}">
                <a16:creationId xmlns:a16="http://schemas.microsoft.com/office/drawing/2014/main" id="{43BE181C-1237-24F4-7062-EA8B40617FC5}"/>
              </a:ext>
            </a:extLst>
          </p:cNvPr>
          <p:cNvSpPr>
            <a:spLocks noGrp="1"/>
          </p:cNvSpPr>
          <p:nvPr>
            <p:ph type="body" idx="1"/>
          </p:nvPr>
        </p:nvSpPr>
        <p:spPr>
          <a:xfrm>
            <a:off x="-1" y="4624459"/>
            <a:ext cx="12192001" cy="1457503"/>
          </a:xfrm>
        </p:spPr>
        <p:txBody>
          <a:bodyPr vert="horz" lIns="91440" tIns="45720" rIns="91440" bIns="45720" rtlCol="0">
            <a:noAutofit/>
          </a:bodyPr>
          <a:lstStyle/>
          <a:p>
            <a:pPr algn="ctr">
              <a:lnSpc>
                <a:spcPct val="100000"/>
              </a:lnSpc>
            </a:pPr>
            <a:r>
              <a:rPr lang="en-US" sz="2000" dirty="0">
                <a:solidFill>
                  <a:schemeClr val="tx2"/>
                </a:solidFill>
                <a:latin typeface="Aptos" panose="020B0004020202020204" pitchFamily="34" charset="0"/>
              </a:rPr>
              <a:t>Director of Operations and Member, Sunray HHA TN, LLC </a:t>
            </a:r>
          </a:p>
          <a:p>
            <a:pPr algn="ctr">
              <a:lnSpc>
                <a:spcPct val="100000"/>
              </a:lnSpc>
            </a:pPr>
            <a:r>
              <a:rPr lang="en-US" sz="2000" dirty="0">
                <a:solidFill>
                  <a:schemeClr val="tx2"/>
                </a:solidFill>
                <a:latin typeface="Aptos" panose="020B0004020202020204" pitchFamily="34" charset="0"/>
              </a:rPr>
              <a:t>Director of Operations and Member, Sunray RX NSHTN, LLC d/b/a Vital Care of Franklin, TN </a:t>
            </a:r>
          </a:p>
        </p:txBody>
      </p:sp>
      <p:cxnSp>
        <p:nvCxnSpPr>
          <p:cNvPr id="20" name="Straight Connector 19">
            <a:extLst>
              <a:ext uri="{FF2B5EF4-FFF2-40B4-BE49-F238E27FC236}">
                <a16:creationId xmlns:a16="http://schemas.microsoft.com/office/drawing/2014/main" id="{3C78D7E4-DE03-1183-EE8B-E0DE074D03AA}"/>
              </a:ext>
            </a:extLst>
          </p:cNvPr>
          <p:cNvCxnSpPr>
            <a:cxnSpLocks/>
          </p:cNvCxnSpPr>
          <p:nvPr/>
        </p:nvCxnSpPr>
        <p:spPr>
          <a:xfrm>
            <a:off x="2436395" y="4317654"/>
            <a:ext cx="7471610" cy="0"/>
          </a:xfrm>
          <a:prstGeom prst="line">
            <a:avLst/>
          </a:prstGeom>
          <a:ln w="3810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0F12BF88-4D05-8FCE-17B6-DFAA1A229664}"/>
              </a:ext>
            </a:extLst>
          </p:cNvPr>
          <p:cNvCxnSpPr/>
          <p:nvPr/>
        </p:nvCxnSpPr>
        <p:spPr>
          <a:xfrm>
            <a:off x="493295" y="6527132"/>
            <a:ext cx="11195384" cy="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31287663"/>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7DBE6B7-87FB-3938-F57A-2D1EB294669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5488170-6BA3-733C-713B-B4834D8E9177}"/>
              </a:ext>
            </a:extLst>
          </p:cNvPr>
          <p:cNvSpPr>
            <a:spLocks noGrp="1"/>
          </p:cNvSpPr>
          <p:nvPr>
            <p:ph type="title"/>
          </p:nvPr>
        </p:nvSpPr>
        <p:spPr>
          <a:xfrm>
            <a:off x="146957" y="212527"/>
            <a:ext cx="10515600" cy="1325563"/>
          </a:xfrm>
        </p:spPr>
        <p:txBody>
          <a:bodyPr>
            <a:normAutofit/>
          </a:bodyPr>
          <a:lstStyle/>
          <a:p>
            <a:r>
              <a:rPr lang="en-US" sz="4100" dirty="0">
                <a:solidFill>
                  <a:schemeClr val="bg2"/>
                </a:solidFill>
              </a:rPr>
              <a:t>Vital Care of Franklin, TN Overview </a:t>
            </a:r>
          </a:p>
        </p:txBody>
      </p:sp>
      <p:sp>
        <p:nvSpPr>
          <p:cNvPr id="6" name="Content Placeholder 5">
            <a:extLst>
              <a:ext uri="{FF2B5EF4-FFF2-40B4-BE49-F238E27FC236}">
                <a16:creationId xmlns:a16="http://schemas.microsoft.com/office/drawing/2014/main" id="{8525DF89-D61B-C782-7AB3-DE252ADBF372}"/>
              </a:ext>
            </a:extLst>
          </p:cNvPr>
          <p:cNvSpPr>
            <a:spLocks noGrp="1"/>
          </p:cNvSpPr>
          <p:nvPr>
            <p:ph sz="half" idx="1"/>
          </p:nvPr>
        </p:nvSpPr>
        <p:spPr>
          <a:xfrm>
            <a:off x="305373" y="1529380"/>
            <a:ext cx="11886627" cy="5078184"/>
          </a:xfrm>
        </p:spPr>
        <p:txBody>
          <a:bodyPr>
            <a:normAutofit fontScale="92500"/>
          </a:bodyPr>
          <a:lstStyle/>
          <a:p>
            <a:r>
              <a:rPr lang="en-US" sz="3200" dirty="0">
                <a:solidFill>
                  <a:schemeClr val="bg2"/>
                </a:solidFill>
              </a:rPr>
              <a:t>Locally operated with national support </a:t>
            </a:r>
          </a:p>
          <a:p>
            <a:r>
              <a:rPr lang="en-US" sz="3200" dirty="0">
                <a:solidFill>
                  <a:schemeClr val="bg2"/>
                </a:solidFill>
              </a:rPr>
              <a:t>State of the art compounding pharmacy </a:t>
            </a:r>
          </a:p>
          <a:p>
            <a:r>
              <a:rPr lang="en-US" sz="3200" dirty="0">
                <a:solidFill>
                  <a:schemeClr val="bg2"/>
                </a:solidFill>
              </a:rPr>
              <a:t>Private infusion suites. One currently attached to the pharmacy (Franklin) and two more opening next year (Shelbyville and Lebanon)</a:t>
            </a:r>
          </a:p>
          <a:p>
            <a:r>
              <a:rPr lang="en-US" sz="3200" dirty="0">
                <a:solidFill>
                  <a:schemeClr val="bg2"/>
                </a:solidFill>
              </a:rPr>
              <a:t>ACHC Accredited with additional accreditation by ACHC pending </a:t>
            </a:r>
          </a:p>
          <a:p>
            <a:r>
              <a:rPr lang="en-US" sz="3200" dirty="0">
                <a:solidFill>
                  <a:schemeClr val="bg2"/>
                </a:solidFill>
              </a:rPr>
              <a:t>Ability to accept all major commercial insurance carriers (both local and national)</a:t>
            </a:r>
          </a:p>
          <a:p>
            <a:r>
              <a:rPr lang="en-US" sz="3200" dirty="0">
                <a:solidFill>
                  <a:schemeClr val="bg2"/>
                </a:solidFill>
              </a:rPr>
              <a:t>Excellent product accessibility through trade partnerships</a:t>
            </a:r>
          </a:p>
          <a:p>
            <a:r>
              <a:rPr lang="en-US" sz="3200" dirty="0">
                <a:solidFill>
                  <a:schemeClr val="bg2"/>
                </a:solidFill>
              </a:rPr>
              <a:t>Patient and Caregiver education provided to patients at time of service  </a:t>
            </a:r>
            <a:endParaRPr lang="en-US" sz="2200" dirty="0">
              <a:solidFill>
                <a:schemeClr val="bg2"/>
              </a:solidFill>
            </a:endParaRPr>
          </a:p>
        </p:txBody>
      </p:sp>
      <p:cxnSp>
        <p:nvCxnSpPr>
          <p:cNvPr id="5" name="Straight Connector 4">
            <a:extLst>
              <a:ext uri="{FF2B5EF4-FFF2-40B4-BE49-F238E27FC236}">
                <a16:creationId xmlns:a16="http://schemas.microsoft.com/office/drawing/2014/main" id="{1BD4A48E-2010-300E-D1AD-A77F96924D18}"/>
              </a:ext>
            </a:extLst>
          </p:cNvPr>
          <p:cNvCxnSpPr/>
          <p:nvPr/>
        </p:nvCxnSpPr>
        <p:spPr>
          <a:xfrm>
            <a:off x="493295" y="6527132"/>
            <a:ext cx="11195384" cy="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32921344"/>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93D59551-16AB-5E4C-E09D-E7136D3BFEF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0A4FC1C-AFE8-BA6C-2BA9-7FE23F150EBE}"/>
              </a:ext>
            </a:extLst>
          </p:cNvPr>
          <p:cNvSpPr>
            <a:spLocks noGrp="1"/>
          </p:cNvSpPr>
          <p:nvPr>
            <p:ph type="title"/>
          </p:nvPr>
        </p:nvSpPr>
        <p:spPr>
          <a:xfrm>
            <a:off x="838200" y="620742"/>
            <a:ext cx="10515600" cy="1325563"/>
          </a:xfrm>
        </p:spPr>
        <p:txBody>
          <a:bodyPr>
            <a:normAutofit/>
          </a:bodyPr>
          <a:lstStyle/>
          <a:p>
            <a:r>
              <a:rPr lang="en-US" sz="4100" dirty="0">
                <a:solidFill>
                  <a:srgbClr val="FFFFFF"/>
                </a:solidFill>
              </a:rPr>
              <a:t>Sunray HHA TN Home Health Benefits</a:t>
            </a:r>
          </a:p>
        </p:txBody>
      </p:sp>
      <p:sp>
        <p:nvSpPr>
          <p:cNvPr id="2" name="Content Placeholder 1">
            <a:extLst>
              <a:ext uri="{FF2B5EF4-FFF2-40B4-BE49-F238E27FC236}">
                <a16:creationId xmlns:a16="http://schemas.microsoft.com/office/drawing/2014/main" id="{8341C21A-0690-0991-74B8-7B7D541EC252}"/>
              </a:ext>
            </a:extLst>
          </p:cNvPr>
          <p:cNvSpPr>
            <a:spLocks noGrp="1"/>
          </p:cNvSpPr>
          <p:nvPr>
            <p:ph sz="half" idx="1"/>
          </p:nvPr>
        </p:nvSpPr>
        <p:spPr>
          <a:xfrm>
            <a:off x="537412" y="2163482"/>
            <a:ext cx="5097780" cy="4104958"/>
          </a:xfrm>
          <a:ln w="57150">
            <a:solidFill>
              <a:schemeClr val="tx1"/>
            </a:solidFill>
          </a:ln>
        </p:spPr>
        <p:txBody>
          <a:bodyPr>
            <a:normAutofit/>
          </a:bodyPr>
          <a:lstStyle/>
          <a:p>
            <a:pPr marL="0" indent="0" algn="ctr">
              <a:lnSpc>
                <a:spcPct val="150000"/>
              </a:lnSpc>
              <a:spcBef>
                <a:spcPts val="1200"/>
              </a:spcBef>
              <a:buNone/>
            </a:pPr>
            <a:r>
              <a:rPr lang="en-US" sz="3000" b="1">
                <a:solidFill>
                  <a:srgbClr val="FFFFFF"/>
                </a:solidFill>
              </a:rPr>
              <a:t>Patient Benefits</a:t>
            </a:r>
          </a:p>
          <a:p>
            <a:pPr>
              <a:spcBef>
                <a:spcPts val="1200"/>
              </a:spcBef>
            </a:pPr>
            <a:r>
              <a:rPr lang="en-US" sz="3000">
                <a:solidFill>
                  <a:srgbClr val="FFFFFF"/>
                </a:solidFill>
              </a:rPr>
              <a:t>Improves patient outcomes and quality of life </a:t>
            </a:r>
          </a:p>
          <a:p>
            <a:pPr>
              <a:spcBef>
                <a:spcPts val="1200"/>
              </a:spcBef>
            </a:pPr>
            <a:r>
              <a:rPr lang="en-US" sz="3000">
                <a:solidFill>
                  <a:srgbClr val="FFFFFF"/>
                </a:solidFill>
              </a:rPr>
              <a:t>Reduces patient care burden </a:t>
            </a:r>
          </a:p>
          <a:p>
            <a:pPr>
              <a:spcBef>
                <a:spcPts val="1200"/>
              </a:spcBef>
            </a:pPr>
            <a:r>
              <a:rPr lang="en-US" sz="3000">
                <a:solidFill>
                  <a:srgbClr val="FFFFFF"/>
                </a:solidFill>
              </a:rPr>
              <a:t>Enhanced flexibility and choice </a:t>
            </a:r>
          </a:p>
          <a:p>
            <a:endParaRPr lang="en-US" sz="2400">
              <a:solidFill>
                <a:srgbClr val="FFFFFF"/>
              </a:solidFill>
            </a:endParaRPr>
          </a:p>
        </p:txBody>
      </p:sp>
      <p:sp>
        <p:nvSpPr>
          <p:cNvPr id="6" name="Content Placeholder 5">
            <a:extLst>
              <a:ext uri="{FF2B5EF4-FFF2-40B4-BE49-F238E27FC236}">
                <a16:creationId xmlns:a16="http://schemas.microsoft.com/office/drawing/2014/main" id="{427CE296-1BD1-EF05-8C6D-641D1ED70515}"/>
              </a:ext>
            </a:extLst>
          </p:cNvPr>
          <p:cNvSpPr>
            <a:spLocks noGrp="1"/>
          </p:cNvSpPr>
          <p:nvPr>
            <p:ph sz="half" idx="2"/>
          </p:nvPr>
        </p:nvSpPr>
        <p:spPr>
          <a:xfrm>
            <a:off x="6556808" y="2163482"/>
            <a:ext cx="5097780" cy="4104958"/>
          </a:xfrm>
          <a:ln w="57150">
            <a:solidFill>
              <a:schemeClr val="tx1"/>
            </a:solidFill>
          </a:ln>
        </p:spPr>
        <p:txBody>
          <a:bodyPr>
            <a:normAutofit/>
          </a:bodyPr>
          <a:lstStyle/>
          <a:p>
            <a:pPr marL="0" indent="0" algn="ctr">
              <a:lnSpc>
                <a:spcPct val="150000"/>
              </a:lnSpc>
              <a:buNone/>
            </a:pPr>
            <a:r>
              <a:rPr lang="en-US" sz="3000" b="1">
                <a:solidFill>
                  <a:srgbClr val="FFFFFF"/>
                </a:solidFill>
              </a:rPr>
              <a:t>Provider / System Benefits </a:t>
            </a:r>
          </a:p>
          <a:p>
            <a:r>
              <a:rPr lang="en-US" sz="3000">
                <a:solidFill>
                  <a:srgbClr val="FFFFFF"/>
                </a:solidFill>
              </a:rPr>
              <a:t>Cost-effective care in lower-acuity settings </a:t>
            </a:r>
          </a:p>
          <a:p>
            <a:r>
              <a:rPr lang="en-US" sz="3000">
                <a:solidFill>
                  <a:srgbClr val="FFFFFF"/>
                </a:solidFill>
              </a:rPr>
              <a:t>Care coordination across the service area </a:t>
            </a:r>
          </a:p>
        </p:txBody>
      </p:sp>
      <p:cxnSp>
        <p:nvCxnSpPr>
          <p:cNvPr id="7" name="Straight Connector 6">
            <a:extLst>
              <a:ext uri="{FF2B5EF4-FFF2-40B4-BE49-F238E27FC236}">
                <a16:creationId xmlns:a16="http://schemas.microsoft.com/office/drawing/2014/main" id="{6AAA836E-9887-60FB-4ABE-1A8156F34A0F}"/>
              </a:ext>
            </a:extLst>
          </p:cNvPr>
          <p:cNvCxnSpPr/>
          <p:nvPr/>
        </p:nvCxnSpPr>
        <p:spPr>
          <a:xfrm>
            <a:off x="493295" y="6527132"/>
            <a:ext cx="11195384"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82111725"/>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056AED4F-A7D8-BF3F-2843-F2A5B2DEC45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874FFEE-1AE6-54A7-00ED-92E2D0E57C65}"/>
              </a:ext>
            </a:extLst>
          </p:cNvPr>
          <p:cNvSpPr>
            <a:spLocks noGrp="1"/>
          </p:cNvSpPr>
          <p:nvPr>
            <p:ph type="title"/>
          </p:nvPr>
        </p:nvSpPr>
        <p:spPr>
          <a:xfrm>
            <a:off x="838200" y="620742"/>
            <a:ext cx="10515600" cy="1325563"/>
          </a:xfrm>
        </p:spPr>
        <p:txBody>
          <a:bodyPr vert="horz" lIns="91440" tIns="45720" rIns="91440" bIns="45720" rtlCol="0">
            <a:normAutofit/>
          </a:bodyPr>
          <a:lstStyle/>
          <a:p>
            <a:r>
              <a:rPr lang="en-US" kern="1200">
                <a:solidFill>
                  <a:srgbClr val="FFFFFF"/>
                </a:solidFill>
                <a:latin typeface="+mj-lt"/>
                <a:ea typeface="+mj-ea"/>
                <a:cs typeface="+mj-cs"/>
              </a:rPr>
              <a:t>Barriers to Home Care </a:t>
            </a:r>
          </a:p>
        </p:txBody>
      </p:sp>
      <p:sp>
        <p:nvSpPr>
          <p:cNvPr id="6" name="Content Placeholder 5">
            <a:extLst>
              <a:ext uri="{FF2B5EF4-FFF2-40B4-BE49-F238E27FC236}">
                <a16:creationId xmlns:a16="http://schemas.microsoft.com/office/drawing/2014/main" id="{794D876C-F6D9-65F8-271D-67BDCA5BF995}"/>
              </a:ext>
            </a:extLst>
          </p:cNvPr>
          <p:cNvSpPr>
            <a:spLocks noGrp="1"/>
          </p:cNvSpPr>
          <p:nvPr>
            <p:ph sz="half" idx="1"/>
          </p:nvPr>
        </p:nvSpPr>
        <p:spPr>
          <a:xfrm>
            <a:off x="838200" y="1696074"/>
            <a:ext cx="10173929" cy="4541184"/>
          </a:xfrm>
        </p:spPr>
        <p:txBody>
          <a:bodyPr vert="horz" lIns="91440" tIns="45720" rIns="91440" bIns="45720" rtlCol="0">
            <a:normAutofit fontScale="92500" lnSpcReduction="20000"/>
          </a:bodyPr>
          <a:lstStyle/>
          <a:p>
            <a:pPr marL="0" indent="0">
              <a:lnSpc>
                <a:spcPct val="110000"/>
              </a:lnSpc>
              <a:spcBef>
                <a:spcPts val="1200"/>
              </a:spcBef>
              <a:buNone/>
            </a:pPr>
            <a:r>
              <a:rPr lang="en-US">
                <a:solidFill>
                  <a:srgbClr val="FFFFFF"/>
                </a:solidFill>
              </a:rPr>
              <a:t>Unlike traditional home health agencies, we are designed to: </a:t>
            </a:r>
          </a:p>
          <a:p>
            <a:pPr lvl="1">
              <a:lnSpc>
                <a:spcPct val="110000"/>
              </a:lnSpc>
              <a:spcBef>
                <a:spcPts val="1200"/>
              </a:spcBef>
            </a:pPr>
            <a:r>
              <a:rPr lang="en-US" sz="2800">
                <a:solidFill>
                  <a:srgbClr val="FFFFFF"/>
                </a:solidFill>
              </a:rPr>
              <a:t>Deliver first-dose and specialty infusion therapy safely and efficiently </a:t>
            </a:r>
          </a:p>
          <a:p>
            <a:pPr lvl="1">
              <a:lnSpc>
                <a:spcPct val="110000"/>
              </a:lnSpc>
              <a:spcBef>
                <a:spcPts val="1200"/>
              </a:spcBef>
            </a:pPr>
            <a:r>
              <a:rPr lang="en-US" sz="2800">
                <a:solidFill>
                  <a:srgbClr val="FFFFFF"/>
                </a:solidFill>
              </a:rPr>
              <a:t>Provide flexible, patient-centered scheduling without visit constraints</a:t>
            </a:r>
          </a:p>
          <a:p>
            <a:pPr lvl="1">
              <a:lnSpc>
                <a:spcPct val="110000"/>
              </a:lnSpc>
              <a:spcBef>
                <a:spcPts val="1200"/>
              </a:spcBef>
            </a:pPr>
            <a:r>
              <a:rPr lang="en-US" sz="2800">
                <a:solidFill>
                  <a:srgbClr val="FFFFFF"/>
                </a:solidFill>
              </a:rPr>
              <a:t>Serve patients in rural or underserved areas with highly trained nurses </a:t>
            </a:r>
          </a:p>
          <a:p>
            <a:pPr lvl="1">
              <a:lnSpc>
                <a:spcPct val="110000"/>
              </a:lnSpc>
              <a:spcBef>
                <a:spcPts val="1200"/>
              </a:spcBef>
            </a:pPr>
            <a:r>
              <a:rPr lang="en-US" sz="2800">
                <a:solidFill>
                  <a:srgbClr val="FFFFFF"/>
                </a:solidFill>
              </a:rPr>
              <a:t>Focus on providing dedicated infusion nursing support only </a:t>
            </a:r>
          </a:p>
          <a:p>
            <a:pPr lvl="1">
              <a:lnSpc>
                <a:spcPct val="110000"/>
              </a:lnSpc>
              <a:spcBef>
                <a:spcPts val="1200"/>
              </a:spcBef>
            </a:pPr>
            <a:r>
              <a:rPr lang="en-US" sz="2800">
                <a:solidFill>
                  <a:srgbClr val="FFFFFF"/>
                </a:solidFill>
              </a:rPr>
              <a:t>Bring infusion care to patients at home, regardless of traditional eligibility restrictions </a:t>
            </a:r>
          </a:p>
        </p:txBody>
      </p:sp>
      <p:cxnSp>
        <p:nvCxnSpPr>
          <p:cNvPr id="5" name="Straight Connector 4">
            <a:extLst>
              <a:ext uri="{FF2B5EF4-FFF2-40B4-BE49-F238E27FC236}">
                <a16:creationId xmlns:a16="http://schemas.microsoft.com/office/drawing/2014/main" id="{0F45E237-30FD-A78D-B055-1F5BFB2D9A82}"/>
              </a:ext>
            </a:extLst>
          </p:cNvPr>
          <p:cNvCxnSpPr/>
          <p:nvPr/>
        </p:nvCxnSpPr>
        <p:spPr>
          <a:xfrm>
            <a:off x="493295" y="6527132"/>
            <a:ext cx="11195384"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51525784"/>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ED16507-1FD3-295F-A045-59CE09D3E57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9E0DFC5-7CE6-C248-988B-DDBEC96D88D0}"/>
              </a:ext>
            </a:extLst>
          </p:cNvPr>
          <p:cNvSpPr>
            <a:spLocks noGrp="1"/>
          </p:cNvSpPr>
          <p:nvPr>
            <p:ph type="title"/>
          </p:nvPr>
        </p:nvSpPr>
        <p:spPr>
          <a:xfrm>
            <a:off x="838200" y="620742"/>
            <a:ext cx="10515600" cy="1325563"/>
          </a:xfrm>
        </p:spPr>
        <p:txBody>
          <a:bodyPr vert="horz" lIns="91440" tIns="45720" rIns="91440" bIns="45720" rtlCol="0">
            <a:normAutofit/>
          </a:bodyPr>
          <a:lstStyle/>
          <a:p>
            <a:r>
              <a:rPr lang="en-US" sz="4100" kern="1200" dirty="0">
                <a:solidFill>
                  <a:schemeClr val="bg2"/>
                </a:solidFill>
                <a:latin typeface="+mj-lt"/>
                <a:ea typeface="+mj-ea"/>
                <a:cs typeface="+mj-cs"/>
              </a:rPr>
              <a:t>Commitment to Quality </a:t>
            </a:r>
          </a:p>
        </p:txBody>
      </p:sp>
      <p:sp>
        <p:nvSpPr>
          <p:cNvPr id="6" name="Content Placeholder 5">
            <a:extLst>
              <a:ext uri="{FF2B5EF4-FFF2-40B4-BE49-F238E27FC236}">
                <a16:creationId xmlns:a16="http://schemas.microsoft.com/office/drawing/2014/main" id="{655E5D58-8438-AB56-E219-50BA3D399A93}"/>
              </a:ext>
            </a:extLst>
          </p:cNvPr>
          <p:cNvSpPr>
            <a:spLocks noGrp="1"/>
          </p:cNvSpPr>
          <p:nvPr>
            <p:ph sz="half" idx="1"/>
          </p:nvPr>
        </p:nvSpPr>
        <p:spPr>
          <a:xfrm>
            <a:off x="653143" y="1646912"/>
            <a:ext cx="11380441" cy="4590343"/>
          </a:xfrm>
        </p:spPr>
        <p:txBody>
          <a:bodyPr vert="horz" lIns="91440" tIns="45720" rIns="91440" bIns="45720" rtlCol="0">
            <a:normAutofit fontScale="85000" lnSpcReduction="20000"/>
          </a:bodyPr>
          <a:lstStyle/>
          <a:p>
            <a:pPr>
              <a:lnSpc>
                <a:spcPct val="150000"/>
              </a:lnSpc>
            </a:pPr>
            <a:r>
              <a:rPr lang="en-US" sz="2400" dirty="0">
                <a:solidFill>
                  <a:schemeClr val="bg2"/>
                </a:solidFill>
              </a:rPr>
              <a:t>Performance Improvement Program</a:t>
            </a:r>
          </a:p>
          <a:p>
            <a:pPr>
              <a:lnSpc>
                <a:spcPct val="150000"/>
              </a:lnSpc>
            </a:pPr>
            <a:r>
              <a:rPr lang="en-US" sz="2400" dirty="0">
                <a:solidFill>
                  <a:schemeClr val="bg2"/>
                </a:solidFill>
              </a:rPr>
              <a:t>Quality Management Program</a:t>
            </a:r>
          </a:p>
          <a:p>
            <a:pPr>
              <a:lnSpc>
                <a:spcPct val="150000"/>
              </a:lnSpc>
            </a:pPr>
            <a:r>
              <a:rPr lang="en-US" sz="2400" dirty="0">
                <a:solidFill>
                  <a:schemeClr val="bg2"/>
                </a:solidFill>
              </a:rPr>
              <a:t>Corporate-supported Compliance Program including a “Regulatory and Compliance Playbook” developed by our PIC and Operations Team, in conjunction with Vital Care Corporate</a:t>
            </a:r>
          </a:p>
          <a:p>
            <a:pPr>
              <a:lnSpc>
                <a:spcPct val="150000"/>
              </a:lnSpc>
            </a:pPr>
            <a:r>
              <a:rPr lang="en-US" sz="2400" dirty="0">
                <a:solidFill>
                  <a:schemeClr val="bg2"/>
                </a:solidFill>
              </a:rPr>
              <a:t>Highly trained infusion nurses will be employed, in addition to established subcontracted nursing relationships for immediate back up support </a:t>
            </a:r>
          </a:p>
          <a:p>
            <a:pPr>
              <a:lnSpc>
                <a:spcPct val="150000"/>
              </a:lnSpc>
            </a:pPr>
            <a:r>
              <a:rPr lang="en-US" sz="2400" dirty="0">
                <a:solidFill>
                  <a:schemeClr val="bg2"/>
                </a:solidFill>
              </a:rPr>
              <a:t>Standardized policies and procedures </a:t>
            </a:r>
          </a:p>
          <a:p>
            <a:pPr>
              <a:lnSpc>
                <a:spcPct val="150000"/>
              </a:lnSpc>
            </a:pPr>
            <a:r>
              <a:rPr lang="en-US" sz="2400" dirty="0">
                <a:solidFill>
                  <a:schemeClr val="bg2"/>
                </a:solidFill>
              </a:rPr>
              <a:t>Established relationships with suppliers, providers, payors, etc. </a:t>
            </a:r>
          </a:p>
          <a:p>
            <a:pPr>
              <a:lnSpc>
                <a:spcPct val="150000"/>
              </a:lnSpc>
            </a:pPr>
            <a:r>
              <a:rPr lang="en-US" sz="2400" dirty="0">
                <a:solidFill>
                  <a:schemeClr val="bg2"/>
                </a:solidFill>
              </a:rPr>
              <a:t>Proven history of quality service across Vital Care locations nation wide </a:t>
            </a:r>
          </a:p>
        </p:txBody>
      </p:sp>
      <p:cxnSp>
        <p:nvCxnSpPr>
          <p:cNvPr id="5" name="Straight Connector 4">
            <a:extLst>
              <a:ext uri="{FF2B5EF4-FFF2-40B4-BE49-F238E27FC236}">
                <a16:creationId xmlns:a16="http://schemas.microsoft.com/office/drawing/2014/main" id="{C0E318E8-CF1C-431C-BFC2-7FF599AE4DD0}"/>
              </a:ext>
            </a:extLst>
          </p:cNvPr>
          <p:cNvCxnSpPr/>
          <p:nvPr/>
        </p:nvCxnSpPr>
        <p:spPr>
          <a:xfrm>
            <a:off x="493295" y="6527132"/>
            <a:ext cx="11195384" cy="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61655812"/>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The image is a letter from the Health Services and Development Agency to Sunray RX NSHTN, LLC, addressing their role as a franchisee of Vital Care Infusion Services, detailing the support services provided by Vital Care, including business planning, operational guidance, and compliance consultation.&#10;&#10;AI-generated content may be incorrect.">
            <a:extLst>
              <a:ext uri="{FF2B5EF4-FFF2-40B4-BE49-F238E27FC236}">
                <a16:creationId xmlns:a16="http://schemas.microsoft.com/office/drawing/2014/main" id="{66030896-5C20-23DC-4ED0-FF4BD4DBCDFB}"/>
              </a:ext>
            </a:extLst>
          </p:cNvPr>
          <p:cNvPicPr>
            <a:picLocks noChangeAspect="1"/>
          </p:cNvPicPr>
          <p:nvPr/>
        </p:nvPicPr>
        <p:blipFill>
          <a:blip r:embed="rId2"/>
          <a:stretch>
            <a:fillRect/>
          </a:stretch>
        </p:blipFill>
        <p:spPr>
          <a:xfrm>
            <a:off x="549555" y="196025"/>
            <a:ext cx="5310681" cy="6661975"/>
          </a:xfrm>
          <a:prstGeom prst="rect">
            <a:avLst/>
          </a:prstGeom>
        </p:spPr>
      </p:pic>
      <p:sp>
        <p:nvSpPr>
          <p:cNvPr id="7" name="TextBox 6">
            <a:extLst>
              <a:ext uri="{FF2B5EF4-FFF2-40B4-BE49-F238E27FC236}">
                <a16:creationId xmlns:a16="http://schemas.microsoft.com/office/drawing/2014/main" id="{39142DAD-8BBA-4F32-B846-068EFECD59CB}"/>
              </a:ext>
            </a:extLst>
          </p:cNvPr>
          <p:cNvSpPr txBox="1"/>
          <p:nvPr/>
        </p:nvSpPr>
        <p:spPr>
          <a:xfrm>
            <a:off x="6942667" y="677333"/>
            <a:ext cx="4699778" cy="5078313"/>
          </a:xfrm>
          <a:prstGeom prst="rect">
            <a:avLst/>
          </a:prstGeom>
          <a:noFill/>
        </p:spPr>
        <p:txBody>
          <a:bodyPr wrap="square" rtlCol="0">
            <a:spAutoFit/>
          </a:bodyPr>
          <a:lstStyle/>
          <a:p>
            <a:pPr algn="ctr"/>
            <a:r>
              <a:rPr lang="en-US" sz="5400" dirty="0"/>
              <a:t>Additional Letter of Support from Vital Care Infusion Services, LLC </a:t>
            </a:r>
          </a:p>
        </p:txBody>
      </p:sp>
    </p:spTree>
    <p:extLst>
      <p:ext uri="{BB962C8B-B14F-4D97-AF65-F5344CB8AC3E}">
        <p14:creationId xmlns:p14="http://schemas.microsoft.com/office/powerpoint/2010/main" val="2933854600"/>
      </p:ext>
    </p:extLst>
  </p:cSld>
  <p:clrMapOvr>
    <a:masterClrMapping/>
  </p:clrMapOvr>
</p:sld>
</file>

<file path=ppt/slides/slide17.xml><?xml version="1.0" encoding="utf-8"?>
<p:sld xmlns:a16="http://schemas.microsoft.com/office/drawing/2014/main" xmlns:adec="http://schemas.microsoft.com/office/drawing/2017/decorative" xmlns:p16="http://schemas.microsoft.com/office/powerpoint/2015/main" xmlns:p14="http://schemas.microsoft.com/office/powerpoint/2010/main"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4DEBCA28-FCE1-4937-B6DC-18654C774A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80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1CC6216-6F2D-6413-2F83-F05B051FDF49}"/>
              </a:ext>
            </a:extLst>
          </p:cNvPr>
          <p:cNvSpPr>
            <a:spLocks noGrp="1"/>
          </p:cNvSpPr>
          <p:nvPr>
            <p:ph type="title"/>
          </p:nvPr>
        </p:nvSpPr>
        <p:spPr>
          <a:xfrm>
            <a:off x="8753717" y="259347"/>
            <a:ext cx="3228281" cy="5895821"/>
          </a:xfrm>
        </p:spPr>
        <p:txBody>
          <a:bodyPr vert="horz" lIns="91440" tIns="45720" rIns="91440" bIns="45720" rtlCol="0" anchor="ctr">
            <a:normAutofit/>
          </a:bodyPr>
          <a:lstStyle/>
          <a:p>
            <a:pPr algn="ctr"/>
            <a:r>
              <a:rPr lang="en-US" sz="5200" kern="1200" dirty="0">
                <a:solidFill>
                  <a:schemeClr val="tx1"/>
                </a:solidFill>
                <a:latin typeface="+mj-lt"/>
                <a:ea typeface="+mj-ea"/>
                <a:cs typeface="+mj-cs"/>
              </a:rPr>
              <a:t>Additional Letters of Support (10 additional, 14 total)</a:t>
            </a:r>
          </a:p>
        </p:txBody>
      </p:sp>
      <p:pic>
        <p:nvPicPr>
          <p:cNvPr id="9" name="Picture 8">
            <a:extLst>
              <a:ext uri="{FF2B5EF4-FFF2-40B4-BE49-F238E27FC236}">
                <a16:creationId xmlns:a16="http://schemas.microsoft.com/office/drawing/2014/main" id="{22E0EBD1-C1F8-F54E-F997-4743F4458DCC}"/>
              </a:ext>
            </a:extLst>
          </p:cNvPr>
          <p:cNvPicPr>
            <a:picLocks noChangeAspect="1"/>
          </p:cNvPicPr>
          <p:nvPr/>
        </p:nvPicPr>
        <p:blipFill>
          <a:blip r:embed="rId2"/>
          <a:srcRect l="3371" r="9187" b="-1"/>
          <a:stretch>
            <a:fillRect/>
          </a:stretch>
        </p:blipFill>
        <p:spPr>
          <a:xfrm>
            <a:off x="-44939" y="229895"/>
            <a:ext cx="2221168" cy="3107261"/>
          </a:xfrm>
          <a:prstGeom prst="rect">
            <a:avLst/>
          </a:prstGeom>
        </p:spPr>
      </p:pic>
      <p:pic>
        <p:nvPicPr>
          <p:cNvPr id="11" name="Content Placeholder 10" descr="A referral coordinator supports a dermatology practice in their application for certification to provide specialized infusion nursing services at home.&#10;&#10;AI-generated content may be incorrect.">
            <a:extLst>
              <a:ext uri="{FF2B5EF4-FFF2-40B4-BE49-F238E27FC236}">
                <a16:creationId xmlns:a16="http://schemas.microsoft.com/office/drawing/2014/main" id="{34FE82C7-D3C7-F6C0-88B9-0051C61514DB}"/>
              </a:ext>
            </a:extLst>
          </p:cNvPr>
          <p:cNvPicPr>
            <a:picLocks noGrp="1" noChangeAspect="1"/>
          </p:cNvPicPr>
          <p:nvPr>
            <p:ph idx="1"/>
          </p:nvPr>
        </p:nvPicPr>
        <p:blipFill>
          <a:blip r:embed="rId3"/>
          <a:srcRect l="6582" r="8065" b="-1"/>
          <a:stretch>
            <a:fillRect/>
          </a:stretch>
        </p:blipFill>
        <p:spPr>
          <a:xfrm>
            <a:off x="1924793" y="347133"/>
            <a:ext cx="2150641" cy="3008631"/>
          </a:xfrm>
          <a:prstGeom prst="rect">
            <a:avLst/>
          </a:prstGeom>
        </p:spPr>
      </p:pic>
      <p:pic>
        <p:nvPicPr>
          <p:cNvPr id="7" name="Picture 6" descr="The document is a letter supporting the Certificate of Need application for Sunray HHA TN LLC, emphasizing the need for specialized infusion nursing services for patients with chronic neurologic conditions.&#10;&#10;AI-generated content may be incorrect.">
            <a:extLst>
              <a:ext uri="{FF2B5EF4-FFF2-40B4-BE49-F238E27FC236}">
                <a16:creationId xmlns:a16="http://schemas.microsoft.com/office/drawing/2014/main" id="{45876C60-8326-E74D-9800-8E14291CA5B2}"/>
              </a:ext>
            </a:extLst>
          </p:cNvPr>
          <p:cNvPicPr>
            <a:picLocks noChangeAspect="1"/>
          </p:cNvPicPr>
          <p:nvPr/>
        </p:nvPicPr>
        <p:blipFill>
          <a:blip r:embed="rId4"/>
          <a:srcRect l="7553" r="7093" b="-1"/>
          <a:stretch>
            <a:fillRect/>
          </a:stretch>
        </p:blipFill>
        <p:spPr>
          <a:xfrm>
            <a:off x="3104408" y="259347"/>
            <a:ext cx="2268143" cy="3172971"/>
          </a:xfrm>
          <a:prstGeom prst="rect">
            <a:avLst/>
          </a:prstGeom>
        </p:spPr>
      </p:pic>
      <p:pic>
        <p:nvPicPr>
          <p:cNvPr id="13" name="Picture 12" descr="A support letter advocating for the certification of Sunray HHA TN LLC to provide specialized infusion nursing services for patients with complex gastrointestinal conditions.&#10;&#10;AI-generated content may be incorrect.">
            <a:extLst>
              <a:ext uri="{FF2B5EF4-FFF2-40B4-BE49-F238E27FC236}">
                <a16:creationId xmlns:a16="http://schemas.microsoft.com/office/drawing/2014/main" id="{E5FEB5D1-4509-7A04-1977-905377940D2C}"/>
              </a:ext>
            </a:extLst>
          </p:cNvPr>
          <p:cNvPicPr>
            <a:picLocks noChangeAspect="1"/>
          </p:cNvPicPr>
          <p:nvPr/>
        </p:nvPicPr>
        <p:blipFill>
          <a:blip r:embed="rId5"/>
          <a:srcRect r="1060" b="-1"/>
          <a:stretch>
            <a:fillRect/>
          </a:stretch>
        </p:blipFill>
        <p:spPr>
          <a:xfrm>
            <a:off x="100696" y="3516835"/>
            <a:ext cx="2150673" cy="3008631"/>
          </a:xfrm>
          <a:prstGeom prst="rect">
            <a:avLst/>
          </a:prstGeom>
        </p:spPr>
      </p:pic>
      <p:pic>
        <p:nvPicPr>
          <p:cNvPr id="21" name="Picture 20" descr="The image is a letter written by a referral coordinator supporting the Certificate of Need application for Sunray HHA TN LLC to provide specialized infusion nursing services in the home.&#10;&#10;AI-generated content may be incorrect.">
            <a:extLst>
              <a:ext uri="{FF2B5EF4-FFF2-40B4-BE49-F238E27FC236}">
                <a16:creationId xmlns:a16="http://schemas.microsoft.com/office/drawing/2014/main" id="{A18428B0-D891-4869-A99C-A261B9FE2AE4}"/>
              </a:ext>
            </a:extLst>
          </p:cNvPr>
          <p:cNvPicPr>
            <a:picLocks noChangeAspect="1"/>
          </p:cNvPicPr>
          <p:nvPr/>
        </p:nvPicPr>
        <p:blipFill>
          <a:blip r:embed="rId6"/>
          <a:stretch>
            <a:fillRect/>
          </a:stretch>
        </p:blipFill>
        <p:spPr>
          <a:xfrm>
            <a:off x="1783155" y="3516835"/>
            <a:ext cx="2268142" cy="2926635"/>
          </a:xfrm>
          <a:prstGeom prst="rect">
            <a:avLst/>
          </a:prstGeom>
        </p:spPr>
      </p:pic>
      <p:pic>
        <p:nvPicPr>
          <p:cNvPr id="17" name="Picture 16" descr="The document is a support letter for a Certificate of Need application for Sunray HHA TN LLC, highlighting the need for specialized infusion nursing services for patients with chronic and complex gastrointeteological conditions, particularly those in rural areas or with limited resources.&#10;&#10;AI-generated content may be incorrect.">
            <a:extLst>
              <a:ext uri="{FF2B5EF4-FFF2-40B4-BE49-F238E27FC236}">
                <a16:creationId xmlns:a16="http://schemas.microsoft.com/office/drawing/2014/main" id="{9545F62C-F406-A07C-AA19-032103009316}"/>
              </a:ext>
            </a:extLst>
          </p:cNvPr>
          <p:cNvPicPr>
            <a:picLocks noChangeAspect="1"/>
          </p:cNvPicPr>
          <p:nvPr/>
        </p:nvPicPr>
        <p:blipFill>
          <a:blip r:embed="rId7"/>
          <a:srcRect l="3469" r="7731" b="-1"/>
          <a:stretch>
            <a:fillRect/>
          </a:stretch>
        </p:blipFill>
        <p:spPr>
          <a:xfrm>
            <a:off x="3259833" y="3593389"/>
            <a:ext cx="2092055" cy="2926635"/>
          </a:xfrm>
          <a:prstGeom prst="rect">
            <a:avLst/>
          </a:prstGeom>
        </p:spPr>
      </p:pic>
      <p:pic>
        <p:nvPicPr>
          <p:cNvPr id="23" name="Picture 22" descr="A support letter for a Certificate of Need application for Sunray HHA TN LLC, emphasizing the need for specialized infusion nursing services for patients with immune disorders.&#10;&#10;AI-generated content may be incorrect.">
            <a:extLst>
              <a:ext uri="{FF2B5EF4-FFF2-40B4-BE49-F238E27FC236}">
                <a16:creationId xmlns:a16="http://schemas.microsoft.com/office/drawing/2014/main" id="{B79DDFF7-F6F1-3302-3083-C46E62865239}"/>
              </a:ext>
            </a:extLst>
          </p:cNvPr>
          <p:cNvPicPr>
            <a:picLocks noChangeAspect="1"/>
          </p:cNvPicPr>
          <p:nvPr/>
        </p:nvPicPr>
        <p:blipFill>
          <a:blip r:embed="rId8"/>
          <a:stretch>
            <a:fillRect/>
          </a:stretch>
        </p:blipFill>
        <p:spPr>
          <a:xfrm>
            <a:off x="4501194" y="3654263"/>
            <a:ext cx="2252792" cy="2779741"/>
          </a:xfrm>
          <a:prstGeom prst="rect">
            <a:avLst/>
          </a:prstGeom>
        </p:spPr>
      </p:pic>
      <p:pic>
        <p:nvPicPr>
          <p:cNvPr id="28" name="Picture 27" descr="The image is a certificate of need letter supporting the application of Sunray HHA TN LLC to provide specialized infusion nursing services for patients with chronic neurologic conditions.&#10;&#10;AI-generated content may be incorrect.">
            <a:extLst>
              <a:ext uri="{FF2B5EF4-FFF2-40B4-BE49-F238E27FC236}">
                <a16:creationId xmlns:a16="http://schemas.microsoft.com/office/drawing/2014/main" id="{52E9B603-C50D-E661-24D4-97A8FF927B09}"/>
              </a:ext>
            </a:extLst>
          </p:cNvPr>
          <p:cNvPicPr>
            <a:picLocks noChangeAspect="1"/>
          </p:cNvPicPr>
          <p:nvPr/>
        </p:nvPicPr>
        <p:blipFill>
          <a:blip r:embed="rId9"/>
          <a:stretch>
            <a:fillRect/>
          </a:stretch>
        </p:blipFill>
        <p:spPr>
          <a:xfrm>
            <a:off x="6360352" y="3654263"/>
            <a:ext cx="2255414" cy="3011621"/>
          </a:xfrm>
          <a:prstGeom prst="rect">
            <a:avLst/>
          </a:prstGeom>
        </p:spPr>
      </p:pic>
      <p:pic>
        <p:nvPicPr>
          <p:cNvPr id="31" name="Picture 30" descr="The document is a letter of support for a Certificate of Need application by Sunray HHA TN LLC to provide specialized infusion nursing services in homes, emphasizing the need for such services to maintain continuity of care for patients requiring frequent or extended treatments.&#10;&#10;AI-generated content may be incorrect.">
            <a:extLst>
              <a:ext uri="{FF2B5EF4-FFF2-40B4-BE49-F238E27FC236}">
                <a16:creationId xmlns:a16="http://schemas.microsoft.com/office/drawing/2014/main" id="{03B80D23-0323-E888-B573-5A6FD2906394}"/>
              </a:ext>
            </a:extLst>
          </p:cNvPr>
          <p:cNvPicPr>
            <a:picLocks noChangeAspect="1"/>
          </p:cNvPicPr>
          <p:nvPr/>
        </p:nvPicPr>
        <p:blipFill>
          <a:blip r:embed="rId10"/>
          <a:stretch>
            <a:fillRect/>
          </a:stretch>
        </p:blipFill>
        <p:spPr>
          <a:xfrm>
            <a:off x="4501194" y="259347"/>
            <a:ext cx="2318257" cy="3278976"/>
          </a:xfrm>
          <a:prstGeom prst="rect">
            <a:avLst/>
          </a:prstGeom>
        </p:spPr>
      </p:pic>
      <p:pic>
        <p:nvPicPr>
          <p:cNvPr id="26" name="Picture 25" descr="The document is a support letter for Sunray HHA TN LLC's Certificate of Need application to provide specialized infusion nursing services for patients with chronic and complex pulmonary conditions.&#10;&#10;AI-generated content may be incorrect.">
            <a:extLst>
              <a:ext uri="{FF2B5EF4-FFF2-40B4-BE49-F238E27FC236}">
                <a16:creationId xmlns:a16="http://schemas.microsoft.com/office/drawing/2014/main" id="{37437019-9CA5-DBF3-ABD5-804F2D056409}"/>
              </a:ext>
            </a:extLst>
          </p:cNvPr>
          <p:cNvPicPr>
            <a:picLocks noChangeAspect="1"/>
          </p:cNvPicPr>
          <p:nvPr/>
        </p:nvPicPr>
        <p:blipFill>
          <a:blip r:embed="rId11"/>
          <a:stretch>
            <a:fillRect/>
          </a:stretch>
        </p:blipFill>
        <p:spPr>
          <a:xfrm>
            <a:off x="6051028" y="259347"/>
            <a:ext cx="2426548" cy="3396417"/>
          </a:xfrm>
          <a:prstGeom prst="rect">
            <a:avLst/>
          </a:prstGeom>
        </p:spPr>
      </p:pic>
    </p:spTree>
    <p:extLst>
      <p:ext uri="{BB962C8B-B14F-4D97-AF65-F5344CB8AC3E}">
        <p14:creationId xmlns:p14="http://schemas.microsoft.com/office/powerpoint/2010/main" val="24446417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Custom 1">
      <a:dk1>
        <a:sysClr val="windowText" lastClr="000000"/>
      </a:dk1>
      <a:lt1>
        <a:sysClr val="window" lastClr="FFFFFF"/>
      </a:lt1>
      <a:dk2>
        <a:srgbClr val="0E2841"/>
      </a:dk2>
      <a:lt2>
        <a:srgbClr val="E8E8E8"/>
      </a:lt2>
      <a:accent1>
        <a:srgbClr val="196B24"/>
      </a:accent1>
      <a:accent2>
        <a:srgbClr val="4EA72E"/>
      </a:accent2>
      <a:accent3>
        <a:srgbClr val="156082"/>
      </a:accent3>
      <a:accent4>
        <a:srgbClr val="0F9ED5"/>
      </a:accent4>
      <a:accent5>
        <a:srgbClr val="AEAEAE"/>
      </a:accent5>
      <a:accent6>
        <a:srgbClr val="E97132"/>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97E0A228-C590-4D20-B05F-A6BF04A05448}"/>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ap:Properties xmlns:vt="http://schemas.openxmlformats.org/officeDocument/2006/docPropsVTypes" xmlns:ap="http://schemas.openxmlformats.org/officeDocument/2006/extended-properties"/>
</file>

<file path=docProps/core.xml><?xml version="1.0" encoding="utf-8"?>
<coreProperties xmlns:dc="http://purl.org/dc/elements/1.1/" xmlns:dcterms="http://purl.org/dc/terms/" xmlns:xsi="http://www.w3.org/2001/XMLSchema-instance" xmlns="http://schemas.openxmlformats.org/package/2006/metadata/core-properties">
  <dcterms:created xsi:type="dcterms:W3CDTF">1900-01-01T06:00:00.0000000Z</dcterms:created>
  <dcterms:modified xsi:type="dcterms:W3CDTF">1900-01-01T06:00:00.0000000Z</dcterms:modified>
</coreProperties>
</file>