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73" r:id="rId6"/>
    <p:sldId id="266" r:id="rId7"/>
    <p:sldId id="262" r:id="rId8"/>
    <p:sldId id="264" r:id="rId9"/>
    <p:sldId id="263" r:id="rId10"/>
    <p:sldId id="267" r:id="rId11"/>
    <p:sldId id="270" r:id="rId12"/>
    <p:sldId id="268" r:id="rId13"/>
    <p:sldId id="269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1}" name="Unknown" initials="" userId="Unknow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CD301B-0A6B-4B6E-A74B-774E587D23DA}" v="1883" dt="2026-01-23T03:07:38.338"/>
    <p1510:client id="{DF5E6B51-C49D-409A-A7CA-185B087C52AB}" v="538" dt="2026-01-23T18:35:57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la Stone" userId="baaf438912516895" providerId="LiveId" clId="{8B2662E2-FA6E-43D2-BD8B-CA85719CF694}"/>
    <pc:docChg chg="modSld">
      <pc:chgData name="Kayla Stone" userId="baaf438912516895" providerId="LiveId" clId="{8B2662E2-FA6E-43D2-BD8B-CA85719CF694}" dt="2026-01-21T20:14:03.521" v="2" actId="14100"/>
      <pc:docMkLst>
        <pc:docMk/>
      </pc:docMkLst>
      <pc:sldChg chg="modSp mod">
        <pc:chgData name="Kayla Stone" userId="baaf438912516895" providerId="LiveId" clId="{8B2662E2-FA6E-43D2-BD8B-CA85719CF694}" dt="2026-01-21T20:12:56.409" v="0" actId="14100"/>
        <pc:sldMkLst>
          <pc:docMk/>
          <pc:sldMk cId="1532921344" sldId="266"/>
        </pc:sldMkLst>
        <pc:spChg chg="mod">
          <ac:chgData name="Kayla Stone" userId="baaf438912516895" providerId="LiveId" clId="{8B2662E2-FA6E-43D2-BD8B-CA85719CF694}" dt="2026-01-21T20:12:56.409" v="0" actId="14100"/>
          <ac:spMkLst>
            <pc:docMk/>
            <pc:sldMk cId="1532921344" sldId="266"/>
            <ac:spMk id="6" creationId="{8525DF89-D61B-C782-7AB3-DE252ADBF372}"/>
          </ac:spMkLst>
        </pc:spChg>
      </pc:sldChg>
      <pc:sldChg chg="modSp mod">
        <pc:chgData name="Kayla Stone" userId="baaf438912516895" providerId="LiveId" clId="{8B2662E2-FA6E-43D2-BD8B-CA85719CF694}" dt="2026-01-21T20:14:03.521" v="2" actId="14100"/>
        <pc:sldMkLst>
          <pc:docMk/>
          <pc:sldMk cId="1161655812" sldId="269"/>
        </pc:sldMkLst>
        <pc:spChg chg="mod">
          <ac:chgData name="Kayla Stone" userId="baaf438912516895" providerId="LiveId" clId="{8B2662E2-FA6E-43D2-BD8B-CA85719CF694}" dt="2026-01-21T20:14:03.521" v="2" actId="14100"/>
          <ac:spMkLst>
            <pc:docMk/>
            <pc:sldMk cId="1161655812" sldId="269"/>
            <ac:spMk id="6" creationId="{655E5D58-8438-AB56-E219-50BA3D399A93}"/>
          </ac:spMkLst>
        </pc:spChg>
      </pc:sldChg>
      <pc:sldChg chg="modSp mod">
        <pc:chgData name="Kayla Stone" userId="baaf438912516895" providerId="LiveId" clId="{8B2662E2-FA6E-43D2-BD8B-CA85719CF694}" dt="2026-01-21T20:13:31.425" v="1" actId="14100"/>
        <pc:sldMkLst>
          <pc:docMk/>
          <pc:sldMk cId="3251525784" sldId="270"/>
        </pc:sldMkLst>
        <pc:spChg chg="mod">
          <ac:chgData name="Kayla Stone" userId="baaf438912516895" providerId="LiveId" clId="{8B2662E2-FA6E-43D2-BD8B-CA85719CF694}" dt="2026-01-21T20:13:31.425" v="1" actId="14100"/>
          <ac:spMkLst>
            <pc:docMk/>
            <pc:sldMk cId="3251525784" sldId="270"/>
            <ac:spMk id="6" creationId="{794D876C-F6D9-65F8-271D-67BDCA5BF995}"/>
          </ac:spMkLst>
        </pc:spChg>
      </pc:sldChg>
    </pc:docChg>
  </pc:docChgLst>
  <pc:docChgLst>
    <pc:chgData name="Kayla Stone" userId="baaf438912516895" providerId="LiveId" clId="{07E1E1DE-8670-4AF1-BA3B-E7BD1940B876}"/>
    <pc:docChg chg="undo custSel addSld delSld modSld sldOrd modMainMaster">
      <pc:chgData name="Kayla Stone" userId="baaf438912516895" providerId="LiveId" clId="{07E1E1DE-8670-4AF1-BA3B-E7BD1940B876}" dt="2026-01-23T03:07:38.338" v="1876" actId="1076"/>
      <pc:docMkLst>
        <pc:docMk/>
      </pc:docMkLst>
      <pc:sldChg chg="addSp delSp modSp mod setBg addAnim modAnim delDesignElem">
        <pc:chgData name="Kayla Stone" userId="baaf438912516895" providerId="LiveId" clId="{07E1E1DE-8670-4AF1-BA3B-E7BD1940B876}" dt="2026-01-23T03:04:34.810" v="1848" actId="208"/>
        <pc:sldMkLst>
          <pc:docMk/>
          <pc:sldMk cId="4195852737" sldId="256"/>
        </pc:sldMkLst>
        <pc:spChg chg="mod ord">
          <ac:chgData name="Kayla Stone" userId="baaf438912516895" providerId="LiveId" clId="{07E1E1DE-8670-4AF1-BA3B-E7BD1940B876}" dt="2026-01-23T01:56:34.488" v="1316" actId="1076"/>
          <ac:spMkLst>
            <pc:docMk/>
            <pc:sldMk cId="4195852737" sldId="256"/>
            <ac:spMk id="2" creationId="{8827FF45-65A1-EE89-90DD-D9F8B79CE927}"/>
          </ac:spMkLst>
        </pc:spChg>
        <pc:spChg chg="del">
          <ac:chgData name="Kayla Stone" userId="baaf438912516895" providerId="LiveId" clId="{07E1E1DE-8670-4AF1-BA3B-E7BD1940B876}" dt="2026-01-23T02:36:50.640" v="1581" actId="478"/>
          <ac:spMkLst>
            <pc:docMk/>
            <pc:sldMk cId="4195852737" sldId="256"/>
            <ac:spMk id="3" creationId="{3B6803BB-6421-DBE9-DDB9-16236E9A5DCF}"/>
          </ac:spMkLst>
        </pc:spChg>
        <pc:spChg chg="del">
          <ac:chgData name="Kayla Stone" userId="baaf438912516895" providerId="LiveId" clId="{07E1E1DE-8670-4AF1-BA3B-E7BD1940B876}" dt="2026-01-23T02:36:57.707" v="1582" actId="478"/>
          <ac:spMkLst>
            <pc:docMk/>
            <pc:sldMk cId="4195852737" sldId="256"/>
            <ac:spMk id="4" creationId="{52ED2589-52D6-3718-BE18-28A1023D596A}"/>
          </ac:spMkLst>
        </pc:spChg>
        <pc:spChg chg="add del">
          <ac:chgData name="Kayla Stone" userId="baaf438912516895" providerId="LiveId" clId="{07E1E1DE-8670-4AF1-BA3B-E7BD1940B876}" dt="2026-01-22T15:23:52.334" v="2" actId="26606"/>
          <ac:spMkLst>
            <pc:docMk/>
            <pc:sldMk cId="4195852737" sldId="256"/>
            <ac:spMk id="4" creationId="{A3363022-C969-41E9-8EB2-E4C94908C1FA}"/>
          </ac:spMkLst>
        </pc:spChg>
        <pc:spChg chg="add del">
          <ac:chgData name="Kayla Stone" userId="baaf438912516895" providerId="LiveId" clId="{07E1E1DE-8670-4AF1-BA3B-E7BD1940B876}" dt="2026-01-22T15:23:52.334" v="2" actId="26606"/>
          <ac:spMkLst>
            <pc:docMk/>
            <pc:sldMk cId="4195852737" sldId="256"/>
            <ac:spMk id="11" creationId="{8D1AD6B3-BE88-4CEB-BA17-790657CC4729}"/>
          </ac:spMkLst>
        </pc:spChg>
        <pc:spChg chg="add del">
          <ac:chgData name="Kayla Stone" userId="baaf438912516895" providerId="LiveId" clId="{07E1E1DE-8670-4AF1-BA3B-E7BD1940B876}" dt="2026-01-22T15:26:01.924" v="22"/>
          <ac:spMkLst>
            <pc:docMk/>
            <pc:sldMk cId="4195852737" sldId="256"/>
            <ac:spMk id="27" creationId="{9B7AD9F6-8CE7-4299-8FC6-328F4DCD3FF9}"/>
          </ac:spMkLst>
        </pc:spChg>
        <pc:spChg chg="add del">
          <ac:chgData name="Kayla Stone" userId="baaf438912516895" providerId="LiveId" clId="{07E1E1DE-8670-4AF1-BA3B-E7BD1940B876}" dt="2026-01-22T15:26:01.924" v="22"/>
          <ac:spMkLst>
            <pc:docMk/>
            <pc:sldMk cId="4195852737" sldId="256"/>
            <ac:spMk id="35" creationId="{F49775AF-8896-43EE-92C6-83497D6DC56F}"/>
          </ac:spMkLst>
        </pc:spChg>
        <pc:spChg chg="add del">
          <ac:chgData name="Kayla Stone" userId="baaf438912516895" providerId="LiveId" clId="{07E1E1DE-8670-4AF1-BA3B-E7BD1940B876}" dt="2026-01-22T15:23:55.344" v="4" actId="26606"/>
          <ac:spMkLst>
            <pc:docMk/>
            <pc:sldMk cId="4195852737" sldId="256"/>
            <ac:spMk id="41" creationId="{FFD48BC7-DC40-47DE-87EE-9F4B6ECB9ABB}"/>
          </ac:spMkLst>
        </pc:spChg>
        <pc:spChg chg="add del">
          <ac:chgData name="Kayla Stone" userId="baaf438912516895" providerId="LiveId" clId="{07E1E1DE-8670-4AF1-BA3B-E7BD1940B876}" dt="2026-01-22T15:23:55.344" v="4" actId="26606"/>
          <ac:spMkLst>
            <pc:docMk/>
            <pc:sldMk cId="4195852737" sldId="256"/>
            <ac:spMk id="49" creationId="{E502BBC7-2C76-46F3-BC24-5985BC13DB88}"/>
          </ac:spMkLst>
        </pc:spChg>
        <pc:spChg chg="add del">
          <ac:chgData name="Kayla Stone" userId="baaf438912516895" providerId="LiveId" clId="{07E1E1DE-8670-4AF1-BA3B-E7BD1940B876}" dt="2026-01-22T15:23:55.344" v="4" actId="26606"/>
          <ac:spMkLst>
            <pc:docMk/>
            <pc:sldMk cId="4195852737" sldId="256"/>
            <ac:spMk id="50" creationId="{C7F28D52-2A5F-4D23-81AE-7CB8B591C7AF}"/>
          </ac:spMkLst>
        </pc:spChg>
        <pc:spChg chg="add del">
          <ac:chgData name="Kayla Stone" userId="baaf438912516895" providerId="LiveId" clId="{07E1E1DE-8670-4AF1-BA3B-E7BD1940B876}" dt="2026-01-22T15:23:55.344" v="4" actId="26606"/>
          <ac:spMkLst>
            <pc:docMk/>
            <pc:sldMk cId="4195852737" sldId="256"/>
            <ac:spMk id="51" creationId="{3629484E-3792-4B3D-89AD-7C8A1ED0E0D4}"/>
          </ac:spMkLst>
        </pc:spChg>
        <pc:spChg chg="add del">
          <ac:chgData name="Kayla Stone" userId="baaf438912516895" providerId="LiveId" clId="{07E1E1DE-8670-4AF1-BA3B-E7BD1940B876}" dt="2026-01-22T15:25:22.909" v="18"/>
          <ac:spMkLst>
            <pc:docMk/>
            <pc:sldMk cId="4195852737" sldId="256"/>
            <ac:spMk id="54" creationId="{A3363022-C969-41E9-8EB2-E4C94908C1FA}"/>
          </ac:spMkLst>
        </pc:spChg>
        <pc:spChg chg="add del">
          <ac:chgData name="Kayla Stone" userId="baaf438912516895" providerId="LiveId" clId="{07E1E1DE-8670-4AF1-BA3B-E7BD1940B876}" dt="2026-01-22T15:25:22.909" v="18"/>
          <ac:spMkLst>
            <pc:docMk/>
            <pc:sldMk cId="4195852737" sldId="256"/>
            <ac:spMk id="56" creationId="{8D1AD6B3-BE88-4CEB-BA17-790657CC4729}"/>
          </ac:spMkLst>
        </pc:spChg>
        <pc:grpChg chg="add del">
          <ac:chgData name="Kayla Stone" userId="baaf438912516895" providerId="LiveId" clId="{07E1E1DE-8670-4AF1-BA3B-E7BD1940B876}" dt="2026-01-22T15:23:52.334" v="2" actId="26606"/>
          <ac:grpSpMkLst>
            <pc:docMk/>
            <pc:sldMk cId="4195852737" sldId="256"/>
            <ac:grpSpMk id="8" creationId="{89D1390B-7E13-4B4F-9CB2-391063412E54}"/>
          </ac:grpSpMkLst>
        </pc:grpChg>
        <pc:grpChg chg="add del">
          <ac:chgData name="Kayla Stone" userId="baaf438912516895" providerId="LiveId" clId="{07E1E1DE-8670-4AF1-BA3B-E7BD1940B876}" dt="2026-01-22T15:25:22.909" v="18"/>
          <ac:grpSpMkLst>
            <pc:docMk/>
            <pc:sldMk cId="4195852737" sldId="256"/>
            <ac:grpSpMk id="58" creationId="{89D1390B-7E13-4B4F-9CB2-391063412E54}"/>
          </ac:grpSpMkLst>
        </pc:grpChg>
        <pc:picChg chg="add del mod">
          <ac:chgData name="Kayla Stone" userId="baaf438912516895" providerId="LiveId" clId="{07E1E1DE-8670-4AF1-BA3B-E7BD1940B876}" dt="2026-01-22T15:24:36.393" v="11" actId="478"/>
          <ac:picMkLst>
            <pc:docMk/>
            <pc:sldMk cId="4195852737" sldId="256"/>
            <ac:picMk id="5" creationId="{7B468C41-1305-29E8-8705-6F7FA4497E1E}"/>
          </ac:picMkLst>
        </pc:picChg>
        <pc:picChg chg="add del">
          <ac:chgData name="Kayla Stone" userId="baaf438912516895" providerId="LiveId" clId="{07E1E1DE-8670-4AF1-BA3B-E7BD1940B876}" dt="2026-01-22T15:23:52.334" v="2" actId="26606"/>
          <ac:picMkLst>
            <pc:docMk/>
            <pc:sldMk cId="4195852737" sldId="256"/>
            <ac:picMk id="6" creationId="{F27B9702-1912-DC06-E36C-74BCA90D34F4}"/>
          </ac:picMkLst>
        </pc:picChg>
        <pc:picChg chg="add mod">
          <ac:chgData name="Kayla Stone" userId="baaf438912516895" providerId="LiveId" clId="{07E1E1DE-8670-4AF1-BA3B-E7BD1940B876}" dt="2026-01-22T15:28:13.751" v="37" actId="1076"/>
          <ac:picMkLst>
            <pc:docMk/>
            <pc:sldMk cId="4195852737" sldId="256"/>
            <ac:picMk id="9" creationId="{91CCB227-12A5-AC7A-C9AE-A8CA01EC4E6C}"/>
          </ac:picMkLst>
        </pc:picChg>
        <pc:picChg chg="del">
          <ac:chgData name="Kayla Stone" userId="baaf438912516895" providerId="LiveId" clId="{07E1E1DE-8670-4AF1-BA3B-E7BD1940B876}" dt="2026-01-22T15:23:27.272" v="0" actId="478"/>
          <ac:picMkLst>
            <pc:docMk/>
            <pc:sldMk cId="4195852737" sldId="256"/>
            <ac:picMk id="30" creationId="{CEC59C18-A078-B303-754C-6DC4FF848FE3}"/>
          </ac:picMkLst>
        </pc:picChg>
        <pc:picChg chg="add del">
          <ac:chgData name="Kayla Stone" userId="baaf438912516895" providerId="LiveId" clId="{07E1E1DE-8670-4AF1-BA3B-E7BD1940B876}" dt="2026-01-22T15:23:56.976" v="6" actId="478"/>
          <ac:picMkLst>
            <pc:docMk/>
            <pc:sldMk cId="4195852737" sldId="256"/>
            <ac:picMk id="57" creationId="{F27B9702-1912-DC06-E36C-74BCA90D34F4}"/>
          </ac:picMkLst>
        </pc:picChg>
        <pc:cxnChg chg="add mod">
          <ac:chgData name="Kayla Stone" userId="baaf438912516895" providerId="LiveId" clId="{07E1E1DE-8670-4AF1-BA3B-E7BD1940B876}" dt="2026-01-23T03:04:34.810" v="1848" actId="208"/>
          <ac:cxnSpMkLst>
            <pc:docMk/>
            <pc:sldMk cId="4195852737" sldId="256"/>
            <ac:cxnSpMk id="6" creationId="{928C3B76-92A8-D3C1-0937-11673C9494C5}"/>
          </ac:cxnSpMkLst>
        </pc:cxnChg>
      </pc:sldChg>
      <pc:sldChg chg="addSp delSp modSp mod setBg modClrScheme setClrOvrMap delDesignElem chgLayout">
        <pc:chgData name="Kayla Stone" userId="baaf438912516895" providerId="LiveId" clId="{07E1E1DE-8670-4AF1-BA3B-E7BD1940B876}" dt="2026-01-23T03:04:47.841" v="1849"/>
        <pc:sldMkLst>
          <pc:docMk/>
          <pc:sldMk cId="1662033861" sldId="257"/>
        </pc:sldMkLst>
        <pc:spChg chg="mod ord">
          <ac:chgData name="Kayla Stone" userId="baaf438912516895" providerId="LiveId" clId="{07E1E1DE-8670-4AF1-BA3B-E7BD1940B876}" dt="2026-01-23T02:19:31.709" v="1505" actId="1076"/>
          <ac:spMkLst>
            <pc:docMk/>
            <pc:sldMk cId="1662033861" sldId="257"/>
            <ac:spMk id="4" creationId="{6EEB1433-1108-3ECA-2461-DFBE9EABF305}"/>
          </ac:spMkLst>
        </pc:spChg>
        <pc:spChg chg="mod ord">
          <ac:chgData name="Kayla Stone" userId="baaf438912516895" providerId="LiveId" clId="{07E1E1DE-8670-4AF1-BA3B-E7BD1940B876}" dt="2026-01-23T02:20:01.985" v="1509" actId="1076"/>
          <ac:spMkLst>
            <pc:docMk/>
            <pc:sldMk cId="1662033861" sldId="257"/>
            <ac:spMk id="5" creationId="{AFA2AFE7-4F8C-0ACD-1993-23102E021D08}"/>
          </ac:spMkLst>
        </pc:spChg>
        <pc:spChg chg="add del mod">
          <ac:chgData name="Kayla Stone" userId="baaf438912516895" providerId="LiveId" clId="{07E1E1DE-8670-4AF1-BA3B-E7BD1940B876}" dt="2026-01-23T01:59:16.585" v="1324" actId="478"/>
          <ac:spMkLst>
            <pc:docMk/>
            <pc:sldMk cId="1662033861" sldId="257"/>
            <ac:spMk id="6" creationId="{539AFC56-57C0-2645-5880-6F6CCDD09C81}"/>
          </ac:spMkLst>
        </pc:spChg>
        <pc:spChg chg="add del">
          <ac:chgData name="Kayla Stone" userId="baaf438912516895" providerId="LiveId" clId="{07E1E1DE-8670-4AF1-BA3B-E7BD1940B876}" dt="2026-01-23T01:50:06.076" v="1286" actId="26606"/>
          <ac:spMkLst>
            <pc:docMk/>
            <pc:sldMk cId="1662033861" sldId="257"/>
            <ac:spMk id="7" creationId="{C7D023E4-8DE1-436E-9847-ED6A4B4B04FD}"/>
          </ac:spMkLst>
        </pc:spChg>
        <pc:spChg chg="add del">
          <ac:chgData name="Kayla Stone" userId="baaf438912516895" providerId="LiveId" clId="{07E1E1DE-8670-4AF1-BA3B-E7BD1940B876}" dt="2026-01-23T02:09:18.117" v="1418"/>
          <ac:spMkLst>
            <pc:docMk/>
            <pc:sldMk cId="1662033861" sldId="257"/>
            <ac:spMk id="9" creationId="{71B2258F-86CA-4D4D-8270-BC05FCDEBFB3}"/>
          </ac:spMkLst>
        </pc:spChg>
        <pc:spChg chg="add del">
          <ac:chgData name="Kayla Stone" userId="baaf438912516895" providerId="LiveId" clId="{07E1E1DE-8670-4AF1-BA3B-E7BD1940B876}" dt="2026-01-22T15:50:18.541" v="1261"/>
          <ac:spMkLst>
            <pc:docMk/>
            <pc:sldMk cId="1662033861" sldId="257"/>
            <ac:spMk id="10" creationId="{6F5A5072-7B47-4D32-B52A-4EBBF590B8A5}"/>
          </ac:spMkLst>
        </pc:spChg>
        <pc:spChg chg="add del">
          <ac:chgData name="Kayla Stone" userId="baaf438912516895" providerId="LiveId" clId="{07E1E1DE-8670-4AF1-BA3B-E7BD1940B876}" dt="2026-01-22T15:50:18.541" v="1261"/>
          <ac:spMkLst>
            <pc:docMk/>
            <pc:sldMk cId="1662033861" sldId="257"/>
            <ac:spMk id="12" creationId="{9715DAF0-AE1B-46C9-8A6B-DB2AA05AB91D}"/>
          </ac:spMkLst>
        </pc:spChg>
        <pc:spChg chg="add del">
          <ac:chgData name="Kayla Stone" userId="baaf438912516895" providerId="LiveId" clId="{07E1E1DE-8670-4AF1-BA3B-E7BD1940B876}" dt="2026-01-22T15:50:18.541" v="1261"/>
          <ac:spMkLst>
            <pc:docMk/>
            <pc:sldMk cId="1662033861" sldId="257"/>
            <ac:spMk id="14" creationId="{6016219D-510E-4184-9090-6D5578A87BD1}"/>
          </ac:spMkLst>
        </pc:spChg>
        <pc:spChg chg="add del mod ord">
          <ac:chgData name="Kayla Stone" userId="baaf438912516895" providerId="LiveId" clId="{07E1E1DE-8670-4AF1-BA3B-E7BD1940B876}" dt="2026-01-23T02:09:02.317" v="1414" actId="478"/>
          <ac:spMkLst>
            <pc:docMk/>
            <pc:sldMk cId="1662033861" sldId="257"/>
            <ac:spMk id="14" creationId="{EE22C025-F2F6-C973-8D58-ECB10D653A53}"/>
          </ac:spMkLst>
        </pc:spChg>
        <pc:spChg chg="add del mod ord">
          <ac:chgData name="Kayla Stone" userId="baaf438912516895" providerId="LiveId" clId="{07E1E1DE-8670-4AF1-BA3B-E7BD1940B876}" dt="2026-01-23T02:09:08.692" v="1416" actId="478"/>
          <ac:spMkLst>
            <pc:docMk/>
            <pc:sldMk cId="1662033861" sldId="257"/>
            <ac:spMk id="16" creationId="{02A8F77D-E468-3791-0F6C-2BC2FBED8ACA}"/>
          </ac:spMkLst>
        </pc:spChg>
        <pc:spChg chg="add del">
          <ac:chgData name="Kayla Stone" userId="baaf438912516895" providerId="LiveId" clId="{07E1E1DE-8670-4AF1-BA3B-E7BD1940B876}" dt="2026-01-22T15:50:18.541" v="1261"/>
          <ac:spMkLst>
            <pc:docMk/>
            <pc:sldMk cId="1662033861" sldId="257"/>
            <ac:spMk id="16" creationId="{AFF4A713-7B75-4B21-90D7-5AB19547C728}"/>
          </ac:spMkLst>
        </pc:spChg>
        <pc:spChg chg="add del">
          <ac:chgData name="Kayla Stone" userId="baaf438912516895" providerId="LiveId" clId="{07E1E1DE-8670-4AF1-BA3B-E7BD1940B876}" dt="2026-01-22T15:50:18.541" v="1261"/>
          <ac:spMkLst>
            <pc:docMk/>
            <pc:sldMk cId="1662033861" sldId="257"/>
            <ac:spMk id="18" creationId="{DC631C0B-6DA6-4E57-8231-CE32B3434A7E}"/>
          </ac:spMkLst>
        </pc:spChg>
        <pc:spChg chg="add del">
          <ac:chgData name="Kayla Stone" userId="baaf438912516895" providerId="LiveId" clId="{07E1E1DE-8670-4AF1-BA3B-E7BD1940B876}" dt="2026-01-22T15:50:18.541" v="1261"/>
          <ac:spMkLst>
            <pc:docMk/>
            <pc:sldMk cId="1662033861" sldId="257"/>
            <ac:spMk id="20" creationId="{C29501E6-A978-4A61-9689-9085AF97A53A}"/>
          </ac:spMkLst>
        </pc:spChg>
        <pc:spChg chg="del">
          <ac:chgData name="Kayla Stone" userId="baaf438912516895" providerId="LiveId" clId="{07E1E1DE-8670-4AF1-BA3B-E7BD1940B876}" dt="2026-01-23T02:36:39.240" v="1579" actId="478"/>
          <ac:spMkLst>
            <pc:docMk/>
            <pc:sldMk cId="1662033861" sldId="257"/>
            <ac:spMk id="27" creationId="{1AF9B153-7F0C-C121-7DA8-CD897A83CA43}"/>
          </ac:spMkLst>
        </pc:spChg>
        <pc:spChg chg="del">
          <ac:chgData name="Kayla Stone" userId="baaf438912516895" providerId="LiveId" clId="{07E1E1DE-8670-4AF1-BA3B-E7BD1940B876}" dt="2026-01-23T02:36:44.671" v="1580" actId="478"/>
          <ac:spMkLst>
            <pc:docMk/>
            <pc:sldMk cId="1662033861" sldId="257"/>
            <ac:spMk id="28" creationId="{25855AFC-7A30-3B4F-59FE-52DB02CF8FB2}"/>
          </ac:spMkLst>
        </pc:spChg>
        <pc:grpChg chg="add del">
          <ac:chgData name="Kayla Stone" userId="baaf438912516895" providerId="LiveId" clId="{07E1E1DE-8670-4AF1-BA3B-E7BD1940B876}" dt="2026-01-23T01:50:06.076" v="1286" actId="26606"/>
          <ac:grpSpMkLst>
            <pc:docMk/>
            <pc:sldMk cId="1662033861" sldId="257"/>
            <ac:grpSpMk id="8" creationId="{1FEC590B-3306-47E9-BD67-97F3F76169A4}"/>
          </ac:grpSpMkLst>
        </pc:grpChg>
        <pc:grpChg chg="add del">
          <ac:chgData name="Kayla Stone" userId="baaf438912516895" providerId="LiveId" clId="{07E1E1DE-8670-4AF1-BA3B-E7BD1940B876}" dt="2026-01-23T01:50:06.076" v="1286" actId="26606"/>
          <ac:grpSpMkLst>
            <pc:docMk/>
            <pc:sldMk cId="1662033861" sldId="257"/>
            <ac:grpSpMk id="11" creationId="{A47AAF5E-1692-48C9-98FB-6432BF0BC4F7}"/>
          </ac:grpSpMkLst>
        </pc:grpChg>
        <pc:picChg chg="add del mod ord">
          <ac:chgData name="Kayla Stone" userId="baaf438912516895" providerId="LiveId" clId="{07E1E1DE-8670-4AF1-BA3B-E7BD1940B876}" dt="2026-01-23T02:09:04.507" v="1415" actId="478"/>
          <ac:picMkLst>
            <pc:docMk/>
            <pc:sldMk cId="1662033861" sldId="257"/>
            <ac:picMk id="3" creationId="{F9E709E1-7D41-4BE6-1FCE-40E2BEBDF698}"/>
          </ac:picMkLst>
        </pc:picChg>
        <pc:picChg chg="add del mod">
          <ac:chgData name="Kayla Stone" userId="baaf438912516895" providerId="LiveId" clId="{07E1E1DE-8670-4AF1-BA3B-E7BD1940B876}" dt="2026-01-23T02:01:08.796" v="1399" actId="478"/>
          <ac:picMkLst>
            <pc:docMk/>
            <pc:sldMk cId="1662033861" sldId="257"/>
            <ac:picMk id="12" creationId="{8E06A150-0B41-68AF-B438-E02EA74D089E}"/>
          </ac:picMkLst>
        </pc:picChg>
        <pc:cxnChg chg="add mod">
          <ac:chgData name="Kayla Stone" userId="baaf438912516895" providerId="LiveId" clId="{07E1E1DE-8670-4AF1-BA3B-E7BD1940B876}" dt="2026-01-23T02:19:50.069" v="1508" actId="14100"/>
          <ac:cxnSpMkLst>
            <pc:docMk/>
            <pc:sldMk cId="1662033861" sldId="257"/>
            <ac:cxnSpMk id="20" creationId="{4705C728-94A8-7B25-7A58-37DA0B1A2E12}"/>
          </ac:cxnSpMkLst>
        </pc:cxnChg>
        <pc:cxnChg chg="add mod">
          <ac:chgData name="Kayla Stone" userId="baaf438912516895" providerId="LiveId" clId="{07E1E1DE-8670-4AF1-BA3B-E7BD1940B876}" dt="2026-01-23T03:04:47.841" v="1849"/>
          <ac:cxnSpMkLst>
            <pc:docMk/>
            <pc:sldMk cId="1662033861" sldId="257"/>
            <ac:cxnSpMk id="29" creationId="{289AFC0D-3379-BA7C-F7F3-293623C37809}"/>
          </ac:cxnSpMkLst>
        </pc:cxnChg>
      </pc:sldChg>
      <pc:sldChg chg="addSp modSp mod">
        <pc:chgData name="Kayla Stone" userId="baaf438912516895" providerId="LiveId" clId="{07E1E1DE-8670-4AF1-BA3B-E7BD1940B876}" dt="2026-01-23T03:04:54.109" v="1850"/>
        <pc:sldMkLst>
          <pc:docMk/>
          <pc:sldMk cId="2558100422" sldId="258"/>
        </pc:sldMkLst>
        <pc:spChg chg="mod">
          <ac:chgData name="Kayla Stone" userId="baaf438912516895" providerId="LiveId" clId="{07E1E1DE-8670-4AF1-BA3B-E7BD1940B876}" dt="2026-01-23T02:39:49.838" v="1587" actId="14100"/>
          <ac:spMkLst>
            <pc:docMk/>
            <pc:sldMk cId="2558100422" sldId="258"/>
            <ac:spMk id="2" creationId="{8C172C92-50C8-C700-B71F-D557EB58CE8C}"/>
          </ac:spMkLst>
        </pc:spChg>
        <pc:cxnChg chg="add mod">
          <ac:chgData name="Kayla Stone" userId="baaf438912516895" providerId="LiveId" clId="{07E1E1DE-8670-4AF1-BA3B-E7BD1940B876}" dt="2026-01-23T03:04:54.109" v="1850"/>
          <ac:cxnSpMkLst>
            <pc:docMk/>
            <pc:sldMk cId="2558100422" sldId="258"/>
            <ac:cxnSpMk id="4" creationId="{4A22127D-66A2-B049-B923-675852C6F8D7}"/>
          </ac:cxnSpMkLst>
        </pc:cxnChg>
      </pc:sldChg>
      <pc:sldChg chg="addSp modSp">
        <pc:chgData name="Kayla Stone" userId="baaf438912516895" providerId="LiveId" clId="{07E1E1DE-8670-4AF1-BA3B-E7BD1940B876}" dt="2026-01-23T03:04:57.727" v="1851"/>
        <pc:sldMkLst>
          <pc:docMk/>
          <pc:sldMk cId="2607207053" sldId="259"/>
        </pc:sldMkLst>
        <pc:cxnChg chg="add mod">
          <ac:chgData name="Kayla Stone" userId="baaf438912516895" providerId="LiveId" clId="{07E1E1DE-8670-4AF1-BA3B-E7BD1940B876}" dt="2026-01-23T03:04:57.727" v="1851"/>
          <ac:cxnSpMkLst>
            <pc:docMk/>
            <pc:sldMk cId="2607207053" sldId="259"/>
            <ac:cxnSpMk id="5" creationId="{C7FF2550-84C7-135F-4E12-62913EEAB7A2}"/>
          </ac:cxnSpMkLst>
        </pc:cxnChg>
      </pc:sldChg>
      <pc:sldChg chg="addSp modSp mod">
        <pc:chgData name="Kayla Stone" userId="baaf438912516895" providerId="LiveId" clId="{07E1E1DE-8670-4AF1-BA3B-E7BD1940B876}" dt="2026-01-23T03:05:00.795" v="1852"/>
        <pc:sldMkLst>
          <pc:docMk/>
          <pc:sldMk cId="3669380027" sldId="260"/>
        </pc:sldMkLst>
        <pc:spChg chg="mod">
          <ac:chgData name="Kayla Stone" userId="baaf438912516895" providerId="LiveId" clId="{07E1E1DE-8670-4AF1-BA3B-E7BD1940B876}" dt="2026-01-23T02:27:51.526" v="1560" actId="207"/>
          <ac:spMkLst>
            <pc:docMk/>
            <pc:sldMk cId="3669380027" sldId="260"/>
            <ac:spMk id="2" creationId="{4E3362EB-4FCC-72D4-5F19-4C6F3AE3B593}"/>
          </ac:spMkLst>
        </pc:spChg>
        <pc:spChg chg="mod">
          <ac:chgData name="Kayla Stone" userId="baaf438912516895" providerId="LiveId" clId="{07E1E1DE-8670-4AF1-BA3B-E7BD1940B876}" dt="2026-01-23T02:09:18.117" v="1418"/>
          <ac:spMkLst>
            <pc:docMk/>
            <pc:sldMk cId="3669380027" sldId="260"/>
            <ac:spMk id="3" creationId="{822F8D50-671B-10F7-5100-91F687995996}"/>
          </ac:spMkLst>
        </pc:spChg>
        <pc:spChg chg="mod">
          <ac:chgData name="Kayla Stone" userId="baaf438912516895" providerId="LiveId" clId="{07E1E1DE-8670-4AF1-BA3B-E7BD1940B876}" dt="2026-01-23T02:09:18.117" v="1418"/>
          <ac:spMkLst>
            <pc:docMk/>
            <pc:sldMk cId="3669380027" sldId="260"/>
            <ac:spMk id="4" creationId="{64735907-3687-E950-4C98-20D2C0B1A0A6}"/>
          </ac:spMkLst>
        </pc:spChg>
        <pc:cxnChg chg="add mod">
          <ac:chgData name="Kayla Stone" userId="baaf438912516895" providerId="LiveId" clId="{07E1E1DE-8670-4AF1-BA3B-E7BD1940B876}" dt="2026-01-23T03:05:00.795" v="1852"/>
          <ac:cxnSpMkLst>
            <pc:docMk/>
            <pc:sldMk cId="3669380027" sldId="260"/>
            <ac:cxnSpMk id="7" creationId="{AAE5AD3E-F2F7-40E2-E027-1C89752F7AFB}"/>
          </ac:cxnSpMkLst>
        </pc:cxnChg>
      </pc:sldChg>
      <pc:sldChg chg="modSp del mod setBg modClrScheme chgLayout">
        <pc:chgData name="Kayla Stone" userId="baaf438912516895" providerId="LiveId" clId="{07E1E1DE-8670-4AF1-BA3B-E7BD1940B876}" dt="2026-01-23T02:28:01.478" v="1561" actId="47"/>
        <pc:sldMkLst>
          <pc:docMk/>
          <pc:sldMk cId="3719228103" sldId="261"/>
        </pc:sldMkLst>
        <pc:spChg chg="mod ord">
          <ac:chgData name="Kayla Stone" userId="baaf438912516895" providerId="LiveId" clId="{07E1E1DE-8670-4AF1-BA3B-E7BD1940B876}" dt="2026-01-23T02:15:19.840" v="1443" actId="207"/>
          <ac:spMkLst>
            <pc:docMk/>
            <pc:sldMk cId="3719228103" sldId="261"/>
            <ac:spMk id="5" creationId="{F1F21E41-44E0-1657-B68C-6B7D66E8DFE0}"/>
          </ac:spMkLst>
        </pc:spChg>
        <pc:spChg chg="mod ord">
          <ac:chgData name="Kayla Stone" userId="baaf438912516895" providerId="LiveId" clId="{07E1E1DE-8670-4AF1-BA3B-E7BD1940B876}" dt="2026-01-23T02:09:18.117" v="1418"/>
          <ac:spMkLst>
            <pc:docMk/>
            <pc:sldMk cId="3719228103" sldId="261"/>
            <ac:spMk id="6" creationId="{9CE6D322-168D-436E-115F-2AED27F97C16}"/>
          </ac:spMkLst>
        </pc:spChg>
      </pc:sldChg>
      <pc:sldChg chg="addSp delSp modSp mod setBg">
        <pc:chgData name="Kayla Stone" userId="baaf438912516895" providerId="LiveId" clId="{07E1E1DE-8670-4AF1-BA3B-E7BD1940B876}" dt="2026-01-23T03:05:06.946" v="1854"/>
        <pc:sldMkLst>
          <pc:docMk/>
          <pc:sldMk cId="2576898412" sldId="262"/>
        </pc:sldMkLst>
        <pc:spChg chg="mod">
          <ac:chgData name="Kayla Stone" userId="baaf438912516895" providerId="LiveId" clId="{07E1E1DE-8670-4AF1-BA3B-E7BD1940B876}" dt="2026-01-23T02:49:13.201" v="1647" actId="34135"/>
          <ac:spMkLst>
            <pc:docMk/>
            <pc:sldMk cId="2576898412" sldId="262"/>
            <ac:spMk id="4" creationId="{244D775D-7D1E-F106-9F8E-8F7B14C75D65}"/>
          </ac:spMkLst>
        </pc:spChg>
        <pc:spChg chg="mod topLvl">
          <ac:chgData name="Kayla Stone" userId="baaf438912516895" providerId="LiveId" clId="{07E1E1DE-8670-4AF1-BA3B-E7BD1940B876}" dt="2026-01-23T02:49:27.276" v="1648" actId="1076"/>
          <ac:spMkLst>
            <pc:docMk/>
            <pc:sldMk cId="2576898412" sldId="262"/>
            <ac:spMk id="6" creationId="{ACC94428-FB94-C867-BF1A-3A361295300D}"/>
          </ac:spMkLst>
        </pc:spChg>
        <pc:spChg chg="mod topLvl">
          <ac:chgData name="Kayla Stone" userId="baaf438912516895" providerId="LiveId" clId="{07E1E1DE-8670-4AF1-BA3B-E7BD1940B876}" dt="2026-01-23T03:02:00.674" v="1840" actId="207"/>
          <ac:spMkLst>
            <pc:docMk/>
            <pc:sldMk cId="2576898412" sldId="262"/>
            <ac:spMk id="7" creationId="{3D2187BD-5CB4-4E32-F64C-720BF3D21C4B}"/>
          </ac:spMkLst>
        </pc:spChg>
        <pc:spChg chg="mod topLvl">
          <ac:chgData name="Kayla Stone" userId="baaf438912516895" providerId="LiveId" clId="{07E1E1DE-8670-4AF1-BA3B-E7BD1940B876}" dt="2026-01-23T02:49:27.276" v="1648" actId="1076"/>
          <ac:spMkLst>
            <pc:docMk/>
            <pc:sldMk cId="2576898412" sldId="262"/>
            <ac:spMk id="8" creationId="{14C9E533-2044-D3F6-8837-2DDB300AF55D}"/>
          </ac:spMkLst>
        </pc:spChg>
        <pc:spChg chg="mod topLvl">
          <ac:chgData name="Kayla Stone" userId="baaf438912516895" providerId="LiveId" clId="{07E1E1DE-8670-4AF1-BA3B-E7BD1940B876}" dt="2026-01-23T03:02:09.166" v="1842" actId="207"/>
          <ac:spMkLst>
            <pc:docMk/>
            <pc:sldMk cId="2576898412" sldId="262"/>
            <ac:spMk id="9" creationId="{BEB1EA0F-09A7-F9EE-3A95-C6339F33BAB0}"/>
          </ac:spMkLst>
        </pc:spChg>
        <pc:spChg chg="mod topLvl">
          <ac:chgData name="Kayla Stone" userId="baaf438912516895" providerId="LiveId" clId="{07E1E1DE-8670-4AF1-BA3B-E7BD1940B876}" dt="2026-01-23T02:49:38.463" v="1649" actId="1076"/>
          <ac:spMkLst>
            <pc:docMk/>
            <pc:sldMk cId="2576898412" sldId="262"/>
            <ac:spMk id="10" creationId="{6F213F4D-C9FA-025F-1227-D832C069DE40}"/>
          </ac:spMkLst>
        </pc:spChg>
        <pc:spChg chg="mod topLvl">
          <ac:chgData name="Kayla Stone" userId="baaf438912516895" providerId="LiveId" clId="{07E1E1DE-8670-4AF1-BA3B-E7BD1940B876}" dt="2026-01-23T03:02:05.589" v="1841" actId="207"/>
          <ac:spMkLst>
            <pc:docMk/>
            <pc:sldMk cId="2576898412" sldId="262"/>
            <ac:spMk id="11" creationId="{06E679D8-3037-F31F-B0B4-48D1CAEF3415}"/>
          </ac:spMkLst>
        </pc:spChg>
        <pc:spChg chg="mod topLvl">
          <ac:chgData name="Kayla Stone" userId="baaf438912516895" providerId="LiveId" clId="{07E1E1DE-8670-4AF1-BA3B-E7BD1940B876}" dt="2026-01-23T02:49:59.545" v="1651" actId="1076"/>
          <ac:spMkLst>
            <pc:docMk/>
            <pc:sldMk cId="2576898412" sldId="262"/>
            <ac:spMk id="12" creationId="{1F8126AC-7077-EDC7-D571-4386429E650A}"/>
          </ac:spMkLst>
        </pc:spChg>
        <pc:spChg chg="mod topLvl">
          <ac:chgData name="Kayla Stone" userId="baaf438912516895" providerId="LiveId" clId="{07E1E1DE-8670-4AF1-BA3B-E7BD1940B876}" dt="2026-01-23T03:02:14.151" v="1843" actId="207"/>
          <ac:spMkLst>
            <pc:docMk/>
            <pc:sldMk cId="2576898412" sldId="262"/>
            <ac:spMk id="13" creationId="{F55689C4-4068-13C2-EA32-D5F759EF44A7}"/>
          </ac:spMkLst>
        </pc:spChg>
        <pc:grpChg chg="del mod">
          <ac:chgData name="Kayla Stone" userId="baaf438912516895" providerId="LiveId" clId="{07E1E1DE-8670-4AF1-BA3B-E7BD1940B876}" dt="2026-01-23T02:40:59.905" v="1589" actId="165"/>
          <ac:grpSpMkLst>
            <pc:docMk/>
            <pc:sldMk cId="2576898412" sldId="262"/>
            <ac:grpSpMk id="5" creationId="{53BDD3B2-BAAB-4B5C-4D56-D01717F81021}"/>
          </ac:grpSpMkLst>
        </pc:grpChg>
        <pc:graphicFrameChg chg="del mod">
          <ac:chgData name="Kayla Stone" userId="baaf438912516895" providerId="LiveId" clId="{07E1E1DE-8670-4AF1-BA3B-E7BD1940B876}" dt="2026-01-23T02:40:48.836" v="1588" actId="18245"/>
          <ac:graphicFrameMkLst>
            <pc:docMk/>
            <pc:sldMk cId="2576898412" sldId="262"/>
            <ac:graphicFrameMk id="21" creationId="{45093BC7-C1BC-2186-90BF-7FD82D588AAE}"/>
          </ac:graphicFrameMkLst>
        </pc:graphicFrameChg>
        <pc:cxnChg chg="add mod">
          <ac:chgData name="Kayla Stone" userId="baaf438912516895" providerId="LiveId" clId="{07E1E1DE-8670-4AF1-BA3B-E7BD1940B876}" dt="2026-01-23T03:05:06.946" v="1854"/>
          <ac:cxnSpMkLst>
            <pc:docMk/>
            <pc:sldMk cId="2576898412" sldId="262"/>
            <ac:cxnSpMk id="14" creationId="{D78753A8-D7B6-7566-A12D-AE68E3FD4270}"/>
          </ac:cxnSpMkLst>
        </pc:cxnChg>
      </pc:sldChg>
      <pc:sldChg chg="addSp modSp mod setBg modNotesTx">
        <pc:chgData name="Kayla Stone" userId="baaf438912516895" providerId="LiveId" clId="{07E1E1DE-8670-4AF1-BA3B-E7BD1940B876}" dt="2026-01-23T03:05:10.481" v="1855"/>
        <pc:sldMkLst>
          <pc:docMk/>
          <pc:sldMk cId="393861828" sldId="263"/>
        </pc:sldMkLst>
        <pc:spChg chg="mod">
          <ac:chgData name="Kayla Stone" userId="baaf438912516895" providerId="LiveId" clId="{07E1E1DE-8670-4AF1-BA3B-E7BD1940B876}" dt="2026-01-23T02:43:47.529" v="1598" actId="122"/>
          <ac:spMkLst>
            <pc:docMk/>
            <pc:sldMk cId="393861828" sldId="263"/>
            <ac:spMk id="4" creationId="{043923AC-A63A-68E7-7D65-C6CEE958526D}"/>
          </ac:spMkLst>
        </pc:spChg>
        <pc:graphicFrameChg chg="mod modGraphic">
          <ac:chgData name="Kayla Stone" userId="baaf438912516895" providerId="LiveId" clId="{07E1E1DE-8670-4AF1-BA3B-E7BD1940B876}" dt="2026-01-23T01:52:30.472" v="1306" actId="208"/>
          <ac:graphicFrameMkLst>
            <pc:docMk/>
            <pc:sldMk cId="393861828" sldId="263"/>
            <ac:graphicFrameMk id="8" creationId="{8BDCB476-D2F9-D749-37BF-9F84E9BC0527}"/>
          </ac:graphicFrameMkLst>
        </pc:graphicFrameChg>
        <pc:cxnChg chg="add mod">
          <ac:chgData name="Kayla Stone" userId="baaf438912516895" providerId="LiveId" clId="{07E1E1DE-8670-4AF1-BA3B-E7BD1940B876}" dt="2026-01-23T03:05:10.481" v="1855"/>
          <ac:cxnSpMkLst>
            <pc:docMk/>
            <pc:sldMk cId="393861828" sldId="263"/>
            <ac:cxnSpMk id="5" creationId="{F38966CE-CAF1-028C-DD36-0B30BBE6D0FD}"/>
          </ac:cxnSpMkLst>
        </pc:cxnChg>
      </pc:sldChg>
      <pc:sldChg chg="addSp modSp mod setBg">
        <pc:chgData name="Kayla Stone" userId="baaf438912516895" providerId="LiveId" clId="{07E1E1DE-8670-4AF1-BA3B-E7BD1940B876}" dt="2026-01-23T03:05:13.648" v="1856"/>
        <pc:sldMkLst>
          <pc:docMk/>
          <pc:sldMk cId="1123840975" sldId="264"/>
        </pc:sldMkLst>
        <pc:spChg chg="mod">
          <ac:chgData name="Kayla Stone" userId="baaf438912516895" providerId="LiveId" clId="{07E1E1DE-8670-4AF1-BA3B-E7BD1940B876}" dt="2026-01-23T02:43:56.289" v="1599" actId="122"/>
          <ac:spMkLst>
            <pc:docMk/>
            <pc:sldMk cId="1123840975" sldId="264"/>
            <ac:spMk id="4" creationId="{6CC66BFA-84FD-D257-6551-7B6CE14967FB}"/>
          </ac:spMkLst>
        </pc:spChg>
        <pc:graphicFrameChg chg="mod modGraphic">
          <ac:chgData name="Kayla Stone" userId="baaf438912516895" providerId="LiveId" clId="{07E1E1DE-8670-4AF1-BA3B-E7BD1940B876}" dt="2026-01-23T01:51:24.688" v="1292" actId="207"/>
          <ac:graphicFrameMkLst>
            <pc:docMk/>
            <pc:sldMk cId="1123840975" sldId="264"/>
            <ac:graphicFrameMk id="8" creationId="{B4F18AC2-F599-BE53-D98D-0F7C863742C1}"/>
          </ac:graphicFrameMkLst>
        </pc:graphicFrameChg>
        <pc:cxnChg chg="add mod">
          <ac:chgData name="Kayla Stone" userId="baaf438912516895" providerId="LiveId" clId="{07E1E1DE-8670-4AF1-BA3B-E7BD1940B876}" dt="2026-01-23T03:05:13.648" v="1856"/>
          <ac:cxnSpMkLst>
            <pc:docMk/>
            <pc:sldMk cId="1123840975" sldId="264"/>
            <ac:cxnSpMk id="5" creationId="{781577D6-0CBF-027E-BA0F-7C667FC5871F}"/>
          </ac:cxnSpMkLst>
        </pc:cxnChg>
      </pc:sldChg>
      <pc:sldChg chg="addSp modSp mod setBg">
        <pc:chgData name="Kayla Stone" userId="baaf438912516895" providerId="LiveId" clId="{07E1E1DE-8670-4AF1-BA3B-E7BD1940B876}" dt="2026-01-23T03:05:24.052" v="1858" actId="208"/>
        <pc:sldMkLst>
          <pc:docMk/>
          <pc:sldMk cId="1849443238" sldId="265"/>
        </pc:sldMkLst>
        <pc:spChg chg="mod">
          <ac:chgData name="Kayla Stone" userId="baaf438912516895" providerId="LiveId" clId="{07E1E1DE-8670-4AF1-BA3B-E7BD1940B876}" dt="2026-01-23T03:01:43.760" v="1839" actId="255"/>
          <ac:spMkLst>
            <pc:docMk/>
            <pc:sldMk cId="1849443238" sldId="265"/>
            <ac:spMk id="4" creationId="{0586F442-7A5D-3D65-F958-F94A7DB485ED}"/>
          </ac:spMkLst>
        </pc:spChg>
        <pc:spChg chg="mod">
          <ac:chgData name="Kayla Stone" userId="baaf438912516895" providerId="LiveId" clId="{07E1E1DE-8670-4AF1-BA3B-E7BD1940B876}" dt="2026-01-23T01:49:20.604" v="1282"/>
          <ac:spMkLst>
            <pc:docMk/>
            <pc:sldMk cId="1849443238" sldId="265"/>
            <ac:spMk id="6" creationId="{0C952D79-4D75-63C4-41BF-A602F1735E5F}"/>
          </ac:spMkLst>
        </pc:spChg>
        <pc:cxnChg chg="add mod">
          <ac:chgData name="Kayla Stone" userId="baaf438912516895" providerId="LiveId" clId="{07E1E1DE-8670-4AF1-BA3B-E7BD1940B876}" dt="2026-01-23T03:05:24.052" v="1858" actId="208"/>
          <ac:cxnSpMkLst>
            <pc:docMk/>
            <pc:sldMk cId="1849443238" sldId="265"/>
            <ac:cxnSpMk id="5" creationId="{28477BB4-7AEE-4718-6252-0987E08C4429}"/>
          </ac:cxnSpMkLst>
        </pc:cxnChg>
      </pc:sldChg>
      <pc:sldChg chg="addSp modSp mod setBg">
        <pc:chgData name="Kayla Stone" userId="baaf438912516895" providerId="LiveId" clId="{07E1E1DE-8670-4AF1-BA3B-E7BD1940B876}" dt="2026-01-23T03:05:28.102" v="1859"/>
        <pc:sldMkLst>
          <pc:docMk/>
          <pc:sldMk cId="1532921344" sldId="266"/>
        </pc:sldMkLst>
        <pc:spChg chg="mod">
          <ac:chgData name="Kayla Stone" userId="baaf438912516895" providerId="LiveId" clId="{07E1E1DE-8670-4AF1-BA3B-E7BD1940B876}" dt="2026-01-23T03:00:38.908" v="1837" actId="255"/>
          <ac:spMkLst>
            <pc:docMk/>
            <pc:sldMk cId="1532921344" sldId="266"/>
            <ac:spMk id="4" creationId="{B5488170-6BA3-733C-713B-B4834D8E9177}"/>
          </ac:spMkLst>
        </pc:spChg>
        <pc:spChg chg="mod">
          <ac:chgData name="Kayla Stone" userId="baaf438912516895" providerId="LiveId" clId="{07E1E1DE-8670-4AF1-BA3B-E7BD1940B876}" dt="2026-01-23T01:49:48.611" v="1284"/>
          <ac:spMkLst>
            <pc:docMk/>
            <pc:sldMk cId="1532921344" sldId="266"/>
            <ac:spMk id="6" creationId="{8525DF89-D61B-C782-7AB3-DE252ADBF372}"/>
          </ac:spMkLst>
        </pc:spChg>
        <pc:cxnChg chg="add mod">
          <ac:chgData name="Kayla Stone" userId="baaf438912516895" providerId="LiveId" clId="{07E1E1DE-8670-4AF1-BA3B-E7BD1940B876}" dt="2026-01-23T03:05:28.102" v="1859"/>
          <ac:cxnSpMkLst>
            <pc:docMk/>
            <pc:sldMk cId="1532921344" sldId="266"/>
            <ac:cxnSpMk id="5" creationId="{1BD4A48E-2010-300E-D1AD-A77F96924D18}"/>
          </ac:cxnSpMkLst>
        </pc:cxnChg>
      </pc:sldChg>
      <pc:sldChg chg="addSp modSp mod setBg">
        <pc:chgData name="Kayla Stone" userId="baaf438912516895" providerId="LiveId" clId="{07E1E1DE-8670-4AF1-BA3B-E7BD1940B876}" dt="2026-01-23T03:07:38.338" v="1876" actId="1076"/>
        <pc:sldMkLst>
          <pc:docMk/>
          <pc:sldMk cId="1282111725" sldId="267"/>
        </pc:sldMkLst>
        <pc:spChg chg="mod">
          <ac:chgData name="Kayla Stone" userId="baaf438912516895" providerId="LiveId" clId="{07E1E1DE-8670-4AF1-BA3B-E7BD1940B876}" dt="2026-01-23T03:06:42.988" v="1868" actId="1076"/>
          <ac:spMkLst>
            <pc:docMk/>
            <pc:sldMk cId="1282111725" sldId="267"/>
            <ac:spMk id="2" creationId="{8341C21A-0690-0991-74B8-7B7D541EC252}"/>
          </ac:spMkLst>
        </pc:spChg>
        <pc:spChg chg="mod">
          <ac:chgData name="Kayla Stone" userId="baaf438912516895" providerId="LiveId" clId="{07E1E1DE-8670-4AF1-BA3B-E7BD1940B876}" dt="2026-01-23T03:00:20.085" v="1836" actId="255"/>
          <ac:spMkLst>
            <pc:docMk/>
            <pc:sldMk cId="1282111725" sldId="267"/>
            <ac:spMk id="4" creationId="{F0A4FC1C-AFE8-BA6C-2BA9-7FE23F150EBE}"/>
          </ac:spMkLst>
        </pc:spChg>
        <pc:spChg chg="mod">
          <ac:chgData name="Kayla Stone" userId="baaf438912516895" providerId="LiveId" clId="{07E1E1DE-8670-4AF1-BA3B-E7BD1940B876}" dt="2026-01-23T03:07:38.338" v="1876" actId="1076"/>
          <ac:spMkLst>
            <pc:docMk/>
            <pc:sldMk cId="1282111725" sldId="267"/>
            <ac:spMk id="6" creationId="{427CE296-1BD1-EF05-8C6D-641D1ED70515}"/>
          </ac:spMkLst>
        </pc:spChg>
        <pc:cxnChg chg="add mod">
          <ac:chgData name="Kayla Stone" userId="baaf438912516895" providerId="LiveId" clId="{07E1E1DE-8670-4AF1-BA3B-E7BD1940B876}" dt="2026-01-23T03:05:39.711" v="1861" actId="208"/>
          <ac:cxnSpMkLst>
            <pc:docMk/>
            <pc:sldMk cId="1282111725" sldId="267"/>
            <ac:cxnSpMk id="7" creationId="{6AAA836E-9887-60FB-4ABE-1A8156F34A0F}"/>
          </ac:cxnSpMkLst>
        </pc:cxnChg>
      </pc:sldChg>
      <pc:sldChg chg="addSp modSp mod setBg">
        <pc:chgData name="Kayla Stone" userId="baaf438912516895" providerId="LiveId" clId="{07E1E1DE-8670-4AF1-BA3B-E7BD1940B876}" dt="2026-01-23T03:05:48.006" v="1862"/>
        <pc:sldMkLst>
          <pc:docMk/>
          <pc:sldMk cId="1234467362" sldId="268"/>
        </pc:sldMkLst>
        <pc:spChg chg="mod">
          <ac:chgData name="Kayla Stone" userId="baaf438912516895" providerId="LiveId" clId="{07E1E1DE-8670-4AF1-BA3B-E7BD1940B876}" dt="2026-01-23T01:49:20.604" v="1282"/>
          <ac:spMkLst>
            <pc:docMk/>
            <pc:sldMk cId="1234467362" sldId="268"/>
            <ac:spMk id="2" creationId="{F9FB8731-2A7B-05B1-2C62-7C7D57BBEEFD}"/>
          </ac:spMkLst>
        </pc:spChg>
        <pc:spChg chg="mod">
          <ac:chgData name="Kayla Stone" userId="baaf438912516895" providerId="LiveId" clId="{07E1E1DE-8670-4AF1-BA3B-E7BD1940B876}" dt="2026-01-23T01:49:20.604" v="1282"/>
          <ac:spMkLst>
            <pc:docMk/>
            <pc:sldMk cId="1234467362" sldId="268"/>
            <ac:spMk id="3" creationId="{0E0D5F34-86C6-93E6-4703-108A90A7B2DD}"/>
          </ac:spMkLst>
        </pc:spChg>
        <pc:spChg chg="mod">
          <ac:chgData name="Kayla Stone" userId="baaf438912516895" providerId="LiveId" clId="{07E1E1DE-8670-4AF1-BA3B-E7BD1940B876}" dt="2026-01-23T03:00:04.581" v="1835" actId="255"/>
          <ac:spMkLst>
            <pc:docMk/>
            <pc:sldMk cId="1234467362" sldId="268"/>
            <ac:spMk id="4" creationId="{48867F84-4602-BB5F-7609-179156B7C619}"/>
          </ac:spMkLst>
        </pc:spChg>
        <pc:cxnChg chg="add mod">
          <ac:chgData name="Kayla Stone" userId="baaf438912516895" providerId="LiveId" clId="{07E1E1DE-8670-4AF1-BA3B-E7BD1940B876}" dt="2026-01-23T03:05:48.006" v="1862"/>
          <ac:cxnSpMkLst>
            <pc:docMk/>
            <pc:sldMk cId="1234467362" sldId="268"/>
            <ac:cxnSpMk id="7" creationId="{DFD971E4-3C19-AFCD-B7C5-E1D17F4675EA}"/>
          </ac:cxnSpMkLst>
        </pc:cxnChg>
      </pc:sldChg>
      <pc:sldChg chg="addSp modSp mod setBg">
        <pc:chgData name="Kayla Stone" userId="baaf438912516895" providerId="LiveId" clId="{07E1E1DE-8670-4AF1-BA3B-E7BD1940B876}" dt="2026-01-23T03:05:51.975" v="1863"/>
        <pc:sldMkLst>
          <pc:docMk/>
          <pc:sldMk cId="1161655812" sldId="269"/>
        </pc:sldMkLst>
        <pc:spChg chg="mod">
          <ac:chgData name="Kayla Stone" userId="baaf438912516895" providerId="LiveId" clId="{07E1E1DE-8670-4AF1-BA3B-E7BD1940B876}" dt="2026-01-23T02:59:54.929" v="1833" actId="255"/>
          <ac:spMkLst>
            <pc:docMk/>
            <pc:sldMk cId="1161655812" sldId="269"/>
            <ac:spMk id="4" creationId="{29E0DFC5-7CE6-C248-988B-DDBEC96D88D0}"/>
          </ac:spMkLst>
        </pc:spChg>
        <pc:spChg chg="mod">
          <ac:chgData name="Kayla Stone" userId="baaf438912516895" providerId="LiveId" clId="{07E1E1DE-8670-4AF1-BA3B-E7BD1940B876}" dt="2026-01-23T02:57:18.104" v="1821" actId="20577"/>
          <ac:spMkLst>
            <pc:docMk/>
            <pc:sldMk cId="1161655812" sldId="269"/>
            <ac:spMk id="6" creationId="{655E5D58-8438-AB56-E219-50BA3D399A93}"/>
          </ac:spMkLst>
        </pc:spChg>
        <pc:graphicFrameChg chg="mod">
          <ac:chgData name="Kayla Stone" userId="baaf438912516895" providerId="LiveId" clId="{07E1E1DE-8670-4AF1-BA3B-E7BD1940B876}" dt="2026-01-23T02:59:19.336" v="1831"/>
          <ac:graphicFrameMkLst>
            <pc:docMk/>
            <pc:sldMk cId="1161655812" sldId="269"/>
            <ac:graphicFrameMk id="14" creationId="{0E02FE18-33EB-AF44-0FF4-10C2D6B4D147}"/>
          </ac:graphicFrameMkLst>
        </pc:graphicFrameChg>
        <pc:cxnChg chg="add mod">
          <ac:chgData name="Kayla Stone" userId="baaf438912516895" providerId="LiveId" clId="{07E1E1DE-8670-4AF1-BA3B-E7BD1940B876}" dt="2026-01-23T03:05:51.975" v="1863"/>
          <ac:cxnSpMkLst>
            <pc:docMk/>
            <pc:sldMk cId="1161655812" sldId="269"/>
            <ac:cxnSpMk id="5" creationId="{C0E318E8-CF1C-431C-BFC2-7FF599AE4DD0}"/>
          </ac:cxnSpMkLst>
        </pc:cxnChg>
      </pc:sldChg>
      <pc:sldChg chg="addSp modSp mod setBg">
        <pc:chgData name="Kayla Stone" userId="baaf438912516895" providerId="LiveId" clId="{07E1E1DE-8670-4AF1-BA3B-E7BD1940B876}" dt="2026-01-23T03:06:00.311" v="1865" actId="208"/>
        <pc:sldMkLst>
          <pc:docMk/>
          <pc:sldMk cId="3251525784" sldId="270"/>
        </pc:sldMkLst>
        <pc:spChg chg="mod">
          <ac:chgData name="Kayla Stone" userId="baaf438912516895" providerId="LiveId" clId="{07E1E1DE-8670-4AF1-BA3B-E7BD1940B876}" dt="2026-01-23T01:49:48.611" v="1284"/>
          <ac:spMkLst>
            <pc:docMk/>
            <pc:sldMk cId="3251525784" sldId="270"/>
            <ac:spMk id="6" creationId="{794D876C-F6D9-65F8-271D-67BDCA5BF995}"/>
          </ac:spMkLst>
        </pc:spChg>
        <pc:cxnChg chg="add mod">
          <ac:chgData name="Kayla Stone" userId="baaf438912516895" providerId="LiveId" clId="{07E1E1DE-8670-4AF1-BA3B-E7BD1940B876}" dt="2026-01-23T03:06:00.311" v="1865" actId="208"/>
          <ac:cxnSpMkLst>
            <pc:docMk/>
            <pc:sldMk cId="3251525784" sldId="270"/>
            <ac:cxnSpMk id="5" creationId="{0F45E237-30FD-A78D-B055-1F5BFB2D9A82}"/>
          </ac:cxnSpMkLst>
        </pc:cxnChg>
      </pc:sldChg>
      <pc:sldChg chg="addSp modSp mod">
        <pc:chgData name="Kayla Stone" userId="baaf438912516895" providerId="LiveId" clId="{07E1E1DE-8670-4AF1-BA3B-E7BD1940B876}" dt="2026-01-23T03:06:06.863" v="1867" actId="208"/>
        <pc:sldMkLst>
          <pc:docMk/>
          <pc:sldMk cId="1908307746" sldId="272"/>
        </pc:sldMkLst>
        <pc:picChg chg="mod ord">
          <ac:chgData name="Kayla Stone" userId="baaf438912516895" providerId="LiveId" clId="{07E1E1DE-8670-4AF1-BA3B-E7BD1940B876}" dt="2026-01-23T02:32:43.208" v="1578" actId="14100"/>
          <ac:picMkLst>
            <pc:docMk/>
            <pc:sldMk cId="1908307746" sldId="272"/>
            <ac:picMk id="3" creationId="{3CD95C32-2A32-14BB-CC8E-692F3CC1B7DC}"/>
          </ac:picMkLst>
        </pc:picChg>
        <pc:picChg chg="add mod">
          <ac:chgData name="Kayla Stone" userId="baaf438912516895" providerId="LiveId" clId="{07E1E1DE-8670-4AF1-BA3B-E7BD1940B876}" dt="2026-01-23T02:32:38.671" v="1577" actId="14100"/>
          <ac:picMkLst>
            <pc:docMk/>
            <pc:sldMk cId="1908307746" sldId="272"/>
            <ac:picMk id="4" creationId="{A45581F4-27CE-273E-960C-7C52983C0284}"/>
          </ac:picMkLst>
        </pc:picChg>
        <pc:picChg chg="mod ord">
          <ac:chgData name="Kayla Stone" userId="baaf438912516895" providerId="LiveId" clId="{07E1E1DE-8670-4AF1-BA3B-E7BD1940B876}" dt="2026-01-23T02:32:32.758" v="1576" actId="14100"/>
          <ac:picMkLst>
            <pc:docMk/>
            <pc:sldMk cId="1908307746" sldId="272"/>
            <ac:picMk id="7" creationId="{AE1D66E4-836F-F860-BFFD-FB1EE6576E3C}"/>
          </ac:picMkLst>
        </pc:picChg>
        <pc:picChg chg="mod">
          <ac:chgData name="Kayla Stone" userId="baaf438912516895" providerId="LiveId" clId="{07E1E1DE-8670-4AF1-BA3B-E7BD1940B876}" dt="2026-01-23T02:32:10.947" v="1572" actId="1076"/>
          <ac:picMkLst>
            <pc:docMk/>
            <pc:sldMk cId="1908307746" sldId="272"/>
            <ac:picMk id="11" creationId="{A0486D07-D1FD-CF21-C13A-FF20B970E2F0}"/>
          </ac:picMkLst>
        </pc:picChg>
        <pc:cxnChg chg="add mod">
          <ac:chgData name="Kayla Stone" userId="baaf438912516895" providerId="LiveId" clId="{07E1E1DE-8670-4AF1-BA3B-E7BD1940B876}" dt="2026-01-23T03:06:06.863" v="1867" actId="208"/>
          <ac:cxnSpMkLst>
            <pc:docMk/>
            <pc:sldMk cId="1908307746" sldId="272"/>
            <ac:cxnSpMk id="9" creationId="{956491E1-1594-9972-BAFD-1AE26644EDB5}"/>
          </ac:cxnSpMkLst>
        </pc:cxnChg>
      </pc:sldChg>
      <pc:sldChg chg="addSp modSp add mod ord">
        <pc:chgData name="Kayla Stone" userId="baaf438912516895" providerId="LiveId" clId="{07E1E1DE-8670-4AF1-BA3B-E7BD1940B876}" dt="2026-01-23T03:05:03.278" v="1853"/>
        <pc:sldMkLst>
          <pc:docMk/>
          <pc:sldMk cId="1331287663" sldId="273"/>
        </pc:sldMkLst>
        <pc:spChg chg="mod">
          <ac:chgData name="Kayla Stone" userId="baaf438912516895" providerId="LiveId" clId="{07E1E1DE-8670-4AF1-BA3B-E7BD1940B876}" dt="2026-01-23T02:26:38.274" v="1544" actId="1076"/>
          <ac:spMkLst>
            <pc:docMk/>
            <pc:sldMk cId="1331287663" sldId="273"/>
            <ac:spMk id="4" creationId="{B260ACCD-ECA3-5237-62DE-13A733019BAE}"/>
          </ac:spMkLst>
        </pc:spChg>
        <pc:spChg chg="mod">
          <ac:chgData name="Kayla Stone" userId="baaf438912516895" providerId="LiveId" clId="{07E1E1DE-8670-4AF1-BA3B-E7BD1940B876}" dt="2026-01-23T02:27:35.655" v="1559" actId="403"/>
          <ac:spMkLst>
            <pc:docMk/>
            <pc:sldMk cId="1331287663" sldId="273"/>
            <ac:spMk id="5" creationId="{43BE181C-1237-24F4-7062-EA8B40617FC5}"/>
          </ac:spMkLst>
        </pc:spChg>
        <pc:cxnChg chg="add mod">
          <ac:chgData name="Kayla Stone" userId="baaf438912516895" providerId="LiveId" clId="{07E1E1DE-8670-4AF1-BA3B-E7BD1940B876}" dt="2026-01-23T03:05:03.278" v="1853"/>
          <ac:cxnSpMkLst>
            <pc:docMk/>
            <pc:sldMk cId="1331287663" sldId="273"/>
            <ac:cxnSpMk id="6" creationId="{0F12BF88-4D05-8FCE-17B6-DFAA1A229664}"/>
          </ac:cxnSpMkLst>
        </pc:cxnChg>
      </pc:sldChg>
      <pc:sldChg chg="add del setBg">
        <pc:chgData name="Kayla Stone" userId="baaf438912516895" providerId="LiveId" clId="{07E1E1DE-8670-4AF1-BA3B-E7BD1940B876}" dt="2026-01-23T02:24:18.620" v="1512" actId="47"/>
        <pc:sldMkLst>
          <pc:docMk/>
          <pc:sldMk cId="2473997496" sldId="273"/>
        </pc:sldMkLst>
      </pc:sldChg>
      <pc:sldMasterChg chg="setBg">
        <pc:chgData name="Kayla Stone" userId="baaf438912516895" providerId="LiveId" clId="{07E1E1DE-8670-4AF1-BA3B-E7BD1940B876}" dt="2026-01-23T01:48:38.886" v="1265"/>
        <pc:sldMasterMkLst>
          <pc:docMk/>
          <pc:sldMasterMk cId="4210420784" sldId="2147483696"/>
        </pc:sldMasterMkLst>
      </pc:sldMasterChg>
    </pc:docChg>
  </pc:docChgLst>
  <pc:docChgLst>
    <pc:chgData name="Kayla Stone" userId="baaf438912516895" providerId="LiveId" clId="{470C08D0-0CAB-42A2-B7CA-2D45978FCC3C}"/>
    <pc:docChg chg="undo redo custSel addSld delSld modSld sldOrd">
      <pc:chgData name="Kayla Stone" userId="baaf438912516895" providerId="LiveId" clId="{470C08D0-0CAB-42A2-B7CA-2D45978FCC3C}" dt="2026-01-23T18:35:57.339" v="5835" actId="208"/>
      <pc:docMkLst>
        <pc:docMk/>
      </pc:docMkLst>
      <pc:sldChg chg="addSp delSp modSp mod setBg addAnim delAnim setClrOvrMap delDesignElem">
        <pc:chgData name="Kayla Stone" userId="baaf438912516895" providerId="LiveId" clId="{470C08D0-0CAB-42A2-B7CA-2D45978FCC3C}" dt="2026-01-21T23:33:06.839" v="5318" actId="478"/>
        <pc:sldMkLst>
          <pc:docMk/>
          <pc:sldMk cId="4195852737" sldId="256"/>
        </pc:sldMkLst>
        <pc:spChg chg="mod ord">
          <ac:chgData name="Kayla Stone" userId="baaf438912516895" providerId="LiveId" clId="{470C08D0-0CAB-42A2-B7CA-2D45978FCC3C}" dt="2026-01-21T22:38:00.448" v="4655" actId="20577"/>
          <ac:spMkLst>
            <pc:docMk/>
            <pc:sldMk cId="4195852737" sldId="256"/>
            <ac:spMk id="2" creationId="{8827FF45-65A1-EE89-90DD-D9F8B79CE927}"/>
          </ac:spMkLst>
        </pc:spChg>
      </pc:sldChg>
      <pc:sldChg chg="modSp">
        <pc:chgData name="Kayla Stone" userId="baaf438912516895" providerId="LiveId" clId="{470C08D0-0CAB-42A2-B7CA-2D45978FCC3C}" dt="2026-01-21T22:27:39.857" v="4546"/>
        <pc:sldMkLst>
          <pc:docMk/>
          <pc:sldMk cId="1662033861" sldId="257"/>
        </pc:sldMkLst>
        <pc:spChg chg="mod">
          <ac:chgData name="Kayla Stone" userId="baaf438912516895" providerId="LiveId" clId="{470C08D0-0CAB-42A2-B7CA-2D45978FCC3C}" dt="2026-01-21T22:27:39.857" v="4546"/>
          <ac:spMkLst>
            <pc:docMk/>
            <pc:sldMk cId="1662033861" sldId="257"/>
            <ac:spMk id="4" creationId="{6EEB1433-1108-3ECA-2461-DFBE9EABF305}"/>
          </ac:spMkLst>
        </pc:spChg>
        <pc:spChg chg="mod">
          <ac:chgData name="Kayla Stone" userId="baaf438912516895" providerId="LiveId" clId="{470C08D0-0CAB-42A2-B7CA-2D45978FCC3C}" dt="2026-01-21T22:27:39.857" v="4546"/>
          <ac:spMkLst>
            <pc:docMk/>
            <pc:sldMk cId="1662033861" sldId="257"/>
            <ac:spMk id="5" creationId="{AFA2AFE7-4F8C-0ACD-1993-23102E021D08}"/>
          </ac:spMkLst>
        </pc:spChg>
      </pc:sldChg>
      <pc:sldChg chg="addSp delSp modSp mod modClrScheme chgLayout">
        <pc:chgData name="Kayla Stone" userId="baaf438912516895" providerId="LiveId" clId="{470C08D0-0CAB-42A2-B7CA-2D45978FCC3C}" dt="2026-01-23T18:35:57.339" v="5835" actId="208"/>
        <pc:sldMkLst>
          <pc:docMk/>
          <pc:sldMk cId="2558100422" sldId="258"/>
        </pc:sldMkLst>
        <pc:spChg chg="add mod ord">
          <ac:chgData name="Kayla Stone" userId="baaf438912516895" providerId="LiveId" clId="{470C08D0-0CAB-42A2-B7CA-2D45978FCC3C}" dt="2026-01-23T17:44:13.786" v="5346" actId="207"/>
          <ac:spMkLst>
            <pc:docMk/>
            <pc:sldMk cId="2558100422" sldId="258"/>
            <ac:spMk id="2" creationId="{AC37C09A-69F8-A267-0EF5-9A15A4B080AC}"/>
          </ac:spMkLst>
        </pc:spChg>
        <pc:spChg chg="add mod ord">
          <ac:chgData name="Kayla Stone" userId="baaf438912516895" providerId="LiveId" clId="{470C08D0-0CAB-42A2-B7CA-2D45978FCC3C}" dt="2026-01-23T17:46:35.126" v="5360" actId="255"/>
          <ac:spMkLst>
            <pc:docMk/>
            <pc:sldMk cId="2558100422" sldId="258"/>
            <ac:spMk id="3" creationId="{320EE70C-7B34-DE0C-9E7B-4DE8C268AC46}"/>
          </ac:spMkLst>
        </pc:spChg>
        <pc:spChg chg="del mod">
          <ac:chgData name="Kayla Stone" userId="baaf438912516895" providerId="LiveId" clId="{470C08D0-0CAB-42A2-B7CA-2D45978FCC3C}" dt="2026-01-23T17:43:42.686" v="5329" actId="478"/>
          <ac:spMkLst>
            <pc:docMk/>
            <pc:sldMk cId="2558100422" sldId="258"/>
            <ac:spMk id="6" creationId="{5C14D03C-ABBE-45C5-6FC1-AB50B60F0522}"/>
          </ac:spMkLst>
        </pc:spChg>
        <pc:cxnChg chg="mod">
          <ac:chgData name="Kayla Stone" userId="baaf438912516895" providerId="LiveId" clId="{470C08D0-0CAB-42A2-B7CA-2D45978FCC3C}" dt="2026-01-23T18:35:57.339" v="5835" actId="208"/>
          <ac:cxnSpMkLst>
            <pc:docMk/>
            <pc:sldMk cId="2558100422" sldId="258"/>
            <ac:cxnSpMk id="4" creationId="{4A22127D-66A2-B049-B923-675852C6F8D7}"/>
          </ac:cxnSpMkLst>
        </pc:cxnChg>
      </pc:sldChg>
      <pc:sldChg chg="del">
        <pc:chgData name="Kayla Stone" userId="baaf438912516895" providerId="LiveId" clId="{470C08D0-0CAB-42A2-B7CA-2D45978FCC3C}" dt="2026-01-23T17:44:21.931" v="5347" actId="2696"/>
        <pc:sldMkLst>
          <pc:docMk/>
          <pc:sldMk cId="2607207053" sldId="259"/>
        </pc:sldMkLst>
      </pc:sldChg>
      <pc:sldChg chg="delSp modSp mod">
        <pc:chgData name="Kayla Stone" userId="baaf438912516895" providerId="LiveId" clId="{470C08D0-0CAB-42A2-B7CA-2D45978FCC3C}" dt="2026-01-23T18:35:53.961" v="5834" actId="208"/>
        <pc:sldMkLst>
          <pc:docMk/>
          <pc:sldMk cId="3669380027" sldId="260"/>
        </pc:sldMkLst>
        <pc:spChg chg="mod">
          <ac:chgData name="Kayla Stone" userId="baaf438912516895" providerId="LiveId" clId="{470C08D0-0CAB-42A2-B7CA-2D45978FCC3C}" dt="2026-01-21T22:27:39.857" v="4546"/>
          <ac:spMkLst>
            <pc:docMk/>
            <pc:sldMk cId="3669380027" sldId="260"/>
            <ac:spMk id="2" creationId="{4E3362EB-4FCC-72D4-5F19-4C6F3AE3B593}"/>
          </ac:spMkLst>
        </pc:spChg>
        <pc:spChg chg="mod">
          <ac:chgData name="Kayla Stone" userId="baaf438912516895" providerId="LiveId" clId="{470C08D0-0CAB-42A2-B7CA-2D45978FCC3C}" dt="2026-01-23T18:16:54.468" v="5788" actId="255"/>
          <ac:spMkLst>
            <pc:docMk/>
            <pc:sldMk cId="3669380027" sldId="260"/>
            <ac:spMk id="3" creationId="{822F8D50-671B-10F7-5100-91F687995996}"/>
          </ac:spMkLst>
        </pc:spChg>
        <pc:spChg chg="del mod">
          <ac:chgData name="Kayla Stone" userId="baaf438912516895" providerId="LiveId" clId="{470C08D0-0CAB-42A2-B7CA-2D45978FCC3C}" dt="2026-01-23T17:44:33.685" v="5348" actId="478"/>
          <ac:spMkLst>
            <pc:docMk/>
            <pc:sldMk cId="3669380027" sldId="260"/>
            <ac:spMk id="4" creationId="{64735907-3687-E950-4C98-20D2C0B1A0A6}"/>
          </ac:spMkLst>
        </pc:spChg>
        <pc:cxnChg chg="mod">
          <ac:chgData name="Kayla Stone" userId="baaf438912516895" providerId="LiveId" clId="{470C08D0-0CAB-42A2-B7CA-2D45978FCC3C}" dt="2026-01-23T18:35:53.961" v="5834" actId="208"/>
          <ac:cxnSpMkLst>
            <pc:docMk/>
            <pc:sldMk cId="3669380027" sldId="260"/>
            <ac:cxnSpMk id="7" creationId="{AAE5AD3E-F2F7-40E2-E027-1C89752F7AFB}"/>
          </ac:cxnSpMkLst>
        </pc:cxnChg>
      </pc:sldChg>
      <pc:sldChg chg="addSp delSp modSp mod delDesignElem">
        <pc:chgData name="Kayla Stone" userId="baaf438912516895" providerId="LiveId" clId="{470C08D0-0CAB-42A2-B7CA-2D45978FCC3C}" dt="2026-01-23T18:35:43.769" v="5832" actId="208"/>
        <pc:sldMkLst>
          <pc:docMk/>
          <pc:sldMk cId="2576898412" sldId="262"/>
        </pc:sldMkLst>
        <pc:spChg chg="mod">
          <ac:chgData name="Kayla Stone" userId="baaf438912516895" providerId="LiveId" clId="{470C08D0-0CAB-42A2-B7CA-2D45978FCC3C}" dt="2026-01-23T17:54:27.961" v="5447" actId="1076"/>
          <ac:spMkLst>
            <pc:docMk/>
            <pc:sldMk cId="2576898412" sldId="262"/>
            <ac:spMk id="6" creationId="{ACC94428-FB94-C867-BF1A-3A361295300D}"/>
          </ac:spMkLst>
        </pc:spChg>
        <pc:spChg chg="mod">
          <ac:chgData name="Kayla Stone" userId="baaf438912516895" providerId="LiveId" clId="{470C08D0-0CAB-42A2-B7CA-2D45978FCC3C}" dt="2026-01-23T17:54:27.961" v="5447" actId="1076"/>
          <ac:spMkLst>
            <pc:docMk/>
            <pc:sldMk cId="2576898412" sldId="262"/>
            <ac:spMk id="7" creationId="{3D2187BD-5CB4-4E32-F64C-720BF3D21C4B}"/>
          </ac:spMkLst>
        </pc:spChg>
        <pc:spChg chg="mod">
          <ac:chgData name="Kayla Stone" userId="baaf438912516895" providerId="LiveId" clId="{470C08D0-0CAB-42A2-B7CA-2D45978FCC3C}" dt="2026-01-23T17:54:20.674" v="5446" actId="1076"/>
          <ac:spMkLst>
            <pc:docMk/>
            <pc:sldMk cId="2576898412" sldId="262"/>
            <ac:spMk id="8" creationId="{14C9E533-2044-D3F6-8837-2DDB300AF55D}"/>
          </ac:spMkLst>
        </pc:spChg>
        <pc:spChg chg="mod">
          <ac:chgData name="Kayla Stone" userId="baaf438912516895" providerId="LiveId" clId="{470C08D0-0CAB-42A2-B7CA-2D45978FCC3C}" dt="2026-01-23T17:54:20.674" v="5446" actId="1076"/>
          <ac:spMkLst>
            <pc:docMk/>
            <pc:sldMk cId="2576898412" sldId="262"/>
            <ac:spMk id="9" creationId="{BEB1EA0F-09A7-F9EE-3A95-C6339F33BAB0}"/>
          </ac:spMkLst>
        </pc:spChg>
        <pc:spChg chg="mod">
          <ac:chgData name="Kayla Stone" userId="baaf438912516895" providerId="LiveId" clId="{470C08D0-0CAB-42A2-B7CA-2D45978FCC3C}" dt="2026-01-23T18:01:16.487" v="5530" actId="1076"/>
          <ac:spMkLst>
            <pc:docMk/>
            <pc:sldMk cId="2576898412" sldId="262"/>
            <ac:spMk id="10" creationId="{6F213F4D-C9FA-025F-1227-D832C069DE40}"/>
          </ac:spMkLst>
        </pc:spChg>
        <pc:spChg chg="mod">
          <ac:chgData name="Kayla Stone" userId="baaf438912516895" providerId="LiveId" clId="{470C08D0-0CAB-42A2-B7CA-2D45978FCC3C}" dt="2026-01-23T18:01:16.487" v="5530" actId="1076"/>
          <ac:spMkLst>
            <pc:docMk/>
            <pc:sldMk cId="2576898412" sldId="262"/>
            <ac:spMk id="11" creationId="{06E679D8-3037-F31F-B0B4-48D1CAEF3415}"/>
          </ac:spMkLst>
        </pc:spChg>
        <pc:spChg chg="mod">
          <ac:chgData name="Kayla Stone" userId="baaf438912516895" providerId="LiveId" clId="{470C08D0-0CAB-42A2-B7CA-2D45978FCC3C}" dt="2026-01-23T17:54:03.216" v="5445" actId="1076"/>
          <ac:spMkLst>
            <pc:docMk/>
            <pc:sldMk cId="2576898412" sldId="262"/>
            <ac:spMk id="12" creationId="{1F8126AC-7077-EDC7-D571-4386429E650A}"/>
          </ac:spMkLst>
        </pc:spChg>
        <pc:spChg chg="mod">
          <ac:chgData name="Kayla Stone" userId="baaf438912516895" providerId="LiveId" clId="{470C08D0-0CAB-42A2-B7CA-2D45978FCC3C}" dt="2026-01-23T17:54:03.216" v="5445" actId="1076"/>
          <ac:spMkLst>
            <pc:docMk/>
            <pc:sldMk cId="2576898412" sldId="262"/>
            <ac:spMk id="13" creationId="{F55689C4-4068-13C2-EA32-D5F759EF44A7}"/>
          </ac:spMkLst>
        </pc:spChg>
        <pc:cxnChg chg="mod">
          <ac:chgData name="Kayla Stone" userId="baaf438912516895" providerId="LiveId" clId="{470C08D0-0CAB-42A2-B7CA-2D45978FCC3C}" dt="2026-01-23T18:35:43.769" v="5832" actId="208"/>
          <ac:cxnSpMkLst>
            <pc:docMk/>
            <pc:sldMk cId="2576898412" sldId="262"/>
            <ac:cxnSpMk id="14" creationId="{D78753A8-D7B6-7566-A12D-AE68E3FD4270}"/>
          </ac:cxnSpMkLst>
        </pc:cxnChg>
      </pc:sldChg>
      <pc:sldChg chg="addSp delSp modSp mod setBg delDesignElem">
        <pc:chgData name="Kayla Stone" userId="baaf438912516895" providerId="LiveId" clId="{470C08D0-0CAB-42A2-B7CA-2D45978FCC3C}" dt="2026-01-23T18:09:10.111" v="5714" actId="20577"/>
        <pc:sldMkLst>
          <pc:docMk/>
          <pc:sldMk cId="393861828" sldId="263"/>
        </pc:sldMkLst>
        <pc:spChg chg="mod">
          <ac:chgData name="Kayla Stone" userId="baaf438912516895" providerId="LiveId" clId="{470C08D0-0CAB-42A2-B7CA-2D45978FCC3C}" dt="2026-01-23T18:04:53.103" v="5553" actId="207"/>
          <ac:spMkLst>
            <pc:docMk/>
            <pc:sldMk cId="393861828" sldId="263"/>
            <ac:spMk id="4" creationId="{043923AC-A63A-68E7-7D65-C6CEE958526D}"/>
          </ac:spMkLst>
        </pc:spChg>
        <pc:graphicFrameChg chg="mod modGraphic">
          <ac:chgData name="Kayla Stone" userId="baaf438912516895" providerId="LiveId" clId="{470C08D0-0CAB-42A2-B7CA-2D45978FCC3C}" dt="2026-01-23T18:09:10.111" v="5714" actId="20577"/>
          <ac:graphicFrameMkLst>
            <pc:docMk/>
            <pc:sldMk cId="393861828" sldId="263"/>
            <ac:graphicFrameMk id="8" creationId="{8BDCB476-D2F9-D749-37BF-9F84E9BC0527}"/>
          </ac:graphicFrameMkLst>
        </pc:graphicFrameChg>
      </pc:sldChg>
      <pc:sldChg chg="addSp delSp modSp mod ord delDesignElem">
        <pc:chgData name="Kayla Stone" userId="baaf438912516895" providerId="LiveId" clId="{470C08D0-0CAB-42A2-B7CA-2D45978FCC3C}" dt="2026-01-23T18:35:36.930" v="5831" actId="208"/>
        <pc:sldMkLst>
          <pc:docMk/>
          <pc:sldMk cId="1123840975" sldId="264"/>
        </pc:sldMkLst>
        <pc:spChg chg="mod">
          <ac:chgData name="Kayla Stone" userId="baaf438912516895" providerId="LiveId" clId="{470C08D0-0CAB-42A2-B7CA-2D45978FCC3C}" dt="2026-01-23T18:03:42.044" v="5544" actId="255"/>
          <ac:spMkLst>
            <pc:docMk/>
            <pc:sldMk cId="1123840975" sldId="264"/>
            <ac:spMk id="4" creationId="{6CC66BFA-84FD-D257-6551-7B6CE14967FB}"/>
          </ac:spMkLst>
        </pc:spChg>
        <pc:graphicFrameChg chg="mod modGraphic">
          <ac:chgData name="Kayla Stone" userId="baaf438912516895" providerId="LiveId" clId="{470C08D0-0CAB-42A2-B7CA-2D45978FCC3C}" dt="2026-01-23T18:03:51.254" v="5546" actId="1076"/>
          <ac:graphicFrameMkLst>
            <pc:docMk/>
            <pc:sldMk cId="1123840975" sldId="264"/>
            <ac:graphicFrameMk id="8" creationId="{B4F18AC2-F599-BE53-D98D-0F7C863742C1}"/>
          </ac:graphicFrameMkLst>
        </pc:graphicFrameChg>
        <pc:cxnChg chg="mod">
          <ac:chgData name="Kayla Stone" userId="baaf438912516895" providerId="LiveId" clId="{470C08D0-0CAB-42A2-B7CA-2D45978FCC3C}" dt="2026-01-23T18:35:36.930" v="5831" actId="208"/>
          <ac:cxnSpMkLst>
            <pc:docMk/>
            <pc:sldMk cId="1123840975" sldId="264"/>
            <ac:cxnSpMk id="5" creationId="{781577D6-0CBF-027E-BA0F-7C667FC5871F}"/>
          </ac:cxnSpMkLst>
        </pc:cxnChg>
      </pc:sldChg>
      <pc:sldChg chg="addSp delSp modSp del mod ord setBg setClrOvrMap delDesignElem">
        <pc:chgData name="Kayla Stone" userId="baaf438912516895" providerId="LiveId" clId="{470C08D0-0CAB-42A2-B7CA-2D45978FCC3C}" dt="2026-01-23T18:11:46.557" v="5768" actId="47"/>
        <pc:sldMkLst>
          <pc:docMk/>
          <pc:sldMk cId="1849443238" sldId="265"/>
        </pc:sldMkLst>
      </pc:sldChg>
      <pc:sldChg chg="addSp delSp modSp mod ord setBg setClrOvrMap delDesignElem">
        <pc:chgData name="Kayla Stone" userId="baaf438912516895" providerId="LiveId" clId="{470C08D0-0CAB-42A2-B7CA-2D45978FCC3C}" dt="2026-01-23T18:35:48.424" v="5833" actId="208"/>
        <pc:sldMkLst>
          <pc:docMk/>
          <pc:sldMk cId="1532921344" sldId="266"/>
        </pc:sldMkLst>
        <pc:spChg chg="mod">
          <ac:chgData name="Kayla Stone" userId="baaf438912516895" providerId="LiveId" clId="{470C08D0-0CAB-42A2-B7CA-2D45978FCC3C}" dt="2026-01-23T18:09:42.051" v="5715" actId="255"/>
          <ac:spMkLst>
            <pc:docMk/>
            <pc:sldMk cId="1532921344" sldId="266"/>
            <ac:spMk id="4" creationId="{B5488170-6BA3-733C-713B-B4834D8E9177}"/>
          </ac:spMkLst>
        </pc:spChg>
        <pc:spChg chg="mod">
          <ac:chgData name="Kayla Stone" userId="baaf438912516895" providerId="LiveId" clId="{470C08D0-0CAB-42A2-B7CA-2D45978FCC3C}" dt="2026-01-23T18:10:11.946" v="5739" actId="20577"/>
          <ac:spMkLst>
            <pc:docMk/>
            <pc:sldMk cId="1532921344" sldId="266"/>
            <ac:spMk id="6" creationId="{8525DF89-D61B-C782-7AB3-DE252ADBF372}"/>
          </ac:spMkLst>
        </pc:spChg>
        <pc:cxnChg chg="mod">
          <ac:chgData name="Kayla Stone" userId="baaf438912516895" providerId="LiveId" clId="{470C08D0-0CAB-42A2-B7CA-2D45978FCC3C}" dt="2026-01-23T18:35:48.424" v="5833" actId="208"/>
          <ac:cxnSpMkLst>
            <pc:docMk/>
            <pc:sldMk cId="1532921344" sldId="266"/>
            <ac:cxnSpMk id="5" creationId="{1BD4A48E-2010-300E-D1AD-A77F96924D18}"/>
          </ac:cxnSpMkLst>
        </pc:cxnChg>
      </pc:sldChg>
      <pc:sldChg chg="addSp delSp modSp mod ord setBg setClrOvrMap delDesignElem chgLayout">
        <pc:chgData name="Kayla Stone" userId="baaf438912516895" providerId="LiveId" clId="{470C08D0-0CAB-42A2-B7CA-2D45978FCC3C}" dt="2026-01-23T18:32:36.181" v="5825" actId="20577"/>
        <pc:sldMkLst>
          <pc:docMk/>
          <pc:sldMk cId="1282111725" sldId="267"/>
        </pc:sldMkLst>
        <pc:spChg chg="add mod ord">
          <ac:chgData name="Kayla Stone" userId="baaf438912516895" providerId="LiveId" clId="{470C08D0-0CAB-42A2-B7CA-2D45978FCC3C}" dt="2026-01-21T22:28:45.475" v="4558" actId="2710"/>
          <ac:spMkLst>
            <pc:docMk/>
            <pc:sldMk cId="1282111725" sldId="267"/>
            <ac:spMk id="2" creationId="{8341C21A-0690-0991-74B8-7B7D541EC252}"/>
          </ac:spMkLst>
        </pc:spChg>
        <pc:spChg chg="mod ord">
          <ac:chgData name="Kayla Stone" userId="baaf438912516895" providerId="LiveId" clId="{470C08D0-0CAB-42A2-B7CA-2D45978FCC3C}" dt="2026-01-23T18:10:20.173" v="5740" actId="255"/>
          <ac:spMkLst>
            <pc:docMk/>
            <pc:sldMk cId="1282111725" sldId="267"/>
            <ac:spMk id="4" creationId="{F0A4FC1C-AFE8-BA6C-2BA9-7FE23F150EBE}"/>
          </ac:spMkLst>
        </pc:spChg>
        <pc:spChg chg="mod ord">
          <ac:chgData name="Kayla Stone" userId="baaf438912516895" providerId="LiveId" clId="{470C08D0-0CAB-42A2-B7CA-2D45978FCC3C}" dt="2026-01-23T18:32:36.181" v="5825" actId="20577"/>
          <ac:spMkLst>
            <pc:docMk/>
            <pc:sldMk cId="1282111725" sldId="267"/>
            <ac:spMk id="6" creationId="{427CE296-1BD1-EF05-8C6D-641D1ED70515}"/>
          </ac:spMkLst>
        </pc:spChg>
      </pc:sldChg>
      <pc:sldChg chg="addSp delSp modSp mod setBg setClrOvrMap delDesignElem chgLayout">
        <pc:chgData name="Kayla Stone" userId="baaf438912516895" providerId="LiveId" clId="{470C08D0-0CAB-42A2-B7CA-2D45978FCC3C}" dt="2026-01-23T18:35:27.863" v="5830" actId="208"/>
        <pc:sldMkLst>
          <pc:docMk/>
          <pc:sldMk cId="1234467362" sldId="268"/>
        </pc:sldMkLst>
        <pc:spChg chg="add mod ord">
          <ac:chgData name="Kayla Stone" userId="baaf438912516895" providerId="LiveId" clId="{470C08D0-0CAB-42A2-B7CA-2D45978FCC3C}" dt="2026-01-21T22:41:03.746" v="4670" actId="208"/>
          <ac:spMkLst>
            <pc:docMk/>
            <pc:sldMk cId="1234467362" sldId="268"/>
            <ac:spMk id="2" creationId="{F9FB8731-2A7B-05B1-2C62-7C7D57BBEEFD}"/>
          </ac:spMkLst>
        </pc:spChg>
        <pc:spChg chg="add mod ord">
          <ac:chgData name="Kayla Stone" userId="baaf438912516895" providerId="LiveId" clId="{470C08D0-0CAB-42A2-B7CA-2D45978FCC3C}" dt="2026-01-21T22:41:06.582" v="4671" actId="208"/>
          <ac:spMkLst>
            <pc:docMk/>
            <pc:sldMk cId="1234467362" sldId="268"/>
            <ac:spMk id="3" creationId="{0E0D5F34-86C6-93E6-4703-108A90A7B2DD}"/>
          </ac:spMkLst>
        </pc:spChg>
        <pc:spChg chg="mod ord">
          <ac:chgData name="Kayla Stone" userId="baaf438912516895" providerId="LiveId" clId="{470C08D0-0CAB-42A2-B7CA-2D45978FCC3C}" dt="2026-01-23T18:15:55.125" v="5786" actId="255"/>
          <ac:spMkLst>
            <pc:docMk/>
            <pc:sldMk cId="1234467362" sldId="268"/>
            <ac:spMk id="4" creationId="{48867F84-4602-BB5F-7609-179156B7C619}"/>
          </ac:spMkLst>
        </pc:spChg>
        <pc:spChg chg="add mod ord">
          <ac:chgData name="Kayla Stone" userId="baaf438912516895" providerId="LiveId" clId="{470C08D0-0CAB-42A2-B7CA-2D45978FCC3C}" dt="2026-01-21T22:41:08.935" v="4672" actId="208"/>
          <ac:spMkLst>
            <pc:docMk/>
            <pc:sldMk cId="1234467362" sldId="268"/>
            <ac:spMk id="8" creationId="{D48720CC-14B3-04CB-D878-A5DA5AB00C49}"/>
          </ac:spMkLst>
        </pc:spChg>
        <pc:picChg chg="add mod modCrop">
          <ac:chgData name="Kayla Stone" userId="baaf438912516895" providerId="LiveId" clId="{470C08D0-0CAB-42A2-B7CA-2D45978FCC3C}" dt="2026-01-21T22:15:45.203" v="4431" actId="1076"/>
          <ac:picMkLst>
            <pc:docMk/>
            <pc:sldMk cId="1234467362" sldId="268"/>
            <ac:picMk id="10" creationId="{CBFA1628-66A4-F6D6-4A2C-E1356C4F1F53}"/>
          </ac:picMkLst>
        </pc:picChg>
        <pc:cxnChg chg="mod">
          <ac:chgData name="Kayla Stone" userId="baaf438912516895" providerId="LiveId" clId="{470C08D0-0CAB-42A2-B7CA-2D45978FCC3C}" dt="2026-01-23T18:35:27.863" v="5830" actId="208"/>
          <ac:cxnSpMkLst>
            <pc:docMk/>
            <pc:sldMk cId="1234467362" sldId="268"/>
            <ac:cxnSpMk id="7" creationId="{DFD971E4-3C19-AFCD-B7C5-E1D17F4675EA}"/>
          </ac:cxnSpMkLst>
        </pc:cxnChg>
      </pc:sldChg>
      <pc:sldChg chg="addSp delSp modSp mod setBg setClrOvrMap delDesignElem">
        <pc:chgData name="Kayla Stone" userId="baaf438912516895" providerId="LiveId" clId="{470C08D0-0CAB-42A2-B7CA-2D45978FCC3C}" dt="2026-01-23T18:35:21.959" v="5829" actId="208"/>
        <pc:sldMkLst>
          <pc:docMk/>
          <pc:sldMk cId="1161655812" sldId="269"/>
        </pc:sldMkLst>
        <pc:spChg chg="mod">
          <ac:chgData name="Kayla Stone" userId="baaf438912516895" providerId="LiveId" clId="{470C08D0-0CAB-42A2-B7CA-2D45978FCC3C}" dt="2026-01-23T18:34:25.582" v="5826" actId="255"/>
          <ac:spMkLst>
            <pc:docMk/>
            <pc:sldMk cId="1161655812" sldId="269"/>
            <ac:spMk id="4" creationId="{29E0DFC5-7CE6-C248-988B-DDBEC96D88D0}"/>
          </ac:spMkLst>
        </pc:spChg>
        <pc:spChg chg="mod">
          <ac:chgData name="Kayla Stone" userId="baaf438912516895" providerId="LiveId" clId="{470C08D0-0CAB-42A2-B7CA-2D45978FCC3C}" dt="2026-01-23T18:34:34.160" v="5827" actId="1076"/>
          <ac:spMkLst>
            <pc:docMk/>
            <pc:sldMk cId="1161655812" sldId="269"/>
            <ac:spMk id="6" creationId="{655E5D58-8438-AB56-E219-50BA3D399A93}"/>
          </ac:spMkLst>
        </pc:spChg>
        <pc:graphicFrameChg chg="add mod">
          <ac:chgData name="Kayla Stone" userId="baaf438912516895" providerId="LiveId" clId="{470C08D0-0CAB-42A2-B7CA-2D45978FCC3C}" dt="2026-01-21T23:25:05.731" v="5234" actId="1076"/>
          <ac:graphicFrameMkLst>
            <pc:docMk/>
            <pc:sldMk cId="1161655812" sldId="269"/>
            <ac:graphicFrameMk id="14" creationId="{0E02FE18-33EB-AF44-0FF4-10C2D6B4D147}"/>
          </ac:graphicFrameMkLst>
        </pc:graphicFrameChg>
        <pc:cxnChg chg="mod">
          <ac:chgData name="Kayla Stone" userId="baaf438912516895" providerId="LiveId" clId="{470C08D0-0CAB-42A2-B7CA-2D45978FCC3C}" dt="2026-01-23T18:35:21.959" v="5829" actId="208"/>
          <ac:cxnSpMkLst>
            <pc:docMk/>
            <pc:sldMk cId="1161655812" sldId="269"/>
            <ac:cxnSpMk id="5" creationId="{C0E318E8-CF1C-431C-BFC2-7FF599AE4DD0}"/>
          </ac:cxnSpMkLst>
        </pc:cxnChg>
      </pc:sldChg>
      <pc:sldChg chg="addSp delSp modSp mod ord setBg setClrOvrMap delDesignElem">
        <pc:chgData name="Kayla Stone" userId="baaf438912516895" providerId="LiveId" clId="{470C08D0-0CAB-42A2-B7CA-2D45978FCC3C}" dt="2026-01-23T18:27:32.285" v="5792"/>
        <pc:sldMkLst>
          <pc:docMk/>
          <pc:sldMk cId="3251525784" sldId="270"/>
        </pc:sldMkLst>
        <pc:spChg chg="mod">
          <ac:chgData name="Kayla Stone" userId="baaf438912516895" providerId="LiveId" clId="{470C08D0-0CAB-42A2-B7CA-2D45978FCC3C}" dt="2026-01-21T19:50:56.592" v="4140" actId="26606"/>
          <ac:spMkLst>
            <pc:docMk/>
            <pc:sldMk cId="3251525784" sldId="270"/>
            <ac:spMk id="4" creationId="{D874FFEE-1AE6-54A7-00ED-92E2D0E57C65}"/>
          </ac:spMkLst>
        </pc:spChg>
        <pc:spChg chg="mod">
          <ac:chgData name="Kayla Stone" userId="baaf438912516895" providerId="LiveId" clId="{470C08D0-0CAB-42A2-B7CA-2D45978FCC3C}" dt="2026-01-23T18:11:07.933" v="5767" actId="20577"/>
          <ac:spMkLst>
            <pc:docMk/>
            <pc:sldMk cId="3251525784" sldId="270"/>
            <ac:spMk id="6" creationId="{794D876C-F6D9-65F8-271D-67BDCA5BF995}"/>
          </ac:spMkLst>
        </pc:spChg>
      </pc:sldChg>
      <pc:sldChg chg="addSp delSp modSp new mod">
        <pc:chgData name="Kayla Stone" userId="baaf438912516895" providerId="LiveId" clId="{470C08D0-0CAB-42A2-B7CA-2D45978FCC3C}" dt="2026-01-23T18:35:14.283" v="5828" actId="208"/>
        <pc:sldMkLst>
          <pc:docMk/>
          <pc:sldMk cId="1908307746" sldId="272"/>
        </pc:sldMkLst>
        <pc:spChg chg="add mod">
          <ac:chgData name="Kayla Stone" userId="baaf438912516895" providerId="LiveId" clId="{470C08D0-0CAB-42A2-B7CA-2D45978FCC3C}" dt="2026-01-21T23:32:51.400" v="5316" actId="207"/>
          <ac:spMkLst>
            <pc:docMk/>
            <pc:sldMk cId="1908307746" sldId="272"/>
            <ac:spMk id="12" creationId="{461A9619-D777-46A5-F589-7B1DBAAF6B63}"/>
          </ac:spMkLst>
        </pc:spChg>
        <pc:picChg chg="add mod ord modCrop">
          <ac:chgData name="Kayla Stone" userId="baaf438912516895" providerId="LiveId" clId="{470C08D0-0CAB-42A2-B7CA-2D45978FCC3C}" dt="2026-01-23T18:14:32.917" v="5782" actId="14100"/>
          <ac:picMkLst>
            <pc:docMk/>
            <pc:sldMk cId="1908307746" sldId="272"/>
            <ac:picMk id="3" creationId="{3CD95C32-2A32-14BB-CC8E-692F3CC1B7DC}"/>
          </ac:picMkLst>
        </pc:picChg>
        <pc:picChg chg="mod">
          <ac:chgData name="Kayla Stone" userId="baaf438912516895" providerId="LiveId" clId="{470C08D0-0CAB-42A2-B7CA-2D45978FCC3C}" dt="2026-01-23T18:14:22.901" v="5779" actId="14100"/>
          <ac:picMkLst>
            <pc:docMk/>
            <pc:sldMk cId="1908307746" sldId="272"/>
            <ac:picMk id="4" creationId="{A45581F4-27CE-273E-960C-7C52983C0284}"/>
          </ac:picMkLst>
        </pc:picChg>
        <pc:picChg chg="add mod ord">
          <ac:chgData name="Kayla Stone" userId="baaf438912516895" providerId="LiveId" clId="{470C08D0-0CAB-42A2-B7CA-2D45978FCC3C}" dt="2026-01-21T23:32:24.381" v="5293" actId="1076"/>
          <ac:picMkLst>
            <pc:docMk/>
            <pc:sldMk cId="1908307746" sldId="272"/>
            <ac:picMk id="5" creationId="{84997D5E-C4AF-E1EF-2057-7F20D3B7A19A}"/>
          </ac:picMkLst>
        </pc:picChg>
        <pc:picChg chg="add mod">
          <ac:chgData name="Kayla Stone" userId="baaf438912516895" providerId="LiveId" clId="{470C08D0-0CAB-42A2-B7CA-2D45978FCC3C}" dt="2026-01-23T18:14:29.960" v="5781" actId="14100"/>
          <ac:picMkLst>
            <pc:docMk/>
            <pc:sldMk cId="1908307746" sldId="272"/>
            <ac:picMk id="6" creationId="{6E521EF2-967F-D875-D04C-92D8ECC4519A}"/>
          </ac:picMkLst>
        </pc:picChg>
        <pc:picChg chg="add mod ord">
          <ac:chgData name="Kayla Stone" userId="baaf438912516895" providerId="LiveId" clId="{470C08D0-0CAB-42A2-B7CA-2D45978FCC3C}" dt="2026-01-23T18:14:26.757" v="5780" actId="14100"/>
          <ac:picMkLst>
            <pc:docMk/>
            <pc:sldMk cId="1908307746" sldId="272"/>
            <ac:picMk id="7" creationId="{AE1D66E4-836F-F860-BFFD-FB1EE6576E3C}"/>
          </ac:picMkLst>
        </pc:picChg>
        <pc:picChg chg="add mod">
          <ac:chgData name="Kayla Stone" userId="baaf438912516895" providerId="LiveId" clId="{470C08D0-0CAB-42A2-B7CA-2D45978FCC3C}" dt="2026-01-23T18:14:09.809" v="5776" actId="14100"/>
          <ac:picMkLst>
            <pc:docMk/>
            <pc:sldMk cId="1908307746" sldId="272"/>
            <ac:picMk id="11" creationId="{A0486D07-D1FD-CF21-C13A-FF20B970E2F0}"/>
          </ac:picMkLst>
        </pc:picChg>
        <pc:cxnChg chg="mod">
          <ac:chgData name="Kayla Stone" userId="baaf438912516895" providerId="LiveId" clId="{470C08D0-0CAB-42A2-B7CA-2D45978FCC3C}" dt="2026-01-23T18:35:14.283" v="5828" actId="208"/>
          <ac:cxnSpMkLst>
            <pc:docMk/>
            <pc:sldMk cId="1908307746" sldId="272"/>
            <ac:cxnSpMk id="9" creationId="{956491E1-1594-9972-BAFD-1AE26644EDB5}"/>
          </ac:cxnSpMkLst>
        </pc:cxnChg>
      </pc:sldChg>
      <pc:sldChg chg="modSp mod">
        <pc:chgData name="Kayla Stone" userId="baaf438912516895" providerId="LiveId" clId="{470C08D0-0CAB-42A2-B7CA-2D45978FCC3C}" dt="2026-01-23T17:48:33.595" v="5382" actId="208"/>
        <pc:sldMkLst>
          <pc:docMk/>
          <pc:sldMk cId="1331287663" sldId="273"/>
        </pc:sldMkLst>
        <pc:cxnChg chg="mod">
          <ac:chgData name="Kayla Stone" userId="baaf438912516895" providerId="LiveId" clId="{470C08D0-0CAB-42A2-B7CA-2D45978FCC3C}" dt="2026-01-23T17:48:33.595" v="5382" actId="208"/>
          <ac:cxnSpMkLst>
            <pc:docMk/>
            <pc:sldMk cId="1331287663" sldId="273"/>
            <ac:cxnSpMk id="6" creationId="{0F12BF88-4D05-8FCE-17B6-DFAA1A229664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_10D_453D760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r>
              <a:rPr lang="en-US" sz="2000">
                <a:solidFill>
                  <a:schemeClr val="tx2"/>
                </a:solidFill>
                <a:latin typeface="+mj-lt"/>
              </a:rPr>
              <a:t>Quality Metrics</a:t>
            </a:r>
          </a:p>
        </c:rich>
      </c:tx>
      <c:layout>
        <c:manualLayout>
          <c:xMode val="edge"/>
          <c:yMode val="edge"/>
          <c:x val="0.3699373744977781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7171296296296296"/>
          <c:w val="0.95277777777777772"/>
          <c:h val="0.704136045494313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871713119098006E-3"/>
                  <c:y val="0.379629447360746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>
                        <a:solidFill>
                          <a:schemeClr val="bg1"/>
                        </a:solidFill>
                      </a:rPr>
                      <a:t>100%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04766118058721"/>
                      <c:h val="8.326407115777192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A29B-4797-9526-62B841A05597}"/>
                </c:ext>
              </c:extLst>
            </c:dLbl>
            <c:dLbl>
              <c:idx val="1"/>
              <c:layout>
                <c:manualLayout>
                  <c:x val="3.1743426238196306E-3"/>
                  <c:y val="0.375000182268883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BFD6F7C-CD5F-4D4F-B4AD-984D8342A37F}" type="VALUE">
                      <a:rPr lang="en-US" sz="2000" b="1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[VALUE]</a:t>
                    </a:fld>
                    <a:r>
                      <a:rPr lang="en-US" sz="2000" b="1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58718532445805"/>
                      <c:h val="8.326407115777192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29B-4797-9526-62B841A05597}"/>
                </c:ext>
              </c:extLst>
            </c:dLbl>
            <c:dLbl>
              <c:idx val="2"/>
              <c:layout>
                <c:manualLayout>
                  <c:x val="-6.4720399358927411E-6"/>
                  <c:y val="0.343370214546099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>
                        <a:solidFill>
                          <a:schemeClr val="bg1"/>
                        </a:solidFill>
                      </a:rPr>
                      <a:t>98.6%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58718532445805"/>
                      <c:h val="8.78937007874015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A29B-4797-9526-62B841A055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Patient Satisfaction</c:v>
                </c:pt>
                <c:pt idx="1">
                  <c:v>Dispensing Accuracy</c:v>
                </c:pt>
                <c:pt idx="2">
                  <c:v>No Adverse Occurences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100</c:v>
                </c:pt>
                <c:pt idx="1">
                  <c:v>99.8</c:v>
                </c:pt>
                <c:pt idx="2">
                  <c:v>98.6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9B-4797-9526-62B841A05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1290681088"/>
        <c:axId val="1290680128"/>
      </c:barChart>
      <c:catAx>
        <c:axId val="129068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0680128"/>
        <c:crosses val="autoZero"/>
        <c:auto val="1"/>
        <c:lblAlgn val="ctr"/>
        <c:lblOffset val="100"/>
        <c:noMultiLvlLbl val="0"/>
      </c:catAx>
      <c:valAx>
        <c:axId val="1290680128"/>
        <c:scaling>
          <c:orientation val="minMax"/>
          <c:max val="100"/>
          <c:min val="75"/>
        </c:scaling>
        <c:delete val="1"/>
        <c:axPos val="l"/>
        <c:numFmt formatCode="General" sourceLinked="1"/>
        <c:majorTickMark val="none"/>
        <c:minorTickMark val="none"/>
        <c:tickLblPos val="nextTo"/>
        <c:crossAx val="1290681088"/>
        <c:crosses val="autoZero"/>
        <c:crossBetween val="between"/>
        <c:majorUnit val="10"/>
      </c:valAx>
      <c:spPr>
        <a:noFill/>
        <a:ln w="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6828E9-C625-4096-8BD5-848CAFA9FC9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D5FC2366-16DE-4B64-BCEB-ABE6EF415900}">
      <dgm:prSet custT="1"/>
      <dgm:spPr/>
      <dgm:t>
        <a:bodyPr/>
        <a:lstStyle/>
        <a:p>
          <a:r>
            <a:rPr lang="en-US" sz="2100" b="1">
              <a:solidFill>
                <a:schemeClr val="tx2"/>
              </a:solidFill>
            </a:rPr>
            <a:t>Neurological conditions </a:t>
          </a:r>
          <a:r>
            <a:rPr lang="en-US" sz="2100">
              <a:solidFill>
                <a:schemeClr val="tx2"/>
              </a:solidFill>
            </a:rPr>
            <a:t>such as Chronic Inflammatory Demyelinating Polyneuropathy, Myasthenia Gravis, Multifocal Motor Neuropathy, Myositis, Multiple Sclerosis, and Migraine </a:t>
          </a:r>
        </a:p>
      </dgm:t>
    </dgm:pt>
    <dgm:pt modelId="{A770180E-4905-40CF-A56C-D89D662F4B67}" type="parTrans" cxnId="{0700729F-1511-469B-BD45-C6E13AF6CC51}">
      <dgm:prSet/>
      <dgm:spPr/>
      <dgm:t>
        <a:bodyPr/>
        <a:lstStyle/>
        <a:p>
          <a:endParaRPr lang="en-US"/>
        </a:p>
      </dgm:t>
    </dgm:pt>
    <dgm:pt modelId="{3165E40B-B367-46D0-8BEB-3581E75C4E12}" type="sibTrans" cxnId="{0700729F-1511-469B-BD45-C6E13AF6CC51}">
      <dgm:prSet/>
      <dgm:spPr/>
      <dgm:t>
        <a:bodyPr/>
        <a:lstStyle/>
        <a:p>
          <a:endParaRPr lang="en-US"/>
        </a:p>
      </dgm:t>
    </dgm:pt>
    <dgm:pt modelId="{6FF38F3C-AD88-43A6-BC23-2EC8BBE0B3C3}">
      <dgm:prSet/>
      <dgm:spPr/>
      <dgm:t>
        <a:bodyPr/>
        <a:lstStyle/>
        <a:p>
          <a:r>
            <a:rPr lang="en-US" b="1">
              <a:solidFill>
                <a:schemeClr val="tx2"/>
              </a:solidFill>
            </a:rPr>
            <a:t>Primary immunodeficiency disorders</a:t>
          </a:r>
          <a:r>
            <a:rPr lang="en-US">
              <a:solidFill>
                <a:schemeClr val="tx2"/>
              </a:solidFill>
            </a:rPr>
            <a:t>, encompassing more than 500 unique diagnoses </a:t>
          </a:r>
        </a:p>
      </dgm:t>
    </dgm:pt>
    <dgm:pt modelId="{72AF0E23-E528-433E-85B8-92735261637E}" type="parTrans" cxnId="{16FF66B7-D77C-43B4-A483-C5B877B27666}">
      <dgm:prSet/>
      <dgm:spPr/>
      <dgm:t>
        <a:bodyPr/>
        <a:lstStyle/>
        <a:p>
          <a:endParaRPr lang="en-US"/>
        </a:p>
      </dgm:t>
    </dgm:pt>
    <dgm:pt modelId="{9415C711-4E03-430D-9D5E-561A32A7AFBF}" type="sibTrans" cxnId="{16FF66B7-D77C-43B4-A483-C5B877B27666}">
      <dgm:prSet/>
      <dgm:spPr/>
      <dgm:t>
        <a:bodyPr/>
        <a:lstStyle/>
        <a:p>
          <a:endParaRPr lang="en-US"/>
        </a:p>
      </dgm:t>
    </dgm:pt>
    <dgm:pt modelId="{E72B8122-D5CB-4E88-9802-7EE894BF82FC}">
      <dgm:prSet/>
      <dgm:spPr/>
      <dgm:t>
        <a:bodyPr/>
        <a:lstStyle/>
        <a:p>
          <a:r>
            <a:rPr lang="en-US" b="1">
              <a:solidFill>
                <a:schemeClr val="tx2"/>
              </a:solidFill>
            </a:rPr>
            <a:t>Autoimmune inflammatory conditions </a:t>
          </a:r>
          <a:r>
            <a:rPr lang="en-US">
              <a:solidFill>
                <a:schemeClr val="tx2"/>
              </a:solidFill>
            </a:rPr>
            <a:t>such as Rheumatoid Arthritis, Crohn’s Disease, Ulcerative Colitis, Psoriasis, and Lupus</a:t>
          </a:r>
        </a:p>
      </dgm:t>
    </dgm:pt>
    <dgm:pt modelId="{61A2413F-F3E7-4108-B7E4-47B2A35DEDE0}" type="parTrans" cxnId="{A15FAF2C-63DE-410F-9D67-D40BEF7F2339}">
      <dgm:prSet/>
      <dgm:spPr/>
      <dgm:t>
        <a:bodyPr/>
        <a:lstStyle/>
        <a:p>
          <a:endParaRPr lang="en-US"/>
        </a:p>
      </dgm:t>
    </dgm:pt>
    <dgm:pt modelId="{8A7FAC3A-89F8-45A8-B6CB-E5205927EF81}" type="sibTrans" cxnId="{A15FAF2C-63DE-410F-9D67-D40BEF7F2339}">
      <dgm:prSet/>
      <dgm:spPr/>
      <dgm:t>
        <a:bodyPr/>
        <a:lstStyle/>
        <a:p>
          <a:endParaRPr lang="en-US"/>
        </a:p>
      </dgm:t>
    </dgm:pt>
    <dgm:pt modelId="{4424E431-C7B8-4AB7-91F1-CB7035BDB466}">
      <dgm:prSet/>
      <dgm:spPr/>
      <dgm:t>
        <a:bodyPr/>
        <a:lstStyle/>
        <a:p>
          <a:r>
            <a:rPr lang="en-US" b="1">
              <a:solidFill>
                <a:schemeClr val="tx2"/>
              </a:solidFill>
            </a:rPr>
            <a:t>Pulmonary conditions </a:t>
          </a:r>
          <a:r>
            <a:rPr lang="en-US">
              <a:solidFill>
                <a:schemeClr val="tx2"/>
              </a:solidFill>
            </a:rPr>
            <a:t>such as Alpha-1 Antitrypsin Deficiency, Asthma, and  Chronic Obstructive Pulmonary Disease</a:t>
          </a:r>
        </a:p>
      </dgm:t>
    </dgm:pt>
    <dgm:pt modelId="{18F476A6-35EF-438A-9F00-3EEE59EA1E4D}" type="parTrans" cxnId="{7A4C34C7-1F73-47CC-A90B-46CD70B6A361}">
      <dgm:prSet/>
      <dgm:spPr/>
      <dgm:t>
        <a:bodyPr/>
        <a:lstStyle/>
        <a:p>
          <a:endParaRPr lang="en-US"/>
        </a:p>
      </dgm:t>
    </dgm:pt>
    <dgm:pt modelId="{5405F9CA-B469-4771-BCCC-D215B030C43E}" type="sibTrans" cxnId="{7A4C34C7-1F73-47CC-A90B-46CD70B6A361}">
      <dgm:prSet/>
      <dgm:spPr/>
      <dgm:t>
        <a:bodyPr/>
        <a:lstStyle/>
        <a:p>
          <a:endParaRPr lang="en-US"/>
        </a:p>
      </dgm:t>
    </dgm:pt>
    <dgm:pt modelId="{CC15D0B5-7EF4-4D82-9817-65F29E1E444C}" type="pres">
      <dgm:prSet presAssocID="{0C6828E9-C625-4096-8BD5-848CAFA9FC9A}" presName="root" presStyleCnt="0">
        <dgm:presLayoutVars>
          <dgm:dir/>
          <dgm:resizeHandles val="exact"/>
        </dgm:presLayoutVars>
      </dgm:prSet>
      <dgm:spPr/>
    </dgm:pt>
    <dgm:pt modelId="{538476AE-5A35-44B6-AD41-64E93B05470A}" type="pres">
      <dgm:prSet presAssocID="{D5FC2366-16DE-4B64-BCEB-ABE6EF415900}" presName="compNode" presStyleCnt="0"/>
      <dgm:spPr/>
    </dgm:pt>
    <dgm:pt modelId="{33E51555-0686-4ED6-A771-BEF37CD2D2D4}" type="pres">
      <dgm:prSet presAssocID="{D5FC2366-16DE-4B64-BCEB-ABE6EF415900}" presName="bgRect" presStyleLbl="bgShp" presStyleIdx="0" presStyleCnt="4" custScaleY="120046" custLinFactNeighborX="-65358" custLinFactNeighborY="9377"/>
      <dgm:spPr/>
    </dgm:pt>
    <dgm:pt modelId="{F64502A0-E678-4013-BA0A-B7C680800317}" type="pres">
      <dgm:prSet presAssocID="{D5FC2366-16DE-4B64-BCEB-ABE6EF41590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9E2CB2CD-B558-48CE-8408-70180FF056DE}" type="pres">
      <dgm:prSet presAssocID="{D5FC2366-16DE-4B64-BCEB-ABE6EF415900}" presName="spaceRect" presStyleCnt="0"/>
      <dgm:spPr/>
    </dgm:pt>
    <dgm:pt modelId="{96CCCB00-DD19-4FE1-BCD0-6FF64F228C26}" type="pres">
      <dgm:prSet presAssocID="{D5FC2366-16DE-4B64-BCEB-ABE6EF415900}" presName="parTx" presStyleLbl="revTx" presStyleIdx="0" presStyleCnt="4">
        <dgm:presLayoutVars>
          <dgm:chMax val="0"/>
          <dgm:chPref val="0"/>
        </dgm:presLayoutVars>
      </dgm:prSet>
      <dgm:spPr/>
    </dgm:pt>
    <dgm:pt modelId="{1E6FEAEF-7872-4490-A7AD-B3D9CF47513F}" type="pres">
      <dgm:prSet presAssocID="{3165E40B-B367-46D0-8BEB-3581E75C4E12}" presName="sibTrans" presStyleCnt="0"/>
      <dgm:spPr/>
    </dgm:pt>
    <dgm:pt modelId="{0307C2CE-E3D2-4877-A1B0-582116BEACC9}" type="pres">
      <dgm:prSet presAssocID="{6FF38F3C-AD88-43A6-BC23-2EC8BBE0B3C3}" presName="compNode" presStyleCnt="0"/>
      <dgm:spPr/>
    </dgm:pt>
    <dgm:pt modelId="{0CA25296-F107-4DFB-8B9B-37881F94C33E}" type="pres">
      <dgm:prSet presAssocID="{6FF38F3C-AD88-43A6-BC23-2EC8BBE0B3C3}" presName="bgRect" presStyleLbl="bgShp" presStyleIdx="1" presStyleCnt="4" custLinFactNeighborX="-13596" custLinFactNeighborY="-24"/>
      <dgm:spPr/>
    </dgm:pt>
    <dgm:pt modelId="{5A9231C4-DB3D-43DF-BC3B-6B87F7E512F4}" type="pres">
      <dgm:prSet presAssocID="{6FF38F3C-AD88-43A6-BC23-2EC8BBE0B3C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456804DF-3525-4CCF-8641-0261AEA9CC7D}" type="pres">
      <dgm:prSet presAssocID="{6FF38F3C-AD88-43A6-BC23-2EC8BBE0B3C3}" presName="spaceRect" presStyleCnt="0"/>
      <dgm:spPr/>
    </dgm:pt>
    <dgm:pt modelId="{44D1A1AA-E1DD-445C-84B4-1D39488DE014}" type="pres">
      <dgm:prSet presAssocID="{6FF38F3C-AD88-43A6-BC23-2EC8BBE0B3C3}" presName="parTx" presStyleLbl="revTx" presStyleIdx="1" presStyleCnt="4">
        <dgm:presLayoutVars>
          <dgm:chMax val="0"/>
          <dgm:chPref val="0"/>
        </dgm:presLayoutVars>
      </dgm:prSet>
      <dgm:spPr/>
    </dgm:pt>
    <dgm:pt modelId="{BFDB7C77-CEC1-46DF-B243-BC139F046C64}" type="pres">
      <dgm:prSet presAssocID="{9415C711-4E03-430D-9D5E-561A32A7AFBF}" presName="sibTrans" presStyleCnt="0"/>
      <dgm:spPr/>
    </dgm:pt>
    <dgm:pt modelId="{98993CBB-CAAC-42A4-B508-91573AE51463}" type="pres">
      <dgm:prSet presAssocID="{E72B8122-D5CB-4E88-9802-7EE894BF82FC}" presName="compNode" presStyleCnt="0"/>
      <dgm:spPr/>
    </dgm:pt>
    <dgm:pt modelId="{11B6F673-8AC8-4390-92EB-A2324F1B4B89}" type="pres">
      <dgm:prSet presAssocID="{E72B8122-D5CB-4E88-9802-7EE894BF82FC}" presName="bgRect" presStyleLbl="bgShp" presStyleIdx="2" presStyleCnt="4"/>
      <dgm:spPr/>
    </dgm:pt>
    <dgm:pt modelId="{031E3350-93FA-4F7B-942A-BFA1222DD4DE}" type="pres">
      <dgm:prSet presAssocID="{E72B8122-D5CB-4E88-9802-7EE894BF82F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FF6F236F-A727-41AE-B5BF-758EDBCA4A96}" type="pres">
      <dgm:prSet presAssocID="{E72B8122-D5CB-4E88-9802-7EE894BF82FC}" presName="spaceRect" presStyleCnt="0"/>
      <dgm:spPr/>
    </dgm:pt>
    <dgm:pt modelId="{3ECB8AD8-6FBA-4B35-B130-11F2B08B7339}" type="pres">
      <dgm:prSet presAssocID="{E72B8122-D5CB-4E88-9802-7EE894BF82FC}" presName="parTx" presStyleLbl="revTx" presStyleIdx="2" presStyleCnt="4">
        <dgm:presLayoutVars>
          <dgm:chMax val="0"/>
          <dgm:chPref val="0"/>
        </dgm:presLayoutVars>
      </dgm:prSet>
      <dgm:spPr/>
    </dgm:pt>
    <dgm:pt modelId="{75143A24-D067-42E0-ADA8-FA09C4DE3EB7}" type="pres">
      <dgm:prSet presAssocID="{8A7FAC3A-89F8-45A8-B6CB-E5205927EF81}" presName="sibTrans" presStyleCnt="0"/>
      <dgm:spPr/>
    </dgm:pt>
    <dgm:pt modelId="{44DA5B7A-D418-4819-ADCF-40FB100E803D}" type="pres">
      <dgm:prSet presAssocID="{4424E431-C7B8-4AB7-91F1-CB7035BDB466}" presName="compNode" presStyleCnt="0"/>
      <dgm:spPr/>
    </dgm:pt>
    <dgm:pt modelId="{A10C005D-097C-44BF-AEE9-ED18D540FED1}" type="pres">
      <dgm:prSet presAssocID="{4424E431-C7B8-4AB7-91F1-CB7035BDB466}" presName="bgRect" presStyleLbl="bgShp" presStyleIdx="3" presStyleCnt="4"/>
      <dgm:spPr/>
    </dgm:pt>
    <dgm:pt modelId="{0A5AAB85-DE93-4A94-AAC2-EE0C96B9AF42}" type="pres">
      <dgm:prSet presAssocID="{4424E431-C7B8-4AB7-91F1-CB7035BDB46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D30E5CC8-875D-4CAB-8CEF-A1F002812370}" type="pres">
      <dgm:prSet presAssocID="{4424E431-C7B8-4AB7-91F1-CB7035BDB466}" presName="spaceRect" presStyleCnt="0"/>
      <dgm:spPr/>
    </dgm:pt>
    <dgm:pt modelId="{D3635A2D-E548-46DB-A25C-84C3C17B20A6}" type="pres">
      <dgm:prSet presAssocID="{4424E431-C7B8-4AB7-91F1-CB7035BDB46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B98FA1C-636B-44EE-8AED-BC3D7FD34600}" type="presOf" srcId="{E72B8122-D5CB-4E88-9802-7EE894BF82FC}" destId="{3ECB8AD8-6FBA-4B35-B130-11F2B08B7339}" srcOrd="0" destOrd="0" presId="urn:microsoft.com/office/officeart/2018/2/layout/IconVerticalSolidList"/>
    <dgm:cxn modelId="{7D0B482A-4919-4380-AA04-7DDCF06DB0CE}" type="presOf" srcId="{6FF38F3C-AD88-43A6-BC23-2EC8BBE0B3C3}" destId="{44D1A1AA-E1DD-445C-84B4-1D39488DE014}" srcOrd="0" destOrd="0" presId="urn:microsoft.com/office/officeart/2018/2/layout/IconVerticalSolidList"/>
    <dgm:cxn modelId="{A15FAF2C-63DE-410F-9D67-D40BEF7F2339}" srcId="{0C6828E9-C625-4096-8BD5-848CAFA9FC9A}" destId="{E72B8122-D5CB-4E88-9802-7EE894BF82FC}" srcOrd="2" destOrd="0" parTransId="{61A2413F-F3E7-4108-B7E4-47B2A35DEDE0}" sibTransId="{8A7FAC3A-89F8-45A8-B6CB-E5205927EF81}"/>
    <dgm:cxn modelId="{A3E2864C-6EF2-4471-8BCB-0D2B5035F4D4}" type="presOf" srcId="{0C6828E9-C625-4096-8BD5-848CAFA9FC9A}" destId="{CC15D0B5-7EF4-4D82-9817-65F29E1E444C}" srcOrd="0" destOrd="0" presId="urn:microsoft.com/office/officeart/2018/2/layout/IconVerticalSolidList"/>
    <dgm:cxn modelId="{0700729F-1511-469B-BD45-C6E13AF6CC51}" srcId="{0C6828E9-C625-4096-8BD5-848CAFA9FC9A}" destId="{D5FC2366-16DE-4B64-BCEB-ABE6EF415900}" srcOrd="0" destOrd="0" parTransId="{A770180E-4905-40CF-A56C-D89D662F4B67}" sibTransId="{3165E40B-B367-46D0-8BEB-3581E75C4E12}"/>
    <dgm:cxn modelId="{16FF66B7-D77C-43B4-A483-C5B877B27666}" srcId="{0C6828E9-C625-4096-8BD5-848CAFA9FC9A}" destId="{6FF38F3C-AD88-43A6-BC23-2EC8BBE0B3C3}" srcOrd="1" destOrd="0" parTransId="{72AF0E23-E528-433E-85B8-92735261637E}" sibTransId="{9415C711-4E03-430D-9D5E-561A32A7AFBF}"/>
    <dgm:cxn modelId="{7A4C34C7-1F73-47CC-A90B-46CD70B6A361}" srcId="{0C6828E9-C625-4096-8BD5-848CAFA9FC9A}" destId="{4424E431-C7B8-4AB7-91F1-CB7035BDB466}" srcOrd="3" destOrd="0" parTransId="{18F476A6-35EF-438A-9F00-3EEE59EA1E4D}" sibTransId="{5405F9CA-B469-4771-BCCC-D215B030C43E}"/>
    <dgm:cxn modelId="{1A61A6F0-5C5E-47DC-92D4-538111D6B85E}" type="presOf" srcId="{D5FC2366-16DE-4B64-BCEB-ABE6EF415900}" destId="{96CCCB00-DD19-4FE1-BCD0-6FF64F228C26}" srcOrd="0" destOrd="0" presId="urn:microsoft.com/office/officeart/2018/2/layout/IconVerticalSolidList"/>
    <dgm:cxn modelId="{D3F8A1FA-A8CF-4145-A7E2-BF43A85808A2}" type="presOf" srcId="{4424E431-C7B8-4AB7-91F1-CB7035BDB466}" destId="{D3635A2D-E548-46DB-A25C-84C3C17B20A6}" srcOrd="0" destOrd="0" presId="urn:microsoft.com/office/officeart/2018/2/layout/IconVerticalSolidList"/>
    <dgm:cxn modelId="{D04FDDC3-AA71-4483-866A-A2604C21FCFE}" type="presParOf" srcId="{CC15D0B5-7EF4-4D82-9817-65F29E1E444C}" destId="{538476AE-5A35-44B6-AD41-64E93B05470A}" srcOrd="0" destOrd="0" presId="urn:microsoft.com/office/officeart/2018/2/layout/IconVerticalSolidList"/>
    <dgm:cxn modelId="{C7C3F0DE-CB00-42FA-B3E1-EB898C37AB5E}" type="presParOf" srcId="{538476AE-5A35-44B6-AD41-64E93B05470A}" destId="{33E51555-0686-4ED6-A771-BEF37CD2D2D4}" srcOrd="0" destOrd="0" presId="urn:microsoft.com/office/officeart/2018/2/layout/IconVerticalSolidList"/>
    <dgm:cxn modelId="{DACB728A-7FF9-4FE0-960A-92D9A79F6697}" type="presParOf" srcId="{538476AE-5A35-44B6-AD41-64E93B05470A}" destId="{F64502A0-E678-4013-BA0A-B7C680800317}" srcOrd="1" destOrd="0" presId="urn:microsoft.com/office/officeart/2018/2/layout/IconVerticalSolidList"/>
    <dgm:cxn modelId="{3CA8A4F1-F0EB-46E2-A89E-401358A9AE7D}" type="presParOf" srcId="{538476AE-5A35-44B6-AD41-64E93B05470A}" destId="{9E2CB2CD-B558-48CE-8408-70180FF056DE}" srcOrd="2" destOrd="0" presId="urn:microsoft.com/office/officeart/2018/2/layout/IconVerticalSolidList"/>
    <dgm:cxn modelId="{2C87A5EA-7C8A-4174-8D3A-B6EA20FC7F6F}" type="presParOf" srcId="{538476AE-5A35-44B6-AD41-64E93B05470A}" destId="{96CCCB00-DD19-4FE1-BCD0-6FF64F228C26}" srcOrd="3" destOrd="0" presId="urn:microsoft.com/office/officeart/2018/2/layout/IconVerticalSolidList"/>
    <dgm:cxn modelId="{ED96D4E3-CF32-4E55-9BDD-EF4EAE01E6C9}" type="presParOf" srcId="{CC15D0B5-7EF4-4D82-9817-65F29E1E444C}" destId="{1E6FEAEF-7872-4490-A7AD-B3D9CF47513F}" srcOrd="1" destOrd="0" presId="urn:microsoft.com/office/officeart/2018/2/layout/IconVerticalSolidList"/>
    <dgm:cxn modelId="{84C684C9-C806-46D8-9FD2-6D21ED3A0D7D}" type="presParOf" srcId="{CC15D0B5-7EF4-4D82-9817-65F29E1E444C}" destId="{0307C2CE-E3D2-4877-A1B0-582116BEACC9}" srcOrd="2" destOrd="0" presId="urn:microsoft.com/office/officeart/2018/2/layout/IconVerticalSolidList"/>
    <dgm:cxn modelId="{E944CC15-87E3-4201-9A1C-60524B4B32DF}" type="presParOf" srcId="{0307C2CE-E3D2-4877-A1B0-582116BEACC9}" destId="{0CA25296-F107-4DFB-8B9B-37881F94C33E}" srcOrd="0" destOrd="0" presId="urn:microsoft.com/office/officeart/2018/2/layout/IconVerticalSolidList"/>
    <dgm:cxn modelId="{C181C119-A1B4-4281-B0ED-867A91298C63}" type="presParOf" srcId="{0307C2CE-E3D2-4877-A1B0-582116BEACC9}" destId="{5A9231C4-DB3D-43DF-BC3B-6B87F7E512F4}" srcOrd="1" destOrd="0" presId="urn:microsoft.com/office/officeart/2018/2/layout/IconVerticalSolidList"/>
    <dgm:cxn modelId="{EE583D99-2E63-4258-A4BF-6B27F5C674C6}" type="presParOf" srcId="{0307C2CE-E3D2-4877-A1B0-582116BEACC9}" destId="{456804DF-3525-4CCF-8641-0261AEA9CC7D}" srcOrd="2" destOrd="0" presId="urn:microsoft.com/office/officeart/2018/2/layout/IconVerticalSolidList"/>
    <dgm:cxn modelId="{CD74E25E-C4D0-4E33-96D7-5131AB0D15CD}" type="presParOf" srcId="{0307C2CE-E3D2-4877-A1B0-582116BEACC9}" destId="{44D1A1AA-E1DD-445C-84B4-1D39488DE014}" srcOrd="3" destOrd="0" presId="urn:microsoft.com/office/officeart/2018/2/layout/IconVerticalSolidList"/>
    <dgm:cxn modelId="{01594125-F1B0-4819-B69C-D980DC704713}" type="presParOf" srcId="{CC15D0B5-7EF4-4D82-9817-65F29E1E444C}" destId="{BFDB7C77-CEC1-46DF-B243-BC139F046C64}" srcOrd="3" destOrd="0" presId="urn:microsoft.com/office/officeart/2018/2/layout/IconVerticalSolidList"/>
    <dgm:cxn modelId="{F4E4256C-48D8-4D3C-A4C1-FCAC03FD140C}" type="presParOf" srcId="{CC15D0B5-7EF4-4D82-9817-65F29E1E444C}" destId="{98993CBB-CAAC-42A4-B508-91573AE51463}" srcOrd="4" destOrd="0" presId="urn:microsoft.com/office/officeart/2018/2/layout/IconVerticalSolidList"/>
    <dgm:cxn modelId="{A2E35999-ABD6-46B1-9529-A48CAAA20CFA}" type="presParOf" srcId="{98993CBB-CAAC-42A4-B508-91573AE51463}" destId="{11B6F673-8AC8-4390-92EB-A2324F1B4B89}" srcOrd="0" destOrd="0" presId="urn:microsoft.com/office/officeart/2018/2/layout/IconVerticalSolidList"/>
    <dgm:cxn modelId="{7C15EC01-86DD-46DA-AEA9-985AC62DAC42}" type="presParOf" srcId="{98993CBB-CAAC-42A4-B508-91573AE51463}" destId="{031E3350-93FA-4F7B-942A-BFA1222DD4DE}" srcOrd="1" destOrd="0" presId="urn:microsoft.com/office/officeart/2018/2/layout/IconVerticalSolidList"/>
    <dgm:cxn modelId="{07B89AD7-CD57-4EFA-9B03-C266A73D718A}" type="presParOf" srcId="{98993CBB-CAAC-42A4-B508-91573AE51463}" destId="{FF6F236F-A727-41AE-B5BF-758EDBCA4A96}" srcOrd="2" destOrd="0" presId="urn:microsoft.com/office/officeart/2018/2/layout/IconVerticalSolidList"/>
    <dgm:cxn modelId="{053A949A-7329-4D0E-8A9A-D6B384C22E31}" type="presParOf" srcId="{98993CBB-CAAC-42A4-B508-91573AE51463}" destId="{3ECB8AD8-6FBA-4B35-B130-11F2B08B7339}" srcOrd="3" destOrd="0" presId="urn:microsoft.com/office/officeart/2018/2/layout/IconVerticalSolidList"/>
    <dgm:cxn modelId="{0860212E-45A4-461C-B3F6-0EF6D8AC0145}" type="presParOf" srcId="{CC15D0B5-7EF4-4D82-9817-65F29E1E444C}" destId="{75143A24-D067-42E0-ADA8-FA09C4DE3EB7}" srcOrd="5" destOrd="0" presId="urn:microsoft.com/office/officeart/2018/2/layout/IconVerticalSolidList"/>
    <dgm:cxn modelId="{94E8C965-3E91-4F6A-92D7-BEF483D413FC}" type="presParOf" srcId="{CC15D0B5-7EF4-4D82-9817-65F29E1E444C}" destId="{44DA5B7A-D418-4819-ADCF-40FB100E803D}" srcOrd="6" destOrd="0" presId="urn:microsoft.com/office/officeart/2018/2/layout/IconVerticalSolidList"/>
    <dgm:cxn modelId="{508057D4-282B-4E4C-8CB7-30528061A8B3}" type="presParOf" srcId="{44DA5B7A-D418-4819-ADCF-40FB100E803D}" destId="{A10C005D-097C-44BF-AEE9-ED18D540FED1}" srcOrd="0" destOrd="0" presId="urn:microsoft.com/office/officeart/2018/2/layout/IconVerticalSolidList"/>
    <dgm:cxn modelId="{87DF020A-BD24-4534-ACFC-0B04D8D1D4F1}" type="presParOf" srcId="{44DA5B7A-D418-4819-ADCF-40FB100E803D}" destId="{0A5AAB85-DE93-4A94-AAC2-EE0C96B9AF42}" srcOrd="1" destOrd="0" presId="urn:microsoft.com/office/officeart/2018/2/layout/IconVerticalSolidList"/>
    <dgm:cxn modelId="{DF0B2C82-C91F-412A-A705-C6C980CFEC5E}" type="presParOf" srcId="{44DA5B7A-D418-4819-ADCF-40FB100E803D}" destId="{D30E5CC8-875D-4CAB-8CEF-A1F002812370}" srcOrd="2" destOrd="0" presId="urn:microsoft.com/office/officeart/2018/2/layout/IconVerticalSolidList"/>
    <dgm:cxn modelId="{B395BCB8-DA17-4654-AB42-E0A9632CB816}" type="presParOf" srcId="{44DA5B7A-D418-4819-ADCF-40FB100E803D}" destId="{D3635A2D-E548-46DB-A25C-84C3C17B20A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AC276-5C35-4F30-B9B0-D84AF9E810A0}" type="doc">
      <dgm:prSet loTypeId="urn:microsoft.com/office/officeart/2018/2/layout/IconCircleList" loCatId="icon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57DE3-F54C-4DE2-870F-7A43B073F8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Immunodeficient patients receive monthly IVIG infusions or weekly SCIG infusions</a:t>
          </a:r>
        </a:p>
      </dgm:t>
    </dgm:pt>
    <dgm:pt modelId="{B2218E96-DA2D-4555-AB08-D328DE896E72}" type="parTrans" cxnId="{07536F50-48D7-4C01-934E-7540CBA89C32}">
      <dgm:prSet/>
      <dgm:spPr/>
      <dgm:t>
        <a:bodyPr/>
        <a:lstStyle/>
        <a:p>
          <a:endParaRPr lang="en-US"/>
        </a:p>
      </dgm:t>
    </dgm:pt>
    <dgm:pt modelId="{C8EC0A2E-A3BA-401A-9DAC-A9AEA8EED602}" type="sibTrans" cxnId="{07536F50-48D7-4C01-934E-7540CBA89C3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0592BB8-759E-45B4-8402-8D7B5F39B3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Neurological patients receive IVIG infused monthly, over several days for 4-5 hours each day </a:t>
          </a:r>
        </a:p>
      </dgm:t>
    </dgm:pt>
    <dgm:pt modelId="{72BE583C-C0A2-4BF7-94A6-89DE74B1FF72}" type="parTrans" cxnId="{5A0F8F98-62C4-4223-B44A-CCBFD3925B9A}">
      <dgm:prSet/>
      <dgm:spPr/>
      <dgm:t>
        <a:bodyPr/>
        <a:lstStyle/>
        <a:p>
          <a:endParaRPr lang="en-US"/>
        </a:p>
      </dgm:t>
    </dgm:pt>
    <dgm:pt modelId="{E9F48416-EAB0-40A6-BF26-86101D2C9ECD}" type="sibTrans" cxnId="{5A0F8F98-62C4-4223-B44A-CCBFD3925B9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BEF4592-15E4-488D-9322-D56D1D2A33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Patients receive anti-inflammatory or specialty therapy infusions monthly or bi-monthly </a:t>
          </a:r>
        </a:p>
      </dgm:t>
    </dgm:pt>
    <dgm:pt modelId="{433F9C75-67ED-4377-A268-A7FD0442E991}" type="parTrans" cxnId="{409F04D6-AAA1-4109-8D6F-B7164DE04398}">
      <dgm:prSet/>
      <dgm:spPr/>
      <dgm:t>
        <a:bodyPr/>
        <a:lstStyle/>
        <a:p>
          <a:endParaRPr lang="en-US"/>
        </a:p>
      </dgm:t>
    </dgm:pt>
    <dgm:pt modelId="{5239E2A5-9406-4E6C-9D64-89EFED6886EE}" type="sibTrans" cxnId="{409F04D6-AAA1-4109-8D6F-B7164DE0439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B1CF87C-D216-4D3B-BF21-75A2C27B02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Pediatric patients receive IVIG therapy monthly </a:t>
          </a:r>
        </a:p>
      </dgm:t>
    </dgm:pt>
    <dgm:pt modelId="{A8BFA040-FE27-4558-B2CE-2336A9A3BD89}" type="parTrans" cxnId="{6B12F86A-41BC-4635-8722-EE0A8821EC9F}">
      <dgm:prSet/>
      <dgm:spPr/>
      <dgm:t>
        <a:bodyPr/>
        <a:lstStyle/>
        <a:p>
          <a:endParaRPr lang="en-US"/>
        </a:p>
      </dgm:t>
    </dgm:pt>
    <dgm:pt modelId="{A7B2BB56-CCF2-4356-9450-40ECAB2DD016}" type="sibTrans" cxnId="{6B12F86A-41BC-4635-8722-EE0A8821EC9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148745F-1239-44F2-8306-D3EC2A312C1E}" type="pres">
      <dgm:prSet presAssocID="{1A6AC276-5C35-4F30-B9B0-D84AF9E810A0}" presName="root" presStyleCnt="0">
        <dgm:presLayoutVars>
          <dgm:dir/>
          <dgm:resizeHandles val="exact"/>
        </dgm:presLayoutVars>
      </dgm:prSet>
      <dgm:spPr/>
    </dgm:pt>
    <dgm:pt modelId="{699ADE5D-3774-400B-B480-D38A9D8E87E6}" type="pres">
      <dgm:prSet presAssocID="{1A6AC276-5C35-4F30-B9B0-D84AF9E810A0}" presName="container" presStyleCnt="0">
        <dgm:presLayoutVars>
          <dgm:dir/>
          <dgm:resizeHandles val="exact"/>
        </dgm:presLayoutVars>
      </dgm:prSet>
      <dgm:spPr/>
    </dgm:pt>
    <dgm:pt modelId="{504C865B-B6AC-430C-AAF2-B0937FF55C2E}" type="pres">
      <dgm:prSet presAssocID="{91B57DE3-F54C-4DE2-870F-7A43B073F8C9}" presName="compNode" presStyleCnt="0"/>
      <dgm:spPr/>
    </dgm:pt>
    <dgm:pt modelId="{20B98C3B-C1A4-471E-84A5-E71A9AC78C30}" type="pres">
      <dgm:prSet presAssocID="{91B57DE3-F54C-4DE2-870F-7A43B073F8C9}" presName="iconBgRect" presStyleLbl="bgShp" presStyleIdx="0" presStyleCnt="4"/>
      <dgm:spPr>
        <a:solidFill>
          <a:schemeClr val="bg1"/>
        </a:solidFill>
      </dgm:spPr>
    </dgm:pt>
    <dgm:pt modelId="{0DCE0BE7-BC8E-4C63-9AF0-027AFAF02E12}" type="pres">
      <dgm:prSet presAssocID="{91B57DE3-F54C-4DE2-870F-7A43B073F8C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26EDFE11-20A1-4FB1-9A1A-268241B8DFD9}" type="pres">
      <dgm:prSet presAssocID="{91B57DE3-F54C-4DE2-870F-7A43B073F8C9}" presName="spaceRect" presStyleCnt="0"/>
      <dgm:spPr/>
    </dgm:pt>
    <dgm:pt modelId="{004C29BA-8C8C-4931-8FA7-3DD69321AB98}" type="pres">
      <dgm:prSet presAssocID="{91B57DE3-F54C-4DE2-870F-7A43B073F8C9}" presName="textRect" presStyleLbl="revTx" presStyleIdx="0" presStyleCnt="4">
        <dgm:presLayoutVars>
          <dgm:chMax val="1"/>
          <dgm:chPref val="1"/>
        </dgm:presLayoutVars>
      </dgm:prSet>
      <dgm:spPr/>
    </dgm:pt>
    <dgm:pt modelId="{ABB22DBC-16F2-4B77-B2B5-65A993C53AF4}" type="pres">
      <dgm:prSet presAssocID="{C8EC0A2E-A3BA-401A-9DAC-A9AEA8EED602}" presName="sibTrans" presStyleLbl="sibTrans2D1" presStyleIdx="0" presStyleCnt="0"/>
      <dgm:spPr/>
    </dgm:pt>
    <dgm:pt modelId="{A3EC3179-C00D-4623-BCB6-A9AB467C6022}" type="pres">
      <dgm:prSet presAssocID="{F0592BB8-759E-45B4-8402-8D7B5F39B3BC}" presName="compNode" presStyleCnt="0"/>
      <dgm:spPr/>
    </dgm:pt>
    <dgm:pt modelId="{76A9F5D1-2D3E-4BB4-BDFD-A6AD55386969}" type="pres">
      <dgm:prSet presAssocID="{F0592BB8-759E-45B4-8402-8D7B5F39B3BC}" presName="iconBgRect" presStyleLbl="bgShp" presStyleIdx="1" presStyleCnt="4"/>
      <dgm:spPr>
        <a:solidFill>
          <a:schemeClr val="bg1"/>
        </a:solidFill>
      </dgm:spPr>
    </dgm:pt>
    <dgm:pt modelId="{52E3E9A7-61F2-4585-B801-BD420C14DB92}" type="pres">
      <dgm:prSet presAssocID="{F0592BB8-759E-45B4-8402-8D7B5F39B3B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335DE6F0-CC17-4B78-A69D-F1E2445D4850}" type="pres">
      <dgm:prSet presAssocID="{F0592BB8-759E-45B4-8402-8D7B5F39B3BC}" presName="spaceRect" presStyleCnt="0"/>
      <dgm:spPr/>
    </dgm:pt>
    <dgm:pt modelId="{56481778-1639-41A7-BBD8-746596D6C4C7}" type="pres">
      <dgm:prSet presAssocID="{F0592BB8-759E-45B4-8402-8D7B5F39B3BC}" presName="textRect" presStyleLbl="revTx" presStyleIdx="1" presStyleCnt="4">
        <dgm:presLayoutVars>
          <dgm:chMax val="1"/>
          <dgm:chPref val="1"/>
        </dgm:presLayoutVars>
      </dgm:prSet>
      <dgm:spPr/>
    </dgm:pt>
    <dgm:pt modelId="{B58DF5EF-A7D8-4E27-9035-506CB9121CB2}" type="pres">
      <dgm:prSet presAssocID="{E9F48416-EAB0-40A6-BF26-86101D2C9ECD}" presName="sibTrans" presStyleLbl="sibTrans2D1" presStyleIdx="0" presStyleCnt="0"/>
      <dgm:spPr/>
    </dgm:pt>
    <dgm:pt modelId="{517DB2A5-6C5D-4A18-8025-46C509608260}" type="pres">
      <dgm:prSet presAssocID="{BBEF4592-15E4-488D-9322-D56D1D2A3373}" presName="compNode" presStyleCnt="0"/>
      <dgm:spPr/>
    </dgm:pt>
    <dgm:pt modelId="{D978D968-F686-4EEC-AD2C-F7FD07D1B5F3}" type="pres">
      <dgm:prSet presAssocID="{BBEF4592-15E4-488D-9322-D56D1D2A3373}" presName="iconBgRect" presStyleLbl="bgShp" presStyleIdx="2" presStyleCnt="4"/>
      <dgm:spPr>
        <a:solidFill>
          <a:schemeClr val="bg1"/>
        </a:solidFill>
      </dgm:spPr>
    </dgm:pt>
    <dgm:pt modelId="{06E3BFBF-DF3F-4D3A-B389-76D1B2F61480}" type="pres">
      <dgm:prSet presAssocID="{BBEF4592-15E4-488D-9322-D56D1D2A337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92DAA700-9CEF-4AAA-A29E-ACC96CCA537E}" type="pres">
      <dgm:prSet presAssocID="{BBEF4592-15E4-488D-9322-D56D1D2A3373}" presName="spaceRect" presStyleCnt="0"/>
      <dgm:spPr/>
    </dgm:pt>
    <dgm:pt modelId="{226DA233-BA38-41BC-91B4-AD27C4B613B1}" type="pres">
      <dgm:prSet presAssocID="{BBEF4592-15E4-488D-9322-D56D1D2A3373}" presName="textRect" presStyleLbl="revTx" presStyleIdx="2" presStyleCnt="4">
        <dgm:presLayoutVars>
          <dgm:chMax val="1"/>
          <dgm:chPref val="1"/>
        </dgm:presLayoutVars>
      </dgm:prSet>
      <dgm:spPr/>
    </dgm:pt>
    <dgm:pt modelId="{D4C05C63-E905-4216-89FE-5AA68A02F86E}" type="pres">
      <dgm:prSet presAssocID="{5239E2A5-9406-4E6C-9D64-89EFED6886EE}" presName="sibTrans" presStyleLbl="sibTrans2D1" presStyleIdx="0" presStyleCnt="0"/>
      <dgm:spPr/>
    </dgm:pt>
    <dgm:pt modelId="{63913671-42AA-4A30-9719-E9B570B82408}" type="pres">
      <dgm:prSet presAssocID="{1B1CF87C-D216-4D3B-BF21-75A2C27B023F}" presName="compNode" presStyleCnt="0"/>
      <dgm:spPr/>
    </dgm:pt>
    <dgm:pt modelId="{3E8BB645-45B8-4261-8C62-CF69C2CCAAC9}" type="pres">
      <dgm:prSet presAssocID="{1B1CF87C-D216-4D3B-BF21-75A2C27B023F}" presName="iconBgRect" presStyleLbl="bgShp" presStyleIdx="3" presStyleCnt="4"/>
      <dgm:spPr>
        <a:solidFill>
          <a:schemeClr val="bg1"/>
        </a:solidFill>
      </dgm:spPr>
    </dgm:pt>
    <dgm:pt modelId="{22E426C5-937F-45F3-9CD7-BC4AA8FB7D77}" type="pres">
      <dgm:prSet presAssocID="{1B1CF87C-D216-4D3B-BF21-75A2C27B023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 girl outline"/>
        </a:ext>
      </dgm:extLst>
    </dgm:pt>
    <dgm:pt modelId="{1B165ABE-A14B-4C6D-BD6D-06C0E026AB7B}" type="pres">
      <dgm:prSet presAssocID="{1B1CF87C-D216-4D3B-BF21-75A2C27B023F}" presName="spaceRect" presStyleCnt="0"/>
      <dgm:spPr/>
    </dgm:pt>
    <dgm:pt modelId="{AC0FDC3A-D49C-4597-A526-BB88FDE9DB3C}" type="pres">
      <dgm:prSet presAssocID="{1B1CF87C-D216-4D3B-BF21-75A2C27B023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B12F86A-41BC-4635-8722-EE0A8821EC9F}" srcId="{1A6AC276-5C35-4F30-B9B0-D84AF9E810A0}" destId="{1B1CF87C-D216-4D3B-BF21-75A2C27B023F}" srcOrd="3" destOrd="0" parTransId="{A8BFA040-FE27-4558-B2CE-2336A9A3BD89}" sibTransId="{A7B2BB56-CCF2-4356-9450-40ECAB2DD016}"/>
    <dgm:cxn modelId="{64176D4C-75E2-4722-AF10-AC1441AE0CB0}" type="presOf" srcId="{BBEF4592-15E4-488D-9322-D56D1D2A3373}" destId="{226DA233-BA38-41BC-91B4-AD27C4B613B1}" srcOrd="0" destOrd="0" presId="urn:microsoft.com/office/officeart/2018/2/layout/IconCircleList"/>
    <dgm:cxn modelId="{07536F50-48D7-4C01-934E-7540CBA89C32}" srcId="{1A6AC276-5C35-4F30-B9B0-D84AF9E810A0}" destId="{91B57DE3-F54C-4DE2-870F-7A43B073F8C9}" srcOrd="0" destOrd="0" parTransId="{B2218E96-DA2D-4555-AB08-D328DE896E72}" sibTransId="{C8EC0A2E-A3BA-401A-9DAC-A9AEA8EED602}"/>
    <dgm:cxn modelId="{5A0F8F98-62C4-4223-B44A-CCBFD3925B9A}" srcId="{1A6AC276-5C35-4F30-B9B0-D84AF9E810A0}" destId="{F0592BB8-759E-45B4-8402-8D7B5F39B3BC}" srcOrd="1" destOrd="0" parTransId="{72BE583C-C0A2-4BF7-94A6-89DE74B1FF72}" sibTransId="{E9F48416-EAB0-40A6-BF26-86101D2C9ECD}"/>
    <dgm:cxn modelId="{DC917EB1-3FF1-4F98-958A-A6C11276A1DB}" type="presOf" srcId="{E9F48416-EAB0-40A6-BF26-86101D2C9ECD}" destId="{B58DF5EF-A7D8-4E27-9035-506CB9121CB2}" srcOrd="0" destOrd="0" presId="urn:microsoft.com/office/officeart/2018/2/layout/IconCircleList"/>
    <dgm:cxn modelId="{354BCBC5-75C9-4FB4-86CE-7386FE0B8086}" type="presOf" srcId="{5239E2A5-9406-4E6C-9D64-89EFED6886EE}" destId="{D4C05C63-E905-4216-89FE-5AA68A02F86E}" srcOrd="0" destOrd="0" presId="urn:microsoft.com/office/officeart/2018/2/layout/IconCircleList"/>
    <dgm:cxn modelId="{1BE13AC8-FE54-4A04-97E0-672E638DC186}" type="presOf" srcId="{C8EC0A2E-A3BA-401A-9DAC-A9AEA8EED602}" destId="{ABB22DBC-16F2-4B77-B2B5-65A993C53AF4}" srcOrd="0" destOrd="0" presId="urn:microsoft.com/office/officeart/2018/2/layout/IconCircleList"/>
    <dgm:cxn modelId="{019259CC-B3FA-4DC8-90DA-483209BF5CD2}" type="presOf" srcId="{F0592BB8-759E-45B4-8402-8D7B5F39B3BC}" destId="{56481778-1639-41A7-BBD8-746596D6C4C7}" srcOrd="0" destOrd="0" presId="urn:microsoft.com/office/officeart/2018/2/layout/IconCircleList"/>
    <dgm:cxn modelId="{409F04D6-AAA1-4109-8D6F-B7164DE04398}" srcId="{1A6AC276-5C35-4F30-B9B0-D84AF9E810A0}" destId="{BBEF4592-15E4-488D-9322-D56D1D2A3373}" srcOrd="2" destOrd="0" parTransId="{433F9C75-67ED-4377-A268-A7FD0442E991}" sibTransId="{5239E2A5-9406-4E6C-9D64-89EFED6886EE}"/>
    <dgm:cxn modelId="{A875F4E9-6121-4D4E-B3E0-29AFFC30259B}" type="presOf" srcId="{91B57DE3-F54C-4DE2-870F-7A43B073F8C9}" destId="{004C29BA-8C8C-4931-8FA7-3DD69321AB98}" srcOrd="0" destOrd="0" presId="urn:microsoft.com/office/officeart/2018/2/layout/IconCircleList"/>
    <dgm:cxn modelId="{44661BFA-1320-4EF6-AFF8-44B061E4EEC4}" type="presOf" srcId="{1A6AC276-5C35-4F30-B9B0-D84AF9E810A0}" destId="{0148745F-1239-44F2-8306-D3EC2A312C1E}" srcOrd="0" destOrd="0" presId="urn:microsoft.com/office/officeart/2018/2/layout/IconCircleList"/>
    <dgm:cxn modelId="{694862FB-F173-41FA-A40A-D785B35E3AE9}" type="presOf" srcId="{1B1CF87C-D216-4D3B-BF21-75A2C27B023F}" destId="{AC0FDC3A-D49C-4597-A526-BB88FDE9DB3C}" srcOrd="0" destOrd="0" presId="urn:microsoft.com/office/officeart/2018/2/layout/IconCircleList"/>
    <dgm:cxn modelId="{5E7E3199-ED9F-47D6-815A-1D71FABCD655}" type="presParOf" srcId="{0148745F-1239-44F2-8306-D3EC2A312C1E}" destId="{699ADE5D-3774-400B-B480-D38A9D8E87E6}" srcOrd="0" destOrd="0" presId="urn:microsoft.com/office/officeart/2018/2/layout/IconCircleList"/>
    <dgm:cxn modelId="{86B3BCD9-2E7D-4EFA-8567-5F078A99BB8B}" type="presParOf" srcId="{699ADE5D-3774-400B-B480-D38A9D8E87E6}" destId="{504C865B-B6AC-430C-AAF2-B0937FF55C2E}" srcOrd="0" destOrd="0" presId="urn:microsoft.com/office/officeart/2018/2/layout/IconCircleList"/>
    <dgm:cxn modelId="{52215D86-2523-4AEF-B381-4487A93F2F1C}" type="presParOf" srcId="{504C865B-B6AC-430C-AAF2-B0937FF55C2E}" destId="{20B98C3B-C1A4-471E-84A5-E71A9AC78C30}" srcOrd="0" destOrd="0" presId="urn:microsoft.com/office/officeart/2018/2/layout/IconCircleList"/>
    <dgm:cxn modelId="{1E1F18A4-8407-4750-BBE9-0F788C8D1ABD}" type="presParOf" srcId="{504C865B-B6AC-430C-AAF2-B0937FF55C2E}" destId="{0DCE0BE7-BC8E-4C63-9AF0-027AFAF02E12}" srcOrd="1" destOrd="0" presId="urn:microsoft.com/office/officeart/2018/2/layout/IconCircleList"/>
    <dgm:cxn modelId="{21BDA1B6-0E72-452A-B7D0-3B6AAF49E319}" type="presParOf" srcId="{504C865B-B6AC-430C-AAF2-B0937FF55C2E}" destId="{26EDFE11-20A1-4FB1-9A1A-268241B8DFD9}" srcOrd="2" destOrd="0" presId="urn:microsoft.com/office/officeart/2018/2/layout/IconCircleList"/>
    <dgm:cxn modelId="{5FBBB976-D3BF-4DE1-AB12-036E88756E33}" type="presParOf" srcId="{504C865B-B6AC-430C-AAF2-B0937FF55C2E}" destId="{004C29BA-8C8C-4931-8FA7-3DD69321AB98}" srcOrd="3" destOrd="0" presId="urn:microsoft.com/office/officeart/2018/2/layout/IconCircleList"/>
    <dgm:cxn modelId="{189C5A2B-B560-4FBD-B5B9-101A35C84D20}" type="presParOf" srcId="{699ADE5D-3774-400B-B480-D38A9D8E87E6}" destId="{ABB22DBC-16F2-4B77-B2B5-65A993C53AF4}" srcOrd="1" destOrd="0" presId="urn:microsoft.com/office/officeart/2018/2/layout/IconCircleList"/>
    <dgm:cxn modelId="{E2B312EE-3C17-4FC0-AEF6-F39B877F8B03}" type="presParOf" srcId="{699ADE5D-3774-400B-B480-D38A9D8E87E6}" destId="{A3EC3179-C00D-4623-BCB6-A9AB467C6022}" srcOrd="2" destOrd="0" presId="urn:microsoft.com/office/officeart/2018/2/layout/IconCircleList"/>
    <dgm:cxn modelId="{D2216AFA-C8EF-4E2D-B316-6DAEB319D3C0}" type="presParOf" srcId="{A3EC3179-C00D-4623-BCB6-A9AB467C6022}" destId="{76A9F5D1-2D3E-4BB4-BDFD-A6AD55386969}" srcOrd="0" destOrd="0" presId="urn:microsoft.com/office/officeart/2018/2/layout/IconCircleList"/>
    <dgm:cxn modelId="{16F50EF7-7F5E-46A4-AB9C-890B21F1AC92}" type="presParOf" srcId="{A3EC3179-C00D-4623-BCB6-A9AB467C6022}" destId="{52E3E9A7-61F2-4585-B801-BD420C14DB92}" srcOrd="1" destOrd="0" presId="urn:microsoft.com/office/officeart/2018/2/layout/IconCircleList"/>
    <dgm:cxn modelId="{12C2F87B-75B5-4A7F-A055-6B5BD8D66027}" type="presParOf" srcId="{A3EC3179-C00D-4623-BCB6-A9AB467C6022}" destId="{335DE6F0-CC17-4B78-A69D-F1E2445D4850}" srcOrd="2" destOrd="0" presId="urn:microsoft.com/office/officeart/2018/2/layout/IconCircleList"/>
    <dgm:cxn modelId="{48176292-8EBE-47E6-AFEB-2E45A7D92AB7}" type="presParOf" srcId="{A3EC3179-C00D-4623-BCB6-A9AB467C6022}" destId="{56481778-1639-41A7-BBD8-746596D6C4C7}" srcOrd="3" destOrd="0" presId="urn:microsoft.com/office/officeart/2018/2/layout/IconCircleList"/>
    <dgm:cxn modelId="{B7037E0C-1447-4E66-919C-32BFE5717EA8}" type="presParOf" srcId="{699ADE5D-3774-400B-B480-D38A9D8E87E6}" destId="{B58DF5EF-A7D8-4E27-9035-506CB9121CB2}" srcOrd="3" destOrd="0" presId="urn:microsoft.com/office/officeart/2018/2/layout/IconCircleList"/>
    <dgm:cxn modelId="{F2A33235-E20D-4EAE-9580-0FE54A11F48D}" type="presParOf" srcId="{699ADE5D-3774-400B-B480-D38A9D8E87E6}" destId="{517DB2A5-6C5D-4A18-8025-46C509608260}" srcOrd="4" destOrd="0" presId="urn:microsoft.com/office/officeart/2018/2/layout/IconCircleList"/>
    <dgm:cxn modelId="{E57E47C4-AEBC-4A9F-8F58-D0557456C4A2}" type="presParOf" srcId="{517DB2A5-6C5D-4A18-8025-46C509608260}" destId="{D978D968-F686-4EEC-AD2C-F7FD07D1B5F3}" srcOrd="0" destOrd="0" presId="urn:microsoft.com/office/officeart/2018/2/layout/IconCircleList"/>
    <dgm:cxn modelId="{D54BE1B5-B9C0-44D4-819E-2E1C1D53BA78}" type="presParOf" srcId="{517DB2A5-6C5D-4A18-8025-46C509608260}" destId="{06E3BFBF-DF3F-4D3A-B389-76D1B2F61480}" srcOrd="1" destOrd="0" presId="urn:microsoft.com/office/officeart/2018/2/layout/IconCircleList"/>
    <dgm:cxn modelId="{6DD901AF-A35D-47B9-8891-33FD843FCFFA}" type="presParOf" srcId="{517DB2A5-6C5D-4A18-8025-46C509608260}" destId="{92DAA700-9CEF-4AAA-A29E-ACC96CCA537E}" srcOrd="2" destOrd="0" presId="urn:microsoft.com/office/officeart/2018/2/layout/IconCircleList"/>
    <dgm:cxn modelId="{2669E6CD-C306-4A17-8A34-24149C7CF216}" type="presParOf" srcId="{517DB2A5-6C5D-4A18-8025-46C509608260}" destId="{226DA233-BA38-41BC-91B4-AD27C4B613B1}" srcOrd="3" destOrd="0" presId="urn:microsoft.com/office/officeart/2018/2/layout/IconCircleList"/>
    <dgm:cxn modelId="{5EC7CCE6-0E0C-4312-8792-27DEC2E4F34B}" type="presParOf" srcId="{699ADE5D-3774-400B-B480-D38A9D8E87E6}" destId="{D4C05C63-E905-4216-89FE-5AA68A02F86E}" srcOrd="5" destOrd="0" presId="urn:microsoft.com/office/officeart/2018/2/layout/IconCircleList"/>
    <dgm:cxn modelId="{A468496E-BEF0-42D5-B2F1-8864A477DE4A}" type="presParOf" srcId="{699ADE5D-3774-400B-B480-D38A9D8E87E6}" destId="{63913671-42AA-4A30-9719-E9B570B82408}" srcOrd="6" destOrd="0" presId="urn:microsoft.com/office/officeart/2018/2/layout/IconCircleList"/>
    <dgm:cxn modelId="{BE01AA18-B801-4E3A-AC04-423B04A81BE8}" type="presParOf" srcId="{63913671-42AA-4A30-9719-E9B570B82408}" destId="{3E8BB645-45B8-4261-8C62-CF69C2CCAAC9}" srcOrd="0" destOrd="0" presId="urn:microsoft.com/office/officeart/2018/2/layout/IconCircleList"/>
    <dgm:cxn modelId="{9351357D-2541-49E8-A150-29BD3E7B707E}" type="presParOf" srcId="{63913671-42AA-4A30-9719-E9B570B82408}" destId="{22E426C5-937F-45F3-9CD7-BC4AA8FB7D77}" srcOrd="1" destOrd="0" presId="urn:microsoft.com/office/officeart/2018/2/layout/IconCircleList"/>
    <dgm:cxn modelId="{FC7C2A3F-2455-4439-8253-E4D5DDD1A29A}" type="presParOf" srcId="{63913671-42AA-4A30-9719-E9B570B82408}" destId="{1B165ABE-A14B-4C6D-BD6D-06C0E026AB7B}" srcOrd="2" destOrd="0" presId="urn:microsoft.com/office/officeart/2018/2/layout/IconCircleList"/>
    <dgm:cxn modelId="{9CFC3EB2-A257-4C33-955F-AF054BB53F0D}" type="presParOf" srcId="{63913671-42AA-4A30-9719-E9B570B82408}" destId="{AC0FDC3A-D49C-4597-A526-BB88FDE9DB3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51555-0686-4ED6-A771-BEF37CD2D2D4}">
      <dsp:nvSpPr>
        <dsp:cNvPr id="0" name=""/>
        <dsp:cNvSpPr/>
      </dsp:nvSpPr>
      <dsp:spPr>
        <a:xfrm>
          <a:off x="0" y="142635"/>
          <a:ext cx="10515600" cy="10625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502A0-E678-4013-BA0A-B7C680800317}">
      <dsp:nvSpPr>
        <dsp:cNvPr id="0" name=""/>
        <dsp:cNvSpPr/>
      </dsp:nvSpPr>
      <dsp:spPr>
        <a:xfrm>
          <a:off x="267743" y="347501"/>
          <a:ext cx="487282" cy="4868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CCB00-DD19-4FE1-BCD0-6FF64F228C26}">
      <dsp:nvSpPr>
        <dsp:cNvPr id="0" name=""/>
        <dsp:cNvSpPr/>
      </dsp:nvSpPr>
      <dsp:spPr>
        <a:xfrm>
          <a:off x="1022769" y="148353"/>
          <a:ext cx="9431396" cy="995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83" tIns="105383" rIns="105383" bIns="105383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tx2"/>
              </a:solidFill>
            </a:rPr>
            <a:t>Neurological conditions </a:t>
          </a:r>
          <a:r>
            <a:rPr lang="en-US" sz="2100" kern="1200">
              <a:solidFill>
                <a:schemeClr val="tx2"/>
              </a:solidFill>
            </a:rPr>
            <a:t>such as Chronic Inflammatory Demyelinating Polyneuropathy, Myasthenia Gravis, Multifocal Motor Neuropathy, Myositis, Multiple Sclerosis, and Migraine </a:t>
          </a:r>
        </a:p>
      </dsp:txBody>
      <dsp:txXfrm>
        <a:off x="1022769" y="148353"/>
        <a:ext cx="9431396" cy="995740"/>
      </dsp:txXfrm>
    </dsp:sp>
    <dsp:sp modelId="{0CA25296-F107-4DFB-8B9B-37881F94C33E}">
      <dsp:nvSpPr>
        <dsp:cNvPr id="0" name=""/>
        <dsp:cNvSpPr/>
      </dsp:nvSpPr>
      <dsp:spPr>
        <a:xfrm>
          <a:off x="0" y="1392816"/>
          <a:ext cx="10515600" cy="885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231C4-DB3D-43DF-BC3B-6B87F7E512F4}">
      <dsp:nvSpPr>
        <dsp:cNvPr id="0" name=""/>
        <dsp:cNvSpPr/>
      </dsp:nvSpPr>
      <dsp:spPr>
        <a:xfrm>
          <a:off x="267743" y="1592176"/>
          <a:ext cx="487282" cy="4868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1A1AA-E1DD-445C-84B4-1D39488DE014}">
      <dsp:nvSpPr>
        <dsp:cNvPr id="0" name=""/>
        <dsp:cNvSpPr/>
      </dsp:nvSpPr>
      <dsp:spPr>
        <a:xfrm>
          <a:off x="1022769" y="1393028"/>
          <a:ext cx="9431396" cy="995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83" tIns="105383" rIns="105383" bIns="10538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chemeClr val="tx2"/>
              </a:solidFill>
            </a:rPr>
            <a:t>Primary immunodeficiency disorders</a:t>
          </a:r>
          <a:r>
            <a:rPr lang="en-US" sz="2200" kern="1200">
              <a:solidFill>
                <a:schemeClr val="tx2"/>
              </a:solidFill>
            </a:rPr>
            <a:t>, encompassing more than 500 unique diagnoses </a:t>
          </a:r>
        </a:p>
      </dsp:txBody>
      <dsp:txXfrm>
        <a:off x="1022769" y="1393028"/>
        <a:ext cx="9431396" cy="995740"/>
      </dsp:txXfrm>
    </dsp:sp>
    <dsp:sp modelId="{11B6F673-8AC8-4390-92EB-A2324F1B4B89}">
      <dsp:nvSpPr>
        <dsp:cNvPr id="0" name=""/>
        <dsp:cNvSpPr/>
      </dsp:nvSpPr>
      <dsp:spPr>
        <a:xfrm>
          <a:off x="0" y="2637704"/>
          <a:ext cx="10515600" cy="885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E3350-93FA-4F7B-942A-BFA1222DD4DE}">
      <dsp:nvSpPr>
        <dsp:cNvPr id="0" name=""/>
        <dsp:cNvSpPr/>
      </dsp:nvSpPr>
      <dsp:spPr>
        <a:xfrm>
          <a:off x="267743" y="2836852"/>
          <a:ext cx="487282" cy="4868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B8AD8-6FBA-4B35-B130-11F2B08B7339}">
      <dsp:nvSpPr>
        <dsp:cNvPr id="0" name=""/>
        <dsp:cNvSpPr/>
      </dsp:nvSpPr>
      <dsp:spPr>
        <a:xfrm>
          <a:off x="1022769" y="2637704"/>
          <a:ext cx="9431396" cy="995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83" tIns="105383" rIns="105383" bIns="10538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chemeClr val="tx2"/>
              </a:solidFill>
            </a:rPr>
            <a:t>Autoimmune inflammatory conditions </a:t>
          </a:r>
          <a:r>
            <a:rPr lang="en-US" sz="2200" kern="1200">
              <a:solidFill>
                <a:schemeClr val="tx2"/>
              </a:solidFill>
            </a:rPr>
            <a:t>such as Rheumatoid Arthritis, Crohn’s Disease, Ulcerative Colitis, Psoriasis, and Lupus</a:t>
          </a:r>
        </a:p>
      </dsp:txBody>
      <dsp:txXfrm>
        <a:off x="1022769" y="2637704"/>
        <a:ext cx="9431396" cy="995740"/>
      </dsp:txXfrm>
    </dsp:sp>
    <dsp:sp modelId="{A10C005D-097C-44BF-AEE9-ED18D540FED1}">
      <dsp:nvSpPr>
        <dsp:cNvPr id="0" name=""/>
        <dsp:cNvSpPr/>
      </dsp:nvSpPr>
      <dsp:spPr>
        <a:xfrm>
          <a:off x="0" y="3882380"/>
          <a:ext cx="10515600" cy="885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AAB85-DE93-4A94-AAC2-EE0C96B9AF42}">
      <dsp:nvSpPr>
        <dsp:cNvPr id="0" name=""/>
        <dsp:cNvSpPr/>
      </dsp:nvSpPr>
      <dsp:spPr>
        <a:xfrm>
          <a:off x="267743" y="4081528"/>
          <a:ext cx="487282" cy="4868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35A2D-E548-46DB-A25C-84C3C17B20A6}">
      <dsp:nvSpPr>
        <dsp:cNvPr id="0" name=""/>
        <dsp:cNvSpPr/>
      </dsp:nvSpPr>
      <dsp:spPr>
        <a:xfrm>
          <a:off x="1022769" y="3882380"/>
          <a:ext cx="9431396" cy="995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83" tIns="105383" rIns="105383" bIns="10538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chemeClr val="tx2"/>
              </a:solidFill>
            </a:rPr>
            <a:t>Pulmonary conditions </a:t>
          </a:r>
          <a:r>
            <a:rPr lang="en-US" sz="2200" kern="1200">
              <a:solidFill>
                <a:schemeClr val="tx2"/>
              </a:solidFill>
            </a:rPr>
            <a:t>such as Alpha-1 Antitrypsin Deficiency, Asthma, and  Chronic Obstructive Pulmonary Disease</a:t>
          </a:r>
        </a:p>
      </dsp:txBody>
      <dsp:txXfrm>
        <a:off x="1022769" y="3882380"/>
        <a:ext cx="9431396" cy="995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98C3B-C1A4-471E-84A5-E71A9AC78C30}">
      <dsp:nvSpPr>
        <dsp:cNvPr id="0" name=""/>
        <dsp:cNvSpPr/>
      </dsp:nvSpPr>
      <dsp:spPr>
        <a:xfrm>
          <a:off x="212335" y="751202"/>
          <a:ext cx="1335915" cy="1335915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CE0BE7-BC8E-4C63-9AF0-027AFAF02E12}">
      <dsp:nvSpPr>
        <dsp:cNvPr id="0" name=""/>
        <dsp:cNvSpPr/>
      </dsp:nvSpPr>
      <dsp:spPr>
        <a:xfrm>
          <a:off x="492877" y="1031745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4C29BA-8C8C-4931-8FA7-3DD69321AB98}">
      <dsp:nvSpPr>
        <dsp:cNvPr id="0" name=""/>
        <dsp:cNvSpPr/>
      </dsp:nvSpPr>
      <dsp:spPr>
        <a:xfrm>
          <a:off x="1834517" y="75120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bg1"/>
              </a:solidFill>
            </a:rPr>
            <a:t>Immunodeficient patients receive monthly IVIG infusions or weekly SCIG infusions</a:t>
          </a:r>
        </a:p>
      </dsp:txBody>
      <dsp:txXfrm>
        <a:off x="1834517" y="751202"/>
        <a:ext cx="3148942" cy="1335915"/>
      </dsp:txXfrm>
    </dsp:sp>
    <dsp:sp modelId="{76A9F5D1-2D3E-4BB4-BDFD-A6AD55386969}">
      <dsp:nvSpPr>
        <dsp:cNvPr id="0" name=""/>
        <dsp:cNvSpPr/>
      </dsp:nvSpPr>
      <dsp:spPr>
        <a:xfrm>
          <a:off x="5532139" y="751202"/>
          <a:ext cx="1335915" cy="1335915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E3E9A7-61F2-4585-B801-BD420C14DB92}">
      <dsp:nvSpPr>
        <dsp:cNvPr id="0" name=""/>
        <dsp:cNvSpPr/>
      </dsp:nvSpPr>
      <dsp:spPr>
        <a:xfrm>
          <a:off x="5812681" y="1031745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481778-1639-41A7-BBD8-746596D6C4C7}">
      <dsp:nvSpPr>
        <dsp:cNvPr id="0" name=""/>
        <dsp:cNvSpPr/>
      </dsp:nvSpPr>
      <dsp:spPr>
        <a:xfrm>
          <a:off x="7154322" y="75120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bg1"/>
              </a:solidFill>
            </a:rPr>
            <a:t>Neurological patients receive IVIG infused monthly, over several days for 4-5 hours each day </a:t>
          </a:r>
        </a:p>
      </dsp:txBody>
      <dsp:txXfrm>
        <a:off x="7154322" y="751202"/>
        <a:ext cx="3148942" cy="1335915"/>
      </dsp:txXfrm>
    </dsp:sp>
    <dsp:sp modelId="{D978D968-F686-4EEC-AD2C-F7FD07D1B5F3}">
      <dsp:nvSpPr>
        <dsp:cNvPr id="0" name=""/>
        <dsp:cNvSpPr/>
      </dsp:nvSpPr>
      <dsp:spPr>
        <a:xfrm>
          <a:off x="212335" y="2942081"/>
          <a:ext cx="1335915" cy="1335915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E3BFBF-DF3F-4D3A-B389-76D1B2F61480}">
      <dsp:nvSpPr>
        <dsp:cNvPr id="0" name=""/>
        <dsp:cNvSpPr/>
      </dsp:nvSpPr>
      <dsp:spPr>
        <a:xfrm>
          <a:off x="492877" y="322262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6DA233-BA38-41BC-91B4-AD27C4B613B1}">
      <dsp:nvSpPr>
        <dsp:cNvPr id="0" name=""/>
        <dsp:cNvSpPr/>
      </dsp:nvSpPr>
      <dsp:spPr>
        <a:xfrm>
          <a:off x="1834517" y="2942081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bg1"/>
              </a:solidFill>
            </a:rPr>
            <a:t>Patients receive anti-inflammatory or specialty therapy infusions monthly or bi-monthly </a:t>
          </a:r>
        </a:p>
      </dsp:txBody>
      <dsp:txXfrm>
        <a:off x="1834517" y="2942081"/>
        <a:ext cx="3148942" cy="1335915"/>
      </dsp:txXfrm>
    </dsp:sp>
    <dsp:sp modelId="{3E8BB645-45B8-4261-8C62-CF69C2CCAAC9}">
      <dsp:nvSpPr>
        <dsp:cNvPr id="0" name=""/>
        <dsp:cNvSpPr/>
      </dsp:nvSpPr>
      <dsp:spPr>
        <a:xfrm>
          <a:off x="5532139" y="2942081"/>
          <a:ext cx="1335915" cy="1335915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E426C5-937F-45F3-9CD7-BC4AA8FB7D77}">
      <dsp:nvSpPr>
        <dsp:cNvPr id="0" name=""/>
        <dsp:cNvSpPr/>
      </dsp:nvSpPr>
      <dsp:spPr>
        <a:xfrm>
          <a:off x="5812681" y="322262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0FDC3A-D49C-4597-A526-BB88FDE9DB3C}">
      <dsp:nvSpPr>
        <dsp:cNvPr id="0" name=""/>
        <dsp:cNvSpPr/>
      </dsp:nvSpPr>
      <dsp:spPr>
        <a:xfrm>
          <a:off x="7154322" y="2942081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bg1"/>
              </a:solidFill>
            </a:rPr>
            <a:t>Pediatric patients receive IVIG therapy monthly </a:t>
          </a:r>
        </a:p>
      </dsp:txBody>
      <dsp:txXfrm>
        <a:off x="7154322" y="2942081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02163-61C4-4CC4-9B09-66C0073FC4C8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B3FCB-1E51-48C6-A6A2-F437EE6DA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9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B3FCB-1E51-48C6-A6A2-F437EE6DA1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8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D079-B306-407C-8348-3A2D7D5F955A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River City Infusion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88C4-8DC2-4E72-8DB3-A05C8531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8246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F9F3-B008-48C0-BF47-EBBDAD5158A5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River City Infusion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88C4-8DC2-4E72-8DB3-A05C8531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85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AF8C-195D-447F-9768-36A022F0A739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River City Infusion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88C4-8DC2-4E72-8DB3-A05C8531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56268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BCCE-BCFE-4FD3-85A5-3B395A29A1FF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River City Infusion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88C4-8DC2-4E72-8DB3-A05C8531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03552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A2F5-0243-4F08-BABB-14BFE487C209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River City Infusion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88C4-8DC2-4E72-8DB3-A05C8531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2649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0974-C558-4A2F-B454-57A84245DBF5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River City Infusion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88C4-8DC2-4E72-8DB3-A05C8531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23886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B70C-5E8F-40B2-8566-ECDF2DF5EE1B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River City Infusion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88C4-8DC2-4E72-8DB3-A05C8531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70443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25EA-3E7A-4CE1-89E6-6F0076F2ADF8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River City Infusion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88C4-8DC2-4E72-8DB3-A05C8531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22741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AFD7-0C93-480A-9FBD-6C69525884A4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River City Infusion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88C4-8DC2-4E72-8DB3-A05C8531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73752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EC2A-814E-44B6-8A97-8C034E814140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River City Infusion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88C4-8DC2-4E72-8DB3-A05C8531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51815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78A9-3E62-4B38-B6E7-C4CFF10EBA8B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River City Infusion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88C4-8DC2-4E72-8DB3-A05C8531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8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E59C31-70AC-4090-8988-8E08679B90E8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River City Infusion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8F88C4-8DC2-4E72-8DB3-A05C8531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2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CCB227-12A5-AC7A-C9AE-A8CA01EC4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0" r="1759" b="-1"/>
          <a:stretch>
            <a:fillRect/>
          </a:stretch>
        </p:blipFill>
        <p:spPr>
          <a:xfrm>
            <a:off x="5611505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27FF45-65A1-EE89-90DD-D9F8B79CE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782" y="1253459"/>
            <a:ext cx="5369218" cy="4351071"/>
          </a:xfrm>
          <a:ln w="571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r>
              <a:rPr lang="en-US" sz="4800" b="1">
                <a:solidFill>
                  <a:schemeClr val="tx2"/>
                </a:solidFill>
              </a:rPr>
              <a:t>River City Infusion</a:t>
            </a:r>
            <a:br>
              <a:rPr lang="en-US" sz="3000" b="1"/>
            </a:br>
            <a:br>
              <a:rPr lang="en-US" sz="3000"/>
            </a:br>
            <a:r>
              <a:rPr lang="en-US" sz="3000">
                <a:solidFill>
                  <a:schemeClr val="tx2"/>
                </a:solidFill>
              </a:rPr>
              <a:t>Health Facilities Commission</a:t>
            </a:r>
            <a:br>
              <a:rPr lang="en-US" sz="3000">
                <a:solidFill>
                  <a:schemeClr val="tx2"/>
                </a:solidFill>
              </a:rPr>
            </a:br>
            <a:r>
              <a:rPr lang="en-US" sz="3000">
                <a:solidFill>
                  <a:schemeClr val="tx2"/>
                </a:solidFill>
              </a:rPr>
              <a:t>January 28, 2026 </a:t>
            </a:r>
            <a:br>
              <a:rPr lang="en-US" sz="3000">
                <a:solidFill>
                  <a:schemeClr val="tx2"/>
                </a:solidFill>
              </a:rPr>
            </a:br>
            <a:r>
              <a:rPr lang="en-US" sz="3000">
                <a:solidFill>
                  <a:schemeClr val="tx2"/>
                </a:solidFill>
              </a:rPr>
              <a:t>CN2511-042</a:t>
            </a:r>
            <a:br>
              <a:rPr lang="en-US" sz="3000"/>
            </a:br>
            <a:endParaRPr lang="en-US" sz="30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8C3B76-92A8-D3C1-0937-11673C9494C5}"/>
              </a:ext>
            </a:extLst>
          </p:cNvPr>
          <p:cNvCxnSpPr/>
          <p:nvPr/>
        </p:nvCxnSpPr>
        <p:spPr>
          <a:xfrm>
            <a:off x="493295" y="6527132"/>
            <a:ext cx="1119538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852737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D59551-16AB-5E4C-E09D-E7136D3BF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A4FC1C-AFE8-BA6C-2BA9-7FE23F15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River City Infusion Home Health Benefits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41C21A-0690-0991-74B8-7B7D541EC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412" y="2163482"/>
            <a:ext cx="5097780" cy="4104958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3000" b="1">
                <a:solidFill>
                  <a:srgbClr val="FFFFFF"/>
                </a:solidFill>
              </a:rPr>
              <a:t>Patient Benefits</a:t>
            </a:r>
          </a:p>
          <a:p>
            <a:pPr>
              <a:spcBef>
                <a:spcPts val="1200"/>
              </a:spcBef>
            </a:pPr>
            <a:r>
              <a:rPr lang="en-US" sz="3000">
                <a:solidFill>
                  <a:srgbClr val="FFFFFF"/>
                </a:solidFill>
              </a:rPr>
              <a:t>Improves patient outcomes and quality of life </a:t>
            </a:r>
          </a:p>
          <a:p>
            <a:pPr>
              <a:spcBef>
                <a:spcPts val="1200"/>
              </a:spcBef>
            </a:pPr>
            <a:r>
              <a:rPr lang="en-US" sz="3000">
                <a:solidFill>
                  <a:srgbClr val="FFFFFF"/>
                </a:solidFill>
              </a:rPr>
              <a:t>Reduces patient care burden </a:t>
            </a:r>
          </a:p>
          <a:p>
            <a:pPr>
              <a:spcBef>
                <a:spcPts val="1200"/>
              </a:spcBef>
            </a:pPr>
            <a:r>
              <a:rPr lang="en-US" sz="3000">
                <a:solidFill>
                  <a:srgbClr val="FFFFFF"/>
                </a:solidFill>
              </a:rPr>
              <a:t>Enhanced flexibility and choice </a:t>
            </a:r>
          </a:p>
          <a:p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7CE296-1BD1-EF05-8C6D-641D1ED70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6808" y="2163482"/>
            <a:ext cx="5097780" cy="4104958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000" b="1">
                <a:solidFill>
                  <a:srgbClr val="FFFFFF"/>
                </a:solidFill>
              </a:rPr>
              <a:t>Provider / System Benefits </a:t>
            </a:r>
          </a:p>
          <a:p>
            <a:r>
              <a:rPr lang="en-US" sz="3000">
                <a:solidFill>
                  <a:srgbClr val="FFFFFF"/>
                </a:solidFill>
              </a:rPr>
              <a:t>Cost-effective care in lower-acuity settings </a:t>
            </a:r>
          </a:p>
          <a:p>
            <a:r>
              <a:rPr lang="en-US" sz="3000">
                <a:solidFill>
                  <a:srgbClr val="FFFFFF"/>
                </a:solidFill>
              </a:rPr>
              <a:t>Care coordination across the service area </a:t>
            </a:r>
          </a:p>
          <a:p>
            <a:r>
              <a:rPr lang="en-US" sz="3000">
                <a:solidFill>
                  <a:srgbClr val="FFFFFF"/>
                </a:solidFill>
              </a:rPr>
              <a:t>Experience reimbursement team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AA836E-9887-60FB-4ABE-1A8156F34A0F}"/>
              </a:ext>
            </a:extLst>
          </p:cNvPr>
          <p:cNvCxnSpPr/>
          <p:nvPr/>
        </p:nvCxnSpPr>
        <p:spPr>
          <a:xfrm>
            <a:off x="493295" y="6527132"/>
            <a:ext cx="11195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111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6AED4F-A7D8-BF3F-2843-F2A5B2DEC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74FFEE-1AE6-54A7-00ED-92E2D0E57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Barriers to Home Care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4D876C-F6D9-65F8-271D-67BDCA5BF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6074"/>
            <a:ext cx="10173929" cy="454118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>
                <a:solidFill>
                  <a:srgbClr val="FFFFFF"/>
                </a:solidFill>
              </a:rPr>
              <a:t>Unlike traditional home health agencies, we are designed to: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800">
                <a:solidFill>
                  <a:srgbClr val="FFFFFF"/>
                </a:solidFill>
              </a:rPr>
              <a:t>Deliver first-dose and specialty infusion therapy safely and efficiently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800">
                <a:solidFill>
                  <a:srgbClr val="FFFFFF"/>
                </a:solidFill>
              </a:rPr>
              <a:t>Provide flexible, patient-centered scheduling without visit constraints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800">
                <a:solidFill>
                  <a:srgbClr val="FFFFFF"/>
                </a:solidFill>
              </a:rPr>
              <a:t>Serve patients in rural or underserved areas with highly trained nurses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800">
                <a:solidFill>
                  <a:srgbClr val="FFFFFF"/>
                </a:solidFill>
              </a:rPr>
              <a:t>Deliver dedicated infusion nursing support only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800">
                <a:solidFill>
                  <a:srgbClr val="FFFFFF"/>
                </a:solidFill>
              </a:rPr>
              <a:t>Bring infusion care to patients at home, regardless of traditional eligibility restrictions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45E237-30FD-A78D-B055-1F5BFB2D9A82}"/>
              </a:ext>
            </a:extLst>
          </p:cNvPr>
          <p:cNvCxnSpPr/>
          <p:nvPr/>
        </p:nvCxnSpPr>
        <p:spPr>
          <a:xfrm>
            <a:off x="493295" y="6527132"/>
            <a:ext cx="11195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525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B3E87-11E5-C3A7-BDDE-94F5B787F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867F84-4602-BB5F-7609-179156B7C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/>
                </a:solidFill>
              </a:rPr>
              <a:t>Patient Examples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FB8731-2A7B-05B1-2C62-7C7D57BBE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023868"/>
            <a:ext cx="3144520" cy="1727301"/>
          </a:xfrm>
          <a:prstGeom prst="flowChartAlternateProcess">
            <a:avLst/>
          </a:prstGeom>
          <a:noFill/>
          <a:ln w="5715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1400">
                <a:solidFill>
                  <a:schemeClr val="bg2"/>
                </a:solidFill>
              </a:rPr>
              <a:t>32 y/o female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>
                <a:solidFill>
                  <a:schemeClr val="bg2"/>
                </a:solidFill>
              </a:rPr>
              <a:t>Dermatomyositis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>
                <a:solidFill>
                  <a:schemeClr val="bg2"/>
                </a:solidFill>
              </a:rPr>
              <a:t>IVIG Therapy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>
                <a:solidFill>
                  <a:schemeClr val="bg2"/>
                </a:solidFill>
              </a:rPr>
              <a:t>5 hours, 2x monthly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>
                <a:solidFill>
                  <a:schemeClr val="bg2"/>
                </a:solidFill>
              </a:rPr>
              <a:t>Established Routine, Reduced Childcare Need, Cost</a:t>
            </a:r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D5F34-86C6-93E6-4703-108A90A7B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4235887"/>
            <a:ext cx="3144520" cy="1773930"/>
          </a:xfrm>
          <a:prstGeom prst="flowChartAlternateProcess">
            <a:avLst/>
          </a:prstGeom>
          <a:noFill/>
          <a:ln w="5715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1400">
                <a:solidFill>
                  <a:schemeClr val="bg2"/>
                </a:solidFill>
              </a:rPr>
              <a:t>66 y/o male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>
                <a:solidFill>
                  <a:schemeClr val="bg2"/>
                </a:solidFill>
              </a:rPr>
              <a:t>Crohn’s Disease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>
                <a:solidFill>
                  <a:schemeClr val="bg2"/>
                </a:solidFill>
              </a:rPr>
              <a:t>Anti-Inflammatory Therapy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>
                <a:solidFill>
                  <a:schemeClr val="bg2"/>
                </a:solidFill>
              </a:rPr>
              <a:t>Non-ambulatory, comorbidities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>
                <a:solidFill>
                  <a:schemeClr val="bg2"/>
                </a:solidFill>
              </a:rPr>
              <a:t>Lab monitoring, adherence, disease management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FA1628-66A4-F6D6-4A2C-E1356C4F1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0" r="21158"/>
          <a:stretch>
            <a:fillRect/>
          </a:stretch>
        </p:blipFill>
        <p:spPr>
          <a:xfrm>
            <a:off x="7914968" y="1685908"/>
            <a:ext cx="4315131" cy="4130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8720CC-14B3-04CB-D878-A5DA5AB00C49}"/>
              </a:ext>
            </a:extLst>
          </p:cNvPr>
          <p:cNvSpPr txBox="1">
            <a:spLocks/>
          </p:cNvSpPr>
          <p:nvPr/>
        </p:nvSpPr>
        <p:spPr>
          <a:xfrm>
            <a:off x="4277033" y="3091136"/>
            <a:ext cx="3144520" cy="1820560"/>
          </a:xfrm>
          <a:prstGeom prst="flowChartAlternateProcess">
            <a:avLst/>
          </a:prstGeom>
          <a:noFill/>
          <a:ln w="5715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>
                <a:solidFill>
                  <a:schemeClr val="bg2"/>
                </a:solidFill>
              </a:rPr>
              <a:t>48 y/o female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>
                <a:solidFill>
                  <a:schemeClr val="bg2"/>
                </a:solidFill>
              </a:rPr>
              <a:t>Primary Immunodeficiency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>
                <a:solidFill>
                  <a:schemeClr val="bg2"/>
                </a:solidFill>
              </a:rPr>
              <a:t>IVIG Therapy 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>
                <a:solidFill>
                  <a:schemeClr val="bg2"/>
                </a:solidFill>
              </a:rPr>
              <a:t>4 hours, 1x monthly 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>
                <a:solidFill>
                  <a:schemeClr val="bg2"/>
                </a:solidFill>
              </a:rPr>
              <a:t>Increased adherence, eliminated transportation burden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D971E4-3C19-AFCD-B7C5-E1D17F4675EA}"/>
              </a:ext>
            </a:extLst>
          </p:cNvPr>
          <p:cNvCxnSpPr/>
          <p:nvPr/>
        </p:nvCxnSpPr>
        <p:spPr>
          <a:xfrm>
            <a:off x="493295" y="6527132"/>
            <a:ext cx="1119538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467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16="http://schemas.microsoft.com/office/drawing/2014/main" xmlns:p14="http://schemas.microsoft.com/office/powerpoint/2010/main" xmlns:c="http://schemas.openxmlformats.org/drawingml/2006/chart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D16507-1FD3-295F-A045-59CE09D3E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E0DFC5-7CE6-C248-988B-DDBEC96D8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Commitment to Quality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5E5D58-8438-AB56-E219-50BA3D399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63223"/>
            <a:ext cx="10242755" cy="391061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2"/>
                </a:solidFill>
              </a:rPr>
              <a:t>Performance Improvement Program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2"/>
                </a:solidFill>
              </a:rPr>
              <a:t>Quality Management Program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2"/>
                </a:solidFill>
              </a:rPr>
              <a:t>Corporate-supported Compliance Program 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2"/>
                </a:solidFill>
              </a:rPr>
              <a:t>Highly trained infusion nurses 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2"/>
                </a:solidFill>
              </a:rPr>
              <a:t>Standardized policies and procedures 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2"/>
                </a:solidFill>
              </a:rPr>
              <a:t>Established relationships 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2"/>
                </a:solidFill>
              </a:rPr>
              <a:t>Proven history of quality service 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E02FE18-33EB-AF44-0FF4-10C2D6B4D1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710236"/>
              </p:ext>
            </p:extLst>
          </p:nvPr>
        </p:nvGraphicFramePr>
        <p:xfrm>
          <a:off x="6320590" y="1971942"/>
          <a:ext cx="5871410" cy="3260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E318E8-CF1C-431C-BFC2-7FF599AE4DD0}"/>
              </a:ext>
            </a:extLst>
          </p:cNvPr>
          <p:cNvCxnSpPr/>
          <p:nvPr/>
        </p:nvCxnSpPr>
        <p:spPr>
          <a:xfrm>
            <a:off x="493295" y="6527132"/>
            <a:ext cx="1119538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655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997D5E-C4AF-E1EF-2057-7F20D3B7A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1" y="1315551"/>
            <a:ext cx="3703143" cy="4792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486D07-D1FD-CF21-C13A-FF20B970E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70" y="1315552"/>
            <a:ext cx="3764642" cy="4792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461A9619-D777-46A5-F589-7B1DBAAF6B63}"/>
              </a:ext>
            </a:extLst>
          </p:cNvPr>
          <p:cNvSpPr txBox="1">
            <a:spLocks/>
          </p:cNvSpPr>
          <p:nvPr/>
        </p:nvSpPr>
        <p:spPr>
          <a:xfrm>
            <a:off x="838200" y="620743"/>
            <a:ext cx="10515600" cy="61522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Letters of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5581F4-27CE-273E-960C-7C52983C0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2" y="1321851"/>
            <a:ext cx="3533738" cy="4786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1D66E4-836F-F860-BFFD-FB1EE6576E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29" y="1315551"/>
            <a:ext cx="3445458" cy="4798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6491E1-1594-9972-BAFD-1AE26644EDB5}"/>
              </a:ext>
            </a:extLst>
          </p:cNvPr>
          <p:cNvCxnSpPr/>
          <p:nvPr/>
        </p:nvCxnSpPr>
        <p:spPr>
          <a:xfrm>
            <a:off x="493295" y="6527132"/>
            <a:ext cx="1119538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E521EF2-967F-D875-D04C-92D8ECC451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930" y="1321850"/>
            <a:ext cx="3764642" cy="4798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D95C32-2A32-14BB-CC8E-692F3CC1B7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0"/>
          <a:stretch>
            <a:fillRect/>
          </a:stretch>
        </p:blipFill>
        <p:spPr>
          <a:xfrm>
            <a:off x="7587825" y="1315551"/>
            <a:ext cx="3993685" cy="48111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08307746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EB1433-1108-3ECA-2461-DFBE9EABF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44781"/>
            <a:ext cx="9144000" cy="15684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>
                <a:solidFill>
                  <a:srgbClr val="FFFFFF"/>
                </a:solidFill>
              </a:rPr>
              <a:t>Michael D. Brent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FA2AFE7-4F8C-0ACD-1993-23102E021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4624460"/>
            <a:ext cx="12192001" cy="60927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Attorney, Bradley Arant Boult Cummings, LLP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705C728-94A8-7B25-7A58-37DA0B1A2E12}"/>
              </a:ext>
            </a:extLst>
          </p:cNvPr>
          <p:cNvCxnSpPr>
            <a:cxnSpLocks/>
          </p:cNvCxnSpPr>
          <p:nvPr/>
        </p:nvCxnSpPr>
        <p:spPr>
          <a:xfrm>
            <a:off x="2436395" y="4317654"/>
            <a:ext cx="747161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89AFC0D-3379-BA7C-F7F3-293623C37809}"/>
              </a:ext>
            </a:extLst>
          </p:cNvPr>
          <p:cNvCxnSpPr/>
          <p:nvPr/>
        </p:nvCxnSpPr>
        <p:spPr>
          <a:xfrm>
            <a:off x="493295" y="6527132"/>
            <a:ext cx="1119538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033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22127D-66A2-B049-B923-675852C6F8D7}"/>
              </a:ext>
            </a:extLst>
          </p:cNvPr>
          <p:cNvCxnSpPr/>
          <p:nvPr/>
        </p:nvCxnSpPr>
        <p:spPr>
          <a:xfrm>
            <a:off x="493295" y="6527132"/>
            <a:ext cx="1119538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C37C09A-69F8-A267-0EF5-9A15A4B08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Basic Need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EE70C-7B34-DE0C-9E7B-4DE8C268A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>
                <a:solidFill>
                  <a:schemeClr val="tx2"/>
                </a:solidFill>
              </a:rPr>
              <a:t>Initiate home health services limited to infusion therapy for patients receiving specialty medications dispensed by Vital Care of Chattanooga – a specialty pharmacy </a:t>
            </a:r>
          </a:p>
          <a:p>
            <a:r>
              <a:rPr lang="en-US" sz="2600">
                <a:solidFill>
                  <a:schemeClr val="tx2"/>
                </a:solidFill>
              </a:rPr>
              <a:t>Service area of all 95 counties, plus areas of North Georgia </a:t>
            </a:r>
          </a:p>
          <a:p>
            <a:r>
              <a:rPr lang="en-US" sz="2600">
                <a:solidFill>
                  <a:schemeClr val="tx2"/>
                </a:solidFill>
              </a:rPr>
              <a:t>Similar in operations to other franchisees of Vital Care in other areas of Tennessee which have obtained Certificates of Need (limited to providing services to patients of their affiliated pharmacies) </a:t>
            </a:r>
          </a:p>
          <a:p>
            <a:r>
              <a:rPr lang="en-US" sz="2600">
                <a:solidFill>
                  <a:schemeClr val="tx2"/>
                </a:solidFill>
              </a:rPr>
              <a:t>Traditional population-based formula not met, but that “1.5% formula” does not accurately reflect the need for unique home-based infusion therapy services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00422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362EB-4FCC-72D4-5F19-4C6F3AE3B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Consumer Advantage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F8D50-671B-10F7-5100-91F687995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Less travel and family burden for many patients</a:t>
            </a:r>
          </a:p>
          <a:p>
            <a:r>
              <a:rPr lang="en-US">
                <a:solidFill>
                  <a:schemeClr val="tx2"/>
                </a:solidFill>
              </a:rPr>
              <a:t>More and more home infusion services are being allowed by private insurers and Medicare</a:t>
            </a:r>
          </a:p>
          <a:p>
            <a:r>
              <a:rPr lang="en-US">
                <a:solidFill>
                  <a:schemeClr val="tx2"/>
                </a:solidFill>
              </a:rPr>
              <a:t>Reduced turnaround time establishing home health infusion services</a:t>
            </a:r>
          </a:p>
          <a:p>
            <a:r>
              <a:rPr lang="en-US">
                <a:solidFill>
                  <a:schemeClr val="tx2"/>
                </a:solidFill>
              </a:rPr>
              <a:t>Less risk of exposure to communicable diseases, often found in acute care and outpatient facilities, especially at a time of increased vulnerability</a:t>
            </a:r>
          </a:p>
          <a:p>
            <a:r>
              <a:rPr lang="en-US">
                <a:solidFill>
                  <a:schemeClr val="tx2"/>
                </a:solidFill>
              </a:rPr>
              <a:t>Patients are more comfortable in their home </a:t>
            </a:r>
          </a:p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E5AD3E-F2F7-40E2-E027-1C89752F7AFB}"/>
              </a:ext>
            </a:extLst>
          </p:cNvPr>
          <p:cNvCxnSpPr/>
          <p:nvPr/>
        </p:nvCxnSpPr>
        <p:spPr>
          <a:xfrm>
            <a:off x="493295" y="6527132"/>
            <a:ext cx="1119538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380027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00C250-7B94-DEE7-A99F-BAD412F60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60ACCD-ECA3-5237-62DE-13A733019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644781"/>
            <a:ext cx="9144000" cy="15684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>
                <a:solidFill>
                  <a:srgbClr val="FFFFFF"/>
                </a:solidFill>
              </a:rPr>
              <a:t>Kayla Stone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3BE181C-1237-24F4-7062-EA8B40617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4624459"/>
            <a:ext cx="12192001" cy="1457503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>
                <a:solidFill>
                  <a:schemeClr val="tx2"/>
                </a:solidFill>
                <a:latin typeface="Aptos" panose="020B0004020202020204" pitchFamily="34" charset="0"/>
              </a:rPr>
              <a:t>Director of Operations and Member, River City Infusion, LLC </a:t>
            </a:r>
          </a:p>
          <a:p>
            <a:pPr algn="ctr">
              <a:lnSpc>
                <a:spcPct val="100000"/>
              </a:lnSpc>
            </a:pPr>
            <a:r>
              <a:rPr lang="en-US" sz="2000">
                <a:solidFill>
                  <a:schemeClr val="tx2"/>
                </a:solidFill>
                <a:latin typeface="Aptos" panose="020B0004020202020204" pitchFamily="34" charset="0"/>
              </a:rPr>
              <a:t>Director of Operations and Member, RCIV, LLC d/b/a Vital Care of Chattanooga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78D7E4-DE03-1183-EE8B-E0DE074D03AA}"/>
              </a:ext>
            </a:extLst>
          </p:cNvPr>
          <p:cNvCxnSpPr>
            <a:cxnSpLocks/>
          </p:cNvCxnSpPr>
          <p:nvPr/>
        </p:nvCxnSpPr>
        <p:spPr>
          <a:xfrm>
            <a:off x="2436395" y="4317654"/>
            <a:ext cx="747161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12BF88-4D05-8FCE-17B6-DFAA1A229664}"/>
              </a:ext>
            </a:extLst>
          </p:cNvPr>
          <p:cNvCxnSpPr/>
          <p:nvPr/>
        </p:nvCxnSpPr>
        <p:spPr>
          <a:xfrm>
            <a:off x="493295" y="6527132"/>
            <a:ext cx="1119538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287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DBE6B7-87FB-3938-F57A-2D1EB2946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488170-6BA3-733C-713B-B4834D8E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/>
                </a:solidFill>
              </a:rPr>
              <a:t>Vital Care of Chattanooga Overview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5DF89-D61B-C782-7AB3-DE252ADBF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39048"/>
            <a:ext cx="9918291" cy="4217623"/>
          </a:xfrm>
        </p:spPr>
        <p:txBody>
          <a:bodyPr>
            <a:normAutofit lnSpcReduction="10000"/>
          </a:bodyPr>
          <a:lstStyle/>
          <a:p>
            <a:r>
              <a:rPr lang="en-US" sz="3200">
                <a:solidFill>
                  <a:schemeClr val="bg2"/>
                </a:solidFill>
              </a:rPr>
              <a:t>Locally operated with national support </a:t>
            </a:r>
          </a:p>
          <a:p>
            <a:r>
              <a:rPr lang="en-US" sz="3200">
                <a:solidFill>
                  <a:schemeClr val="bg2"/>
                </a:solidFill>
              </a:rPr>
              <a:t>State of the art sterile compounding pharmacy </a:t>
            </a:r>
          </a:p>
          <a:p>
            <a:r>
              <a:rPr lang="en-US" sz="3200">
                <a:solidFill>
                  <a:schemeClr val="bg2"/>
                </a:solidFill>
              </a:rPr>
              <a:t>Private infusion suite </a:t>
            </a:r>
          </a:p>
          <a:p>
            <a:r>
              <a:rPr lang="en-US" sz="3200">
                <a:solidFill>
                  <a:schemeClr val="bg2"/>
                </a:solidFill>
              </a:rPr>
              <a:t>ACHC Accredited </a:t>
            </a:r>
          </a:p>
          <a:p>
            <a:r>
              <a:rPr lang="en-US" sz="3200">
                <a:solidFill>
                  <a:schemeClr val="bg2"/>
                </a:solidFill>
              </a:rPr>
              <a:t>Nationally contracted with all major insurance carriers </a:t>
            </a:r>
          </a:p>
          <a:p>
            <a:r>
              <a:rPr lang="en-US" sz="3200">
                <a:solidFill>
                  <a:schemeClr val="bg2"/>
                </a:solidFill>
              </a:rPr>
              <a:t>Excellent product accessibility through trade partnerships</a:t>
            </a:r>
          </a:p>
          <a:p>
            <a:r>
              <a:rPr lang="en-US" sz="3200">
                <a:solidFill>
                  <a:schemeClr val="bg2"/>
                </a:solidFill>
              </a:rPr>
              <a:t>Comprehensive Patient and Caregiver education </a:t>
            </a:r>
            <a:endParaRPr lang="en-US" sz="2200">
              <a:solidFill>
                <a:schemeClr val="bg2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D4A48E-2010-300E-D1AD-A77F96924D18}"/>
              </a:ext>
            </a:extLst>
          </p:cNvPr>
          <p:cNvCxnSpPr/>
          <p:nvPr/>
        </p:nvCxnSpPr>
        <p:spPr>
          <a:xfrm>
            <a:off x="493295" y="6527132"/>
            <a:ext cx="1119538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921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4D775D-7D1E-F106-9F8E-8F7B14C75D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Description of Therapies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C94428-FB94-C867-BF1A-3A361295300D}"/>
              </a:ext>
            </a:extLst>
          </p:cNvPr>
          <p:cNvSpPr/>
          <p:nvPr/>
        </p:nvSpPr>
        <p:spPr>
          <a:xfrm>
            <a:off x="2399071" y="1579683"/>
            <a:ext cx="2711954" cy="1885961"/>
          </a:xfrm>
          <a:prstGeom prst="roundRect">
            <a:avLst>
              <a:gd name="adj" fmla="val 1000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24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D2187BD-5CB4-4E32-F64C-720BF3D21C4B}"/>
              </a:ext>
            </a:extLst>
          </p:cNvPr>
          <p:cNvSpPr/>
          <p:nvPr/>
        </p:nvSpPr>
        <p:spPr>
          <a:xfrm>
            <a:off x="2643477" y="1811868"/>
            <a:ext cx="2711954" cy="1885961"/>
          </a:xfrm>
          <a:custGeom>
            <a:avLst/>
            <a:gdLst>
              <a:gd name="csX0" fmla="*/ 0 w 2199649"/>
              <a:gd name="csY0" fmla="*/ 139678 h 1396777"/>
              <a:gd name="csX1" fmla="*/ 139678 w 2199649"/>
              <a:gd name="csY1" fmla="*/ 0 h 1396777"/>
              <a:gd name="csX2" fmla="*/ 2059971 w 2199649"/>
              <a:gd name="csY2" fmla="*/ 0 h 1396777"/>
              <a:gd name="csX3" fmla="*/ 2199649 w 2199649"/>
              <a:gd name="csY3" fmla="*/ 139678 h 1396777"/>
              <a:gd name="csX4" fmla="*/ 2199649 w 2199649"/>
              <a:gd name="csY4" fmla="*/ 1257099 h 1396777"/>
              <a:gd name="csX5" fmla="*/ 2059971 w 2199649"/>
              <a:gd name="csY5" fmla="*/ 1396777 h 1396777"/>
              <a:gd name="csX6" fmla="*/ 139678 w 2199649"/>
              <a:gd name="csY6" fmla="*/ 1396777 h 1396777"/>
              <a:gd name="csX7" fmla="*/ 0 w 2199649"/>
              <a:gd name="csY7" fmla="*/ 1257099 h 1396777"/>
              <a:gd name="csX8" fmla="*/ 0 w 2199649"/>
              <a:gd name="csY8" fmla="*/ 139678 h 139677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199649" h="1396777">
                <a:moveTo>
                  <a:pt x="0" y="139678"/>
                </a:moveTo>
                <a:cubicBezTo>
                  <a:pt x="0" y="62536"/>
                  <a:pt x="62536" y="0"/>
                  <a:pt x="139678" y="0"/>
                </a:cubicBezTo>
                <a:lnTo>
                  <a:pt x="2059971" y="0"/>
                </a:lnTo>
                <a:cubicBezTo>
                  <a:pt x="2137113" y="0"/>
                  <a:pt x="2199649" y="62536"/>
                  <a:pt x="2199649" y="139678"/>
                </a:cubicBezTo>
                <a:lnTo>
                  <a:pt x="2199649" y="1257099"/>
                </a:lnTo>
                <a:cubicBezTo>
                  <a:pt x="2199649" y="1334241"/>
                  <a:pt x="2137113" y="1396777"/>
                  <a:pt x="2059971" y="1396777"/>
                </a:cubicBezTo>
                <a:lnTo>
                  <a:pt x="139678" y="1396777"/>
                </a:lnTo>
                <a:cubicBezTo>
                  <a:pt x="62536" y="1396777"/>
                  <a:pt x="0" y="1334241"/>
                  <a:pt x="0" y="1257099"/>
                </a:cubicBezTo>
                <a:lnTo>
                  <a:pt x="0" y="139678"/>
                </a:lnTo>
                <a:close/>
              </a:path>
            </a:pathLst>
          </a:custGeom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20" tIns="120920" rIns="120920" bIns="12092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>
                <a:solidFill>
                  <a:schemeClr val="tx2"/>
                </a:solidFill>
              </a:rPr>
              <a:t>Anti-Infectives</a:t>
            </a:r>
            <a:r>
              <a:rPr lang="en-US" sz="2400" kern="1200"/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C9E533-2044-D3F6-8837-2DDB300AF55D}"/>
              </a:ext>
            </a:extLst>
          </p:cNvPr>
          <p:cNvSpPr/>
          <p:nvPr/>
        </p:nvSpPr>
        <p:spPr>
          <a:xfrm>
            <a:off x="2399071" y="3886143"/>
            <a:ext cx="2711954" cy="1885961"/>
          </a:xfrm>
          <a:prstGeom prst="roundRect">
            <a:avLst>
              <a:gd name="adj" fmla="val 1000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24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EB1EA0F-09A7-F9EE-3A95-C6339F33BAB0}"/>
              </a:ext>
            </a:extLst>
          </p:cNvPr>
          <p:cNvSpPr/>
          <p:nvPr/>
        </p:nvSpPr>
        <p:spPr>
          <a:xfrm>
            <a:off x="2643477" y="4118328"/>
            <a:ext cx="2711954" cy="1885961"/>
          </a:xfrm>
          <a:custGeom>
            <a:avLst/>
            <a:gdLst>
              <a:gd name="csX0" fmla="*/ 0 w 2199649"/>
              <a:gd name="csY0" fmla="*/ 139678 h 1396777"/>
              <a:gd name="csX1" fmla="*/ 139678 w 2199649"/>
              <a:gd name="csY1" fmla="*/ 0 h 1396777"/>
              <a:gd name="csX2" fmla="*/ 2059971 w 2199649"/>
              <a:gd name="csY2" fmla="*/ 0 h 1396777"/>
              <a:gd name="csX3" fmla="*/ 2199649 w 2199649"/>
              <a:gd name="csY3" fmla="*/ 139678 h 1396777"/>
              <a:gd name="csX4" fmla="*/ 2199649 w 2199649"/>
              <a:gd name="csY4" fmla="*/ 1257099 h 1396777"/>
              <a:gd name="csX5" fmla="*/ 2059971 w 2199649"/>
              <a:gd name="csY5" fmla="*/ 1396777 h 1396777"/>
              <a:gd name="csX6" fmla="*/ 139678 w 2199649"/>
              <a:gd name="csY6" fmla="*/ 1396777 h 1396777"/>
              <a:gd name="csX7" fmla="*/ 0 w 2199649"/>
              <a:gd name="csY7" fmla="*/ 1257099 h 1396777"/>
              <a:gd name="csX8" fmla="*/ 0 w 2199649"/>
              <a:gd name="csY8" fmla="*/ 139678 h 139677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199649" h="1396777">
                <a:moveTo>
                  <a:pt x="0" y="139678"/>
                </a:moveTo>
                <a:cubicBezTo>
                  <a:pt x="0" y="62536"/>
                  <a:pt x="62536" y="0"/>
                  <a:pt x="139678" y="0"/>
                </a:cubicBezTo>
                <a:lnTo>
                  <a:pt x="2059971" y="0"/>
                </a:lnTo>
                <a:cubicBezTo>
                  <a:pt x="2137113" y="0"/>
                  <a:pt x="2199649" y="62536"/>
                  <a:pt x="2199649" y="139678"/>
                </a:cubicBezTo>
                <a:lnTo>
                  <a:pt x="2199649" y="1257099"/>
                </a:lnTo>
                <a:cubicBezTo>
                  <a:pt x="2199649" y="1334241"/>
                  <a:pt x="2137113" y="1396777"/>
                  <a:pt x="2059971" y="1396777"/>
                </a:cubicBezTo>
                <a:lnTo>
                  <a:pt x="139678" y="1396777"/>
                </a:lnTo>
                <a:cubicBezTo>
                  <a:pt x="62536" y="1396777"/>
                  <a:pt x="0" y="1334241"/>
                  <a:pt x="0" y="1257099"/>
                </a:cubicBezTo>
                <a:lnTo>
                  <a:pt x="0" y="139678"/>
                </a:lnTo>
                <a:close/>
              </a:path>
            </a:pathLst>
          </a:custGeom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20" tIns="120920" rIns="120920" bIns="12092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>
                <a:solidFill>
                  <a:schemeClr val="tx2"/>
                </a:solidFill>
              </a:rPr>
              <a:t>Immunoglobulin Therapy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F213F4D-C9FA-025F-1227-D832C069DE40}"/>
              </a:ext>
            </a:extLst>
          </p:cNvPr>
          <p:cNvSpPr/>
          <p:nvPr/>
        </p:nvSpPr>
        <p:spPr>
          <a:xfrm>
            <a:off x="6836570" y="1582300"/>
            <a:ext cx="2711954" cy="1885961"/>
          </a:xfrm>
          <a:prstGeom prst="roundRect">
            <a:avLst>
              <a:gd name="adj" fmla="val 1000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24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E679D8-3037-F31F-B0B4-48D1CAEF3415}"/>
              </a:ext>
            </a:extLst>
          </p:cNvPr>
          <p:cNvSpPr/>
          <p:nvPr/>
        </p:nvSpPr>
        <p:spPr>
          <a:xfrm>
            <a:off x="7080976" y="1814485"/>
            <a:ext cx="2711954" cy="1885961"/>
          </a:xfrm>
          <a:custGeom>
            <a:avLst/>
            <a:gdLst>
              <a:gd name="csX0" fmla="*/ 0 w 2199649"/>
              <a:gd name="csY0" fmla="*/ 139678 h 1396777"/>
              <a:gd name="csX1" fmla="*/ 139678 w 2199649"/>
              <a:gd name="csY1" fmla="*/ 0 h 1396777"/>
              <a:gd name="csX2" fmla="*/ 2059971 w 2199649"/>
              <a:gd name="csY2" fmla="*/ 0 h 1396777"/>
              <a:gd name="csX3" fmla="*/ 2199649 w 2199649"/>
              <a:gd name="csY3" fmla="*/ 139678 h 1396777"/>
              <a:gd name="csX4" fmla="*/ 2199649 w 2199649"/>
              <a:gd name="csY4" fmla="*/ 1257099 h 1396777"/>
              <a:gd name="csX5" fmla="*/ 2059971 w 2199649"/>
              <a:gd name="csY5" fmla="*/ 1396777 h 1396777"/>
              <a:gd name="csX6" fmla="*/ 139678 w 2199649"/>
              <a:gd name="csY6" fmla="*/ 1396777 h 1396777"/>
              <a:gd name="csX7" fmla="*/ 0 w 2199649"/>
              <a:gd name="csY7" fmla="*/ 1257099 h 1396777"/>
              <a:gd name="csX8" fmla="*/ 0 w 2199649"/>
              <a:gd name="csY8" fmla="*/ 139678 h 139677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199649" h="1396777">
                <a:moveTo>
                  <a:pt x="0" y="139678"/>
                </a:moveTo>
                <a:cubicBezTo>
                  <a:pt x="0" y="62536"/>
                  <a:pt x="62536" y="0"/>
                  <a:pt x="139678" y="0"/>
                </a:cubicBezTo>
                <a:lnTo>
                  <a:pt x="2059971" y="0"/>
                </a:lnTo>
                <a:cubicBezTo>
                  <a:pt x="2137113" y="0"/>
                  <a:pt x="2199649" y="62536"/>
                  <a:pt x="2199649" y="139678"/>
                </a:cubicBezTo>
                <a:lnTo>
                  <a:pt x="2199649" y="1257099"/>
                </a:lnTo>
                <a:cubicBezTo>
                  <a:pt x="2199649" y="1334241"/>
                  <a:pt x="2137113" y="1396777"/>
                  <a:pt x="2059971" y="1396777"/>
                </a:cubicBezTo>
                <a:lnTo>
                  <a:pt x="139678" y="1396777"/>
                </a:lnTo>
                <a:cubicBezTo>
                  <a:pt x="62536" y="1396777"/>
                  <a:pt x="0" y="1334241"/>
                  <a:pt x="0" y="1257099"/>
                </a:cubicBezTo>
                <a:lnTo>
                  <a:pt x="0" y="139678"/>
                </a:lnTo>
                <a:close/>
              </a:path>
            </a:pathLst>
          </a:custGeom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20" tIns="120920" rIns="120920" bIns="12092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>
                <a:solidFill>
                  <a:schemeClr val="tx2"/>
                </a:solidFill>
              </a:rPr>
              <a:t>Anti-Inflammatory Therapies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8126AC-7077-EDC7-D571-4386429E650A}"/>
              </a:ext>
            </a:extLst>
          </p:cNvPr>
          <p:cNvSpPr/>
          <p:nvPr/>
        </p:nvSpPr>
        <p:spPr>
          <a:xfrm>
            <a:off x="6836570" y="3886143"/>
            <a:ext cx="2711953" cy="1885961"/>
          </a:xfrm>
          <a:prstGeom prst="roundRect">
            <a:avLst>
              <a:gd name="adj" fmla="val 1000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24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55689C4-4068-13C2-EA32-D5F759EF44A7}"/>
              </a:ext>
            </a:extLst>
          </p:cNvPr>
          <p:cNvSpPr/>
          <p:nvPr/>
        </p:nvSpPr>
        <p:spPr>
          <a:xfrm>
            <a:off x="7080976" y="4118328"/>
            <a:ext cx="2711953" cy="1885961"/>
          </a:xfrm>
          <a:custGeom>
            <a:avLst/>
            <a:gdLst>
              <a:gd name="csX0" fmla="*/ 0 w 2199649"/>
              <a:gd name="csY0" fmla="*/ 139678 h 1396777"/>
              <a:gd name="csX1" fmla="*/ 139678 w 2199649"/>
              <a:gd name="csY1" fmla="*/ 0 h 1396777"/>
              <a:gd name="csX2" fmla="*/ 2059971 w 2199649"/>
              <a:gd name="csY2" fmla="*/ 0 h 1396777"/>
              <a:gd name="csX3" fmla="*/ 2199649 w 2199649"/>
              <a:gd name="csY3" fmla="*/ 139678 h 1396777"/>
              <a:gd name="csX4" fmla="*/ 2199649 w 2199649"/>
              <a:gd name="csY4" fmla="*/ 1257099 h 1396777"/>
              <a:gd name="csX5" fmla="*/ 2059971 w 2199649"/>
              <a:gd name="csY5" fmla="*/ 1396777 h 1396777"/>
              <a:gd name="csX6" fmla="*/ 139678 w 2199649"/>
              <a:gd name="csY6" fmla="*/ 1396777 h 1396777"/>
              <a:gd name="csX7" fmla="*/ 0 w 2199649"/>
              <a:gd name="csY7" fmla="*/ 1257099 h 1396777"/>
              <a:gd name="csX8" fmla="*/ 0 w 2199649"/>
              <a:gd name="csY8" fmla="*/ 139678 h 139677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199649" h="1396777">
                <a:moveTo>
                  <a:pt x="0" y="139678"/>
                </a:moveTo>
                <a:cubicBezTo>
                  <a:pt x="0" y="62536"/>
                  <a:pt x="62536" y="0"/>
                  <a:pt x="139678" y="0"/>
                </a:cubicBezTo>
                <a:lnTo>
                  <a:pt x="2059971" y="0"/>
                </a:lnTo>
                <a:cubicBezTo>
                  <a:pt x="2137113" y="0"/>
                  <a:pt x="2199649" y="62536"/>
                  <a:pt x="2199649" y="139678"/>
                </a:cubicBezTo>
                <a:lnTo>
                  <a:pt x="2199649" y="1257099"/>
                </a:lnTo>
                <a:cubicBezTo>
                  <a:pt x="2199649" y="1334241"/>
                  <a:pt x="2137113" y="1396777"/>
                  <a:pt x="2059971" y="1396777"/>
                </a:cubicBezTo>
                <a:lnTo>
                  <a:pt x="139678" y="1396777"/>
                </a:lnTo>
                <a:cubicBezTo>
                  <a:pt x="62536" y="1396777"/>
                  <a:pt x="0" y="1334241"/>
                  <a:pt x="0" y="1257099"/>
                </a:cubicBezTo>
                <a:lnTo>
                  <a:pt x="0" y="139678"/>
                </a:lnTo>
                <a:close/>
              </a:path>
            </a:pathLst>
          </a:custGeom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20" tIns="120920" rIns="120920" bIns="12092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>
                <a:solidFill>
                  <a:schemeClr val="tx2"/>
                </a:solidFill>
              </a:rPr>
              <a:t>Specialty Medications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8753A8-D7B6-7566-A12D-AE68E3FD4270}"/>
              </a:ext>
            </a:extLst>
          </p:cNvPr>
          <p:cNvCxnSpPr/>
          <p:nvPr/>
        </p:nvCxnSpPr>
        <p:spPr>
          <a:xfrm>
            <a:off x="493295" y="6527132"/>
            <a:ext cx="1119538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898412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B5F166-9B7B-4D60-D43F-1472031D1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C66BFA-84FD-D257-6551-7B6CE149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Chronic Conditions </a:t>
            </a:r>
            <a:r>
              <a:rPr lang="en-US">
                <a:solidFill>
                  <a:schemeClr val="tx2"/>
                </a:solidFill>
              </a:rPr>
              <a:t>Managed</a:t>
            </a:r>
            <a:endParaRPr lang="en-US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B4F18AC2-F599-BE53-D98D-0F7C863742C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60228283"/>
              </p:ext>
            </p:extLst>
          </p:nvPr>
        </p:nvGraphicFramePr>
        <p:xfrm>
          <a:off x="838200" y="1392281"/>
          <a:ext cx="10515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1577D6-0CBF-027E-BA0F-7C667FC5871F}"/>
              </a:ext>
            </a:extLst>
          </p:cNvPr>
          <p:cNvCxnSpPr/>
          <p:nvPr/>
        </p:nvCxnSpPr>
        <p:spPr>
          <a:xfrm>
            <a:off x="493295" y="6527132"/>
            <a:ext cx="1119538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840975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F4FD94-7F79-7E3D-73EC-173249B42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3923AC-A63A-68E7-7D65-C6CEE9585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Description of Patients 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8BDCB476-D2F9-D749-37BF-9F84E9BC052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292044"/>
              </p:ext>
            </p:extLst>
          </p:nvPr>
        </p:nvGraphicFramePr>
        <p:xfrm>
          <a:off x="838200" y="1463675"/>
          <a:ext cx="10515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8966CE-CAF1-028C-DD36-0B30BBE6D0FD}"/>
              </a:ext>
            </a:extLst>
          </p:cNvPr>
          <p:cNvCxnSpPr/>
          <p:nvPr/>
        </p:nvCxnSpPr>
        <p:spPr>
          <a:xfrm>
            <a:off x="493295" y="6527132"/>
            <a:ext cx="1119538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61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EAEAE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terms:created xsi:type="dcterms:W3CDTF">1900-01-01T06:00:00.0000000Z</dcterms:created>
  <dcterms:modified xsi:type="dcterms:W3CDTF">1900-01-01T06:00:00.0000000Z</dcterms:modified>
</coreProperties>
</file>