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5"/>
  </p:sldMasterIdLst>
  <p:notesMasterIdLst>
    <p:notesMasterId r:id="rId16"/>
  </p:notesMasterIdLst>
  <p:sldIdLst>
    <p:sldId id="256" r:id="rId6"/>
    <p:sldId id="331" r:id="rId7"/>
    <p:sldId id="283" r:id="rId8"/>
    <p:sldId id="330" r:id="rId9"/>
    <p:sldId id="329" r:id="rId10"/>
    <p:sldId id="328" r:id="rId11"/>
    <p:sldId id="1174" r:id="rId12"/>
    <p:sldId id="325" r:id="rId13"/>
    <p:sldId id="1175" r:id="rId14"/>
    <p:sldId id="326" r:id="rId1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E19D0-8E6E-4F1E-8B6F-8100AA9D7672}" v="2" dt="2026-01-22T14:19:58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1422" autoAdjust="0"/>
  </p:normalViewPr>
  <p:slideViewPr>
    <p:cSldViewPr snapToGrid="0">
      <p:cViewPr varScale="1">
        <p:scale>
          <a:sx n="95" d="100"/>
          <a:sy n="95" d="100"/>
        </p:scale>
        <p:origin x="10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C50029D-51A6-4AA6-85A6-8AFD70FBC2DD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4314921-A562-4CEC-9FA5-42BD647B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7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pfroggroup.org/news-events/leapfrog-group-announces-2025-top-hospitals-and-top-asc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Monroe Carell Jr. Children’s Hospital at Vanderbilt has earned the distinction of being a </a:t>
            </a:r>
            <a:r>
              <a:rPr lang="en-US" u="sng" dirty="0">
                <a:hlinkClick r:id="rId3"/>
              </a:rPr>
              <a:t>Leapfrog Top Hospital for 2025</a:t>
            </a:r>
            <a:r>
              <a:rPr lang="en-US" dirty="0"/>
              <a:t>, reaffirming the hospital’s leadership in safety and quality nationwide for the fourth year in a row.</a:t>
            </a:r>
          </a:p>
          <a:p>
            <a:endParaRPr lang="en-US" dirty="0"/>
          </a:p>
          <a:p>
            <a:r>
              <a:rPr lang="en-US" dirty="0"/>
              <a:t>This year, Monroe Carell is one of only 15 children’s hospitals nationwide to receive the Top Hospitals designation.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14921-A562-4CEC-9FA5-42BD647BE8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7468"/>
      </p:ext>
    </p:extLst>
  </p:cSld>
  <p:clrMapOvr>
    <a:masterClrMapping/>
  </p:clrMapOvr>
</p:notes>
</file>

<file path=ppt/notesSlides/notesSlide2.xml><?xml version="1.0" encoding="utf-8"?>
<p:notes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F9090-18D6-1F3C-6DFB-A534F4C19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32D754-3DEC-E322-1A37-8F9EFC148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7B8CE-C9A7-4258-5FF4-8F7CBDC1F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F4C2D-053A-ADC7-36C5-9119214C9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14921-A562-4CEC-9FA5-42BD647BE8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B03-F153-4514-F608-1CC9F0918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048A6-5C21-9354-1FED-1584ED7A7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06E65-97A4-EB0E-2E6A-3365118B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4E845-72BD-7F25-300D-BA2596C05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285E6-A471-5F68-D79A-EDB14490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0A3D46-C241-BBC9-9F72-80B01F7E32DA}"/>
              </a:ext>
            </a:extLst>
          </p:cNvPr>
          <p:cNvSpPr/>
          <p:nvPr userDrawn="1"/>
        </p:nvSpPr>
        <p:spPr>
          <a:xfrm>
            <a:off x="-36139" y="6195688"/>
            <a:ext cx="12238299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07A5B-6A9F-3951-BC4D-7BD659F99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5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429E-A612-E6EA-EEB4-59E852F193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0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Presenter Bio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3A0AB-8F61-3FD3-81F4-1E0E7A98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FA53-6FEF-8948-AC27-41A8C69669E1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E9261-5B9E-3051-42ED-6BB9BAAB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1FF3A-7AB1-BAF7-8DAC-7CD1048F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4D1-6DE8-0A44-9118-5837B0FA5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79E8886-7AEC-5E02-D0E0-67F66102AA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63725"/>
            <a:ext cx="6223000" cy="422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75419C0-D105-C94D-4723-52FF42F69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53313" y="1863725"/>
            <a:ext cx="3900487" cy="4224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78963C-8469-50A9-09C0-4C583B7565AD}"/>
              </a:ext>
            </a:extLst>
          </p:cNvPr>
          <p:cNvSpPr/>
          <p:nvPr userDrawn="1"/>
        </p:nvSpPr>
        <p:spPr>
          <a:xfrm>
            <a:off x="-12431" y="6195688"/>
            <a:ext cx="12207240" cy="68546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6BC0779-4055-55EF-28DF-D968D7C13E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66797" y="6265246"/>
            <a:ext cx="868848" cy="5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2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tree&#10;&#10;Description automatically generated">
            <a:extLst>
              <a:ext uri="{FF2B5EF4-FFF2-40B4-BE49-F238E27FC236}">
                <a16:creationId xmlns:a16="http://schemas.microsoft.com/office/drawing/2014/main" id="{0573CEAD-A311-3927-0759-EC70E03D4C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6" r="536"/>
          <a:stretch/>
        </p:blipFill>
        <p:spPr>
          <a:xfrm>
            <a:off x="0" y="0"/>
            <a:ext cx="12192000" cy="4327188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2A4360E2-7701-874F-F24B-6F0DFB5BC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99453" y="5003954"/>
            <a:ext cx="1642440" cy="10080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DDDE0C-1F32-A615-0D33-14FE2D6E7497}"/>
              </a:ext>
            </a:extLst>
          </p:cNvPr>
          <p:cNvSpPr/>
          <p:nvPr userDrawn="1"/>
        </p:nvSpPr>
        <p:spPr>
          <a:xfrm>
            <a:off x="-8467" y="4307228"/>
            <a:ext cx="12207240" cy="7739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CDF2CCF-2E81-B5C5-A9D5-1B03742EE8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5463" y="4589463"/>
            <a:ext cx="7924270" cy="10064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i="0">
                <a:solidFill>
                  <a:srgbClr val="00206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69A70D-554F-0363-2F96-930C9B0FB1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012002"/>
            <a:ext cx="7924800" cy="49106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i="0" dirty="0"/>
              <a:t>Presenter Name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612EC4-8149-D1FE-53F1-752968BFF1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5463" y="5308600"/>
            <a:ext cx="7924800" cy="627063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6448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AF623E-7606-51DD-9E49-DC5B885F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A5E70-3F95-B99B-F64F-C850FD8D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8C28-1117-E702-F9C5-D9F055D96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CEFA53-6FEF-8948-AC27-41A8C69669E1}" type="datetimeFigureOut">
              <a:rPr lang="en-US" smtClean="0"/>
              <a:pPr/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A200-59B6-12AE-3F60-BD4C8ED6C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173B3-F81F-AE8C-65B5-CACA2133C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45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858B4D1-6DE8-0A44-9118-5837B0FA5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431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6CDAC-3E65-C4A3-C25E-8BDDE9EFAD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462" y="4589463"/>
            <a:ext cx="9014191" cy="100647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Vanderbilt University Medical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CAFAC-4F76-7A4E-E763-CCBAE470C3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009" y="5332941"/>
            <a:ext cx="9225736" cy="491067"/>
          </a:xfrm>
        </p:spPr>
        <p:txBody>
          <a:bodyPr>
            <a:normAutofit fontScale="92500"/>
          </a:bodyPr>
          <a:lstStyle/>
          <a:p>
            <a:r>
              <a:rPr lang="en-US" dirty="0"/>
              <a:t>CN2510-038, Initiation of a 12-bed Inpatient Pediatric Rehabilitation Unit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1FEFA-13FB-EF95-6CD8-6847BB2CE2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7009" y="5824008"/>
            <a:ext cx="7924800" cy="627063"/>
          </a:xfrm>
        </p:spPr>
        <p:txBody>
          <a:bodyPr>
            <a:normAutofit/>
          </a:bodyPr>
          <a:lstStyle/>
          <a:p>
            <a:r>
              <a:rPr lang="en-US" sz="2000" dirty="0"/>
              <a:t>January 28, 2026</a:t>
            </a:r>
          </a:p>
        </p:txBody>
      </p:sp>
    </p:spTree>
    <p:extLst>
      <p:ext uri="{BB962C8B-B14F-4D97-AF65-F5344CB8AC3E}">
        <p14:creationId xmlns:p14="http://schemas.microsoft.com/office/powerpoint/2010/main" val="504264207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6449-2EC0-1F0B-4EF6-53F62E65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2F02-A480-B59C-CD04-916B0B81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08" y="141556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8" name="Picture 4" descr="teen obesity, trauma and epilepsy">
            <a:extLst>
              <a:ext uri="{FF2B5EF4-FFF2-40B4-BE49-F238E27FC236}">
                <a16:creationId xmlns:a16="http://schemas.microsoft.com/office/drawing/2014/main" id="{3B204696-4904-8B23-F9EE-1BFA7153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8" y="1821317"/>
            <a:ext cx="4709910" cy="246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ldren's Hospital at Erlanger - Children's Miracle Network">
            <a:extLst>
              <a:ext uri="{FF2B5EF4-FFF2-40B4-BE49-F238E27FC236}">
                <a16:creationId xmlns:a16="http://schemas.microsoft.com/office/drawing/2014/main" id="{D73F5E9D-C39E-02AC-4D94-0D9A4378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50302"/>
            <a:ext cx="5685844" cy="207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F938B118-AA3F-7983-7609-0A36EA19F2F0}"/>
              </a:ext>
            </a:extLst>
          </p:cNvPr>
          <p:cNvSpPr txBox="1">
            <a:spLocks/>
          </p:cNvSpPr>
          <p:nvPr/>
        </p:nvSpPr>
        <p:spPr>
          <a:xfrm>
            <a:off x="0" y="15179"/>
            <a:ext cx="12192000" cy="77955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bg2"/>
                </a:solidFill>
              </a:rPr>
              <a:t>Support from Other TN Pediatric Hospitals</a:t>
            </a:r>
          </a:p>
        </p:txBody>
      </p:sp>
    </p:spTree>
    <p:extLst>
      <p:ext uri="{BB962C8B-B14F-4D97-AF65-F5344CB8AC3E}">
        <p14:creationId xmlns:p14="http://schemas.microsoft.com/office/powerpoint/2010/main" val="2475097542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1E01B8-2BB2-FC17-DD19-4123868DFD4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87086"/>
            <a:ext cx="9939528" cy="598932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0928764A-E33D-A15D-FABC-15097F7D11CD}"/>
              </a:ext>
            </a:extLst>
          </p:cNvPr>
          <p:cNvSpPr txBox="1">
            <a:spLocks/>
          </p:cNvSpPr>
          <p:nvPr/>
        </p:nvSpPr>
        <p:spPr>
          <a:xfrm>
            <a:off x="0" y="15179"/>
            <a:ext cx="12192000" cy="77955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>
                <a:solidFill>
                  <a:schemeClr val="bg2"/>
                </a:solidFill>
              </a:rPr>
              <a:t>Pediatric-Focused Rehabilitation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7542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0FD2C-9F49-431B-705F-465BE19AFF7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192532"/>
            <a:ext cx="9939528" cy="598932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761F2302-FD17-A895-0469-A6AA50EED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9"/>
            <a:ext cx="12192000" cy="77955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Pediatric-Focused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502349517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FF9FD-1824-336C-A208-DF1C07BB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B3E2E-E455-5776-B927-239BF2313B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185057"/>
            <a:ext cx="9939528" cy="5989320"/>
          </a:xfrm>
          <a:prstGeom prst="rect">
            <a:avLst/>
          </a:prstGeom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99CAD11E-5ED3-2721-623B-9C936D753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9"/>
            <a:ext cx="12192000" cy="77955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Pediatric-Focused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460491997"/>
      </p:ext>
    </p:extLst>
  </p:cSld>
  <p:clrMapOvr>
    <a:masterClrMapping/>
  </p:clrMapOvr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534C-8CB7-B8A8-C7C1-C2896C1E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47A69D-71AE-78D4-523D-7B4C9433C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t="4214" b="1609"/>
          <a:stretch>
            <a:fillRect/>
          </a:stretch>
        </p:blipFill>
        <p:spPr>
          <a:xfrm>
            <a:off x="1124455" y="109697"/>
            <a:ext cx="9943089" cy="6078582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2E5729A3-2B24-4985-CAF7-B673F821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9"/>
            <a:ext cx="12192000" cy="77955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Pediatric-Focused Rehabilitation</a:t>
            </a:r>
          </a:p>
        </p:txBody>
      </p:sp>
    </p:spTree>
    <p:extLst>
      <p:ext uri="{BB962C8B-B14F-4D97-AF65-F5344CB8AC3E}">
        <p14:creationId xmlns:p14="http://schemas.microsoft.com/office/powerpoint/2010/main" val="2870033551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D83CB71-8D58-C1CA-C556-0D97CC382ADF}"/>
              </a:ext>
            </a:extLst>
          </p:cNvPr>
          <p:cNvSpPr/>
          <p:nvPr/>
        </p:nvSpPr>
        <p:spPr>
          <a:xfrm>
            <a:off x="-44450" y="1143000"/>
            <a:ext cx="12236450" cy="43942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F2C3C5-69BC-226F-CECD-87C10A059ADD}"/>
              </a:ext>
            </a:extLst>
          </p:cNvPr>
          <p:cNvSpPr txBox="1"/>
          <p:nvPr/>
        </p:nvSpPr>
        <p:spPr>
          <a:xfrm>
            <a:off x="4159250" y="2302268"/>
            <a:ext cx="7613650" cy="2075665"/>
          </a:xfrm>
          <a:prstGeom prst="rect">
            <a:avLst/>
          </a:prstGeom>
          <a:noFill/>
        </p:spPr>
        <p:txBody>
          <a:bodyPr wrap="square" lIns="457200" bIns="9144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Need Esta</a:t>
            </a:r>
            <a:r>
              <a:rPr lang="en-US" sz="5400" b="1" i="1" dirty="0" err="1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blished</a:t>
            </a:r>
            <a:r>
              <a:rPr lang="en-US" sz="5400" b="1" i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First Tennessee Inpatient Pediatric </a:t>
            </a:r>
            <a:r>
              <a:rPr lang="en-US" sz="5400" b="1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Rehab Unit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F22D28-2F16-552E-A8B0-32F306408F07}"/>
              </a:ext>
            </a:extLst>
          </p:cNvPr>
          <p:cNvSpPr/>
          <p:nvPr/>
        </p:nvSpPr>
        <p:spPr>
          <a:xfrm>
            <a:off x="1034143" y="2302268"/>
            <a:ext cx="2296886" cy="19703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2D350D-27A8-BABE-5DA6-3AC3B9907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1545772"/>
            <a:ext cx="3396342" cy="33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20105"/>
      </p:ext>
    </p:extLst>
  </p:cSld>
  <p:clrMapOvr>
    <a:masterClrMapping/>
  </p:clrMapOvr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D411D2-DC04-A0CA-661E-B5158715F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FAB417C-FE1F-61BE-BB65-4CAD636D44B4}"/>
              </a:ext>
            </a:extLst>
          </p:cNvPr>
          <p:cNvSpPr/>
          <p:nvPr/>
        </p:nvSpPr>
        <p:spPr>
          <a:xfrm>
            <a:off x="-44450" y="1143000"/>
            <a:ext cx="12236450" cy="43942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9BF81-1A98-60BD-9678-D1059BB04342}"/>
              </a:ext>
            </a:extLst>
          </p:cNvPr>
          <p:cNvSpPr txBox="1"/>
          <p:nvPr/>
        </p:nvSpPr>
        <p:spPr>
          <a:xfrm>
            <a:off x="4159250" y="2302268"/>
            <a:ext cx="7613650" cy="2075665"/>
          </a:xfrm>
          <a:prstGeom prst="rect">
            <a:avLst/>
          </a:prstGeom>
          <a:noFill/>
        </p:spPr>
        <p:txBody>
          <a:bodyPr wrap="square" lIns="457200" bIns="9144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Quality</a:t>
            </a:r>
            <a:r>
              <a:rPr lang="en-US" sz="5400" b="1" i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Leading Provider of Pediatric Care in Southeast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1AB376-95CD-1440-43DD-C4D843D940A0}"/>
              </a:ext>
            </a:extLst>
          </p:cNvPr>
          <p:cNvSpPr/>
          <p:nvPr/>
        </p:nvSpPr>
        <p:spPr>
          <a:xfrm>
            <a:off x="1034143" y="2302268"/>
            <a:ext cx="2296886" cy="19703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4EAE3C7-E3BA-E05B-69FB-5DA407E52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1545772"/>
            <a:ext cx="3396342" cy="33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25780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5BFC-3458-259D-937C-D7298427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09A8F-FCA7-A81A-20AA-DFB1DC16B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108" y="141556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2C9E3-C3AA-82C3-5C69-868A7CBB3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690" t="37630" r="59563" b="11161"/>
          <a:stretch>
            <a:fillRect/>
          </a:stretch>
        </p:blipFill>
        <p:spPr>
          <a:xfrm>
            <a:off x="715108" y="1091100"/>
            <a:ext cx="3065293" cy="3334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4E9BB-DFE4-BD8D-A79D-078EC0593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661" y="1457903"/>
            <a:ext cx="2505809" cy="2079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E2C9E3-C3AA-82C3-5C69-868A7CBB3F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24" t="92640" r="42485" b="92"/>
          <a:stretch>
            <a:fillRect/>
          </a:stretch>
        </p:blipFill>
        <p:spPr>
          <a:xfrm>
            <a:off x="10178562" y="5766900"/>
            <a:ext cx="2013438" cy="386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F5646D-9FB9-86EC-A7F6-7D7F34C2102B}"/>
              </a:ext>
            </a:extLst>
          </p:cNvPr>
          <p:cNvSpPr txBox="1"/>
          <p:nvPr/>
        </p:nvSpPr>
        <p:spPr>
          <a:xfrm>
            <a:off x="89642" y="4154537"/>
            <a:ext cx="1132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#1 in Tennessee </a:t>
            </a:r>
            <a:r>
              <a:rPr lang="en-US" sz="4800" i="1" dirty="0">
                <a:solidFill>
                  <a:srgbClr val="C00000"/>
                </a:solidFill>
              </a:rPr>
              <a:t>and </a:t>
            </a:r>
          </a:p>
          <a:p>
            <a:r>
              <a:rPr lang="en-US" sz="4800" i="1" dirty="0">
                <a:solidFill>
                  <a:srgbClr val="C00000"/>
                </a:solidFill>
              </a:rPr>
              <a:t>the</a:t>
            </a:r>
            <a:r>
              <a:rPr lang="en-US" sz="4800" b="1" dirty="0">
                <a:solidFill>
                  <a:srgbClr val="C00000"/>
                </a:solidFill>
              </a:rPr>
              <a:t> entire Southeast*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9AEFAE9-0B6C-FF52-EB95-344CC01FF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79"/>
            <a:ext cx="12192000" cy="779556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Recognition for High Quality Care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65D06D-2C2E-700F-7DC7-B23D75887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286" y="1304674"/>
            <a:ext cx="2782422" cy="23253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E07792C-511A-6EFD-8BC2-AFEF958852AE}"/>
              </a:ext>
            </a:extLst>
          </p:cNvPr>
          <p:cNvGrpSpPr/>
          <p:nvPr/>
        </p:nvGrpSpPr>
        <p:grpSpPr>
          <a:xfrm>
            <a:off x="5972908" y="4176961"/>
            <a:ext cx="6235014" cy="1399683"/>
            <a:chOff x="371251" y="4971430"/>
            <a:chExt cx="6235014" cy="13996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E14D884-2D2E-56CF-0BFC-27A25E429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251" y="4971430"/>
              <a:ext cx="4000500" cy="9525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CB9321-BF6E-CC0E-856B-277CFFFCC43B}"/>
                </a:ext>
              </a:extLst>
            </p:cNvPr>
            <p:cNvSpPr/>
            <p:nvPr/>
          </p:nvSpPr>
          <p:spPr>
            <a:xfrm>
              <a:off x="478049" y="5786338"/>
              <a:ext cx="61282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800000"/>
                  </a:solidFill>
                </a:rPr>
                <a:t>100 GREAT HOSPITALS IN AMERICA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9576245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2B4DE-66EF-444D-F3A8-924616AD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32F720-0F5B-BC92-1945-46F4A03160C9}"/>
              </a:ext>
            </a:extLst>
          </p:cNvPr>
          <p:cNvSpPr/>
          <p:nvPr/>
        </p:nvSpPr>
        <p:spPr>
          <a:xfrm>
            <a:off x="-44450" y="1143000"/>
            <a:ext cx="12236450" cy="4394200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C7551-D547-583D-DA35-D2041F3DB3A6}"/>
              </a:ext>
            </a:extLst>
          </p:cNvPr>
          <p:cNvSpPr txBox="1"/>
          <p:nvPr/>
        </p:nvSpPr>
        <p:spPr>
          <a:xfrm>
            <a:off x="3907971" y="2302268"/>
            <a:ext cx="7864929" cy="2075665"/>
          </a:xfrm>
          <a:prstGeom prst="rect">
            <a:avLst/>
          </a:prstGeom>
          <a:noFill/>
        </p:spPr>
        <p:txBody>
          <a:bodyPr wrap="square" lIns="457200" bIns="9144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Consumer Advantage</a:t>
            </a:r>
            <a:r>
              <a:rPr lang="en-US" sz="5400" b="1" i="1" dirty="0">
                <a:solidFill>
                  <a:schemeClr val="accent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5400" b="1" dirty="0">
                <a:solidFill>
                  <a:schemeClr val="bg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Community Support and Reduced Travel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3FC2EE-7AFD-61A5-9906-382434777EBC}"/>
              </a:ext>
            </a:extLst>
          </p:cNvPr>
          <p:cNvSpPr/>
          <p:nvPr/>
        </p:nvSpPr>
        <p:spPr>
          <a:xfrm>
            <a:off x="1034143" y="2302268"/>
            <a:ext cx="2296886" cy="19703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A07DFE-59DA-15F5-AA86-847A1F0C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1545772"/>
            <a:ext cx="3396342" cy="33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60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ldren's PowerPointTemplate" id="{62C2AF15-C33E-094B-95B5-F7A524831ADC}" vid="{231A0BB0-211F-2941-BD1B-ECA8590B29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BC6B9FF380674094BE16C59EF5018A" ma:contentTypeVersion="18" ma:contentTypeDescription="Create a new document." ma:contentTypeScope="" ma:versionID="ea3ed6ce8e80e2b0bffa46d6e4ca9e83">
  <xsd:schema xmlns:xsd="http://www.w3.org/2001/XMLSchema" xmlns:xs="http://www.w3.org/2001/XMLSchema" xmlns:p="http://schemas.microsoft.com/office/2006/metadata/properties" xmlns:ns3="5807fbaa-8440-4bc2-be0f-303a8b52f123" xmlns:ns4="d1e04096-88b6-41b6-9fb9-b53616ae836d" targetNamespace="http://schemas.microsoft.com/office/2006/metadata/properties" ma:root="true" ma:fieldsID="526793fefa4720c45af031d554fdacb2" ns3:_="" ns4:_="">
    <xsd:import namespace="5807fbaa-8440-4bc2-be0f-303a8b52f123"/>
    <xsd:import namespace="d1e04096-88b6-41b6-9fb9-b53616ae83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7fbaa-8440-4bc2-be0f-303a8b52f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04096-88b6-41b6-9fb9-b53616ae836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roperties xmlns="http://www.imanage.com/work/xmlschema">
  <documentid>LEGAL!134130928.1</documentid>
  <senderid>TSWEARIN</senderid>
  <senderemail>travis.swearingen@kirkland.com</senderemail>
  <lastmodified>2026-01-23T14:12:21.0000000-06:00</lastmodified>
  <database>LEGAL</database>
</properti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07fbaa-8440-4bc2-be0f-303a8b52f123" xsi:nil="true"/>
  </documentManagement>
</p:properties>
</file>

<file path=customXml/itemProps1.xml><?xml version="1.0" encoding="utf-8"?>
<ds:datastoreItem xmlns:ds="http://schemas.openxmlformats.org/officeDocument/2006/customXml" ds:itemID="{A8EE3CED-C064-47DC-9B3F-65BC6878AA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73F9DA-0725-4017-9EC5-334D4BED2C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07fbaa-8440-4bc2-be0f-303a8b52f123"/>
    <ds:schemaRef ds:uri="d1e04096-88b6-41b6-9fb9-b53616ae83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B8915-7FFC-4B03-B1F9-70B92F73E6DB}">
  <ds:schemaRefs>
    <ds:schemaRef ds:uri="http://www.imanage.com/work/xmlschema"/>
  </ds:schemaRefs>
</ds:datastoreItem>
</file>

<file path=customXml/itemProps4.xml><?xml version="1.0" encoding="utf-8"?>
<ds:datastoreItem xmlns:ds="http://schemas.openxmlformats.org/officeDocument/2006/customXml" ds:itemID="{6FC63DC5-9B94-4530-B4C9-FCDD4B841BA7}">
  <ds:schemaRefs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1e04096-88b6-41b6-9fb9-b53616ae836d"/>
    <ds:schemaRef ds:uri="http://schemas.microsoft.com/office/2006/documentManagement/types"/>
    <ds:schemaRef ds:uri="5807fbaa-8440-4bc2-be0f-303a8b52f123"/>
    <ds:schemaRef ds:uri="http://schemas.microsoft.com/office/2006/metadata/properties"/>
    <ds:schemaRef ds:uri="http://purl.org/dc/elements/1.1/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1900-01-01T06:00:00.0000000Z</lastPrinted>
  <dcterms:created xsi:type="dcterms:W3CDTF">1900-01-01T06:00:00.0000000Z</dcterms:created>
  <dcterms:modified xsi:type="dcterms:W3CDTF">1900-01-01T06:00:00.0000000Z</dcterms:modified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MSIP_Label_792c8cef-6f2b-4af1-b4ac-d815ff795cd6_Enabled">
    <vt:lpwstr>true</vt:lpwstr>
  </op:property>
  <op:property fmtid="{D5CDD505-2E9C-101B-9397-08002B2CF9AE}" pid="3" name="MSIP_Label_792c8cef-6f2b-4af1-b4ac-d815ff795cd6_SetDate">
    <vt:lpwstr>2023-09-12T16:15:04Z</vt:lpwstr>
  </op:property>
  <op:property fmtid="{D5CDD505-2E9C-101B-9397-08002B2CF9AE}" pid="4" name="MSIP_Label_792c8cef-6f2b-4af1-b4ac-d815ff795cd6_Method">
    <vt:lpwstr>Standard</vt:lpwstr>
  </op:property>
  <op:property fmtid="{D5CDD505-2E9C-101B-9397-08002B2CF9AE}" pid="5" name="MSIP_Label_792c8cef-6f2b-4af1-b4ac-d815ff795cd6_Name">
    <vt:lpwstr>VUMC General</vt:lpwstr>
  </op:property>
  <op:property fmtid="{D5CDD505-2E9C-101B-9397-08002B2CF9AE}" pid="6" name="MSIP_Label_792c8cef-6f2b-4af1-b4ac-d815ff795cd6_SiteId">
    <vt:lpwstr>ef575030-1424-4ed8-b83c-12c533d879ab</vt:lpwstr>
  </op:property>
  <op:property fmtid="{D5CDD505-2E9C-101B-9397-08002B2CF9AE}" pid="7" name="MSIP_Label_792c8cef-6f2b-4af1-b4ac-d815ff795cd6_ActionId">
    <vt:lpwstr>c9db6f5b-4d44-4c43-98d5-baa62056eda9</vt:lpwstr>
  </op:property>
  <op:property fmtid="{D5CDD505-2E9C-101B-9397-08002B2CF9AE}" pid="8" name="MSIP_Label_792c8cef-6f2b-4af1-b4ac-d815ff795cd6_ContentBits">
    <vt:lpwstr>0</vt:lpwstr>
  </op:property>
  <op:property fmtid="{D5CDD505-2E9C-101B-9397-08002B2CF9AE}" pid="9" name="ContentTypeId">
    <vt:lpwstr>0x0101003FBC6B9FF380674094BE16C59EF5018A</vt:lpwstr>
  </op:property>
</op:Properties>
</file>