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3" r:id="rId5"/>
    <p:sldId id="276" r:id="rId6"/>
    <p:sldId id="280" r:id="rId7"/>
    <p:sldId id="281" r:id="rId8"/>
    <p:sldId id="278" r:id="rId9"/>
    <p:sldId id="261" r:id="rId10"/>
    <p:sldId id="279" r:id="rId11"/>
    <p:sldId id="274" r:id="rId12"/>
    <p:sldId id="27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BDA0B9-0825-3499-3934-08C7653B7B2B}" name="Chris Coelho" initials="CC" userId="S::ccoelho@abesgarden.org::506d24e1-fa9b-40df-9788-ee6cf18631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8575376/" TargetMode="External"/><Relationship Id="rId1" Type="http://schemas.openxmlformats.org/officeDocument/2006/relationships/hyperlink" Target="https://pubmed.ncbi.nlm.nih.gov/30019756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8575376/" TargetMode="External"/><Relationship Id="rId1" Type="http://schemas.openxmlformats.org/officeDocument/2006/relationships/hyperlink" Target="https://pubmed.ncbi.nlm.nih.gov/30019756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46239-FF1E-47B3-AFBB-AA6A09ECE3BB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41CE3B-E211-4CD0-AFF9-EC365E75B66E}">
      <dgm:prSet custT="1"/>
      <dgm:spPr/>
      <dgm:t>
        <a:bodyPr/>
        <a:lstStyle/>
        <a:p>
          <a:r>
            <a:rPr lang="en-US" sz="1500" b="1">
              <a:latin typeface="+mn-lt"/>
            </a:rPr>
            <a:t>Supportive Services</a:t>
          </a:r>
          <a:endParaRPr lang="en-US" sz="1500">
            <a:latin typeface="+mn-lt"/>
          </a:endParaRPr>
        </a:p>
      </dgm:t>
    </dgm:pt>
    <dgm:pt modelId="{8632335B-858B-47BA-8EBF-62F93FDBA0FC}" type="parTrans" cxnId="{98FF45F5-7B9E-4118-A0F7-34DDE6F00492}">
      <dgm:prSet/>
      <dgm:spPr/>
      <dgm:t>
        <a:bodyPr/>
        <a:lstStyle/>
        <a:p>
          <a:endParaRPr lang="en-US"/>
        </a:p>
      </dgm:t>
    </dgm:pt>
    <dgm:pt modelId="{05D161FA-2F62-40DB-BB43-9E636F2BBC6C}" type="sibTrans" cxnId="{98FF45F5-7B9E-4118-A0F7-34DDE6F00492}">
      <dgm:prSet/>
      <dgm:spPr/>
      <dgm:t>
        <a:bodyPr/>
        <a:lstStyle/>
        <a:p>
          <a:endParaRPr lang="en-US"/>
        </a:p>
      </dgm:t>
    </dgm:pt>
    <dgm:pt modelId="{C9ACB170-81AC-4285-B123-52A7E3EF848D}">
      <dgm:prSet custT="1"/>
      <dgm:spPr/>
      <dgm:t>
        <a:bodyPr/>
        <a:lstStyle/>
        <a:p>
          <a:r>
            <a:rPr lang="en-US" sz="1500" dirty="0">
              <a:latin typeface="+mn-lt"/>
            </a:rPr>
            <a:t>Bathing</a:t>
          </a:r>
        </a:p>
      </dgm:t>
    </dgm:pt>
    <dgm:pt modelId="{4E8BD65B-EA31-4E5B-BF5D-FFE4DF0B3D4F}" type="parTrans" cxnId="{AC77F2BD-5F63-4E9A-BD80-6EDB90828D82}">
      <dgm:prSet/>
      <dgm:spPr/>
      <dgm:t>
        <a:bodyPr/>
        <a:lstStyle/>
        <a:p>
          <a:endParaRPr lang="en-US"/>
        </a:p>
      </dgm:t>
    </dgm:pt>
    <dgm:pt modelId="{853677A0-8469-4CF6-AD63-8D5E41124E06}" type="sibTrans" cxnId="{AC77F2BD-5F63-4E9A-BD80-6EDB90828D82}">
      <dgm:prSet/>
      <dgm:spPr/>
      <dgm:t>
        <a:bodyPr/>
        <a:lstStyle/>
        <a:p>
          <a:endParaRPr lang="en-US"/>
        </a:p>
      </dgm:t>
    </dgm:pt>
    <dgm:pt modelId="{9C9E10AF-65AE-4AC4-A307-9B965304249E}">
      <dgm:prSet custT="1"/>
      <dgm:spPr/>
      <dgm:t>
        <a:bodyPr/>
        <a:lstStyle/>
        <a:p>
          <a:r>
            <a:rPr lang="en-US" sz="1500" dirty="0">
              <a:latin typeface="+mn-lt"/>
            </a:rPr>
            <a:t>Dressing</a:t>
          </a:r>
        </a:p>
      </dgm:t>
    </dgm:pt>
    <dgm:pt modelId="{F6CDF0DC-F44B-4FF3-B235-3C7E6278093C}" type="parTrans" cxnId="{2A646AC3-AC6D-498D-BFFA-B91DC88F7A08}">
      <dgm:prSet/>
      <dgm:spPr/>
      <dgm:t>
        <a:bodyPr/>
        <a:lstStyle/>
        <a:p>
          <a:endParaRPr lang="en-US"/>
        </a:p>
      </dgm:t>
    </dgm:pt>
    <dgm:pt modelId="{988B0A72-B19A-463B-AC94-CB0E644AE46B}" type="sibTrans" cxnId="{2A646AC3-AC6D-498D-BFFA-B91DC88F7A08}">
      <dgm:prSet/>
      <dgm:spPr/>
      <dgm:t>
        <a:bodyPr/>
        <a:lstStyle/>
        <a:p>
          <a:endParaRPr lang="en-US"/>
        </a:p>
      </dgm:t>
    </dgm:pt>
    <dgm:pt modelId="{F86F00AD-87A4-4FF3-9DFC-A27EB0164066}">
      <dgm:prSet custT="1"/>
      <dgm:spPr/>
      <dgm:t>
        <a:bodyPr/>
        <a:lstStyle/>
        <a:p>
          <a:r>
            <a:rPr lang="en-US" sz="1500" dirty="0">
              <a:latin typeface="+mn-lt"/>
            </a:rPr>
            <a:t>Grooming</a:t>
          </a:r>
        </a:p>
      </dgm:t>
    </dgm:pt>
    <dgm:pt modelId="{144BECBE-AD5E-45FD-B4D4-D3B3F74F7C98}" type="parTrans" cxnId="{2919AB63-BF9B-4D0D-AAD6-62F4EB2B5308}">
      <dgm:prSet/>
      <dgm:spPr/>
      <dgm:t>
        <a:bodyPr/>
        <a:lstStyle/>
        <a:p>
          <a:endParaRPr lang="en-US"/>
        </a:p>
      </dgm:t>
    </dgm:pt>
    <dgm:pt modelId="{4ADE4F99-324E-45A9-AAAC-F23E434CED18}" type="sibTrans" cxnId="{2919AB63-BF9B-4D0D-AAD6-62F4EB2B5308}">
      <dgm:prSet/>
      <dgm:spPr/>
      <dgm:t>
        <a:bodyPr/>
        <a:lstStyle/>
        <a:p>
          <a:endParaRPr lang="en-US"/>
        </a:p>
      </dgm:t>
    </dgm:pt>
    <dgm:pt modelId="{14BCDBA6-6A84-41AF-A5BE-37F819E73331}">
      <dgm:prSet custT="1"/>
      <dgm:spPr/>
      <dgm:t>
        <a:bodyPr/>
        <a:lstStyle/>
        <a:p>
          <a:r>
            <a:rPr lang="en-US" sz="1500">
              <a:latin typeface="+mn-lt"/>
            </a:rPr>
            <a:t>Mobility/Transfer Support</a:t>
          </a:r>
        </a:p>
      </dgm:t>
    </dgm:pt>
    <dgm:pt modelId="{2C13253A-D639-4172-8BE6-0BA5E85EA1DB}" type="parTrans" cxnId="{0FB19B4B-EBCF-417E-90AE-17F7C9E75B81}">
      <dgm:prSet/>
      <dgm:spPr/>
      <dgm:t>
        <a:bodyPr/>
        <a:lstStyle/>
        <a:p>
          <a:endParaRPr lang="en-US"/>
        </a:p>
      </dgm:t>
    </dgm:pt>
    <dgm:pt modelId="{D754A76F-ECED-49A0-BCC8-7B36528B386B}" type="sibTrans" cxnId="{0FB19B4B-EBCF-417E-90AE-17F7C9E75B81}">
      <dgm:prSet/>
      <dgm:spPr/>
      <dgm:t>
        <a:bodyPr/>
        <a:lstStyle/>
        <a:p>
          <a:endParaRPr lang="en-US"/>
        </a:p>
      </dgm:t>
    </dgm:pt>
    <dgm:pt modelId="{3F3BD8A1-5D46-411E-89F6-418C6EE081CB}">
      <dgm:prSet custT="1"/>
      <dgm:spPr/>
      <dgm:t>
        <a:bodyPr/>
        <a:lstStyle/>
        <a:p>
          <a:r>
            <a:rPr lang="en-US" sz="1500" b="1" spc="-103">
              <a:latin typeface="+mn-lt"/>
              <a:cs typeface="Tahoma"/>
            </a:rPr>
            <a:t>Med.</a:t>
          </a:r>
          <a:r>
            <a:rPr lang="en-US" sz="1500" b="1" spc="-90">
              <a:latin typeface="+mn-lt"/>
              <a:cs typeface="Tahoma"/>
            </a:rPr>
            <a:t> </a:t>
          </a:r>
          <a:r>
            <a:rPr lang="en-US" sz="1500" b="1" spc="-53">
              <a:latin typeface="+mn-lt"/>
              <a:cs typeface="Tahoma"/>
            </a:rPr>
            <a:t>Assistance</a:t>
          </a:r>
          <a:endParaRPr lang="en-US" sz="1500" dirty="0">
            <a:latin typeface="+mn-lt"/>
            <a:cs typeface="Tahoma"/>
          </a:endParaRPr>
        </a:p>
      </dgm:t>
    </dgm:pt>
    <dgm:pt modelId="{CDC16A58-D546-447E-BC89-27B6A52866A1}" type="parTrans" cxnId="{D2AF00AE-0B4F-4EFB-A12F-A86AB9087D3D}">
      <dgm:prSet/>
      <dgm:spPr/>
      <dgm:t>
        <a:bodyPr/>
        <a:lstStyle/>
        <a:p>
          <a:endParaRPr lang="en-US"/>
        </a:p>
      </dgm:t>
    </dgm:pt>
    <dgm:pt modelId="{F567917D-9BB3-46C2-8F93-9E083262CD8D}" type="sibTrans" cxnId="{D2AF00AE-0B4F-4EFB-A12F-A86AB9087D3D}">
      <dgm:prSet/>
      <dgm:spPr/>
      <dgm:t>
        <a:bodyPr/>
        <a:lstStyle/>
        <a:p>
          <a:endParaRPr lang="en-US"/>
        </a:p>
      </dgm:t>
    </dgm:pt>
    <dgm:pt modelId="{14CC4968-90EA-4AF8-8612-38BD2CDECAF6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Ensuring</a:t>
          </a:r>
          <a:r>
            <a:rPr lang="en-US" sz="1500" spc="-90">
              <a:latin typeface="+mn-lt"/>
              <a:cs typeface="Tahoma"/>
            </a:rPr>
            <a:t> </a:t>
          </a:r>
          <a:r>
            <a:rPr lang="en-US" sz="1500">
              <a:latin typeface="+mn-lt"/>
              <a:cs typeface="Tahoma"/>
            </a:rPr>
            <a:t>medications</a:t>
          </a:r>
          <a:r>
            <a:rPr lang="en-US" sz="1500" spc="-37">
              <a:latin typeface="+mn-lt"/>
              <a:cs typeface="Tahoma"/>
            </a:rPr>
            <a:t> </a:t>
          </a:r>
          <a:r>
            <a:rPr lang="en-US" sz="1500" spc="-17">
              <a:latin typeface="+mn-lt"/>
              <a:cs typeface="Tahoma"/>
            </a:rPr>
            <a:t>are </a:t>
          </a:r>
          <a:r>
            <a:rPr lang="en-US" sz="1500">
              <a:latin typeface="+mn-lt"/>
              <a:cs typeface="Tahoma"/>
            </a:rPr>
            <a:t>not</a:t>
          </a:r>
          <a:r>
            <a:rPr lang="en-US" sz="1500" spc="3">
              <a:latin typeface="+mn-lt"/>
              <a:cs typeface="Tahoma"/>
            </a:rPr>
            <a:t> </a:t>
          </a:r>
          <a:r>
            <a:rPr lang="en-US" sz="1500" spc="-7">
              <a:latin typeface="+mn-lt"/>
              <a:cs typeface="Tahoma"/>
            </a:rPr>
            <a:t>expired</a:t>
          </a:r>
          <a:endParaRPr lang="en-US" sz="1500" dirty="0">
            <a:latin typeface="+mn-lt"/>
            <a:cs typeface="Tahoma"/>
          </a:endParaRPr>
        </a:p>
      </dgm:t>
    </dgm:pt>
    <dgm:pt modelId="{80D42689-B347-4FB3-A94F-91FD5763590F}" type="parTrans" cxnId="{852877E4-4E71-45E0-A1CA-16A3FCE33A78}">
      <dgm:prSet/>
      <dgm:spPr/>
      <dgm:t>
        <a:bodyPr/>
        <a:lstStyle/>
        <a:p>
          <a:endParaRPr lang="en-US"/>
        </a:p>
      </dgm:t>
    </dgm:pt>
    <dgm:pt modelId="{A2C6C45C-1CF3-42A6-9833-2FF029C5DA6B}" type="sibTrans" cxnId="{852877E4-4E71-45E0-A1CA-16A3FCE33A78}">
      <dgm:prSet/>
      <dgm:spPr/>
      <dgm:t>
        <a:bodyPr/>
        <a:lstStyle/>
        <a:p>
          <a:endParaRPr lang="en-US"/>
        </a:p>
      </dgm:t>
    </dgm:pt>
    <dgm:pt modelId="{6F253085-D92A-47E1-BB10-587D562EA3B6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7E0F874A-D55C-4B1E-B65F-25A9A54422C3}" type="parTrans" cxnId="{764EBE4C-BA3A-4929-9488-2632B45333D8}">
      <dgm:prSet/>
      <dgm:spPr/>
      <dgm:t>
        <a:bodyPr/>
        <a:lstStyle/>
        <a:p>
          <a:endParaRPr lang="en-US"/>
        </a:p>
      </dgm:t>
    </dgm:pt>
    <dgm:pt modelId="{2057DC12-8604-48EB-97B0-0C6BF9B9CA98}" type="sibTrans" cxnId="{764EBE4C-BA3A-4929-9488-2632B45333D8}">
      <dgm:prSet/>
      <dgm:spPr/>
      <dgm:t>
        <a:bodyPr/>
        <a:lstStyle/>
        <a:p>
          <a:endParaRPr lang="en-US"/>
        </a:p>
      </dgm:t>
    </dgm:pt>
    <dgm:pt modelId="{679099B5-5FAA-42AE-AF5E-20D34912924F}">
      <dgm:prSet custT="1"/>
      <dgm:spPr/>
      <dgm:t>
        <a:bodyPr/>
        <a:lstStyle/>
        <a:p>
          <a:r>
            <a:rPr lang="en-US" sz="1500">
              <a:latin typeface="+mn-lt"/>
              <a:cs typeface="Tahoma"/>
            </a:rPr>
            <a:t>Medication</a:t>
          </a:r>
          <a:r>
            <a:rPr lang="en-US" sz="1500" spc="150">
              <a:latin typeface="+mn-lt"/>
              <a:cs typeface="Tahoma"/>
            </a:rPr>
            <a:t> </a:t>
          </a:r>
          <a:r>
            <a:rPr lang="en-US" sz="1500" spc="-7">
              <a:latin typeface="+mn-lt"/>
              <a:cs typeface="Tahoma"/>
            </a:rPr>
            <a:t>reminders</a:t>
          </a:r>
          <a:endParaRPr lang="en-US" sz="1500" dirty="0">
            <a:latin typeface="+mn-lt"/>
            <a:cs typeface="Tahoma"/>
          </a:endParaRPr>
        </a:p>
      </dgm:t>
    </dgm:pt>
    <dgm:pt modelId="{3AFFBE15-CF5C-44B6-ADFD-E635CFB5D052}" type="parTrans" cxnId="{6A4260FF-A607-45A5-8D68-68DAB072756F}">
      <dgm:prSet/>
      <dgm:spPr/>
      <dgm:t>
        <a:bodyPr/>
        <a:lstStyle/>
        <a:p>
          <a:endParaRPr lang="en-US"/>
        </a:p>
      </dgm:t>
    </dgm:pt>
    <dgm:pt modelId="{78396731-11D7-4BB5-AF4B-EF1A900E69EA}" type="sibTrans" cxnId="{6A4260FF-A607-45A5-8D68-68DAB072756F}">
      <dgm:prSet/>
      <dgm:spPr/>
      <dgm:t>
        <a:bodyPr/>
        <a:lstStyle/>
        <a:p>
          <a:endParaRPr lang="en-US"/>
        </a:p>
      </dgm:t>
    </dgm:pt>
    <dgm:pt modelId="{D4A40F2C-1996-4004-8AB7-F1C958861B72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43A10614-C584-4BB4-BF9C-BDD7EAE82FAE}" type="parTrans" cxnId="{907BFE25-415E-4CFF-B538-303A2AC75784}">
      <dgm:prSet/>
      <dgm:spPr/>
      <dgm:t>
        <a:bodyPr/>
        <a:lstStyle/>
        <a:p>
          <a:endParaRPr lang="en-US"/>
        </a:p>
      </dgm:t>
    </dgm:pt>
    <dgm:pt modelId="{50A5C84C-C213-40D7-AA67-F22E6F60A4EA}" type="sibTrans" cxnId="{907BFE25-415E-4CFF-B538-303A2AC75784}">
      <dgm:prSet/>
      <dgm:spPr/>
      <dgm:t>
        <a:bodyPr/>
        <a:lstStyle/>
        <a:p>
          <a:endParaRPr lang="en-US"/>
        </a:p>
      </dgm:t>
    </dgm:pt>
    <dgm:pt modelId="{FA3340E4-82EF-4B80-9388-0CD5959EBB9D}">
      <dgm:prSet custT="1"/>
      <dgm:spPr/>
      <dgm:t>
        <a:bodyPr/>
        <a:lstStyle/>
        <a:p>
          <a:r>
            <a:rPr lang="en-US" sz="1500" dirty="0">
              <a:latin typeface="+mn-lt"/>
              <a:cs typeface="Tahoma"/>
            </a:rPr>
            <a:t>Prescription</a:t>
          </a:r>
          <a:r>
            <a:rPr lang="en-US" sz="1500" spc="50" dirty="0">
              <a:latin typeface="+mn-lt"/>
              <a:cs typeface="Tahoma"/>
            </a:rPr>
            <a:t> </a:t>
          </a:r>
          <a:r>
            <a:rPr lang="en-US" sz="1500" spc="-7" dirty="0">
              <a:latin typeface="+mn-lt"/>
              <a:cs typeface="Tahoma"/>
            </a:rPr>
            <a:t>ordering</a:t>
          </a:r>
          <a:endParaRPr lang="en-US" sz="1500" dirty="0">
            <a:latin typeface="+mn-lt"/>
            <a:cs typeface="Tahoma"/>
          </a:endParaRPr>
        </a:p>
      </dgm:t>
    </dgm:pt>
    <dgm:pt modelId="{F270FA5E-A525-489E-9ED1-68D96E25D00D}" type="parTrans" cxnId="{7F2F7E27-5D19-4E88-B01C-35A1408DA1F5}">
      <dgm:prSet/>
      <dgm:spPr/>
      <dgm:t>
        <a:bodyPr/>
        <a:lstStyle/>
        <a:p>
          <a:endParaRPr lang="en-US"/>
        </a:p>
      </dgm:t>
    </dgm:pt>
    <dgm:pt modelId="{47E891CE-DD54-4AF1-AE24-658C337372E7}" type="sibTrans" cxnId="{7F2F7E27-5D19-4E88-B01C-35A1408DA1F5}">
      <dgm:prSet/>
      <dgm:spPr/>
      <dgm:t>
        <a:bodyPr/>
        <a:lstStyle/>
        <a:p>
          <a:endParaRPr lang="en-US"/>
        </a:p>
      </dgm:t>
    </dgm:pt>
    <dgm:pt modelId="{1BA740B4-03CF-4184-B238-4CDD44295692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4BB55246-A2EF-4494-93AB-657911CE0121}" type="parTrans" cxnId="{149F9190-D880-4B35-830F-F94DE6DFD6E0}">
      <dgm:prSet/>
      <dgm:spPr/>
      <dgm:t>
        <a:bodyPr/>
        <a:lstStyle/>
        <a:p>
          <a:endParaRPr lang="en-US"/>
        </a:p>
      </dgm:t>
    </dgm:pt>
    <dgm:pt modelId="{DF71C3BE-FD2C-4275-9444-F88CFAB2B020}" type="sibTrans" cxnId="{149F9190-D880-4B35-830F-F94DE6DFD6E0}">
      <dgm:prSet/>
      <dgm:spPr/>
      <dgm:t>
        <a:bodyPr/>
        <a:lstStyle/>
        <a:p>
          <a:endParaRPr lang="en-US"/>
        </a:p>
      </dgm:t>
    </dgm:pt>
    <dgm:pt modelId="{5C8A7B3E-7E6C-4D31-BC51-E3B4A72218CD}">
      <dgm:prSet custT="1"/>
      <dgm:spPr/>
      <dgm:t>
        <a:bodyPr/>
        <a:lstStyle/>
        <a:p>
          <a:r>
            <a:rPr lang="en-US" sz="1500">
              <a:latin typeface="+mn-lt"/>
              <a:cs typeface="Tahoma"/>
            </a:rPr>
            <a:t>Understanding</a:t>
          </a:r>
          <a:r>
            <a:rPr lang="en-US" sz="1500" spc="-17">
              <a:latin typeface="+mn-lt"/>
              <a:cs typeface="Tahoma"/>
            </a:rPr>
            <a:t> </a:t>
          </a:r>
          <a:r>
            <a:rPr lang="en-US" sz="1500" spc="-13">
              <a:latin typeface="+mn-lt"/>
              <a:cs typeface="Tahoma"/>
            </a:rPr>
            <a:t>your </a:t>
          </a:r>
          <a:r>
            <a:rPr lang="en-US" sz="1500" spc="-7">
              <a:latin typeface="+mn-lt"/>
              <a:cs typeface="Tahoma"/>
            </a:rPr>
            <a:t>medication</a:t>
          </a:r>
          <a:endParaRPr lang="en-US" sz="1500" dirty="0">
            <a:latin typeface="+mn-lt"/>
            <a:cs typeface="Tahoma"/>
          </a:endParaRPr>
        </a:p>
      </dgm:t>
    </dgm:pt>
    <dgm:pt modelId="{756DC7E6-349A-40F4-9D70-9A2AAA68EE5D}" type="parTrans" cxnId="{EC0D7AD9-AB2F-4D24-9DA8-9146039C37CA}">
      <dgm:prSet/>
      <dgm:spPr/>
      <dgm:t>
        <a:bodyPr/>
        <a:lstStyle/>
        <a:p>
          <a:endParaRPr lang="en-US"/>
        </a:p>
      </dgm:t>
    </dgm:pt>
    <dgm:pt modelId="{C8CF082D-E057-4C53-B69D-43F6D9DFDCE2}" type="sibTrans" cxnId="{EC0D7AD9-AB2F-4D24-9DA8-9146039C37CA}">
      <dgm:prSet/>
      <dgm:spPr/>
      <dgm:t>
        <a:bodyPr/>
        <a:lstStyle/>
        <a:p>
          <a:endParaRPr lang="en-US"/>
        </a:p>
      </dgm:t>
    </dgm:pt>
    <dgm:pt modelId="{463D4E15-A227-4F2C-92E8-CB25F90D83D0}">
      <dgm:prSet custT="1"/>
      <dgm:spPr/>
      <dgm:t>
        <a:bodyPr/>
        <a:lstStyle/>
        <a:p>
          <a:r>
            <a:rPr lang="en-US" sz="1500" b="1" spc="-120">
              <a:latin typeface="+mn-lt"/>
              <a:cs typeface="Tahoma"/>
            </a:rPr>
            <a:t>Concierge</a:t>
          </a:r>
          <a:r>
            <a:rPr lang="en-US" sz="1500" b="1" spc="-53">
              <a:latin typeface="+mn-lt"/>
              <a:cs typeface="Tahoma"/>
            </a:rPr>
            <a:t> </a:t>
          </a:r>
          <a:r>
            <a:rPr lang="en-US" sz="1500" b="1" spc="-37">
              <a:latin typeface="+mn-lt"/>
              <a:cs typeface="Tahoma"/>
            </a:rPr>
            <a:t>Services</a:t>
          </a:r>
          <a:endParaRPr lang="en-US" sz="1500" dirty="0">
            <a:latin typeface="+mn-lt"/>
            <a:cs typeface="Tahoma"/>
          </a:endParaRPr>
        </a:p>
      </dgm:t>
    </dgm:pt>
    <dgm:pt modelId="{B4C1CC16-B93A-467C-81E0-EDD49520828F}" type="parTrans" cxnId="{A0D2AF64-9CAE-4FDE-9AEF-613360213BCF}">
      <dgm:prSet/>
      <dgm:spPr/>
      <dgm:t>
        <a:bodyPr/>
        <a:lstStyle/>
        <a:p>
          <a:endParaRPr lang="en-US"/>
        </a:p>
      </dgm:t>
    </dgm:pt>
    <dgm:pt modelId="{116A1246-13DA-464A-B25B-D0AD7C4A548F}" type="sibTrans" cxnId="{A0D2AF64-9CAE-4FDE-9AEF-613360213BCF}">
      <dgm:prSet/>
      <dgm:spPr/>
      <dgm:t>
        <a:bodyPr/>
        <a:lstStyle/>
        <a:p>
          <a:endParaRPr lang="en-US"/>
        </a:p>
      </dgm:t>
    </dgm:pt>
    <dgm:pt modelId="{81C427D5-FF60-49A5-B112-228E2A091D1F}">
      <dgm:prSet custT="1"/>
      <dgm:spPr/>
      <dgm:t>
        <a:bodyPr/>
        <a:lstStyle/>
        <a:p>
          <a:r>
            <a:rPr lang="en-US" sz="1500">
              <a:latin typeface="+mn-lt"/>
              <a:cs typeface="Tahoma"/>
            </a:rPr>
            <a:t>Medical</a:t>
          </a:r>
          <a:r>
            <a:rPr lang="en-US" sz="1500" spc="80">
              <a:latin typeface="+mn-lt"/>
              <a:cs typeface="Tahoma"/>
            </a:rPr>
            <a:t> </a:t>
          </a:r>
          <a:r>
            <a:rPr lang="en-US" sz="1500">
              <a:latin typeface="+mn-lt"/>
              <a:cs typeface="Tahoma"/>
            </a:rPr>
            <a:t>appointment</a:t>
          </a:r>
          <a:r>
            <a:rPr lang="en-US" sz="1500" spc="27">
              <a:latin typeface="+mn-lt"/>
              <a:cs typeface="Tahoma"/>
            </a:rPr>
            <a:t> </a:t>
          </a:r>
          <a:r>
            <a:rPr lang="en-US" sz="1500" spc="-7">
              <a:latin typeface="+mn-lt"/>
              <a:cs typeface="Tahoma"/>
            </a:rPr>
            <a:t>assistance</a:t>
          </a:r>
          <a:endParaRPr lang="en-US" sz="1500" dirty="0">
            <a:latin typeface="+mn-lt"/>
            <a:cs typeface="Tahoma"/>
          </a:endParaRPr>
        </a:p>
      </dgm:t>
    </dgm:pt>
    <dgm:pt modelId="{C0AE7983-9FB7-4E2A-85CC-A6C1B69FFCD7}" type="parTrans" cxnId="{DC38E478-7CD8-48A9-B449-88148E7B5B06}">
      <dgm:prSet/>
      <dgm:spPr/>
      <dgm:t>
        <a:bodyPr/>
        <a:lstStyle/>
        <a:p>
          <a:endParaRPr lang="en-US"/>
        </a:p>
      </dgm:t>
    </dgm:pt>
    <dgm:pt modelId="{557ACE54-9ECC-4311-9C43-43C8E9B8D7E4}" type="sibTrans" cxnId="{DC38E478-7CD8-48A9-B449-88148E7B5B06}">
      <dgm:prSet/>
      <dgm:spPr/>
      <dgm:t>
        <a:bodyPr/>
        <a:lstStyle/>
        <a:p>
          <a:endParaRPr lang="en-US"/>
        </a:p>
      </dgm:t>
    </dgm:pt>
    <dgm:pt modelId="{0CB96821-DE87-43D2-9BD8-064002652372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5CB10E52-9D44-43FD-87F0-11E08FC4A48C}" type="parTrans" cxnId="{55D466C9-B88B-4B86-AA3B-737A38AA21EC}">
      <dgm:prSet/>
      <dgm:spPr/>
      <dgm:t>
        <a:bodyPr/>
        <a:lstStyle/>
        <a:p>
          <a:endParaRPr lang="en-US"/>
        </a:p>
      </dgm:t>
    </dgm:pt>
    <dgm:pt modelId="{50CA79B3-8A16-43D4-B3A5-4EA537CEB271}" type="sibTrans" cxnId="{55D466C9-B88B-4B86-AA3B-737A38AA21EC}">
      <dgm:prSet/>
      <dgm:spPr/>
      <dgm:t>
        <a:bodyPr/>
        <a:lstStyle/>
        <a:p>
          <a:endParaRPr lang="en-US"/>
        </a:p>
      </dgm:t>
    </dgm:pt>
    <dgm:pt modelId="{320F0E87-80FB-4B6E-9B0B-DB160D86971A}">
      <dgm:prSet custT="1"/>
      <dgm:spPr/>
      <dgm:t>
        <a:bodyPr/>
        <a:lstStyle/>
        <a:p>
          <a:r>
            <a:rPr lang="en-US" sz="1500">
              <a:latin typeface="+mn-lt"/>
              <a:cs typeface="Tahoma"/>
            </a:rPr>
            <a:t>Home</a:t>
          </a:r>
          <a:r>
            <a:rPr lang="en-US" sz="1500" spc="-7">
              <a:latin typeface="+mn-lt"/>
              <a:cs typeface="Tahoma"/>
            </a:rPr>
            <a:t> and</a:t>
          </a:r>
          <a:r>
            <a:rPr lang="en-US" sz="1500" spc="-50">
              <a:latin typeface="+mn-lt"/>
              <a:cs typeface="Tahoma"/>
            </a:rPr>
            <a:t> </a:t>
          </a:r>
          <a:r>
            <a:rPr lang="en-US" sz="1500">
              <a:latin typeface="+mn-lt"/>
              <a:cs typeface="Tahoma"/>
            </a:rPr>
            <a:t>safety</a:t>
          </a:r>
          <a:r>
            <a:rPr lang="en-US" sz="1500" spc="-47">
              <a:latin typeface="+mn-lt"/>
              <a:cs typeface="Tahoma"/>
            </a:rPr>
            <a:t> </a:t>
          </a:r>
          <a:r>
            <a:rPr lang="en-US" sz="1500" spc="-7">
              <a:latin typeface="+mn-lt"/>
              <a:cs typeface="Tahoma"/>
            </a:rPr>
            <a:t>assessments</a:t>
          </a:r>
          <a:endParaRPr lang="en-US" sz="1500" spc="-7" dirty="0">
            <a:latin typeface="+mn-lt"/>
            <a:cs typeface="Tahoma"/>
          </a:endParaRPr>
        </a:p>
      </dgm:t>
    </dgm:pt>
    <dgm:pt modelId="{23FB6B5A-6EBA-499D-B7BF-4BC317A0440A}" type="parTrans" cxnId="{96973967-B82F-49D7-9A3B-7B54D3D31F07}">
      <dgm:prSet/>
      <dgm:spPr/>
      <dgm:t>
        <a:bodyPr/>
        <a:lstStyle/>
        <a:p>
          <a:endParaRPr lang="en-US"/>
        </a:p>
      </dgm:t>
    </dgm:pt>
    <dgm:pt modelId="{E8CAA066-A77D-4232-894F-0CB6FA13C6CF}" type="sibTrans" cxnId="{96973967-B82F-49D7-9A3B-7B54D3D31F07}">
      <dgm:prSet/>
      <dgm:spPr/>
      <dgm:t>
        <a:bodyPr/>
        <a:lstStyle/>
        <a:p>
          <a:endParaRPr lang="en-US"/>
        </a:p>
      </dgm:t>
    </dgm:pt>
    <dgm:pt modelId="{FF70927C-21BB-49CC-B715-4731CEB8A24E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7F8E54AB-4EB6-4DBE-BE0B-3BF03DF7AAFB}" type="parTrans" cxnId="{6F880981-775C-4F16-B8DF-2D9F8CA5B016}">
      <dgm:prSet/>
      <dgm:spPr/>
      <dgm:t>
        <a:bodyPr/>
        <a:lstStyle/>
        <a:p>
          <a:endParaRPr lang="en-US"/>
        </a:p>
      </dgm:t>
    </dgm:pt>
    <dgm:pt modelId="{7E1CF6B7-904C-4384-8C9F-5900E5142A07}" type="sibTrans" cxnId="{6F880981-775C-4F16-B8DF-2D9F8CA5B016}">
      <dgm:prSet/>
      <dgm:spPr/>
      <dgm:t>
        <a:bodyPr/>
        <a:lstStyle/>
        <a:p>
          <a:endParaRPr lang="en-US"/>
        </a:p>
      </dgm:t>
    </dgm:pt>
    <dgm:pt modelId="{B0B88EA5-7B82-4B0B-B2A2-FAE84455F289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Housekeeping</a:t>
          </a:r>
          <a:endParaRPr lang="en-US" sz="1500" spc="-7" dirty="0">
            <a:latin typeface="+mn-lt"/>
            <a:cs typeface="Tahoma"/>
          </a:endParaRPr>
        </a:p>
      </dgm:t>
    </dgm:pt>
    <dgm:pt modelId="{E361071D-27A1-4532-89C8-CA0CA4890546}" type="parTrans" cxnId="{7316DD30-EFDB-403F-AB46-BC2E1A367A95}">
      <dgm:prSet/>
      <dgm:spPr/>
      <dgm:t>
        <a:bodyPr/>
        <a:lstStyle/>
        <a:p>
          <a:endParaRPr lang="en-US"/>
        </a:p>
      </dgm:t>
    </dgm:pt>
    <dgm:pt modelId="{C84F828D-E733-461A-B787-B4CCB98886E0}" type="sibTrans" cxnId="{7316DD30-EFDB-403F-AB46-BC2E1A367A95}">
      <dgm:prSet/>
      <dgm:spPr/>
      <dgm:t>
        <a:bodyPr/>
        <a:lstStyle/>
        <a:p>
          <a:endParaRPr lang="en-US"/>
        </a:p>
      </dgm:t>
    </dgm:pt>
    <dgm:pt modelId="{0237C9B9-4DE7-4F7C-B402-341D986E587D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0BCCAB7E-F5D7-425D-BDB1-F2A09F79C28F}" type="parTrans" cxnId="{A47794E4-6445-478E-BB33-E70B3304DCFC}">
      <dgm:prSet/>
      <dgm:spPr/>
      <dgm:t>
        <a:bodyPr/>
        <a:lstStyle/>
        <a:p>
          <a:endParaRPr lang="en-US"/>
        </a:p>
      </dgm:t>
    </dgm:pt>
    <dgm:pt modelId="{D91BF259-69CF-494D-A4F8-AD7CAB893B01}" type="sibTrans" cxnId="{A47794E4-6445-478E-BB33-E70B3304DCFC}">
      <dgm:prSet/>
      <dgm:spPr/>
      <dgm:t>
        <a:bodyPr/>
        <a:lstStyle/>
        <a:p>
          <a:endParaRPr lang="en-US"/>
        </a:p>
      </dgm:t>
    </dgm:pt>
    <dgm:pt modelId="{56D662C2-F859-419B-9D26-E99872426FB7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Laundry</a:t>
          </a:r>
          <a:endParaRPr lang="en-US" sz="1500" spc="-7" dirty="0">
            <a:latin typeface="+mn-lt"/>
            <a:cs typeface="Tahoma"/>
          </a:endParaRPr>
        </a:p>
      </dgm:t>
    </dgm:pt>
    <dgm:pt modelId="{40CF76F3-3D3D-4560-A1E0-76AFD5901EBF}" type="parTrans" cxnId="{56B42B8A-4822-4348-B575-8B4AC896DC65}">
      <dgm:prSet/>
      <dgm:spPr/>
      <dgm:t>
        <a:bodyPr/>
        <a:lstStyle/>
        <a:p>
          <a:endParaRPr lang="en-US"/>
        </a:p>
      </dgm:t>
    </dgm:pt>
    <dgm:pt modelId="{45110783-0132-4301-A981-C56B164A0D37}" type="sibTrans" cxnId="{56B42B8A-4822-4348-B575-8B4AC896DC65}">
      <dgm:prSet/>
      <dgm:spPr/>
      <dgm:t>
        <a:bodyPr/>
        <a:lstStyle/>
        <a:p>
          <a:endParaRPr lang="en-US"/>
        </a:p>
      </dgm:t>
    </dgm:pt>
    <dgm:pt modelId="{9A278BF6-93A2-497A-9E15-57674CA595C2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25EFA967-ADCB-41CB-B292-077FFF57DB4D}" type="parTrans" cxnId="{8AB23F15-64E1-4137-9967-A13E634C6E86}">
      <dgm:prSet/>
      <dgm:spPr/>
      <dgm:t>
        <a:bodyPr/>
        <a:lstStyle/>
        <a:p>
          <a:endParaRPr lang="en-US"/>
        </a:p>
      </dgm:t>
    </dgm:pt>
    <dgm:pt modelId="{5B0B3795-2E2A-45D8-A2CB-7F9B22F3D30E}" type="sibTrans" cxnId="{8AB23F15-64E1-4137-9967-A13E634C6E86}">
      <dgm:prSet/>
      <dgm:spPr/>
      <dgm:t>
        <a:bodyPr/>
        <a:lstStyle/>
        <a:p>
          <a:endParaRPr lang="en-US"/>
        </a:p>
      </dgm:t>
    </dgm:pt>
    <dgm:pt modelId="{24DADD8A-4CD3-41ED-8C77-B3494AF84380}">
      <dgm:prSet custT="1"/>
      <dgm:spPr/>
      <dgm:t>
        <a:bodyPr/>
        <a:lstStyle/>
        <a:p>
          <a:r>
            <a:rPr lang="en-US" sz="1500" spc="33">
              <a:latin typeface="+mn-lt"/>
              <a:cs typeface="Tahoma"/>
            </a:rPr>
            <a:t>Meal</a:t>
          </a:r>
          <a:r>
            <a:rPr lang="en-US" sz="1500" spc="-30">
              <a:latin typeface="+mn-lt"/>
              <a:cs typeface="Tahoma"/>
            </a:rPr>
            <a:t> </a:t>
          </a:r>
          <a:r>
            <a:rPr lang="en-US" sz="1500" spc="-13">
              <a:latin typeface="+mn-lt"/>
              <a:cs typeface="Tahoma"/>
            </a:rPr>
            <a:t>prep</a:t>
          </a:r>
          <a:endParaRPr lang="en-US" sz="1500" spc="-13" dirty="0">
            <a:latin typeface="+mn-lt"/>
            <a:cs typeface="Tahoma"/>
          </a:endParaRPr>
        </a:p>
      </dgm:t>
    </dgm:pt>
    <dgm:pt modelId="{612A1687-34E7-4D98-9088-1E97CBE0E31D}" type="parTrans" cxnId="{01E24B6A-4FC5-4D04-B621-456ADFDE96DF}">
      <dgm:prSet/>
      <dgm:spPr/>
      <dgm:t>
        <a:bodyPr/>
        <a:lstStyle/>
        <a:p>
          <a:endParaRPr lang="en-US"/>
        </a:p>
      </dgm:t>
    </dgm:pt>
    <dgm:pt modelId="{86C7E49E-21E5-4ED0-A714-4F536F192188}" type="sibTrans" cxnId="{01E24B6A-4FC5-4D04-B621-456ADFDE96DF}">
      <dgm:prSet/>
      <dgm:spPr/>
      <dgm:t>
        <a:bodyPr/>
        <a:lstStyle/>
        <a:p>
          <a:endParaRPr lang="en-US"/>
        </a:p>
      </dgm:t>
    </dgm:pt>
    <dgm:pt modelId="{7D0BCE3B-CA52-44BE-9ABF-9FDB5DECA33D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21FFC859-62F0-4413-B1B8-827A53BFA78C}" type="parTrans" cxnId="{21C2D7F2-737B-4DDB-8D4B-775917E17AA0}">
      <dgm:prSet/>
      <dgm:spPr/>
      <dgm:t>
        <a:bodyPr/>
        <a:lstStyle/>
        <a:p>
          <a:endParaRPr lang="en-US"/>
        </a:p>
      </dgm:t>
    </dgm:pt>
    <dgm:pt modelId="{61DAF0B7-4B14-4C21-8735-1BEF8AD04571}" type="sibTrans" cxnId="{21C2D7F2-737B-4DDB-8D4B-775917E17AA0}">
      <dgm:prSet/>
      <dgm:spPr/>
      <dgm:t>
        <a:bodyPr/>
        <a:lstStyle/>
        <a:p>
          <a:endParaRPr lang="en-US"/>
        </a:p>
      </dgm:t>
    </dgm:pt>
    <dgm:pt modelId="{68738FC0-3812-4720-BE9C-6693CA5975DE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Packing/unpacking</a:t>
          </a:r>
          <a:endParaRPr lang="en-US" sz="1500" spc="-7" dirty="0">
            <a:latin typeface="+mn-lt"/>
            <a:cs typeface="Tahoma"/>
          </a:endParaRPr>
        </a:p>
      </dgm:t>
    </dgm:pt>
    <dgm:pt modelId="{1C764CB6-58BB-4E37-98AD-D5742F846ED8}" type="parTrans" cxnId="{36880C95-ADE9-475C-821A-52B4DDE1DC7F}">
      <dgm:prSet/>
      <dgm:spPr/>
      <dgm:t>
        <a:bodyPr/>
        <a:lstStyle/>
        <a:p>
          <a:endParaRPr lang="en-US"/>
        </a:p>
      </dgm:t>
    </dgm:pt>
    <dgm:pt modelId="{32C8100E-6782-4D98-989C-4E51B34B8098}" type="sibTrans" cxnId="{36880C95-ADE9-475C-821A-52B4DDE1DC7F}">
      <dgm:prSet/>
      <dgm:spPr/>
      <dgm:t>
        <a:bodyPr/>
        <a:lstStyle/>
        <a:p>
          <a:endParaRPr lang="en-US"/>
        </a:p>
      </dgm:t>
    </dgm:pt>
    <dgm:pt modelId="{C99E3E77-FE09-49C6-A563-E056E6AD1CC3}">
      <dgm:prSet custT="1"/>
      <dgm:spPr/>
      <dgm:t>
        <a:bodyPr/>
        <a:lstStyle/>
        <a:p>
          <a:endParaRPr lang="en-US" sz="1500" dirty="0">
            <a:latin typeface="+mn-lt"/>
            <a:cs typeface="Tahoma"/>
          </a:endParaRPr>
        </a:p>
      </dgm:t>
    </dgm:pt>
    <dgm:pt modelId="{1F074192-CCE8-4246-A0B4-6A1D75F8159E}" type="parTrans" cxnId="{71809190-2DFA-4AA9-9A95-7713F129D4E2}">
      <dgm:prSet/>
      <dgm:spPr/>
      <dgm:t>
        <a:bodyPr/>
        <a:lstStyle/>
        <a:p>
          <a:endParaRPr lang="en-US"/>
        </a:p>
      </dgm:t>
    </dgm:pt>
    <dgm:pt modelId="{43D5FF93-F6A5-4066-95DC-7BEE9F6D6D08}" type="sibTrans" cxnId="{71809190-2DFA-4AA9-9A95-7713F129D4E2}">
      <dgm:prSet/>
      <dgm:spPr/>
      <dgm:t>
        <a:bodyPr/>
        <a:lstStyle/>
        <a:p>
          <a:endParaRPr lang="en-US"/>
        </a:p>
      </dgm:t>
    </dgm:pt>
    <dgm:pt modelId="{162D182A-94FE-4D1D-B92D-81F13D4BB2E1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Shopping</a:t>
          </a:r>
          <a:r>
            <a:rPr lang="en-US" sz="1500" spc="-50">
              <a:latin typeface="+mn-lt"/>
              <a:cs typeface="Tahoma"/>
            </a:rPr>
            <a:t> </a:t>
          </a:r>
          <a:r>
            <a:rPr lang="en-US" sz="1500" spc="43">
              <a:latin typeface="+mn-lt"/>
              <a:cs typeface="Tahoma"/>
            </a:rPr>
            <a:t>&amp;</a:t>
          </a:r>
          <a:r>
            <a:rPr lang="en-US" sz="1500" spc="-73">
              <a:latin typeface="+mn-lt"/>
              <a:cs typeface="Tahoma"/>
            </a:rPr>
            <a:t> </a:t>
          </a:r>
          <a:r>
            <a:rPr lang="en-US" sz="1500" spc="-7">
              <a:latin typeface="+mn-lt"/>
              <a:cs typeface="Tahoma"/>
            </a:rPr>
            <a:t>errands</a:t>
          </a:r>
          <a:endParaRPr lang="en-US" sz="1500">
            <a:latin typeface="+mn-lt"/>
          </a:endParaRPr>
        </a:p>
      </dgm:t>
    </dgm:pt>
    <dgm:pt modelId="{7DB95883-9F87-4C68-8801-059412EA58FA}" type="parTrans" cxnId="{0A6AF6E2-1F25-4AD2-9A68-D82919728095}">
      <dgm:prSet/>
      <dgm:spPr/>
      <dgm:t>
        <a:bodyPr/>
        <a:lstStyle/>
        <a:p>
          <a:endParaRPr lang="en-US"/>
        </a:p>
      </dgm:t>
    </dgm:pt>
    <dgm:pt modelId="{D6D54560-3E1A-4594-8749-0FAFE60F6EF8}" type="sibTrans" cxnId="{0A6AF6E2-1F25-4AD2-9A68-D82919728095}">
      <dgm:prSet/>
      <dgm:spPr/>
      <dgm:t>
        <a:bodyPr/>
        <a:lstStyle/>
        <a:p>
          <a:endParaRPr lang="en-US"/>
        </a:p>
      </dgm:t>
    </dgm:pt>
    <dgm:pt modelId="{E7986256-C192-4FB7-8788-7072C18A1D78}">
      <dgm:prSet custT="1"/>
      <dgm:spPr/>
      <dgm:t>
        <a:bodyPr/>
        <a:lstStyle/>
        <a:p>
          <a:r>
            <a:rPr lang="en-US" sz="1500" b="1" spc="-123">
              <a:latin typeface="+mn-lt"/>
              <a:cs typeface="Tahoma"/>
            </a:rPr>
            <a:t>Home Health Services</a:t>
          </a:r>
          <a:endParaRPr lang="en-US" sz="1500" b="1" spc="-123" dirty="0">
            <a:latin typeface="+mn-lt"/>
            <a:cs typeface="Tahoma"/>
          </a:endParaRPr>
        </a:p>
      </dgm:t>
    </dgm:pt>
    <dgm:pt modelId="{0B671A83-27E5-4221-8946-E8D085BFDA4C}" type="parTrans" cxnId="{59DCBFDB-89FA-4312-A97F-4AA0C28AD87E}">
      <dgm:prSet/>
      <dgm:spPr/>
      <dgm:t>
        <a:bodyPr/>
        <a:lstStyle/>
        <a:p>
          <a:endParaRPr lang="en-US"/>
        </a:p>
      </dgm:t>
    </dgm:pt>
    <dgm:pt modelId="{A7DF56E8-ECD4-4E32-97B1-1FC126A3E8B9}" type="sibTrans" cxnId="{59DCBFDB-89FA-4312-A97F-4AA0C28AD87E}">
      <dgm:prSet/>
      <dgm:spPr/>
      <dgm:t>
        <a:bodyPr/>
        <a:lstStyle/>
        <a:p>
          <a:endParaRPr lang="en-US"/>
        </a:p>
      </dgm:t>
    </dgm:pt>
    <dgm:pt modelId="{D12650F5-B32E-4C7D-A554-CCFEFE7067D7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Medication Administration</a:t>
          </a:r>
          <a:endParaRPr lang="en-US" sz="1500" spc="-7" dirty="0">
            <a:latin typeface="+mn-lt"/>
            <a:cs typeface="Tahoma"/>
          </a:endParaRPr>
        </a:p>
      </dgm:t>
    </dgm:pt>
    <dgm:pt modelId="{0329C285-D555-4D43-AC14-0385DCE1F79F}" type="parTrans" cxnId="{76116FFD-A06A-4E8C-8B40-913DEDEBCE38}">
      <dgm:prSet/>
      <dgm:spPr/>
      <dgm:t>
        <a:bodyPr/>
        <a:lstStyle/>
        <a:p>
          <a:endParaRPr lang="en-US"/>
        </a:p>
      </dgm:t>
    </dgm:pt>
    <dgm:pt modelId="{9FC5430F-510A-4AAA-A25B-8FD8D45C719E}" type="sibTrans" cxnId="{76116FFD-A06A-4E8C-8B40-913DEDEBCE38}">
      <dgm:prSet/>
      <dgm:spPr/>
      <dgm:t>
        <a:bodyPr/>
        <a:lstStyle/>
        <a:p>
          <a:endParaRPr lang="en-US"/>
        </a:p>
      </dgm:t>
    </dgm:pt>
    <dgm:pt modelId="{B16C9D44-099A-4628-AEA7-7B9E8571D42F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2189553A-169C-4F62-8D14-F07C72BE9D8A}" type="parTrans" cxnId="{29D17772-7D4F-4D0B-93BF-A6B4C1194059}">
      <dgm:prSet/>
      <dgm:spPr/>
      <dgm:t>
        <a:bodyPr/>
        <a:lstStyle/>
        <a:p>
          <a:endParaRPr lang="en-US"/>
        </a:p>
      </dgm:t>
    </dgm:pt>
    <dgm:pt modelId="{A564D1B8-719E-4F90-94DA-BF4A9A68DE0A}" type="sibTrans" cxnId="{29D17772-7D4F-4D0B-93BF-A6B4C1194059}">
      <dgm:prSet/>
      <dgm:spPr/>
      <dgm:t>
        <a:bodyPr/>
        <a:lstStyle/>
        <a:p>
          <a:endParaRPr lang="en-US"/>
        </a:p>
      </dgm:t>
    </dgm:pt>
    <dgm:pt modelId="{97CCB3D6-64A8-4A11-84F6-C31B3F8AB4AD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Medication Setup, Reconciliation</a:t>
          </a:r>
          <a:endParaRPr lang="en-US" sz="1500" spc="-7" dirty="0">
            <a:latin typeface="+mn-lt"/>
            <a:cs typeface="Tahoma"/>
          </a:endParaRPr>
        </a:p>
      </dgm:t>
    </dgm:pt>
    <dgm:pt modelId="{970E36F5-BD24-4EF4-91D9-914F5D1B977A}" type="parTrans" cxnId="{9EA8D5F5-836B-473F-AFF7-2D22F899CDC3}">
      <dgm:prSet/>
      <dgm:spPr/>
      <dgm:t>
        <a:bodyPr/>
        <a:lstStyle/>
        <a:p>
          <a:endParaRPr lang="en-US"/>
        </a:p>
      </dgm:t>
    </dgm:pt>
    <dgm:pt modelId="{8622D90A-E33E-4AD6-A4DC-587295DB8A80}" type="sibTrans" cxnId="{9EA8D5F5-836B-473F-AFF7-2D22F899CDC3}">
      <dgm:prSet/>
      <dgm:spPr/>
      <dgm:t>
        <a:bodyPr/>
        <a:lstStyle/>
        <a:p>
          <a:endParaRPr lang="en-US"/>
        </a:p>
      </dgm:t>
    </dgm:pt>
    <dgm:pt modelId="{E1182370-A1BA-463F-8604-25509A39A60F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210667EE-FE9B-4C74-B1D6-76328E1F7726}" type="parTrans" cxnId="{9A718AFF-BCF1-43BD-A571-438995E5B63A}">
      <dgm:prSet/>
      <dgm:spPr/>
      <dgm:t>
        <a:bodyPr/>
        <a:lstStyle/>
        <a:p>
          <a:endParaRPr lang="en-US"/>
        </a:p>
      </dgm:t>
    </dgm:pt>
    <dgm:pt modelId="{840E884A-67A2-45B0-A8BF-3F1D539C5285}" type="sibTrans" cxnId="{9A718AFF-BCF1-43BD-A571-438995E5B63A}">
      <dgm:prSet/>
      <dgm:spPr/>
      <dgm:t>
        <a:bodyPr/>
        <a:lstStyle/>
        <a:p>
          <a:endParaRPr lang="en-US"/>
        </a:p>
      </dgm:t>
    </dgm:pt>
    <dgm:pt modelId="{87228C2F-D760-4389-A2DF-C6197225F18D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Simple Wound Care </a:t>
          </a:r>
          <a:endParaRPr lang="en-US" sz="1500" spc="-7" dirty="0">
            <a:latin typeface="+mn-lt"/>
            <a:cs typeface="Tahoma"/>
          </a:endParaRPr>
        </a:p>
      </dgm:t>
    </dgm:pt>
    <dgm:pt modelId="{2633E11B-357D-4453-9B50-22A1966C5771}" type="parTrans" cxnId="{A133EDE2-15FA-46FA-8613-70659AF4D9AE}">
      <dgm:prSet/>
      <dgm:spPr/>
      <dgm:t>
        <a:bodyPr/>
        <a:lstStyle/>
        <a:p>
          <a:endParaRPr lang="en-US"/>
        </a:p>
      </dgm:t>
    </dgm:pt>
    <dgm:pt modelId="{965BE7A7-96BF-4D50-AEE7-A495379FFE0B}" type="sibTrans" cxnId="{A133EDE2-15FA-46FA-8613-70659AF4D9AE}">
      <dgm:prSet/>
      <dgm:spPr/>
      <dgm:t>
        <a:bodyPr/>
        <a:lstStyle/>
        <a:p>
          <a:endParaRPr lang="en-US"/>
        </a:p>
      </dgm:t>
    </dgm:pt>
    <dgm:pt modelId="{3497429A-9458-438D-87C2-6DC4FAC3EFEA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4EDA8050-21B3-48C1-8D36-3F8EF9FDEABD}" type="parTrans" cxnId="{03B66409-7FD7-4693-BB94-92E6C20D1DA8}">
      <dgm:prSet/>
      <dgm:spPr/>
      <dgm:t>
        <a:bodyPr/>
        <a:lstStyle/>
        <a:p>
          <a:endParaRPr lang="en-US"/>
        </a:p>
      </dgm:t>
    </dgm:pt>
    <dgm:pt modelId="{C5A6E4C2-85C0-4C1C-8965-CCF24CEF051E}" type="sibTrans" cxnId="{03B66409-7FD7-4693-BB94-92E6C20D1DA8}">
      <dgm:prSet/>
      <dgm:spPr/>
      <dgm:t>
        <a:bodyPr/>
        <a:lstStyle/>
        <a:p>
          <a:endParaRPr lang="en-US"/>
        </a:p>
      </dgm:t>
    </dgm:pt>
    <dgm:pt modelId="{516055F9-C96E-4D47-AD7B-E4E0FFB2A205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Diabetic Care</a:t>
          </a:r>
          <a:endParaRPr lang="en-US" sz="1500" spc="-7" dirty="0">
            <a:latin typeface="+mn-lt"/>
            <a:cs typeface="Tahoma"/>
          </a:endParaRPr>
        </a:p>
      </dgm:t>
    </dgm:pt>
    <dgm:pt modelId="{761BF6B7-5CE6-4B3D-82D0-E74BFA17EA57}" type="parTrans" cxnId="{71897F64-8615-43A5-8722-F8C2D7BCCAB6}">
      <dgm:prSet/>
      <dgm:spPr/>
      <dgm:t>
        <a:bodyPr/>
        <a:lstStyle/>
        <a:p>
          <a:endParaRPr lang="en-US"/>
        </a:p>
      </dgm:t>
    </dgm:pt>
    <dgm:pt modelId="{F70BA463-D0DB-4C52-9C1C-543EE3312D32}" type="sibTrans" cxnId="{71897F64-8615-43A5-8722-F8C2D7BCCAB6}">
      <dgm:prSet/>
      <dgm:spPr/>
      <dgm:t>
        <a:bodyPr/>
        <a:lstStyle/>
        <a:p>
          <a:endParaRPr lang="en-US"/>
        </a:p>
      </dgm:t>
    </dgm:pt>
    <dgm:pt modelId="{433D9A2E-AFE4-4593-BB7E-03991935BD4A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8BFE0DE1-BAE6-4798-BF7B-8A73BA149008}" type="parTrans" cxnId="{849B01D5-B83B-4727-918A-5EA088B6D278}">
      <dgm:prSet/>
      <dgm:spPr/>
      <dgm:t>
        <a:bodyPr/>
        <a:lstStyle/>
        <a:p>
          <a:endParaRPr lang="en-US"/>
        </a:p>
      </dgm:t>
    </dgm:pt>
    <dgm:pt modelId="{8EBD156B-E9EB-425D-B36F-287844BA6DBE}" type="sibTrans" cxnId="{849B01D5-B83B-4727-918A-5EA088B6D278}">
      <dgm:prSet/>
      <dgm:spPr/>
      <dgm:t>
        <a:bodyPr/>
        <a:lstStyle/>
        <a:p>
          <a:endParaRPr lang="en-US"/>
        </a:p>
      </dgm:t>
    </dgm:pt>
    <dgm:pt modelId="{7C7EB5DC-FCAE-45F6-B2DA-832D133AC945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Pain Management</a:t>
          </a:r>
          <a:endParaRPr lang="en-US" sz="1500" spc="-7" dirty="0">
            <a:latin typeface="+mn-lt"/>
            <a:cs typeface="Tahoma"/>
          </a:endParaRPr>
        </a:p>
      </dgm:t>
    </dgm:pt>
    <dgm:pt modelId="{A28AE20D-053D-4D3E-99AD-EFB9BAC6B0AC}" type="parTrans" cxnId="{7A5C45D9-35A6-4686-A234-74DA2C090C1A}">
      <dgm:prSet/>
      <dgm:spPr/>
      <dgm:t>
        <a:bodyPr/>
        <a:lstStyle/>
        <a:p>
          <a:endParaRPr lang="en-US"/>
        </a:p>
      </dgm:t>
    </dgm:pt>
    <dgm:pt modelId="{A63FAD25-2FF3-48C1-BCCE-E890042B3A27}" type="sibTrans" cxnId="{7A5C45D9-35A6-4686-A234-74DA2C090C1A}">
      <dgm:prSet/>
      <dgm:spPr/>
      <dgm:t>
        <a:bodyPr/>
        <a:lstStyle/>
        <a:p>
          <a:endParaRPr lang="en-US"/>
        </a:p>
      </dgm:t>
    </dgm:pt>
    <dgm:pt modelId="{06B1079B-6B97-47A4-A96C-F13FE8514C65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01FD00F6-0031-4999-821F-1B3429ABA832}" type="parTrans" cxnId="{E8DE2111-E277-4677-B3C8-646B72055D86}">
      <dgm:prSet/>
      <dgm:spPr/>
      <dgm:t>
        <a:bodyPr/>
        <a:lstStyle/>
        <a:p>
          <a:endParaRPr lang="en-US"/>
        </a:p>
      </dgm:t>
    </dgm:pt>
    <dgm:pt modelId="{D7D07E76-EC80-445E-B29F-D2EB423991AC}" type="sibTrans" cxnId="{E8DE2111-E277-4677-B3C8-646B72055D86}">
      <dgm:prSet/>
      <dgm:spPr/>
      <dgm:t>
        <a:bodyPr/>
        <a:lstStyle/>
        <a:p>
          <a:endParaRPr lang="en-US"/>
        </a:p>
      </dgm:t>
    </dgm:pt>
    <dgm:pt modelId="{FDE76D46-0DAC-43D0-916C-6B9D1B5CED72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Injectables</a:t>
          </a:r>
          <a:endParaRPr lang="en-US" sz="1500" spc="-7" dirty="0">
            <a:latin typeface="+mn-lt"/>
            <a:cs typeface="Tahoma"/>
          </a:endParaRPr>
        </a:p>
      </dgm:t>
    </dgm:pt>
    <dgm:pt modelId="{3A50E0E0-B76A-49A4-B61B-24E4FC41A159}" type="parTrans" cxnId="{792BD352-8011-47F4-907C-2F7F413F36F2}">
      <dgm:prSet/>
      <dgm:spPr/>
      <dgm:t>
        <a:bodyPr/>
        <a:lstStyle/>
        <a:p>
          <a:endParaRPr lang="en-US"/>
        </a:p>
      </dgm:t>
    </dgm:pt>
    <dgm:pt modelId="{BF1D224B-88CD-4111-9D37-A7BB156EA369}" type="sibTrans" cxnId="{792BD352-8011-47F4-907C-2F7F413F36F2}">
      <dgm:prSet/>
      <dgm:spPr/>
      <dgm:t>
        <a:bodyPr/>
        <a:lstStyle/>
        <a:p>
          <a:endParaRPr lang="en-US"/>
        </a:p>
      </dgm:t>
    </dgm:pt>
    <dgm:pt modelId="{30C5C173-8723-45E3-A2BF-C2F5B53B7EA2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0E111769-5F45-4EC2-89AB-F4CA8B60F118}" type="parTrans" cxnId="{6D104C3C-8DAE-4FCB-94E8-3062AD88A324}">
      <dgm:prSet/>
      <dgm:spPr/>
      <dgm:t>
        <a:bodyPr/>
        <a:lstStyle/>
        <a:p>
          <a:endParaRPr lang="en-US"/>
        </a:p>
      </dgm:t>
    </dgm:pt>
    <dgm:pt modelId="{F8ACC022-557B-4171-B03A-6D14C5E80C97}" type="sibTrans" cxnId="{6D104C3C-8DAE-4FCB-94E8-3062AD88A324}">
      <dgm:prSet/>
      <dgm:spPr/>
      <dgm:t>
        <a:bodyPr/>
        <a:lstStyle/>
        <a:p>
          <a:endParaRPr lang="en-US"/>
        </a:p>
      </dgm:t>
    </dgm:pt>
    <dgm:pt modelId="{2C1E2939-2768-467D-A2C9-F11725535E05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Catheter care</a:t>
          </a:r>
          <a:endParaRPr lang="en-US" sz="1500" spc="-7" dirty="0">
            <a:latin typeface="+mn-lt"/>
            <a:cs typeface="Tahoma"/>
          </a:endParaRPr>
        </a:p>
      </dgm:t>
    </dgm:pt>
    <dgm:pt modelId="{71690A0F-0256-4643-B7AC-E3AD3574EBE5}" type="parTrans" cxnId="{3342DE49-0C1D-4082-881D-6B39D7D1F8DA}">
      <dgm:prSet/>
      <dgm:spPr/>
      <dgm:t>
        <a:bodyPr/>
        <a:lstStyle/>
        <a:p>
          <a:endParaRPr lang="en-US"/>
        </a:p>
      </dgm:t>
    </dgm:pt>
    <dgm:pt modelId="{D2BCC770-44EB-44AF-9038-C0482BBB0C0A}" type="sibTrans" cxnId="{3342DE49-0C1D-4082-881D-6B39D7D1F8DA}">
      <dgm:prSet/>
      <dgm:spPr/>
      <dgm:t>
        <a:bodyPr/>
        <a:lstStyle/>
        <a:p>
          <a:endParaRPr lang="en-US"/>
        </a:p>
      </dgm:t>
    </dgm:pt>
    <dgm:pt modelId="{618FB50E-5E41-4BAD-B71A-140B0362496A}">
      <dgm:prSet custT="1"/>
      <dgm:spPr/>
      <dgm:t>
        <a:bodyPr/>
        <a:lstStyle/>
        <a:p>
          <a:endParaRPr lang="en-US" sz="1500" spc="-7" dirty="0">
            <a:latin typeface="+mn-lt"/>
            <a:cs typeface="Tahoma"/>
          </a:endParaRPr>
        </a:p>
      </dgm:t>
    </dgm:pt>
    <dgm:pt modelId="{1F803E43-938D-4E83-BA5D-2ECEACADDEB3}" type="parTrans" cxnId="{5F22C509-1D72-45E0-87C5-A22BC07AD705}">
      <dgm:prSet/>
      <dgm:spPr/>
      <dgm:t>
        <a:bodyPr/>
        <a:lstStyle/>
        <a:p>
          <a:endParaRPr lang="en-US"/>
        </a:p>
      </dgm:t>
    </dgm:pt>
    <dgm:pt modelId="{1D4A6F04-7825-4394-A355-A9C7CC71A336}" type="sibTrans" cxnId="{5F22C509-1D72-45E0-87C5-A22BC07AD705}">
      <dgm:prSet/>
      <dgm:spPr/>
      <dgm:t>
        <a:bodyPr/>
        <a:lstStyle/>
        <a:p>
          <a:endParaRPr lang="en-US"/>
        </a:p>
      </dgm:t>
    </dgm:pt>
    <dgm:pt modelId="{8F08D0B4-E214-433E-A716-3DBB6132EEC0}">
      <dgm:prSet custT="1"/>
      <dgm:spPr/>
      <dgm:t>
        <a:bodyPr/>
        <a:lstStyle/>
        <a:p>
          <a:r>
            <a:rPr lang="en-US" sz="1500" spc="-7">
              <a:latin typeface="+mn-lt"/>
              <a:cs typeface="Tahoma"/>
            </a:rPr>
            <a:t>Oxygen Therapy Monitoring</a:t>
          </a:r>
          <a:endParaRPr lang="en-US" sz="1500" dirty="0">
            <a:latin typeface="+mn-lt"/>
            <a:cs typeface="Tahoma"/>
          </a:endParaRPr>
        </a:p>
      </dgm:t>
    </dgm:pt>
    <dgm:pt modelId="{EE385C20-8090-4CB5-BCA6-6D9AAB4E1810}" type="parTrans" cxnId="{62198ED7-0A42-495A-8564-A7DBF2D8DAA6}">
      <dgm:prSet/>
      <dgm:spPr/>
      <dgm:t>
        <a:bodyPr/>
        <a:lstStyle/>
        <a:p>
          <a:endParaRPr lang="en-US"/>
        </a:p>
      </dgm:t>
    </dgm:pt>
    <dgm:pt modelId="{6AC57BB9-9DFD-4F06-A1ED-1EE3B8D7E183}" type="sibTrans" cxnId="{62198ED7-0A42-495A-8564-A7DBF2D8DAA6}">
      <dgm:prSet/>
      <dgm:spPr/>
      <dgm:t>
        <a:bodyPr/>
        <a:lstStyle/>
        <a:p>
          <a:endParaRPr lang="en-US"/>
        </a:p>
      </dgm:t>
    </dgm:pt>
    <dgm:pt modelId="{B789A0E6-3882-4D68-B6D7-052790385245}">
      <dgm:prSet custT="1"/>
      <dgm:spPr/>
      <dgm:t>
        <a:bodyPr/>
        <a:lstStyle/>
        <a:p>
          <a:endParaRPr lang="en-US" sz="1500" dirty="0">
            <a:latin typeface="+mn-lt"/>
          </a:endParaRPr>
        </a:p>
      </dgm:t>
    </dgm:pt>
    <dgm:pt modelId="{18EB175E-D59F-433B-AFAF-419A3467C641}" type="parTrans" cxnId="{FCC5F3E6-1398-4CC4-A5B0-2262A34929BB}">
      <dgm:prSet/>
      <dgm:spPr/>
      <dgm:t>
        <a:bodyPr/>
        <a:lstStyle/>
        <a:p>
          <a:endParaRPr lang="en-US"/>
        </a:p>
      </dgm:t>
    </dgm:pt>
    <dgm:pt modelId="{A054957E-711D-468E-8F6A-FDA70EAE7F81}" type="sibTrans" cxnId="{FCC5F3E6-1398-4CC4-A5B0-2262A34929BB}">
      <dgm:prSet/>
      <dgm:spPr/>
      <dgm:t>
        <a:bodyPr/>
        <a:lstStyle/>
        <a:p>
          <a:endParaRPr lang="en-US"/>
        </a:p>
      </dgm:t>
    </dgm:pt>
    <dgm:pt modelId="{45FDF4A4-B88C-4EF5-8D25-477EB616E310}">
      <dgm:prSet custT="1"/>
      <dgm:spPr/>
      <dgm:t>
        <a:bodyPr/>
        <a:lstStyle/>
        <a:p>
          <a:endParaRPr lang="en-US" sz="1500" dirty="0">
            <a:latin typeface="+mn-lt"/>
          </a:endParaRPr>
        </a:p>
      </dgm:t>
    </dgm:pt>
    <dgm:pt modelId="{C8633705-7D94-44DF-889D-8BA5D42F08A4}" type="parTrans" cxnId="{665C6368-F958-4D4F-81CF-327EEB683A8B}">
      <dgm:prSet/>
      <dgm:spPr/>
      <dgm:t>
        <a:bodyPr/>
        <a:lstStyle/>
        <a:p>
          <a:endParaRPr lang="en-US"/>
        </a:p>
      </dgm:t>
    </dgm:pt>
    <dgm:pt modelId="{372837E0-8E4F-4CD2-81A7-9CFB139CB690}" type="sibTrans" cxnId="{665C6368-F958-4D4F-81CF-327EEB683A8B}">
      <dgm:prSet/>
      <dgm:spPr/>
      <dgm:t>
        <a:bodyPr/>
        <a:lstStyle/>
        <a:p>
          <a:endParaRPr lang="en-US"/>
        </a:p>
      </dgm:t>
    </dgm:pt>
    <dgm:pt modelId="{E6829173-345E-4A46-AAF0-065C8459E82B}">
      <dgm:prSet custT="1"/>
      <dgm:spPr/>
      <dgm:t>
        <a:bodyPr/>
        <a:lstStyle/>
        <a:p>
          <a:endParaRPr lang="en-US" sz="1500" dirty="0">
            <a:latin typeface="+mn-lt"/>
          </a:endParaRPr>
        </a:p>
      </dgm:t>
    </dgm:pt>
    <dgm:pt modelId="{9E342A7B-D715-423B-945F-FDEF93568D74}" type="parTrans" cxnId="{1C8C58F7-64AE-4338-81F2-7845E45A0EB8}">
      <dgm:prSet/>
      <dgm:spPr/>
      <dgm:t>
        <a:bodyPr/>
        <a:lstStyle/>
        <a:p>
          <a:endParaRPr lang="en-US"/>
        </a:p>
      </dgm:t>
    </dgm:pt>
    <dgm:pt modelId="{C053EEEC-DBC1-4572-9EFE-E3A442B56AF4}" type="sibTrans" cxnId="{1C8C58F7-64AE-4338-81F2-7845E45A0EB8}">
      <dgm:prSet/>
      <dgm:spPr/>
      <dgm:t>
        <a:bodyPr/>
        <a:lstStyle/>
        <a:p>
          <a:endParaRPr lang="en-US"/>
        </a:p>
      </dgm:t>
    </dgm:pt>
    <dgm:pt modelId="{7BD47602-BFEE-41C5-8A85-F8DC9F132528}" type="pres">
      <dgm:prSet presAssocID="{6C846239-FF1E-47B3-AFBB-AA6A09ECE3BB}" presName="Name0" presStyleCnt="0">
        <dgm:presLayoutVars>
          <dgm:dir/>
          <dgm:animLvl val="lvl"/>
          <dgm:resizeHandles val="exact"/>
        </dgm:presLayoutVars>
      </dgm:prSet>
      <dgm:spPr/>
    </dgm:pt>
    <dgm:pt modelId="{F01954AD-C653-4BDF-9954-FE84AEECCE14}" type="pres">
      <dgm:prSet presAssocID="{3A41CE3B-E211-4CD0-AFF9-EC365E75B66E}" presName="composite" presStyleCnt="0"/>
      <dgm:spPr/>
    </dgm:pt>
    <dgm:pt modelId="{7D7334FF-EB1E-4D06-8F83-29F41C4CB5B5}" type="pres">
      <dgm:prSet presAssocID="{3A41CE3B-E211-4CD0-AFF9-EC365E75B66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2F4ACEB-8B60-40C5-B6F8-E36D741CDF36}" type="pres">
      <dgm:prSet presAssocID="{3A41CE3B-E211-4CD0-AFF9-EC365E75B66E}" presName="desTx" presStyleLbl="alignAccFollowNode1" presStyleIdx="0" presStyleCnt="4">
        <dgm:presLayoutVars>
          <dgm:bulletEnabled val="1"/>
        </dgm:presLayoutVars>
      </dgm:prSet>
      <dgm:spPr/>
    </dgm:pt>
    <dgm:pt modelId="{108C547A-C469-4F85-B5B6-FB9BF3DAC244}" type="pres">
      <dgm:prSet presAssocID="{05D161FA-2F62-40DB-BB43-9E636F2BBC6C}" presName="space" presStyleCnt="0"/>
      <dgm:spPr/>
    </dgm:pt>
    <dgm:pt modelId="{FB70A86C-37BB-44DC-9956-E02961F4BFA5}" type="pres">
      <dgm:prSet presAssocID="{3F3BD8A1-5D46-411E-89F6-418C6EE081CB}" presName="composite" presStyleCnt="0"/>
      <dgm:spPr/>
    </dgm:pt>
    <dgm:pt modelId="{C4673277-3F78-4BEE-8F1F-1AFE0F61AC58}" type="pres">
      <dgm:prSet presAssocID="{3F3BD8A1-5D46-411E-89F6-418C6EE081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D80590A-00F1-4E7F-8B6B-29AB365AD015}" type="pres">
      <dgm:prSet presAssocID="{3F3BD8A1-5D46-411E-89F6-418C6EE081CB}" presName="desTx" presStyleLbl="alignAccFollowNode1" presStyleIdx="1" presStyleCnt="4">
        <dgm:presLayoutVars>
          <dgm:bulletEnabled val="1"/>
        </dgm:presLayoutVars>
      </dgm:prSet>
      <dgm:spPr/>
    </dgm:pt>
    <dgm:pt modelId="{BB6B6C54-48B3-4118-A07C-E0AB0D76A5C8}" type="pres">
      <dgm:prSet presAssocID="{F567917D-9BB3-46C2-8F93-9E083262CD8D}" presName="space" presStyleCnt="0"/>
      <dgm:spPr/>
    </dgm:pt>
    <dgm:pt modelId="{2EC6F446-2F07-4D44-9D24-4F151280876B}" type="pres">
      <dgm:prSet presAssocID="{E7986256-C192-4FB7-8788-7072C18A1D78}" presName="composite" presStyleCnt="0"/>
      <dgm:spPr/>
    </dgm:pt>
    <dgm:pt modelId="{A01B3ED7-43C8-4C3C-AF1E-8003A6ED0A39}" type="pres">
      <dgm:prSet presAssocID="{E7986256-C192-4FB7-8788-7072C18A1D7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ABEF1E5-AD90-4941-AB20-2906D970A449}" type="pres">
      <dgm:prSet presAssocID="{E7986256-C192-4FB7-8788-7072C18A1D78}" presName="desTx" presStyleLbl="alignAccFollowNode1" presStyleIdx="2" presStyleCnt="4">
        <dgm:presLayoutVars>
          <dgm:bulletEnabled val="1"/>
        </dgm:presLayoutVars>
      </dgm:prSet>
      <dgm:spPr/>
    </dgm:pt>
    <dgm:pt modelId="{FDCA32D3-1D08-41E0-A9CD-0C9A0426E723}" type="pres">
      <dgm:prSet presAssocID="{A7DF56E8-ECD4-4E32-97B1-1FC126A3E8B9}" presName="space" presStyleCnt="0"/>
      <dgm:spPr/>
    </dgm:pt>
    <dgm:pt modelId="{E62B09BE-E621-4E67-B3D4-B866B39100D4}" type="pres">
      <dgm:prSet presAssocID="{463D4E15-A227-4F2C-92E8-CB25F90D83D0}" presName="composite" presStyleCnt="0"/>
      <dgm:spPr/>
    </dgm:pt>
    <dgm:pt modelId="{E9DC176B-8213-4E91-BBBC-322BD4EE9482}" type="pres">
      <dgm:prSet presAssocID="{463D4E15-A227-4F2C-92E8-CB25F90D83D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1961F55-3407-4B97-A566-3B3DC22CFEA7}" type="pres">
      <dgm:prSet presAssocID="{463D4E15-A227-4F2C-92E8-CB25F90D83D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3B66409-7FD7-4693-BB94-92E6C20D1DA8}" srcId="{E7986256-C192-4FB7-8788-7072C18A1D78}" destId="{3497429A-9458-438D-87C2-6DC4FAC3EFEA}" srcOrd="5" destOrd="0" parTransId="{4EDA8050-21B3-48C1-8D36-3F8EF9FDEABD}" sibTransId="{C5A6E4C2-85C0-4C1C-8965-CCF24CEF051E}"/>
    <dgm:cxn modelId="{5F22C509-1D72-45E0-87C5-A22BC07AD705}" srcId="{E7986256-C192-4FB7-8788-7072C18A1D78}" destId="{618FB50E-5E41-4BAD-B71A-140B0362496A}" srcOrd="13" destOrd="0" parTransId="{1F803E43-938D-4E83-BA5D-2ECEACADDEB3}" sibTransId="{1D4A6F04-7825-4394-A355-A9C7CC71A336}"/>
    <dgm:cxn modelId="{061F590B-017E-4F88-9A08-0DEE0C4788C5}" type="presOf" srcId="{9A278BF6-93A2-497A-9E15-57674CA595C2}" destId="{E1961F55-3407-4B97-A566-3B3DC22CFEA7}" srcOrd="0" destOrd="7" presId="urn:microsoft.com/office/officeart/2005/8/layout/hList1"/>
    <dgm:cxn modelId="{E8DE2111-E277-4677-B3C8-646B72055D86}" srcId="{E7986256-C192-4FB7-8788-7072C18A1D78}" destId="{06B1079B-6B97-47A4-A96C-F13FE8514C65}" srcOrd="9" destOrd="0" parTransId="{01FD00F6-0031-4999-821F-1B3429ABA832}" sibTransId="{D7D07E76-EC80-445E-B29F-D2EB423991AC}"/>
    <dgm:cxn modelId="{8AB23F15-64E1-4137-9967-A13E634C6E86}" srcId="{463D4E15-A227-4F2C-92E8-CB25F90D83D0}" destId="{9A278BF6-93A2-497A-9E15-57674CA595C2}" srcOrd="7" destOrd="0" parTransId="{25EFA967-ADCB-41CB-B292-077FFF57DB4D}" sibTransId="{5B0B3795-2E2A-45D8-A2CB-7F9B22F3D30E}"/>
    <dgm:cxn modelId="{27EA7319-E9BC-4C5E-8982-900360FE0540}" type="presOf" srcId="{97CCB3D6-64A8-4A11-84F6-C31B3F8AB4AD}" destId="{EABEF1E5-AD90-4941-AB20-2906D970A449}" srcOrd="0" destOrd="2" presId="urn:microsoft.com/office/officeart/2005/8/layout/hList1"/>
    <dgm:cxn modelId="{F248A11C-4775-4BE9-96EE-FEB51F75875C}" type="presOf" srcId="{6F253085-D92A-47E1-BB10-587D562EA3B6}" destId="{3D80590A-00F1-4E7F-8B6B-29AB365AD015}" srcOrd="0" destOrd="1" presId="urn:microsoft.com/office/officeart/2005/8/layout/hList1"/>
    <dgm:cxn modelId="{0EBED91F-AD04-49AC-A44E-EAFB64D17C6C}" type="presOf" srcId="{B16C9D44-099A-4628-AEA7-7B9E8571D42F}" destId="{EABEF1E5-AD90-4941-AB20-2906D970A449}" srcOrd="0" destOrd="1" presId="urn:microsoft.com/office/officeart/2005/8/layout/hList1"/>
    <dgm:cxn modelId="{907BFE25-415E-4CFF-B538-303A2AC75784}" srcId="{3F3BD8A1-5D46-411E-89F6-418C6EE081CB}" destId="{D4A40F2C-1996-4004-8AB7-F1C958861B72}" srcOrd="3" destOrd="0" parTransId="{43A10614-C584-4BB4-BF9C-BDD7EAE82FAE}" sibTransId="{50A5C84C-C213-40D7-AA67-F22E6F60A4EA}"/>
    <dgm:cxn modelId="{6312D726-23FE-4BB5-965C-1A0AC6924C4F}" type="presOf" srcId="{30C5C173-8723-45E3-A2BF-C2F5B53B7EA2}" destId="{EABEF1E5-AD90-4941-AB20-2906D970A449}" srcOrd="0" destOrd="11" presId="urn:microsoft.com/office/officeart/2005/8/layout/hList1"/>
    <dgm:cxn modelId="{7F2F7E27-5D19-4E88-B01C-35A1408DA1F5}" srcId="{3F3BD8A1-5D46-411E-89F6-418C6EE081CB}" destId="{FA3340E4-82EF-4B80-9388-0CD5959EBB9D}" srcOrd="4" destOrd="0" parTransId="{F270FA5E-A525-489E-9ED1-68D96E25D00D}" sibTransId="{47E891CE-DD54-4AF1-AE24-658C337372E7}"/>
    <dgm:cxn modelId="{7316DD30-EFDB-403F-AB46-BC2E1A367A95}" srcId="{463D4E15-A227-4F2C-92E8-CB25F90D83D0}" destId="{B0B88EA5-7B82-4B0B-B2A2-FAE84455F289}" srcOrd="4" destOrd="0" parTransId="{E361071D-27A1-4532-89C8-CA0CA4890546}" sibTransId="{C84F828D-E733-461A-B787-B4CCB98886E0}"/>
    <dgm:cxn modelId="{4371FD38-860E-42AB-986D-10361688D957}" type="presOf" srcId="{6C846239-FF1E-47B3-AFBB-AA6A09ECE3BB}" destId="{7BD47602-BFEE-41C5-8A85-F8DC9F132528}" srcOrd="0" destOrd="0" presId="urn:microsoft.com/office/officeart/2005/8/layout/hList1"/>
    <dgm:cxn modelId="{6273AA3B-0EF0-4357-A332-E673820C943A}" type="presOf" srcId="{E6829173-345E-4A46-AAF0-065C8459E82B}" destId="{E2F4ACEB-8B60-40C5-B6F8-E36D741CDF36}" srcOrd="0" destOrd="5" presId="urn:microsoft.com/office/officeart/2005/8/layout/hList1"/>
    <dgm:cxn modelId="{D30F483C-7D17-43A5-85D1-310344867C97}" type="presOf" srcId="{B789A0E6-3882-4D68-B6D7-052790385245}" destId="{E2F4ACEB-8B60-40C5-B6F8-E36D741CDF36}" srcOrd="0" destOrd="1" presId="urn:microsoft.com/office/officeart/2005/8/layout/hList1"/>
    <dgm:cxn modelId="{6D104C3C-8DAE-4FCB-94E8-3062AD88A324}" srcId="{E7986256-C192-4FB7-8788-7072C18A1D78}" destId="{30C5C173-8723-45E3-A2BF-C2F5B53B7EA2}" srcOrd="11" destOrd="0" parTransId="{0E111769-5F45-4EC2-89AB-F4CA8B60F118}" sibTransId="{F8ACC022-557B-4171-B03A-6D14C5E80C97}"/>
    <dgm:cxn modelId="{D2780E5F-0438-4F98-97AF-C058D83A2F9F}" type="presOf" srcId="{7D0BCE3B-CA52-44BE-9ABF-9FDB5DECA33D}" destId="{E1961F55-3407-4B97-A566-3B3DC22CFEA7}" srcOrd="0" destOrd="9" presId="urn:microsoft.com/office/officeart/2005/8/layout/hList1"/>
    <dgm:cxn modelId="{29C7BE60-4E3F-4149-B763-1243169C6655}" type="presOf" srcId="{B0B88EA5-7B82-4B0B-B2A2-FAE84455F289}" destId="{E1961F55-3407-4B97-A566-3B3DC22CFEA7}" srcOrd="0" destOrd="4" presId="urn:microsoft.com/office/officeart/2005/8/layout/hList1"/>
    <dgm:cxn modelId="{2919AB63-BF9B-4D0D-AAD6-62F4EB2B5308}" srcId="{3A41CE3B-E211-4CD0-AFF9-EC365E75B66E}" destId="{F86F00AD-87A4-4FF3-9DFC-A27EB0164066}" srcOrd="4" destOrd="0" parTransId="{144BECBE-AD5E-45FD-B4D4-D3B3F74F7C98}" sibTransId="{4ADE4F99-324E-45A9-AAAC-F23E434CED18}"/>
    <dgm:cxn modelId="{71897F64-8615-43A5-8722-F8C2D7BCCAB6}" srcId="{E7986256-C192-4FB7-8788-7072C18A1D78}" destId="{516055F9-C96E-4D47-AD7B-E4E0FFB2A205}" srcOrd="6" destOrd="0" parTransId="{761BF6B7-5CE6-4B3D-82D0-E74BFA17EA57}" sibTransId="{F70BA463-D0DB-4C52-9C1C-543EE3312D32}"/>
    <dgm:cxn modelId="{A0D2AF64-9CAE-4FDE-9AEF-613360213BCF}" srcId="{6C846239-FF1E-47B3-AFBB-AA6A09ECE3BB}" destId="{463D4E15-A227-4F2C-92E8-CB25F90D83D0}" srcOrd="3" destOrd="0" parTransId="{B4C1CC16-B93A-467C-81E0-EDD49520828F}" sibTransId="{116A1246-13DA-464A-B25B-D0AD7C4A548F}"/>
    <dgm:cxn modelId="{96973967-B82F-49D7-9A3B-7B54D3D31F07}" srcId="{463D4E15-A227-4F2C-92E8-CB25F90D83D0}" destId="{320F0E87-80FB-4B6E-9B0B-DB160D86971A}" srcOrd="2" destOrd="0" parTransId="{23FB6B5A-6EBA-499D-B7BF-4BC317A0440A}" sibTransId="{E8CAA066-A77D-4232-894F-0CB6FA13C6CF}"/>
    <dgm:cxn modelId="{665C6368-F958-4D4F-81CF-327EEB683A8B}" srcId="{3A41CE3B-E211-4CD0-AFF9-EC365E75B66E}" destId="{45FDF4A4-B88C-4EF5-8D25-477EB616E310}" srcOrd="3" destOrd="0" parTransId="{C8633705-7D94-44DF-889D-8BA5D42F08A4}" sibTransId="{372837E0-8E4F-4CD2-81A7-9CFB139CB690}"/>
    <dgm:cxn modelId="{D6F23469-2548-4BAB-ACBC-59C62591F782}" type="presOf" srcId="{F86F00AD-87A4-4FF3-9DFC-A27EB0164066}" destId="{E2F4ACEB-8B60-40C5-B6F8-E36D741CDF36}" srcOrd="0" destOrd="4" presId="urn:microsoft.com/office/officeart/2005/8/layout/hList1"/>
    <dgm:cxn modelId="{3342DE49-0C1D-4082-881D-6B39D7D1F8DA}" srcId="{E7986256-C192-4FB7-8788-7072C18A1D78}" destId="{2C1E2939-2768-467D-A2C9-F11725535E05}" srcOrd="12" destOrd="0" parTransId="{71690A0F-0256-4643-B7AC-E3AD3574EBE5}" sibTransId="{D2BCC770-44EB-44AF-9038-C0482BBB0C0A}"/>
    <dgm:cxn modelId="{01E24B6A-4FC5-4D04-B621-456ADFDE96DF}" srcId="{463D4E15-A227-4F2C-92E8-CB25F90D83D0}" destId="{24DADD8A-4CD3-41ED-8C77-B3494AF84380}" srcOrd="8" destOrd="0" parTransId="{612A1687-34E7-4D98-9088-1E97CBE0E31D}" sibTransId="{86C7E49E-21E5-4ED0-A714-4F536F192188}"/>
    <dgm:cxn modelId="{87981C6B-55CD-4300-8802-74EF3FE41783}" type="presOf" srcId="{D12650F5-B32E-4C7D-A554-CCFEFE7067D7}" destId="{EABEF1E5-AD90-4941-AB20-2906D970A449}" srcOrd="0" destOrd="0" presId="urn:microsoft.com/office/officeart/2005/8/layout/hList1"/>
    <dgm:cxn modelId="{2FF4454B-7B76-4366-B5BA-B256128DA1C8}" type="presOf" srcId="{FA3340E4-82EF-4B80-9388-0CD5959EBB9D}" destId="{3D80590A-00F1-4E7F-8B6B-29AB365AD015}" srcOrd="0" destOrd="4" presId="urn:microsoft.com/office/officeart/2005/8/layout/hList1"/>
    <dgm:cxn modelId="{6A97694B-080F-4230-ABBC-BF38D214DEA1}" type="presOf" srcId="{E7986256-C192-4FB7-8788-7072C18A1D78}" destId="{A01B3ED7-43C8-4C3C-AF1E-8003A6ED0A39}" srcOrd="0" destOrd="0" presId="urn:microsoft.com/office/officeart/2005/8/layout/hList1"/>
    <dgm:cxn modelId="{0FB19B4B-EBCF-417E-90AE-17F7C9E75B81}" srcId="{3A41CE3B-E211-4CD0-AFF9-EC365E75B66E}" destId="{14BCDBA6-6A84-41AF-A5BE-37F819E73331}" srcOrd="6" destOrd="0" parTransId="{2C13253A-D639-4172-8BE6-0BA5E85EA1DB}" sibTransId="{D754A76F-ECED-49A0-BCC8-7B36528B386B}"/>
    <dgm:cxn modelId="{764EBE4C-BA3A-4929-9488-2632B45333D8}" srcId="{3F3BD8A1-5D46-411E-89F6-418C6EE081CB}" destId="{6F253085-D92A-47E1-BB10-587D562EA3B6}" srcOrd="1" destOrd="0" parTransId="{7E0F874A-D55C-4B1E-B65F-25A9A54422C3}" sibTransId="{2057DC12-8604-48EB-97B0-0C6BF9B9CA98}"/>
    <dgm:cxn modelId="{7F8B216F-34D1-4DF9-8ACE-B33602437B8B}" type="presOf" srcId="{06B1079B-6B97-47A4-A96C-F13FE8514C65}" destId="{EABEF1E5-AD90-4941-AB20-2906D970A449}" srcOrd="0" destOrd="9" presId="urn:microsoft.com/office/officeart/2005/8/layout/hList1"/>
    <dgm:cxn modelId="{6A3B0B51-C046-4D8A-89D7-FCDB04AE2E9B}" type="presOf" srcId="{320F0E87-80FB-4B6E-9B0B-DB160D86971A}" destId="{E1961F55-3407-4B97-A566-3B3DC22CFEA7}" srcOrd="0" destOrd="2" presId="urn:microsoft.com/office/officeart/2005/8/layout/hList1"/>
    <dgm:cxn modelId="{A6454F52-2250-4018-B1A7-441F1430BD8E}" type="presOf" srcId="{618FB50E-5E41-4BAD-B71A-140B0362496A}" destId="{EABEF1E5-AD90-4941-AB20-2906D970A449}" srcOrd="0" destOrd="13" presId="urn:microsoft.com/office/officeart/2005/8/layout/hList1"/>
    <dgm:cxn modelId="{29D17772-7D4F-4D0B-93BF-A6B4C1194059}" srcId="{E7986256-C192-4FB7-8788-7072C18A1D78}" destId="{B16C9D44-099A-4628-AEA7-7B9E8571D42F}" srcOrd="1" destOrd="0" parTransId="{2189553A-169C-4F62-8D14-F07C72BE9D8A}" sibTransId="{A564D1B8-719E-4F90-94DA-BF4A9A68DE0A}"/>
    <dgm:cxn modelId="{549D9D52-B69F-4C53-AE05-39096962758F}" type="presOf" srcId="{433D9A2E-AFE4-4593-BB7E-03991935BD4A}" destId="{EABEF1E5-AD90-4941-AB20-2906D970A449}" srcOrd="0" destOrd="7" presId="urn:microsoft.com/office/officeart/2005/8/layout/hList1"/>
    <dgm:cxn modelId="{7037CB52-A59D-4079-B19C-CF97BD967DCC}" type="presOf" srcId="{463D4E15-A227-4F2C-92E8-CB25F90D83D0}" destId="{E9DC176B-8213-4E91-BBBC-322BD4EE9482}" srcOrd="0" destOrd="0" presId="urn:microsoft.com/office/officeart/2005/8/layout/hList1"/>
    <dgm:cxn modelId="{792BD352-8011-47F4-907C-2F7F413F36F2}" srcId="{E7986256-C192-4FB7-8788-7072C18A1D78}" destId="{FDE76D46-0DAC-43D0-916C-6B9D1B5CED72}" srcOrd="10" destOrd="0" parTransId="{3A50E0E0-B76A-49A4-B61B-24E4FC41A159}" sibTransId="{BF1D224B-88CD-4111-9D37-A7BB156EA369}"/>
    <dgm:cxn modelId="{35089353-6E48-4902-85BF-5294541DC116}" type="presOf" srcId="{E1182370-A1BA-463F-8604-25509A39A60F}" destId="{EABEF1E5-AD90-4941-AB20-2906D970A449}" srcOrd="0" destOrd="3" presId="urn:microsoft.com/office/officeart/2005/8/layout/hList1"/>
    <dgm:cxn modelId="{BF4ED978-FCC7-4B74-B461-E35B0B1798B9}" type="presOf" srcId="{9C9E10AF-65AE-4AC4-A307-9B965304249E}" destId="{E2F4ACEB-8B60-40C5-B6F8-E36D741CDF36}" srcOrd="0" destOrd="2" presId="urn:microsoft.com/office/officeart/2005/8/layout/hList1"/>
    <dgm:cxn modelId="{DC38E478-7CD8-48A9-B449-88148E7B5B06}" srcId="{463D4E15-A227-4F2C-92E8-CB25F90D83D0}" destId="{81C427D5-FF60-49A5-B112-228E2A091D1F}" srcOrd="0" destOrd="0" parTransId="{C0AE7983-9FB7-4E2A-85CC-A6C1B69FFCD7}" sibTransId="{557ACE54-9ECC-4311-9C43-43C8E9B8D7E4}"/>
    <dgm:cxn modelId="{4E8C0679-1D40-4BE8-BDC6-CE0D1D56C039}" type="presOf" srcId="{FF70927C-21BB-49CC-B715-4731CEB8A24E}" destId="{E1961F55-3407-4B97-A566-3B3DC22CFEA7}" srcOrd="0" destOrd="3" presId="urn:microsoft.com/office/officeart/2005/8/layout/hList1"/>
    <dgm:cxn modelId="{6F880981-775C-4F16-B8DF-2D9F8CA5B016}" srcId="{463D4E15-A227-4F2C-92E8-CB25F90D83D0}" destId="{FF70927C-21BB-49CC-B715-4731CEB8A24E}" srcOrd="3" destOrd="0" parTransId="{7F8E54AB-4EB6-4DBE-BE0B-3BF03DF7AAFB}" sibTransId="{7E1CF6B7-904C-4384-8C9F-5900E5142A07}"/>
    <dgm:cxn modelId="{5870B583-5517-4A5C-BE81-BE5A0C0BE8FD}" type="presOf" srcId="{14BCDBA6-6A84-41AF-A5BE-37F819E73331}" destId="{E2F4ACEB-8B60-40C5-B6F8-E36D741CDF36}" srcOrd="0" destOrd="6" presId="urn:microsoft.com/office/officeart/2005/8/layout/hList1"/>
    <dgm:cxn modelId="{E37FDA89-D5C1-4BCA-A2B4-FE9C2CAADA88}" type="presOf" srcId="{3497429A-9458-438D-87C2-6DC4FAC3EFEA}" destId="{EABEF1E5-AD90-4941-AB20-2906D970A449}" srcOrd="0" destOrd="5" presId="urn:microsoft.com/office/officeart/2005/8/layout/hList1"/>
    <dgm:cxn modelId="{56B42B8A-4822-4348-B575-8B4AC896DC65}" srcId="{463D4E15-A227-4F2C-92E8-CB25F90D83D0}" destId="{56D662C2-F859-419B-9D26-E99872426FB7}" srcOrd="6" destOrd="0" parTransId="{40CF76F3-3D3D-4560-A1E0-76AFD5901EBF}" sibTransId="{45110783-0132-4301-A981-C56B164A0D37}"/>
    <dgm:cxn modelId="{71809190-2DFA-4AA9-9A95-7713F129D4E2}" srcId="{463D4E15-A227-4F2C-92E8-CB25F90D83D0}" destId="{C99E3E77-FE09-49C6-A563-E056E6AD1CC3}" srcOrd="11" destOrd="0" parTransId="{1F074192-CCE8-4246-A0B4-6A1D75F8159E}" sibTransId="{43D5FF93-F6A5-4066-95DC-7BEE9F6D6D08}"/>
    <dgm:cxn modelId="{149F9190-D880-4B35-830F-F94DE6DFD6E0}" srcId="{3F3BD8A1-5D46-411E-89F6-418C6EE081CB}" destId="{1BA740B4-03CF-4184-B238-4CDD44295692}" srcOrd="5" destOrd="0" parTransId="{4BB55246-A2EF-4494-93AB-657911CE0121}" sibTransId="{DF71C3BE-FD2C-4275-9444-F88CFAB2B020}"/>
    <dgm:cxn modelId="{36880C95-ADE9-475C-821A-52B4DDE1DC7F}" srcId="{463D4E15-A227-4F2C-92E8-CB25F90D83D0}" destId="{68738FC0-3812-4720-BE9C-6693CA5975DE}" srcOrd="10" destOrd="0" parTransId="{1C764CB6-58BB-4E37-98AD-D5742F846ED8}" sibTransId="{32C8100E-6782-4D98-989C-4E51B34B8098}"/>
    <dgm:cxn modelId="{C8E072A6-CC52-4FA3-927A-672C9385D766}" type="presOf" srcId="{87228C2F-D760-4389-A2DF-C6197225F18D}" destId="{EABEF1E5-AD90-4941-AB20-2906D970A449}" srcOrd="0" destOrd="4" presId="urn:microsoft.com/office/officeart/2005/8/layout/hList1"/>
    <dgm:cxn modelId="{C5804FAA-DAE3-4869-90AE-32C1AFB51151}" type="presOf" srcId="{3F3BD8A1-5D46-411E-89F6-418C6EE081CB}" destId="{C4673277-3F78-4BEE-8F1F-1AFE0F61AC58}" srcOrd="0" destOrd="0" presId="urn:microsoft.com/office/officeart/2005/8/layout/hList1"/>
    <dgm:cxn modelId="{7F55BBAB-3FFB-42FB-9A30-4904C25FDDA9}" type="presOf" srcId="{68738FC0-3812-4720-BE9C-6693CA5975DE}" destId="{E1961F55-3407-4B97-A566-3B3DC22CFEA7}" srcOrd="0" destOrd="10" presId="urn:microsoft.com/office/officeart/2005/8/layout/hList1"/>
    <dgm:cxn modelId="{D2AF00AE-0B4F-4EFB-A12F-A86AB9087D3D}" srcId="{6C846239-FF1E-47B3-AFBB-AA6A09ECE3BB}" destId="{3F3BD8A1-5D46-411E-89F6-418C6EE081CB}" srcOrd="1" destOrd="0" parTransId="{CDC16A58-D546-447E-BC89-27B6A52866A1}" sibTransId="{F567917D-9BB3-46C2-8F93-9E083262CD8D}"/>
    <dgm:cxn modelId="{81D4B1AF-2F2C-4758-86FA-A154F87F9FA2}" type="presOf" srcId="{162D182A-94FE-4D1D-B92D-81F13D4BB2E1}" destId="{E1961F55-3407-4B97-A566-3B3DC22CFEA7}" srcOrd="0" destOrd="12" presId="urn:microsoft.com/office/officeart/2005/8/layout/hList1"/>
    <dgm:cxn modelId="{8E91C8B0-658C-4895-82D6-FB70CBD02A44}" type="presOf" srcId="{14CC4968-90EA-4AF8-8612-38BD2CDECAF6}" destId="{3D80590A-00F1-4E7F-8B6B-29AB365AD015}" srcOrd="0" destOrd="0" presId="urn:microsoft.com/office/officeart/2005/8/layout/hList1"/>
    <dgm:cxn modelId="{4966BFB4-3B0C-478A-BD3F-F87FC2E747E1}" type="presOf" srcId="{516055F9-C96E-4D47-AD7B-E4E0FFB2A205}" destId="{EABEF1E5-AD90-4941-AB20-2906D970A449}" srcOrd="0" destOrd="6" presId="urn:microsoft.com/office/officeart/2005/8/layout/hList1"/>
    <dgm:cxn modelId="{AC77F2BD-5F63-4E9A-BD80-6EDB90828D82}" srcId="{3A41CE3B-E211-4CD0-AFF9-EC365E75B66E}" destId="{C9ACB170-81AC-4285-B123-52A7E3EF848D}" srcOrd="0" destOrd="0" parTransId="{4E8BD65B-EA31-4E5B-BF5D-FFE4DF0B3D4F}" sibTransId="{853677A0-8469-4CF6-AD63-8D5E41124E06}"/>
    <dgm:cxn modelId="{B2E6D4BF-44E2-43FA-AE2F-41CEF5DD37E8}" type="presOf" srcId="{D4A40F2C-1996-4004-8AB7-F1C958861B72}" destId="{3D80590A-00F1-4E7F-8B6B-29AB365AD015}" srcOrd="0" destOrd="3" presId="urn:microsoft.com/office/officeart/2005/8/layout/hList1"/>
    <dgm:cxn modelId="{297823C2-C3E4-468F-B45B-3D2A6404A973}" type="presOf" srcId="{81C427D5-FF60-49A5-B112-228E2A091D1F}" destId="{E1961F55-3407-4B97-A566-3B3DC22CFEA7}" srcOrd="0" destOrd="0" presId="urn:microsoft.com/office/officeart/2005/8/layout/hList1"/>
    <dgm:cxn modelId="{2A646AC3-AC6D-498D-BFFA-B91DC88F7A08}" srcId="{3A41CE3B-E211-4CD0-AFF9-EC365E75B66E}" destId="{9C9E10AF-65AE-4AC4-A307-9B965304249E}" srcOrd="2" destOrd="0" parTransId="{F6CDF0DC-F44B-4FF3-B235-3C7E6278093C}" sibTransId="{988B0A72-B19A-463B-AC94-CB0E644AE46B}"/>
    <dgm:cxn modelId="{55D466C9-B88B-4B86-AA3B-737A38AA21EC}" srcId="{463D4E15-A227-4F2C-92E8-CB25F90D83D0}" destId="{0CB96821-DE87-43D2-9BD8-064002652372}" srcOrd="1" destOrd="0" parTransId="{5CB10E52-9D44-43FD-87F0-11E08FC4A48C}" sibTransId="{50CA79B3-8A16-43D4-B3A5-4EA537CEB271}"/>
    <dgm:cxn modelId="{EE1194C9-F5F7-4D0B-AADF-27BCA7935F32}" type="presOf" srcId="{FDE76D46-0DAC-43D0-916C-6B9D1B5CED72}" destId="{EABEF1E5-AD90-4941-AB20-2906D970A449}" srcOrd="0" destOrd="10" presId="urn:microsoft.com/office/officeart/2005/8/layout/hList1"/>
    <dgm:cxn modelId="{5800D5D3-ABE1-4005-945E-162DAA77A57C}" type="presOf" srcId="{679099B5-5FAA-42AE-AF5E-20D34912924F}" destId="{3D80590A-00F1-4E7F-8B6B-29AB365AD015}" srcOrd="0" destOrd="2" presId="urn:microsoft.com/office/officeart/2005/8/layout/hList1"/>
    <dgm:cxn modelId="{849B01D5-B83B-4727-918A-5EA088B6D278}" srcId="{E7986256-C192-4FB7-8788-7072C18A1D78}" destId="{433D9A2E-AFE4-4593-BB7E-03991935BD4A}" srcOrd="7" destOrd="0" parTransId="{8BFE0DE1-BAE6-4798-BF7B-8A73BA149008}" sibTransId="{8EBD156B-E9EB-425D-B36F-287844BA6DBE}"/>
    <dgm:cxn modelId="{62198ED7-0A42-495A-8564-A7DBF2D8DAA6}" srcId="{E7986256-C192-4FB7-8788-7072C18A1D78}" destId="{8F08D0B4-E214-433E-A716-3DBB6132EEC0}" srcOrd="14" destOrd="0" parTransId="{EE385C20-8090-4CB5-BCA6-6D9AAB4E1810}" sibTransId="{6AC57BB9-9DFD-4F06-A1ED-1EE3B8D7E183}"/>
    <dgm:cxn modelId="{F3EBF2D8-0E1E-468D-9E77-73EB6D418246}" type="presOf" srcId="{C9ACB170-81AC-4285-B123-52A7E3EF848D}" destId="{E2F4ACEB-8B60-40C5-B6F8-E36D741CDF36}" srcOrd="0" destOrd="0" presId="urn:microsoft.com/office/officeart/2005/8/layout/hList1"/>
    <dgm:cxn modelId="{7A5C45D9-35A6-4686-A234-74DA2C090C1A}" srcId="{E7986256-C192-4FB7-8788-7072C18A1D78}" destId="{7C7EB5DC-FCAE-45F6-B2DA-832D133AC945}" srcOrd="8" destOrd="0" parTransId="{A28AE20D-053D-4D3E-99AD-EFB9BAC6B0AC}" sibTransId="{A63FAD25-2FF3-48C1-BCCE-E890042B3A27}"/>
    <dgm:cxn modelId="{EC0D7AD9-AB2F-4D24-9DA8-9146039C37CA}" srcId="{3F3BD8A1-5D46-411E-89F6-418C6EE081CB}" destId="{5C8A7B3E-7E6C-4D31-BC51-E3B4A72218CD}" srcOrd="6" destOrd="0" parTransId="{756DC7E6-349A-40F4-9D70-9A2AAA68EE5D}" sibTransId="{C8CF082D-E057-4C53-B69D-43F6D9DFDCE2}"/>
    <dgm:cxn modelId="{B070D3DA-59AD-410D-BF4D-4A067330AA3B}" type="presOf" srcId="{5C8A7B3E-7E6C-4D31-BC51-E3B4A72218CD}" destId="{3D80590A-00F1-4E7F-8B6B-29AB365AD015}" srcOrd="0" destOrd="6" presId="urn:microsoft.com/office/officeart/2005/8/layout/hList1"/>
    <dgm:cxn modelId="{59DCBFDB-89FA-4312-A97F-4AA0C28AD87E}" srcId="{6C846239-FF1E-47B3-AFBB-AA6A09ECE3BB}" destId="{E7986256-C192-4FB7-8788-7072C18A1D78}" srcOrd="2" destOrd="0" parTransId="{0B671A83-27E5-4221-8946-E8D085BFDA4C}" sibTransId="{A7DF56E8-ECD4-4E32-97B1-1FC126A3E8B9}"/>
    <dgm:cxn modelId="{6F5BCCDB-7F97-43C1-BDB1-FF76FCE0897D}" type="presOf" srcId="{24DADD8A-4CD3-41ED-8C77-B3494AF84380}" destId="{E1961F55-3407-4B97-A566-3B3DC22CFEA7}" srcOrd="0" destOrd="8" presId="urn:microsoft.com/office/officeart/2005/8/layout/hList1"/>
    <dgm:cxn modelId="{7C2CD7DC-848B-4283-AC4C-B48AC99F4170}" type="presOf" srcId="{0CB96821-DE87-43D2-9BD8-064002652372}" destId="{E1961F55-3407-4B97-A566-3B3DC22CFEA7}" srcOrd="0" destOrd="1" presId="urn:microsoft.com/office/officeart/2005/8/layout/hList1"/>
    <dgm:cxn modelId="{A133EDE2-15FA-46FA-8613-70659AF4D9AE}" srcId="{E7986256-C192-4FB7-8788-7072C18A1D78}" destId="{87228C2F-D760-4389-A2DF-C6197225F18D}" srcOrd="4" destOrd="0" parTransId="{2633E11B-357D-4453-9B50-22A1966C5771}" sibTransId="{965BE7A7-96BF-4D50-AEE7-A495379FFE0B}"/>
    <dgm:cxn modelId="{0A6AF6E2-1F25-4AD2-9A68-D82919728095}" srcId="{463D4E15-A227-4F2C-92E8-CB25F90D83D0}" destId="{162D182A-94FE-4D1D-B92D-81F13D4BB2E1}" srcOrd="12" destOrd="0" parTransId="{7DB95883-9F87-4C68-8801-059412EA58FA}" sibTransId="{D6D54560-3E1A-4594-8749-0FAFE60F6EF8}"/>
    <dgm:cxn modelId="{852877E4-4E71-45E0-A1CA-16A3FCE33A78}" srcId="{3F3BD8A1-5D46-411E-89F6-418C6EE081CB}" destId="{14CC4968-90EA-4AF8-8612-38BD2CDECAF6}" srcOrd="0" destOrd="0" parTransId="{80D42689-B347-4FB3-A94F-91FD5763590F}" sibTransId="{A2C6C45C-1CF3-42A6-9833-2FF029C5DA6B}"/>
    <dgm:cxn modelId="{A47794E4-6445-478E-BB33-E70B3304DCFC}" srcId="{463D4E15-A227-4F2C-92E8-CB25F90D83D0}" destId="{0237C9B9-4DE7-4F7C-B402-341D986E587D}" srcOrd="5" destOrd="0" parTransId="{0BCCAB7E-F5D7-425D-BDB1-F2A09F79C28F}" sibTransId="{D91BF259-69CF-494D-A4F8-AD7CAB893B01}"/>
    <dgm:cxn modelId="{FCC5F3E6-1398-4CC4-A5B0-2262A34929BB}" srcId="{3A41CE3B-E211-4CD0-AFF9-EC365E75B66E}" destId="{B789A0E6-3882-4D68-B6D7-052790385245}" srcOrd="1" destOrd="0" parTransId="{18EB175E-D59F-433B-AFAF-419A3467C641}" sibTransId="{A054957E-711D-468E-8F6A-FDA70EAE7F81}"/>
    <dgm:cxn modelId="{3D3609E7-8906-4AAA-8F5B-DE7EDA372E60}" type="presOf" srcId="{0237C9B9-4DE7-4F7C-B402-341D986E587D}" destId="{E1961F55-3407-4B97-A566-3B3DC22CFEA7}" srcOrd="0" destOrd="5" presId="urn:microsoft.com/office/officeart/2005/8/layout/hList1"/>
    <dgm:cxn modelId="{FA916FE7-105C-4CE6-97BE-0BBDE5608481}" type="presOf" srcId="{C99E3E77-FE09-49C6-A563-E056E6AD1CC3}" destId="{E1961F55-3407-4B97-A566-3B3DC22CFEA7}" srcOrd="0" destOrd="11" presId="urn:microsoft.com/office/officeart/2005/8/layout/hList1"/>
    <dgm:cxn modelId="{3CB4B9F0-0E95-45A3-B3B2-9A681F6A8BEB}" type="presOf" srcId="{8F08D0B4-E214-433E-A716-3DBB6132EEC0}" destId="{EABEF1E5-AD90-4941-AB20-2906D970A449}" srcOrd="0" destOrd="14" presId="urn:microsoft.com/office/officeart/2005/8/layout/hList1"/>
    <dgm:cxn modelId="{BD6C32F1-C8BE-49CE-A38F-D13EE8006751}" type="presOf" srcId="{2C1E2939-2768-467D-A2C9-F11725535E05}" destId="{EABEF1E5-AD90-4941-AB20-2906D970A449}" srcOrd="0" destOrd="12" presId="urn:microsoft.com/office/officeart/2005/8/layout/hList1"/>
    <dgm:cxn modelId="{21C2D7F2-737B-4DDB-8D4B-775917E17AA0}" srcId="{463D4E15-A227-4F2C-92E8-CB25F90D83D0}" destId="{7D0BCE3B-CA52-44BE-9ABF-9FDB5DECA33D}" srcOrd="9" destOrd="0" parTransId="{21FFC859-62F0-4413-B1B8-827A53BFA78C}" sibTransId="{61DAF0B7-4B14-4C21-8735-1BEF8AD04571}"/>
    <dgm:cxn modelId="{FF49F7F2-191C-408A-9B0C-1D5D7405DC1F}" type="presOf" srcId="{7C7EB5DC-FCAE-45F6-B2DA-832D133AC945}" destId="{EABEF1E5-AD90-4941-AB20-2906D970A449}" srcOrd="0" destOrd="8" presId="urn:microsoft.com/office/officeart/2005/8/layout/hList1"/>
    <dgm:cxn modelId="{98FF45F5-7B9E-4118-A0F7-34DDE6F00492}" srcId="{6C846239-FF1E-47B3-AFBB-AA6A09ECE3BB}" destId="{3A41CE3B-E211-4CD0-AFF9-EC365E75B66E}" srcOrd="0" destOrd="0" parTransId="{8632335B-858B-47BA-8EBF-62F93FDBA0FC}" sibTransId="{05D161FA-2F62-40DB-BB43-9E636F2BBC6C}"/>
    <dgm:cxn modelId="{9EA8D5F5-836B-473F-AFF7-2D22F899CDC3}" srcId="{E7986256-C192-4FB7-8788-7072C18A1D78}" destId="{97CCB3D6-64A8-4A11-84F6-C31B3F8AB4AD}" srcOrd="2" destOrd="0" parTransId="{970E36F5-BD24-4EF4-91D9-914F5D1B977A}" sibTransId="{8622D90A-E33E-4AD6-A4DC-587295DB8A80}"/>
    <dgm:cxn modelId="{1C8C58F7-64AE-4338-81F2-7845E45A0EB8}" srcId="{3A41CE3B-E211-4CD0-AFF9-EC365E75B66E}" destId="{E6829173-345E-4A46-AAF0-065C8459E82B}" srcOrd="5" destOrd="0" parTransId="{9E342A7B-D715-423B-945F-FDEF93568D74}" sibTransId="{C053EEEC-DBC1-4572-9EFE-E3A442B56AF4}"/>
    <dgm:cxn modelId="{ED74E8F7-EC7F-42C4-83EB-281F1C8918F8}" type="presOf" srcId="{45FDF4A4-B88C-4EF5-8D25-477EB616E310}" destId="{E2F4ACEB-8B60-40C5-B6F8-E36D741CDF36}" srcOrd="0" destOrd="3" presId="urn:microsoft.com/office/officeart/2005/8/layout/hList1"/>
    <dgm:cxn modelId="{F5DEEDF9-D394-4258-A65D-4491820D6C50}" type="presOf" srcId="{3A41CE3B-E211-4CD0-AFF9-EC365E75B66E}" destId="{7D7334FF-EB1E-4D06-8F83-29F41C4CB5B5}" srcOrd="0" destOrd="0" presId="urn:microsoft.com/office/officeart/2005/8/layout/hList1"/>
    <dgm:cxn modelId="{C66E70FB-DD89-4381-86CC-6F0027511086}" type="presOf" srcId="{56D662C2-F859-419B-9D26-E99872426FB7}" destId="{E1961F55-3407-4B97-A566-3B3DC22CFEA7}" srcOrd="0" destOrd="6" presId="urn:microsoft.com/office/officeart/2005/8/layout/hList1"/>
    <dgm:cxn modelId="{76116FFD-A06A-4E8C-8B40-913DEDEBCE38}" srcId="{E7986256-C192-4FB7-8788-7072C18A1D78}" destId="{D12650F5-B32E-4C7D-A554-CCFEFE7067D7}" srcOrd="0" destOrd="0" parTransId="{0329C285-D555-4D43-AC14-0385DCE1F79F}" sibTransId="{9FC5430F-510A-4AAA-A25B-8FD8D45C719E}"/>
    <dgm:cxn modelId="{2FE04BFE-756A-47B9-90DC-C5224A6E6FA9}" type="presOf" srcId="{1BA740B4-03CF-4184-B238-4CDD44295692}" destId="{3D80590A-00F1-4E7F-8B6B-29AB365AD015}" srcOrd="0" destOrd="5" presId="urn:microsoft.com/office/officeart/2005/8/layout/hList1"/>
    <dgm:cxn modelId="{6A4260FF-A607-45A5-8D68-68DAB072756F}" srcId="{3F3BD8A1-5D46-411E-89F6-418C6EE081CB}" destId="{679099B5-5FAA-42AE-AF5E-20D34912924F}" srcOrd="2" destOrd="0" parTransId="{3AFFBE15-CF5C-44B6-ADFD-E635CFB5D052}" sibTransId="{78396731-11D7-4BB5-AF4B-EF1A900E69EA}"/>
    <dgm:cxn modelId="{9A718AFF-BCF1-43BD-A571-438995E5B63A}" srcId="{E7986256-C192-4FB7-8788-7072C18A1D78}" destId="{E1182370-A1BA-463F-8604-25509A39A60F}" srcOrd="3" destOrd="0" parTransId="{210667EE-FE9B-4C74-B1D6-76328E1F7726}" sibTransId="{840E884A-67A2-45B0-A8BF-3F1D539C5285}"/>
    <dgm:cxn modelId="{DA3B4040-C643-412C-B192-CE6B2A551EBA}" type="presParOf" srcId="{7BD47602-BFEE-41C5-8A85-F8DC9F132528}" destId="{F01954AD-C653-4BDF-9954-FE84AEECCE14}" srcOrd="0" destOrd="0" presId="urn:microsoft.com/office/officeart/2005/8/layout/hList1"/>
    <dgm:cxn modelId="{B137B8C3-0DE4-4E08-98EB-89AF9094EBB2}" type="presParOf" srcId="{F01954AD-C653-4BDF-9954-FE84AEECCE14}" destId="{7D7334FF-EB1E-4D06-8F83-29F41C4CB5B5}" srcOrd="0" destOrd="0" presId="urn:microsoft.com/office/officeart/2005/8/layout/hList1"/>
    <dgm:cxn modelId="{AD55994A-1DA1-45A3-8BC0-8B8D501FBA9A}" type="presParOf" srcId="{F01954AD-C653-4BDF-9954-FE84AEECCE14}" destId="{E2F4ACEB-8B60-40C5-B6F8-E36D741CDF36}" srcOrd="1" destOrd="0" presId="urn:microsoft.com/office/officeart/2005/8/layout/hList1"/>
    <dgm:cxn modelId="{24A4C09E-B796-45A8-81C9-A72D3E526728}" type="presParOf" srcId="{7BD47602-BFEE-41C5-8A85-F8DC9F132528}" destId="{108C547A-C469-4F85-B5B6-FB9BF3DAC244}" srcOrd="1" destOrd="0" presId="urn:microsoft.com/office/officeart/2005/8/layout/hList1"/>
    <dgm:cxn modelId="{9CFCC351-1DD1-44EE-98F4-7E47B6DCC6D5}" type="presParOf" srcId="{7BD47602-BFEE-41C5-8A85-F8DC9F132528}" destId="{FB70A86C-37BB-44DC-9956-E02961F4BFA5}" srcOrd="2" destOrd="0" presId="urn:microsoft.com/office/officeart/2005/8/layout/hList1"/>
    <dgm:cxn modelId="{B1FAFCB3-265D-4369-96AF-7C305ECA97C5}" type="presParOf" srcId="{FB70A86C-37BB-44DC-9956-E02961F4BFA5}" destId="{C4673277-3F78-4BEE-8F1F-1AFE0F61AC58}" srcOrd="0" destOrd="0" presId="urn:microsoft.com/office/officeart/2005/8/layout/hList1"/>
    <dgm:cxn modelId="{D48FC17F-5FA2-4AA5-A9AE-EEE3D9B6FBFD}" type="presParOf" srcId="{FB70A86C-37BB-44DC-9956-E02961F4BFA5}" destId="{3D80590A-00F1-4E7F-8B6B-29AB365AD015}" srcOrd="1" destOrd="0" presId="urn:microsoft.com/office/officeart/2005/8/layout/hList1"/>
    <dgm:cxn modelId="{BA0656DA-4B63-4358-BE84-6C555EEA7F4C}" type="presParOf" srcId="{7BD47602-BFEE-41C5-8A85-F8DC9F132528}" destId="{BB6B6C54-48B3-4118-A07C-E0AB0D76A5C8}" srcOrd="3" destOrd="0" presId="urn:microsoft.com/office/officeart/2005/8/layout/hList1"/>
    <dgm:cxn modelId="{294DEED9-3015-44F4-80B7-C777F8399173}" type="presParOf" srcId="{7BD47602-BFEE-41C5-8A85-F8DC9F132528}" destId="{2EC6F446-2F07-4D44-9D24-4F151280876B}" srcOrd="4" destOrd="0" presId="urn:microsoft.com/office/officeart/2005/8/layout/hList1"/>
    <dgm:cxn modelId="{68E2473E-ECC1-442C-878B-30B41994C07B}" type="presParOf" srcId="{2EC6F446-2F07-4D44-9D24-4F151280876B}" destId="{A01B3ED7-43C8-4C3C-AF1E-8003A6ED0A39}" srcOrd="0" destOrd="0" presId="urn:microsoft.com/office/officeart/2005/8/layout/hList1"/>
    <dgm:cxn modelId="{82C59AEB-AD60-41F4-8D28-EEDBE4885446}" type="presParOf" srcId="{2EC6F446-2F07-4D44-9D24-4F151280876B}" destId="{EABEF1E5-AD90-4941-AB20-2906D970A449}" srcOrd="1" destOrd="0" presId="urn:microsoft.com/office/officeart/2005/8/layout/hList1"/>
    <dgm:cxn modelId="{8AFD8BED-64D0-4EDF-AD63-F8FDF4896107}" type="presParOf" srcId="{7BD47602-BFEE-41C5-8A85-F8DC9F132528}" destId="{FDCA32D3-1D08-41E0-A9CD-0C9A0426E723}" srcOrd="5" destOrd="0" presId="urn:microsoft.com/office/officeart/2005/8/layout/hList1"/>
    <dgm:cxn modelId="{DCD791E7-34FD-4A4C-BFBA-8735BCAF8E07}" type="presParOf" srcId="{7BD47602-BFEE-41C5-8A85-F8DC9F132528}" destId="{E62B09BE-E621-4E67-B3D4-B866B39100D4}" srcOrd="6" destOrd="0" presId="urn:microsoft.com/office/officeart/2005/8/layout/hList1"/>
    <dgm:cxn modelId="{D67C5909-AB80-48A2-A4CA-ADB6F518ED61}" type="presParOf" srcId="{E62B09BE-E621-4E67-B3D4-B866B39100D4}" destId="{E9DC176B-8213-4E91-BBBC-322BD4EE9482}" srcOrd="0" destOrd="0" presId="urn:microsoft.com/office/officeart/2005/8/layout/hList1"/>
    <dgm:cxn modelId="{2F198D76-36D0-4740-9E1B-84DA89961600}" type="presParOf" srcId="{E62B09BE-E621-4E67-B3D4-B866B39100D4}" destId="{E1961F55-3407-4B97-A566-3B3DC22CFE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D4168-F2B3-4F83-868E-6585087CA6E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EFDEA0-F4CA-446F-A7E3-C0A8F38779DD}">
      <dgm:prSet/>
      <dgm:spPr/>
      <dgm:t>
        <a:bodyPr/>
        <a:lstStyle/>
        <a:p>
          <a:r>
            <a:rPr lang="en-US" b="1" dirty="0"/>
            <a:t>PSSA Level of Service</a:t>
          </a:r>
          <a:endParaRPr lang="en-US" dirty="0"/>
        </a:p>
      </dgm:t>
    </dgm:pt>
    <dgm:pt modelId="{7A41D87E-E72D-4F58-A7C5-C1053D033747}" type="parTrans" cxnId="{34F19434-DB62-4944-B225-1416CE30DC46}">
      <dgm:prSet/>
      <dgm:spPr/>
      <dgm:t>
        <a:bodyPr/>
        <a:lstStyle/>
        <a:p>
          <a:endParaRPr lang="en-US"/>
        </a:p>
      </dgm:t>
    </dgm:pt>
    <dgm:pt modelId="{8EE54E1A-41D3-4E22-829F-365D6D1176EA}" type="sibTrans" cxnId="{34F19434-DB62-4944-B225-1416CE30DC46}">
      <dgm:prSet/>
      <dgm:spPr/>
      <dgm:t>
        <a:bodyPr/>
        <a:lstStyle/>
        <a:p>
          <a:endParaRPr lang="en-US"/>
        </a:p>
      </dgm:t>
    </dgm:pt>
    <dgm:pt modelId="{2B2EDFD1-B8F2-4287-A38A-C1F115A6D9E9}">
      <dgm:prSet/>
      <dgm:spPr/>
      <dgm:t>
        <a:bodyPr/>
        <a:lstStyle/>
        <a:p>
          <a:r>
            <a:rPr lang="en-US" dirty="0"/>
            <a:t>Supportive Services</a:t>
          </a:r>
        </a:p>
      </dgm:t>
    </dgm:pt>
    <dgm:pt modelId="{9494CFBF-A0EB-4159-B9CA-78AD7D2E5868}" type="parTrans" cxnId="{0B50F22E-4C2E-41B2-B7D7-B3E9231B89EB}">
      <dgm:prSet/>
      <dgm:spPr/>
      <dgm:t>
        <a:bodyPr/>
        <a:lstStyle/>
        <a:p>
          <a:endParaRPr lang="en-US"/>
        </a:p>
      </dgm:t>
    </dgm:pt>
    <dgm:pt modelId="{9A34AFAA-A427-46F4-8443-C4990E7F85D8}" type="sibTrans" cxnId="{0B50F22E-4C2E-41B2-B7D7-B3E9231B89EB}">
      <dgm:prSet/>
      <dgm:spPr/>
      <dgm:t>
        <a:bodyPr/>
        <a:lstStyle/>
        <a:p>
          <a:endParaRPr lang="en-US"/>
        </a:p>
      </dgm:t>
    </dgm:pt>
    <dgm:pt modelId="{BE11580F-D3F4-4C88-9CBA-676DA2DF6284}">
      <dgm:prSet/>
      <dgm:spPr/>
      <dgm:t>
        <a:bodyPr/>
        <a:lstStyle/>
        <a:p>
          <a:r>
            <a:rPr lang="en-US" dirty="0"/>
            <a:t>Medication Assistance</a:t>
          </a:r>
        </a:p>
      </dgm:t>
    </dgm:pt>
    <dgm:pt modelId="{B7591BAA-4A3E-4B34-998F-EC1357C26B10}" type="parTrans" cxnId="{4070C660-141E-4C30-AF1C-1EE5B9B553BD}">
      <dgm:prSet/>
      <dgm:spPr/>
      <dgm:t>
        <a:bodyPr/>
        <a:lstStyle/>
        <a:p>
          <a:endParaRPr lang="en-US"/>
        </a:p>
      </dgm:t>
    </dgm:pt>
    <dgm:pt modelId="{C965C01B-89F1-4798-9F62-DAA7CA177153}" type="sibTrans" cxnId="{4070C660-141E-4C30-AF1C-1EE5B9B553BD}">
      <dgm:prSet/>
      <dgm:spPr/>
      <dgm:t>
        <a:bodyPr/>
        <a:lstStyle/>
        <a:p>
          <a:endParaRPr lang="en-US"/>
        </a:p>
      </dgm:t>
    </dgm:pt>
    <dgm:pt modelId="{D590C075-DA97-43CF-9E35-B74A659E5668}">
      <dgm:prSet/>
      <dgm:spPr/>
      <dgm:t>
        <a:bodyPr/>
        <a:lstStyle/>
        <a:p>
          <a:r>
            <a:rPr lang="en-US"/>
            <a:t>Concierge Services</a:t>
          </a:r>
        </a:p>
      </dgm:t>
    </dgm:pt>
    <dgm:pt modelId="{238CDBE9-83DA-44AE-95E8-A95CFBDC5252}" type="parTrans" cxnId="{847EB06B-53D0-45AE-A8E2-A69A2C7073C0}">
      <dgm:prSet/>
      <dgm:spPr/>
      <dgm:t>
        <a:bodyPr/>
        <a:lstStyle/>
        <a:p>
          <a:endParaRPr lang="en-US"/>
        </a:p>
      </dgm:t>
    </dgm:pt>
    <dgm:pt modelId="{F5DCBE65-0BBE-42F9-A47C-DC3B472CEB0C}" type="sibTrans" cxnId="{847EB06B-53D0-45AE-A8E2-A69A2C7073C0}">
      <dgm:prSet/>
      <dgm:spPr/>
      <dgm:t>
        <a:bodyPr/>
        <a:lstStyle/>
        <a:p>
          <a:endParaRPr lang="en-US"/>
        </a:p>
      </dgm:t>
    </dgm:pt>
    <dgm:pt modelId="{B2622F07-C82D-4F51-B20D-6C36A546467B}">
      <dgm:prSet/>
      <dgm:spPr/>
      <dgm:t>
        <a:bodyPr/>
        <a:lstStyle/>
        <a:p>
          <a:r>
            <a:rPr lang="en-US" b="1" spc="-123" dirty="0">
              <a:latin typeface="+mn-lt"/>
              <a:cs typeface="Tahoma"/>
            </a:rPr>
            <a:t>Home Health Services</a:t>
          </a:r>
        </a:p>
      </dgm:t>
    </dgm:pt>
    <dgm:pt modelId="{D19133AC-3FF7-4B0F-97D5-E3BD4F5E774B}" type="parTrans" cxnId="{08396C25-32B6-480F-B2D8-FCFB1A7418D7}">
      <dgm:prSet/>
      <dgm:spPr/>
      <dgm:t>
        <a:bodyPr/>
        <a:lstStyle/>
        <a:p>
          <a:endParaRPr lang="en-US"/>
        </a:p>
      </dgm:t>
    </dgm:pt>
    <dgm:pt modelId="{814FA9FB-2149-41D6-AD6E-672D5534C61B}" type="sibTrans" cxnId="{08396C25-32B6-480F-B2D8-FCFB1A7418D7}">
      <dgm:prSet/>
      <dgm:spPr/>
      <dgm:t>
        <a:bodyPr/>
        <a:lstStyle/>
        <a:p>
          <a:endParaRPr lang="en-US"/>
        </a:p>
      </dgm:t>
    </dgm:pt>
    <dgm:pt modelId="{B557586C-424D-482D-ABCC-6288EC66B878}">
      <dgm:prSet/>
      <dgm:spPr/>
      <dgm:t>
        <a:bodyPr/>
        <a:lstStyle/>
        <a:p>
          <a:pPr>
            <a:buFont typeface="Arial"/>
            <a:buChar char="•"/>
          </a:pPr>
          <a:r>
            <a:rPr lang="en-US" spc="-7">
              <a:latin typeface="+mn-lt"/>
              <a:cs typeface="Tahoma"/>
            </a:rPr>
            <a:t>Medication Administration</a:t>
          </a:r>
          <a:endParaRPr lang="en-US">
            <a:latin typeface="+mn-lt"/>
          </a:endParaRPr>
        </a:p>
      </dgm:t>
    </dgm:pt>
    <dgm:pt modelId="{716924A8-4AE6-43FD-9417-EDF5650DB872}" type="parTrans" cxnId="{AD82F312-69D2-40E8-9AC2-8A40B1B5EA5E}">
      <dgm:prSet/>
      <dgm:spPr/>
      <dgm:t>
        <a:bodyPr/>
        <a:lstStyle/>
        <a:p>
          <a:endParaRPr lang="en-US"/>
        </a:p>
      </dgm:t>
    </dgm:pt>
    <dgm:pt modelId="{93CEB6F5-270A-4286-8B3F-43DC35129D7E}" type="sibTrans" cxnId="{AD82F312-69D2-40E8-9AC2-8A40B1B5EA5E}">
      <dgm:prSet/>
      <dgm:spPr/>
      <dgm:t>
        <a:bodyPr/>
        <a:lstStyle/>
        <a:p>
          <a:endParaRPr lang="en-US"/>
        </a:p>
      </dgm:t>
    </dgm:pt>
    <dgm:pt modelId="{D783570C-ED60-4D60-BF5D-4D425743DBA2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FA065F51-C85F-4883-8DB5-CAB1730BB6C2}" type="parTrans" cxnId="{35F8DC9F-C4B4-4439-89AD-1563C6877FF1}">
      <dgm:prSet/>
      <dgm:spPr/>
      <dgm:t>
        <a:bodyPr/>
        <a:lstStyle/>
        <a:p>
          <a:endParaRPr lang="en-US"/>
        </a:p>
      </dgm:t>
    </dgm:pt>
    <dgm:pt modelId="{75151B64-FE2B-402E-8154-58014260A1C9}" type="sibTrans" cxnId="{35F8DC9F-C4B4-4439-89AD-1563C6877FF1}">
      <dgm:prSet/>
      <dgm:spPr/>
      <dgm:t>
        <a:bodyPr/>
        <a:lstStyle/>
        <a:p>
          <a:endParaRPr lang="en-US"/>
        </a:p>
      </dgm:t>
    </dgm:pt>
    <dgm:pt modelId="{31E41DE2-B280-494A-9DB4-A7DE4BD14693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Medication Setup, Reconciliation</a:t>
          </a:r>
        </a:p>
      </dgm:t>
    </dgm:pt>
    <dgm:pt modelId="{01931696-7885-415E-B14B-E6BAF2D63710}" type="parTrans" cxnId="{D54925E1-D7EE-4899-B468-19D2CE5A30D7}">
      <dgm:prSet/>
      <dgm:spPr/>
      <dgm:t>
        <a:bodyPr/>
        <a:lstStyle/>
        <a:p>
          <a:endParaRPr lang="en-US"/>
        </a:p>
      </dgm:t>
    </dgm:pt>
    <dgm:pt modelId="{2D2659E4-9421-407C-BC27-5819072C54A6}" type="sibTrans" cxnId="{D54925E1-D7EE-4899-B468-19D2CE5A30D7}">
      <dgm:prSet/>
      <dgm:spPr/>
      <dgm:t>
        <a:bodyPr/>
        <a:lstStyle/>
        <a:p>
          <a:endParaRPr lang="en-US"/>
        </a:p>
      </dgm:t>
    </dgm:pt>
    <dgm:pt modelId="{01804CEC-ADEA-4686-B8D8-BDEED4610833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7399ECFC-EA78-4644-8EEC-DFC2AF43225E}" type="parTrans" cxnId="{6D88F42E-E405-4AB1-A9DC-90322FADEF01}">
      <dgm:prSet/>
      <dgm:spPr/>
      <dgm:t>
        <a:bodyPr/>
        <a:lstStyle/>
        <a:p>
          <a:endParaRPr lang="en-US"/>
        </a:p>
      </dgm:t>
    </dgm:pt>
    <dgm:pt modelId="{2462C8E0-47C3-42A4-BA9B-9BB3448A37F1}" type="sibTrans" cxnId="{6D88F42E-E405-4AB1-A9DC-90322FADEF01}">
      <dgm:prSet/>
      <dgm:spPr/>
      <dgm:t>
        <a:bodyPr/>
        <a:lstStyle/>
        <a:p>
          <a:endParaRPr lang="en-US"/>
        </a:p>
      </dgm:t>
    </dgm:pt>
    <dgm:pt modelId="{C18042EA-E5F3-437A-A99E-E1D6E5139774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Simple Wound Care </a:t>
          </a:r>
        </a:p>
      </dgm:t>
    </dgm:pt>
    <dgm:pt modelId="{8C0BBFC3-F2FB-4D8F-A14A-2DBA3FD55E31}" type="parTrans" cxnId="{E8DE0FDE-DB07-4B42-BCF0-ADD49B1F0009}">
      <dgm:prSet/>
      <dgm:spPr/>
      <dgm:t>
        <a:bodyPr/>
        <a:lstStyle/>
        <a:p>
          <a:endParaRPr lang="en-US"/>
        </a:p>
      </dgm:t>
    </dgm:pt>
    <dgm:pt modelId="{8540B8C8-A6C9-4E7D-863D-ACCCDF07B8D8}" type="sibTrans" cxnId="{E8DE0FDE-DB07-4B42-BCF0-ADD49B1F0009}">
      <dgm:prSet/>
      <dgm:spPr/>
      <dgm:t>
        <a:bodyPr/>
        <a:lstStyle/>
        <a:p>
          <a:endParaRPr lang="en-US"/>
        </a:p>
      </dgm:t>
    </dgm:pt>
    <dgm:pt modelId="{A78F8C87-F2FD-4938-9E15-30BA9B99ACA0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FE920C43-EB58-4252-A713-B903C860AF97}" type="parTrans" cxnId="{4F9749B7-B2FD-4BFA-81FF-37F895C17BEF}">
      <dgm:prSet/>
      <dgm:spPr/>
      <dgm:t>
        <a:bodyPr/>
        <a:lstStyle/>
        <a:p>
          <a:endParaRPr lang="en-US"/>
        </a:p>
      </dgm:t>
    </dgm:pt>
    <dgm:pt modelId="{0482306C-0950-4EA7-A92A-F929E1E0907F}" type="sibTrans" cxnId="{4F9749B7-B2FD-4BFA-81FF-37F895C17BEF}">
      <dgm:prSet/>
      <dgm:spPr/>
      <dgm:t>
        <a:bodyPr/>
        <a:lstStyle/>
        <a:p>
          <a:endParaRPr lang="en-US"/>
        </a:p>
      </dgm:t>
    </dgm:pt>
    <dgm:pt modelId="{86F0F055-2CAB-45C5-8429-BC473CCB31A9}">
      <dgm:prSet/>
      <dgm:spPr/>
      <dgm:t>
        <a:bodyPr/>
        <a:lstStyle/>
        <a:p>
          <a:r>
            <a:rPr lang="en-US" spc="-7">
              <a:latin typeface="+mn-lt"/>
              <a:cs typeface="Tahoma"/>
            </a:rPr>
            <a:t>Diabetic Care</a:t>
          </a:r>
          <a:endParaRPr lang="en-US" spc="-7" dirty="0">
            <a:latin typeface="+mn-lt"/>
            <a:cs typeface="Tahoma"/>
          </a:endParaRPr>
        </a:p>
      </dgm:t>
    </dgm:pt>
    <dgm:pt modelId="{167129A0-EFE0-41F0-AB94-F6947E5F8A9F}" type="parTrans" cxnId="{F08CF443-267F-43D2-B7D6-FB441C70F128}">
      <dgm:prSet/>
      <dgm:spPr/>
      <dgm:t>
        <a:bodyPr/>
        <a:lstStyle/>
        <a:p>
          <a:endParaRPr lang="en-US"/>
        </a:p>
      </dgm:t>
    </dgm:pt>
    <dgm:pt modelId="{55AB3D09-EBFB-434B-A7F3-36AD40C8364D}" type="sibTrans" cxnId="{F08CF443-267F-43D2-B7D6-FB441C70F128}">
      <dgm:prSet/>
      <dgm:spPr/>
      <dgm:t>
        <a:bodyPr/>
        <a:lstStyle/>
        <a:p>
          <a:endParaRPr lang="en-US"/>
        </a:p>
      </dgm:t>
    </dgm:pt>
    <dgm:pt modelId="{9197D292-3C5C-48CD-B4E2-77A8831F27C7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ADDF1271-984B-404F-BD78-0294829910A3}" type="parTrans" cxnId="{10CDE296-E389-4614-8965-255D716B08C3}">
      <dgm:prSet/>
      <dgm:spPr/>
      <dgm:t>
        <a:bodyPr/>
        <a:lstStyle/>
        <a:p>
          <a:endParaRPr lang="en-US"/>
        </a:p>
      </dgm:t>
    </dgm:pt>
    <dgm:pt modelId="{9DC6F98D-BEA2-4A39-AAFF-2577D426D12E}" type="sibTrans" cxnId="{10CDE296-E389-4614-8965-255D716B08C3}">
      <dgm:prSet/>
      <dgm:spPr/>
      <dgm:t>
        <a:bodyPr/>
        <a:lstStyle/>
        <a:p>
          <a:endParaRPr lang="en-US"/>
        </a:p>
      </dgm:t>
    </dgm:pt>
    <dgm:pt modelId="{7B3FD5CE-A527-4292-B82B-AF2561670BE8}">
      <dgm:prSet/>
      <dgm:spPr/>
      <dgm:t>
        <a:bodyPr/>
        <a:lstStyle/>
        <a:p>
          <a:r>
            <a:rPr lang="en-US" spc="-7">
              <a:latin typeface="+mn-lt"/>
              <a:cs typeface="Tahoma"/>
            </a:rPr>
            <a:t>Pain Management</a:t>
          </a:r>
          <a:endParaRPr lang="en-US" spc="-7" dirty="0">
            <a:latin typeface="+mn-lt"/>
            <a:cs typeface="Tahoma"/>
          </a:endParaRPr>
        </a:p>
      </dgm:t>
    </dgm:pt>
    <dgm:pt modelId="{E76755CD-C988-4654-9D21-989AADC23995}" type="parTrans" cxnId="{65EED312-6AC0-410B-9594-8873A50E7A45}">
      <dgm:prSet/>
      <dgm:spPr/>
      <dgm:t>
        <a:bodyPr/>
        <a:lstStyle/>
        <a:p>
          <a:endParaRPr lang="en-US"/>
        </a:p>
      </dgm:t>
    </dgm:pt>
    <dgm:pt modelId="{7BC0A693-0F90-4E57-960E-1F5F6DDAE312}" type="sibTrans" cxnId="{65EED312-6AC0-410B-9594-8873A50E7A45}">
      <dgm:prSet/>
      <dgm:spPr/>
      <dgm:t>
        <a:bodyPr/>
        <a:lstStyle/>
        <a:p>
          <a:endParaRPr lang="en-US"/>
        </a:p>
      </dgm:t>
    </dgm:pt>
    <dgm:pt modelId="{C4ABE8FA-A02E-4810-9070-07DF927AA30D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7232A933-C32C-44BC-B416-8B0032405BDC}" type="parTrans" cxnId="{BCC3922C-0849-4C8F-93A6-5A62D980ADED}">
      <dgm:prSet/>
      <dgm:spPr/>
      <dgm:t>
        <a:bodyPr/>
        <a:lstStyle/>
        <a:p>
          <a:endParaRPr lang="en-US"/>
        </a:p>
      </dgm:t>
    </dgm:pt>
    <dgm:pt modelId="{9A69B0DC-9A70-445A-AA7A-91CB9F786FF7}" type="sibTrans" cxnId="{BCC3922C-0849-4C8F-93A6-5A62D980ADED}">
      <dgm:prSet/>
      <dgm:spPr/>
      <dgm:t>
        <a:bodyPr/>
        <a:lstStyle/>
        <a:p>
          <a:endParaRPr lang="en-US"/>
        </a:p>
      </dgm:t>
    </dgm:pt>
    <dgm:pt modelId="{07123B10-B17E-4561-BE0C-E27A5BAA4187}">
      <dgm:prSet/>
      <dgm:spPr/>
      <dgm:t>
        <a:bodyPr/>
        <a:lstStyle/>
        <a:p>
          <a:r>
            <a:rPr lang="en-US" spc="-7">
              <a:latin typeface="+mn-lt"/>
              <a:cs typeface="Tahoma"/>
            </a:rPr>
            <a:t>Injectables</a:t>
          </a:r>
          <a:endParaRPr lang="en-US" spc="-7" dirty="0">
            <a:latin typeface="+mn-lt"/>
            <a:cs typeface="Tahoma"/>
          </a:endParaRPr>
        </a:p>
      </dgm:t>
    </dgm:pt>
    <dgm:pt modelId="{B177D0CD-9142-4FDA-BE5C-3C91A419623F}" type="parTrans" cxnId="{6C7847F8-840C-411E-8B2D-010D64EC6575}">
      <dgm:prSet/>
      <dgm:spPr/>
      <dgm:t>
        <a:bodyPr/>
        <a:lstStyle/>
        <a:p>
          <a:endParaRPr lang="en-US"/>
        </a:p>
      </dgm:t>
    </dgm:pt>
    <dgm:pt modelId="{0BED1AAA-079F-40DB-A599-2E06BCCB102B}" type="sibTrans" cxnId="{6C7847F8-840C-411E-8B2D-010D64EC6575}">
      <dgm:prSet/>
      <dgm:spPr/>
      <dgm:t>
        <a:bodyPr/>
        <a:lstStyle/>
        <a:p>
          <a:endParaRPr lang="en-US"/>
        </a:p>
      </dgm:t>
    </dgm:pt>
    <dgm:pt modelId="{21474227-9B74-4565-BD04-803E9FEFD45A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B7220C90-3B3B-4156-80B7-7A7376F633A3}" type="parTrans" cxnId="{E815B1E1-172A-4551-88A7-7346B77A3B28}">
      <dgm:prSet/>
      <dgm:spPr/>
      <dgm:t>
        <a:bodyPr/>
        <a:lstStyle/>
        <a:p>
          <a:endParaRPr lang="en-US"/>
        </a:p>
      </dgm:t>
    </dgm:pt>
    <dgm:pt modelId="{CC39259F-1C5D-4744-87C4-EEC0BF9F3B64}" type="sibTrans" cxnId="{E815B1E1-172A-4551-88A7-7346B77A3B28}">
      <dgm:prSet/>
      <dgm:spPr/>
      <dgm:t>
        <a:bodyPr/>
        <a:lstStyle/>
        <a:p>
          <a:endParaRPr lang="en-US"/>
        </a:p>
      </dgm:t>
    </dgm:pt>
    <dgm:pt modelId="{DCFA8135-AABD-47A9-B577-A88B53A35B99}">
      <dgm:prSet/>
      <dgm:spPr/>
      <dgm:t>
        <a:bodyPr/>
        <a:lstStyle/>
        <a:p>
          <a:r>
            <a:rPr lang="en-US" spc="-7">
              <a:latin typeface="+mn-lt"/>
              <a:cs typeface="Tahoma"/>
            </a:rPr>
            <a:t>Catheter care</a:t>
          </a:r>
          <a:endParaRPr lang="en-US" spc="-7" dirty="0">
            <a:latin typeface="+mn-lt"/>
            <a:cs typeface="Tahoma"/>
          </a:endParaRPr>
        </a:p>
      </dgm:t>
    </dgm:pt>
    <dgm:pt modelId="{A6748974-1B6A-4DBF-AC37-8D2390538021}" type="parTrans" cxnId="{A1AA86AC-3F92-44F5-A0D7-76499233225C}">
      <dgm:prSet/>
      <dgm:spPr/>
      <dgm:t>
        <a:bodyPr/>
        <a:lstStyle/>
        <a:p>
          <a:endParaRPr lang="en-US"/>
        </a:p>
      </dgm:t>
    </dgm:pt>
    <dgm:pt modelId="{CB250FDA-BEFD-46A3-8052-7D9BEA29788F}" type="sibTrans" cxnId="{A1AA86AC-3F92-44F5-A0D7-76499233225C}">
      <dgm:prSet/>
      <dgm:spPr/>
      <dgm:t>
        <a:bodyPr/>
        <a:lstStyle/>
        <a:p>
          <a:endParaRPr lang="en-US"/>
        </a:p>
      </dgm:t>
    </dgm:pt>
    <dgm:pt modelId="{68B543B5-9689-4845-B227-B1B3C8874CDE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3F567059-44F2-4133-AAFE-7F241AC8AC91}" type="parTrans" cxnId="{C446227E-0649-43EC-A294-6966608FD7AB}">
      <dgm:prSet/>
      <dgm:spPr/>
      <dgm:t>
        <a:bodyPr/>
        <a:lstStyle/>
        <a:p>
          <a:endParaRPr lang="en-US"/>
        </a:p>
      </dgm:t>
    </dgm:pt>
    <dgm:pt modelId="{6F41FE07-9A10-48C7-A477-FD8BBE8C3CA8}" type="sibTrans" cxnId="{C446227E-0649-43EC-A294-6966608FD7AB}">
      <dgm:prSet/>
      <dgm:spPr/>
      <dgm:t>
        <a:bodyPr/>
        <a:lstStyle/>
        <a:p>
          <a:endParaRPr lang="en-US"/>
        </a:p>
      </dgm:t>
    </dgm:pt>
    <dgm:pt modelId="{7C765BEA-1EBE-4E82-A55B-A75DCB516D56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Oxygen Therapy Monitoring</a:t>
          </a:r>
          <a:endParaRPr lang="en-US" dirty="0">
            <a:latin typeface="+mn-lt"/>
            <a:cs typeface="Tahoma"/>
          </a:endParaRPr>
        </a:p>
      </dgm:t>
    </dgm:pt>
    <dgm:pt modelId="{309D585C-205B-4993-B57B-1991E22CAAC6}" type="parTrans" cxnId="{2D3863CE-55C9-4B29-BD4D-ADFFE2CFCAAA}">
      <dgm:prSet/>
      <dgm:spPr/>
      <dgm:t>
        <a:bodyPr/>
        <a:lstStyle/>
        <a:p>
          <a:endParaRPr lang="en-US"/>
        </a:p>
      </dgm:t>
    </dgm:pt>
    <dgm:pt modelId="{8BEB9794-BBBC-479D-8913-916318C37EBC}" type="sibTrans" cxnId="{2D3863CE-55C9-4B29-BD4D-ADFFE2CFCAAA}">
      <dgm:prSet/>
      <dgm:spPr/>
      <dgm:t>
        <a:bodyPr/>
        <a:lstStyle/>
        <a:p>
          <a:endParaRPr lang="en-US"/>
        </a:p>
      </dgm:t>
    </dgm:pt>
    <dgm:pt modelId="{2B3BF3B9-5B62-4AF1-8FF7-85BAB2555447}">
      <dgm:prSet/>
      <dgm:spPr/>
      <dgm:t>
        <a:bodyPr/>
        <a:lstStyle/>
        <a:p>
          <a:r>
            <a:rPr lang="en-US" b="1" spc="-103" dirty="0">
              <a:latin typeface="+mn-lt"/>
              <a:cs typeface="Tahoma"/>
            </a:rPr>
            <a:t>Assessment &amp; Monitoring</a:t>
          </a:r>
          <a:endParaRPr lang="en-US" dirty="0">
            <a:latin typeface="+mn-lt"/>
            <a:cs typeface="Tahoma"/>
          </a:endParaRPr>
        </a:p>
      </dgm:t>
    </dgm:pt>
    <dgm:pt modelId="{63543325-03F0-400C-AB71-DAF12B33F4CF}" type="parTrans" cxnId="{2E566F5D-9862-41F5-AD15-C72D86E20E25}">
      <dgm:prSet/>
      <dgm:spPr/>
      <dgm:t>
        <a:bodyPr/>
        <a:lstStyle/>
        <a:p>
          <a:endParaRPr lang="en-US"/>
        </a:p>
      </dgm:t>
    </dgm:pt>
    <dgm:pt modelId="{4D447C5E-54AF-4EA4-BFFC-635D14E441CF}" type="sibTrans" cxnId="{2E566F5D-9862-41F5-AD15-C72D86E20E25}">
      <dgm:prSet/>
      <dgm:spPr/>
      <dgm:t>
        <a:bodyPr/>
        <a:lstStyle/>
        <a:p>
          <a:endParaRPr lang="en-US"/>
        </a:p>
      </dgm:t>
    </dgm:pt>
    <dgm:pt modelId="{E8A3F9F9-5014-49DA-A411-41788BC63A13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Initial and Ongoing Nursing Assessments</a:t>
          </a:r>
        </a:p>
      </dgm:t>
    </dgm:pt>
    <dgm:pt modelId="{0BD68DB4-B82C-4C0C-B194-A85C51FBB794}" type="parTrans" cxnId="{FDAC3A1B-8CEC-4445-B683-FBCAA9B2AF2A}">
      <dgm:prSet/>
      <dgm:spPr/>
      <dgm:t>
        <a:bodyPr/>
        <a:lstStyle/>
        <a:p>
          <a:endParaRPr lang="en-US"/>
        </a:p>
      </dgm:t>
    </dgm:pt>
    <dgm:pt modelId="{080D4125-2FE1-469B-AC23-EE8746FE2B8D}" type="sibTrans" cxnId="{FDAC3A1B-8CEC-4445-B683-FBCAA9B2AF2A}">
      <dgm:prSet/>
      <dgm:spPr/>
      <dgm:t>
        <a:bodyPr/>
        <a:lstStyle/>
        <a:p>
          <a:endParaRPr lang="en-US"/>
        </a:p>
      </dgm:t>
    </dgm:pt>
    <dgm:pt modelId="{8F16B581-EB73-493F-80DA-40B7C9FD2793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Vital Sign Monitoring</a:t>
          </a:r>
        </a:p>
      </dgm:t>
    </dgm:pt>
    <dgm:pt modelId="{C15669A6-7CC4-4BFF-94FC-7E2421A7A11B}" type="parTrans" cxnId="{7ED680AC-F2CB-43CA-8107-50FB469480D0}">
      <dgm:prSet/>
      <dgm:spPr/>
      <dgm:t>
        <a:bodyPr/>
        <a:lstStyle/>
        <a:p>
          <a:endParaRPr lang="en-US"/>
        </a:p>
      </dgm:t>
    </dgm:pt>
    <dgm:pt modelId="{3D2BA943-4667-4AF8-B97A-737503917ABE}" type="sibTrans" cxnId="{7ED680AC-F2CB-43CA-8107-50FB469480D0}">
      <dgm:prSet/>
      <dgm:spPr/>
      <dgm:t>
        <a:bodyPr/>
        <a:lstStyle/>
        <a:p>
          <a:endParaRPr lang="en-US"/>
        </a:p>
      </dgm:t>
    </dgm:pt>
    <dgm:pt modelId="{903B8783-3FF8-4C22-82AB-AD8D0BC6C13C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Chronic Disease Monitoring</a:t>
          </a:r>
        </a:p>
      </dgm:t>
    </dgm:pt>
    <dgm:pt modelId="{482AD621-2BAE-4040-BFE7-A2E8BEE183B4}" type="parTrans" cxnId="{7A29276A-924D-4105-893D-5E9B6179490A}">
      <dgm:prSet/>
      <dgm:spPr/>
      <dgm:t>
        <a:bodyPr/>
        <a:lstStyle/>
        <a:p>
          <a:endParaRPr lang="en-US"/>
        </a:p>
      </dgm:t>
    </dgm:pt>
    <dgm:pt modelId="{1487087B-F86D-4E9F-BDA6-5570AA82D08F}" type="sibTrans" cxnId="{7A29276A-924D-4105-893D-5E9B6179490A}">
      <dgm:prSet/>
      <dgm:spPr/>
      <dgm:t>
        <a:bodyPr/>
        <a:lstStyle/>
        <a:p>
          <a:endParaRPr lang="en-US"/>
        </a:p>
      </dgm:t>
    </dgm:pt>
    <dgm:pt modelId="{2905C82D-51F3-4639-900E-8274C8BC0942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Fall Risk Assessments</a:t>
          </a:r>
        </a:p>
      </dgm:t>
    </dgm:pt>
    <dgm:pt modelId="{23622CD6-F2F9-4BAB-B755-6D1503EBB2FB}" type="parTrans" cxnId="{710BE915-CE70-4977-A250-CFB22F4574D8}">
      <dgm:prSet/>
      <dgm:spPr/>
      <dgm:t>
        <a:bodyPr/>
        <a:lstStyle/>
        <a:p>
          <a:endParaRPr lang="en-US"/>
        </a:p>
      </dgm:t>
    </dgm:pt>
    <dgm:pt modelId="{724701F1-8DF4-40F6-96B3-F17065224D9B}" type="sibTrans" cxnId="{710BE915-CE70-4977-A250-CFB22F4574D8}">
      <dgm:prSet/>
      <dgm:spPr/>
      <dgm:t>
        <a:bodyPr/>
        <a:lstStyle/>
        <a:p>
          <a:endParaRPr lang="en-US"/>
        </a:p>
      </dgm:t>
    </dgm:pt>
    <dgm:pt modelId="{FBD48F4C-4A31-4674-9309-65387B9A6111}">
      <dgm:prSet/>
      <dgm:spPr/>
      <dgm:t>
        <a:bodyPr/>
        <a:lstStyle/>
        <a:p>
          <a:r>
            <a:rPr lang="en-US" spc="-7" dirty="0">
              <a:latin typeface="+mn-lt"/>
              <a:cs typeface="Tahoma"/>
            </a:rPr>
            <a:t>Infection Monitoring and Prevention</a:t>
          </a:r>
          <a:endParaRPr lang="en-US" dirty="0">
            <a:latin typeface="+mn-lt"/>
            <a:cs typeface="Tahoma"/>
          </a:endParaRPr>
        </a:p>
      </dgm:t>
    </dgm:pt>
    <dgm:pt modelId="{36DB1004-A6FB-4C3A-898E-63087742A262}" type="parTrans" cxnId="{5313484E-68C1-4E85-AE7B-30332FD9FFBC}">
      <dgm:prSet/>
      <dgm:spPr/>
      <dgm:t>
        <a:bodyPr/>
        <a:lstStyle/>
        <a:p>
          <a:endParaRPr lang="en-US"/>
        </a:p>
      </dgm:t>
    </dgm:pt>
    <dgm:pt modelId="{4FEF3353-BA01-42C2-A6A1-0202968872B1}" type="sibTrans" cxnId="{5313484E-68C1-4E85-AE7B-30332FD9FFBC}">
      <dgm:prSet/>
      <dgm:spPr/>
      <dgm:t>
        <a:bodyPr/>
        <a:lstStyle/>
        <a:p>
          <a:endParaRPr lang="en-US"/>
        </a:p>
      </dgm:t>
    </dgm:pt>
    <dgm:pt modelId="{9311D800-2687-44F1-83D0-1E29813EB460}">
      <dgm:prSet/>
      <dgm:spPr/>
      <dgm:t>
        <a:bodyPr/>
        <a:lstStyle/>
        <a:p>
          <a:r>
            <a:rPr lang="en-US" b="1" spc="-120" dirty="0">
              <a:latin typeface="+mn-lt"/>
              <a:cs typeface="Tahoma"/>
            </a:rPr>
            <a:t>Care Coordination &amp; Case Management</a:t>
          </a:r>
          <a:endParaRPr lang="en-US" dirty="0">
            <a:latin typeface="+mn-lt"/>
          </a:endParaRPr>
        </a:p>
      </dgm:t>
    </dgm:pt>
    <dgm:pt modelId="{6B32C5B4-2B3A-4E99-9549-E26B2F0FF81D}" type="parTrans" cxnId="{253B8AE2-2D75-4D28-8C5F-2EF139213F72}">
      <dgm:prSet/>
      <dgm:spPr/>
      <dgm:t>
        <a:bodyPr/>
        <a:lstStyle/>
        <a:p>
          <a:endParaRPr lang="en-US"/>
        </a:p>
      </dgm:t>
    </dgm:pt>
    <dgm:pt modelId="{36739461-0C8B-4AB9-9400-2CFDF7265478}" type="sibTrans" cxnId="{253B8AE2-2D75-4D28-8C5F-2EF139213F72}">
      <dgm:prSet/>
      <dgm:spPr/>
      <dgm:t>
        <a:bodyPr/>
        <a:lstStyle/>
        <a:p>
          <a:endParaRPr lang="en-US"/>
        </a:p>
      </dgm:t>
    </dgm:pt>
    <dgm:pt modelId="{FA22A6AA-253C-4006-9B29-3EBFF36C099B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Care Plan Development</a:t>
          </a:r>
          <a:endParaRPr lang="en-US" dirty="0">
            <a:latin typeface="+mn-lt"/>
          </a:endParaRPr>
        </a:p>
      </dgm:t>
    </dgm:pt>
    <dgm:pt modelId="{1A172E16-1798-4F8A-9B3D-A05AC589450D}" type="parTrans" cxnId="{C5D66786-E760-499A-802D-968885789086}">
      <dgm:prSet/>
      <dgm:spPr/>
      <dgm:t>
        <a:bodyPr/>
        <a:lstStyle/>
        <a:p>
          <a:endParaRPr lang="en-US"/>
        </a:p>
      </dgm:t>
    </dgm:pt>
    <dgm:pt modelId="{EBDD92CB-1260-410F-914F-6EEC37A32AB0}" type="sibTrans" cxnId="{C5D66786-E760-499A-802D-968885789086}">
      <dgm:prSet/>
      <dgm:spPr/>
      <dgm:t>
        <a:bodyPr/>
        <a:lstStyle/>
        <a:p>
          <a:endParaRPr lang="en-US"/>
        </a:p>
      </dgm:t>
    </dgm:pt>
    <dgm:pt modelId="{2350A49E-A03A-4D7D-8CB6-25535E3204BB}">
      <dgm:prSet/>
      <dgm:spPr/>
      <dgm:t>
        <a:bodyPr/>
        <a:lstStyle/>
        <a:p>
          <a:endParaRPr lang="en-US" dirty="0">
            <a:latin typeface="+mn-lt"/>
            <a:cs typeface="Tahoma"/>
          </a:endParaRPr>
        </a:p>
      </dgm:t>
    </dgm:pt>
    <dgm:pt modelId="{BF5BD458-991C-42BF-8021-BFF2E99C21CB}" type="parTrans" cxnId="{7A34B899-9B75-45CD-AF57-B3E3D29C0D97}">
      <dgm:prSet/>
      <dgm:spPr/>
      <dgm:t>
        <a:bodyPr/>
        <a:lstStyle/>
        <a:p>
          <a:endParaRPr lang="en-US"/>
        </a:p>
      </dgm:t>
    </dgm:pt>
    <dgm:pt modelId="{A8730F33-263B-4F0B-91D0-BE628DB1C603}" type="sibTrans" cxnId="{7A34B899-9B75-45CD-AF57-B3E3D29C0D97}">
      <dgm:prSet/>
      <dgm:spPr/>
      <dgm:t>
        <a:bodyPr/>
        <a:lstStyle/>
        <a:p>
          <a:endParaRPr lang="en-US"/>
        </a:p>
      </dgm:t>
    </dgm:pt>
    <dgm:pt modelId="{96FBBCEF-E3F3-4520-8C6D-B4F9672DF3B2}">
      <dgm:prSet/>
      <dgm:spPr/>
      <dgm:t>
        <a:bodyPr/>
        <a:lstStyle/>
        <a:p>
          <a:endParaRPr lang="en-US" dirty="0">
            <a:latin typeface="+mn-lt"/>
            <a:cs typeface="Tahoma"/>
          </a:endParaRPr>
        </a:p>
      </dgm:t>
    </dgm:pt>
    <dgm:pt modelId="{F2730FD6-9728-4F31-8CA3-367BDC2364FA}" type="parTrans" cxnId="{5CA78ACF-E33A-40C2-A492-138019FAAD5A}">
      <dgm:prSet/>
      <dgm:spPr/>
      <dgm:t>
        <a:bodyPr/>
        <a:lstStyle/>
        <a:p>
          <a:endParaRPr lang="en-US"/>
        </a:p>
      </dgm:t>
    </dgm:pt>
    <dgm:pt modelId="{B98B241C-F191-4926-8C2F-7E2335C7BA79}" type="sibTrans" cxnId="{5CA78ACF-E33A-40C2-A492-138019FAAD5A}">
      <dgm:prSet/>
      <dgm:spPr/>
      <dgm:t>
        <a:bodyPr/>
        <a:lstStyle/>
        <a:p>
          <a:endParaRPr lang="en-US"/>
        </a:p>
      </dgm:t>
    </dgm:pt>
    <dgm:pt modelId="{3F0D66C6-BAA8-48F1-B568-2DD3218820EE}">
      <dgm:prSet/>
      <dgm:spPr/>
      <dgm:t>
        <a:bodyPr/>
        <a:lstStyle/>
        <a:p>
          <a:endParaRPr lang="en-US" dirty="0">
            <a:latin typeface="+mn-lt"/>
            <a:cs typeface="Tahoma"/>
          </a:endParaRPr>
        </a:p>
      </dgm:t>
    </dgm:pt>
    <dgm:pt modelId="{80D15D24-0FF0-47C5-99E8-B77E3E98E009}" type="parTrans" cxnId="{DB06C71F-8B36-4483-8BCB-2783CB51F82E}">
      <dgm:prSet/>
      <dgm:spPr/>
      <dgm:t>
        <a:bodyPr/>
        <a:lstStyle/>
        <a:p>
          <a:endParaRPr lang="en-US"/>
        </a:p>
      </dgm:t>
    </dgm:pt>
    <dgm:pt modelId="{57B8539A-E14B-4611-8681-675F67966ECE}" type="sibTrans" cxnId="{DB06C71F-8B36-4483-8BCB-2783CB51F82E}">
      <dgm:prSet/>
      <dgm:spPr/>
      <dgm:t>
        <a:bodyPr/>
        <a:lstStyle/>
        <a:p>
          <a:endParaRPr lang="en-US"/>
        </a:p>
      </dgm:t>
    </dgm:pt>
    <dgm:pt modelId="{D50FB115-45FD-46A9-AC90-85F0DD6E4CAB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A35B9BBB-CCC6-425B-A513-FD724666F8B3}" type="parTrans" cxnId="{7E0F1F59-BEEE-4955-A443-FBAEBC18C9BF}">
      <dgm:prSet/>
      <dgm:spPr/>
      <dgm:t>
        <a:bodyPr/>
        <a:lstStyle/>
        <a:p>
          <a:endParaRPr lang="en-US"/>
        </a:p>
      </dgm:t>
    </dgm:pt>
    <dgm:pt modelId="{31E9E2F3-78AA-4FC4-8C78-17A505C732A2}" type="sibTrans" cxnId="{7E0F1F59-BEEE-4955-A443-FBAEBC18C9BF}">
      <dgm:prSet/>
      <dgm:spPr/>
      <dgm:t>
        <a:bodyPr/>
        <a:lstStyle/>
        <a:p>
          <a:endParaRPr lang="en-US"/>
        </a:p>
      </dgm:t>
    </dgm:pt>
    <dgm:pt modelId="{F88726EC-78E5-40B8-BEE2-26F8064DA035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6676B7C4-FC21-4719-9288-F24BDEB4BED6}" type="parTrans" cxnId="{36866AD9-8763-49CB-9E1C-9EB4198A8D91}">
      <dgm:prSet/>
      <dgm:spPr/>
      <dgm:t>
        <a:bodyPr/>
        <a:lstStyle/>
        <a:p>
          <a:endParaRPr lang="en-US"/>
        </a:p>
      </dgm:t>
    </dgm:pt>
    <dgm:pt modelId="{199A7824-C969-4E9F-B08B-14D2B6D9D546}" type="sibTrans" cxnId="{36866AD9-8763-49CB-9E1C-9EB4198A8D91}">
      <dgm:prSet/>
      <dgm:spPr/>
      <dgm:t>
        <a:bodyPr/>
        <a:lstStyle/>
        <a:p>
          <a:endParaRPr lang="en-US"/>
        </a:p>
      </dgm:t>
    </dgm:pt>
    <dgm:pt modelId="{132190F0-0A31-405E-9278-09500F1A067F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88955F22-B90F-4F42-AD6A-77FCA4C4619E}" type="parTrans" cxnId="{224F1AB7-B744-4853-8369-50A315571AC5}">
      <dgm:prSet/>
      <dgm:spPr/>
      <dgm:t>
        <a:bodyPr/>
        <a:lstStyle/>
        <a:p>
          <a:endParaRPr lang="en-US"/>
        </a:p>
      </dgm:t>
    </dgm:pt>
    <dgm:pt modelId="{2C4DECDD-AEE8-407B-AF36-60C6938B837B}" type="sibTrans" cxnId="{224F1AB7-B744-4853-8369-50A315571AC5}">
      <dgm:prSet/>
      <dgm:spPr/>
      <dgm:t>
        <a:bodyPr/>
        <a:lstStyle/>
        <a:p>
          <a:endParaRPr lang="en-US"/>
        </a:p>
      </dgm:t>
    </dgm:pt>
    <dgm:pt modelId="{3A66B4C2-8F9D-4C40-BD75-FB8394170E49}">
      <dgm:prSet/>
      <dgm:spPr/>
      <dgm:t>
        <a:bodyPr/>
        <a:lstStyle/>
        <a:p>
          <a:endParaRPr lang="en-US" spc="-7" dirty="0">
            <a:latin typeface="+mn-lt"/>
            <a:cs typeface="Tahoma"/>
          </a:endParaRPr>
        </a:p>
      </dgm:t>
    </dgm:pt>
    <dgm:pt modelId="{A37BCF91-4230-4E82-B201-A2758F1222C1}" type="parTrans" cxnId="{55BA0854-EBCD-44AE-BF11-8018FAA3A724}">
      <dgm:prSet/>
      <dgm:spPr/>
      <dgm:t>
        <a:bodyPr/>
        <a:lstStyle/>
        <a:p>
          <a:endParaRPr lang="en-US"/>
        </a:p>
      </dgm:t>
    </dgm:pt>
    <dgm:pt modelId="{85E204BA-EF5F-475F-821F-EEC784D25723}" type="sibTrans" cxnId="{55BA0854-EBCD-44AE-BF11-8018FAA3A724}">
      <dgm:prSet/>
      <dgm:spPr/>
      <dgm:t>
        <a:bodyPr/>
        <a:lstStyle/>
        <a:p>
          <a:endParaRPr lang="en-US"/>
        </a:p>
      </dgm:t>
    </dgm:pt>
    <dgm:pt modelId="{E978092C-8C83-402D-B6A4-33E108B4F268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Coordination with Physicians and Other Providers</a:t>
          </a:r>
        </a:p>
      </dgm:t>
    </dgm:pt>
    <dgm:pt modelId="{6D617D83-04DB-450B-A76C-EEAB7D5E2163}" type="parTrans" cxnId="{8CB4C2C0-64BB-49C7-9FE0-80F6063B62BB}">
      <dgm:prSet/>
      <dgm:spPr/>
      <dgm:t>
        <a:bodyPr/>
        <a:lstStyle/>
        <a:p>
          <a:endParaRPr lang="en-US"/>
        </a:p>
      </dgm:t>
    </dgm:pt>
    <dgm:pt modelId="{A9EB52B3-6736-42A7-9289-0B698B1114F2}" type="sibTrans" cxnId="{8CB4C2C0-64BB-49C7-9FE0-80F6063B62BB}">
      <dgm:prSet/>
      <dgm:spPr/>
      <dgm:t>
        <a:bodyPr/>
        <a:lstStyle/>
        <a:p>
          <a:endParaRPr lang="en-US"/>
        </a:p>
      </dgm:t>
    </dgm:pt>
    <dgm:pt modelId="{59F5F95A-8A6C-4330-A976-DF48B90B391C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Communication with Family/Caregivers</a:t>
          </a:r>
        </a:p>
      </dgm:t>
    </dgm:pt>
    <dgm:pt modelId="{17215959-63BE-47D8-B909-E355763BAA05}" type="parTrans" cxnId="{40AC2C8F-AAE5-42C2-9BAF-90EAB841E382}">
      <dgm:prSet/>
      <dgm:spPr/>
      <dgm:t>
        <a:bodyPr/>
        <a:lstStyle/>
        <a:p>
          <a:endParaRPr lang="en-US"/>
        </a:p>
      </dgm:t>
    </dgm:pt>
    <dgm:pt modelId="{DB412691-105B-43CB-B71F-CAE19B7E3A05}" type="sibTrans" cxnId="{40AC2C8F-AAE5-42C2-9BAF-90EAB841E382}">
      <dgm:prSet/>
      <dgm:spPr/>
      <dgm:t>
        <a:bodyPr/>
        <a:lstStyle/>
        <a:p>
          <a:endParaRPr lang="en-US"/>
        </a:p>
      </dgm:t>
    </dgm:pt>
    <dgm:pt modelId="{5C4217BD-B73B-4400-8A16-1CC8849F422C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Discharge Planning</a:t>
          </a:r>
        </a:p>
      </dgm:t>
    </dgm:pt>
    <dgm:pt modelId="{D5170BA3-E5A6-40FA-A6C2-C3453338EB1D}" type="parTrans" cxnId="{5F9CE733-F8EA-43B5-B776-DD895CF5EDB8}">
      <dgm:prSet/>
      <dgm:spPr/>
      <dgm:t>
        <a:bodyPr/>
        <a:lstStyle/>
        <a:p>
          <a:endParaRPr lang="en-US"/>
        </a:p>
      </dgm:t>
    </dgm:pt>
    <dgm:pt modelId="{1E083E04-3C1B-4677-8297-7C34E040A101}" type="sibTrans" cxnId="{5F9CE733-F8EA-43B5-B776-DD895CF5EDB8}">
      <dgm:prSet/>
      <dgm:spPr/>
      <dgm:t>
        <a:bodyPr/>
        <a:lstStyle/>
        <a:p>
          <a:endParaRPr lang="en-US"/>
        </a:p>
      </dgm:t>
    </dgm:pt>
    <dgm:pt modelId="{26690248-6927-4308-84AF-49444C1B6313}">
      <dgm:prSet/>
      <dgm:spPr/>
      <dgm:t>
        <a:bodyPr/>
        <a:lstStyle/>
        <a:p>
          <a:endParaRPr lang="en-US" dirty="0"/>
        </a:p>
      </dgm:t>
    </dgm:pt>
    <dgm:pt modelId="{ACC5957C-8813-4C64-979E-E7E7B42E9DA3}" type="parTrans" cxnId="{05515864-2E4E-42FB-AD5B-2D9DE7ACEAF8}">
      <dgm:prSet/>
      <dgm:spPr/>
      <dgm:t>
        <a:bodyPr/>
        <a:lstStyle/>
        <a:p>
          <a:endParaRPr lang="en-US"/>
        </a:p>
      </dgm:t>
    </dgm:pt>
    <dgm:pt modelId="{89AC1DCA-1153-4C16-8545-985D3C166D26}" type="sibTrans" cxnId="{05515864-2E4E-42FB-AD5B-2D9DE7ACEAF8}">
      <dgm:prSet/>
      <dgm:spPr/>
      <dgm:t>
        <a:bodyPr/>
        <a:lstStyle/>
        <a:p>
          <a:endParaRPr lang="en-US"/>
        </a:p>
      </dgm:t>
    </dgm:pt>
    <dgm:pt modelId="{EAE75EBF-A974-4A71-BA39-6CD16D80B91E}">
      <dgm:prSet/>
      <dgm:spPr/>
      <dgm:t>
        <a:bodyPr/>
        <a:lstStyle/>
        <a:p>
          <a:endParaRPr lang="en-US" dirty="0"/>
        </a:p>
      </dgm:t>
    </dgm:pt>
    <dgm:pt modelId="{DDB65FC6-2E0D-4EA8-81AA-8785B9E21915}" type="parTrans" cxnId="{480A7996-54A5-4BBC-860B-6D72AD5659DA}">
      <dgm:prSet/>
      <dgm:spPr/>
      <dgm:t>
        <a:bodyPr/>
        <a:lstStyle/>
        <a:p>
          <a:endParaRPr lang="en-US"/>
        </a:p>
      </dgm:t>
    </dgm:pt>
    <dgm:pt modelId="{B88D19B8-26F5-4CFB-A173-3FC470335EB6}" type="sibTrans" cxnId="{480A7996-54A5-4BBC-860B-6D72AD5659DA}">
      <dgm:prSet/>
      <dgm:spPr/>
      <dgm:t>
        <a:bodyPr/>
        <a:lstStyle/>
        <a:p>
          <a:endParaRPr lang="en-US"/>
        </a:p>
      </dgm:t>
    </dgm:pt>
    <dgm:pt modelId="{5EC65647-38DB-4816-BF9C-D9A7BCBBEBF3}" type="pres">
      <dgm:prSet presAssocID="{29ED4168-F2B3-4F83-868E-6585087CA6EE}" presName="Name0" presStyleCnt="0">
        <dgm:presLayoutVars>
          <dgm:dir/>
          <dgm:animLvl val="lvl"/>
          <dgm:resizeHandles val="exact"/>
        </dgm:presLayoutVars>
      </dgm:prSet>
      <dgm:spPr/>
    </dgm:pt>
    <dgm:pt modelId="{0B9D3AD3-9D82-4EA2-A47E-F83CE94F033E}" type="pres">
      <dgm:prSet presAssocID="{FBEFDEA0-F4CA-446F-A7E3-C0A8F38779DD}" presName="composite" presStyleCnt="0"/>
      <dgm:spPr/>
    </dgm:pt>
    <dgm:pt modelId="{9EF8EF49-75A2-47C3-A434-421D65A918FC}" type="pres">
      <dgm:prSet presAssocID="{FBEFDEA0-F4CA-446F-A7E3-C0A8F38779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F60297-DFFB-4297-BC19-49177487EFB0}" type="pres">
      <dgm:prSet presAssocID="{FBEFDEA0-F4CA-446F-A7E3-C0A8F38779DD}" presName="desTx" presStyleLbl="alignAccFollowNode1" presStyleIdx="0" presStyleCnt="4">
        <dgm:presLayoutVars>
          <dgm:bulletEnabled val="1"/>
        </dgm:presLayoutVars>
      </dgm:prSet>
      <dgm:spPr/>
    </dgm:pt>
    <dgm:pt modelId="{F6F26498-5B20-44C4-B3E9-B2F384941D70}" type="pres">
      <dgm:prSet presAssocID="{8EE54E1A-41D3-4E22-829F-365D6D1176EA}" presName="space" presStyleCnt="0"/>
      <dgm:spPr/>
    </dgm:pt>
    <dgm:pt modelId="{82B7408A-8E1B-4EF2-BF57-7598979CCACC}" type="pres">
      <dgm:prSet presAssocID="{B2622F07-C82D-4F51-B20D-6C36A546467B}" presName="composite" presStyleCnt="0"/>
      <dgm:spPr/>
    </dgm:pt>
    <dgm:pt modelId="{54A28D01-F9BF-45B3-AB95-BD75A42C3181}" type="pres">
      <dgm:prSet presAssocID="{B2622F07-C82D-4F51-B20D-6C36A546467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E9D1000-7F3B-4950-B373-979E5D6EBD1C}" type="pres">
      <dgm:prSet presAssocID="{B2622F07-C82D-4F51-B20D-6C36A546467B}" presName="desTx" presStyleLbl="alignAccFollowNode1" presStyleIdx="1" presStyleCnt="4">
        <dgm:presLayoutVars>
          <dgm:bulletEnabled val="1"/>
        </dgm:presLayoutVars>
      </dgm:prSet>
      <dgm:spPr/>
    </dgm:pt>
    <dgm:pt modelId="{5EDE77F2-F2E3-4159-A016-0885E967F1C6}" type="pres">
      <dgm:prSet presAssocID="{814FA9FB-2149-41D6-AD6E-672D5534C61B}" presName="space" presStyleCnt="0"/>
      <dgm:spPr/>
    </dgm:pt>
    <dgm:pt modelId="{18B2BD89-3ADB-4438-9AB6-8A93235934CC}" type="pres">
      <dgm:prSet presAssocID="{2B3BF3B9-5B62-4AF1-8FF7-85BAB2555447}" presName="composite" presStyleCnt="0"/>
      <dgm:spPr/>
    </dgm:pt>
    <dgm:pt modelId="{F9E944DC-8009-4F04-8E4E-8B5C5AE76C7D}" type="pres">
      <dgm:prSet presAssocID="{2B3BF3B9-5B62-4AF1-8FF7-85BAB255544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1D623A7-7414-4C1D-A337-2060F3E98243}" type="pres">
      <dgm:prSet presAssocID="{2B3BF3B9-5B62-4AF1-8FF7-85BAB2555447}" presName="desTx" presStyleLbl="alignAccFollowNode1" presStyleIdx="2" presStyleCnt="4">
        <dgm:presLayoutVars>
          <dgm:bulletEnabled val="1"/>
        </dgm:presLayoutVars>
      </dgm:prSet>
      <dgm:spPr/>
    </dgm:pt>
    <dgm:pt modelId="{C2201120-B5F7-494A-8EB6-79E90F10B5DF}" type="pres">
      <dgm:prSet presAssocID="{4D447C5E-54AF-4EA4-BFFC-635D14E441CF}" presName="space" presStyleCnt="0"/>
      <dgm:spPr/>
    </dgm:pt>
    <dgm:pt modelId="{0ADF10C0-5785-49C5-B06B-6F4D9F860DC9}" type="pres">
      <dgm:prSet presAssocID="{9311D800-2687-44F1-83D0-1E29813EB460}" presName="composite" presStyleCnt="0"/>
      <dgm:spPr/>
    </dgm:pt>
    <dgm:pt modelId="{195E0C07-EA6E-4527-B5FD-04AF9B51ACB9}" type="pres">
      <dgm:prSet presAssocID="{9311D800-2687-44F1-83D0-1E29813EB46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2364267-3976-474E-A21A-BF4D5F842AF7}" type="pres">
      <dgm:prSet presAssocID="{9311D800-2687-44F1-83D0-1E29813EB46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E18260B-96AD-48F7-86A2-6C3DE45F3118}" type="presOf" srcId="{DCFA8135-AABD-47A9-B577-A88B53A35B99}" destId="{5E9D1000-7F3B-4950-B373-979E5D6EBD1C}" srcOrd="0" destOrd="12" presId="urn:microsoft.com/office/officeart/2005/8/layout/hList1"/>
    <dgm:cxn modelId="{6F8E6B0E-938F-4DE9-9EE6-37DCC19A57DF}" type="presOf" srcId="{D783570C-ED60-4D60-BF5D-4D425743DBA2}" destId="{5E9D1000-7F3B-4950-B373-979E5D6EBD1C}" srcOrd="0" destOrd="1" presId="urn:microsoft.com/office/officeart/2005/8/layout/hList1"/>
    <dgm:cxn modelId="{24096111-9C03-49C3-8B53-61C03BB2CEC5}" type="presOf" srcId="{BE11580F-D3F4-4C88-9CBA-676DA2DF6284}" destId="{EDF60297-DFFB-4297-BC19-49177487EFB0}" srcOrd="0" destOrd="2" presId="urn:microsoft.com/office/officeart/2005/8/layout/hList1"/>
    <dgm:cxn modelId="{65EED312-6AC0-410B-9594-8873A50E7A45}" srcId="{B2622F07-C82D-4F51-B20D-6C36A546467B}" destId="{7B3FD5CE-A527-4292-B82B-AF2561670BE8}" srcOrd="8" destOrd="0" parTransId="{E76755CD-C988-4654-9D21-989AADC23995}" sibTransId="{7BC0A693-0F90-4E57-960E-1F5F6DDAE312}"/>
    <dgm:cxn modelId="{9C30DE12-C476-4271-BC1B-C0CADAE125D9}" type="presOf" srcId="{FBEFDEA0-F4CA-446F-A7E3-C0A8F38779DD}" destId="{9EF8EF49-75A2-47C3-A434-421D65A918FC}" srcOrd="0" destOrd="0" presId="urn:microsoft.com/office/officeart/2005/8/layout/hList1"/>
    <dgm:cxn modelId="{AD82F312-69D2-40E8-9AC2-8A40B1B5EA5E}" srcId="{B2622F07-C82D-4F51-B20D-6C36A546467B}" destId="{B557586C-424D-482D-ABCC-6288EC66B878}" srcOrd="0" destOrd="0" parTransId="{716924A8-4AE6-43FD-9417-EDF5650DB872}" sibTransId="{93CEB6F5-270A-4286-8B3F-43DC35129D7E}"/>
    <dgm:cxn modelId="{710BE915-CE70-4977-A250-CFB22F4574D8}" srcId="{2B3BF3B9-5B62-4AF1-8FF7-85BAB2555447}" destId="{2905C82D-51F3-4639-900E-8274C8BC0942}" srcOrd="5" destOrd="0" parTransId="{23622CD6-F2F9-4BAB-B755-6D1503EBB2FB}" sibTransId="{724701F1-8DF4-40F6-96B3-F17065224D9B}"/>
    <dgm:cxn modelId="{7411FD19-15DE-4ED9-B72E-FD3A1462C8C9}" type="presOf" srcId="{7C765BEA-1EBE-4E82-A55B-A75DCB516D56}" destId="{5E9D1000-7F3B-4950-B373-979E5D6EBD1C}" srcOrd="0" destOrd="14" presId="urn:microsoft.com/office/officeart/2005/8/layout/hList1"/>
    <dgm:cxn modelId="{FDAC3A1B-8CEC-4445-B683-FBCAA9B2AF2A}" srcId="{2B3BF3B9-5B62-4AF1-8FF7-85BAB2555447}" destId="{E8A3F9F9-5014-49DA-A411-41788BC63A13}" srcOrd="0" destOrd="0" parTransId="{0BD68DB4-B82C-4C0C-B194-A85C51FBB794}" sibTransId="{080D4125-2FE1-469B-AC23-EE8746FE2B8D}"/>
    <dgm:cxn modelId="{F39FB11E-77D9-4CBA-9D8D-0DDA3E92E067}" type="presOf" srcId="{2905C82D-51F3-4639-900E-8274C8BC0942}" destId="{71D623A7-7414-4C1D-A337-2060F3E98243}" srcOrd="0" destOrd="5" presId="urn:microsoft.com/office/officeart/2005/8/layout/hList1"/>
    <dgm:cxn modelId="{DB06C71F-8B36-4483-8BCB-2783CB51F82E}" srcId="{FA22A6AA-253C-4006-9B29-3EBFF36C099B}" destId="{3F0D66C6-BAA8-48F1-B568-2DD3218820EE}" srcOrd="4" destOrd="0" parTransId="{80D15D24-0FF0-47C5-99E8-B77E3E98E009}" sibTransId="{57B8539A-E14B-4611-8681-675F67966ECE}"/>
    <dgm:cxn modelId="{0314D720-9911-45DA-8B51-1C1CBFE3FFFC}" type="presOf" srcId="{B2622F07-C82D-4F51-B20D-6C36A546467B}" destId="{54A28D01-F9BF-45B3-AB95-BD75A42C3181}" srcOrd="0" destOrd="0" presId="urn:microsoft.com/office/officeart/2005/8/layout/hList1"/>
    <dgm:cxn modelId="{45920A24-D192-4E51-8007-BDF68D8F0DC0}" type="presOf" srcId="{FA22A6AA-253C-4006-9B29-3EBFF36C099B}" destId="{D2364267-3976-474E-A21A-BF4D5F842AF7}" srcOrd="0" destOrd="0" presId="urn:microsoft.com/office/officeart/2005/8/layout/hList1"/>
    <dgm:cxn modelId="{08396C25-32B6-480F-B2D8-FCFB1A7418D7}" srcId="{29ED4168-F2B3-4F83-868E-6585087CA6EE}" destId="{B2622F07-C82D-4F51-B20D-6C36A546467B}" srcOrd="1" destOrd="0" parTransId="{D19133AC-3FF7-4B0F-97D5-E3BD4F5E774B}" sibTransId="{814FA9FB-2149-41D6-AD6E-672D5534C61B}"/>
    <dgm:cxn modelId="{BCC3922C-0849-4C8F-93A6-5A62D980ADED}" srcId="{B2622F07-C82D-4F51-B20D-6C36A546467B}" destId="{C4ABE8FA-A02E-4810-9070-07DF927AA30D}" srcOrd="9" destOrd="0" parTransId="{7232A933-C32C-44BC-B416-8B0032405BDC}" sibTransId="{9A69B0DC-9A70-445A-AA7A-91CB9F786FF7}"/>
    <dgm:cxn modelId="{0B50F22E-4C2E-41B2-B7D7-B3E9231B89EB}" srcId="{FBEFDEA0-F4CA-446F-A7E3-C0A8F38779DD}" destId="{2B2EDFD1-B8F2-4287-A38A-C1F115A6D9E9}" srcOrd="0" destOrd="0" parTransId="{9494CFBF-A0EB-4159-B9CA-78AD7D2E5868}" sibTransId="{9A34AFAA-A427-46F4-8443-C4990E7F85D8}"/>
    <dgm:cxn modelId="{6D88F42E-E405-4AB1-A9DC-90322FADEF01}" srcId="{B2622F07-C82D-4F51-B20D-6C36A546467B}" destId="{01804CEC-ADEA-4686-B8D8-BDEED4610833}" srcOrd="3" destOrd="0" parTransId="{7399ECFC-EA78-4644-8EEC-DFC2AF43225E}" sibTransId="{2462C8E0-47C3-42A4-BA9B-9BB3448A37F1}"/>
    <dgm:cxn modelId="{3F173B31-A91F-49F5-A7AF-DC5CE37486F4}" type="presOf" srcId="{B557586C-424D-482D-ABCC-6288EC66B878}" destId="{5E9D1000-7F3B-4950-B373-979E5D6EBD1C}" srcOrd="0" destOrd="0" presId="urn:microsoft.com/office/officeart/2005/8/layout/hList1"/>
    <dgm:cxn modelId="{5F9CE733-F8EA-43B5-B776-DD895CF5EDB8}" srcId="{FA22A6AA-253C-4006-9B29-3EBFF36C099B}" destId="{5C4217BD-B73B-4400-8A16-1CC8849F422C}" srcOrd="5" destOrd="0" parTransId="{D5170BA3-E5A6-40FA-A6C2-C3453338EB1D}" sibTransId="{1E083E04-3C1B-4677-8297-7C34E040A101}"/>
    <dgm:cxn modelId="{34F19434-DB62-4944-B225-1416CE30DC46}" srcId="{29ED4168-F2B3-4F83-868E-6585087CA6EE}" destId="{FBEFDEA0-F4CA-446F-A7E3-C0A8F38779DD}" srcOrd="0" destOrd="0" parTransId="{7A41D87E-E72D-4F58-A7C5-C1053D033747}" sibTransId="{8EE54E1A-41D3-4E22-829F-365D6D1176EA}"/>
    <dgm:cxn modelId="{988A7939-EE38-49EF-AD8E-DA81C45C4E1B}" type="presOf" srcId="{3F0D66C6-BAA8-48F1-B568-2DD3218820EE}" destId="{D2364267-3976-474E-A21A-BF4D5F842AF7}" srcOrd="0" destOrd="5" presId="urn:microsoft.com/office/officeart/2005/8/layout/hList1"/>
    <dgm:cxn modelId="{E8DC463B-B14C-4921-B1C6-977A0B637FE9}" type="presOf" srcId="{01804CEC-ADEA-4686-B8D8-BDEED4610833}" destId="{5E9D1000-7F3B-4950-B373-979E5D6EBD1C}" srcOrd="0" destOrd="3" presId="urn:microsoft.com/office/officeart/2005/8/layout/hList1"/>
    <dgm:cxn modelId="{BCE6E43D-2C30-40F8-8B59-81DD00378061}" type="presOf" srcId="{7B3FD5CE-A527-4292-B82B-AF2561670BE8}" destId="{5E9D1000-7F3B-4950-B373-979E5D6EBD1C}" srcOrd="0" destOrd="8" presId="urn:microsoft.com/office/officeart/2005/8/layout/hList1"/>
    <dgm:cxn modelId="{FC49AA3F-CEF9-4519-AF52-4F5952AE4E1B}" type="presOf" srcId="{68B543B5-9689-4845-B227-B1B3C8874CDE}" destId="{5E9D1000-7F3B-4950-B373-979E5D6EBD1C}" srcOrd="0" destOrd="13" presId="urn:microsoft.com/office/officeart/2005/8/layout/hList1"/>
    <dgm:cxn modelId="{2E566F5D-9862-41F5-AD15-C72D86E20E25}" srcId="{29ED4168-F2B3-4F83-868E-6585087CA6EE}" destId="{2B3BF3B9-5B62-4AF1-8FF7-85BAB2555447}" srcOrd="2" destOrd="0" parTransId="{63543325-03F0-400C-AB71-DAF12B33F4CF}" sibTransId="{4D447C5E-54AF-4EA4-BFFC-635D14E441CF}"/>
    <dgm:cxn modelId="{13A9755D-EC7A-4E36-892A-FE1CA30C3CF9}" type="presOf" srcId="{29ED4168-F2B3-4F83-868E-6585087CA6EE}" destId="{5EC65647-38DB-4816-BF9C-D9A7BCBBEBF3}" srcOrd="0" destOrd="0" presId="urn:microsoft.com/office/officeart/2005/8/layout/hList1"/>
    <dgm:cxn modelId="{FD9EEE5D-FE1A-4C9D-8E28-2E2B363B993D}" type="presOf" srcId="{FBD48F4C-4A31-4674-9309-65387B9A6111}" destId="{71D623A7-7414-4C1D-A337-2060F3E98243}" srcOrd="0" destOrd="7" presId="urn:microsoft.com/office/officeart/2005/8/layout/hList1"/>
    <dgm:cxn modelId="{4070C660-141E-4C30-AF1C-1EE5B9B553BD}" srcId="{FBEFDEA0-F4CA-446F-A7E3-C0A8F38779DD}" destId="{BE11580F-D3F4-4C88-9CBA-676DA2DF6284}" srcOrd="2" destOrd="0" parTransId="{B7591BAA-4A3E-4B34-998F-EC1357C26B10}" sibTransId="{C965C01B-89F1-4798-9F62-DAA7CA177153}"/>
    <dgm:cxn modelId="{81AB2661-319B-4FEB-AAA0-EC93D9455A85}" type="presOf" srcId="{E8A3F9F9-5014-49DA-A411-41788BC63A13}" destId="{71D623A7-7414-4C1D-A337-2060F3E98243}" srcOrd="0" destOrd="0" presId="urn:microsoft.com/office/officeart/2005/8/layout/hList1"/>
    <dgm:cxn modelId="{26986741-69D0-438D-AE5A-6B36C8C79352}" type="presOf" srcId="{2350A49E-A03A-4D7D-8CB6-25535E3204BB}" destId="{D2364267-3976-474E-A21A-BF4D5F842AF7}" srcOrd="0" destOrd="1" presId="urn:microsoft.com/office/officeart/2005/8/layout/hList1"/>
    <dgm:cxn modelId="{F08CF443-267F-43D2-B7D6-FB441C70F128}" srcId="{B2622F07-C82D-4F51-B20D-6C36A546467B}" destId="{86F0F055-2CAB-45C5-8429-BC473CCB31A9}" srcOrd="6" destOrd="0" parTransId="{167129A0-EFE0-41F0-AB94-F6947E5F8A9F}" sibTransId="{55AB3D09-EBFB-434B-A7F3-36AD40C8364D}"/>
    <dgm:cxn modelId="{05515864-2E4E-42FB-AD5B-2D9DE7ACEAF8}" srcId="{FBEFDEA0-F4CA-446F-A7E3-C0A8F38779DD}" destId="{26690248-6927-4308-84AF-49444C1B6313}" srcOrd="1" destOrd="0" parTransId="{ACC5957C-8813-4C64-979E-E7E7B42E9DA3}" sibTransId="{89AC1DCA-1153-4C16-8545-985D3C166D26}"/>
    <dgm:cxn modelId="{09E0B164-20BB-4CCE-B3B1-4B4CAC8341E8}" type="presOf" srcId="{5C4217BD-B73B-4400-8A16-1CC8849F422C}" destId="{D2364267-3976-474E-A21A-BF4D5F842AF7}" srcOrd="0" destOrd="6" presId="urn:microsoft.com/office/officeart/2005/8/layout/hList1"/>
    <dgm:cxn modelId="{CF393566-8346-43EA-ACAF-80E5C2A1746B}" type="presOf" srcId="{26690248-6927-4308-84AF-49444C1B6313}" destId="{EDF60297-DFFB-4297-BC19-49177487EFB0}" srcOrd="0" destOrd="1" presId="urn:microsoft.com/office/officeart/2005/8/layout/hList1"/>
    <dgm:cxn modelId="{5F539947-2613-46EE-9985-9B342809B71B}" type="presOf" srcId="{3A66B4C2-8F9D-4C40-BD75-FB8394170E49}" destId="{71D623A7-7414-4C1D-A337-2060F3E98243}" srcOrd="0" destOrd="6" presId="urn:microsoft.com/office/officeart/2005/8/layout/hList1"/>
    <dgm:cxn modelId="{9D8C4D48-B918-42F2-93E3-A48D9A017871}" type="presOf" srcId="{C18042EA-E5F3-437A-A99E-E1D6E5139774}" destId="{5E9D1000-7F3B-4950-B373-979E5D6EBD1C}" srcOrd="0" destOrd="4" presId="urn:microsoft.com/office/officeart/2005/8/layout/hList1"/>
    <dgm:cxn modelId="{E391C669-CBC0-46B5-8B2E-83EF664CC836}" type="presOf" srcId="{A78F8C87-F2FD-4938-9E15-30BA9B99ACA0}" destId="{5E9D1000-7F3B-4950-B373-979E5D6EBD1C}" srcOrd="0" destOrd="5" presId="urn:microsoft.com/office/officeart/2005/8/layout/hList1"/>
    <dgm:cxn modelId="{7A29276A-924D-4105-893D-5E9B6179490A}" srcId="{2B3BF3B9-5B62-4AF1-8FF7-85BAB2555447}" destId="{903B8783-3FF8-4C22-82AB-AD8D0BC6C13C}" srcOrd="4" destOrd="0" parTransId="{482AD621-2BAE-4040-BFE7-A2E8BEE183B4}" sibTransId="{1487087B-F86D-4E9F-BDA6-5570AA82D08F}"/>
    <dgm:cxn modelId="{847EB06B-53D0-45AE-A8E2-A69A2C7073C0}" srcId="{FBEFDEA0-F4CA-446F-A7E3-C0A8F38779DD}" destId="{D590C075-DA97-43CF-9E35-B74A659E5668}" srcOrd="4" destOrd="0" parTransId="{238CDBE9-83DA-44AE-95E8-A95CFBDC5252}" sibTransId="{F5DCBE65-0BBE-42F9-A47C-DC3B472CEB0C}"/>
    <dgm:cxn modelId="{332D886D-FA7A-42C3-ACEE-850D14C9BE92}" type="presOf" srcId="{59F5F95A-8A6C-4330-A976-DF48B90B391C}" destId="{D2364267-3976-474E-A21A-BF4D5F842AF7}" srcOrd="0" destOrd="4" presId="urn:microsoft.com/office/officeart/2005/8/layout/hList1"/>
    <dgm:cxn modelId="{5313484E-68C1-4E85-AE7B-30332FD9FFBC}" srcId="{2B3BF3B9-5B62-4AF1-8FF7-85BAB2555447}" destId="{FBD48F4C-4A31-4674-9309-65387B9A6111}" srcOrd="7" destOrd="0" parTransId="{36DB1004-A6FB-4C3A-898E-63087742A262}" sibTransId="{4FEF3353-BA01-42C2-A6A1-0202968872B1}"/>
    <dgm:cxn modelId="{55BA0854-EBCD-44AE-BF11-8018FAA3A724}" srcId="{2B3BF3B9-5B62-4AF1-8FF7-85BAB2555447}" destId="{3A66B4C2-8F9D-4C40-BD75-FB8394170E49}" srcOrd="6" destOrd="0" parTransId="{A37BCF91-4230-4E82-B201-A2758F1222C1}" sibTransId="{85E204BA-EF5F-475F-821F-EEC784D25723}"/>
    <dgm:cxn modelId="{7E0F1F59-BEEE-4955-A443-FBAEBC18C9BF}" srcId="{9311D800-2687-44F1-83D0-1E29813EB460}" destId="{D50FB115-45FD-46A9-AC90-85F0DD6E4CAB}" srcOrd="1" destOrd="0" parTransId="{A35B9BBB-CCC6-425B-A513-FD724666F8B3}" sibTransId="{31E9E2F3-78AA-4FC4-8C78-17A505C732A2}"/>
    <dgm:cxn modelId="{49397C59-6966-4D60-B2B2-28A0E8471BF1}" type="presOf" srcId="{132190F0-0A31-405E-9278-09500F1A067F}" destId="{71D623A7-7414-4C1D-A337-2060F3E98243}" srcOrd="0" destOrd="3" presId="urn:microsoft.com/office/officeart/2005/8/layout/hList1"/>
    <dgm:cxn modelId="{29B54D5A-3F16-4A3E-8816-6A32E3B398F9}" type="presOf" srcId="{9197D292-3C5C-48CD-B4E2-77A8831F27C7}" destId="{5E9D1000-7F3B-4950-B373-979E5D6EBD1C}" srcOrd="0" destOrd="7" presId="urn:microsoft.com/office/officeart/2005/8/layout/hList1"/>
    <dgm:cxn modelId="{24B7B27A-5E58-4909-A24F-1A244A5BFB25}" type="presOf" srcId="{2B3BF3B9-5B62-4AF1-8FF7-85BAB2555447}" destId="{F9E944DC-8009-4F04-8E4E-8B5C5AE76C7D}" srcOrd="0" destOrd="0" presId="urn:microsoft.com/office/officeart/2005/8/layout/hList1"/>
    <dgm:cxn modelId="{E6EEC17B-5B4E-491E-B3FE-9191D196E36C}" type="presOf" srcId="{86F0F055-2CAB-45C5-8429-BC473CCB31A9}" destId="{5E9D1000-7F3B-4950-B373-979E5D6EBD1C}" srcOrd="0" destOrd="6" presId="urn:microsoft.com/office/officeart/2005/8/layout/hList1"/>
    <dgm:cxn modelId="{C446227E-0649-43EC-A294-6966608FD7AB}" srcId="{B2622F07-C82D-4F51-B20D-6C36A546467B}" destId="{68B543B5-9689-4845-B227-B1B3C8874CDE}" srcOrd="13" destOrd="0" parTransId="{3F567059-44F2-4133-AAFE-7F241AC8AC91}" sibTransId="{6F41FE07-9A10-48C7-A477-FD8BBE8C3CA8}"/>
    <dgm:cxn modelId="{BBE39A82-4012-4A5A-8A18-B0A9D57470F6}" type="presOf" srcId="{903B8783-3FF8-4C22-82AB-AD8D0BC6C13C}" destId="{71D623A7-7414-4C1D-A337-2060F3E98243}" srcOrd="0" destOrd="4" presId="urn:microsoft.com/office/officeart/2005/8/layout/hList1"/>
    <dgm:cxn modelId="{C5D66786-E760-499A-802D-968885789086}" srcId="{9311D800-2687-44F1-83D0-1E29813EB460}" destId="{FA22A6AA-253C-4006-9B29-3EBFF36C099B}" srcOrd="0" destOrd="0" parTransId="{1A172E16-1798-4F8A-9B3D-A05AC589450D}" sibTransId="{EBDD92CB-1260-410F-914F-6EEC37A32AB0}"/>
    <dgm:cxn modelId="{38C52B89-1F41-4635-AC26-901A2730ADBF}" type="presOf" srcId="{07123B10-B17E-4561-BE0C-E27A5BAA4187}" destId="{5E9D1000-7F3B-4950-B373-979E5D6EBD1C}" srcOrd="0" destOrd="10" presId="urn:microsoft.com/office/officeart/2005/8/layout/hList1"/>
    <dgm:cxn modelId="{40AC2C8F-AAE5-42C2-9BAF-90EAB841E382}" srcId="{FA22A6AA-253C-4006-9B29-3EBFF36C099B}" destId="{59F5F95A-8A6C-4330-A976-DF48B90B391C}" srcOrd="3" destOrd="0" parTransId="{17215959-63BE-47D8-B909-E355763BAA05}" sibTransId="{DB412691-105B-43CB-B71F-CAE19B7E3A05}"/>
    <dgm:cxn modelId="{480A7996-54A5-4BBC-860B-6D72AD5659DA}" srcId="{FBEFDEA0-F4CA-446F-A7E3-C0A8F38779DD}" destId="{EAE75EBF-A974-4A71-BA39-6CD16D80B91E}" srcOrd="3" destOrd="0" parTransId="{DDB65FC6-2E0D-4EA8-81AA-8785B9E21915}" sibTransId="{B88D19B8-26F5-4CFB-A173-3FC470335EB6}"/>
    <dgm:cxn modelId="{10CDE296-E389-4614-8965-255D716B08C3}" srcId="{B2622F07-C82D-4F51-B20D-6C36A546467B}" destId="{9197D292-3C5C-48CD-B4E2-77A8831F27C7}" srcOrd="7" destOrd="0" parTransId="{ADDF1271-984B-404F-BD78-0294829910A3}" sibTransId="{9DC6F98D-BEA2-4A39-AAFF-2577D426D12E}"/>
    <dgm:cxn modelId="{E6E2E998-324E-495D-AA77-7356197625C0}" type="presOf" srcId="{C4ABE8FA-A02E-4810-9070-07DF927AA30D}" destId="{5E9D1000-7F3B-4950-B373-979E5D6EBD1C}" srcOrd="0" destOrd="9" presId="urn:microsoft.com/office/officeart/2005/8/layout/hList1"/>
    <dgm:cxn modelId="{F7F00899-9E9A-4BB4-98C9-7FC722FAFF7D}" type="presOf" srcId="{D590C075-DA97-43CF-9E35-B74A659E5668}" destId="{EDF60297-DFFB-4297-BC19-49177487EFB0}" srcOrd="0" destOrd="4" presId="urn:microsoft.com/office/officeart/2005/8/layout/hList1"/>
    <dgm:cxn modelId="{7A34B899-9B75-45CD-AF57-B3E3D29C0D97}" srcId="{FA22A6AA-253C-4006-9B29-3EBFF36C099B}" destId="{2350A49E-A03A-4D7D-8CB6-25535E3204BB}" srcOrd="0" destOrd="0" parTransId="{BF5BD458-991C-42BF-8021-BFF2E99C21CB}" sibTransId="{A8730F33-263B-4F0B-91D0-BE628DB1C603}"/>
    <dgm:cxn modelId="{35F8DC9F-C4B4-4439-89AD-1563C6877FF1}" srcId="{B2622F07-C82D-4F51-B20D-6C36A546467B}" destId="{D783570C-ED60-4D60-BF5D-4D425743DBA2}" srcOrd="1" destOrd="0" parTransId="{FA065F51-C85F-4883-8DB5-CAB1730BB6C2}" sibTransId="{75151B64-FE2B-402E-8154-58014260A1C9}"/>
    <dgm:cxn modelId="{72BBB2A1-88C8-4DFA-9A5A-E4DB13EBB0BC}" type="presOf" srcId="{F88726EC-78E5-40B8-BEE2-26F8064DA035}" destId="{71D623A7-7414-4C1D-A337-2060F3E98243}" srcOrd="0" destOrd="1" presId="urn:microsoft.com/office/officeart/2005/8/layout/hList1"/>
    <dgm:cxn modelId="{55B05DA3-C7F8-49B2-96FC-F5B948DDB12C}" type="presOf" srcId="{9311D800-2687-44F1-83D0-1E29813EB460}" destId="{195E0C07-EA6E-4527-B5FD-04AF9B51ACB9}" srcOrd="0" destOrd="0" presId="urn:microsoft.com/office/officeart/2005/8/layout/hList1"/>
    <dgm:cxn modelId="{7ED680AC-F2CB-43CA-8107-50FB469480D0}" srcId="{2B3BF3B9-5B62-4AF1-8FF7-85BAB2555447}" destId="{8F16B581-EB73-493F-80DA-40B7C9FD2793}" srcOrd="2" destOrd="0" parTransId="{C15669A6-7CC4-4BFF-94FC-7E2421A7A11B}" sibTransId="{3D2BA943-4667-4AF8-B97A-737503917ABE}"/>
    <dgm:cxn modelId="{A1AA86AC-3F92-44F5-A0D7-76499233225C}" srcId="{B2622F07-C82D-4F51-B20D-6C36A546467B}" destId="{DCFA8135-AABD-47A9-B577-A88B53A35B99}" srcOrd="12" destOrd="0" parTransId="{A6748974-1B6A-4DBF-AC37-8D2390538021}" sibTransId="{CB250FDA-BEFD-46A3-8052-7D9BEA29788F}"/>
    <dgm:cxn modelId="{224F1AB7-B744-4853-8369-50A315571AC5}" srcId="{2B3BF3B9-5B62-4AF1-8FF7-85BAB2555447}" destId="{132190F0-0A31-405E-9278-09500F1A067F}" srcOrd="3" destOrd="0" parTransId="{88955F22-B90F-4F42-AD6A-77FCA4C4619E}" sibTransId="{2C4DECDD-AEE8-407B-AF36-60C6938B837B}"/>
    <dgm:cxn modelId="{4F9749B7-B2FD-4BFA-81FF-37F895C17BEF}" srcId="{B2622F07-C82D-4F51-B20D-6C36A546467B}" destId="{A78F8C87-F2FD-4938-9E15-30BA9B99ACA0}" srcOrd="5" destOrd="0" parTransId="{FE920C43-EB58-4252-A713-B903C860AF97}" sibTransId="{0482306C-0950-4EA7-A92A-F929E1E0907F}"/>
    <dgm:cxn modelId="{AC0E99BC-FF19-44AA-8A6E-6703E5FE1C06}" type="presOf" srcId="{96FBBCEF-E3F3-4520-8C6D-B4F9672DF3B2}" destId="{D2364267-3976-474E-A21A-BF4D5F842AF7}" srcOrd="0" destOrd="3" presId="urn:microsoft.com/office/officeart/2005/8/layout/hList1"/>
    <dgm:cxn modelId="{48BCBBBC-4D35-4ECD-A4D3-BB01095C3FA2}" type="presOf" srcId="{E978092C-8C83-402D-B6A4-33E108B4F268}" destId="{D2364267-3976-474E-A21A-BF4D5F842AF7}" srcOrd="0" destOrd="2" presId="urn:microsoft.com/office/officeart/2005/8/layout/hList1"/>
    <dgm:cxn modelId="{FB02D3BD-F1FD-4A92-9CB7-04914D6EFD40}" type="presOf" srcId="{21474227-9B74-4565-BD04-803E9FEFD45A}" destId="{5E9D1000-7F3B-4950-B373-979E5D6EBD1C}" srcOrd="0" destOrd="11" presId="urn:microsoft.com/office/officeart/2005/8/layout/hList1"/>
    <dgm:cxn modelId="{8CB4C2C0-64BB-49C7-9FE0-80F6063B62BB}" srcId="{FA22A6AA-253C-4006-9B29-3EBFF36C099B}" destId="{E978092C-8C83-402D-B6A4-33E108B4F268}" srcOrd="1" destOrd="0" parTransId="{6D617D83-04DB-450B-A76C-EEAB7D5E2163}" sibTransId="{A9EB52B3-6736-42A7-9289-0B698B1114F2}"/>
    <dgm:cxn modelId="{2D3863CE-55C9-4B29-BD4D-ADFFE2CFCAAA}" srcId="{B2622F07-C82D-4F51-B20D-6C36A546467B}" destId="{7C765BEA-1EBE-4E82-A55B-A75DCB516D56}" srcOrd="14" destOrd="0" parTransId="{309D585C-205B-4993-B57B-1991E22CAAC6}" sibTransId="{8BEB9794-BBBC-479D-8913-916318C37EBC}"/>
    <dgm:cxn modelId="{5CA78ACF-E33A-40C2-A492-138019FAAD5A}" srcId="{FA22A6AA-253C-4006-9B29-3EBFF36C099B}" destId="{96FBBCEF-E3F3-4520-8C6D-B4F9672DF3B2}" srcOrd="2" destOrd="0" parTransId="{F2730FD6-9728-4F31-8CA3-367BDC2364FA}" sibTransId="{B98B241C-F191-4926-8C2F-7E2335C7BA79}"/>
    <dgm:cxn modelId="{36866AD9-8763-49CB-9E1C-9EB4198A8D91}" srcId="{2B3BF3B9-5B62-4AF1-8FF7-85BAB2555447}" destId="{F88726EC-78E5-40B8-BEE2-26F8064DA035}" srcOrd="1" destOrd="0" parTransId="{6676B7C4-FC21-4719-9288-F24BDEB4BED6}" sibTransId="{199A7824-C969-4E9F-B08B-14D2B6D9D546}"/>
    <dgm:cxn modelId="{E8DE0FDE-DB07-4B42-BCF0-ADD49B1F0009}" srcId="{B2622F07-C82D-4F51-B20D-6C36A546467B}" destId="{C18042EA-E5F3-437A-A99E-E1D6E5139774}" srcOrd="4" destOrd="0" parTransId="{8C0BBFC3-F2FB-4D8F-A14A-2DBA3FD55E31}" sibTransId="{8540B8C8-A6C9-4E7D-863D-ACCCDF07B8D8}"/>
    <dgm:cxn modelId="{D54925E1-D7EE-4899-B468-19D2CE5A30D7}" srcId="{B2622F07-C82D-4F51-B20D-6C36A546467B}" destId="{31E41DE2-B280-494A-9DB4-A7DE4BD14693}" srcOrd="2" destOrd="0" parTransId="{01931696-7885-415E-B14B-E6BAF2D63710}" sibTransId="{2D2659E4-9421-407C-BC27-5819072C54A6}"/>
    <dgm:cxn modelId="{DA803EE1-DD4E-44C9-999A-07E527F2BB29}" type="presOf" srcId="{2B2EDFD1-B8F2-4287-A38A-C1F115A6D9E9}" destId="{EDF60297-DFFB-4297-BC19-49177487EFB0}" srcOrd="0" destOrd="0" presId="urn:microsoft.com/office/officeart/2005/8/layout/hList1"/>
    <dgm:cxn modelId="{E815B1E1-172A-4551-88A7-7346B77A3B28}" srcId="{B2622F07-C82D-4F51-B20D-6C36A546467B}" destId="{21474227-9B74-4565-BD04-803E9FEFD45A}" srcOrd="11" destOrd="0" parTransId="{B7220C90-3B3B-4156-80B7-7A7376F633A3}" sibTransId="{CC39259F-1C5D-4744-87C4-EEC0BF9F3B64}"/>
    <dgm:cxn modelId="{253B8AE2-2D75-4D28-8C5F-2EF139213F72}" srcId="{29ED4168-F2B3-4F83-868E-6585087CA6EE}" destId="{9311D800-2687-44F1-83D0-1E29813EB460}" srcOrd="3" destOrd="0" parTransId="{6B32C5B4-2B3A-4E99-9549-E26B2F0FF81D}" sibTransId="{36739461-0C8B-4AB9-9400-2CFDF7265478}"/>
    <dgm:cxn modelId="{D7B9C1F1-5470-4F8F-9D35-AA1B13C73603}" type="presOf" srcId="{8F16B581-EB73-493F-80DA-40B7C9FD2793}" destId="{71D623A7-7414-4C1D-A337-2060F3E98243}" srcOrd="0" destOrd="2" presId="urn:microsoft.com/office/officeart/2005/8/layout/hList1"/>
    <dgm:cxn modelId="{3D17F1F4-7C10-4686-9114-7DC81AEE56A5}" type="presOf" srcId="{D50FB115-45FD-46A9-AC90-85F0DD6E4CAB}" destId="{D2364267-3976-474E-A21A-BF4D5F842AF7}" srcOrd="0" destOrd="7" presId="urn:microsoft.com/office/officeart/2005/8/layout/hList1"/>
    <dgm:cxn modelId="{6C7847F8-840C-411E-8B2D-010D64EC6575}" srcId="{B2622F07-C82D-4F51-B20D-6C36A546467B}" destId="{07123B10-B17E-4561-BE0C-E27A5BAA4187}" srcOrd="10" destOrd="0" parTransId="{B177D0CD-9142-4FDA-BE5C-3C91A419623F}" sibTransId="{0BED1AAA-079F-40DB-A599-2E06BCCB102B}"/>
    <dgm:cxn modelId="{56AD88FD-5F98-4A9C-89FC-BDA9537DA3D3}" type="presOf" srcId="{EAE75EBF-A974-4A71-BA39-6CD16D80B91E}" destId="{EDF60297-DFFB-4297-BC19-49177487EFB0}" srcOrd="0" destOrd="3" presId="urn:microsoft.com/office/officeart/2005/8/layout/hList1"/>
    <dgm:cxn modelId="{7C23FDFD-2784-4C46-9718-9905770D5EFC}" type="presOf" srcId="{31E41DE2-B280-494A-9DB4-A7DE4BD14693}" destId="{5E9D1000-7F3B-4950-B373-979E5D6EBD1C}" srcOrd="0" destOrd="2" presId="urn:microsoft.com/office/officeart/2005/8/layout/hList1"/>
    <dgm:cxn modelId="{8D3C8BF2-81E6-4B14-A054-C088477382F8}" type="presParOf" srcId="{5EC65647-38DB-4816-BF9C-D9A7BCBBEBF3}" destId="{0B9D3AD3-9D82-4EA2-A47E-F83CE94F033E}" srcOrd="0" destOrd="0" presId="urn:microsoft.com/office/officeart/2005/8/layout/hList1"/>
    <dgm:cxn modelId="{82A721B1-2776-4521-B6AA-5BD6559DB29F}" type="presParOf" srcId="{0B9D3AD3-9D82-4EA2-A47E-F83CE94F033E}" destId="{9EF8EF49-75A2-47C3-A434-421D65A918FC}" srcOrd="0" destOrd="0" presId="urn:microsoft.com/office/officeart/2005/8/layout/hList1"/>
    <dgm:cxn modelId="{40B4C884-D64D-4A72-9540-181065089F21}" type="presParOf" srcId="{0B9D3AD3-9D82-4EA2-A47E-F83CE94F033E}" destId="{EDF60297-DFFB-4297-BC19-49177487EFB0}" srcOrd="1" destOrd="0" presId="urn:microsoft.com/office/officeart/2005/8/layout/hList1"/>
    <dgm:cxn modelId="{6C30F6B3-DCA1-4369-9A43-3F9341FE7583}" type="presParOf" srcId="{5EC65647-38DB-4816-BF9C-D9A7BCBBEBF3}" destId="{F6F26498-5B20-44C4-B3E9-B2F384941D70}" srcOrd="1" destOrd="0" presId="urn:microsoft.com/office/officeart/2005/8/layout/hList1"/>
    <dgm:cxn modelId="{E0A8B827-1A25-44E8-9167-743F9BCD7D51}" type="presParOf" srcId="{5EC65647-38DB-4816-BF9C-D9A7BCBBEBF3}" destId="{82B7408A-8E1B-4EF2-BF57-7598979CCACC}" srcOrd="2" destOrd="0" presId="urn:microsoft.com/office/officeart/2005/8/layout/hList1"/>
    <dgm:cxn modelId="{E4181BEB-960E-403F-BACA-C65FFBA56ED0}" type="presParOf" srcId="{82B7408A-8E1B-4EF2-BF57-7598979CCACC}" destId="{54A28D01-F9BF-45B3-AB95-BD75A42C3181}" srcOrd="0" destOrd="0" presId="urn:microsoft.com/office/officeart/2005/8/layout/hList1"/>
    <dgm:cxn modelId="{8AD59A47-4269-4BF0-8A93-6139BEC37117}" type="presParOf" srcId="{82B7408A-8E1B-4EF2-BF57-7598979CCACC}" destId="{5E9D1000-7F3B-4950-B373-979E5D6EBD1C}" srcOrd="1" destOrd="0" presId="urn:microsoft.com/office/officeart/2005/8/layout/hList1"/>
    <dgm:cxn modelId="{D22DBE3B-1BB8-413D-B071-62166B490611}" type="presParOf" srcId="{5EC65647-38DB-4816-BF9C-D9A7BCBBEBF3}" destId="{5EDE77F2-F2E3-4159-A016-0885E967F1C6}" srcOrd="3" destOrd="0" presId="urn:microsoft.com/office/officeart/2005/8/layout/hList1"/>
    <dgm:cxn modelId="{699C86C0-00D8-4486-B368-DAE8A3B163AF}" type="presParOf" srcId="{5EC65647-38DB-4816-BF9C-D9A7BCBBEBF3}" destId="{18B2BD89-3ADB-4438-9AB6-8A93235934CC}" srcOrd="4" destOrd="0" presId="urn:microsoft.com/office/officeart/2005/8/layout/hList1"/>
    <dgm:cxn modelId="{AE41F96B-838D-4243-8FDE-B1580C5A58D4}" type="presParOf" srcId="{18B2BD89-3ADB-4438-9AB6-8A93235934CC}" destId="{F9E944DC-8009-4F04-8E4E-8B5C5AE76C7D}" srcOrd="0" destOrd="0" presId="urn:microsoft.com/office/officeart/2005/8/layout/hList1"/>
    <dgm:cxn modelId="{4A46F265-E5DC-49C2-9410-1949CBACC49B}" type="presParOf" srcId="{18B2BD89-3ADB-4438-9AB6-8A93235934CC}" destId="{71D623A7-7414-4C1D-A337-2060F3E98243}" srcOrd="1" destOrd="0" presId="urn:microsoft.com/office/officeart/2005/8/layout/hList1"/>
    <dgm:cxn modelId="{5737B6DD-0FB3-451B-8474-9BCEF10691D3}" type="presParOf" srcId="{5EC65647-38DB-4816-BF9C-D9A7BCBBEBF3}" destId="{C2201120-B5F7-494A-8EB6-79E90F10B5DF}" srcOrd="5" destOrd="0" presId="urn:microsoft.com/office/officeart/2005/8/layout/hList1"/>
    <dgm:cxn modelId="{9A80B29E-8A83-4A4F-9A6E-475F0D0210F0}" type="presParOf" srcId="{5EC65647-38DB-4816-BF9C-D9A7BCBBEBF3}" destId="{0ADF10C0-5785-49C5-B06B-6F4D9F860DC9}" srcOrd="6" destOrd="0" presId="urn:microsoft.com/office/officeart/2005/8/layout/hList1"/>
    <dgm:cxn modelId="{2AEF34E2-7C02-4123-9439-562AAE7057D5}" type="presParOf" srcId="{0ADF10C0-5785-49C5-B06B-6F4D9F860DC9}" destId="{195E0C07-EA6E-4527-B5FD-04AF9B51ACB9}" srcOrd="0" destOrd="0" presId="urn:microsoft.com/office/officeart/2005/8/layout/hList1"/>
    <dgm:cxn modelId="{061C8FC0-35D4-4292-9C94-C3C45EAFA17B}" type="presParOf" srcId="{0ADF10C0-5785-49C5-B06B-6F4D9F860DC9}" destId="{D2364267-3976-474E-A21A-BF4D5F842A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6FC46-C37A-4AA7-A3BE-28D4CAEF162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F9F3ECC-6F16-47B9-BD30-B82FC605871C}">
      <dgm:prSet custT="1"/>
      <dgm:spPr/>
      <dgm:t>
        <a:bodyPr/>
        <a:lstStyle/>
        <a:p>
          <a:r>
            <a:rPr lang="en-US" sz="1600" b="1" dirty="0"/>
            <a:t>2025: </a:t>
          </a:r>
          <a:r>
            <a:rPr lang="en-US" sz="1600" b="0" dirty="0"/>
            <a:t>Sage Award Honoree – Recognized by </a:t>
          </a:r>
          <a:r>
            <a:rPr lang="en-US" sz="1600" b="0" dirty="0" err="1"/>
            <a:t>AgeWell</a:t>
          </a:r>
          <a:r>
            <a:rPr lang="en-US" sz="1600" b="0" dirty="0"/>
            <a:t> Middle Tennessee for extraordinary contributions and positive impact on the lives of older adults in Middle Tennessee. </a:t>
          </a:r>
        </a:p>
      </dgm:t>
    </dgm:pt>
    <dgm:pt modelId="{3C81BC81-CE6A-467B-98CB-F2CF53AD5D61}" type="parTrans" cxnId="{6E594116-3A4F-4EB8-A04C-D4F2D84446E8}">
      <dgm:prSet/>
      <dgm:spPr/>
      <dgm:t>
        <a:bodyPr/>
        <a:lstStyle/>
        <a:p>
          <a:endParaRPr lang="en-US" sz="2400" b="0"/>
        </a:p>
      </dgm:t>
    </dgm:pt>
    <dgm:pt modelId="{50475043-C63D-4EA9-9B10-4FD0853E1B75}" type="sibTrans" cxnId="{6E594116-3A4F-4EB8-A04C-D4F2D84446E8}">
      <dgm:prSet/>
      <dgm:spPr/>
      <dgm:t>
        <a:bodyPr/>
        <a:lstStyle/>
        <a:p>
          <a:endParaRPr lang="en-US" sz="2400" b="0"/>
        </a:p>
      </dgm:t>
    </dgm:pt>
    <dgm:pt modelId="{C4F8E25B-D33F-4B4E-97C1-4B3B2A01A045}">
      <dgm:prSet custT="1"/>
      <dgm:spPr/>
      <dgm:t>
        <a:bodyPr/>
        <a:lstStyle/>
        <a:p>
          <a:r>
            <a:rPr lang="en-US" sz="1600" b="1" dirty="0"/>
            <a:t>2025: </a:t>
          </a:r>
          <a:r>
            <a:rPr lang="en-US" sz="1600" b="0" dirty="0" err="1"/>
            <a:t>nFocus</a:t>
          </a:r>
          <a:r>
            <a:rPr lang="en-US" sz="1600" b="0" dirty="0"/>
            <a:t> Magazine Fresh Faces of Philanthropy Impact Awarded to Abe's Garden Community volunteer, Morgan Huelsman </a:t>
          </a:r>
        </a:p>
      </dgm:t>
    </dgm:pt>
    <dgm:pt modelId="{284DF572-DA70-4AA1-A0A4-52B73AA55771}" type="parTrans" cxnId="{08AA2BED-35F1-4087-99A8-7FD317DEE3FD}">
      <dgm:prSet/>
      <dgm:spPr/>
      <dgm:t>
        <a:bodyPr/>
        <a:lstStyle/>
        <a:p>
          <a:endParaRPr lang="en-US" sz="2400" b="0"/>
        </a:p>
      </dgm:t>
    </dgm:pt>
    <dgm:pt modelId="{86259B65-8B25-4A5D-AA02-F647CDB7D7AA}" type="sibTrans" cxnId="{08AA2BED-35F1-4087-99A8-7FD317DEE3FD}">
      <dgm:prSet/>
      <dgm:spPr/>
      <dgm:t>
        <a:bodyPr/>
        <a:lstStyle/>
        <a:p>
          <a:endParaRPr lang="en-US" sz="2400" b="0"/>
        </a:p>
      </dgm:t>
    </dgm:pt>
    <dgm:pt modelId="{8FDA167F-7939-475F-B93E-D13C3B1C776C}">
      <dgm:prSet custT="1"/>
      <dgm:spPr/>
      <dgm:t>
        <a:bodyPr/>
        <a:lstStyle/>
        <a:p>
          <a:r>
            <a:rPr lang="en-US" sz="1600" b="1" dirty="0"/>
            <a:t>2025-2020: </a:t>
          </a:r>
          <a:r>
            <a:rPr lang="en-US" sz="1600" b="0" dirty="0"/>
            <a:t>Named “Best Memory Care Community Nashville” by Memorycare.com</a:t>
          </a:r>
        </a:p>
      </dgm:t>
    </dgm:pt>
    <dgm:pt modelId="{B2D0A5E9-DAE1-4B24-A61C-E97E9B5F30B0}" type="parTrans" cxnId="{F5F21457-1EE3-4ED3-8077-25F24FDFA787}">
      <dgm:prSet/>
      <dgm:spPr/>
      <dgm:t>
        <a:bodyPr/>
        <a:lstStyle/>
        <a:p>
          <a:endParaRPr lang="en-US" sz="2400" b="0"/>
        </a:p>
      </dgm:t>
    </dgm:pt>
    <dgm:pt modelId="{6CDD1CE4-9268-40AC-AEB2-7379FAFE2D58}" type="sibTrans" cxnId="{F5F21457-1EE3-4ED3-8077-25F24FDFA787}">
      <dgm:prSet/>
      <dgm:spPr/>
      <dgm:t>
        <a:bodyPr/>
        <a:lstStyle/>
        <a:p>
          <a:endParaRPr lang="en-US" sz="2400" b="0"/>
        </a:p>
      </dgm:t>
    </dgm:pt>
    <dgm:pt modelId="{43DFBA9E-4739-44AB-AA5A-756552C726B1}">
      <dgm:prSet custT="1"/>
      <dgm:spPr/>
      <dgm:t>
        <a:bodyPr/>
        <a:lstStyle/>
        <a:p>
          <a:r>
            <a:rPr lang="en-US" sz="1600" b="1" dirty="0"/>
            <a:t>2024: </a:t>
          </a:r>
          <a:r>
            <a:rPr lang="en-US" sz="1600" b="0" dirty="0"/>
            <a:t>Abe’s Garden Community wins </a:t>
          </a:r>
          <a:r>
            <a:rPr lang="en-US" sz="1600" b="0" i="1" dirty="0"/>
            <a:t>LeadingAge TN</a:t>
          </a:r>
          <a:r>
            <a:rPr lang="en-US" sz="1600" b="0" dirty="0"/>
            <a:t> Songwriter Project Competition for the original song “I Am Who I Am.</a:t>
          </a:r>
        </a:p>
      </dgm:t>
    </dgm:pt>
    <dgm:pt modelId="{CC5A0214-E537-456A-8980-7DD78D7F5306}" type="parTrans" cxnId="{7E53B7AE-50E6-465A-8DB8-D04DD2B9128E}">
      <dgm:prSet/>
      <dgm:spPr/>
      <dgm:t>
        <a:bodyPr/>
        <a:lstStyle/>
        <a:p>
          <a:endParaRPr lang="en-US" sz="2400" b="0"/>
        </a:p>
      </dgm:t>
    </dgm:pt>
    <dgm:pt modelId="{C493D2E6-BC64-43DC-AD4B-160B35887B26}" type="sibTrans" cxnId="{7E53B7AE-50E6-465A-8DB8-D04DD2B9128E}">
      <dgm:prSet/>
      <dgm:spPr/>
      <dgm:t>
        <a:bodyPr/>
        <a:lstStyle/>
        <a:p>
          <a:endParaRPr lang="en-US" sz="2400" b="0"/>
        </a:p>
      </dgm:t>
    </dgm:pt>
    <dgm:pt modelId="{F880C83D-B314-41E8-8834-B32A284E7C5D}">
      <dgm:prSet custT="1"/>
      <dgm:spPr/>
      <dgm:t>
        <a:bodyPr/>
        <a:lstStyle/>
        <a:p>
          <a:r>
            <a:rPr lang="en-US" sz="1600" b="1" dirty="0"/>
            <a:t>2023: </a:t>
          </a:r>
          <a:r>
            <a:rPr lang="en-US" sz="1600" b="0" dirty="0"/>
            <a:t>Recognized nationally with a LeadingAge Tennessee Care Partner Recognition Award</a:t>
          </a:r>
        </a:p>
      </dgm:t>
    </dgm:pt>
    <dgm:pt modelId="{34C02466-D53E-4D80-9274-92AF5358E65F}" type="parTrans" cxnId="{5D421B34-1F61-43B5-901D-93D1FE419BBC}">
      <dgm:prSet/>
      <dgm:spPr/>
      <dgm:t>
        <a:bodyPr/>
        <a:lstStyle/>
        <a:p>
          <a:endParaRPr lang="en-US" sz="2400" b="0"/>
        </a:p>
      </dgm:t>
    </dgm:pt>
    <dgm:pt modelId="{01247B21-4FA9-4741-A3AC-4A7B6F756278}" type="sibTrans" cxnId="{5D421B34-1F61-43B5-901D-93D1FE419BBC}">
      <dgm:prSet/>
      <dgm:spPr/>
      <dgm:t>
        <a:bodyPr/>
        <a:lstStyle/>
        <a:p>
          <a:endParaRPr lang="en-US" sz="2400" b="0"/>
        </a:p>
      </dgm:t>
    </dgm:pt>
    <dgm:pt modelId="{A83E8B94-2FAD-46AA-AE64-580E30EE841C}">
      <dgm:prSet custT="1"/>
      <dgm:spPr/>
      <dgm:t>
        <a:bodyPr/>
        <a:lstStyle/>
        <a:p>
          <a:r>
            <a:rPr lang="en-US" sz="1600" b="1" dirty="0"/>
            <a:t>2021: </a:t>
          </a:r>
          <a:r>
            <a:rPr lang="en-US" sz="1600" b="0" dirty="0"/>
            <a:t>Received six LeadingAge TN awards across four categories, including On The Front Lines, Innovator in Action, Distinguished Senior, and Grand Positive Influence </a:t>
          </a:r>
        </a:p>
      </dgm:t>
    </dgm:pt>
    <dgm:pt modelId="{8AFA8178-EFF8-416D-9B04-0D3C64DC1D01}" type="parTrans" cxnId="{DCCF86F6-67D1-4733-939C-CD54187218DA}">
      <dgm:prSet/>
      <dgm:spPr/>
      <dgm:t>
        <a:bodyPr/>
        <a:lstStyle/>
        <a:p>
          <a:endParaRPr lang="en-US" sz="2400" b="0"/>
        </a:p>
      </dgm:t>
    </dgm:pt>
    <dgm:pt modelId="{A23CA602-3684-4FE9-A839-D4A785EA29DA}" type="sibTrans" cxnId="{DCCF86F6-67D1-4733-939C-CD54187218DA}">
      <dgm:prSet/>
      <dgm:spPr/>
      <dgm:t>
        <a:bodyPr/>
        <a:lstStyle/>
        <a:p>
          <a:endParaRPr lang="en-US" sz="2400" b="0"/>
        </a:p>
      </dgm:t>
    </dgm:pt>
    <dgm:pt modelId="{C149B424-CB3F-403B-AA3C-2987EF32F6BE}">
      <dgm:prSet custT="1"/>
      <dgm:spPr/>
      <dgm:t>
        <a:bodyPr/>
        <a:lstStyle/>
        <a:p>
          <a:r>
            <a:rPr lang="en-US" sz="1600" b="1" dirty="0"/>
            <a:t>2018: </a:t>
          </a:r>
          <a:r>
            <a:rPr lang="en-US" sz="1600" b="0" i="1" dirty="0"/>
            <a:t>Journal of the American Geriatrics Society </a:t>
          </a:r>
          <a:r>
            <a:rPr lang="en-US" sz="1600" b="0" dirty="0"/>
            <a:t>published</a:t>
          </a:r>
          <a:r>
            <a:rPr lang="en-US" sz="1600" b="0" i="1" dirty="0"/>
            <a:t> </a:t>
          </a:r>
          <a:r>
            <a:rPr lang="en-US" sz="1600" b="0" dirty="0"/>
            <a:t>“</a:t>
          </a:r>
          <a:r>
            <a:rPr lang="en-US" sz="1600" b="0" u="sng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System for Managing Staff and Quality of Dementia Care in Assisted Living Facilities</a:t>
          </a:r>
          <a:r>
            <a:rPr lang="en-US" sz="1600" b="0" dirty="0"/>
            <a:t>,” co-authored in conjunction with VUMC, Center for Quality Aging</a:t>
          </a:r>
        </a:p>
      </dgm:t>
    </dgm:pt>
    <dgm:pt modelId="{BF27FF73-F12D-4B44-899D-307A9761B566}" type="parTrans" cxnId="{58B61773-2694-4515-B298-F4672328D4D3}">
      <dgm:prSet/>
      <dgm:spPr/>
      <dgm:t>
        <a:bodyPr/>
        <a:lstStyle/>
        <a:p>
          <a:endParaRPr lang="en-US" sz="2400" b="0"/>
        </a:p>
      </dgm:t>
    </dgm:pt>
    <dgm:pt modelId="{1604E5A9-0E2B-4AB2-91A1-D9F8294387D8}" type="sibTrans" cxnId="{58B61773-2694-4515-B298-F4672328D4D3}">
      <dgm:prSet/>
      <dgm:spPr/>
      <dgm:t>
        <a:bodyPr/>
        <a:lstStyle/>
        <a:p>
          <a:endParaRPr lang="en-US" sz="2400" b="0"/>
        </a:p>
      </dgm:t>
    </dgm:pt>
    <dgm:pt modelId="{4A031AC4-E8B6-4206-8D03-5C9D2EDDAE89}">
      <dgm:prSet custT="1"/>
      <dgm:spPr/>
      <dgm:t>
        <a:bodyPr/>
        <a:lstStyle/>
        <a:p>
          <a:r>
            <a:rPr lang="en-US" sz="1600" b="1" dirty="0"/>
            <a:t>2018: </a:t>
          </a:r>
          <a:r>
            <a:rPr lang="en-US" sz="1600" b="0" dirty="0"/>
            <a:t>Received a Therapeutic Garden Design Award by Therapy Association</a:t>
          </a:r>
        </a:p>
      </dgm:t>
    </dgm:pt>
    <dgm:pt modelId="{9A9121FF-5028-49E3-B125-1E0E74D44536}" type="parTrans" cxnId="{05802E46-C294-4B3F-9351-68196FCCF6F7}">
      <dgm:prSet/>
      <dgm:spPr/>
      <dgm:t>
        <a:bodyPr/>
        <a:lstStyle/>
        <a:p>
          <a:endParaRPr lang="en-US" sz="2400" b="0"/>
        </a:p>
      </dgm:t>
    </dgm:pt>
    <dgm:pt modelId="{5AA2D34F-7916-4A97-9C12-54EB56D47205}" type="sibTrans" cxnId="{05802E46-C294-4B3F-9351-68196FCCF6F7}">
      <dgm:prSet/>
      <dgm:spPr/>
      <dgm:t>
        <a:bodyPr/>
        <a:lstStyle/>
        <a:p>
          <a:endParaRPr lang="en-US" sz="2400" b="0"/>
        </a:p>
      </dgm:t>
    </dgm:pt>
    <dgm:pt modelId="{2E8E0459-72E9-45BA-9589-48A4840BD75C}">
      <dgm:prSet custT="1"/>
      <dgm:spPr/>
      <dgm:t>
        <a:bodyPr/>
        <a:lstStyle/>
        <a:p>
          <a:r>
            <a:rPr lang="en-US" sz="1600" b="1" dirty="0"/>
            <a:t>2017: </a:t>
          </a:r>
          <a:r>
            <a:rPr lang="en-US" sz="1600" b="0" i="1" dirty="0"/>
            <a:t>The Gerontologist</a:t>
          </a:r>
          <a:r>
            <a:rPr lang="en-US" sz="1600" b="0" dirty="0"/>
            <a:t> published “</a:t>
          </a:r>
          <a:r>
            <a:rPr lang="en-US" sz="1600" b="0" u="sng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Person-Centered Dementia Care in an Assisted Living Facility: Staffing and Time Considerations</a:t>
          </a:r>
          <a:r>
            <a:rPr lang="en-US" sz="1600" b="0" dirty="0"/>
            <a:t>,” co-authored in conjunction with VUMC, Center for Quality Aging </a:t>
          </a:r>
        </a:p>
      </dgm:t>
    </dgm:pt>
    <dgm:pt modelId="{44ABACF1-1261-43C9-B901-D6F138E60055}" type="parTrans" cxnId="{49446A74-936E-4BBA-93BC-59FE14D5DAB9}">
      <dgm:prSet/>
      <dgm:spPr/>
      <dgm:t>
        <a:bodyPr/>
        <a:lstStyle/>
        <a:p>
          <a:endParaRPr lang="en-US" sz="2400" b="0"/>
        </a:p>
      </dgm:t>
    </dgm:pt>
    <dgm:pt modelId="{4202D6FA-F21B-497B-AF34-998D3099F602}" type="sibTrans" cxnId="{49446A74-936E-4BBA-93BC-59FE14D5DAB9}">
      <dgm:prSet/>
      <dgm:spPr/>
      <dgm:t>
        <a:bodyPr/>
        <a:lstStyle/>
        <a:p>
          <a:endParaRPr lang="en-US" sz="2400" b="0"/>
        </a:p>
      </dgm:t>
    </dgm:pt>
    <dgm:pt modelId="{35DAB94B-9751-4608-9DF9-F6750A2707DF}">
      <dgm:prSet custT="1"/>
      <dgm:spPr/>
      <dgm:t>
        <a:bodyPr/>
        <a:lstStyle/>
        <a:p>
          <a:r>
            <a:rPr lang="en-US" sz="1600" b="1" dirty="0"/>
            <a:t>2016:  </a:t>
          </a:r>
          <a:r>
            <a:rPr lang="en-US" sz="1600" b="0" dirty="0"/>
            <a:t>Received an “Excellence in Development” Award by Urban Land Institute Nashville</a:t>
          </a:r>
        </a:p>
      </dgm:t>
    </dgm:pt>
    <dgm:pt modelId="{5237DFB0-E35D-437E-BD32-C8FAE89A16B4}" type="parTrans" cxnId="{F8C2C698-2BD3-4E49-8751-D90FD1F10A62}">
      <dgm:prSet/>
      <dgm:spPr/>
      <dgm:t>
        <a:bodyPr/>
        <a:lstStyle/>
        <a:p>
          <a:endParaRPr lang="en-US" sz="2400" b="0"/>
        </a:p>
      </dgm:t>
    </dgm:pt>
    <dgm:pt modelId="{540AC509-9BAB-4EA0-9EB2-8A14014FC668}" type="sibTrans" cxnId="{F8C2C698-2BD3-4E49-8751-D90FD1F10A62}">
      <dgm:prSet/>
      <dgm:spPr/>
      <dgm:t>
        <a:bodyPr/>
        <a:lstStyle/>
        <a:p>
          <a:endParaRPr lang="en-US" sz="2400" b="0"/>
        </a:p>
      </dgm:t>
    </dgm:pt>
    <dgm:pt modelId="{16D5A8E9-8715-4DBB-AD14-AC189AF20300}">
      <dgm:prSet custT="1"/>
      <dgm:spPr/>
      <dgm:t>
        <a:bodyPr/>
        <a:lstStyle/>
        <a:p>
          <a:r>
            <a:rPr lang="en-US" sz="1600" b="1" dirty="0"/>
            <a:t>2015: </a:t>
          </a:r>
          <a:r>
            <a:rPr lang="en-US" sz="1600" b="0" dirty="0"/>
            <a:t>Named “Architecture &amp; Design, Best Stand-Alone Memory Care” by </a:t>
          </a:r>
          <a:r>
            <a:rPr lang="en-US" sz="1600" b="0" i="1" dirty="0"/>
            <a:t>Senior Housing News</a:t>
          </a:r>
          <a:endParaRPr lang="en-US" sz="1600" b="0" dirty="0"/>
        </a:p>
      </dgm:t>
    </dgm:pt>
    <dgm:pt modelId="{92446312-2C89-47E9-A128-66D3ED0BE11A}" type="parTrans" cxnId="{ED50E536-1C98-4D2E-B244-DE11D289400A}">
      <dgm:prSet/>
      <dgm:spPr/>
      <dgm:t>
        <a:bodyPr/>
        <a:lstStyle/>
        <a:p>
          <a:endParaRPr lang="en-US" sz="2400" b="0"/>
        </a:p>
      </dgm:t>
    </dgm:pt>
    <dgm:pt modelId="{1AFDC05F-DF97-41A7-822E-F773EEBAA744}" type="sibTrans" cxnId="{ED50E536-1C98-4D2E-B244-DE11D289400A}">
      <dgm:prSet/>
      <dgm:spPr/>
      <dgm:t>
        <a:bodyPr/>
        <a:lstStyle/>
        <a:p>
          <a:endParaRPr lang="en-US" sz="2400" b="0"/>
        </a:p>
      </dgm:t>
    </dgm:pt>
    <dgm:pt modelId="{A2EEF693-D234-4C1E-97BC-360A140DF7FE}" type="pres">
      <dgm:prSet presAssocID="{87C6FC46-C37A-4AA7-A3BE-28D4CAEF162E}" presName="linear" presStyleCnt="0">
        <dgm:presLayoutVars>
          <dgm:animLvl val="lvl"/>
          <dgm:resizeHandles val="exact"/>
        </dgm:presLayoutVars>
      </dgm:prSet>
      <dgm:spPr/>
    </dgm:pt>
    <dgm:pt modelId="{9F61898A-F976-4503-8AEE-7EE180D4D7C6}" type="pres">
      <dgm:prSet presAssocID="{0F9F3ECC-6F16-47B9-BD30-B82FC605871C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CFDC1DAC-9FAE-4A82-9575-905C3691A2A5}" type="pres">
      <dgm:prSet presAssocID="{50475043-C63D-4EA9-9B10-4FD0853E1B75}" presName="spacer" presStyleCnt="0"/>
      <dgm:spPr/>
    </dgm:pt>
    <dgm:pt modelId="{6E7C1B6C-3DF8-4956-88E7-B8D3BF84E2EB}" type="pres">
      <dgm:prSet presAssocID="{C4F8E25B-D33F-4B4E-97C1-4B3B2A01A045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EB30C6FB-0C38-4C4D-B04D-D73D5F346FDF}" type="pres">
      <dgm:prSet presAssocID="{86259B65-8B25-4A5D-AA02-F647CDB7D7AA}" presName="spacer" presStyleCnt="0"/>
      <dgm:spPr/>
    </dgm:pt>
    <dgm:pt modelId="{A9F0694A-B805-4C84-8508-BF8C088CDF70}" type="pres">
      <dgm:prSet presAssocID="{8FDA167F-7939-475F-B93E-D13C3B1C776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F2BE00C2-74FB-4CB9-9A6B-E9A4AF24FF69}" type="pres">
      <dgm:prSet presAssocID="{6CDD1CE4-9268-40AC-AEB2-7379FAFE2D58}" presName="spacer" presStyleCnt="0"/>
      <dgm:spPr/>
    </dgm:pt>
    <dgm:pt modelId="{E82B2758-C514-46E0-8B34-AEB3E452CB3F}" type="pres">
      <dgm:prSet presAssocID="{43DFBA9E-4739-44AB-AA5A-756552C726B1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65818BE6-8A21-4DC0-88B8-F95EEE5F5893}" type="pres">
      <dgm:prSet presAssocID="{C493D2E6-BC64-43DC-AD4B-160B35887B26}" presName="spacer" presStyleCnt="0"/>
      <dgm:spPr/>
    </dgm:pt>
    <dgm:pt modelId="{3FBFFC09-61F1-4B74-9D2B-B512D83DD459}" type="pres">
      <dgm:prSet presAssocID="{F880C83D-B314-41E8-8834-B32A284E7C5D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8BEBC6B-769B-41D0-BD44-FC5894DFB1A4}" type="pres">
      <dgm:prSet presAssocID="{01247B21-4FA9-4741-A3AC-4A7B6F756278}" presName="spacer" presStyleCnt="0"/>
      <dgm:spPr/>
    </dgm:pt>
    <dgm:pt modelId="{8B48FBB4-BF43-46EB-A1CC-9AC4EE723736}" type="pres">
      <dgm:prSet presAssocID="{A83E8B94-2FAD-46AA-AE64-580E30EE841C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85A22543-CB9D-4A4D-9936-1499E2E48984}" type="pres">
      <dgm:prSet presAssocID="{A23CA602-3684-4FE9-A839-D4A785EA29DA}" presName="spacer" presStyleCnt="0"/>
      <dgm:spPr/>
    </dgm:pt>
    <dgm:pt modelId="{F4A67A83-F4E5-406B-9BEC-60253659C5EF}" type="pres">
      <dgm:prSet presAssocID="{C149B424-CB3F-403B-AA3C-2987EF32F6BE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5EAD8FC0-D19A-4B8A-BB77-02B5E7F55949}" type="pres">
      <dgm:prSet presAssocID="{1604E5A9-0E2B-4AB2-91A1-D9F8294387D8}" presName="spacer" presStyleCnt="0"/>
      <dgm:spPr/>
    </dgm:pt>
    <dgm:pt modelId="{6A7B377F-5244-4B6B-8F35-D6F86CAD45DD}" type="pres">
      <dgm:prSet presAssocID="{4A031AC4-E8B6-4206-8D03-5C9D2EDDAE89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EE7F307E-A25D-4957-8F6B-B95B387BBDFF}" type="pres">
      <dgm:prSet presAssocID="{5AA2D34F-7916-4A97-9C12-54EB56D47205}" presName="spacer" presStyleCnt="0"/>
      <dgm:spPr/>
    </dgm:pt>
    <dgm:pt modelId="{30C65492-E2DF-41A7-8437-BE69C488A954}" type="pres">
      <dgm:prSet presAssocID="{2E8E0459-72E9-45BA-9589-48A4840BD75C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2A89AF7-0E69-4898-B4BD-D39750C6A7AF}" type="pres">
      <dgm:prSet presAssocID="{4202D6FA-F21B-497B-AF34-998D3099F602}" presName="spacer" presStyleCnt="0"/>
      <dgm:spPr/>
    </dgm:pt>
    <dgm:pt modelId="{75FFBFB3-DC31-4B4E-9B9E-2A98CA35ED54}" type="pres">
      <dgm:prSet presAssocID="{35DAB94B-9751-4608-9DF9-F6750A2707DF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8B50AD25-6AB7-40D0-80E0-4FDA7FC967F7}" type="pres">
      <dgm:prSet presAssocID="{540AC509-9BAB-4EA0-9EB2-8A14014FC668}" presName="spacer" presStyleCnt="0"/>
      <dgm:spPr/>
    </dgm:pt>
    <dgm:pt modelId="{D850DAC7-F72E-4694-AEAF-83EC20387B6A}" type="pres">
      <dgm:prSet presAssocID="{16D5A8E9-8715-4DBB-AD14-AC189AF20300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3221901-A631-456C-9B2C-C0593896B4FD}" type="presOf" srcId="{4A031AC4-E8B6-4206-8D03-5C9D2EDDAE89}" destId="{6A7B377F-5244-4B6B-8F35-D6F86CAD45DD}" srcOrd="0" destOrd="0" presId="urn:microsoft.com/office/officeart/2005/8/layout/vList2"/>
    <dgm:cxn modelId="{0331B204-504F-439E-AB9A-05A8A2D61066}" type="presOf" srcId="{16D5A8E9-8715-4DBB-AD14-AC189AF20300}" destId="{D850DAC7-F72E-4694-AEAF-83EC20387B6A}" srcOrd="0" destOrd="0" presId="urn:microsoft.com/office/officeart/2005/8/layout/vList2"/>
    <dgm:cxn modelId="{6E594116-3A4F-4EB8-A04C-D4F2D84446E8}" srcId="{87C6FC46-C37A-4AA7-A3BE-28D4CAEF162E}" destId="{0F9F3ECC-6F16-47B9-BD30-B82FC605871C}" srcOrd="0" destOrd="0" parTransId="{3C81BC81-CE6A-467B-98CB-F2CF53AD5D61}" sibTransId="{50475043-C63D-4EA9-9B10-4FD0853E1B75}"/>
    <dgm:cxn modelId="{5D421B34-1F61-43B5-901D-93D1FE419BBC}" srcId="{87C6FC46-C37A-4AA7-A3BE-28D4CAEF162E}" destId="{F880C83D-B314-41E8-8834-B32A284E7C5D}" srcOrd="4" destOrd="0" parTransId="{34C02466-D53E-4D80-9274-92AF5358E65F}" sibTransId="{01247B21-4FA9-4741-A3AC-4A7B6F756278}"/>
    <dgm:cxn modelId="{0A3CD034-616C-4A02-B15F-8E7850B508E8}" type="presOf" srcId="{43DFBA9E-4739-44AB-AA5A-756552C726B1}" destId="{E82B2758-C514-46E0-8B34-AEB3E452CB3F}" srcOrd="0" destOrd="0" presId="urn:microsoft.com/office/officeart/2005/8/layout/vList2"/>
    <dgm:cxn modelId="{ED50E536-1C98-4D2E-B244-DE11D289400A}" srcId="{87C6FC46-C37A-4AA7-A3BE-28D4CAEF162E}" destId="{16D5A8E9-8715-4DBB-AD14-AC189AF20300}" srcOrd="10" destOrd="0" parTransId="{92446312-2C89-47E9-A128-66D3ED0BE11A}" sibTransId="{1AFDC05F-DF97-41A7-822E-F773EEBAA744}"/>
    <dgm:cxn modelId="{4095003D-AB6E-46A5-B3FD-558810F79C7C}" type="presOf" srcId="{A83E8B94-2FAD-46AA-AE64-580E30EE841C}" destId="{8B48FBB4-BF43-46EB-A1CC-9AC4EE723736}" srcOrd="0" destOrd="0" presId="urn:microsoft.com/office/officeart/2005/8/layout/vList2"/>
    <dgm:cxn modelId="{05802E46-C294-4B3F-9351-68196FCCF6F7}" srcId="{87C6FC46-C37A-4AA7-A3BE-28D4CAEF162E}" destId="{4A031AC4-E8B6-4206-8D03-5C9D2EDDAE89}" srcOrd="7" destOrd="0" parTransId="{9A9121FF-5028-49E3-B125-1E0E74D44536}" sibTransId="{5AA2D34F-7916-4A97-9C12-54EB56D47205}"/>
    <dgm:cxn modelId="{217BA571-D73A-46A5-B61C-7C9EA65F7AD0}" type="presOf" srcId="{8FDA167F-7939-475F-B93E-D13C3B1C776C}" destId="{A9F0694A-B805-4C84-8508-BF8C088CDF70}" srcOrd="0" destOrd="0" presId="urn:microsoft.com/office/officeart/2005/8/layout/vList2"/>
    <dgm:cxn modelId="{58B61773-2694-4515-B298-F4672328D4D3}" srcId="{87C6FC46-C37A-4AA7-A3BE-28D4CAEF162E}" destId="{C149B424-CB3F-403B-AA3C-2987EF32F6BE}" srcOrd="6" destOrd="0" parTransId="{BF27FF73-F12D-4B44-899D-307A9761B566}" sibTransId="{1604E5A9-0E2B-4AB2-91A1-D9F8294387D8}"/>
    <dgm:cxn modelId="{49446A74-936E-4BBA-93BC-59FE14D5DAB9}" srcId="{87C6FC46-C37A-4AA7-A3BE-28D4CAEF162E}" destId="{2E8E0459-72E9-45BA-9589-48A4840BD75C}" srcOrd="8" destOrd="0" parTransId="{44ABACF1-1261-43C9-B901-D6F138E60055}" sibTransId="{4202D6FA-F21B-497B-AF34-998D3099F602}"/>
    <dgm:cxn modelId="{F5F21457-1EE3-4ED3-8077-25F24FDFA787}" srcId="{87C6FC46-C37A-4AA7-A3BE-28D4CAEF162E}" destId="{8FDA167F-7939-475F-B93E-D13C3B1C776C}" srcOrd="2" destOrd="0" parTransId="{B2D0A5E9-DAE1-4B24-A61C-E97E9B5F30B0}" sibTransId="{6CDD1CE4-9268-40AC-AEB2-7379FAFE2D58}"/>
    <dgm:cxn modelId="{D868818E-31E3-4D81-8288-19822DA32CD2}" type="presOf" srcId="{2E8E0459-72E9-45BA-9589-48A4840BD75C}" destId="{30C65492-E2DF-41A7-8437-BE69C488A954}" srcOrd="0" destOrd="0" presId="urn:microsoft.com/office/officeart/2005/8/layout/vList2"/>
    <dgm:cxn modelId="{5478BB94-8D12-4247-A90D-A057E381135B}" type="presOf" srcId="{C149B424-CB3F-403B-AA3C-2987EF32F6BE}" destId="{F4A67A83-F4E5-406B-9BEC-60253659C5EF}" srcOrd="0" destOrd="0" presId="urn:microsoft.com/office/officeart/2005/8/layout/vList2"/>
    <dgm:cxn modelId="{F8C2C698-2BD3-4E49-8751-D90FD1F10A62}" srcId="{87C6FC46-C37A-4AA7-A3BE-28D4CAEF162E}" destId="{35DAB94B-9751-4608-9DF9-F6750A2707DF}" srcOrd="9" destOrd="0" parTransId="{5237DFB0-E35D-437E-BD32-C8FAE89A16B4}" sibTransId="{540AC509-9BAB-4EA0-9EB2-8A14014FC668}"/>
    <dgm:cxn modelId="{B359269B-0574-413F-87E3-56BCD9A4D7CF}" type="presOf" srcId="{35DAB94B-9751-4608-9DF9-F6750A2707DF}" destId="{75FFBFB3-DC31-4B4E-9B9E-2A98CA35ED54}" srcOrd="0" destOrd="0" presId="urn:microsoft.com/office/officeart/2005/8/layout/vList2"/>
    <dgm:cxn modelId="{9DBA3DA3-5491-443A-9AF3-FD02C7D782C6}" type="presOf" srcId="{F880C83D-B314-41E8-8834-B32A284E7C5D}" destId="{3FBFFC09-61F1-4B74-9D2B-B512D83DD459}" srcOrd="0" destOrd="0" presId="urn:microsoft.com/office/officeart/2005/8/layout/vList2"/>
    <dgm:cxn modelId="{7E53B7AE-50E6-465A-8DB8-D04DD2B9128E}" srcId="{87C6FC46-C37A-4AA7-A3BE-28D4CAEF162E}" destId="{43DFBA9E-4739-44AB-AA5A-756552C726B1}" srcOrd="3" destOrd="0" parTransId="{CC5A0214-E537-456A-8980-7DD78D7F5306}" sibTransId="{C493D2E6-BC64-43DC-AD4B-160B35887B26}"/>
    <dgm:cxn modelId="{167749B8-CA49-414D-9F26-9E03D92091CC}" type="presOf" srcId="{87C6FC46-C37A-4AA7-A3BE-28D4CAEF162E}" destId="{A2EEF693-D234-4C1E-97BC-360A140DF7FE}" srcOrd="0" destOrd="0" presId="urn:microsoft.com/office/officeart/2005/8/layout/vList2"/>
    <dgm:cxn modelId="{94AE32BF-D45B-4372-B86C-988FC0968EF7}" type="presOf" srcId="{0F9F3ECC-6F16-47B9-BD30-B82FC605871C}" destId="{9F61898A-F976-4503-8AEE-7EE180D4D7C6}" srcOrd="0" destOrd="0" presId="urn:microsoft.com/office/officeart/2005/8/layout/vList2"/>
    <dgm:cxn modelId="{64FEE2D2-5A94-480A-A377-6C9ED9C5A374}" type="presOf" srcId="{C4F8E25B-D33F-4B4E-97C1-4B3B2A01A045}" destId="{6E7C1B6C-3DF8-4956-88E7-B8D3BF84E2EB}" srcOrd="0" destOrd="0" presId="urn:microsoft.com/office/officeart/2005/8/layout/vList2"/>
    <dgm:cxn modelId="{08AA2BED-35F1-4087-99A8-7FD317DEE3FD}" srcId="{87C6FC46-C37A-4AA7-A3BE-28D4CAEF162E}" destId="{C4F8E25B-D33F-4B4E-97C1-4B3B2A01A045}" srcOrd="1" destOrd="0" parTransId="{284DF572-DA70-4AA1-A0A4-52B73AA55771}" sibTransId="{86259B65-8B25-4A5D-AA02-F647CDB7D7AA}"/>
    <dgm:cxn modelId="{DCCF86F6-67D1-4733-939C-CD54187218DA}" srcId="{87C6FC46-C37A-4AA7-A3BE-28D4CAEF162E}" destId="{A83E8B94-2FAD-46AA-AE64-580E30EE841C}" srcOrd="5" destOrd="0" parTransId="{8AFA8178-EFF8-416D-9B04-0D3C64DC1D01}" sibTransId="{A23CA602-3684-4FE9-A839-D4A785EA29DA}"/>
    <dgm:cxn modelId="{3E4BFD97-2684-444C-977E-1EBA05C22358}" type="presParOf" srcId="{A2EEF693-D234-4C1E-97BC-360A140DF7FE}" destId="{9F61898A-F976-4503-8AEE-7EE180D4D7C6}" srcOrd="0" destOrd="0" presId="urn:microsoft.com/office/officeart/2005/8/layout/vList2"/>
    <dgm:cxn modelId="{70D276A3-EF12-403F-AC62-625187801AC6}" type="presParOf" srcId="{A2EEF693-D234-4C1E-97BC-360A140DF7FE}" destId="{CFDC1DAC-9FAE-4A82-9575-905C3691A2A5}" srcOrd="1" destOrd="0" presId="urn:microsoft.com/office/officeart/2005/8/layout/vList2"/>
    <dgm:cxn modelId="{1C5E8E50-341B-4EC1-8242-F79F8E345A94}" type="presParOf" srcId="{A2EEF693-D234-4C1E-97BC-360A140DF7FE}" destId="{6E7C1B6C-3DF8-4956-88E7-B8D3BF84E2EB}" srcOrd="2" destOrd="0" presId="urn:microsoft.com/office/officeart/2005/8/layout/vList2"/>
    <dgm:cxn modelId="{3E4C72C4-316C-4D4B-96A9-8DB4213CF1FA}" type="presParOf" srcId="{A2EEF693-D234-4C1E-97BC-360A140DF7FE}" destId="{EB30C6FB-0C38-4C4D-B04D-D73D5F346FDF}" srcOrd="3" destOrd="0" presId="urn:microsoft.com/office/officeart/2005/8/layout/vList2"/>
    <dgm:cxn modelId="{0DBC8AA0-4D0F-4D97-9086-DC7A8038EC4D}" type="presParOf" srcId="{A2EEF693-D234-4C1E-97BC-360A140DF7FE}" destId="{A9F0694A-B805-4C84-8508-BF8C088CDF70}" srcOrd="4" destOrd="0" presId="urn:microsoft.com/office/officeart/2005/8/layout/vList2"/>
    <dgm:cxn modelId="{81AECB19-FC4D-4DCA-AE64-3FF5335D0754}" type="presParOf" srcId="{A2EEF693-D234-4C1E-97BC-360A140DF7FE}" destId="{F2BE00C2-74FB-4CB9-9A6B-E9A4AF24FF69}" srcOrd="5" destOrd="0" presId="urn:microsoft.com/office/officeart/2005/8/layout/vList2"/>
    <dgm:cxn modelId="{FBE57063-09EF-4E61-B767-B153C7315F95}" type="presParOf" srcId="{A2EEF693-D234-4C1E-97BC-360A140DF7FE}" destId="{E82B2758-C514-46E0-8B34-AEB3E452CB3F}" srcOrd="6" destOrd="0" presId="urn:microsoft.com/office/officeart/2005/8/layout/vList2"/>
    <dgm:cxn modelId="{6E02D321-A6C8-4DDB-BCB9-3A48EA16487A}" type="presParOf" srcId="{A2EEF693-D234-4C1E-97BC-360A140DF7FE}" destId="{65818BE6-8A21-4DC0-88B8-F95EEE5F5893}" srcOrd="7" destOrd="0" presId="urn:microsoft.com/office/officeart/2005/8/layout/vList2"/>
    <dgm:cxn modelId="{3DBFBA08-FB08-45F6-B1FC-C78CC7EC0616}" type="presParOf" srcId="{A2EEF693-D234-4C1E-97BC-360A140DF7FE}" destId="{3FBFFC09-61F1-4B74-9D2B-B512D83DD459}" srcOrd="8" destOrd="0" presId="urn:microsoft.com/office/officeart/2005/8/layout/vList2"/>
    <dgm:cxn modelId="{94D9FBAE-9648-4CCA-931F-D721D55DD7A6}" type="presParOf" srcId="{A2EEF693-D234-4C1E-97BC-360A140DF7FE}" destId="{D8BEBC6B-769B-41D0-BD44-FC5894DFB1A4}" srcOrd="9" destOrd="0" presId="urn:microsoft.com/office/officeart/2005/8/layout/vList2"/>
    <dgm:cxn modelId="{C8D9420E-472C-4A1F-8E5C-F721DDB69AE2}" type="presParOf" srcId="{A2EEF693-D234-4C1E-97BC-360A140DF7FE}" destId="{8B48FBB4-BF43-46EB-A1CC-9AC4EE723736}" srcOrd="10" destOrd="0" presId="urn:microsoft.com/office/officeart/2005/8/layout/vList2"/>
    <dgm:cxn modelId="{F3D945D1-8F1C-4CAE-B459-DE103CF28CD3}" type="presParOf" srcId="{A2EEF693-D234-4C1E-97BC-360A140DF7FE}" destId="{85A22543-CB9D-4A4D-9936-1499E2E48984}" srcOrd="11" destOrd="0" presId="urn:microsoft.com/office/officeart/2005/8/layout/vList2"/>
    <dgm:cxn modelId="{0CB5A470-384D-47E3-9BDF-5E154C93C8F2}" type="presParOf" srcId="{A2EEF693-D234-4C1E-97BC-360A140DF7FE}" destId="{F4A67A83-F4E5-406B-9BEC-60253659C5EF}" srcOrd="12" destOrd="0" presId="urn:microsoft.com/office/officeart/2005/8/layout/vList2"/>
    <dgm:cxn modelId="{83B842AA-C3FC-4A5F-9D74-5F6828C19F90}" type="presParOf" srcId="{A2EEF693-D234-4C1E-97BC-360A140DF7FE}" destId="{5EAD8FC0-D19A-4B8A-BB77-02B5E7F55949}" srcOrd="13" destOrd="0" presId="urn:microsoft.com/office/officeart/2005/8/layout/vList2"/>
    <dgm:cxn modelId="{3E96A4CF-C178-4C2D-A547-5184F9F14835}" type="presParOf" srcId="{A2EEF693-D234-4C1E-97BC-360A140DF7FE}" destId="{6A7B377F-5244-4B6B-8F35-D6F86CAD45DD}" srcOrd="14" destOrd="0" presId="urn:microsoft.com/office/officeart/2005/8/layout/vList2"/>
    <dgm:cxn modelId="{177FAF21-A74B-474E-BB6B-B94F8331C7E8}" type="presParOf" srcId="{A2EEF693-D234-4C1E-97BC-360A140DF7FE}" destId="{EE7F307E-A25D-4957-8F6B-B95B387BBDFF}" srcOrd="15" destOrd="0" presId="urn:microsoft.com/office/officeart/2005/8/layout/vList2"/>
    <dgm:cxn modelId="{A8DD55B6-F17D-41C5-8CDD-8D7C080B5F4A}" type="presParOf" srcId="{A2EEF693-D234-4C1E-97BC-360A140DF7FE}" destId="{30C65492-E2DF-41A7-8437-BE69C488A954}" srcOrd="16" destOrd="0" presId="urn:microsoft.com/office/officeart/2005/8/layout/vList2"/>
    <dgm:cxn modelId="{30E96836-1B68-4056-AA1A-80444206E434}" type="presParOf" srcId="{A2EEF693-D234-4C1E-97BC-360A140DF7FE}" destId="{92A89AF7-0E69-4898-B4BD-D39750C6A7AF}" srcOrd="17" destOrd="0" presId="urn:microsoft.com/office/officeart/2005/8/layout/vList2"/>
    <dgm:cxn modelId="{F398F229-E85A-46E6-9170-4A5B8029EAA0}" type="presParOf" srcId="{A2EEF693-D234-4C1E-97BC-360A140DF7FE}" destId="{75FFBFB3-DC31-4B4E-9B9E-2A98CA35ED54}" srcOrd="18" destOrd="0" presId="urn:microsoft.com/office/officeart/2005/8/layout/vList2"/>
    <dgm:cxn modelId="{F2813271-FDA7-415E-93F2-A19ADC1177F1}" type="presParOf" srcId="{A2EEF693-D234-4C1E-97BC-360A140DF7FE}" destId="{8B50AD25-6AB7-40D0-80E0-4FDA7FC967F7}" srcOrd="19" destOrd="0" presId="urn:microsoft.com/office/officeart/2005/8/layout/vList2"/>
    <dgm:cxn modelId="{3E7CD9AF-4C52-463E-8132-B26C91EC5846}" type="presParOf" srcId="{A2EEF693-D234-4C1E-97BC-360A140DF7FE}" destId="{D850DAC7-F72E-4694-AEAF-83EC20387B6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334FF-EB1E-4D06-8F83-29F41C4CB5B5}">
      <dsp:nvSpPr>
        <dsp:cNvPr id="0" name=""/>
        <dsp:cNvSpPr/>
      </dsp:nvSpPr>
      <dsp:spPr>
        <a:xfrm>
          <a:off x="4369" y="21779"/>
          <a:ext cx="2627439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+mn-lt"/>
            </a:rPr>
            <a:t>Supportive Services</a:t>
          </a:r>
          <a:endParaRPr lang="en-US" sz="1500" kern="1200">
            <a:latin typeface="+mn-lt"/>
          </a:endParaRPr>
        </a:p>
      </dsp:txBody>
      <dsp:txXfrm>
        <a:off x="4369" y="21779"/>
        <a:ext cx="2627439" cy="864000"/>
      </dsp:txXfrm>
    </dsp:sp>
    <dsp:sp modelId="{E2F4ACEB-8B60-40C5-B6F8-E36D741CDF36}">
      <dsp:nvSpPr>
        <dsp:cNvPr id="0" name=""/>
        <dsp:cNvSpPr/>
      </dsp:nvSpPr>
      <dsp:spPr>
        <a:xfrm>
          <a:off x="4369" y="885779"/>
          <a:ext cx="2627439" cy="40396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Bathing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Dressing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Grooming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+mn-lt"/>
            </a:rPr>
            <a:t>Mobility/Transfer Support</a:t>
          </a:r>
        </a:p>
      </dsp:txBody>
      <dsp:txXfrm>
        <a:off x="4369" y="885779"/>
        <a:ext cx="2627439" cy="4039653"/>
      </dsp:txXfrm>
    </dsp:sp>
    <dsp:sp modelId="{C4673277-3F78-4BEE-8F1F-1AFE0F61AC58}">
      <dsp:nvSpPr>
        <dsp:cNvPr id="0" name=""/>
        <dsp:cNvSpPr/>
      </dsp:nvSpPr>
      <dsp:spPr>
        <a:xfrm>
          <a:off x="2999651" y="21779"/>
          <a:ext cx="2627439" cy="864000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03">
              <a:latin typeface="+mn-lt"/>
              <a:cs typeface="Tahoma"/>
            </a:rPr>
            <a:t>Med.</a:t>
          </a:r>
          <a:r>
            <a:rPr lang="en-US" sz="1500" b="1" kern="1200" spc="-90">
              <a:latin typeface="+mn-lt"/>
              <a:cs typeface="Tahoma"/>
            </a:rPr>
            <a:t> </a:t>
          </a:r>
          <a:r>
            <a:rPr lang="en-US" sz="1500" b="1" kern="1200" spc="-53">
              <a:latin typeface="+mn-lt"/>
              <a:cs typeface="Tahoma"/>
            </a:rPr>
            <a:t>Assistance</a:t>
          </a:r>
          <a:endParaRPr lang="en-US" sz="1500" kern="1200" dirty="0">
            <a:latin typeface="+mn-lt"/>
            <a:cs typeface="Tahoma"/>
          </a:endParaRPr>
        </a:p>
      </dsp:txBody>
      <dsp:txXfrm>
        <a:off x="2999651" y="21779"/>
        <a:ext cx="2627439" cy="864000"/>
      </dsp:txXfrm>
    </dsp:sp>
    <dsp:sp modelId="{3D80590A-00F1-4E7F-8B6B-29AB365AD015}">
      <dsp:nvSpPr>
        <dsp:cNvPr id="0" name=""/>
        <dsp:cNvSpPr/>
      </dsp:nvSpPr>
      <dsp:spPr>
        <a:xfrm>
          <a:off x="2999651" y="885779"/>
          <a:ext cx="2627439" cy="4039653"/>
        </a:xfrm>
        <a:prstGeom prst="rect">
          <a:avLst/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Ensuring</a:t>
          </a:r>
          <a:r>
            <a:rPr lang="en-US" sz="1500" kern="1200" spc="-90">
              <a:latin typeface="+mn-lt"/>
              <a:cs typeface="Tahoma"/>
            </a:rPr>
            <a:t> </a:t>
          </a:r>
          <a:r>
            <a:rPr lang="en-US" sz="1500" kern="1200">
              <a:latin typeface="+mn-lt"/>
              <a:cs typeface="Tahoma"/>
            </a:rPr>
            <a:t>medications</a:t>
          </a:r>
          <a:r>
            <a:rPr lang="en-US" sz="1500" kern="1200" spc="-37">
              <a:latin typeface="+mn-lt"/>
              <a:cs typeface="Tahoma"/>
            </a:rPr>
            <a:t> </a:t>
          </a:r>
          <a:r>
            <a:rPr lang="en-US" sz="1500" kern="1200" spc="-17">
              <a:latin typeface="+mn-lt"/>
              <a:cs typeface="Tahoma"/>
            </a:rPr>
            <a:t>are </a:t>
          </a:r>
          <a:r>
            <a:rPr lang="en-US" sz="1500" kern="1200">
              <a:latin typeface="+mn-lt"/>
              <a:cs typeface="Tahoma"/>
            </a:rPr>
            <a:t>not</a:t>
          </a:r>
          <a:r>
            <a:rPr lang="en-US" sz="1500" kern="1200" spc="3">
              <a:latin typeface="+mn-lt"/>
              <a:cs typeface="Tahoma"/>
            </a:rPr>
            <a:t> </a:t>
          </a:r>
          <a:r>
            <a:rPr lang="en-US" sz="1500" kern="1200" spc="-7">
              <a:latin typeface="+mn-lt"/>
              <a:cs typeface="Tahoma"/>
            </a:rPr>
            <a:t>expired</a:t>
          </a: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+mn-lt"/>
              <a:cs typeface="Tahoma"/>
            </a:rPr>
            <a:t>Medication</a:t>
          </a:r>
          <a:r>
            <a:rPr lang="en-US" sz="1500" kern="1200" spc="150">
              <a:latin typeface="+mn-lt"/>
              <a:cs typeface="Tahoma"/>
            </a:rPr>
            <a:t> </a:t>
          </a:r>
          <a:r>
            <a:rPr lang="en-US" sz="1500" kern="1200" spc="-7">
              <a:latin typeface="+mn-lt"/>
              <a:cs typeface="Tahoma"/>
            </a:rPr>
            <a:t>reminders</a:t>
          </a: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cs typeface="Tahoma"/>
            </a:rPr>
            <a:t>Prescription</a:t>
          </a:r>
          <a:r>
            <a:rPr lang="en-US" sz="1500" kern="1200" spc="50" dirty="0">
              <a:latin typeface="+mn-lt"/>
              <a:cs typeface="Tahoma"/>
            </a:rPr>
            <a:t> </a:t>
          </a:r>
          <a:r>
            <a:rPr lang="en-US" sz="1500" kern="1200" spc="-7" dirty="0">
              <a:latin typeface="+mn-lt"/>
              <a:cs typeface="Tahoma"/>
            </a:rPr>
            <a:t>ordering</a:t>
          </a: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+mn-lt"/>
              <a:cs typeface="Tahoma"/>
            </a:rPr>
            <a:t>Understanding</a:t>
          </a:r>
          <a:r>
            <a:rPr lang="en-US" sz="1500" kern="1200" spc="-17">
              <a:latin typeface="+mn-lt"/>
              <a:cs typeface="Tahoma"/>
            </a:rPr>
            <a:t> </a:t>
          </a:r>
          <a:r>
            <a:rPr lang="en-US" sz="1500" kern="1200" spc="-13">
              <a:latin typeface="+mn-lt"/>
              <a:cs typeface="Tahoma"/>
            </a:rPr>
            <a:t>your </a:t>
          </a:r>
          <a:r>
            <a:rPr lang="en-US" sz="1500" kern="1200" spc="-7">
              <a:latin typeface="+mn-lt"/>
              <a:cs typeface="Tahoma"/>
            </a:rPr>
            <a:t>medication</a:t>
          </a:r>
          <a:endParaRPr lang="en-US" sz="1500" kern="1200" dirty="0">
            <a:latin typeface="+mn-lt"/>
            <a:cs typeface="Tahoma"/>
          </a:endParaRPr>
        </a:p>
      </dsp:txBody>
      <dsp:txXfrm>
        <a:off x="2999651" y="885779"/>
        <a:ext cx="2627439" cy="4039653"/>
      </dsp:txXfrm>
    </dsp:sp>
    <dsp:sp modelId="{A01B3ED7-43C8-4C3C-AF1E-8003A6ED0A39}">
      <dsp:nvSpPr>
        <dsp:cNvPr id="0" name=""/>
        <dsp:cNvSpPr/>
      </dsp:nvSpPr>
      <dsp:spPr>
        <a:xfrm>
          <a:off x="5994932" y="21779"/>
          <a:ext cx="2627439" cy="864000"/>
        </a:xfrm>
        <a:prstGeom prst="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23">
              <a:latin typeface="+mn-lt"/>
              <a:cs typeface="Tahoma"/>
            </a:rPr>
            <a:t>Home Health Services</a:t>
          </a:r>
          <a:endParaRPr lang="en-US" sz="1500" b="1" kern="1200" spc="-123" dirty="0">
            <a:latin typeface="+mn-lt"/>
            <a:cs typeface="Tahoma"/>
          </a:endParaRPr>
        </a:p>
      </dsp:txBody>
      <dsp:txXfrm>
        <a:off x="5994932" y="21779"/>
        <a:ext cx="2627439" cy="864000"/>
      </dsp:txXfrm>
    </dsp:sp>
    <dsp:sp modelId="{EABEF1E5-AD90-4941-AB20-2906D970A449}">
      <dsp:nvSpPr>
        <dsp:cNvPr id="0" name=""/>
        <dsp:cNvSpPr/>
      </dsp:nvSpPr>
      <dsp:spPr>
        <a:xfrm>
          <a:off x="5994932" y="885779"/>
          <a:ext cx="2627439" cy="4039653"/>
        </a:xfrm>
        <a:prstGeom prst="rect">
          <a:avLst/>
        </a:prstGeom>
        <a:solidFill>
          <a:schemeClr val="accent3">
            <a:tint val="40000"/>
            <a:alpha val="90000"/>
            <a:hueOff val="3370104"/>
            <a:satOff val="29803"/>
            <a:lumOff val="353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Medication Administration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Medication Setup, Reconciliation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Simple Wound Care 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Diabetic Care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Pain Management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Injectables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Catheter care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Oxygen Therapy Monitoring</a:t>
          </a:r>
          <a:endParaRPr lang="en-US" sz="1500" kern="1200" dirty="0">
            <a:latin typeface="+mn-lt"/>
            <a:cs typeface="Tahoma"/>
          </a:endParaRPr>
        </a:p>
      </dsp:txBody>
      <dsp:txXfrm>
        <a:off x="5994932" y="885779"/>
        <a:ext cx="2627439" cy="4039653"/>
      </dsp:txXfrm>
    </dsp:sp>
    <dsp:sp modelId="{E9DC176B-8213-4E91-BBBC-322BD4EE9482}">
      <dsp:nvSpPr>
        <dsp:cNvPr id="0" name=""/>
        <dsp:cNvSpPr/>
      </dsp:nvSpPr>
      <dsp:spPr>
        <a:xfrm>
          <a:off x="8990214" y="21779"/>
          <a:ext cx="2627439" cy="864000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20">
              <a:latin typeface="+mn-lt"/>
              <a:cs typeface="Tahoma"/>
            </a:rPr>
            <a:t>Concierge</a:t>
          </a:r>
          <a:r>
            <a:rPr lang="en-US" sz="1500" b="1" kern="1200" spc="-53">
              <a:latin typeface="+mn-lt"/>
              <a:cs typeface="Tahoma"/>
            </a:rPr>
            <a:t> </a:t>
          </a:r>
          <a:r>
            <a:rPr lang="en-US" sz="1500" b="1" kern="1200" spc="-37">
              <a:latin typeface="+mn-lt"/>
              <a:cs typeface="Tahoma"/>
            </a:rPr>
            <a:t>Services</a:t>
          </a:r>
          <a:endParaRPr lang="en-US" sz="1500" kern="1200" dirty="0">
            <a:latin typeface="+mn-lt"/>
            <a:cs typeface="Tahoma"/>
          </a:endParaRPr>
        </a:p>
      </dsp:txBody>
      <dsp:txXfrm>
        <a:off x="8990214" y="21779"/>
        <a:ext cx="2627439" cy="864000"/>
      </dsp:txXfrm>
    </dsp:sp>
    <dsp:sp modelId="{E1961F55-3407-4B97-A566-3B3DC22CFEA7}">
      <dsp:nvSpPr>
        <dsp:cNvPr id="0" name=""/>
        <dsp:cNvSpPr/>
      </dsp:nvSpPr>
      <dsp:spPr>
        <a:xfrm>
          <a:off x="8990214" y="885779"/>
          <a:ext cx="2627439" cy="4039653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+mn-lt"/>
              <a:cs typeface="Tahoma"/>
            </a:rPr>
            <a:t>Medical</a:t>
          </a:r>
          <a:r>
            <a:rPr lang="en-US" sz="1500" kern="1200" spc="80">
              <a:latin typeface="+mn-lt"/>
              <a:cs typeface="Tahoma"/>
            </a:rPr>
            <a:t> </a:t>
          </a:r>
          <a:r>
            <a:rPr lang="en-US" sz="1500" kern="1200">
              <a:latin typeface="+mn-lt"/>
              <a:cs typeface="Tahoma"/>
            </a:rPr>
            <a:t>appointment</a:t>
          </a:r>
          <a:r>
            <a:rPr lang="en-US" sz="1500" kern="1200" spc="27">
              <a:latin typeface="+mn-lt"/>
              <a:cs typeface="Tahoma"/>
            </a:rPr>
            <a:t> </a:t>
          </a:r>
          <a:r>
            <a:rPr lang="en-US" sz="1500" kern="1200" spc="-7">
              <a:latin typeface="+mn-lt"/>
              <a:cs typeface="Tahoma"/>
            </a:rPr>
            <a:t>assistance</a:t>
          </a: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+mn-lt"/>
              <a:cs typeface="Tahoma"/>
            </a:rPr>
            <a:t>Home</a:t>
          </a:r>
          <a:r>
            <a:rPr lang="en-US" sz="1500" kern="1200" spc="-7">
              <a:latin typeface="+mn-lt"/>
              <a:cs typeface="Tahoma"/>
            </a:rPr>
            <a:t> and</a:t>
          </a:r>
          <a:r>
            <a:rPr lang="en-US" sz="1500" kern="1200" spc="-50">
              <a:latin typeface="+mn-lt"/>
              <a:cs typeface="Tahoma"/>
            </a:rPr>
            <a:t> </a:t>
          </a:r>
          <a:r>
            <a:rPr lang="en-US" sz="1500" kern="1200">
              <a:latin typeface="+mn-lt"/>
              <a:cs typeface="Tahoma"/>
            </a:rPr>
            <a:t>safety</a:t>
          </a:r>
          <a:r>
            <a:rPr lang="en-US" sz="1500" kern="1200" spc="-47">
              <a:latin typeface="+mn-lt"/>
              <a:cs typeface="Tahoma"/>
            </a:rPr>
            <a:t> </a:t>
          </a:r>
          <a:r>
            <a:rPr lang="en-US" sz="1500" kern="1200" spc="-7">
              <a:latin typeface="+mn-lt"/>
              <a:cs typeface="Tahoma"/>
            </a:rPr>
            <a:t>assessments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Housekeeping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Laundry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33">
              <a:latin typeface="+mn-lt"/>
              <a:cs typeface="Tahoma"/>
            </a:rPr>
            <a:t>Meal</a:t>
          </a:r>
          <a:r>
            <a:rPr lang="en-US" sz="1500" kern="1200" spc="-30">
              <a:latin typeface="+mn-lt"/>
              <a:cs typeface="Tahoma"/>
            </a:rPr>
            <a:t> </a:t>
          </a:r>
          <a:r>
            <a:rPr lang="en-US" sz="1500" kern="1200" spc="-13">
              <a:latin typeface="+mn-lt"/>
              <a:cs typeface="Tahoma"/>
            </a:rPr>
            <a:t>prep</a:t>
          </a:r>
          <a:endParaRPr lang="en-US" sz="1500" kern="1200" spc="-13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Packing/unpacking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Shopping</a:t>
          </a:r>
          <a:r>
            <a:rPr lang="en-US" sz="1500" kern="1200" spc="-50">
              <a:latin typeface="+mn-lt"/>
              <a:cs typeface="Tahoma"/>
            </a:rPr>
            <a:t> </a:t>
          </a:r>
          <a:r>
            <a:rPr lang="en-US" sz="1500" kern="1200" spc="43">
              <a:latin typeface="+mn-lt"/>
              <a:cs typeface="Tahoma"/>
            </a:rPr>
            <a:t>&amp;</a:t>
          </a:r>
          <a:r>
            <a:rPr lang="en-US" sz="1500" kern="1200" spc="-73">
              <a:latin typeface="+mn-lt"/>
              <a:cs typeface="Tahoma"/>
            </a:rPr>
            <a:t> </a:t>
          </a:r>
          <a:r>
            <a:rPr lang="en-US" sz="1500" kern="1200" spc="-7">
              <a:latin typeface="+mn-lt"/>
              <a:cs typeface="Tahoma"/>
            </a:rPr>
            <a:t>errands</a:t>
          </a:r>
          <a:endParaRPr lang="en-US" sz="1500" kern="1200">
            <a:latin typeface="+mn-lt"/>
          </a:endParaRPr>
        </a:p>
      </dsp:txBody>
      <dsp:txXfrm>
        <a:off x="8990214" y="885779"/>
        <a:ext cx="2627439" cy="4039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8EF49-75A2-47C3-A434-421D65A918FC}">
      <dsp:nvSpPr>
        <dsp:cNvPr id="0" name=""/>
        <dsp:cNvSpPr/>
      </dsp:nvSpPr>
      <dsp:spPr>
        <a:xfrm>
          <a:off x="4378" y="146771"/>
          <a:ext cx="2633056" cy="548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PSSA Level of Service</a:t>
          </a:r>
          <a:endParaRPr lang="en-US" sz="1500" kern="1200" dirty="0"/>
        </a:p>
      </dsp:txBody>
      <dsp:txXfrm>
        <a:off x="4378" y="146771"/>
        <a:ext cx="2633056" cy="548479"/>
      </dsp:txXfrm>
    </dsp:sp>
    <dsp:sp modelId="{EDF60297-DFFB-4297-BC19-49177487EFB0}">
      <dsp:nvSpPr>
        <dsp:cNvPr id="0" name=""/>
        <dsp:cNvSpPr/>
      </dsp:nvSpPr>
      <dsp:spPr>
        <a:xfrm>
          <a:off x="4378" y="695251"/>
          <a:ext cx="2633056" cy="41123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Supportive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Medication Assistance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Concierge Services</a:t>
          </a:r>
        </a:p>
      </dsp:txBody>
      <dsp:txXfrm>
        <a:off x="4378" y="695251"/>
        <a:ext cx="2633056" cy="4112353"/>
      </dsp:txXfrm>
    </dsp:sp>
    <dsp:sp modelId="{54A28D01-F9BF-45B3-AB95-BD75A42C3181}">
      <dsp:nvSpPr>
        <dsp:cNvPr id="0" name=""/>
        <dsp:cNvSpPr/>
      </dsp:nvSpPr>
      <dsp:spPr>
        <a:xfrm>
          <a:off x="3006063" y="146771"/>
          <a:ext cx="2633056" cy="548479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23" dirty="0">
              <a:latin typeface="+mn-lt"/>
              <a:cs typeface="Tahoma"/>
            </a:rPr>
            <a:t>Home Health Services</a:t>
          </a:r>
        </a:p>
      </dsp:txBody>
      <dsp:txXfrm>
        <a:off x="3006063" y="146771"/>
        <a:ext cx="2633056" cy="548479"/>
      </dsp:txXfrm>
    </dsp:sp>
    <dsp:sp modelId="{5E9D1000-7F3B-4950-B373-979E5D6EBD1C}">
      <dsp:nvSpPr>
        <dsp:cNvPr id="0" name=""/>
        <dsp:cNvSpPr/>
      </dsp:nvSpPr>
      <dsp:spPr>
        <a:xfrm>
          <a:off x="3006063" y="695251"/>
          <a:ext cx="2633056" cy="4112353"/>
        </a:xfrm>
        <a:prstGeom prst="rect">
          <a:avLst/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en-US" sz="1500" kern="1200" spc="-7">
              <a:latin typeface="+mn-lt"/>
              <a:cs typeface="Tahoma"/>
            </a:rPr>
            <a:t>Medication Administration</a:t>
          </a:r>
          <a:endParaRPr lang="en-US" sz="1500" kern="120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Medication Setup, Reconciliation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Simple Wound Care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Diabetic Care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Pain Management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Injectables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>
              <a:latin typeface="+mn-lt"/>
              <a:cs typeface="Tahoma"/>
            </a:rPr>
            <a:t>Catheter care</a:t>
          </a: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Oxygen Therapy Monitoring</a:t>
          </a:r>
          <a:endParaRPr lang="en-US" sz="1500" kern="1200" dirty="0">
            <a:latin typeface="+mn-lt"/>
            <a:cs typeface="Tahoma"/>
          </a:endParaRPr>
        </a:p>
      </dsp:txBody>
      <dsp:txXfrm>
        <a:off x="3006063" y="695251"/>
        <a:ext cx="2633056" cy="4112353"/>
      </dsp:txXfrm>
    </dsp:sp>
    <dsp:sp modelId="{F9E944DC-8009-4F04-8E4E-8B5C5AE76C7D}">
      <dsp:nvSpPr>
        <dsp:cNvPr id="0" name=""/>
        <dsp:cNvSpPr/>
      </dsp:nvSpPr>
      <dsp:spPr>
        <a:xfrm>
          <a:off x="6007747" y="146771"/>
          <a:ext cx="2633056" cy="548479"/>
        </a:xfrm>
        <a:prstGeom prst="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03" dirty="0">
              <a:latin typeface="+mn-lt"/>
              <a:cs typeface="Tahoma"/>
            </a:rPr>
            <a:t>Assessment &amp; Monitoring</a:t>
          </a:r>
          <a:endParaRPr lang="en-US" sz="1500" kern="1200" dirty="0">
            <a:latin typeface="+mn-lt"/>
            <a:cs typeface="Tahoma"/>
          </a:endParaRPr>
        </a:p>
      </dsp:txBody>
      <dsp:txXfrm>
        <a:off x="6007747" y="146771"/>
        <a:ext cx="2633056" cy="548479"/>
      </dsp:txXfrm>
    </dsp:sp>
    <dsp:sp modelId="{71D623A7-7414-4C1D-A337-2060F3E98243}">
      <dsp:nvSpPr>
        <dsp:cNvPr id="0" name=""/>
        <dsp:cNvSpPr/>
      </dsp:nvSpPr>
      <dsp:spPr>
        <a:xfrm>
          <a:off x="6007747" y="695251"/>
          <a:ext cx="2633056" cy="4112353"/>
        </a:xfrm>
        <a:prstGeom prst="rect">
          <a:avLst/>
        </a:prstGeom>
        <a:solidFill>
          <a:schemeClr val="accent3">
            <a:tint val="40000"/>
            <a:alpha val="90000"/>
            <a:hueOff val="3370104"/>
            <a:satOff val="29803"/>
            <a:lumOff val="353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Initial and Ongoing Nursing Assessments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Vital Sign Monitoring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Chronic Disease Monitoring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Fall Risk Assessments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spc="-7" dirty="0">
            <a:latin typeface="+mn-lt"/>
            <a:cs typeface="Tahom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spc="-7" dirty="0">
              <a:latin typeface="+mn-lt"/>
              <a:cs typeface="Tahoma"/>
            </a:rPr>
            <a:t>Infection Monitoring and Prevention</a:t>
          </a:r>
          <a:endParaRPr lang="en-US" sz="1500" kern="1200" dirty="0">
            <a:latin typeface="+mn-lt"/>
            <a:cs typeface="Tahoma"/>
          </a:endParaRPr>
        </a:p>
      </dsp:txBody>
      <dsp:txXfrm>
        <a:off x="6007747" y="695251"/>
        <a:ext cx="2633056" cy="4112353"/>
      </dsp:txXfrm>
    </dsp:sp>
    <dsp:sp modelId="{195E0C07-EA6E-4527-B5FD-04AF9B51ACB9}">
      <dsp:nvSpPr>
        <dsp:cNvPr id="0" name=""/>
        <dsp:cNvSpPr/>
      </dsp:nvSpPr>
      <dsp:spPr>
        <a:xfrm>
          <a:off x="9009432" y="146771"/>
          <a:ext cx="2633056" cy="548479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spc="-120" dirty="0">
              <a:latin typeface="+mn-lt"/>
              <a:cs typeface="Tahoma"/>
            </a:rPr>
            <a:t>Care Coordination &amp; Case Management</a:t>
          </a:r>
          <a:endParaRPr lang="en-US" sz="1500" kern="1200" dirty="0">
            <a:latin typeface="+mn-lt"/>
          </a:endParaRPr>
        </a:p>
      </dsp:txBody>
      <dsp:txXfrm>
        <a:off x="9009432" y="146771"/>
        <a:ext cx="2633056" cy="548479"/>
      </dsp:txXfrm>
    </dsp:sp>
    <dsp:sp modelId="{D2364267-3976-474E-A21A-BF4D5F842AF7}">
      <dsp:nvSpPr>
        <dsp:cNvPr id="0" name=""/>
        <dsp:cNvSpPr/>
      </dsp:nvSpPr>
      <dsp:spPr>
        <a:xfrm>
          <a:off x="9009432" y="695251"/>
          <a:ext cx="2633056" cy="4112353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cs typeface="Tahoma"/>
            </a:rPr>
            <a:t>Care Plan Development</a:t>
          </a:r>
          <a:endParaRPr lang="en-US" sz="1500" kern="1200" dirty="0">
            <a:latin typeface="+mn-lt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cs typeface="Tahoma"/>
            </a:rPr>
            <a:t>Coordination with Physicians and Other Providers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cs typeface="Tahoma"/>
            </a:rPr>
            <a:t>Communication with Family/Caregivers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  <a:cs typeface="Tahoma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cs typeface="Tahoma"/>
            </a:rPr>
            <a:t>Discharge Planning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+mn-lt"/>
          </a:endParaRPr>
        </a:p>
      </dsp:txBody>
      <dsp:txXfrm>
        <a:off x="9009432" y="695251"/>
        <a:ext cx="2633056" cy="411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1898A-F976-4503-8AEE-7EE180D4D7C6}">
      <dsp:nvSpPr>
        <dsp:cNvPr id="0" name=""/>
        <dsp:cNvSpPr/>
      </dsp:nvSpPr>
      <dsp:spPr>
        <a:xfrm>
          <a:off x="0" y="2820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2025: </a:t>
          </a:r>
          <a:r>
            <a:rPr lang="en-US" sz="1600" b="0" kern="1200" dirty="0"/>
            <a:t>Sage Award Honoree – Recognized by </a:t>
          </a:r>
          <a:r>
            <a:rPr lang="en-US" sz="1600" b="0" kern="1200" dirty="0" err="1"/>
            <a:t>AgeWell</a:t>
          </a:r>
          <a:r>
            <a:rPr lang="en-US" sz="1600" b="0" kern="1200" dirty="0"/>
            <a:t> Middle Tennessee for extraordinary contributions and positive impact on the lives of older adults in Middle Tennessee. </a:t>
          </a:r>
        </a:p>
      </dsp:txBody>
      <dsp:txXfrm>
        <a:off x="24758" y="27578"/>
        <a:ext cx="11528566" cy="457651"/>
      </dsp:txXfrm>
    </dsp:sp>
    <dsp:sp modelId="{6E7C1B6C-3DF8-4956-88E7-B8D3BF84E2EB}">
      <dsp:nvSpPr>
        <dsp:cNvPr id="0" name=""/>
        <dsp:cNvSpPr/>
      </dsp:nvSpPr>
      <dsp:spPr>
        <a:xfrm>
          <a:off x="0" y="521547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2025: </a:t>
          </a:r>
          <a:r>
            <a:rPr lang="en-US" sz="1600" b="0" kern="1200" dirty="0" err="1"/>
            <a:t>nFocus</a:t>
          </a:r>
          <a:r>
            <a:rPr lang="en-US" sz="1600" b="0" kern="1200" dirty="0"/>
            <a:t> Magazine Fresh Faces of Philanthropy Impact Awarded to Abe's Garden Community volunteer, Morgan Huelsman </a:t>
          </a:r>
        </a:p>
      </dsp:txBody>
      <dsp:txXfrm>
        <a:off x="24758" y="546305"/>
        <a:ext cx="11528566" cy="457651"/>
      </dsp:txXfrm>
    </dsp:sp>
    <dsp:sp modelId="{A9F0694A-B805-4C84-8508-BF8C088CDF70}">
      <dsp:nvSpPr>
        <dsp:cNvPr id="0" name=""/>
        <dsp:cNvSpPr/>
      </dsp:nvSpPr>
      <dsp:spPr>
        <a:xfrm>
          <a:off x="0" y="1040274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2025-2020: </a:t>
          </a:r>
          <a:r>
            <a:rPr lang="en-US" sz="1600" b="0" kern="1200" dirty="0"/>
            <a:t>Named “Best Memory Care Community Nashville” by Memorycare.com</a:t>
          </a:r>
        </a:p>
      </dsp:txBody>
      <dsp:txXfrm>
        <a:off x="24758" y="1065032"/>
        <a:ext cx="11528566" cy="457651"/>
      </dsp:txXfrm>
    </dsp:sp>
    <dsp:sp modelId="{E82B2758-C514-46E0-8B34-AEB3E452CB3F}">
      <dsp:nvSpPr>
        <dsp:cNvPr id="0" name=""/>
        <dsp:cNvSpPr/>
      </dsp:nvSpPr>
      <dsp:spPr>
        <a:xfrm>
          <a:off x="0" y="1559001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2024: </a:t>
          </a:r>
          <a:r>
            <a:rPr lang="en-US" sz="1600" b="0" kern="1200" dirty="0"/>
            <a:t>Abe’s Garden Community wins </a:t>
          </a:r>
          <a:r>
            <a:rPr lang="en-US" sz="1600" b="0" i="1" kern="1200" dirty="0"/>
            <a:t>LeadingAge TN</a:t>
          </a:r>
          <a:r>
            <a:rPr lang="en-US" sz="1600" b="0" kern="1200" dirty="0"/>
            <a:t> Songwriter Project Competition for the original song “I Am Who I Am.</a:t>
          </a:r>
        </a:p>
      </dsp:txBody>
      <dsp:txXfrm>
        <a:off x="24758" y="1583759"/>
        <a:ext cx="11528566" cy="457651"/>
      </dsp:txXfrm>
    </dsp:sp>
    <dsp:sp modelId="{3FBFFC09-61F1-4B74-9D2B-B512D83DD459}">
      <dsp:nvSpPr>
        <dsp:cNvPr id="0" name=""/>
        <dsp:cNvSpPr/>
      </dsp:nvSpPr>
      <dsp:spPr>
        <a:xfrm>
          <a:off x="0" y="2077728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2023: </a:t>
          </a:r>
          <a:r>
            <a:rPr lang="en-US" sz="1600" b="0" kern="1200" dirty="0"/>
            <a:t>Recognized nationally with a LeadingAge Tennessee Care Partner Recognition Award</a:t>
          </a:r>
        </a:p>
      </dsp:txBody>
      <dsp:txXfrm>
        <a:off x="24758" y="2102486"/>
        <a:ext cx="11528566" cy="457651"/>
      </dsp:txXfrm>
    </dsp:sp>
    <dsp:sp modelId="{8B48FBB4-BF43-46EB-A1CC-9AC4EE723736}">
      <dsp:nvSpPr>
        <dsp:cNvPr id="0" name=""/>
        <dsp:cNvSpPr/>
      </dsp:nvSpPr>
      <dsp:spPr>
        <a:xfrm>
          <a:off x="0" y="2596455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2021: </a:t>
          </a:r>
          <a:r>
            <a:rPr lang="en-US" sz="1600" b="0" kern="1200" dirty="0"/>
            <a:t>Received six LeadingAge TN awards across four categories, including On The Front Lines, Innovator in Action, Distinguished Senior, and Grand Positive Influence </a:t>
          </a:r>
        </a:p>
      </dsp:txBody>
      <dsp:txXfrm>
        <a:off x="24758" y="2621213"/>
        <a:ext cx="11528566" cy="457651"/>
      </dsp:txXfrm>
    </dsp:sp>
    <dsp:sp modelId="{F4A67A83-F4E5-406B-9BEC-60253659C5EF}">
      <dsp:nvSpPr>
        <dsp:cNvPr id="0" name=""/>
        <dsp:cNvSpPr/>
      </dsp:nvSpPr>
      <dsp:spPr>
        <a:xfrm>
          <a:off x="0" y="3115182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2018: </a:t>
          </a:r>
          <a:r>
            <a:rPr lang="en-US" sz="1600" b="0" i="1" kern="1200" dirty="0"/>
            <a:t>Journal of the American Geriatrics Society </a:t>
          </a:r>
          <a:r>
            <a:rPr lang="en-US" sz="1600" b="0" kern="1200" dirty="0"/>
            <a:t>published</a:t>
          </a:r>
          <a:r>
            <a:rPr lang="en-US" sz="1600" b="0" i="1" kern="1200" dirty="0"/>
            <a:t> </a:t>
          </a:r>
          <a:r>
            <a:rPr lang="en-US" sz="1600" b="0" kern="1200" dirty="0"/>
            <a:t>“</a:t>
          </a:r>
          <a:r>
            <a:rPr lang="en-US" sz="1600" b="0" u="sng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 System for Managing Staff and Quality of Dementia Care in Assisted Living Facilities</a:t>
          </a:r>
          <a:r>
            <a:rPr lang="en-US" sz="1600" b="0" kern="1200" dirty="0"/>
            <a:t>,” co-authored in conjunction with VUMC, Center for Quality Aging</a:t>
          </a:r>
        </a:p>
      </dsp:txBody>
      <dsp:txXfrm>
        <a:off x="24758" y="3139940"/>
        <a:ext cx="11528566" cy="457651"/>
      </dsp:txXfrm>
    </dsp:sp>
    <dsp:sp modelId="{6A7B377F-5244-4B6B-8F35-D6F86CAD45DD}">
      <dsp:nvSpPr>
        <dsp:cNvPr id="0" name=""/>
        <dsp:cNvSpPr/>
      </dsp:nvSpPr>
      <dsp:spPr>
        <a:xfrm>
          <a:off x="0" y="3633909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2018: </a:t>
          </a:r>
          <a:r>
            <a:rPr lang="en-US" sz="1600" b="0" kern="1200" dirty="0"/>
            <a:t>Received a Therapeutic Garden Design Award by Therapy Association</a:t>
          </a:r>
        </a:p>
      </dsp:txBody>
      <dsp:txXfrm>
        <a:off x="24758" y="3658667"/>
        <a:ext cx="11528566" cy="457651"/>
      </dsp:txXfrm>
    </dsp:sp>
    <dsp:sp modelId="{30C65492-E2DF-41A7-8437-BE69C488A954}">
      <dsp:nvSpPr>
        <dsp:cNvPr id="0" name=""/>
        <dsp:cNvSpPr/>
      </dsp:nvSpPr>
      <dsp:spPr>
        <a:xfrm>
          <a:off x="0" y="4152636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2017: </a:t>
          </a:r>
          <a:r>
            <a:rPr lang="en-US" sz="1600" b="0" i="1" kern="1200" dirty="0"/>
            <a:t>The Gerontologist</a:t>
          </a:r>
          <a:r>
            <a:rPr lang="en-US" sz="1600" b="0" kern="1200" dirty="0"/>
            <a:t> published “</a:t>
          </a:r>
          <a:r>
            <a:rPr lang="en-US" sz="1600" b="0" u="sng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Person-Centered Dementia Care in an Assisted Living Facility: Staffing and Time Considerations</a:t>
          </a:r>
          <a:r>
            <a:rPr lang="en-US" sz="1600" b="0" kern="1200" dirty="0"/>
            <a:t>,” co-authored in conjunction with VUMC, Center for Quality Aging </a:t>
          </a:r>
        </a:p>
      </dsp:txBody>
      <dsp:txXfrm>
        <a:off x="24758" y="4177394"/>
        <a:ext cx="11528566" cy="457651"/>
      </dsp:txXfrm>
    </dsp:sp>
    <dsp:sp modelId="{75FFBFB3-DC31-4B4E-9B9E-2A98CA35ED54}">
      <dsp:nvSpPr>
        <dsp:cNvPr id="0" name=""/>
        <dsp:cNvSpPr/>
      </dsp:nvSpPr>
      <dsp:spPr>
        <a:xfrm>
          <a:off x="0" y="4671363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2016:  </a:t>
          </a:r>
          <a:r>
            <a:rPr lang="en-US" sz="1600" b="0" kern="1200" dirty="0"/>
            <a:t>Received an “Excellence in Development” Award by Urban Land Institute Nashville</a:t>
          </a:r>
        </a:p>
      </dsp:txBody>
      <dsp:txXfrm>
        <a:off x="24758" y="4696121"/>
        <a:ext cx="11528566" cy="457651"/>
      </dsp:txXfrm>
    </dsp:sp>
    <dsp:sp modelId="{D850DAC7-F72E-4694-AEAF-83EC20387B6A}">
      <dsp:nvSpPr>
        <dsp:cNvPr id="0" name=""/>
        <dsp:cNvSpPr/>
      </dsp:nvSpPr>
      <dsp:spPr>
        <a:xfrm>
          <a:off x="0" y="5190089"/>
          <a:ext cx="11578082" cy="5071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2015: </a:t>
          </a:r>
          <a:r>
            <a:rPr lang="en-US" sz="1600" b="0" kern="1200" dirty="0"/>
            <a:t>Named “Architecture &amp; Design, Best Stand-Alone Memory Care” by </a:t>
          </a:r>
          <a:r>
            <a:rPr lang="en-US" sz="1600" b="0" i="1" kern="1200" dirty="0"/>
            <a:t>Senior Housing News</a:t>
          </a:r>
          <a:endParaRPr lang="en-US" sz="1600" b="0" kern="1200" dirty="0"/>
        </a:p>
      </dsp:txBody>
      <dsp:txXfrm>
        <a:off x="24758" y="5214847"/>
        <a:ext cx="11528566" cy="457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7215D-1F94-47EF-BD4C-75F9302C0582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316E6-EF29-47F9-A5D7-4BC53A73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316E6-EF29-47F9-A5D7-4BC53A7310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EAEF-1667-7F2E-3114-7F24B87A7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BD76-B229-7EC6-CA15-84650D026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2E8C-C52A-45A2-92FE-89E6CD0E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FC127-5290-9DAE-A61E-557BF7DE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D0C2-8307-45D1-F6A5-5EF97F1E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C9D1-82CB-84A2-496D-B02FDCB2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2C813-8A50-3EB7-D69C-797EA9C3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9981-C5C2-A116-BCFA-74D6BCB2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E8B49-04DC-D93E-9C0E-9F25A5AC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59F5-289E-A2AD-0CD1-F27830B7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C8E6C-DC67-F38E-09A5-05E76EBAA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131E9-2531-0B95-286F-FE3CA5BB5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F2B22-954F-78E6-2FAF-ADED3BD1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E392-4502-7E4E-76BB-831E7F9E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9E8D-28A0-CEA6-C6FF-19AB79C3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33" b="1" i="1">
                <a:solidFill>
                  <a:srgbClr val="001E6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71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E45F-00CD-2536-AE3C-0658F96B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3B23-991D-2445-1E08-C259DC86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E19D-21B8-DF7D-4A24-A8559BB1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F6B8-DF56-8281-28D0-C1B9F847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4B1C-4933-1D96-975E-99217266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BA2D-E260-B0CE-0B55-FBE31620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758AE-09A3-7C73-4CFE-AD1A4887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1C9A-8554-3B64-F425-53287C2A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F9EB-80F1-F622-5203-21C4DD3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97DC-54D4-9724-F4DF-608E5AF1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0250-CFF6-F0CE-572C-775CEC0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1380-88CE-A12E-67A7-27C82AE4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F439C-85A6-FE6A-C615-D26AE053F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3126-6EE0-3BFE-FC6D-A4CE1303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9AA30-D49B-0DF4-47B0-382F862E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8758E-144F-F685-D02D-8D4856FC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6D7-9C92-C227-BB04-CD5BAFE6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F143F-14E1-F68B-08B8-DFB6591C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A196-B8CA-03A8-DB84-393DDC9AD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161A9-705D-61AC-391B-D2827826A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AEB6F-422E-20D6-8163-40539A309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CA30F-DD2B-309E-31D5-C99316F7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D7707-3F69-CD4E-44FD-1C9E5C8A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5AA1E-30B0-FC3F-A8CE-CB8A56D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160C-1F36-5239-9D84-7BB371A5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BCFE1-47D1-2A97-9A38-F8618D96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22883-1D62-A7BF-C9DA-7078516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2D9B1-B7AF-A29B-0957-EF2957E9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6DBCC-2900-EC13-AE32-F71E2FBF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FC9C1-D851-8094-9C6A-3D3808AC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30325-83FA-5D7A-02D9-ECA4619C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6248-DE6E-AFD3-C221-723CCDE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994F-CD5D-207A-144E-EAD079D7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90545-2C6F-6FBB-8472-3A9AC3601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953C7-C225-588C-EE0B-86D0E71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98EE-7687-B395-3A19-43EA9287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93E72-4C6B-B97F-B25F-D372CEC4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9F0B-B534-BC5E-AEE5-EB65D538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02102-5C17-BFCD-5830-A0863F31F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AD970-554A-2E50-86E6-DB6AAC8E4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9E9FE-71E5-A538-A58B-FE9D02B7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6BAE4-147A-C35F-56D0-37D55B7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6B67-C2D6-AB2F-17C4-F730C0A1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7A1BF-C746-6E4F-C48F-693F14DC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2DD3F-EC24-3D58-1782-C3FE62A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04CD-A1E4-6421-5477-2789C88CA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EB621-1E03-4EF5-B49C-CB1E57FE1B6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51A07-C7F7-3128-90BF-927932196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0DAA-27CC-F41E-E813-29B79922C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29472-AEEF-4203-9B87-B66918F5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807034" y="0"/>
            <a:ext cx="4371339" cy="6858000"/>
            <a:chOff x="11710550" y="0"/>
            <a:chExt cx="6557009" cy="10287000"/>
          </a:xfrm>
        </p:grpSpPr>
        <p:sp>
          <p:nvSpPr>
            <p:cNvPr id="4" name="object 4"/>
            <p:cNvSpPr/>
            <p:nvPr/>
          </p:nvSpPr>
          <p:spPr>
            <a:xfrm>
              <a:off x="15652686" y="4768817"/>
              <a:ext cx="897255" cy="5518785"/>
            </a:xfrm>
            <a:custGeom>
              <a:avLst/>
              <a:gdLst/>
              <a:ahLst/>
              <a:cxnLst/>
              <a:rect l="l" t="t" r="r" b="b"/>
              <a:pathLst>
                <a:path w="897255" h="5518784">
                  <a:moveTo>
                    <a:pt x="0" y="5518184"/>
                  </a:moveTo>
                  <a:lnTo>
                    <a:pt x="467303" y="5518184"/>
                  </a:lnTo>
                  <a:lnTo>
                    <a:pt x="485945" y="5453257"/>
                  </a:lnTo>
                  <a:lnTo>
                    <a:pt x="526096" y="5307653"/>
                  </a:lnTo>
                  <a:lnTo>
                    <a:pt x="564211" y="5161495"/>
                  </a:lnTo>
                  <a:lnTo>
                    <a:pt x="600286" y="5014810"/>
                  </a:lnTo>
                  <a:lnTo>
                    <a:pt x="634315" y="4867629"/>
                  </a:lnTo>
                  <a:lnTo>
                    <a:pt x="666294" y="4719982"/>
                  </a:lnTo>
                  <a:lnTo>
                    <a:pt x="696218" y="4571897"/>
                  </a:lnTo>
                  <a:lnTo>
                    <a:pt x="724084" y="4423405"/>
                  </a:lnTo>
                  <a:lnTo>
                    <a:pt x="749886" y="4274534"/>
                  </a:lnTo>
                  <a:lnTo>
                    <a:pt x="773620" y="4125314"/>
                  </a:lnTo>
                  <a:lnTo>
                    <a:pt x="795281" y="3975775"/>
                  </a:lnTo>
                  <a:lnTo>
                    <a:pt x="814864" y="3825947"/>
                  </a:lnTo>
                  <a:lnTo>
                    <a:pt x="832366" y="3675858"/>
                  </a:lnTo>
                  <a:lnTo>
                    <a:pt x="847782" y="3525539"/>
                  </a:lnTo>
                  <a:lnTo>
                    <a:pt x="861107" y="3375019"/>
                  </a:lnTo>
                  <a:lnTo>
                    <a:pt x="872337" y="3224327"/>
                  </a:lnTo>
                  <a:lnTo>
                    <a:pt x="881466" y="3073493"/>
                  </a:lnTo>
                  <a:lnTo>
                    <a:pt x="888491" y="2922546"/>
                  </a:lnTo>
                  <a:lnTo>
                    <a:pt x="893407" y="2771516"/>
                  </a:lnTo>
                  <a:lnTo>
                    <a:pt x="896210" y="2620433"/>
                  </a:lnTo>
                  <a:lnTo>
                    <a:pt x="896894" y="2469325"/>
                  </a:lnTo>
                  <a:lnTo>
                    <a:pt x="895456" y="2318223"/>
                  </a:lnTo>
                  <a:lnTo>
                    <a:pt x="891890" y="2167156"/>
                  </a:lnTo>
                  <a:lnTo>
                    <a:pt x="886193" y="2016154"/>
                  </a:lnTo>
                  <a:lnTo>
                    <a:pt x="878359" y="1865245"/>
                  </a:lnTo>
                  <a:lnTo>
                    <a:pt x="868385" y="1714460"/>
                  </a:lnTo>
                  <a:lnTo>
                    <a:pt x="856265" y="1563828"/>
                  </a:lnTo>
                  <a:lnTo>
                    <a:pt x="841555" y="1408442"/>
                  </a:lnTo>
                  <a:lnTo>
                    <a:pt x="824295" y="1250621"/>
                  </a:lnTo>
                  <a:lnTo>
                    <a:pt x="781950" y="919604"/>
                  </a:lnTo>
                  <a:lnTo>
                    <a:pt x="731811" y="586504"/>
                  </a:lnTo>
                  <a:lnTo>
                    <a:pt x="694922" y="362533"/>
                  </a:lnTo>
                  <a:lnTo>
                    <a:pt x="630911" y="0"/>
                  </a:lnTo>
                  <a:lnTo>
                    <a:pt x="643559" y="254543"/>
                  </a:lnTo>
                  <a:lnTo>
                    <a:pt x="652415" y="511481"/>
                  </a:lnTo>
                  <a:lnTo>
                    <a:pt x="657442" y="770674"/>
                  </a:lnTo>
                  <a:lnTo>
                    <a:pt x="658605" y="1032211"/>
                  </a:lnTo>
                  <a:lnTo>
                    <a:pt x="655860" y="1294209"/>
                  </a:lnTo>
                  <a:lnTo>
                    <a:pt x="649234" y="1553992"/>
                  </a:lnTo>
                  <a:lnTo>
                    <a:pt x="638779" y="1811437"/>
                  </a:lnTo>
                  <a:lnTo>
                    <a:pt x="624548" y="2066421"/>
                  </a:lnTo>
                  <a:lnTo>
                    <a:pt x="606591" y="2318820"/>
                  </a:lnTo>
                  <a:lnTo>
                    <a:pt x="587826" y="2539105"/>
                  </a:lnTo>
                  <a:lnTo>
                    <a:pt x="566287" y="2757190"/>
                  </a:lnTo>
                  <a:lnTo>
                    <a:pt x="542014" y="2972984"/>
                  </a:lnTo>
                  <a:lnTo>
                    <a:pt x="515050" y="3186396"/>
                  </a:lnTo>
                  <a:lnTo>
                    <a:pt x="485437" y="3397333"/>
                  </a:lnTo>
                  <a:lnTo>
                    <a:pt x="453217" y="3605703"/>
                  </a:lnTo>
                  <a:lnTo>
                    <a:pt x="418431" y="3811415"/>
                  </a:lnTo>
                  <a:lnTo>
                    <a:pt x="381122" y="4014377"/>
                  </a:lnTo>
                  <a:lnTo>
                    <a:pt x="341331" y="4214497"/>
                  </a:lnTo>
                  <a:lnTo>
                    <a:pt x="299100" y="4411683"/>
                  </a:lnTo>
                  <a:lnTo>
                    <a:pt x="254471" y="4605843"/>
                  </a:lnTo>
                  <a:lnTo>
                    <a:pt x="207486" y="4796886"/>
                  </a:lnTo>
                  <a:lnTo>
                    <a:pt x="158187" y="4984719"/>
                  </a:lnTo>
                  <a:lnTo>
                    <a:pt x="106616" y="5169251"/>
                  </a:lnTo>
                  <a:lnTo>
                    <a:pt x="52814" y="5350390"/>
                  </a:lnTo>
                  <a:lnTo>
                    <a:pt x="0" y="5518184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5850845" y="0"/>
              <a:ext cx="2416810" cy="10287000"/>
            </a:xfrm>
            <a:custGeom>
              <a:avLst/>
              <a:gdLst/>
              <a:ahLst/>
              <a:cxnLst/>
              <a:rect l="l" t="t" r="r" b="b"/>
              <a:pathLst>
                <a:path w="2416809" h="10287000">
                  <a:moveTo>
                    <a:pt x="269144" y="10287001"/>
                  </a:moveTo>
                  <a:lnTo>
                    <a:pt x="2416213" y="10287001"/>
                  </a:lnTo>
                  <a:lnTo>
                    <a:pt x="2416212" y="0"/>
                  </a:lnTo>
                  <a:lnTo>
                    <a:pt x="698741" y="0"/>
                  </a:lnTo>
                  <a:lnTo>
                    <a:pt x="698742" y="7288512"/>
                  </a:lnTo>
                  <a:lnTo>
                    <a:pt x="696417" y="7489976"/>
                  </a:lnTo>
                  <a:lnTo>
                    <a:pt x="690332" y="7691363"/>
                  </a:lnTo>
                  <a:lnTo>
                    <a:pt x="680497" y="7892602"/>
                  </a:lnTo>
                  <a:lnTo>
                    <a:pt x="666924" y="8093623"/>
                  </a:lnTo>
                  <a:lnTo>
                    <a:pt x="649623" y="8294356"/>
                  </a:lnTo>
                  <a:lnTo>
                    <a:pt x="628605" y="8494732"/>
                  </a:lnTo>
                  <a:lnTo>
                    <a:pt x="603880" y="8694680"/>
                  </a:lnTo>
                  <a:lnTo>
                    <a:pt x="575460" y="8894131"/>
                  </a:lnTo>
                  <a:lnTo>
                    <a:pt x="543355" y="9093015"/>
                  </a:lnTo>
                  <a:lnTo>
                    <a:pt x="507577" y="9291261"/>
                  </a:lnTo>
                  <a:lnTo>
                    <a:pt x="468135" y="9488799"/>
                  </a:lnTo>
                  <a:lnTo>
                    <a:pt x="425040" y="9685560"/>
                  </a:lnTo>
                  <a:lnTo>
                    <a:pt x="378304" y="9881474"/>
                  </a:lnTo>
                  <a:lnTo>
                    <a:pt x="327937" y="10076471"/>
                  </a:lnTo>
                  <a:lnTo>
                    <a:pt x="287785" y="10222074"/>
                  </a:lnTo>
                  <a:lnTo>
                    <a:pt x="269144" y="10287001"/>
                  </a:lnTo>
                  <a:close/>
                </a:path>
                <a:path w="2416809" h="10287000">
                  <a:moveTo>
                    <a:pt x="0" y="1216261"/>
                  </a:moveTo>
                  <a:lnTo>
                    <a:pt x="0" y="1341844"/>
                  </a:lnTo>
                  <a:lnTo>
                    <a:pt x="609" y="1418424"/>
                  </a:lnTo>
                  <a:lnTo>
                    <a:pt x="4669" y="1620554"/>
                  </a:lnTo>
                  <a:lnTo>
                    <a:pt x="12187" y="1822593"/>
                  </a:lnTo>
                  <a:lnTo>
                    <a:pt x="23007" y="2022677"/>
                  </a:lnTo>
                  <a:lnTo>
                    <a:pt x="36696" y="2217120"/>
                  </a:lnTo>
                  <a:lnTo>
                    <a:pt x="53630" y="2411260"/>
                  </a:lnTo>
                  <a:lnTo>
                    <a:pt x="73959" y="2606460"/>
                  </a:lnTo>
                  <a:lnTo>
                    <a:pt x="98046" y="2804884"/>
                  </a:lnTo>
                  <a:lnTo>
                    <a:pt x="132083" y="3053788"/>
                  </a:lnTo>
                  <a:lnTo>
                    <a:pt x="132690" y="3058606"/>
                  </a:lnTo>
                  <a:lnTo>
                    <a:pt x="133617" y="3063102"/>
                  </a:lnTo>
                  <a:lnTo>
                    <a:pt x="134256" y="3067920"/>
                  </a:lnTo>
                  <a:lnTo>
                    <a:pt x="170114" y="3302692"/>
                  </a:lnTo>
                  <a:lnTo>
                    <a:pt x="171360" y="3309758"/>
                  </a:lnTo>
                  <a:lnTo>
                    <a:pt x="172287" y="3316824"/>
                  </a:lnTo>
                  <a:lnTo>
                    <a:pt x="173533" y="3323889"/>
                  </a:lnTo>
                  <a:lnTo>
                    <a:pt x="204380" y="3510452"/>
                  </a:lnTo>
                  <a:lnTo>
                    <a:pt x="317668" y="4145433"/>
                  </a:lnTo>
                  <a:lnTo>
                    <a:pt x="318275" y="4148323"/>
                  </a:lnTo>
                  <a:lnTo>
                    <a:pt x="432465" y="4766889"/>
                  </a:lnTo>
                  <a:lnTo>
                    <a:pt x="432465" y="4767532"/>
                  </a:lnTo>
                  <a:lnTo>
                    <a:pt x="432752" y="4768174"/>
                  </a:lnTo>
                  <a:lnTo>
                    <a:pt x="432752" y="4768816"/>
                  </a:lnTo>
                  <a:lnTo>
                    <a:pt x="488312" y="5081693"/>
                  </a:lnTo>
                  <a:lnTo>
                    <a:pt x="557668" y="5508984"/>
                  </a:lnTo>
                  <a:lnTo>
                    <a:pt x="590457" y="5735768"/>
                  </a:lnTo>
                  <a:lnTo>
                    <a:pt x="621086" y="5975278"/>
                  </a:lnTo>
                  <a:lnTo>
                    <a:pt x="637916" y="6124513"/>
                  </a:lnTo>
                  <a:lnTo>
                    <a:pt x="658106" y="6332645"/>
                  </a:lnTo>
                  <a:lnTo>
                    <a:pt x="673789" y="6533523"/>
                  </a:lnTo>
                  <a:lnTo>
                    <a:pt x="685660" y="6734656"/>
                  </a:lnTo>
                  <a:lnTo>
                    <a:pt x="693844" y="6939394"/>
                  </a:lnTo>
                  <a:lnTo>
                    <a:pt x="693844" y="6939963"/>
                  </a:lnTo>
                  <a:lnTo>
                    <a:pt x="695248" y="6989568"/>
                  </a:lnTo>
                  <a:lnTo>
                    <a:pt x="695248" y="6990215"/>
                  </a:lnTo>
                  <a:lnTo>
                    <a:pt x="696417" y="7039757"/>
                  </a:lnTo>
                  <a:lnTo>
                    <a:pt x="696417" y="7040522"/>
                  </a:lnTo>
                  <a:lnTo>
                    <a:pt x="697351" y="7089946"/>
                  </a:lnTo>
                  <a:lnTo>
                    <a:pt x="697351" y="7090906"/>
                  </a:lnTo>
                  <a:lnTo>
                    <a:pt x="698050" y="7140107"/>
                  </a:lnTo>
                  <a:lnTo>
                    <a:pt x="698514" y="7190158"/>
                  </a:lnTo>
                  <a:lnTo>
                    <a:pt x="698742" y="7239696"/>
                  </a:lnTo>
                  <a:lnTo>
                    <a:pt x="698741" y="0"/>
                  </a:lnTo>
                  <a:lnTo>
                    <a:pt x="69065" y="0"/>
                  </a:lnTo>
                  <a:lnTo>
                    <a:pt x="48473" y="206970"/>
                  </a:lnTo>
                  <a:lnTo>
                    <a:pt x="31932" y="408432"/>
                  </a:lnTo>
                  <a:lnTo>
                    <a:pt x="18806" y="610150"/>
                  </a:lnTo>
                  <a:lnTo>
                    <a:pt x="9105" y="812066"/>
                  </a:lnTo>
                  <a:lnTo>
                    <a:pt x="2834" y="1014123"/>
                  </a:lnTo>
                  <a:lnTo>
                    <a:pt x="0" y="1216261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6102" y="0"/>
              <a:ext cx="885190" cy="10287000"/>
            </a:xfrm>
            <a:custGeom>
              <a:avLst/>
              <a:gdLst/>
              <a:ahLst/>
              <a:cxnLst/>
              <a:rect l="l" t="t" r="r" b="b"/>
              <a:pathLst>
                <a:path w="885190" h="10287000">
                  <a:moveTo>
                    <a:pt x="882650" y="5435552"/>
                  </a:moveTo>
                  <a:lnTo>
                    <a:pt x="882650" y="6063026"/>
                  </a:lnTo>
                  <a:lnTo>
                    <a:pt x="885190" y="5958486"/>
                  </a:lnTo>
                  <a:lnTo>
                    <a:pt x="885190" y="5539491"/>
                  </a:lnTo>
                  <a:lnTo>
                    <a:pt x="882650" y="5435552"/>
                  </a:lnTo>
                  <a:close/>
                </a:path>
                <a:path w="885190" h="10287000">
                  <a:moveTo>
                    <a:pt x="204470" y="10287001"/>
                  </a:moveTo>
                  <a:lnTo>
                    <a:pt x="227330" y="10287001"/>
                  </a:lnTo>
                  <a:lnTo>
                    <a:pt x="241300" y="10243431"/>
                  </a:lnTo>
                  <a:lnTo>
                    <a:pt x="255270" y="10197517"/>
                  </a:lnTo>
                  <a:lnTo>
                    <a:pt x="270510" y="10151369"/>
                  </a:lnTo>
                  <a:lnTo>
                    <a:pt x="340360" y="9917157"/>
                  </a:lnTo>
                  <a:lnTo>
                    <a:pt x="353060" y="9869631"/>
                  </a:lnTo>
                  <a:lnTo>
                    <a:pt x="367030" y="9821882"/>
                  </a:lnTo>
                  <a:lnTo>
                    <a:pt x="392430" y="9725717"/>
                  </a:lnTo>
                  <a:lnTo>
                    <a:pt x="406400" y="9677305"/>
                  </a:lnTo>
                  <a:lnTo>
                    <a:pt x="419100" y="9628675"/>
                  </a:lnTo>
                  <a:lnTo>
                    <a:pt x="430530" y="9579829"/>
                  </a:lnTo>
                  <a:lnTo>
                    <a:pt x="455930" y="9481495"/>
                  </a:lnTo>
                  <a:lnTo>
                    <a:pt x="467360" y="9432010"/>
                  </a:lnTo>
                  <a:lnTo>
                    <a:pt x="480060" y="9382315"/>
                  </a:lnTo>
                  <a:lnTo>
                    <a:pt x="548640" y="9079827"/>
                  </a:lnTo>
                  <a:lnTo>
                    <a:pt x="558800" y="9028707"/>
                  </a:lnTo>
                  <a:lnTo>
                    <a:pt x="570230" y="8977390"/>
                  </a:lnTo>
                  <a:lnTo>
                    <a:pt x="621030" y="8717899"/>
                  </a:lnTo>
                  <a:lnTo>
                    <a:pt x="629920" y="8665431"/>
                  </a:lnTo>
                  <a:lnTo>
                    <a:pt x="656590" y="8518837"/>
                  </a:lnTo>
                  <a:lnTo>
                    <a:pt x="664210" y="8469661"/>
                  </a:lnTo>
                  <a:lnTo>
                    <a:pt x="673100" y="8420332"/>
                  </a:lnTo>
                  <a:lnTo>
                    <a:pt x="688340" y="8321216"/>
                  </a:lnTo>
                  <a:lnTo>
                    <a:pt x="697230" y="8271432"/>
                  </a:lnTo>
                  <a:lnTo>
                    <a:pt x="704850" y="8221499"/>
                  </a:lnTo>
                  <a:lnTo>
                    <a:pt x="711200" y="8171418"/>
                  </a:lnTo>
                  <a:lnTo>
                    <a:pt x="726440" y="8070818"/>
                  </a:lnTo>
                  <a:lnTo>
                    <a:pt x="732790" y="8020301"/>
                  </a:lnTo>
                  <a:lnTo>
                    <a:pt x="740410" y="7969640"/>
                  </a:lnTo>
                  <a:lnTo>
                    <a:pt x="784860" y="7611105"/>
                  </a:lnTo>
                  <a:lnTo>
                    <a:pt x="795020" y="7507445"/>
                  </a:lnTo>
                  <a:lnTo>
                    <a:pt x="801370" y="7455417"/>
                  </a:lnTo>
                  <a:lnTo>
                    <a:pt x="811530" y="7350971"/>
                  </a:lnTo>
                  <a:lnTo>
                    <a:pt x="815340" y="7298555"/>
                  </a:lnTo>
                  <a:lnTo>
                    <a:pt x="825500" y="7193345"/>
                  </a:lnTo>
                  <a:lnTo>
                    <a:pt x="829310" y="7140553"/>
                  </a:lnTo>
                  <a:lnTo>
                    <a:pt x="834390" y="7087637"/>
                  </a:lnTo>
                  <a:lnTo>
                    <a:pt x="842010" y="6986996"/>
                  </a:lnTo>
                  <a:lnTo>
                    <a:pt x="844550" y="6936515"/>
                  </a:lnTo>
                  <a:lnTo>
                    <a:pt x="852170" y="6835238"/>
                  </a:lnTo>
                  <a:lnTo>
                    <a:pt x="854710" y="6784444"/>
                  </a:lnTo>
                  <a:lnTo>
                    <a:pt x="858520" y="6733548"/>
                  </a:lnTo>
                  <a:lnTo>
                    <a:pt x="871220" y="6477565"/>
                  </a:lnTo>
                  <a:lnTo>
                    <a:pt x="872490" y="6426075"/>
                  </a:lnTo>
                  <a:lnTo>
                    <a:pt x="875030" y="6374489"/>
                  </a:lnTo>
                  <a:lnTo>
                    <a:pt x="877570" y="6271036"/>
                  </a:lnTo>
                  <a:lnTo>
                    <a:pt x="880110" y="6219170"/>
                  </a:lnTo>
                  <a:lnTo>
                    <a:pt x="882650" y="6115164"/>
                  </a:lnTo>
                  <a:lnTo>
                    <a:pt x="882650" y="5383712"/>
                  </a:lnTo>
                  <a:lnTo>
                    <a:pt x="880110" y="5280298"/>
                  </a:lnTo>
                  <a:lnTo>
                    <a:pt x="877570" y="5228725"/>
                  </a:lnTo>
                  <a:lnTo>
                    <a:pt x="875030" y="5125855"/>
                  </a:lnTo>
                  <a:lnTo>
                    <a:pt x="872490" y="5074560"/>
                  </a:lnTo>
                  <a:lnTo>
                    <a:pt x="871220" y="5023360"/>
                  </a:lnTo>
                  <a:lnTo>
                    <a:pt x="858520" y="4768816"/>
                  </a:lnTo>
                  <a:lnTo>
                    <a:pt x="858520" y="4768174"/>
                  </a:lnTo>
                  <a:lnTo>
                    <a:pt x="857250" y="4767532"/>
                  </a:lnTo>
                  <a:lnTo>
                    <a:pt x="857250" y="4766889"/>
                  </a:lnTo>
                  <a:lnTo>
                    <a:pt x="850900" y="4725027"/>
                  </a:lnTo>
                  <a:lnTo>
                    <a:pt x="843280" y="4683226"/>
                  </a:lnTo>
                  <a:lnTo>
                    <a:pt x="826770" y="4599562"/>
                  </a:lnTo>
                  <a:lnTo>
                    <a:pt x="819150" y="4551973"/>
                  </a:lnTo>
                  <a:lnTo>
                    <a:pt x="765810" y="4266834"/>
                  </a:lnTo>
                  <a:lnTo>
                    <a:pt x="760730" y="4237984"/>
                  </a:lnTo>
                  <a:lnTo>
                    <a:pt x="754380" y="4209224"/>
                  </a:lnTo>
                  <a:lnTo>
                    <a:pt x="744220" y="4151856"/>
                  </a:lnTo>
                  <a:lnTo>
                    <a:pt x="744220" y="4148323"/>
                  </a:lnTo>
                  <a:lnTo>
                    <a:pt x="742950" y="4145433"/>
                  </a:lnTo>
                  <a:lnTo>
                    <a:pt x="737870" y="4119503"/>
                  </a:lnTo>
                  <a:lnTo>
                    <a:pt x="699770" y="3904964"/>
                  </a:lnTo>
                  <a:lnTo>
                    <a:pt x="694690" y="3884003"/>
                  </a:lnTo>
                  <a:lnTo>
                    <a:pt x="692150" y="3863775"/>
                  </a:lnTo>
                  <a:lnTo>
                    <a:pt x="680720" y="3803391"/>
                  </a:lnTo>
                  <a:lnTo>
                    <a:pt x="671830" y="3751092"/>
                  </a:lnTo>
                  <a:lnTo>
                    <a:pt x="661670" y="3698740"/>
                  </a:lnTo>
                  <a:lnTo>
                    <a:pt x="608330" y="3383947"/>
                  </a:lnTo>
                  <a:lnTo>
                    <a:pt x="607060" y="3368963"/>
                  </a:lnTo>
                  <a:lnTo>
                    <a:pt x="599440" y="3323889"/>
                  </a:lnTo>
                  <a:lnTo>
                    <a:pt x="595630" y="3302692"/>
                  </a:lnTo>
                  <a:lnTo>
                    <a:pt x="593090" y="3290488"/>
                  </a:lnTo>
                  <a:lnTo>
                    <a:pt x="586740" y="3250979"/>
                  </a:lnTo>
                  <a:lnTo>
                    <a:pt x="581660" y="3211441"/>
                  </a:lnTo>
                  <a:lnTo>
                    <a:pt x="566419" y="3116155"/>
                  </a:lnTo>
                  <a:lnTo>
                    <a:pt x="565149" y="3100036"/>
                  </a:lnTo>
                  <a:lnTo>
                    <a:pt x="560069" y="3067920"/>
                  </a:lnTo>
                  <a:lnTo>
                    <a:pt x="558799" y="3067920"/>
                  </a:lnTo>
                  <a:lnTo>
                    <a:pt x="558799" y="3063102"/>
                  </a:lnTo>
                  <a:lnTo>
                    <a:pt x="557529" y="3058606"/>
                  </a:lnTo>
                  <a:lnTo>
                    <a:pt x="557529" y="3053788"/>
                  </a:lnTo>
                  <a:lnTo>
                    <a:pt x="553719" y="3031141"/>
                  </a:lnTo>
                  <a:lnTo>
                    <a:pt x="551179" y="3008464"/>
                  </a:lnTo>
                  <a:lnTo>
                    <a:pt x="547369" y="2985726"/>
                  </a:lnTo>
                  <a:lnTo>
                    <a:pt x="544829" y="2962898"/>
                  </a:lnTo>
                  <a:lnTo>
                    <a:pt x="538479" y="2923395"/>
                  </a:lnTo>
                  <a:lnTo>
                    <a:pt x="510539" y="2705796"/>
                  </a:lnTo>
                  <a:lnTo>
                    <a:pt x="505459" y="2656174"/>
                  </a:lnTo>
                  <a:lnTo>
                    <a:pt x="499109" y="2606460"/>
                  </a:lnTo>
                  <a:lnTo>
                    <a:pt x="497839" y="2594001"/>
                  </a:lnTo>
                  <a:lnTo>
                    <a:pt x="497840" y="7782534"/>
                  </a:lnTo>
                  <a:lnTo>
                    <a:pt x="496570" y="7832798"/>
                  </a:lnTo>
                  <a:lnTo>
                    <a:pt x="496570" y="7883060"/>
                  </a:lnTo>
                  <a:lnTo>
                    <a:pt x="495300" y="7933319"/>
                  </a:lnTo>
                  <a:lnTo>
                    <a:pt x="495300" y="7983574"/>
                  </a:lnTo>
                  <a:lnTo>
                    <a:pt x="492760" y="8033824"/>
                  </a:lnTo>
                  <a:lnTo>
                    <a:pt x="490220" y="8134303"/>
                  </a:lnTo>
                  <a:lnTo>
                    <a:pt x="480060" y="8341267"/>
                  </a:lnTo>
                  <a:lnTo>
                    <a:pt x="468630" y="8500881"/>
                  </a:lnTo>
                  <a:lnTo>
                    <a:pt x="463550" y="8554041"/>
                  </a:lnTo>
                  <a:lnTo>
                    <a:pt x="459740" y="8607178"/>
                  </a:lnTo>
                  <a:lnTo>
                    <a:pt x="444500" y="8763901"/>
                  </a:lnTo>
                  <a:lnTo>
                    <a:pt x="438150" y="8814420"/>
                  </a:lnTo>
                  <a:lnTo>
                    <a:pt x="433070" y="8864935"/>
                  </a:lnTo>
                  <a:lnTo>
                    <a:pt x="426720" y="8915444"/>
                  </a:lnTo>
                  <a:lnTo>
                    <a:pt x="421640" y="8965944"/>
                  </a:lnTo>
                  <a:lnTo>
                    <a:pt x="383540" y="9268632"/>
                  </a:lnTo>
                  <a:lnTo>
                    <a:pt x="375920" y="9319005"/>
                  </a:lnTo>
                  <a:lnTo>
                    <a:pt x="369570" y="9369350"/>
                  </a:lnTo>
                  <a:lnTo>
                    <a:pt x="331470" y="9620566"/>
                  </a:lnTo>
                  <a:lnTo>
                    <a:pt x="322580" y="9670690"/>
                  </a:lnTo>
                  <a:lnTo>
                    <a:pt x="314960" y="9720770"/>
                  </a:lnTo>
                  <a:lnTo>
                    <a:pt x="279400" y="9920586"/>
                  </a:lnTo>
                  <a:lnTo>
                    <a:pt x="269240" y="9970402"/>
                  </a:lnTo>
                  <a:lnTo>
                    <a:pt x="260350" y="10020159"/>
                  </a:lnTo>
                  <a:lnTo>
                    <a:pt x="219710" y="10218536"/>
                  </a:lnTo>
                  <a:lnTo>
                    <a:pt x="208280" y="10267956"/>
                  </a:lnTo>
                  <a:lnTo>
                    <a:pt x="204470" y="10287001"/>
                  </a:lnTo>
                  <a:close/>
                </a:path>
                <a:path w="885190" h="10287000">
                  <a:moveTo>
                    <a:pt x="2539" y="2771383"/>
                  </a:moveTo>
                  <a:lnTo>
                    <a:pt x="2540" y="3381740"/>
                  </a:lnTo>
                  <a:lnTo>
                    <a:pt x="11430" y="3737976"/>
                  </a:lnTo>
                  <a:lnTo>
                    <a:pt x="13970" y="3788872"/>
                  </a:lnTo>
                  <a:lnTo>
                    <a:pt x="15240" y="3839769"/>
                  </a:lnTo>
                  <a:lnTo>
                    <a:pt x="17780" y="3890666"/>
                  </a:lnTo>
                  <a:lnTo>
                    <a:pt x="19050" y="3941563"/>
                  </a:lnTo>
                  <a:lnTo>
                    <a:pt x="36830" y="4297826"/>
                  </a:lnTo>
                  <a:lnTo>
                    <a:pt x="40640" y="4348716"/>
                  </a:lnTo>
                  <a:lnTo>
                    <a:pt x="45720" y="4450489"/>
                  </a:lnTo>
                  <a:lnTo>
                    <a:pt x="53340" y="4552251"/>
                  </a:lnTo>
                  <a:lnTo>
                    <a:pt x="55880" y="4603128"/>
                  </a:lnTo>
                  <a:lnTo>
                    <a:pt x="71120" y="4806600"/>
                  </a:lnTo>
                  <a:lnTo>
                    <a:pt x="73660" y="4857458"/>
                  </a:lnTo>
                  <a:lnTo>
                    <a:pt x="115570" y="5002474"/>
                  </a:lnTo>
                  <a:lnTo>
                    <a:pt x="128270" y="5050893"/>
                  </a:lnTo>
                  <a:lnTo>
                    <a:pt x="142240" y="5099356"/>
                  </a:lnTo>
                  <a:lnTo>
                    <a:pt x="193040" y="5293683"/>
                  </a:lnTo>
                  <a:lnTo>
                    <a:pt x="204470" y="5342393"/>
                  </a:lnTo>
                  <a:lnTo>
                    <a:pt x="217170" y="5391159"/>
                  </a:lnTo>
                  <a:lnTo>
                    <a:pt x="251460" y="5537810"/>
                  </a:lnTo>
                  <a:lnTo>
                    <a:pt x="261620" y="5586818"/>
                  </a:lnTo>
                  <a:lnTo>
                    <a:pt x="273050" y="5635892"/>
                  </a:lnTo>
                  <a:lnTo>
                    <a:pt x="293370" y="5734242"/>
                  </a:lnTo>
                  <a:lnTo>
                    <a:pt x="302260" y="5783596"/>
                  </a:lnTo>
                  <a:lnTo>
                    <a:pt x="312420" y="5832996"/>
                  </a:lnTo>
                  <a:lnTo>
                    <a:pt x="347980" y="6031021"/>
                  </a:lnTo>
                  <a:lnTo>
                    <a:pt x="355600" y="6080628"/>
                  </a:lnTo>
                  <a:lnTo>
                    <a:pt x="364490" y="6130274"/>
                  </a:lnTo>
                  <a:lnTo>
                    <a:pt x="394970" y="6329216"/>
                  </a:lnTo>
                  <a:lnTo>
                    <a:pt x="433070" y="6628582"/>
                  </a:lnTo>
                  <a:lnTo>
                    <a:pt x="458470" y="6878769"/>
                  </a:lnTo>
                  <a:lnTo>
                    <a:pt x="477520" y="7129453"/>
                  </a:lnTo>
                  <a:lnTo>
                    <a:pt x="490220" y="7380492"/>
                  </a:lnTo>
                  <a:lnTo>
                    <a:pt x="491490" y="7430730"/>
                  </a:lnTo>
                  <a:lnTo>
                    <a:pt x="494030" y="7480975"/>
                  </a:lnTo>
                  <a:lnTo>
                    <a:pt x="495300" y="7531226"/>
                  </a:lnTo>
                  <a:lnTo>
                    <a:pt x="495300" y="7581482"/>
                  </a:lnTo>
                  <a:lnTo>
                    <a:pt x="496570" y="7631742"/>
                  </a:lnTo>
                  <a:lnTo>
                    <a:pt x="496570" y="7682005"/>
                  </a:lnTo>
                  <a:lnTo>
                    <a:pt x="497840" y="7732269"/>
                  </a:lnTo>
                  <a:lnTo>
                    <a:pt x="497839" y="2594001"/>
                  </a:lnTo>
                  <a:lnTo>
                    <a:pt x="473709" y="2355505"/>
                  </a:lnTo>
                  <a:lnTo>
                    <a:pt x="469899" y="2305175"/>
                  </a:lnTo>
                  <a:lnTo>
                    <a:pt x="464819" y="2254826"/>
                  </a:lnTo>
                  <a:lnTo>
                    <a:pt x="449579" y="2053265"/>
                  </a:lnTo>
                  <a:lnTo>
                    <a:pt x="444499" y="1952397"/>
                  </a:lnTo>
                  <a:lnTo>
                    <a:pt x="440689" y="1901945"/>
                  </a:lnTo>
                  <a:lnTo>
                    <a:pt x="439419" y="1851481"/>
                  </a:lnTo>
                  <a:lnTo>
                    <a:pt x="434339" y="1750524"/>
                  </a:lnTo>
                  <a:lnTo>
                    <a:pt x="433069" y="1700033"/>
                  </a:lnTo>
                  <a:lnTo>
                    <a:pt x="430529" y="1649534"/>
                  </a:lnTo>
                  <a:lnTo>
                    <a:pt x="426719" y="1498000"/>
                  </a:lnTo>
                  <a:lnTo>
                    <a:pt x="426719" y="1447480"/>
                  </a:lnTo>
                  <a:lnTo>
                    <a:pt x="425449" y="1396957"/>
                  </a:lnTo>
                  <a:lnTo>
                    <a:pt x="425449" y="0"/>
                  </a:lnTo>
                  <a:lnTo>
                    <a:pt x="334009" y="0"/>
                  </a:lnTo>
                  <a:lnTo>
                    <a:pt x="332739" y="2735"/>
                  </a:lnTo>
                  <a:lnTo>
                    <a:pt x="275589" y="250185"/>
                  </a:lnTo>
                  <a:lnTo>
                    <a:pt x="224789" y="498961"/>
                  </a:lnTo>
                  <a:lnTo>
                    <a:pt x="215899" y="548851"/>
                  </a:lnTo>
                  <a:lnTo>
                    <a:pt x="205739" y="598780"/>
                  </a:lnTo>
                  <a:lnTo>
                    <a:pt x="179069" y="748784"/>
                  </a:lnTo>
                  <a:lnTo>
                    <a:pt x="171449" y="798850"/>
                  </a:lnTo>
                  <a:lnTo>
                    <a:pt x="162559" y="848944"/>
                  </a:lnTo>
                  <a:lnTo>
                    <a:pt x="132079" y="1049561"/>
                  </a:lnTo>
                  <a:lnTo>
                    <a:pt x="125729" y="1099765"/>
                  </a:lnTo>
                  <a:lnTo>
                    <a:pt x="118109" y="1149983"/>
                  </a:lnTo>
                  <a:lnTo>
                    <a:pt x="99059" y="1300708"/>
                  </a:lnTo>
                  <a:lnTo>
                    <a:pt x="93979" y="1350964"/>
                  </a:lnTo>
                  <a:lnTo>
                    <a:pt x="87629" y="1401561"/>
                  </a:lnTo>
                  <a:lnTo>
                    <a:pt x="77469" y="1502790"/>
                  </a:lnTo>
                  <a:lnTo>
                    <a:pt x="71119" y="1553422"/>
                  </a:lnTo>
                  <a:lnTo>
                    <a:pt x="67309" y="1604065"/>
                  </a:lnTo>
                  <a:lnTo>
                    <a:pt x="57149" y="1705383"/>
                  </a:lnTo>
                  <a:lnTo>
                    <a:pt x="53339" y="1756058"/>
                  </a:lnTo>
                  <a:lnTo>
                    <a:pt x="48259" y="1806743"/>
                  </a:lnTo>
                  <a:lnTo>
                    <a:pt x="36829" y="1958858"/>
                  </a:lnTo>
                  <a:lnTo>
                    <a:pt x="34289" y="2009581"/>
                  </a:lnTo>
                  <a:lnTo>
                    <a:pt x="30479" y="2060314"/>
                  </a:lnTo>
                  <a:lnTo>
                    <a:pt x="27939" y="2111055"/>
                  </a:lnTo>
                  <a:lnTo>
                    <a:pt x="24129" y="2161805"/>
                  </a:lnTo>
                  <a:lnTo>
                    <a:pt x="16509" y="2314104"/>
                  </a:lnTo>
                  <a:lnTo>
                    <a:pt x="15239" y="2364886"/>
                  </a:lnTo>
                  <a:lnTo>
                    <a:pt x="10159" y="2466471"/>
                  </a:lnTo>
                  <a:lnTo>
                    <a:pt x="2539" y="2771383"/>
                  </a:lnTo>
                  <a:close/>
                </a:path>
                <a:path w="885190" h="10287000">
                  <a:moveTo>
                    <a:pt x="425449" y="0"/>
                  </a:moveTo>
                  <a:lnTo>
                    <a:pt x="425449" y="1144330"/>
                  </a:lnTo>
                  <a:lnTo>
                    <a:pt x="433069" y="841272"/>
                  </a:lnTo>
                  <a:lnTo>
                    <a:pt x="448309" y="538502"/>
                  </a:lnTo>
                  <a:lnTo>
                    <a:pt x="455929" y="437677"/>
                  </a:lnTo>
                  <a:lnTo>
                    <a:pt x="458469" y="387287"/>
                  </a:lnTo>
                  <a:lnTo>
                    <a:pt x="463549" y="336914"/>
                  </a:lnTo>
                  <a:lnTo>
                    <a:pt x="471169" y="236219"/>
                  </a:lnTo>
                  <a:lnTo>
                    <a:pt x="481329" y="135600"/>
                  </a:lnTo>
                  <a:lnTo>
                    <a:pt x="485139" y="85321"/>
                  </a:lnTo>
                  <a:lnTo>
                    <a:pt x="491489" y="35064"/>
                  </a:lnTo>
                  <a:lnTo>
                    <a:pt x="495299" y="0"/>
                  </a:lnTo>
                  <a:lnTo>
                    <a:pt x="425449" y="0"/>
                  </a:lnTo>
                  <a:close/>
                </a:path>
                <a:path w="885190" h="10287000">
                  <a:moveTo>
                    <a:pt x="1269" y="2873067"/>
                  </a:moveTo>
                  <a:lnTo>
                    <a:pt x="1270" y="3279978"/>
                  </a:lnTo>
                  <a:lnTo>
                    <a:pt x="2540" y="3330857"/>
                  </a:lnTo>
                  <a:lnTo>
                    <a:pt x="2539" y="2822222"/>
                  </a:lnTo>
                  <a:lnTo>
                    <a:pt x="1269" y="2873067"/>
                  </a:lnTo>
                  <a:close/>
                </a:path>
                <a:path w="885190" h="10287000">
                  <a:moveTo>
                    <a:pt x="0" y="2974770"/>
                  </a:moveTo>
                  <a:lnTo>
                    <a:pt x="0" y="3178227"/>
                  </a:lnTo>
                  <a:lnTo>
                    <a:pt x="1270" y="3229101"/>
                  </a:lnTo>
                  <a:lnTo>
                    <a:pt x="1269" y="2923916"/>
                  </a:lnTo>
                  <a:lnTo>
                    <a:pt x="0" y="297477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14719692" y="0"/>
              <a:ext cx="1040130" cy="4857750"/>
            </a:xfrm>
            <a:custGeom>
              <a:avLst/>
              <a:gdLst/>
              <a:ahLst/>
              <a:cxnLst/>
              <a:rect l="l" t="t" r="r" b="b"/>
              <a:pathLst>
                <a:path w="1040130" h="4857750">
                  <a:moveTo>
                    <a:pt x="0" y="648159"/>
                  </a:moveTo>
                  <a:lnTo>
                    <a:pt x="464" y="800046"/>
                  </a:lnTo>
                  <a:lnTo>
                    <a:pt x="2974" y="951918"/>
                  </a:lnTo>
                  <a:lnTo>
                    <a:pt x="7542" y="1103742"/>
                  </a:lnTo>
                  <a:lnTo>
                    <a:pt x="14181" y="1255483"/>
                  </a:lnTo>
                  <a:lnTo>
                    <a:pt x="22901" y="1407110"/>
                  </a:lnTo>
                  <a:lnTo>
                    <a:pt x="33715" y="1558588"/>
                  </a:lnTo>
                  <a:lnTo>
                    <a:pt x="46634" y="1709884"/>
                  </a:lnTo>
                  <a:lnTo>
                    <a:pt x="61670" y="1860966"/>
                  </a:lnTo>
                  <a:lnTo>
                    <a:pt x="78835" y="2011799"/>
                  </a:lnTo>
                  <a:lnTo>
                    <a:pt x="98141" y="2162350"/>
                  </a:lnTo>
                  <a:lnTo>
                    <a:pt x="119599" y="2312587"/>
                  </a:lnTo>
                  <a:lnTo>
                    <a:pt x="143222" y="2462475"/>
                  </a:lnTo>
                  <a:lnTo>
                    <a:pt x="169021" y="2611982"/>
                  </a:lnTo>
                  <a:lnTo>
                    <a:pt x="197164" y="2761689"/>
                  </a:lnTo>
                  <a:lnTo>
                    <a:pt x="217637" y="2862000"/>
                  </a:lnTo>
                  <a:lnTo>
                    <a:pt x="250709" y="3011963"/>
                  </a:lnTo>
                  <a:lnTo>
                    <a:pt x="286345" y="3161381"/>
                  </a:lnTo>
                  <a:lnTo>
                    <a:pt x="324236" y="3310324"/>
                  </a:lnTo>
                  <a:lnTo>
                    <a:pt x="377733" y="3508293"/>
                  </a:lnTo>
                  <a:lnTo>
                    <a:pt x="448362" y="3754982"/>
                  </a:lnTo>
                  <a:lnTo>
                    <a:pt x="736146" y="4706904"/>
                  </a:lnTo>
                  <a:lnTo>
                    <a:pt x="780049" y="4857458"/>
                  </a:lnTo>
                  <a:lnTo>
                    <a:pt x="752044" y="4450477"/>
                  </a:lnTo>
                  <a:lnTo>
                    <a:pt x="732276" y="4094217"/>
                  </a:lnTo>
                  <a:lnTo>
                    <a:pt x="719363" y="3788810"/>
                  </a:lnTo>
                  <a:lnTo>
                    <a:pt x="710596" y="3483423"/>
                  </a:lnTo>
                  <a:lnTo>
                    <a:pt x="706752" y="3228989"/>
                  </a:lnTo>
                  <a:lnTo>
                    <a:pt x="706303" y="2974641"/>
                  </a:lnTo>
                  <a:lnTo>
                    <a:pt x="709484" y="2720410"/>
                  </a:lnTo>
                  <a:lnTo>
                    <a:pt x="714801" y="2517131"/>
                  </a:lnTo>
                  <a:lnTo>
                    <a:pt x="722710" y="2313965"/>
                  </a:lnTo>
                  <a:lnTo>
                    <a:pt x="733334" y="2110927"/>
                  </a:lnTo>
                  <a:lnTo>
                    <a:pt x="746790" y="1908035"/>
                  </a:lnTo>
                  <a:lnTo>
                    <a:pt x="763200" y="1705304"/>
                  </a:lnTo>
                  <a:lnTo>
                    <a:pt x="782683" y="1502752"/>
                  </a:lnTo>
                  <a:lnTo>
                    <a:pt x="805336" y="1300708"/>
                  </a:lnTo>
                  <a:lnTo>
                    <a:pt x="824494" y="1149983"/>
                  </a:lnTo>
                  <a:lnTo>
                    <a:pt x="845625" y="999375"/>
                  </a:lnTo>
                  <a:lnTo>
                    <a:pt x="868758" y="848944"/>
                  </a:lnTo>
                  <a:lnTo>
                    <a:pt x="893922" y="698749"/>
                  </a:lnTo>
                  <a:lnTo>
                    <a:pt x="921144" y="548851"/>
                  </a:lnTo>
                  <a:lnTo>
                    <a:pt x="950453" y="399310"/>
                  </a:lnTo>
                  <a:lnTo>
                    <a:pt x="981878" y="250185"/>
                  </a:lnTo>
                  <a:lnTo>
                    <a:pt x="1015446" y="101538"/>
                  </a:lnTo>
                  <a:lnTo>
                    <a:pt x="1039705" y="0"/>
                  </a:lnTo>
                  <a:lnTo>
                    <a:pt x="20794" y="0"/>
                  </a:lnTo>
                  <a:lnTo>
                    <a:pt x="10767" y="192738"/>
                  </a:lnTo>
                  <a:lnTo>
                    <a:pt x="5163" y="344472"/>
                  </a:lnTo>
                  <a:lnTo>
                    <a:pt x="1570" y="496290"/>
                  </a:lnTo>
                  <a:lnTo>
                    <a:pt x="0" y="648159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0550" y="1852292"/>
              <a:ext cx="5897558" cy="58971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88114" y="2233891"/>
              <a:ext cx="5163185" cy="5163185"/>
            </a:xfrm>
            <a:custGeom>
              <a:avLst/>
              <a:gdLst/>
              <a:ahLst/>
              <a:cxnLst/>
              <a:rect l="l" t="t" r="r" b="b"/>
              <a:pathLst>
                <a:path w="5163184" h="5163184">
                  <a:moveTo>
                    <a:pt x="5163172" y="2581427"/>
                  </a:moveTo>
                  <a:lnTo>
                    <a:pt x="5162728" y="2532938"/>
                  </a:lnTo>
                  <a:lnTo>
                    <a:pt x="5161394" y="2484653"/>
                  </a:lnTo>
                  <a:lnTo>
                    <a:pt x="5159172" y="2436596"/>
                  </a:lnTo>
                  <a:lnTo>
                    <a:pt x="5156085" y="2388781"/>
                  </a:lnTo>
                  <a:lnTo>
                    <a:pt x="5152136" y="2341194"/>
                  </a:lnTo>
                  <a:lnTo>
                    <a:pt x="5147335" y="2293861"/>
                  </a:lnTo>
                  <a:lnTo>
                    <a:pt x="5141684" y="2246782"/>
                  </a:lnTo>
                  <a:lnTo>
                    <a:pt x="5135181" y="2199970"/>
                  </a:lnTo>
                  <a:lnTo>
                    <a:pt x="5127853" y="2153424"/>
                  </a:lnTo>
                  <a:lnTo>
                    <a:pt x="5119700" y="2107158"/>
                  </a:lnTo>
                  <a:lnTo>
                    <a:pt x="5110721" y="2061184"/>
                  </a:lnTo>
                  <a:lnTo>
                    <a:pt x="5100942" y="2015502"/>
                  </a:lnTo>
                  <a:lnTo>
                    <a:pt x="5090363" y="1970125"/>
                  </a:lnTo>
                  <a:lnTo>
                    <a:pt x="5078984" y="1925066"/>
                  </a:lnTo>
                  <a:lnTo>
                    <a:pt x="5066817" y="1880311"/>
                  </a:lnTo>
                  <a:lnTo>
                    <a:pt x="5053876" y="1835886"/>
                  </a:lnTo>
                  <a:lnTo>
                    <a:pt x="5040160" y="1791792"/>
                  </a:lnTo>
                  <a:lnTo>
                    <a:pt x="5025682" y="1748053"/>
                  </a:lnTo>
                  <a:lnTo>
                    <a:pt x="5010455" y="1704644"/>
                  </a:lnTo>
                  <a:lnTo>
                    <a:pt x="4994478" y="1661604"/>
                  </a:lnTo>
                  <a:lnTo>
                    <a:pt x="4977752" y="1618932"/>
                  </a:lnTo>
                  <a:lnTo>
                    <a:pt x="4960302" y="1576628"/>
                  </a:lnTo>
                  <a:lnTo>
                    <a:pt x="4942129" y="1534706"/>
                  </a:lnTo>
                  <a:lnTo>
                    <a:pt x="4923244" y="1493177"/>
                  </a:lnTo>
                  <a:lnTo>
                    <a:pt x="4903648" y="1452041"/>
                  </a:lnTo>
                  <a:lnTo>
                    <a:pt x="4883340" y="1411300"/>
                  </a:lnTo>
                  <a:lnTo>
                    <a:pt x="4862360" y="1370977"/>
                  </a:lnTo>
                  <a:lnTo>
                    <a:pt x="4840681" y="1331074"/>
                  </a:lnTo>
                  <a:lnTo>
                    <a:pt x="4818329" y="1291602"/>
                  </a:lnTo>
                  <a:lnTo>
                    <a:pt x="4795304" y="1252562"/>
                  </a:lnTo>
                  <a:lnTo>
                    <a:pt x="4771618" y="1213967"/>
                  </a:lnTo>
                  <a:lnTo>
                    <a:pt x="4747285" y="1175829"/>
                  </a:lnTo>
                  <a:lnTo>
                    <a:pt x="4722292" y="1138135"/>
                  </a:lnTo>
                  <a:lnTo>
                    <a:pt x="4696676" y="1100912"/>
                  </a:lnTo>
                  <a:lnTo>
                    <a:pt x="4670425" y="1064171"/>
                  </a:lnTo>
                  <a:lnTo>
                    <a:pt x="4643539" y="1027912"/>
                  </a:lnTo>
                  <a:lnTo>
                    <a:pt x="4616056" y="992136"/>
                  </a:lnTo>
                  <a:lnTo>
                    <a:pt x="4587964" y="956856"/>
                  </a:lnTo>
                  <a:lnTo>
                    <a:pt x="4559262" y="922083"/>
                  </a:lnTo>
                  <a:lnTo>
                    <a:pt x="4529975" y="887831"/>
                  </a:lnTo>
                  <a:lnTo>
                    <a:pt x="4500105" y="854100"/>
                  </a:lnTo>
                  <a:lnTo>
                    <a:pt x="4469650" y="820889"/>
                  </a:lnTo>
                  <a:lnTo>
                    <a:pt x="4438637" y="788225"/>
                  </a:lnTo>
                  <a:lnTo>
                    <a:pt x="4407065" y="756094"/>
                  </a:lnTo>
                  <a:lnTo>
                    <a:pt x="4374934" y="724522"/>
                  </a:lnTo>
                  <a:lnTo>
                    <a:pt x="4342269" y="693508"/>
                  </a:lnTo>
                  <a:lnTo>
                    <a:pt x="4309059" y="663067"/>
                  </a:lnTo>
                  <a:lnTo>
                    <a:pt x="4275315" y="633196"/>
                  </a:lnTo>
                  <a:lnTo>
                    <a:pt x="4241063" y="603910"/>
                  </a:lnTo>
                  <a:lnTo>
                    <a:pt x="4206290" y="575208"/>
                  </a:lnTo>
                  <a:lnTo>
                    <a:pt x="4171010" y="547116"/>
                  </a:lnTo>
                  <a:lnTo>
                    <a:pt x="4135234" y="519620"/>
                  </a:lnTo>
                  <a:lnTo>
                    <a:pt x="4098975" y="492747"/>
                  </a:lnTo>
                  <a:lnTo>
                    <a:pt x="4062222" y="466496"/>
                  </a:lnTo>
                  <a:lnTo>
                    <a:pt x="4024998" y="440880"/>
                  </a:lnTo>
                  <a:lnTo>
                    <a:pt x="3987317" y="415886"/>
                  </a:lnTo>
                  <a:lnTo>
                    <a:pt x="3949166" y="391553"/>
                  </a:lnTo>
                  <a:lnTo>
                    <a:pt x="3910571" y="367868"/>
                  </a:lnTo>
                  <a:lnTo>
                    <a:pt x="3871518" y="344843"/>
                  </a:lnTo>
                  <a:lnTo>
                    <a:pt x="3832047" y="322491"/>
                  </a:lnTo>
                  <a:lnTo>
                    <a:pt x="3792143" y="300824"/>
                  </a:lnTo>
                  <a:lnTo>
                    <a:pt x="3751821" y="279831"/>
                  </a:lnTo>
                  <a:lnTo>
                    <a:pt x="3711079" y="259524"/>
                  </a:lnTo>
                  <a:lnTo>
                    <a:pt x="3669931" y="239928"/>
                  </a:lnTo>
                  <a:lnTo>
                    <a:pt x="3628402" y="221043"/>
                  </a:lnTo>
                  <a:lnTo>
                    <a:pt x="3586467" y="202869"/>
                  </a:lnTo>
                  <a:lnTo>
                    <a:pt x="3544163" y="185420"/>
                  </a:lnTo>
                  <a:lnTo>
                    <a:pt x="3501491" y="168706"/>
                  </a:lnTo>
                  <a:lnTo>
                    <a:pt x="3458438" y="152717"/>
                  </a:lnTo>
                  <a:lnTo>
                    <a:pt x="3415042" y="137490"/>
                  </a:lnTo>
                  <a:lnTo>
                    <a:pt x="3371291" y="123012"/>
                  </a:lnTo>
                  <a:lnTo>
                    <a:pt x="3327196" y="109296"/>
                  </a:lnTo>
                  <a:lnTo>
                    <a:pt x="3282759" y="96354"/>
                  </a:lnTo>
                  <a:lnTo>
                    <a:pt x="3238004" y="84201"/>
                  </a:lnTo>
                  <a:lnTo>
                    <a:pt x="3192932" y="72821"/>
                  </a:lnTo>
                  <a:lnTo>
                    <a:pt x="3147555" y="62230"/>
                  </a:lnTo>
                  <a:lnTo>
                    <a:pt x="3101860" y="52451"/>
                  </a:lnTo>
                  <a:lnTo>
                    <a:pt x="3055886" y="43484"/>
                  </a:lnTo>
                  <a:lnTo>
                    <a:pt x="3009608" y="35331"/>
                  </a:lnTo>
                  <a:lnTo>
                    <a:pt x="2963062" y="27990"/>
                  </a:lnTo>
                  <a:lnTo>
                    <a:pt x="2916250" y="21501"/>
                  </a:lnTo>
                  <a:lnTo>
                    <a:pt x="2869158" y="15849"/>
                  </a:lnTo>
                  <a:lnTo>
                    <a:pt x="2821825" y="11036"/>
                  </a:lnTo>
                  <a:lnTo>
                    <a:pt x="2774226" y="7086"/>
                  </a:lnTo>
                  <a:lnTo>
                    <a:pt x="2726398" y="4000"/>
                  </a:lnTo>
                  <a:lnTo>
                    <a:pt x="2678341" y="1790"/>
                  </a:lnTo>
                  <a:lnTo>
                    <a:pt x="2630055" y="457"/>
                  </a:lnTo>
                  <a:lnTo>
                    <a:pt x="2581554" y="0"/>
                  </a:lnTo>
                  <a:lnTo>
                    <a:pt x="2533053" y="457"/>
                  </a:lnTo>
                  <a:lnTo>
                    <a:pt x="2484767" y="1790"/>
                  </a:lnTo>
                  <a:lnTo>
                    <a:pt x="2436711" y="4000"/>
                  </a:lnTo>
                  <a:lnTo>
                    <a:pt x="2388882" y="7086"/>
                  </a:lnTo>
                  <a:lnTo>
                    <a:pt x="2341295" y="11036"/>
                  </a:lnTo>
                  <a:lnTo>
                    <a:pt x="2293963" y="15849"/>
                  </a:lnTo>
                  <a:lnTo>
                    <a:pt x="2246884" y="21501"/>
                  </a:lnTo>
                  <a:lnTo>
                    <a:pt x="2200059" y="27990"/>
                  </a:lnTo>
                  <a:lnTo>
                    <a:pt x="2153513" y="35331"/>
                  </a:lnTo>
                  <a:lnTo>
                    <a:pt x="2107247" y="43484"/>
                  </a:lnTo>
                  <a:lnTo>
                    <a:pt x="2061273" y="52451"/>
                  </a:lnTo>
                  <a:lnTo>
                    <a:pt x="2015591" y="62230"/>
                  </a:lnTo>
                  <a:lnTo>
                    <a:pt x="1970201" y="72821"/>
                  </a:lnTo>
                  <a:lnTo>
                    <a:pt x="1925129" y="84201"/>
                  </a:lnTo>
                  <a:lnTo>
                    <a:pt x="1880387" y="96354"/>
                  </a:lnTo>
                  <a:lnTo>
                    <a:pt x="1835950" y="109296"/>
                  </a:lnTo>
                  <a:lnTo>
                    <a:pt x="1791868" y="123012"/>
                  </a:lnTo>
                  <a:lnTo>
                    <a:pt x="1748116" y="137490"/>
                  </a:lnTo>
                  <a:lnTo>
                    <a:pt x="1704708" y="152717"/>
                  </a:lnTo>
                  <a:lnTo>
                    <a:pt x="1661668" y="168706"/>
                  </a:lnTo>
                  <a:lnTo>
                    <a:pt x="1618996" y="185420"/>
                  </a:lnTo>
                  <a:lnTo>
                    <a:pt x="1576679" y="202869"/>
                  </a:lnTo>
                  <a:lnTo>
                    <a:pt x="1534756" y="221043"/>
                  </a:lnTo>
                  <a:lnTo>
                    <a:pt x="1493227" y="239928"/>
                  </a:lnTo>
                  <a:lnTo>
                    <a:pt x="1452079" y="259524"/>
                  </a:lnTo>
                  <a:lnTo>
                    <a:pt x="1411351" y="279831"/>
                  </a:lnTo>
                  <a:lnTo>
                    <a:pt x="1371028" y="300824"/>
                  </a:lnTo>
                  <a:lnTo>
                    <a:pt x="1331125" y="322491"/>
                  </a:lnTo>
                  <a:lnTo>
                    <a:pt x="1291640" y="344843"/>
                  </a:lnTo>
                  <a:lnTo>
                    <a:pt x="1252601" y="367868"/>
                  </a:lnTo>
                  <a:lnTo>
                    <a:pt x="1214005" y="391553"/>
                  </a:lnTo>
                  <a:lnTo>
                    <a:pt x="1175854" y="415886"/>
                  </a:lnTo>
                  <a:lnTo>
                    <a:pt x="1138174" y="440880"/>
                  </a:lnTo>
                  <a:lnTo>
                    <a:pt x="1100950" y="466496"/>
                  </a:lnTo>
                  <a:lnTo>
                    <a:pt x="1064196" y="492747"/>
                  </a:lnTo>
                  <a:lnTo>
                    <a:pt x="1027938" y="519620"/>
                  </a:lnTo>
                  <a:lnTo>
                    <a:pt x="992162" y="547116"/>
                  </a:lnTo>
                  <a:lnTo>
                    <a:pt x="956881" y="575208"/>
                  </a:lnTo>
                  <a:lnTo>
                    <a:pt x="922108" y="603910"/>
                  </a:lnTo>
                  <a:lnTo>
                    <a:pt x="887857" y="633196"/>
                  </a:lnTo>
                  <a:lnTo>
                    <a:pt x="854113" y="663067"/>
                  </a:lnTo>
                  <a:lnTo>
                    <a:pt x="820902" y="693508"/>
                  </a:lnTo>
                  <a:lnTo>
                    <a:pt x="788238" y="724522"/>
                  </a:lnTo>
                  <a:lnTo>
                    <a:pt x="756107" y="756094"/>
                  </a:lnTo>
                  <a:lnTo>
                    <a:pt x="724535" y="788225"/>
                  </a:lnTo>
                  <a:lnTo>
                    <a:pt x="693521" y="820889"/>
                  </a:lnTo>
                  <a:lnTo>
                    <a:pt x="663067" y="854100"/>
                  </a:lnTo>
                  <a:lnTo>
                    <a:pt x="633196" y="887831"/>
                  </a:lnTo>
                  <a:lnTo>
                    <a:pt x="603910" y="922083"/>
                  </a:lnTo>
                  <a:lnTo>
                    <a:pt x="575221" y="956856"/>
                  </a:lnTo>
                  <a:lnTo>
                    <a:pt x="547116" y="992136"/>
                  </a:lnTo>
                  <a:lnTo>
                    <a:pt x="519633" y="1027912"/>
                  </a:lnTo>
                  <a:lnTo>
                    <a:pt x="492760" y="1064171"/>
                  </a:lnTo>
                  <a:lnTo>
                    <a:pt x="466496" y="1100912"/>
                  </a:lnTo>
                  <a:lnTo>
                    <a:pt x="440880" y="1138135"/>
                  </a:lnTo>
                  <a:lnTo>
                    <a:pt x="415899" y="1175829"/>
                  </a:lnTo>
                  <a:lnTo>
                    <a:pt x="391553" y="1213967"/>
                  </a:lnTo>
                  <a:lnTo>
                    <a:pt x="367868" y="1252562"/>
                  </a:lnTo>
                  <a:lnTo>
                    <a:pt x="344855" y="1291602"/>
                  </a:lnTo>
                  <a:lnTo>
                    <a:pt x="322491" y="1331074"/>
                  </a:lnTo>
                  <a:lnTo>
                    <a:pt x="300824" y="1370977"/>
                  </a:lnTo>
                  <a:lnTo>
                    <a:pt x="279831" y="1411300"/>
                  </a:lnTo>
                  <a:lnTo>
                    <a:pt x="259524" y="1452041"/>
                  </a:lnTo>
                  <a:lnTo>
                    <a:pt x="239928" y="1493177"/>
                  </a:lnTo>
                  <a:lnTo>
                    <a:pt x="221043" y="1534706"/>
                  </a:lnTo>
                  <a:lnTo>
                    <a:pt x="202869" y="1576628"/>
                  </a:lnTo>
                  <a:lnTo>
                    <a:pt x="185420" y="1618932"/>
                  </a:lnTo>
                  <a:lnTo>
                    <a:pt x="168694" y="1661604"/>
                  </a:lnTo>
                  <a:lnTo>
                    <a:pt x="152717" y="1704644"/>
                  </a:lnTo>
                  <a:lnTo>
                    <a:pt x="137490" y="1748053"/>
                  </a:lnTo>
                  <a:lnTo>
                    <a:pt x="123012" y="1791792"/>
                  </a:lnTo>
                  <a:lnTo>
                    <a:pt x="109296" y="1835886"/>
                  </a:lnTo>
                  <a:lnTo>
                    <a:pt x="96354" y="1880311"/>
                  </a:lnTo>
                  <a:lnTo>
                    <a:pt x="84188" y="1925066"/>
                  </a:lnTo>
                  <a:lnTo>
                    <a:pt x="72809" y="1970125"/>
                  </a:lnTo>
                  <a:lnTo>
                    <a:pt x="62230" y="2015502"/>
                  </a:lnTo>
                  <a:lnTo>
                    <a:pt x="52438" y="2061184"/>
                  </a:lnTo>
                  <a:lnTo>
                    <a:pt x="43472" y="2107158"/>
                  </a:lnTo>
                  <a:lnTo>
                    <a:pt x="35318" y="2153424"/>
                  </a:lnTo>
                  <a:lnTo>
                    <a:pt x="27990" y="2199970"/>
                  </a:lnTo>
                  <a:lnTo>
                    <a:pt x="21488" y="2246782"/>
                  </a:lnTo>
                  <a:lnTo>
                    <a:pt x="15836" y="2293861"/>
                  </a:lnTo>
                  <a:lnTo>
                    <a:pt x="11023" y="2341194"/>
                  </a:lnTo>
                  <a:lnTo>
                    <a:pt x="7073" y="2388781"/>
                  </a:lnTo>
                  <a:lnTo>
                    <a:pt x="3987" y="2436596"/>
                  </a:lnTo>
                  <a:lnTo>
                    <a:pt x="1778" y="2484653"/>
                  </a:lnTo>
                  <a:lnTo>
                    <a:pt x="444" y="2532938"/>
                  </a:lnTo>
                  <a:lnTo>
                    <a:pt x="0" y="2581427"/>
                  </a:lnTo>
                  <a:lnTo>
                    <a:pt x="444" y="2629928"/>
                  </a:lnTo>
                  <a:lnTo>
                    <a:pt x="1778" y="2678201"/>
                  </a:lnTo>
                  <a:lnTo>
                    <a:pt x="3987" y="2726258"/>
                  </a:lnTo>
                  <a:lnTo>
                    <a:pt x="7073" y="2774086"/>
                  </a:lnTo>
                  <a:lnTo>
                    <a:pt x="11023" y="2821660"/>
                  </a:lnTo>
                  <a:lnTo>
                    <a:pt x="15836" y="2869006"/>
                  </a:lnTo>
                  <a:lnTo>
                    <a:pt x="21488" y="2916072"/>
                  </a:lnTo>
                  <a:lnTo>
                    <a:pt x="27990" y="2962897"/>
                  </a:lnTo>
                  <a:lnTo>
                    <a:pt x="35318" y="3009430"/>
                  </a:lnTo>
                  <a:lnTo>
                    <a:pt x="43472" y="3055696"/>
                  </a:lnTo>
                  <a:lnTo>
                    <a:pt x="52438" y="3101670"/>
                  </a:lnTo>
                  <a:lnTo>
                    <a:pt x="62230" y="3147352"/>
                  </a:lnTo>
                  <a:lnTo>
                    <a:pt x="72809" y="3192729"/>
                  </a:lnTo>
                  <a:lnTo>
                    <a:pt x="84188" y="3237801"/>
                  </a:lnTo>
                  <a:lnTo>
                    <a:pt x="96354" y="3282556"/>
                  </a:lnTo>
                  <a:lnTo>
                    <a:pt x="109296" y="3326981"/>
                  </a:lnTo>
                  <a:lnTo>
                    <a:pt x="123012" y="3371062"/>
                  </a:lnTo>
                  <a:lnTo>
                    <a:pt x="137490" y="3414814"/>
                  </a:lnTo>
                  <a:lnTo>
                    <a:pt x="152717" y="3458210"/>
                  </a:lnTo>
                  <a:lnTo>
                    <a:pt x="168694" y="3501250"/>
                  </a:lnTo>
                  <a:lnTo>
                    <a:pt x="185420" y="3543935"/>
                  </a:lnTo>
                  <a:lnTo>
                    <a:pt x="202869" y="3586238"/>
                  </a:lnTo>
                  <a:lnTo>
                    <a:pt x="221043" y="3628148"/>
                  </a:lnTo>
                  <a:lnTo>
                    <a:pt x="239928" y="3669690"/>
                  </a:lnTo>
                  <a:lnTo>
                    <a:pt x="259524" y="3710825"/>
                  </a:lnTo>
                  <a:lnTo>
                    <a:pt x="279831" y="3751554"/>
                  </a:lnTo>
                  <a:lnTo>
                    <a:pt x="300824" y="3791877"/>
                  </a:lnTo>
                  <a:lnTo>
                    <a:pt x="322491" y="3831780"/>
                  </a:lnTo>
                  <a:lnTo>
                    <a:pt x="344855" y="3871252"/>
                  </a:lnTo>
                  <a:lnTo>
                    <a:pt x="367868" y="3910292"/>
                  </a:lnTo>
                  <a:lnTo>
                    <a:pt x="391553" y="3948887"/>
                  </a:lnTo>
                  <a:lnTo>
                    <a:pt x="415899" y="3987038"/>
                  </a:lnTo>
                  <a:lnTo>
                    <a:pt x="440880" y="4024719"/>
                  </a:lnTo>
                  <a:lnTo>
                    <a:pt x="466509" y="4061942"/>
                  </a:lnTo>
                  <a:lnTo>
                    <a:pt x="492760" y="4098683"/>
                  </a:lnTo>
                  <a:lnTo>
                    <a:pt x="519633" y="4134955"/>
                  </a:lnTo>
                  <a:lnTo>
                    <a:pt x="547116" y="4170730"/>
                  </a:lnTo>
                  <a:lnTo>
                    <a:pt x="575221" y="4205998"/>
                  </a:lnTo>
                  <a:lnTo>
                    <a:pt x="603910" y="4240771"/>
                  </a:lnTo>
                  <a:lnTo>
                    <a:pt x="633196" y="4275036"/>
                  </a:lnTo>
                  <a:lnTo>
                    <a:pt x="663067" y="4308767"/>
                  </a:lnTo>
                  <a:lnTo>
                    <a:pt x="693521" y="4341977"/>
                  </a:lnTo>
                  <a:lnTo>
                    <a:pt x="724535" y="4374642"/>
                  </a:lnTo>
                  <a:lnTo>
                    <a:pt x="756107" y="4406773"/>
                  </a:lnTo>
                  <a:lnTo>
                    <a:pt x="788238" y="4438345"/>
                  </a:lnTo>
                  <a:lnTo>
                    <a:pt x="820902" y="4469358"/>
                  </a:lnTo>
                  <a:lnTo>
                    <a:pt x="854113" y="4499800"/>
                  </a:lnTo>
                  <a:lnTo>
                    <a:pt x="887857" y="4529671"/>
                  </a:lnTo>
                  <a:lnTo>
                    <a:pt x="922108" y="4558957"/>
                  </a:lnTo>
                  <a:lnTo>
                    <a:pt x="956881" y="4587659"/>
                  </a:lnTo>
                  <a:lnTo>
                    <a:pt x="992162" y="4615751"/>
                  </a:lnTo>
                  <a:lnTo>
                    <a:pt x="1027938" y="4643234"/>
                  </a:lnTo>
                  <a:lnTo>
                    <a:pt x="1064196" y="4670107"/>
                  </a:lnTo>
                  <a:lnTo>
                    <a:pt x="1100950" y="4696358"/>
                  </a:lnTo>
                  <a:lnTo>
                    <a:pt x="1138174" y="4721987"/>
                  </a:lnTo>
                  <a:lnTo>
                    <a:pt x="1175854" y="4746968"/>
                  </a:lnTo>
                  <a:lnTo>
                    <a:pt x="1214005" y="4771301"/>
                  </a:lnTo>
                  <a:lnTo>
                    <a:pt x="1252601" y="4794986"/>
                  </a:lnTo>
                  <a:lnTo>
                    <a:pt x="1291640" y="4818011"/>
                  </a:lnTo>
                  <a:lnTo>
                    <a:pt x="1331125" y="4840363"/>
                  </a:lnTo>
                  <a:lnTo>
                    <a:pt x="1371028" y="4862042"/>
                  </a:lnTo>
                  <a:lnTo>
                    <a:pt x="1411351" y="4883035"/>
                  </a:lnTo>
                  <a:lnTo>
                    <a:pt x="1452079" y="4903330"/>
                  </a:lnTo>
                  <a:lnTo>
                    <a:pt x="1493227" y="4922926"/>
                  </a:lnTo>
                  <a:lnTo>
                    <a:pt x="1534756" y="4941824"/>
                  </a:lnTo>
                  <a:lnTo>
                    <a:pt x="1576679" y="4959997"/>
                  </a:lnTo>
                  <a:lnTo>
                    <a:pt x="1618996" y="4977447"/>
                  </a:lnTo>
                  <a:lnTo>
                    <a:pt x="1661668" y="4994160"/>
                  </a:lnTo>
                  <a:lnTo>
                    <a:pt x="1704708" y="5010137"/>
                  </a:lnTo>
                  <a:lnTo>
                    <a:pt x="1748116" y="5025377"/>
                  </a:lnTo>
                  <a:lnTo>
                    <a:pt x="1791868" y="5039842"/>
                  </a:lnTo>
                  <a:lnTo>
                    <a:pt x="1835962" y="5053558"/>
                  </a:lnTo>
                  <a:lnTo>
                    <a:pt x="1880387" y="5066500"/>
                  </a:lnTo>
                  <a:lnTo>
                    <a:pt x="1925142" y="5078666"/>
                  </a:lnTo>
                  <a:lnTo>
                    <a:pt x="1970201" y="5090045"/>
                  </a:lnTo>
                  <a:lnTo>
                    <a:pt x="2015591" y="5100625"/>
                  </a:lnTo>
                  <a:lnTo>
                    <a:pt x="2061273" y="5110416"/>
                  </a:lnTo>
                  <a:lnTo>
                    <a:pt x="2107247" y="5119382"/>
                  </a:lnTo>
                  <a:lnTo>
                    <a:pt x="2153513" y="5127536"/>
                  </a:lnTo>
                  <a:lnTo>
                    <a:pt x="2200059" y="5134864"/>
                  </a:lnTo>
                  <a:lnTo>
                    <a:pt x="2246884" y="5141366"/>
                  </a:lnTo>
                  <a:lnTo>
                    <a:pt x="2293963" y="5147018"/>
                  </a:lnTo>
                  <a:lnTo>
                    <a:pt x="2341295" y="5151831"/>
                  </a:lnTo>
                  <a:lnTo>
                    <a:pt x="2388882" y="5155781"/>
                  </a:lnTo>
                  <a:lnTo>
                    <a:pt x="2436711" y="5158867"/>
                  </a:lnTo>
                  <a:lnTo>
                    <a:pt x="2484767" y="5161077"/>
                  </a:lnTo>
                  <a:lnTo>
                    <a:pt x="2533053" y="5162410"/>
                  </a:lnTo>
                  <a:lnTo>
                    <a:pt x="2581554" y="5162855"/>
                  </a:lnTo>
                  <a:lnTo>
                    <a:pt x="2630055" y="5162410"/>
                  </a:lnTo>
                  <a:lnTo>
                    <a:pt x="2678341" y="5161077"/>
                  </a:lnTo>
                  <a:lnTo>
                    <a:pt x="2726398" y="5158867"/>
                  </a:lnTo>
                  <a:lnTo>
                    <a:pt x="2774238" y="5155781"/>
                  </a:lnTo>
                  <a:lnTo>
                    <a:pt x="2821825" y="5151831"/>
                  </a:lnTo>
                  <a:lnTo>
                    <a:pt x="2869158" y="5147018"/>
                  </a:lnTo>
                  <a:lnTo>
                    <a:pt x="2916250" y="5141366"/>
                  </a:lnTo>
                  <a:lnTo>
                    <a:pt x="2963062" y="5134864"/>
                  </a:lnTo>
                  <a:lnTo>
                    <a:pt x="3009620" y="5127536"/>
                  </a:lnTo>
                  <a:lnTo>
                    <a:pt x="3055886" y="5119382"/>
                  </a:lnTo>
                  <a:lnTo>
                    <a:pt x="3101860" y="5110416"/>
                  </a:lnTo>
                  <a:lnTo>
                    <a:pt x="3147555" y="5100625"/>
                  </a:lnTo>
                  <a:lnTo>
                    <a:pt x="3192932" y="5090045"/>
                  </a:lnTo>
                  <a:lnTo>
                    <a:pt x="3238004" y="5078666"/>
                  </a:lnTo>
                  <a:lnTo>
                    <a:pt x="3282759" y="5066500"/>
                  </a:lnTo>
                  <a:lnTo>
                    <a:pt x="3327196" y="5053558"/>
                  </a:lnTo>
                  <a:lnTo>
                    <a:pt x="3371291" y="5039842"/>
                  </a:lnTo>
                  <a:lnTo>
                    <a:pt x="3415042" y="5025377"/>
                  </a:lnTo>
                  <a:lnTo>
                    <a:pt x="3458438" y="5010137"/>
                  </a:lnTo>
                  <a:lnTo>
                    <a:pt x="3501491" y="4994160"/>
                  </a:lnTo>
                  <a:lnTo>
                    <a:pt x="3544163" y="4977447"/>
                  </a:lnTo>
                  <a:lnTo>
                    <a:pt x="3586480" y="4959997"/>
                  </a:lnTo>
                  <a:lnTo>
                    <a:pt x="3628402" y="4941824"/>
                  </a:lnTo>
                  <a:lnTo>
                    <a:pt x="3669944" y="4922926"/>
                  </a:lnTo>
                  <a:lnTo>
                    <a:pt x="3711079" y="4903330"/>
                  </a:lnTo>
                  <a:lnTo>
                    <a:pt x="3751821" y="4883035"/>
                  </a:lnTo>
                  <a:lnTo>
                    <a:pt x="3792143" y="4862042"/>
                  </a:lnTo>
                  <a:lnTo>
                    <a:pt x="3832047" y="4840363"/>
                  </a:lnTo>
                  <a:lnTo>
                    <a:pt x="3871518" y="4818011"/>
                  </a:lnTo>
                  <a:lnTo>
                    <a:pt x="3910571" y="4794986"/>
                  </a:lnTo>
                  <a:lnTo>
                    <a:pt x="3949166" y="4771301"/>
                  </a:lnTo>
                  <a:lnTo>
                    <a:pt x="3987317" y="4746968"/>
                  </a:lnTo>
                  <a:lnTo>
                    <a:pt x="4024998" y="4721987"/>
                  </a:lnTo>
                  <a:lnTo>
                    <a:pt x="4062222" y="4696358"/>
                  </a:lnTo>
                  <a:lnTo>
                    <a:pt x="4098975" y="4670107"/>
                  </a:lnTo>
                  <a:lnTo>
                    <a:pt x="4135234" y="4643234"/>
                  </a:lnTo>
                  <a:lnTo>
                    <a:pt x="4171010" y="4615751"/>
                  </a:lnTo>
                  <a:lnTo>
                    <a:pt x="4206290" y="4587659"/>
                  </a:lnTo>
                  <a:lnTo>
                    <a:pt x="4241063" y="4558957"/>
                  </a:lnTo>
                  <a:lnTo>
                    <a:pt x="4275328" y="4529671"/>
                  </a:lnTo>
                  <a:lnTo>
                    <a:pt x="4309059" y="4499800"/>
                  </a:lnTo>
                  <a:lnTo>
                    <a:pt x="4342269" y="4469358"/>
                  </a:lnTo>
                  <a:lnTo>
                    <a:pt x="4374947" y="4438345"/>
                  </a:lnTo>
                  <a:lnTo>
                    <a:pt x="4407065" y="4406773"/>
                  </a:lnTo>
                  <a:lnTo>
                    <a:pt x="4438637" y="4374642"/>
                  </a:lnTo>
                  <a:lnTo>
                    <a:pt x="4469663" y="4341977"/>
                  </a:lnTo>
                  <a:lnTo>
                    <a:pt x="4500105" y="4308767"/>
                  </a:lnTo>
                  <a:lnTo>
                    <a:pt x="4529975" y="4275036"/>
                  </a:lnTo>
                  <a:lnTo>
                    <a:pt x="4559262" y="4240771"/>
                  </a:lnTo>
                  <a:lnTo>
                    <a:pt x="4587964" y="4205998"/>
                  </a:lnTo>
                  <a:lnTo>
                    <a:pt x="4616056" y="4170730"/>
                  </a:lnTo>
                  <a:lnTo>
                    <a:pt x="4643552" y="4134955"/>
                  </a:lnTo>
                  <a:lnTo>
                    <a:pt x="4670425" y="4098683"/>
                  </a:lnTo>
                  <a:lnTo>
                    <a:pt x="4696676" y="4061942"/>
                  </a:lnTo>
                  <a:lnTo>
                    <a:pt x="4722292" y="4024719"/>
                  </a:lnTo>
                  <a:lnTo>
                    <a:pt x="4747285" y="3987038"/>
                  </a:lnTo>
                  <a:lnTo>
                    <a:pt x="4771618" y="3948887"/>
                  </a:lnTo>
                  <a:lnTo>
                    <a:pt x="4795304" y="3910292"/>
                  </a:lnTo>
                  <a:lnTo>
                    <a:pt x="4818329" y="3871252"/>
                  </a:lnTo>
                  <a:lnTo>
                    <a:pt x="4840681" y="3831780"/>
                  </a:lnTo>
                  <a:lnTo>
                    <a:pt x="4862360" y="3791877"/>
                  </a:lnTo>
                  <a:lnTo>
                    <a:pt x="4883353" y="3751554"/>
                  </a:lnTo>
                  <a:lnTo>
                    <a:pt x="4903648" y="3710825"/>
                  </a:lnTo>
                  <a:lnTo>
                    <a:pt x="4923244" y="3669690"/>
                  </a:lnTo>
                  <a:lnTo>
                    <a:pt x="4942129" y="3628148"/>
                  </a:lnTo>
                  <a:lnTo>
                    <a:pt x="4960302" y="3586238"/>
                  </a:lnTo>
                  <a:lnTo>
                    <a:pt x="4977752" y="3543935"/>
                  </a:lnTo>
                  <a:lnTo>
                    <a:pt x="4994478" y="3501250"/>
                  </a:lnTo>
                  <a:lnTo>
                    <a:pt x="5010455" y="3458210"/>
                  </a:lnTo>
                  <a:lnTo>
                    <a:pt x="5025682" y="3414814"/>
                  </a:lnTo>
                  <a:lnTo>
                    <a:pt x="5040160" y="3371062"/>
                  </a:lnTo>
                  <a:lnTo>
                    <a:pt x="5053876" y="3326981"/>
                  </a:lnTo>
                  <a:lnTo>
                    <a:pt x="5066817" y="3282556"/>
                  </a:lnTo>
                  <a:lnTo>
                    <a:pt x="5078984" y="3237801"/>
                  </a:lnTo>
                  <a:lnTo>
                    <a:pt x="5090363" y="3192729"/>
                  </a:lnTo>
                  <a:lnTo>
                    <a:pt x="5100942" y="3147352"/>
                  </a:lnTo>
                  <a:lnTo>
                    <a:pt x="5110721" y="3101670"/>
                  </a:lnTo>
                  <a:lnTo>
                    <a:pt x="5119700" y="3055696"/>
                  </a:lnTo>
                  <a:lnTo>
                    <a:pt x="5127853" y="3009430"/>
                  </a:lnTo>
                  <a:lnTo>
                    <a:pt x="5135181" y="2962897"/>
                  </a:lnTo>
                  <a:lnTo>
                    <a:pt x="5141684" y="2916072"/>
                  </a:lnTo>
                  <a:lnTo>
                    <a:pt x="5147335" y="2869006"/>
                  </a:lnTo>
                  <a:lnTo>
                    <a:pt x="5152136" y="2821660"/>
                  </a:lnTo>
                  <a:lnTo>
                    <a:pt x="5156085" y="2774086"/>
                  </a:lnTo>
                  <a:lnTo>
                    <a:pt x="5159172" y="2726258"/>
                  </a:lnTo>
                  <a:lnTo>
                    <a:pt x="5161394" y="2678201"/>
                  </a:lnTo>
                  <a:lnTo>
                    <a:pt x="5162728" y="2629928"/>
                  </a:lnTo>
                  <a:lnTo>
                    <a:pt x="5163172" y="258142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72450" y="0"/>
            <a:ext cx="4019550" cy="6858000"/>
            <a:chOff x="12258675" y="0"/>
            <a:chExt cx="6029325" cy="10287000"/>
          </a:xfrm>
        </p:grpSpPr>
        <p:sp>
          <p:nvSpPr>
            <p:cNvPr id="12" name="object 12"/>
            <p:cNvSpPr/>
            <p:nvPr/>
          </p:nvSpPr>
          <p:spPr>
            <a:xfrm>
              <a:off x="16946738" y="0"/>
              <a:ext cx="1341755" cy="10287000"/>
            </a:xfrm>
            <a:custGeom>
              <a:avLst/>
              <a:gdLst/>
              <a:ahLst/>
              <a:cxnLst/>
              <a:rect l="l" t="t" r="r" b="b"/>
              <a:pathLst>
                <a:path w="1341755" h="10287000">
                  <a:moveTo>
                    <a:pt x="0" y="951556"/>
                  </a:moveTo>
                  <a:lnTo>
                    <a:pt x="334" y="901722"/>
                  </a:lnTo>
                  <a:lnTo>
                    <a:pt x="1284" y="851915"/>
                  </a:lnTo>
                  <a:lnTo>
                    <a:pt x="2850" y="802144"/>
                  </a:lnTo>
                  <a:lnTo>
                    <a:pt x="5031" y="752416"/>
                  </a:lnTo>
                  <a:lnTo>
                    <a:pt x="7826" y="702739"/>
                  </a:lnTo>
                  <a:lnTo>
                    <a:pt x="11234" y="653120"/>
                  </a:lnTo>
                  <a:lnTo>
                    <a:pt x="15256" y="603567"/>
                  </a:lnTo>
                  <a:lnTo>
                    <a:pt x="19890" y="554089"/>
                  </a:lnTo>
                  <a:lnTo>
                    <a:pt x="25135" y="504692"/>
                  </a:lnTo>
                  <a:lnTo>
                    <a:pt x="30991" y="455384"/>
                  </a:lnTo>
                  <a:lnTo>
                    <a:pt x="37457" y="406174"/>
                  </a:lnTo>
                  <a:lnTo>
                    <a:pt x="44533" y="357068"/>
                  </a:lnTo>
                  <a:lnTo>
                    <a:pt x="52217" y="308075"/>
                  </a:lnTo>
                  <a:lnTo>
                    <a:pt x="60510" y="259202"/>
                  </a:lnTo>
                  <a:lnTo>
                    <a:pt x="69409" y="210458"/>
                  </a:lnTo>
                  <a:lnTo>
                    <a:pt x="78916" y="161848"/>
                  </a:lnTo>
                  <a:lnTo>
                    <a:pt x="89029" y="113383"/>
                  </a:lnTo>
                  <a:lnTo>
                    <a:pt x="99746" y="65068"/>
                  </a:lnTo>
                  <a:lnTo>
                    <a:pt x="111069" y="16913"/>
                  </a:lnTo>
                  <a:lnTo>
                    <a:pt x="115272" y="0"/>
                  </a:lnTo>
                  <a:lnTo>
                    <a:pt x="1341263" y="0"/>
                  </a:lnTo>
                  <a:lnTo>
                    <a:pt x="1341262" y="10286997"/>
                  </a:lnTo>
                  <a:lnTo>
                    <a:pt x="870329" y="10286997"/>
                  </a:lnTo>
                  <a:lnTo>
                    <a:pt x="870330" y="6201699"/>
                  </a:lnTo>
                  <a:lnTo>
                    <a:pt x="869821" y="6139330"/>
                  </a:lnTo>
                  <a:lnTo>
                    <a:pt x="869189" y="6094203"/>
                  </a:lnTo>
                  <a:lnTo>
                    <a:pt x="869189" y="6093053"/>
                  </a:lnTo>
                  <a:lnTo>
                    <a:pt x="868231" y="6044869"/>
                  </a:lnTo>
                  <a:lnTo>
                    <a:pt x="867007" y="5997241"/>
                  </a:lnTo>
                  <a:lnTo>
                    <a:pt x="865514" y="5950457"/>
                  </a:lnTo>
                  <a:lnTo>
                    <a:pt x="863745" y="5904161"/>
                  </a:lnTo>
                  <a:lnTo>
                    <a:pt x="861696" y="5858166"/>
                  </a:lnTo>
                  <a:lnTo>
                    <a:pt x="859362" y="5812356"/>
                  </a:lnTo>
                  <a:lnTo>
                    <a:pt x="859362" y="5812081"/>
                  </a:lnTo>
                  <a:lnTo>
                    <a:pt x="853580" y="5717255"/>
                  </a:lnTo>
                  <a:lnTo>
                    <a:pt x="842754" y="5577810"/>
                  </a:lnTo>
                  <a:lnTo>
                    <a:pt x="829011" y="5436821"/>
                  </a:lnTo>
                  <a:lnTo>
                    <a:pt x="812227" y="5293141"/>
                  </a:lnTo>
                  <a:lnTo>
                    <a:pt x="792277" y="5145620"/>
                  </a:lnTo>
                  <a:lnTo>
                    <a:pt x="769036" y="4993107"/>
                  </a:lnTo>
                  <a:lnTo>
                    <a:pt x="732715" y="4780006"/>
                  </a:lnTo>
                  <a:lnTo>
                    <a:pt x="678327" y="4494128"/>
                  </a:lnTo>
                  <a:lnTo>
                    <a:pt x="574735" y="4003996"/>
                  </a:lnTo>
                  <a:lnTo>
                    <a:pt x="198513" y="2353587"/>
                  </a:lnTo>
                  <a:lnTo>
                    <a:pt x="129419" y="2024532"/>
                  </a:lnTo>
                  <a:lnTo>
                    <a:pt x="84722" y="1792166"/>
                  </a:lnTo>
                  <a:lnTo>
                    <a:pt x="63284" y="1669719"/>
                  </a:lnTo>
                  <a:lnTo>
                    <a:pt x="45771" y="1559446"/>
                  </a:lnTo>
                  <a:lnTo>
                    <a:pt x="36151" y="1491937"/>
                  </a:lnTo>
                  <a:lnTo>
                    <a:pt x="28206" y="1429491"/>
                  </a:lnTo>
                  <a:lnTo>
                    <a:pt x="19597" y="1350298"/>
                  </a:lnTo>
                  <a:lnTo>
                    <a:pt x="14976" y="1300521"/>
                  </a:lnTo>
                  <a:lnTo>
                    <a:pt x="10976" y="1250709"/>
                  </a:lnTo>
                  <a:lnTo>
                    <a:pt x="7598" y="1200871"/>
                  </a:lnTo>
                  <a:lnTo>
                    <a:pt x="4840" y="1151015"/>
                  </a:lnTo>
                  <a:lnTo>
                    <a:pt x="2702" y="1101147"/>
                  </a:lnTo>
                  <a:lnTo>
                    <a:pt x="1284" y="1054581"/>
                  </a:lnTo>
                  <a:lnTo>
                    <a:pt x="1284" y="1056849"/>
                  </a:lnTo>
                  <a:lnTo>
                    <a:pt x="333" y="1004235"/>
                  </a:lnTo>
                  <a:lnTo>
                    <a:pt x="333" y="1010397"/>
                  </a:lnTo>
                  <a:lnTo>
                    <a:pt x="0" y="951556"/>
                  </a:lnTo>
                  <a:close/>
                </a:path>
                <a:path w="1341755" h="10287000">
                  <a:moveTo>
                    <a:pt x="36444" y="10286997"/>
                  </a:moveTo>
                  <a:lnTo>
                    <a:pt x="181883" y="9843030"/>
                  </a:lnTo>
                  <a:lnTo>
                    <a:pt x="311807" y="9425842"/>
                  </a:lnTo>
                  <a:lnTo>
                    <a:pt x="410867" y="9086395"/>
                  </a:lnTo>
                  <a:lnTo>
                    <a:pt x="486972" y="8807106"/>
                  </a:lnTo>
                  <a:lnTo>
                    <a:pt x="556672" y="8532452"/>
                  </a:lnTo>
                  <a:lnTo>
                    <a:pt x="621599" y="8256620"/>
                  </a:lnTo>
                  <a:lnTo>
                    <a:pt x="682291" y="7978154"/>
                  </a:lnTo>
                  <a:lnTo>
                    <a:pt x="725801" y="7759093"/>
                  </a:lnTo>
                  <a:lnTo>
                    <a:pt x="754220" y="7601796"/>
                  </a:lnTo>
                  <a:lnTo>
                    <a:pt x="779178" y="7449350"/>
                  </a:lnTo>
                  <a:lnTo>
                    <a:pt x="800807" y="7300720"/>
                  </a:lnTo>
                  <a:lnTo>
                    <a:pt x="819244" y="7154875"/>
                  </a:lnTo>
                  <a:lnTo>
                    <a:pt x="834621" y="7010780"/>
                  </a:lnTo>
                  <a:lnTo>
                    <a:pt x="847075" y="6867402"/>
                  </a:lnTo>
                  <a:lnTo>
                    <a:pt x="856738" y="6723708"/>
                  </a:lnTo>
                  <a:lnTo>
                    <a:pt x="863745" y="6578663"/>
                  </a:lnTo>
                  <a:lnTo>
                    <a:pt x="868231" y="6431236"/>
                  </a:lnTo>
                  <a:lnTo>
                    <a:pt x="870330" y="6266281"/>
                  </a:lnTo>
                  <a:lnTo>
                    <a:pt x="870329" y="10286997"/>
                  </a:lnTo>
                  <a:lnTo>
                    <a:pt x="36444" y="10286997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58675" y="2400299"/>
              <a:ext cx="4800600" cy="48006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0958" y="2165242"/>
            <a:ext cx="6960023" cy="185563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lnSpc>
                <a:spcPts val="3697"/>
              </a:lnSpc>
              <a:spcBef>
                <a:spcPts val="70"/>
              </a:spcBef>
            </a:pPr>
            <a:r>
              <a:rPr lang="en-US" sz="3200" b="1" i="1" spc="-73" dirty="0">
                <a:solidFill>
                  <a:srgbClr val="08377B"/>
                </a:solidFill>
                <a:latin typeface="Trebuchet MS"/>
                <a:cs typeface="Trebuchet MS"/>
              </a:rPr>
              <a:t>Certificate Of Need Proposal</a:t>
            </a:r>
            <a:endParaRPr sz="3200" dirty="0">
              <a:latin typeface="Trebuchet MS"/>
              <a:cs typeface="Trebuchet MS"/>
            </a:endParaRPr>
          </a:p>
          <a:p>
            <a:pPr marL="825118" marR="3387">
              <a:lnSpc>
                <a:spcPts val="3554"/>
              </a:lnSpc>
              <a:spcBef>
                <a:spcPts val="3490"/>
              </a:spcBef>
            </a:pPr>
            <a:r>
              <a:rPr sz="3200" b="1" i="1" spc="97" dirty="0">
                <a:solidFill>
                  <a:srgbClr val="08377B"/>
                </a:solidFill>
                <a:latin typeface="Trebuchet MS"/>
                <a:cs typeface="Trebuchet MS"/>
              </a:rPr>
              <a:t>A</a:t>
            </a:r>
            <a:r>
              <a:rPr sz="3200" b="1" i="1" spc="-130" dirty="0">
                <a:solidFill>
                  <a:srgbClr val="08377B"/>
                </a:solidFill>
                <a:latin typeface="Trebuchet MS"/>
                <a:cs typeface="Trebuchet MS"/>
              </a:rPr>
              <a:t> </a:t>
            </a:r>
            <a:r>
              <a:rPr sz="3200" b="1" i="1" spc="-90" dirty="0">
                <a:solidFill>
                  <a:srgbClr val="08377B"/>
                </a:solidFill>
                <a:latin typeface="Trebuchet MS"/>
                <a:cs typeface="Trebuchet MS"/>
              </a:rPr>
              <a:t>Research-</a:t>
            </a:r>
            <a:r>
              <a:rPr sz="3200" b="1" i="1" spc="-87" dirty="0">
                <a:solidFill>
                  <a:srgbClr val="08377B"/>
                </a:solidFill>
                <a:latin typeface="Trebuchet MS"/>
                <a:cs typeface="Trebuchet MS"/>
              </a:rPr>
              <a:t>Based</a:t>
            </a:r>
            <a:r>
              <a:rPr sz="3200" b="1" i="1" spc="-130" dirty="0">
                <a:solidFill>
                  <a:srgbClr val="08377B"/>
                </a:solidFill>
                <a:latin typeface="Trebuchet MS"/>
                <a:cs typeface="Trebuchet MS"/>
              </a:rPr>
              <a:t> </a:t>
            </a:r>
            <a:r>
              <a:rPr lang="en-US" sz="3200" b="1" i="1" spc="-47" dirty="0">
                <a:solidFill>
                  <a:srgbClr val="08377B"/>
                </a:solidFill>
                <a:latin typeface="Trebuchet MS"/>
                <a:cs typeface="Trebuchet MS"/>
              </a:rPr>
              <a:t>Non-Medicare Home Health Provider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520E9-E521-AD3E-0AB0-DDE7EFCA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B57B6566-2F0A-24D2-A580-7197F16677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7989" y="1"/>
            <a:ext cx="2614011" cy="84442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C5D88A18-B896-849F-1F49-3480404AA8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27084" cy="888207"/>
          </a:xfrm>
          <a:prstGeom prst="rect">
            <a:avLst/>
          </a:prstGeom>
        </p:spPr>
      </p:pic>
      <p:sp>
        <p:nvSpPr>
          <p:cNvPr id="7" name="object 7" descr="$PPTXTitle">
            <a:extLst>
              <a:ext uri="{FF2B5EF4-FFF2-40B4-BE49-F238E27FC236}">
                <a16:creationId xmlns:a16="http://schemas.microsoft.com/office/drawing/2014/main" id="{4DA159EB-CBED-EFB6-2B98-603324F44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614" y="670590"/>
            <a:ext cx="11832771" cy="944575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lang="en-US" sz="3033" spc="-220" dirty="0"/>
              <a:t>Section 3: How the effects attributed to competition or duplication would be positive for consumers</a:t>
            </a:r>
            <a:endParaRPr lang="en-US" sz="3033" dirty="0"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180D43D6-EB1C-1C5F-46D8-203CE6770C17}"/>
              </a:ext>
            </a:extLst>
          </p:cNvPr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FF7CBCC-93E2-73A3-3EFB-539DF3026FCC}"/>
                </a:ext>
              </a:extLst>
            </p:cNvPr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5870A5D-B7C2-7070-D6EA-3D979E4043A5}"/>
                </a:ext>
              </a:extLst>
            </p:cNvPr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9031E3D-1606-7028-9A1E-FA7594A45E23}"/>
                </a:ext>
              </a:extLst>
            </p:cNvPr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71ED98-7495-69A4-CF5F-0B3BF668215E}"/>
              </a:ext>
            </a:extLst>
          </p:cNvPr>
          <p:cNvSpPr txBox="1"/>
          <p:nvPr/>
        </p:nvSpPr>
        <p:spPr>
          <a:xfrm>
            <a:off x="4105312" y="2587094"/>
            <a:ext cx="6407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Continuity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Specialized approaches to cognitive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Choice allows better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Client and Resident Support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49C5CD1-4E2A-8BEA-400B-DAF022A23E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989" y="2117072"/>
            <a:ext cx="3077554" cy="36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464F-9D90-369D-FA8A-A8FAC136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916" y="197802"/>
            <a:ext cx="6678168" cy="560230"/>
          </a:xfrm>
        </p:spPr>
        <p:txBody>
          <a:bodyPr>
            <a:normAutofit/>
          </a:bodyPr>
          <a:lstStyle/>
          <a:p>
            <a:r>
              <a:rPr lang="en-US" sz="2400" b="1" dirty="0"/>
              <a:t>RECOGNITION, AWARDS &amp; ACCOMPLISHMENTS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D17076-DBAD-A4FA-2FB4-36C29ED47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354049"/>
              </p:ext>
            </p:extLst>
          </p:nvPr>
        </p:nvGraphicFramePr>
        <p:xfrm>
          <a:off x="336550" y="960120"/>
          <a:ext cx="11578082" cy="570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815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5828" y="1962150"/>
            <a:ext cx="5146039" cy="2442633"/>
            <a:chOff x="2753741" y="2943225"/>
            <a:chExt cx="7719059" cy="3663950"/>
          </a:xfrm>
        </p:grpSpPr>
        <p:sp>
          <p:nvSpPr>
            <p:cNvPr id="3" name="object 3"/>
            <p:cNvSpPr/>
            <p:nvPr/>
          </p:nvSpPr>
          <p:spPr>
            <a:xfrm>
              <a:off x="9532052" y="3426343"/>
              <a:ext cx="940435" cy="931544"/>
            </a:xfrm>
            <a:custGeom>
              <a:avLst/>
              <a:gdLst/>
              <a:ahLst/>
              <a:cxnLst/>
              <a:rect l="l" t="t" r="r" b="b"/>
              <a:pathLst>
                <a:path w="940434" h="931545">
                  <a:moveTo>
                    <a:pt x="470088" y="0"/>
                  </a:moveTo>
                  <a:lnTo>
                    <a:pt x="422023" y="2403"/>
                  </a:lnTo>
                  <a:lnTo>
                    <a:pt x="375347" y="9457"/>
                  </a:lnTo>
                  <a:lnTo>
                    <a:pt x="330296" y="20928"/>
                  </a:lnTo>
                  <a:lnTo>
                    <a:pt x="287105" y="36581"/>
                  </a:lnTo>
                  <a:lnTo>
                    <a:pt x="246013" y="56183"/>
                  </a:lnTo>
                  <a:lnTo>
                    <a:pt x="207254" y="79500"/>
                  </a:lnTo>
                  <a:lnTo>
                    <a:pt x="171065" y="106298"/>
                  </a:lnTo>
                  <a:lnTo>
                    <a:pt x="137683" y="136342"/>
                  </a:lnTo>
                  <a:lnTo>
                    <a:pt x="107343" y="169399"/>
                  </a:lnTo>
                  <a:lnTo>
                    <a:pt x="80281" y="205234"/>
                  </a:lnTo>
                  <a:lnTo>
                    <a:pt x="56735" y="243614"/>
                  </a:lnTo>
                  <a:lnTo>
                    <a:pt x="36940" y="284304"/>
                  </a:lnTo>
                  <a:lnTo>
                    <a:pt x="21133" y="327071"/>
                  </a:lnTo>
                  <a:lnTo>
                    <a:pt x="9550" y="371681"/>
                  </a:lnTo>
                  <a:lnTo>
                    <a:pt x="2426" y="417899"/>
                  </a:lnTo>
                  <a:lnTo>
                    <a:pt x="0" y="465491"/>
                  </a:lnTo>
                  <a:lnTo>
                    <a:pt x="2426" y="513088"/>
                  </a:lnTo>
                  <a:lnTo>
                    <a:pt x="9550" y="559310"/>
                  </a:lnTo>
                  <a:lnTo>
                    <a:pt x="21133" y="603922"/>
                  </a:lnTo>
                  <a:lnTo>
                    <a:pt x="36941" y="646691"/>
                  </a:lnTo>
                  <a:lnTo>
                    <a:pt x="56736" y="687383"/>
                  </a:lnTo>
                  <a:lnTo>
                    <a:pt x="80282" y="725764"/>
                  </a:lnTo>
                  <a:lnTo>
                    <a:pt x="107343" y="761601"/>
                  </a:lnTo>
                  <a:lnTo>
                    <a:pt x="137683" y="794658"/>
                  </a:lnTo>
                  <a:lnTo>
                    <a:pt x="171066" y="824702"/>
                  </a:lnTo>
                  <a:lnTo>
                    <a:pt x="207255" y="851499"/>
                  </a:lnTo>
                  <a:lnTo>
                    <a:pt x="246013" y="874816"/>
                  </a:lnTo>
                  <a:lnTo>
                    <a:pt x="287106" y="894418"/>
                  </a:lnTo>
                  <a:lnTo>
                    <a:pt x="330296" y="910071"/>
                  </a:lnTo>
                  <a:lnTo>
                    <a:pt x="375347" y="921542"/>
                  </a:lnTo>
                  <a:lnTo>
                    <a:pt x="422024" y="928595"/>
                  </a:lnTo>
                  <a:lnTo>
                    <a:pt x="470089" y="930999"/>
                  </a:lnTo>
                  <a:lnTo>
                    <a:pt x="518150" y="928596"/>
                  </a:lnTo>
                  <a:lnTo>
                    <a:pt x="564823" y="921542"/>
                  </a:lnTo>
                  <a:lnTo>
                    <a:pt x="609872" y="910071"/>
                  </a:lnTo>
                  <a:lnTo>
                    <a:pt x="653061" y="894418"/>
                  </a:lnTo>
                  <a:lnTo>
                    <a:pt x="694152" y="874816"/>
                  </a:lnTo>
                  <a:lnTo>
                    <a:pt x="732910" y="851500"/>
                  </a:lnTo>
                  <a:lnTo>
                    <a:pt x="769099" y="824702"/>
                  </a:lnTo>
                  <a:lnTo>
                    <a:pt x="802481" y="794658"/>
                  </a:lnTo>
                  <a:lnTo>
                    <a:pt x="832821" y="761601"/>
                  </a:lnTo>
                  <a:lnTo>
                    <a:pt x="859883" y="725765"/>
                  </a:lnTo>
                  <a:lnTo>
                    <a:pt x="867241" y="713771"/>
                  </a:lnTo>
                  <a:lnTo>
                    <a:pt x="470089" y="713771"/>
                  </a:lnTo>
                  <a:lnTo>
                    <a:pt x="422281" y="709263"/>
                  </a:lnTo>
                  <a:lnTo>
                    <a:pt x="377516" y="696300"/>
                  </a:lnTo>
                  <a:lnTo>
                    <a:pt x="336643" y="675723"/>
                  </a:lnTo>
                  <a:lnTo>
                    <a:pt x="300512" y="648375"/>
                  </a:lnTo>
                  <a:lnTo>
                    <a:pt x="269972" y="615095"/>
                  </a:lnTo>
                  <a:lnTo>
                    <a:pt x="245872" y="576726"/>
                  </a:lnTo>
                  <a:lnTo>
                    <a:pt x="229062" y="534108"/>
                  </a:lnTo>
                  <a:lnTo>
                    <a:pt x="220391" y="488083"/>
                  </a:lnTo>
                  <a:lnTo>
                    <a:pt x="939015" y="488084"/>
                  </a:lnTo>
                  <a:lnTo>
                    <a:pt x="940167" y="465492"/>
                  </a:lnTo>
                  <a:lnTo>
                    <a:pt x="939017" y="442942"/>
                  </a:lnTo>
                  <a:lnTo>
                    <a:pt x="220391" y="442941"/>
                  </a:lnTo>
                  <a:lnTo>
                    <a:pt x="229062" y="396914"/>
                  </a:lnTo>
                  <a:lnTo>
                    <a:pt x="245872" y="354293"/>
                  </a:lnTo>
                  <a:lnTo>
                    <a:pt x="269972" y="315920"/>
                  </a:lnTo>
                  <a:lnTo>
                    <a:pt x="300512" y="282636"/>
                  </a:lnTo>
                  <a:lnTo>
                    <a:pt x="336643" y="255283"/>
                  </a:lnTo>
                  <a:lnTo>
                    <a:pt x="377515" y="234703"/>
                  </a:lnTo>
                  <a:lnTo>
                    <a:pt x="422280" y="221738"/>
                  </a:lnTo>
                  <a:lnTo>
                    <a:pt x="470088" y="217229"/>
                  </a:lnTo>
                  <a:lnTo>
                    <a:pt x="867241" y="217229"/>
                  </a:lnTo>
                  <a:lnTo>
                    <a:pt x="859882" y="205235"/>
                  </a:lnTo>
                  <a:lnTo>
                    <a:pt x="832821" y="169399"/>
                  </a:lnTo>
                  <a:lnTo>
                    <a:pt x="802481" y="136342"/>
                  </a:lnTo>
                  <a:lnTo>
                    <a:pt x="769098" y="106298"/>
                  </a:lnTo>
                  <a:lnTo>
                    <a:pt x="732910" y="79501"/>
                  </a:lnTo>
                  <a:lnTo>
                    <a:pt x="694152" y="56184"/>
                  </a:lnTo>
                  <a:lnTo>
                    <a:pt x="653060" y="36581"/>
                  </a:lnTo>
                  <a:lnTo>
                    <a:pt x="609872" y="20928"/>
                  </a:lnTo>
                  <a:lnTo>
                    <a:pt x="564823" y="9457"/>
                  </a:lnTo>
                  <a:lnTo>
                    <a:pt x="518149" y="2403"/>
                  </a:lnTo>
                  <a:lnTo>
                    <a:pt x="470088" y="0"/>
                  </a:lnTo>
                  <a:close/>
                </a:path>
                <a:path w="940434" h="931545">
                  <a:moveTo>
                    <a:pt x="402188" y="488084"/>
                  </a:moveTo>
                  <a:lnTo>
                    <a:pt x="356555" y="488084"/>
                  </a:lnTo>
                  <a:lnTo>
                    <a:pt x="359609" y="528818"/>
                  </a:lnTo>
                  <a:lnTo>
                    <a:pt x="365413" y="567067"/>
                  </a:lnTo>
                  <a:lnTo>
                    <a:pt x="384451" y="633478"/>
                  </a:lnTo>
                  <a:lnTo>
                    <a:pt x="408317" y="677408"/>
                  </a:lnTo>
                  <a:lnTo>
                    <a:pt x="441330" y="706708"/>
                  </a:lnTo>
                  <a:lnTo>
                    <a:pt x="470089" y="713771"/>
                  </a:lnTo>
                  <a:lnTo>
                    <a:pt x="485104" y="711897"/>
                  </a:lnTo>
                  <a:lnTo>
                    <a:pt x="522111" y="688969"/>
                  </a:lnTo>
                  <a:lnTo>
                    <a:pt x="537681" y="668633"/>
                  </a:lnTo>
                  <a:lnTo>
                    <a:pt x="465785" y="668632"/>
                  </a:lnTo>
                  <a:lnTo>
                    <a:pt x="459392" y="666564"/>
                  </a:lnTo>
                  <a:lnTo>
                    <a:pt x="432633" y="629890"/>
                  </a:lnTo>
                  <a:lnTo>
                    <a:pt x="417630" y="589938"/>
                  </a:lnTo>
                  <a:lnTo>
                    <a:pt x="405063" y="525052"/>
                  </a:lnTo>
                  <a:lnTo>
                    <a:pt x="402188" y="488084"/>
                  </a:lnTo>
                  <a:close/>
                </a:path>
                <a:path w="940434" h="931545">
                  <a:moveTo>
                    <a:pt x="939015" y="488084"/>
                  </a:moveTo>
                  <a:lnTo>
                    <a:pt x="719752" y="488084"/>
                  </a:lnTo>
                  <a:lnTo>
                    <a:pt x="711090" y="534108"/>
                  </a:lnTo>
                  <a:lnTo>
                    <a:pt x="694286" y="576726"/>
                  </a:lnTo>
                  <a:lnTo>
                    <a:pt x="670192" y="615095"/>
                  </a:lnTo>
                  <a:lnTo>
                    <a:pt x="639656" y="648375"/>
                  </a:lnTo>
                  <a:lnTo>
                    <a:pt x="603528" y="675724"/>
                  </a:lnTo>
                  <a:lnTo>
                    <a:pt x="562658" y="696300"/>
                  </a:lnTo>
                  <a:lnTo>
                    <a:pt x="517895" y="709263"/>
                  </a:lnTo>
                  <a:lnTo>
                    <a:pt x="470089" y="713771"/>
                  </a:lnTo>
                  <a:lnTo>
                    <a:pt x="867241" y="713771"/>
                  </a:lnTo>
                  <a:lnTo>
                    <a:pt x="903225" y="646692"/>
                  </a:lnTo>
                  <a:lnTo>
                    <a:pt x="919032" y="603923"/>
                  </a:lnTo>
                  <a:lnTo>
                    <a:pt x="930616" y="559310"/>
                  </a:lnTo>
                  <a:lnTo>
                    <a:pt x="937740" y="513089"/>
                  </a:lnTo>
                  <a:lnTo>
                    <a:pt x="939015" y="488084"/>
                  </a:lnTo>
                  <a:close/>
                </a:path>
                <a:path w="940434" h="931545">
                  <a:moveTo>
                    <a:pt x="583618" y="488084"/>
                  </a:moveTo>
                  <a:lnTo>
                    <a:pt x="537989" y="488084"/>
                  </a:lnTo>
                  <a:lnTo>
                    <a:pt x="535107" y="525053"/>
                  </a:lnTo>
                  <a:lnTo>
                    <a:pt x="529823" y="559310"/>
                  </a:lnTo>
                  <a:lnTo>
                    <a:pt x="513377" y="616713"/>
                  </a:lnTo>
                  <a:lnTo>
                    <a:pt x="495244" y="650510"/>
                  </a:lnTo>
                  <a:lnTo>
                    <a:pt x="474392" y="668632"/>
                  </a:lnTo>
                  <a:lnTo>
                    <a:pt x="537681" y="668633"/>
                  </a:lnTo>
                  <a:lnTo>
                    <a:pt x="555705" y="633479"/>
                  </a:lnTo>
                  <a:lnTo>
                    <a:pt x="574738" y="567067"/>
                  </a:lnTo>
                  <a:lnTo>
                    <a:pt x="580549" y="528818"/>
                  </a:lnTo>
                  <a:lnTo>
                    <a:pt x="583618" y="488084"/>
                  </a:lnTo>
                  <a:close/>
                </a:path>
                <a:path w="940434" h="931545">
                  <a:moveTo>
                    <a:pt x="470088" y="217229"/>
                  </a:moveTo>
                  <a:lnTo>
                    <a:pt x="428968" y="232171"/>
                  </a:lnTo>
                  <a:lnTo>
                    <a:pt x="399493" y="266851"/>
                  </a:lnTo>
                  <a:lnTo>
                    <a:pt x="373762" y="328837"/>
                  </a:lnTo>
                  <a:lnTo>
                    <a:pt x="359609" y="402196"/>
                  </a:lnTo>
                  <a:lnTo>
                    <a:pt x="356555" y="442941"/>
                  </a:lnTo>
                  <a:lnTo>
                    <a:pt x="402188" y="442941"/>
                  </a:lnTo>
                  <a:lnTo>
                    <a:pt x="405063" y="405967"/>
                  </a:lnTo>
                  <a:lnTo>
                    <a:pt x="410305" y="371824"/>
                  </a:lnTo>
                  <a:lnTo>
                    <a:pt x="426757" y="314300"/>
                  </a:lnTo>
                  <a:lnTo>
                    <a:pt x="444932" y="280493"/>
                  </a:lnTo>
                  <a:lnTo>
                    <a:pt x="465784" y="262372"/>
                  </a:lnTo>
                  <a:lnTo>
                    <a:pt x="537679" y="262372"/>
                  </a:lnTo>
                  <a:lnTo>
                    <a:pt x="531837" y="253600"/>
                  </a:lnTo>
                  <a:lnTo>
                    <a:pt x="522110" y="242055"/>
                  </a:lnTo>
                  <a:lnTo>
                    <a:pt x="511185" y="232172"/>
                  </a:lnTo>
                  <a:lnTo>
                    <a:pt x="498826" y="224305"/>
                  </a:lnTo>
                  <a:lnTo>
                    <a:pt x="485103" y="219107"/>
                  </a:lnTo>
                  <a:lnTo>
                    <a:pt x="470088" y="217229"/>
                  </a:lnTo>
                  <a:close/>
                </a:path>
                <a:path w="940434" h="931545">
                  <a:moveTo>
                    <a:pt x="537679" y="262372"/>
                  </a:moveTo>
                  <a:lnTo>
                    <a:pt x="474392" y="262372"/>
                  </a:lnTo>
                  <a:lnTo>
                    <a:pt x="480785" y="264440"/>
                  </a:lnTo>
                  <a:lnTo>
                    <a:pt x="489017" y="273047"/>
                  </a:lnTo>
                  <a:lnTo>
                    <a:pt x="513377" y="314300"/>
                  </a:lnTo>
                  <a:lnTo>
                    <a:pt x="529817" y="371681"/>
                  </a:lnTo>
                  <a:lnTo>
                    <a:pt x="537989" y="442941"/>
                  </a:lnTo>
                  <a:lnTo>
                    <a:pt x="583617" y="442941"/>
                  </a:lnTo>
                  <a:lnTo>
                    <a:pt x="580549" y="402196"/>
                  </a:lnTo>
                  <a:lnTo>
                    <a:pt x="574738" y="363942"/>
                  </a:lnTo>
                  <a:lnTo>
                    <a:pt x="555705" y="297542"/>
                  </a:lnTo>
                  <a:lnTo>
                    <a:pt x="540663" y="266851"/>
                  </a:lnTo>
                  <a:lnTo>
                    <a:pt x="537679" y="262372"/>
                  </a:lnTo>
                  <a:close/>
                </a:path>
                <a:path w="940434" h="931545">
                  <a:moveTo>
                    <a:pt x="867241" y="217229"/>
                  </a:moveTo>
                  <a:lnTo>
                    <a:pt x="470088" y="217229"/>
                  </a:lnTo>
                  <a:lnTo>
                    <a:pt x="517895" y="221738"/>
                  </a:lnTo>
                  <a:lnTo>
                    <a:pt x="562658" y="234703"/>
                  </a:lnTo>
                  <a:lnTo>
                    <a:pt x="603528" y="255283"/>
                  </a:lnTo>
                  <a:lnTo>
                    <a:pt x="639656" y="282636"/>
                  </a:lnTo>
                  <a:lnTo>
                    <a:pt x="670192" y="315920"/>
                  </a:lnTo>
                  <a:lnTo>
                    <a:pt x="694286" y="354294"/>
                  </a:lnTo>
                  <a:lnTo>
                    <a:pt x="711090" y="396915"/>
                  </a:lnTo>
                  <a:lnTo>
                    <a:pt x="719752" y="442941"/>
                  </a:lnTo>
                  <a:lnTo>
                    <a:pt x="939017" y="442942"/>
                  </a:lnTo>
                  <a:lnTo>
                    <a:pt x="930638" y="371825"/>
                  </a:lnTo>
                  <a:lnTo>
                    <a:pt x="919032" y="327072"/>
                  </a:lnTo>
                  <a:lnTo>
                    <a:pt x="903224" y="284305"/>
                  </a:lnTo>
                  <a:lnTo>
                    <a:pt x="883429" y="243614"/>
                  </a:lnTo>
                  <a:lnTo>
                    <a:pt x="867241" y="217229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3741" y="2974340"/>
              <a:ext cx="7071233" cy="21071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3355" y="4500244"/>
              <a:ext cx="4828540" cy="21069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91600" y="2981325"/>
              <a:ext cx="47625" cy="3571875"/>
            </a:xfrm>
            <a:custGeom>
              <a:avLst/>
              <a:gdLst/>
              <a:ahLst/>
              <a:cxnLst/>
              <a:rect l="l" t="t" r="r" b="b"/>
              <a:pathLst>
                <a:path w="47625" h="3571875">
                  <a:moveTo>
                    <a:pt x="47625" y="0"/>
                  </a:moveTo>
                  <a:lnTo>
                    <a:pt x="0" y="3571875"/>
                  </a:lnTo>
                </a:path>
              </a:pathLst>
            </a:custGeom>
            <a:ln w="76200">
              <a:solidFill>
                <a:srgbClr val="5090CD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9532052" y="4950520"/>
              <a:ext cx="940435" cy="940435"/>
            </a:xfrm>
            <a:custGeom>
              <a:avLst/>
              <a:gdLst/>
              <a:ahLst/>
              <a:cxnLst/>
              <a:rect l="l" t="t" r="r" b="b"/>
              <a:pathLst>
                <a:path w="940434" h="940435">
                  <a:moveTo>
                    <a:pt x="470088" y="0"/>
                  </a:moveTo>
                  <a:lnTo>
                    <a:pt x="422023" y="2427"/>
                  </a:lnTo>
                  <a:lnTo>
                    <a:pt x="375347" y="9550"/>
                  </a:lnTo>
                  <a:lnTo>
                    <a:pt x="330296" y="21135"/>
                  </a:lnTo>
                  <a:lnTo>
                    <a:pt x="287105" y="36943"/>
                  </a:lnTo>
                  <a:lnTo>
                    <a:pt x="246013" y="56739"/>
                  </a:lnTo>
                  <a:lnTo>
                    <a:pt x="207254" y="80286"/>
                  </a:lnTo>
                  <a:lnTo>
                    <a:pt x="171065" y="107349"/>
                  </a:lnTo>
                  <a:lnTo>
                    <a:pt x="137683" y="137690"/>
                  </a:lnTo>
                  <a:lnTo>
                    <a:pt x="107343" y="171073"/>
                  </a:lnTo>
                  <a:lnTo>
                    <a:pt x="80281" y="207263"/>
                  </a:lnTo>
                  <a:lnTo>
                    <a:pt x="56735" y="246022"/>
                  </a:lnTo>
                  <a:lnTo>
                    <a:pt x="36940" y="287115"/>
                  </a:lnTo>
                  <a:lnTo>
                    <a:pt x="21133" y="330305"/>
                  </a:lnTo>
                  <a:lnTo>
                    <a:pt x="9550" y="375355"/>
                  </a:lnTo>
                  <a:lnTo>
                    <a:pt x="2426" y="422030"/>
                  </a:lnTo>
                  <a:lnTo>
                    <a:pt x="0" y="470093"/>
                  </a:lnTo>
                  <a:lnTo>
                    <a:pt x="2426" y="518160"/>
                  </a:lnTo>
                  <a:lnTo>
                    <a:pt x="9550" y="564839"/>
                  </a:lnTo>
                  <a:lnTo>
                    <a:pt x="21133" y="609892"/>
                  </a:lnTo>
                  <a:lnTo>
                    <a:pt x="36941" y="653084"/>
                  </a:lnTo>
                  <a:lnTo>
                    <a:pt x="56736" y="694178"/>
                  </a:lnTo>
                  <a:lnTo>
                    <a:pt x="80282" y="732939"/>
                  </a:lnTo>
                  <a:lnTo>
                    <a:pt x="107343" y="769129"/>
                  </a:lnTo>
                  <a:lnTo>
                    <a:pt x="137683" y="802513"/>
                  </a:lnTo>
                  <a:lnTo>
                    <a:pt x="171066" y="832854"/>
                  </a:lnTo>
                  <a:lnTo>
                    <a:pt x="207255" y="859917"/>
                  </a:lnTo>
                  <a:lnTo>
                    <a:pt x="246013" y="883464"/>
                  </a:lnTo>
                  <a:lnTo>
                    <a:pt x="287106" y="903259"/>
                  </a:lnTo>
                  <a:lnTo>
                    <a:pt x="330296" y="919067"/>
                  </a:lnTo>
                  <a:lnTo>
                    <a:pt x="375347" y="930651"/>
                  </a:lnTo>
                  <a:lnTo>
                    <a:pt x="422024" y="937775"/>
                  </a:lnTo>
                  <a:lnTo>
                    <a:pt x="470089" y="940202"/>
                  </a:lnTo>
                  <a:lnTo>
                    <a:pt x="518150" y="937775"/>
                  </a:lnTo>
                  <a:lnTo>
                    <a:pt x="564823" y="930651"/>
                  </a:lnTo>
                  <a:lnTo>
                    <a:pt x="609872" y="919067"/>
                  </a:lnTo>
                  <a:lnTo>
                    <a:pt x="653061" y="903259"/>
                  </a:lnTo>
                  <a:lnTo>
                    <a:pt x="694152" y="883464"/>
                  </a:lnTo>
                  <a:lnTo>
                    <a:pt x="732910" y="859917"/>
                  </a:lnTo>
                  <a:lnTo>
                    <a:pt x="769099" y="832854"/>
                  </a:lnTo>
                  <a:lnTo>
                    <a:pt x="802481" y="802513"/>
                  </a:lnTo>
                  <a:lnTo>
                    <a:pt x="832821" y="769129"/>
                  </a:lnTo>
                  <a:lnTo>
                    <a:pt x="859883" y="732939"/>
                  </a:lnTo>
                  <a:lnTo>
                    <a:pt x="867241" y="720826"/>
                  </a:lnTo>
                  <a:lnTo>
                    <a:pt x="470089" y="720826"/>
                  </a:lnTo>
                  <a:lnTo>
                    <a:pt x="422281" y="716274"/>
                  </a:lnTo>
                  <a:lnTo>
                    <a:pt x="377516" y="703183"/>
                  </a:lnTo>
                  <a:lnTo>
                    <a:pt x="336643" y="682403"/>
                  </a:lnTo>
                  <a:lnTo>
                    <a:pt x="300512" y="654784"/>
                  </a:lnTo>
                  <a:lnTo>
                    <a:pt x="269972" y="621175"/>
                  </a:lnTo>
                  <a:lnTo>
                    <a:pt x="245872" y="582427"/>
                  </a:lnTo>
                  <a:lnTo>
                    <a:pt x="229062" y="539388"/>
                  </a:lnTo>
                  <a:lnTo>
                    <a:pt x="220391" y="492908"/>
                  </a:lnTo>
                  <a:lnTo>
                    <a:pt x="939015" y="492908"/>
                  </a:lnTo>
                  <a:lnTo>
                    <a:pt x="940167" y="470093"/>
                  </a:lnTo>
                  <a:lnTo>
                    <a:pt x="939017" y="447320"/>
                  </a:lnTo>
                  <a:lnTo>
                    <a:pt x="220391" y="447320"/>
                  </a:lnTo>
                  <a:lnTo>
                    <a:pt x="229062" y="400838"/>
                  </a:lnTo>
                  <a:lnTo>
                    <a:pt x="245872" y="357795"/>
                  </a:lnTo>
                  <a:lnTo>
                    <a:pt x="269972" y="319043"/>
                  </a:lnTo>
                  <a:lnTo>
                    <a:pt x="300512" y="285430"/>
                  </a:lnTo>
                  <a:lnTo>
                    <a:pt x="336643" y="257807"/>
                  </a:lnTo>
                  <a:lnTo>
                    <a:pt x="377515" y="237023"/>
                  </a:lnTo>
                  <a:lnTo>
                    <a:pt x="422280" y="223930"/>
                  </a:lnTo>
                  <a:lnTo>
                    <a:pt x="470088" y="219376"/>
                  </a:lnTo>
                  <a:lnTo>
                    <a:pt x="867241" y="219377"/>
                  </a:lnTo>
                  <a:lnTo>
                    <a:pt x="859882" y="207263"/>
                  </a:lnTo>
                  <a:lnTo>
                    <a:pt x="832821" y="171074"/>
                  </a:lnTo>
                  <a:lnTo>
                    <a:pt x="802481" y="137690"/>
                  </a:lnTo>
                  <a:lnTo>
                    <a:pt x="769098" y="107349"/>
                  </a:lnTo>
                  <a:lnTo>
                    <a:pt x="732910" y="80286"/>
                  </a:lnTo>
                  <a:lnTo>
                    <a:pt x="694152" y="56739"/>
                  </a:lnTo>
                  <a:lnTo>
                    <a:pt x="653060" y="36943"/>
                  </a:lnTo>
                  <a:lnTo>
                    <a:pt x="609872" y="21135"/>
                  </a:lnTo>
                  <a:lnTo>
                    <a:pt x="564823" y="9551"/>
                  </a:lnTo>
                  <a:lnTo>
                    <a:pt x="518149" y="2427"/>
                  </a:lnTo>
                  <a:lnTo>
                    <a:pt x="470088" y="0"/>
                  </a:lnTo>
                  <a:close/>
                </a:path>
                <a:path w="940434" h="940435">
                  <a:moveTo>
                    <a:pt x="402188" y="492908"/>
                  </a:moveTo>
                  <a:lnTo>
                    <a:pt x="356555" y="492908"/>
                  </a:lnTo>
                  <a:lnTo>
                    <a:pt x="359609" y="534045"/>
                  </a:lnTo>
                  <a:lnTo>
                    <a:pt x="365413" y="572672"/>
                  </a:lnTo>
                  <a:lnTo>
                    <a:pt x="384451" y="639740"/>
                  </a:lnTo>
                  <a:lnTo>
                    <a:pt x="408317" y="684104"/>
                  </a:lnTo>
                  <a:lnTo>
                    <a:pt x="441330" y="713693"/>
                  </a:lnTo>
                  <a:lnTo>
                    <a:pt x="470089" y="720826"/>
                  </a:lnTo>
                  <a:lnTo>
                    <a:pt x="485104" y="718934"/>
                  </a:lnTo>
                  <a:lnTo>
                    <a:pt x="522111" y="695780"/>
                  </a:lnTo>
                  <a:lnTo>
                    <a:pt x="537681" y="675242"/>
                  </a:lnTo>
                  <a:lnTo>
                    <a:pt x="465785" y="675242"/>
                  </a:lnTo>
                  <a:lnTo>
                    <a:pt x="459392" y="673153"/>
                  </a:lnTo>
                  <a:lnTo>
                    <a:pt x="432633" y="636117"/>
                  </a:lnTo>
                  <a:lnTo>
                    <a:pt x="417630" y="595769"/>
                  </a:lnTo>
                  <a:lnTo>
                    <a:pt x="405063" y="530243"/>
                  </a:lnTo>
                  <a:lnTo>
                    <a:pt x="402188" y="492908"/>
                  </a:lnTo>
                  <a:close/>
                </a:path>
                <a:path w="940434" h="940435">
                  <a:moveTo>
                    <a:pt x="939015" y="492908"/>
                  </a:moveTo>
                  <a:lnTo>
                    <a:pt x="719752" y="492908"/>
                  </a:lnTo>
                  <a:lnTo>
                    <a:pt x="711090" y="539388"/>
                  </a:lnTo>
                  <a:lnTo>
                    <a:pt x="694286" y="582427"/>
                  </a:lnTo>
                  <a:lnTo>
                    <a:pt x="670192" y="621175"/>
                  </a:lnTo>
                  <a:lnTo>
                    <a:pt x="639656" y="654784"/>
                  </a:lnTo>
                  <a:lnTo>
                    <a:pt x="603528" y="682403"/>
                  </a:lnTo>
                  <a:lnTo>
                    <a:pt x="562658" y="703183"/>
                  </a:lnTo>
                  <a:lnTo>
                    <a:pt x="517895" y="716274"/>
                  </a:lnTo>
                  <a:lnTo>
                    <a:pt x="470089" y="720826"/>
                  </a:lnTo>
                  <a:lnTo>
                    <a:pt x="867241" y="720826"/>
                  </a:lnTo>
                  <a:lnTo>
                    <a:pt x="903225" y="653084"/>
                  </a:lnTo>
                  <a:lnTo>
                    <a:pt x="919032" y="609892"/>
                  </a:lnTo>
                  <a:lnTo>
                    <a:pt x="930616" y="564839"/>
                  </a:lnTo>
                  <a:lnTo>
                    <a:pt x="937740" y="518160"/>
                  </a:lnTo>
                  <a:lnTo>
                    <a:pt x="939015" y="492908"/>
                  </a:lnTo>
                  <a:close/>
                </a:path>
                <a:path w="940434" h="940435">
                  <a:moveTo>
                    <a:pt x="583618" y="492908"/>
                  </a:moveTo>
                  <a:lnTo>
                    <a:pt x="537989" y="492908"/>
                  </a:lnTo>
                  <a:lnTo>
                    <a:pt x="535107" y="530243"/>
                  </a:lnTo>
                  <a:lnTo>
                    <a:pt x="529823" y="564839"/>
                  </a:lnTo>
                  <a:lnTo>
                    <a:pt x="513377" y="622809"/>
                  </a:lnTo>
                  <a:lnTo>
                    <a:pt x="495244" y="656940"/>
                  </a:lnTo>
                  <a:lnTo>
                    <a:pt x="474392" y="675242"/>
                  </a:lnTo>
                  <a:lnTo>
                    <a:pt x="537681" y="675242"/>
                  </a:lnTo>
                  <a:lnTo>
                    <a:pt x="555705" y="639740"/>
                  </a:lnTo>
                  <a:lnTo>
                    <a:pt x="574738" y="572672"/>
                  </a:lnTo>
                  <a:lnTo>
                    <a:pt x="580549" y="534045"/>
                  </a:lnTo>
                  <a:lnTo>
                    <a:pt x="583618" y="492908"/>
                  </a:lnTo>
                  <a:close/>
                </a:path>
                <a:path w="940434" h="940435">
                  <a:moveTo>
                    <a:pt x="470088" y="219376"/>
                  </a:moveTo>
                  <a:lnTo>
                    <a:pt x="428968" y="234466"/>
                  </a:lnTo>
                  <a:lnTo>
                    <a:pt x="399493" y="269488"/>
                  </a:lnTo>
                  <a:lnTo>
                    <a:pt x="373762" y="332088"/>
                  </a:lnTo>
                  <a:lnTo>
                    <a:pt x="359609" y="406172"/>
                  </a:lnTo>
                  <a:lnTo>
                    <a:pt x="356555" y="447320"/>
                  </a:lnTo>
                  <a:lnTo>
                    <a:pt x="402188" y="447320"/>
                  </a:lnTo>
                  <a:lnTo>
                    <a:pt x="405063" y="409980"/>
                  </a:lnTo>
                  <a:lnTo>
                    <a:pt x="410305" y="375500"/>
                  </a:lnTo>
                  <a:lnTo>
                    <a:pt x="426757" y="317407"/>
                  </a:lnTo>
                  <a:lnTo>
                    <a:pt x="444932" y="283266"/>
                  </a:lnTo>
                  <a:lnTo>
                    <a:pt x="465784" y="264965"/>
                  </a:lnTo>
                  <a:lnTo>
                    <a:pt x="537679" y="264965"/>
                  </a:lnTo>
                  <a:lnTo>
                    <a:pt x="531837" y="256106"/>
                  </a:lnTo>
                  <a:lnTo>
                    <a:pt x="522110" y="244448"/>
                  </a:lnTo>
                  <a:lnTo>
                    <a:pt x="511185" y="234467"/>
                  </a:lnTo>
                  <a:lnTo>
                    <a:pt x="498826" y="226522"/>
                  </a:lnTo>
                  <a:lnTo>
                    <a:pt x="485103" y="221273"/>
                  </a:lnTo>
                  <a:lnTo>
                    <a:pt x="470088" y="219376"/>
                  </a:lnTo>
                  <a:close/>
                </a:path>
                <a:path w="940434" h="940435">
                  <a:moveTo>
                    <a:pt x="537679" y="264965"/>
                  </a:moveTo>
                  <a:lnTo>
                    <a:pt x="474392" y="264965"/>
                  </a:lnTo>
                  <a:lnTo>
                    <a:pt x="480785" y="267054"/>
                  </a:lnTo>
                  <a:lnTo>
                    <a:pt x="489017" y="275746"/>
                  </a:lnTo>
                  <a:lnTo>
                    <a:pt x="513377" y="317407"/>
                  </a:lnTo>
                  <a:lnTo>
                    <a:pt x="529817" y="375355"/>
                  </a:lnTo>
                  <a:lnTo>
                    <a:pt x="537989" y="447320"/>
                  </a:lnTo>
                  <a:lnTo>
                    <a:pt x="583617" y="447320"/>
                  </a:lnTo>
                  <a:lnTo>
                    <a:pt x="580549" y="406172"/>
                  </a:lnTo>
                  <a:lnTo>
                    <a:pt x="574738" y="367540"/>
                  </a:lnTo>
                  <a:lnTo>
                    <a:pt x="555705" y="300483"/>
                  </a:lnTo>
                  <a:lnTo>
                    <a:pt x="540663" y="269488"/>
                  </a:lnTo>
                  <a:lnTo>
                    <a:pt x="537679" y="264965"/>
                  </a:lnTo>
                  <a:close/>
                </a:path>
                <a:path w="940434" h="940435">
                  <a:moveTo>
                    <a:pt x="867241" y="219377"/>
                  </a:moveTo>
                  <a:lnTo>
                    <a:pt x="470088" y="219376"/>
                  </a:lnTo>
                  <a:lnTo>
                    <a:pt x="517895" y="223930"/>
                  </a:lnTo>
                  <a:lnTo>
                    <a:pt x="562658" y="237023"/>
                  </a:lnTo>
                  <a:lnTo>
                    <a:pt x="603528" y="257807"/>
                  </a:lnTo>
                  <a:lnTo>
                    <a:pt x="639656" y="285430"/>
                  </a:lnTo>
                  <a:lnTo>
                    <a:pt x="670192" y="319043"/>
                  </a:lnTo>
                  <a:lnTo>
                    <a:pt x="694286" y="357796"/>
                  </a:lnTo>
                  <a:lnTo>
                    <a:pt x="711090" y="400838"/>
                  </a:lnTo>
                  <a:lnTo>
                    <a:pt x="719752" y="447320"/>
                  </a:lnTo>
                  <a:lnTo>
                    <a:pt x="939017" y="447320"/>
                  </a:lnTo>
                  <a:lnTo>
                    <a:pt x="930638" y="375500"/>
                  </a:lnTo>
                  <a:lnTo>
                    <a:pt x="919032" y="330305"/>
                  </a:lnTo>
                  <a:lnTo>
                    <a:pt x="903224" y="287115"/>
                  </a:lnTo>
                  <a:lnTo>
                    <a:pt x="883429" y="246022"/>
                  </a:lnTo>
                  <a:lnTo>
                    <a:pt x="867241" y="219377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34690" y="2406607"/>
            <a:ext cx="1662007" cy="27736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733" b="1" spc="-50" dirty="0">
                <a:solidFill>
                  <a:srgbClr val="001E6E"/>
                </a:solidFill>
                <a:latin typeface="Tahoma"/>
                <a:cs typeface="Tahoma"/>
              </a:rPr>
              <a:t>abesgarden.org</a:t>
            </a:r>
            <a:endParaRPr sz="1733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0" name="object 10"/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34690" y="3430227"/>
            <a:ext cx="4946650" cy="27736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733" b="1" spc="-43" dirty="0">
                <a:solidFill>
                  <a:srgbClr val="001E6E"/>
                </a:solidFill>
                <a:latin typeface="Tahoma"/>
                <a:cs typeface="Tahoma"/>
              </a:rPr>
              <a:t>abesgarden.org/education-</a:t>
            </a:r>
            <a:r>
              <a:rPr sz="1733" b="1" spc="-23" dirty="0">
                <a:solidFill>
                  <a:srgbClr val="001E6E"/>
                </a:solidFill>
                <a:latin typeface="Tahoma"/>
                <a:cs typeface="Tahoma"/>
              </a:rPr>
              <a:t>advisory-</a:t>
            </a:r>
            <a:r>
              <a:rPr sz="1733" b="1" spc="-20" dirty="0">
                <a:solidFill>
                  <a:srgbClr val="001E6E"/>
                </a:solidFill>
                <a:latin typeface="Tahoma"/>
                <a:cs typeface="Tahoma"/>
              </a:rPr>
              <a:t>services/</a:t>
            </a:r>
            <a:endParaRPr sz="1733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1524000"/>
            <a:ext cx="10820400" cy="4019550"/>
            <a:chOff x="1028700" y="2286000"/>
            <a:chExt cx="16230600" cy="6029325"/>
          </a:xfrm>
        </p:grpSpPr>
        <p:sp>
          <p:nvSpPr>
            <p:cNvPr id="3" name="object 3"/>
            <p:cNvSpPr/>
            <p:nvPr/>
          </p:nvSpPr>
          <p:spPr>
            <a:xfrm>
              <a:off x="1028700" y="2286000"/>
              <a:ext cx="16230600" cy="6029325"/>
            </a:xfrm>
            <a:custGeom>
              <a:avLst/>
              <a:gdLst/>
              <a:ahLst/>
              <a:cxnLst/>
              <a:rect l="l" t="t" r="r" b="b"/>
              <a:pathLst>
                <a:path w="16230600" h="6029325">
                  <a:moveTo>
                    <a:pt x="16230600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16230600" y="60293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9058275" y="2867025"/>
              <a:ext cx="0" cy="5086350"/>
            </a:xfrm>
            <a:custGeom>
              <a:avLst/>
              <a:gdLst/>
              <a:ahLst/>
              <a:cxnLst/>
              <a:rect l="l" t="t" r="r" b="b"/>
              <a:pathLst>
                <a:path h="5086350">
                  <a:moveTo>
                    <a:pt x="0" y="50863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EBB41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52897" y="2571115"/>
            <a:ext cx="4332393" cy="2496880"/>
          </a:xfrm>
          <a:prstGeom prst="rect">
            <a:avLst/>
          </a:prstGeom>
        </p:spPr>
        <p:txBody>
          <a:bodyPr vert="horz" wrap="square" lIns="0" tIns="4233" rIns="0" bIns="0" rtlCol="0">
            <a:spAutoFit/>
          </a:bodyPr>
          <a:lstStyle/>
          <a:p>
            <a:pPr marL="8467" marR="3387">
              <a:lnSpc>
                <a:spcPct val="101699"/>
              </a:lnSpc>
              <a:spcBef>
                <a:spcPts val="33"/>
              </a:spcBef>
            </a:pP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seeds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Abe’s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Garden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sz="1600" spc="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planted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when 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founder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3" dirty="0">
                <a:solidFill>
                  <a:srgbClr val="FFFFFF"/>
                </a:solidFill>
                <a:latin typeface="Tahoma"/>
                <a:cs typeface="Tahoma"/>
              </a:rPr>
              <a:t>Michael</a:t>
            </a:r>
            <a:r>
              <a:rPr sz="1600" spc="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Shmerling’s</a:t>
            </a:r>
            <a:endParaRPr sz="1600" dirty="0">
              <a:latin typeface="Tahoma"/>
              <a:cs typeface="Tahoma"/>
            </a:endParaRPr>
          </a:p>
          <a:p>
            <a:pPr marL="8467" marR="36831">
              <a:lnSpc>
                <a:spcPts val="1953"/>
              </a:lnSpc>
              <a:spcBef>
                <a:spcPts val="20"/>
              </a:spcBef>
            </a:pP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father,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Abram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C.</a:t>
            </a:r>
            <a:r>
              <a:rPr sz="1600" spc="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“Abe”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Shmerling,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ahoma"/>
                <a:cs typeface="Tahoma"/>
              </a:rPr>
              <a:t>MD,</a:t>
            </a:r>
            <a:r>
              <a:rPr sz="1600" spc="9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7" dirty="0">
                <a:solidFill>
                  <a:srgbClr val="FFFFFF"/>
                </a:solidFill>
                <a:latin typeface="Tahoma"/>
                <a:cs typeface="Tahoma"/>
              </a:rPr>
              <a:t>was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diagnosed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Alzheimer’s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3" dirty="0">
                <a:solidFill>
                  <a:srgbClr val="FFFFFF"/>
                </a:solidFill>
                <a:latin typeface="Tahoma"/>
                <a:cs typeface="Tahoma"/>
              </a:rPr>
              <a:t>disease.</a:t>
            </a:r>
            <a:r>
              <a:rPr sz="1600" spc="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Dealing</a:t>
            </a:r>
            <a:endParaRPr sz="1600" dirty="0">
              <a:latin typeface="Tahoma"/>
              <a:cs typeface="Tahoma"/>
            </a:endParaRPr>
          </a:p>
          <a:p>
            <a:pPr marL="8467" marR="8044">
              <a:lnSpc>
                <a:spcPts val="1900"/>
              </a:lnSpc>
              <a:spcBef>
                <a:spcPts val="40"/>
              </a:spcBef>
            </a:pP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600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firsthand,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3" dirty="0">
                <a:solidFill>
                  <a:srgbClr val="FFFFFF"/>
                </a:solidFill>
                <a:latin typeface="Tahoma"/>
                <a:cs typeface="Tahoma"/>
              </a:rPr>
              <a:t>Michael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7" dirty="0">
                <a:solidFill>
                  <a:srgbClr val="FFFFFF"/>
                </a:solidFill>
                <a:latin typeface="Tahoma"/>
                <a:cs typeface="Tahoma"/>
              </a:rPr>
              <a:t>his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family</a:t>
            </a:r>
            <a:r>
              <a:rPr sz="1600" spc="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experienced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 limited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availability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1600" dirty="0">
              <a:latin typeface="Tahoma"/>
              <a:cs typeface="Tahoma"/>
            </a:endParaRPr>
          </a:p>
          <a:p>
            <a:pPr marL="8467" marR="238349">
              <a:lnSpc>
                <a:spcPts val="1953"/>
              </a:lnSpc>
              <a:spcBef>
                <a:spcPts val="10"/>
              </a:spcBef>
            </a:pP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quality</a:t>
            </a:r>
            <a:r>
              <a:rPr sz="1600" spc="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dedicated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3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rapidly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growing</a:t>
            </a:r>
            <a:r>
              <a:rPr sz="1600" spc="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population</a:t>
            </a:r>
            <a:r>
              <a:rPr sz="1600" spc="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4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older</a:t>
            </a:r>
            <a:r>
              <a:rPr sz="1600" spc="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adults</a:t>
            </a:r>
            <a:endParaRPr sz="1600" dirty="0">
              <a:latin typeface="Tahoma"/>
              <a:cs typeface="Tahoma"/>
            </a:endParaRPr>
          </a:p>
          <a:p>
            <a:pPr marL="8467">
              <a:lnSpc>
                <a:spcPts val="1830"/>
              </a:lnSpc>
            </a:pP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600" spc="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Alzheimer’s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7" dirty="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forms</a:t>
            </a:r>
            <a:r>
              <a:rPr sz="1600" spc="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1600" dirty="0">
              <a:latin typeface="Tahoma"/>
              <a:cs typeface="Tahoma"/>
            </a:endParaRPr>
          </a:p>
          <a:p>
            <a:pPr marL="8467">
              <a:spcBef>
                <a:spcPts val="33"/>
              </a:spcBef>
            </a:pP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dementia.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252897" y="1864655"/>
            <a:ext cx="2046393" cy="462028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2933" i="0" spc="-20" dirty="0">
                <a:solidFill>
                  <a:srgbClr val="FFDD00"/>
                </a:solidFill>
                <a:latin typeface="Tahoma"/>
                <a:cs typeface="Tahoma"/>
              </a:rPr>
              <a:t>Abe’s</a:t>
            </a:r>
            <a:r>
              <a:rPr sz="2933" i="0" spc="-18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2933" i="0" spc="-70" dirty="0">
                <a:solidFill>
                  <a:srgbClr val="FFDD00"/>
                </a:solidFill>
                <a:latin typeface="Tahoma"/>
                <a:cs typeface="Tahoma"/>
              </a:rPr>
              <a:t>Story</a:t>
            </a:r>
            <a:endParaRPr sz="2933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6220" y="1862201"/>
            <a:ext cx="4345093" cy="323458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 algn="just">
              <a:spcBef>
                <a:spcPts val="83"/>
              </a:spcBef>
            </a:pPr>
            <a:r>
              <a:rPr sz="2933" b="1" dirty="0">
                <a:solidFill>
                  <a:srgbClr val="FFDD00"/>
                </a:solidFill>
                <a:latin typeface="Tahoma"/>
                <a:cs typeface="Tahoma"/>
              </a:rPr>
              <a:t>Our</a:t>
            </a:r>
            <a:r>
              <a:rPr sz="2933" b="1" spc="-7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2933" b="1" spc="-7" dirty="0">
                <a:solidFill>
                  <a:srgbClr val="FFDD00"/>
                </a:solidFill>
                <a:latin typeface="Tahoma"/>
                <a:cs typeface="Tahoma"/>
              </a:rPr>
              <a:t>Mission</a:t>
            </a:r>
            <a:endParaRPr sz="2933" dirty="0">
              <a:latin typeface="Tahoma"/>
              <a:cs typeface="Tahoma"/>
            </a:endParaRPr>
          </a:p>
          <a:p>
            <a:pPr marL="8467" algn="just">
              <a:spcBef>
                <a:spcPts val="1530"/>
              </a:spcBef>
            </a:pP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long-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term</a:t>
            </a:r>
            <a:r>
              <a:rPr sz="1600" spc="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vision</a:t>
            </a:r>
            <a:r>
              <a:rPr sz="1600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Abe’s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Garden</a:t>
            </a:r>
            <a:endParaRPr sz="1600" dirty="0">
              <a:latin typeface="Tahoma"/>
              <a:cs typeface="Tahoma"/>
            </a:endParaRPr>
          </a:p>
          <a:p>
            <a:pPr marL="8467" algn="just">
              <a:lnSpc>
                <a:spcPts val="1910"/>
              </a:lnSpc>
              <a:spcBef>
                <a:spcPts val="30"/>
              </a:spcBef>
            </a:pPr>
            <a:r>
              <a:rPr sz="1600" spc="103" dirty="0">
                <a:solidFill>
                  <a:srgbClr val="FFFFFF"/>
                </a:solidFill>
                <a:latin typeface="Tahoma"/>
                <a:cs typeface="Tahoma"/>
              </a:rPr>
              <a:t>Memory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Support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7" dirty="0">
                <a:solidFill>
                  <a:srgbClr val="FFFFFF"/>
                </a:solidFill>
                <a:latin typeface="Tahoma"/>
                <a:cs typeface="Tahoma"/>
              </a:rPr>
              <a:t>always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1600" dirty="0">
              <a:latin typeface="Tahoma"/>
              <a:cs typeface="Tahoma"/>
            </a:endParaRPr>
          </a:p>
          <a:p>
            <a:pPr marL="8467" marR="14394" algn="just">
              <a:lnSpc>
                <a:spcPts val="1953"/>
              </a:lnSpc>
              <a:spcBef>
                <a:spcPts val="30"/>
              </a:spcBef>
            </a:pP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enhance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lives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cognitive</a:t>
            </a:r>
            <a:r>
              <a:rPr sz="1600" spc="57" dirty="0">
                <a:solidFill>
                  <a:srgbClr val="FFFFFF"/>
                </a:solidFill>
                <a:latin typeface="Tahoma"/>
                <a:cs typeface="Tahoma"/>
              </a:rPr>
              <a:t> health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7" dirty="0">
                <a:solidFill>
                  <a:srgbClr val="FFFFFF"/>
                </a:solidFill>
                <a:latin typeface="Tahoma"/>
                <a:cs typeface="Tahoma"/>
              </a:rPr>
              <a:t>all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seniors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1600" spc="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those</a:t>
            </a:r>
            <a:r>
              <a:rPr sz="1600" spc="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living</a:t>
            </a:r>
            <a:r>
              <a:rPr sz="1600" spc="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cognitive </a:t>
            </a:r>
            <a:r>
              <a:rPr sz="1600" spc="33" dirty="0">
                <a:solidFill>
                  <a:srgbClr val="FFFFFF"/>
                </a:solidFill>
                <a:latin typeface="Tahoma"/>
                <a:cs typeface="Tahoma"/>
              </a:rPr>
              <a:t>challenges.</a:t>
            </a:r>
            <a:endParaRPr sz="1600" dirty="0">
              <a:latin typeface="Tahoma"/>
              <a:cs typeface="Tahoma"/>
            </a:endParaRPr>
          </a:p>
          <a:p>
            <a:pPr marL="8467">
              <a:spcBef>
                <a:spcPts val="710"/>
              </a:spcBef>
            </a:pPr>
            <a:r>
              <a:rPr sz="1600" spc="47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better 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reflect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vision</a:t>
            </a:r>
            <a:r>
              <a:rPr sz="1600" spc="9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7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600" spc="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Tahoma"/>
                <a:cs typeface="Tahoma"/>
              </a:rPr>
              <a:t>future</a:t>
            </a:r>
            <a:endParaRPr sz="1600" dirty="0">
              <a:latin typeface="Tahoma"/>
              <a:cs typeface="Tahoma"/>
            </a:endParaRPr>
          </a:p>
          <a:p>
            <a:pPr marL="8467">
              <a:spcBef>
                <a:spcPts val="30"/>
              </a:spcBef>
            </a:pP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6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600" spc="8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3" dirty="0">
                <a:solidFill>
                  <a:srgbClr val="FFFFFF"/>
                </a:solidFill>
                <a:latin typeface="Tahoma"/>
                <a:cs typeface="Tahoma"/>
              </a:rPr>
              <a:t>mission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600" spc="7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evolved:</a:t>
            </a:r>
            <a:endParaRPr sz="1600" dirty="0">
              <a:latin typeface="Tahoma"/>
              <a:cs typeface="Tahoma"/>
            </a:endParaRPr>
          </a:p>
          <a:p>
            <a:pPr marL="8467" marR="3387">
              <a:lnSpc>
                <a:spcPct val="100299"/>
              </a:lnSpc>
              <a:spcBef>
                <a:spcPts val="27"/>
              </a:spcBef>
            </a:pP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To</a:t>
            </a:r>
            <a:r>
              <a:rPr sz="1600" b="1" spc="-4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37" dirty="0">
                <a:solidFill>
                  <a:srgbClr val="FFDD00"/>
                </a:solidFill>
                <a:latin typeface="Tahoma"/>
                <a:cs typeface="Tahoma"/>
              </a:rPr>
              <a:t>establish</a:t>
            </a:r>
            <a:r>
              <a:rPr sz="1600" b="1" spc="-3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a</a:t>
            </a:r>
            <a:r>
              <a:rPr sz="1600" b="1" spc="-4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27" dirty="0">
                <a:solidFill>
                  <a:srgbClr val="FFDD00"/>
                </a:solidFill>
                <a:latin typeface="Tahoma"/>
                <a:cs typeface="Tahoma"/>
              </a:rPr>
              <a:t>replicable</a:t>
            </a:r>
            <a:r>
              <a:rPr sz="1600" b="1" spc="-7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33" dirty="0">
                <a:solidFill>
                  <a:srgbClr val="FFDD00"/>
                </a:solidFill>
                <a:latin typeface="Tahoma"/>
                <a:cs typeface="Tahoma"/>
              </a:rPr>
              <a:t>model</a:t>
            </a:r>
            <a:r>
              <a:rPr sz="1600" b="1" spc="-27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for</a:t>
            </a:r>
            <a:r>
              <a:rPr sz="1600" b="1" spc="-2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7" dirty="0">
                <a:solidFill>
                  <a:srgbClr val="FFDD00"/>
                </a:solidFill>
                <a:latin typeface="Tahoma"/>
                <a:cs typeface="Tahoma"/>
              </a:rPr>
              <a:t>senior </a:t>
            </a: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life</a:t>
            </a:r>
            <a:r>
              <a:rPr sz="1600" b="1" spc="-5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37" dirty="0">
                <a:solidFill>
                  <a:srgbClr val="FFDD00"/>
                </a:solidFill>
                <a:latin typeface="Tahoma"/>
                <a:cs typeface="Tahoma"/>
              </a:rPr>
              <a:t>that</a:t>
            </a:r>
            <a:r>
              <a:rPr sz="1600" b="1" spc="-8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is</a:t>
            </a:r>
            <a:r>
              <a:rPr sz="1600" b="1" spc="-4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DD00"/>
                </a:solidFill>
                <a:latin typeface="Tahoma"/>
                <a:cs typeface="Tahoma"/>
              </a:rPr>
              <a:t>focused</a:t>
            </a:r>
            <a:r>
              <a:rPr sz="1600" b="1" spc="-5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DD00"/>
                </a:solidFill>
                <a:latin typeface="Tahoma"/>
                <a:cs typeface="Tahoma"/>
              </a:rPr>
              <a:t>on</a:t>
            </a:r>
            <a:r>
              <a:rPr sz="1600" b="1" spc="-43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27" dirty="0">
                <a:solidFill>
                  <a:srgbClr val="FFDD00"/>
                </a:solidFill>
                <a:latin typeface="Tahoma"/>
                <a:cs typeface="Tahoma"/>
              </a:rPr>
              <a:t>brain</a:t>
            </a:r>
            <a:r>
              <a:rPr sz="1600" b="1" spc="-47" dirty="0">
                <a:solidFill>
                  <a:srgbClr val="FFDD00"/>
                </a:solidFill>
                <a:latin typeface="Tahoma"/>
                <a:cs typeface="Tahoma"/>
              </a:rPr>
              <a:t> health,</a:t>
            </a:r>
            <a:r>
              <a:rPr sz="1600" b="1" spc="-6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37" dirty="0">
                <a:solidFill>
                  <a:srgbClr val="FFDD00"/>
                </a:solidFill>
                <a:latin typeface="Tahoma"/>
                <a:cs typeface="Tahoma"/>
              </a:rPr>
              <a:t>wellness </a:t>
            </a:r>
            <a:r>
              <a:rPr sz="1600" b="1" spc="-40" dirty="0">
                <a:solidFill>
                  <a:srgbClr val="FFDD00"/>
                </a:solidFill>
                <a:latin typeface="Tahoma"/>
                <a:cs typeface="Tahoma"/>
              </a:rPr>
              <a:t>and</a:t>
            </a:r>
            <a:r>
              <a:rPr sz="1600" b="1" spc="-70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23" dirty="0">
                <a:solidFill>
                  <a:srgbClr val="FFDD00"/>
                </a:solidFill>
                <a:latin typeface="Tahoma"/>
                <a:cs typeface="Tahoma"/>
              </a:rPr>
              <a:t>purposeful</a:t>
            </a:r>
            <a:r>
              <a:rPr sz="1600" b="1" spc="-57" dirty="0">
                <a:solidFill>
                  <a:srgbClr val="FFDD00"/>
                </a:solidFill>
                <a:latin typeface="Tahoma"/>
                <a:cs typeface="Tahoma"/>
              </a:rPr>
              <a:t> </a:t>
            </a:r>
            <a:r>
              <a:rPr sz="1600" b="1" spc="-7" dirty="0">
                <a:solidFill>
                  <a:srgbClr val="FFDD00"/>
                </a:solidFill>
                <a:latin typeface="Tahoma"/>
                <a:cs typeface="Tahoma"/>
              </a:rPr>
              <a:t>living.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38" y="0"/>
            <a:ext cx="2513961" cy="8013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27084" cy="84511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1" name="object 11"/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2436" y="509984"/>
            <a:ext cx="2816181" cy="776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32256" y="1413570"/>
            <a:ext cx="6206067" cy="372811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195590" marR="63080" indent="-187123">
              <a:lnSpc>
                <a:spcPct val="115500"/>
              </a:lnSpc>
              <a:spcBef>
                <a:spcPts val="63"/>
              </a:spcBef>
              <a:buFont typeface="Arial"/>
              <a:buChar char="•"/>
              <a:tabLst>
                <a:tab pos="195590" algn="l"/>
              </a:tabLst>
            </a:pPr>
            <a:r>
              <a:rPr sz="1733" dirty="0">
                <a:latin typeface="Tahoma"/>
                <a:cs typeface="Tahoma"/>
              </a:rPr>
              <a:t>Founded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in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spc="53" dirty="0">
                <a:latin typeface="Tahoma"/>
                <a:cs typeface="Tahoma"/>
              </a:rPr>
              <a:t>1992</a:t>
            </a:r>
            <a:r>
              <a:rPr sz="1733" spc="-5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to</a:t>
            </a:r>
            <a:r>
              <a:rPr sz="1733" spc="-2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provide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innovative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spc="-13" dirty="0">
                <a:latin typeface="Tahoma"/>
                <a:cs typeface="Tahoma"/>
              </a:rPr>
              <a:t>care</a:t>
            </a:r>
            <a:r>
              <a:rPr sz="1733" spc="-63" dirty="0">
                <a:latin typeface="Tahoma"/>
                <a:cs typeface="Tahoma"/>
              </a:rPr>
              <a:t> </a:t>
            </a:r>
            <a:r>
              <a:rPr sz="1733" spc="37" dirty="0">
                <a:latin typeface="Tahoma"/>
                <a:cs typeface="Tahoma"/>
              </a:rPr>
              <a:t>for</a:t>
            </a:r>
            <a:r>
              <a:rPr sz="1733" spc="-1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people</a:t>
            </a:r>
            <a:r>
              <a:rPr sz="1733" spc="-57" dirty="0">
                <a:latin typeface="Tahoma"/>
                <a:cs typeface="Tahoma"/>
              </a:rPr>
              <a:t> </a:t>
            </a:r>
            <a:r>
              <a:rPr sz="1733" spc="20" dirty="0">
                <a:latin typeface="Tahoma"/>
                <a:cs typeface="Tahoma"/>
              </a:rPr>
              <a:t>with </a:t>
            </a:r>
            <a:r>
              <a:rPr sz="1733" dirty="0">
                <a:latin typeface="Tahoma"/>
                <a:cs typeface="Tahoma"/>
              </a:rPr>
              <a:t>Alzheimer's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-23" dirty="0">
                <a:latin typeface="Tahoma"/>
                <a:cs typeface="Tahoma"/>
              </a:rPr>
              <a:t>and</a:t>
            </a:r>
            <a:r>
              <a:rPr sz="1733" spc="-7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other</a:t>
            </a:r>
            <a:r>
              <a:rPr sz="1733" spc="-30" dirty="0">
                <a:latin typeface="Tahoma"/>
                <a:cs typeface="Tahoma"/>
              </a:rPr>
              <a:t> </a:t>
            </a:r>
            <a:r>
              <a:rPr sz="1733" spc="-13" dirty="0">
                <a:latin typeface="Tahoma"/>
                <a:cs typeface="Tahoma"/>
              </a:rPr>
              <a:t>dementias</a:t>
            </a:r>
            <a:r>
              <a:rPr sz="1733" spc="-10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in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senior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living</a:t>
            </a:r>
            <a:r>
              <a:rPr sz="1733" spc="-50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communities.</a:t>
            </a:r>
            <a:endParaRPr sz="1733" dirty="0">
              <a:latin typeface="Tahoma"/>
              <a:cs typeface="Tahoma"/>
            </a:endParaRPr>
          </a:p>
          <a:p>
            <a:pPr marL="195166" indent="-186699">
              <a:spcBef>
                <a:spcPts val="1610"/>
              </a:spcBef>
              <a:buFont typeface="Arial"/>
              <a:buChar char="•"/>
              <a:tabLst>
                <a:tab pos="195166" algn="l"/>
              </a:tabLst>
            </a:pPr>
            <a:r>
              <a:rPr sz="1733" dirty="0">
                <a:latin typeface="Tahoma"/>
                <a:cs typeface="Tahoma"/>
              </a:rPr>
              <a:t>Backed</a:t>
            </a:r>
            <a:r>
              <a:rPr sz="1733" spc="-100" dirty="0">
                <a:latin typeface="Tahoma"/>
                <a:cs typeface="Tahoma"/>
              </a:rPr>
              <a:t> </a:t>
            </a:r>
            <a:r>
              <a:rPr sz="1733" spc="37" dirty="0">
                <a:latin typeface="Tahoma"/>
                <a:cs typeface="Tahoma"/>
              </a:rPr>
              <a:t>by</a:t>
            </a:r>
            <a:r>
              <a:rPr sz="1733" spc="-123" dirty="0">
                <a:latin typeface="Tahoma"/>
                <a:cs typeface="Tahoma"/>
              </a:rPr>
              <a:t> </a:t>
            </a:r>
            <a:r>
              <a:rPr lang="en-US" sz="1733" spc="50" dirty="0">
                <a:latin typeface="Tahoma"/>
                <a:cs typeface="Tahoma"/>
              </a:rPr>
              <a:t>30+</a:t>
            </a:r>
            <a:r>
              <a:rPr sz="1733" spc="-83" dirty="0">
                <a:latin typeface="Tahoma"/>
                <a:cs typeface="Tahoma"/>
              </a:rPr>
              <a:t> </a:t>
            </a:r>
            <a:r>
              <a:rPr sz="1733" spc="-13" dirty="0">
                <a:latin typeface="Tahoma"/>
                <a:cs typeface="Tahoma"/>
              </a:rPr>
              <a:t>years</a:t>
            </a:r>
            <a:r>
              <a:rPr sz="1733" spc="-76" dirty="0">
                <a:latin typeface="Tahoma"/>
                <a:cs typeface="Tahoma"/>
              </a:rPr>
              <a:t> </a:t>
            </a:r>
            <a:r>
              <a:rPr sz="1733" spc="57" dirty="0">
                <a:latin typeface="Tahoma"/>
                <a:cs typeface="Tahoma"/>
              </a:rPr>
              <a:t>of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research</a:t>
            </a:r>
            <a:r>
              <a:rPr sz="1733" spc="-97" dirty="0">
                <a:latin typeface="Tahoma"/>
                <a:cs typeface="Tahoma"/>
              </a:rPr>
              <a:t> </a:t>
            </a:r>
            <a:r>
              <a:rPr sz="1733" spc="-23" dirty="0">
                <a:latin typeface="Tahoma"/>
                <a:cs typeface="Tahoma"/>
              </a:rPr>
              <a:t>and</a:t>
            </a:r>
            <a:r>
              <a:rPr sz="1733" spc="-9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field</a:t>
            </a:r>
            <a:r>
              <a:rPr sz="1733" spc="-50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testing</a:t>
            </a:r>
            <a:endParaRPr sz="1733" dirty="0">
              <a:latin typeface="Tahoma"/>
              <a:cs typeface="Tahoma"/>
            </a:endParaRPr>
          </a:p>
          <a:p>
            <a:pPr marL="195166" indent="-186699">
              <a:spcBef>
                <a:spcPts val="1627"/>
              </a:spcBef>
              <a:buFont typeface="Arial"/>
              <a:buChar char="•"/>
              <a:tabLst>
                <a:tab pos="195166" algn="l"/>
              </a:tabLst>
            </a:pPr>
            <a:r>
              <a:rPr sz="1733" spc="133" dirty="0">
                <a:latin typeface="Tahoma"/>
                <a:cs typeface="Tahoma"/>
              </a:rPr>
              <a:t>A</a:t>
            </a:r>
            <a:r>
              <a:rPr sz="1733" spc="-8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recognized</a:t>
            </a:r>
            <a:r>
              <a:rPr sz="1733" spc="-7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leader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in</a:t>
            </a:r>
            <a:r>
              <a:rPr sz="1733" spc="-7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its</a:t>
            </a:r>
            <a:r>
              <a:rPr sz="1733" spc="-10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field</a:t>
            </a:r>
            <a:r>
              <a:rPr sz="1733" spc="-2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for</a:t>
            </a:r>
            <a:r>
              <a:rPr sz="1733" spc="-3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over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three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decades</a:t>
            </a:r>
            <a:endParaRPr sz="1733" dirty="0">
              <a:latin typeface="Tahoma"/>
              <a:cs typeface="Tahoma"/>
            </a:endParaRPr>
          </a:p>
          <a:p>
            <a:pPr marL="195590" marR="3387" indent="-187123">
              <a:lnSpc>
                <a:spcPct val="115500"/>
              </a:lnSpc>
              <a:spcBef>
                <a:spcPts val="1303"/>
              </a:spcBef>
              <a:buFont typeface="Arial"/>
              <a:buChar char="•"/>
              <a:tabLst>
                <a:tab pos="195590" algn="l"/>
              </a:tabLst>
            </a:pPr>
            <a:r>
              <a:rPr sz="1733" dirty="0">
                <a:latin typeface="Tahoma"/>
                <a:cs typeface="Tahoma"/>
              </a:rPr>
              <a:t>Hearthstone's</a:t>
            </a:r>
            <a:r>
              <a:rPr sz="1733" spc="-2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partner</a:t>
            </a:r>
            <a:r>
              <a:rPr sz="1733" spc="-50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organizations</a:t>
            </a:r>
            <a:r>
              <a:rPr sz="1733" spc="-1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receive</a:t>
            </a:r>
            <a:r>
              <a:rPr sz="1733" spc="-4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cutting-</a:t>
            </a:r>
            <a:r>
              <a:rPr sz="1733" spc="-13" dirty="0">
                <a:latin typeface="Tahoma"/>
                <a:cs typeface="Tahoma"/>
              </a:rPr>
              <a:t>edge </a:t>
            </a:r>
            <a:r>
              <a:rPr sz="1733" dirty="0">
                <a:latin typeface="Tahoma"/>
                <a:cs typeface="Tahoma"/>
              </a:rPr>
              <a:t>training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that</a:t>
            </a:r>
            <a:r>
              <a:rPr sz="1733" spc="-76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allows</a:t>
            </a:r>
            <a:r>
              <a:rPr sz="1733" spc="-5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them</a:t>
            </a:r>
            <a:r>
              <a:rPr sz="1733" spc="-4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to</a:t>
            </a:r>
            <a:r>
              <a:rPr sz="1733" spc="-3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provide</a:t>
            </a:r>
            <a:r>
              <a:rPr sz="1733" spc="-7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excellent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spc="-33" dirty="0">
                <a:latin typeface="Tahoma"/>
                <a:cs typeface="Tahoma"/>
              </a:rPr>
              <a:t>care,</a:t>
            </a:r>
            <a:r>
              <a:rPr sz="1733" spc="-100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well-</a:t>
            </a:r>
            <a:r>
              <a:rPr sz="1733" spc="-7" dirty="0">
                <a:latin typeface="Tahoma"/>
                <a:cs typeface="Tahoma"/>
              </a:rPr>
              <a:t>being, and</a:t>
            </a:r>
            <a:r>
              <a:rPr sz="1733" spc="-76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quality</a:t>
            </a:r>
            <a:r>
              <a:rPr sz="1733" spc="-100" dirty="0">
                <a:latin typeface="Tahoma"/>
                <a:cs typeface="Tahoma"/>
              </a:rPr>
              <a:t> </a:t>
            </a:r>
            <a:r>
              <a:rPr sz="1733" spc="57" dirty="0">
                <a:latin typeface="Tahoma"/>
                <a:cs typeface="Tahoma"/>
              </a:rPr>
              <a:t>of</a:t>
            </a:r>
            <a:r>
              <a:rPr sz="1733" spc="-5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life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to</a:t>
            </a:r>
            <a:r>
              <a:rPr sz="1733" spc="-3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people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spc="33" dirty="0">
                <a:latin typeface="Tahoma"/>
                <a:cs typeface="Tahoma"/>
              </a:rPr>
              <a:t>with</a:t>
            </a:r>
            <a:r>
              <a:rPr sz="1733" spc="-73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cognitive</a:t>
            </a:r>
            <a:r>
              <a:rPr sz="1733" spc="-70" dirty="0">
                <a:latin typeface="Tahoma"/>
                <a:cs typeface="Tahoma"/>
              </a:rPr>
              <a:t> </a:t>
            </a:r>
            <a:r>
              <a:rPr sz="1733" spc="-7" dirty="0">
                <a:latin typeface="Tahoma"/>
                <a:cs typeface="Tahoma"/>
              </a:rPr>
              <a:t>challenges.</a:t>
            </a:r>
            <a:endParaRPr lang="en-US" sz="1733" spc="-7" dirty="0">
              <a:latin typeface="Tahoma"/>
              <a:cs typeface="Tahoma"/>
            </a:endParaRPr>
          </a:p>
          <a:p>
            <a:pPr marL="195590" marR="3387" indent="-187123">
              <a:lnSpc>
                <a:spcPct val="115500"/>
              </a:lnSpc>
              <a:spcBef>
                <a:spcPts val="1303"/>
              </a:spcBef>
              <a:buFont typeface="Arial"/>
              <a:buChar char="•"/>
              <a:tabLst>
                <a:tab pos="195590" algn="l"/>
              </a:tabLst>
            </a:pPr>
            <a:r>
              <a:rPr lang="en-US" sz="1733" spc="-7" dirty="0">
                <a:latin typeface="Tahoma"/>
                <a:cs typeface="Tahoma"/>
              </a:rPr>
              <a:t>Abe’s Garden acquired the Hearthstone Institute in 2022 and implements all aspects throughout the community as well as all ancillary services. </a:t>
            </a:r>
            <a:endParaRPr sz="1733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7989" y="1"/>
            <a:ext cx="2614011" cy="8444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27084" cy="8882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469" y="1427724"/>
            <a:ext cx="3904055" cy="3699806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057227" y="292615"/>
            <a:ext cx="4076277" cy="477845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sz="3033" spc="-220" dirty="0"/>
              <a:t>The</a:t>
            </a:r>
            <a:r>
              <a:rPr sz="3033" spc="-187" dirty="0"/>
              <a:t> </a:t>
            </a:r>
            <a:r>
              <a:rPr sz="3033" spc="-147" dirty="0"/>
              <a:t>Hearthstone</a:t>
            </a:r>
            <a:r>
              <a:rPr sz="3033" spc="-227" dirty="0"/>
              <a:t> </a:t>
            </a:r>
            <a:r>
              <a:rPr sz="3033" spc="-136" dirty="0"/>
              <a:t>History</a:t>
            </a:r>
            <a:endParaRPr sz="3033" dirty="0"/>
          </a:p>
        </p:txBody>
      </p:sp>
      <p:grpSp>
        <p:nvGrpSpPr>
          <p:cNvPr id="9" name="object 9"/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0" name="object 10"/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5822950"/>
            <a:ext cx="23876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2950" y="1212850"/>
            <a:ext cx="6070600" cy="4432300"/>
            <a:chOff x="8734425" y="1819275"/>
            <a:chExt cx="9105900" cy="6648450"/>
          </a:xfrm>
        </p:grpSpPr>
        <p:sp>
          <p:nvSpPr>
            <p:cNvPr id="3" name="object 3"/>
            <p:cNvSpPr/>
            <p:nvPr/>
          </p:nvSpPr>
          <p:spPr>
            <a:xfrm>
              <a:off x="8753475" y="1838325"/>
              <a:ext cx="9067800" cy="6610350"/>
            </a:xfrm>
            <a:custGeom>
              <a:avLst/>
              <a:gdLst/>
              <a:ahLst/>
              <a:cxnLst/>
              <a:rect l="l" t="t" r="r" b="b"/>
              <a:pathLst>
                <a:path w="9067800" h="6610350">
                  <a:moveTo>
                    <a:pt x="9067800" y="0"/>
                  </a:moveTo>
                  <a:lnTo>
                    <a:pt x="0" y="0"/>
                  </a:lnTo>
                  <a:lnTo>
                    <a:pt x="0" y="6610350"/>
                  </a:lnTo>
                  <a:lnTo>
                    <a:pt x="9067800" y="6610350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8753475" y="1838325"/>
              <a:ext cx="9067800" cy="6610350"/>
            </a:xfrm>
            <a:custGeom>
              <a:avLst/>
              <a:gdLst/>
              <a:ahLst/>
              <a:cxnLst/>
              <a:rect l="l" t="t" r="r" b="b"/>
              <a:pathLst>
                <a:path w="9067800" h="6610350">
                  <a:moveTo>
                    <a:pt x="0" y="6610350"/>
                  </a:moveTo>
                  <a:lnTo>
                    <a:pt x="9067800" y="6610350"/>
                  </a:lnTo>
                  <a:lnTo>
                    <a:pt x="9067800" y="0"/>
                  </a:lnTo>
                  <a:lnTo>
                    <a:pt x="0" y="0"/>
                  </a:lnTo>
                  <a:lnTo>
                    <a:pt x="0" y="6610350"/>
                  </a:lnTo>
                  <a:close/>
                </a:path>
              </a:pathLst>
            </a:custGeom>
            <a:ln w="38100">
              <a:solidFill>
                <a:srgbClr val="001E6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9715157" y="3455860"/>
              <a:ext cx="7022465" cy="3584575"/>
            </a:xfrm>
            <a:custGeom>
              <a:avLst/>
              <a:gdLst/>
              <a:ahLst/>
              <a:cxnLst/>
              <a:rect l="l" t="t" r="r" b="b"/>
              <a:pathLst>
                <a:path w="7022465" h="3584575">
                  <a:moveTo>
                    <a:pt x="1838413" y="2350681"/>
                  </a:moveTo>
                  <a:lnTo>
                    <a:pt x="1444993" y="2350681"/>
                  </a:lnTo>
                  <a:lnTo>
                    <a:pt x="1444993" y="1968"/>
                  </a:lnTo>
                  <a:lnTo>
                    <a:pt x="393420" y="1968"/>
                  </a:lnTo>
                  <a:lnTo>
                    <a:pt x="393420" y="2350681"/>
                  </a:lnTo>
                  <a:lnTo>
                    <a:pt x="0" y="2350681"/>
                  </a:lnTo>
                  <a:lnTo>
                    <a:pt x="919200" y="3584194"/>
                  </a:lnTo>
                  <a:lnTo>
                    <a:pt x="1838413" y="2350681"/>
                  </a:lnTo>
                  <a:close/>
                </a:path>
                <a:path w="7022465" h="3584575">
                  <a:moveTo>
                    <a:pt x="4401553" y="2144750"/>
                  </a:moveTo>
                  <a:lnTo>
                    <a:pt x="4042422" y="2144750"/>
                  </a:lnTo>
                  <a:lnTo>
                    <a:pt x="4042422" y="1117"/>
                  </a:lnTo>
                  <a:lnTo>
                    <a:pt x="3082493" y="1104"/>
                  </a:lnTo>
                  <a:lnTo>
                    <a:pt x="3082493" y="2144750"/>
                  </a:lnTo>
                  <a:lnTo>
                    <a:pt x="2723337" y="2144750"/>
                  </a:lnTo>
                  <a:lnTo>
                    <a:pt x="3562451" y="3270554"/>
                  </a:lnTo>
                  <a:lnTo>
                    <a:pt x="4401553" y="2144750"/>
                  </a:lnTo>
                  <a:close/>
                </a:path>
                <a:path w="7022465" h="3584575">
                  <a:moveTo>
                    <a:pt x="7022008" y="1876463"/>
                  </a:moveTo>
                  <a:lnTo>
                    <a:pt x="6707264" y="1876463"/>
                  </a:lnTo>
                  <a:lnTo>
                    <a:pt x="6707264" y="0"/>
                  </a:lnTo>
                  <a:lnTo>
                    <a:pt x="5865977" y="0"/>
                  </a:lnTo>
                  <a:lnTo>
                    <a:pt x="5865977" y="1876463"/>
                  </a:lnTo>
                  <a:lnTo>
                    <a:pt x="5551233" y="1876463"/>
                  </a:lnTo>
                  <a:lnTo>
                    <a:pt x="6286614" y="2861957"/>
                  </a:lnTo>
                  <a:lnTo>
                    <a:pt x="7022008" y="1876463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77050" y="3944154"/>
            <a:ext cx="510117" cy="3317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2100" b="1" spc="-17" dirty="0">
                <a:solidFill>
                  <a:srgbClr val="FFFFFF"/>
                </a:solidFill>
                <a:latin typeface="Trebuchet MS"/>
                <a:cs typeface="Trebuchet MS"/>
              </a:rPr>
              <a:t>42%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6190234" y="1743108"/>
            <a:ext cx="2282190" cy="378309"/>
          </a:xfrm>
          <a:prstGeom prst="rect">
            <a:avLst/>
          </a:prstGeom>
        </p:spPr>
        <p:txBody>
          <a:bodyPr vert="horz" wrap="square" lIns="0" tIns="889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sz="2400" spc="-57" dirty="0">
                <a:latin typeface="Trebuchet MS"/>
                <a:cs typeface="Trebuchet MS"/>
              </a:rPr>
              <a:t>The</a:t>
            </a:r>
            <a:r>
              <a:rPr sz="2400" spc="-136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I’m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Still</a:t>
            </a:r>
            <a:r>
              <a:rPr sz="2400" spc="-83" dirty="0">
                <a:latin typeface="Trebuchet MS"/>
                <a:cs typeface="Trebuchet MS"/>
              </a:rPr>
              <a:t> </a:t>
            </a:r>
            <a:r>
              <a:rPr sz="2400" spc="-33" dirty="0">
                <a:latin typeface="Trebuchet MS"/>
                <a:cs typeface="Trebuchet MS"/>
              </a:rPr>
              <a:t>Here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8070" y="1740492"/>
            <a:ext cx="2861310" cy="3783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spcBef>
                <a:spcPts val="70"/>
              </a:spcBef>
            </a:pPr>
            <a:r>
              <a:rPr sz="2400" b="1" spc="-43" dirty="0">
                <a:solidFill>
                  <a:srgbClr val="001E6E"/>
                </a:solidFill>
                <a:latin typeface="Trebuchet MS"/>
                <a:cs typeface="Trebuchet MS"/>
              </a:rPr>
              <a:t>approach</a:t>
            </a:r>
            <a:r>
              <a:rPr sz="2400" b="1" spc="-136" dirty="0">
                <a:solidFill>
                  <a:srgbClr val="001E6E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001E6E"/>
                </a:solidFill>
                <a:latin typeface="Trebuchet MS"/>
                <a:cs typeface="Trebuchet MS"/>
              </a:rPr>
              <a:t>decreases: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8817" y="4750604"/>
            <a:ext cx="844127" cy="30814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>
              <a:spcBef>
                <a:spcPts val="83"/>
              </a:spcBef>
            </a:pPr>
            <a:r>
              <a:rPr sz="1933" b="1" spc="-43" dirty="0">
                <a:solidFill>
                  <a:srgbClr val="001E6E"/>
                </a:solidFill>
                <a:latin typeface="Trebuchet MS"/>
                <a:cs typeface="Trebuchet MS"/>
              </a:rPr>
              <a:t>Anxiety</a:t>
            </a:r>
            <a:endParaRPr sz="1933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5789" y="4640792"/>
            <a:ext cx="1265343" cy="30814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>
              <a:spcBef>
                <a:spcPts val="83"/>
              </a:spcBef>
            </a:pPr>
            <a:r>
              <a:rPr sz="1933" b="1" spc="-7" dirty="0">
                <a:solidFill>
                  <a:srgbClr val="001E6E"/>
                </a:solidFill>
                <a:latin typeface="Trebuchet MS"/>
                <a:cs typeface="Trebuchet MS"/>
              </a:rPr>
              <a:t>Depression</a:t>
            </a:r>
            <a:endParaRPr sz="1933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4184" y="4264872"/>
            <a:ext cx="1913890" cy="586485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353501" marR="3387" indent="-353924">
              <a:lnSpc>
                <a:spcPts val="2053"/>
              </a:lnSpc>
              <a:spcBef>
                <a:spcPts val="373"/>
              </a:spcBef>
            </a:pPr>
            <a:r>
              <a:rPr sz="1933" b="1" spc="-30" dirty="0">
                <a:solidFill>
                  <a:srgbClr val="001E6E"/>
                </a:solidFill>
                <a:latin typeface="Trebuchet MS"/>
                <a:cs typeface="Trebuchet MS"/>
              </a:rPr>
              <a:t>Neuropsychiatric </a:t>
            </a:r>
            <a:r>
              <a:rPr sz="1933" b="1" spc="-7" dirty="0">
                <a:solidFill>
                  <a:srgbClr val="001E6E"/>
                </a:solidFill>
                <a:latin typeface="Trebuchet MS"/>
                <a:cs typeface="Trebuchet MS"/>
              </a:rPr>
              <a:t>Symptoms</a:t>
            </a:r>
            <a:endParaRPr sz="1933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3404" y="3777361"/>
            <a:ext cx="509693" cy="3317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2100" b="1" spc="-17" dirty="0">
                <a:solidFill>
                  <a:srgbClr val="FFFFFF"/>
                </a:solidFill>
                <a:latin typeface="Trebuchet MS"/>
                <a:cs typeface="Trebuchet MS"/>
              </a:rPr>
              <a:t>41%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52524" y="3510238"/>
            <a:ext cx="510117" cy="3317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2100" b="1" spc="-17" dirty="0">
                <a:solidFill>
                  <a:srgbClr val="FFFFFF"/>
                </a:solidFill>
                <a:latin typeface="Trebuchet MS"/>
                <a:cs typeface="Trebuchet MS"/>
              </a:rPr>
              <a:t>32%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455325" y="1828370"/>
            <a:ext cx="184150" cy="182457"/>
            <a:chOff x="12682987" y="2742555"/>
            <a:chExt cx="276225" cy="27368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3268" y="2810935"/>
              <a:ext cx="95337" cy="1369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82987" y="2742555"/>
              <a:ext cx="276225" cy="273685"/>
            </a:xfrm>
            <a:custGeom>
              <a:avLst/>
              <a:gdLst/>
              <a:ahLst/>
              <a:cxnLst/>
              <a:rect l="l" t="t" r="r" b="b"/>
              <a:pathLst>
                <a:path w="276225" h="273685">
                  <a:moveTo>
                    <a:pt x="137953" y="0"/>
                  </a:moveTo>
                  <a:lnTo>
                    <a:pt x="94370" y="7012"/>
                  </a:lnTo>
                  <a:lnTo>
                    <a:pt x="56519" y="26456"/>
                  </a:lnTo>
                  <a:lnTo>
                    <a:pt x="26663" y="56083"/>
                  </a:lnTo>
                  <a:lnTo>
                    <a:pt x="7068" y="93644"/>
                  </a:lnTo>
                  <a:lnTo>
                    <a:pt x="0" y="136889"/>
                  </a:lnTo>
                  <a:lnTo>
                    <a:pt x="6876" y="178505"/>
                  </a:lnTo>
                  <a:lnTo>
                    <a:pt x="45244" y="239033"/>
                  </a:lnTo>
                  <a:lnTo>
                    <a:pt x="104711" y="269291"/>
                  </a:lnTo>
                  <a:lnTo>
                    <a:pt x="137960" y="273070"/>
                  </a:lnTo>
                  <a:lnTo>
                    <a:pt x="171153" y="269291"/>
                  </a:lnTo>
                  <a:lnTo>
                    <a:pt x="185873" y="263999"/>
                  </a:lnTo>
                  <a:lnTo>
                    <a:pt x="137954" y="263999"/>
                  </a:lnTo>
                  <a:lnTo>
                    <a:pt x="88116" y="253973"/>
                  </a:lnTo>
                  <a:lnTo>
                    <a:pt x="47415" y="226728"/>
                  </a:lnTo>
                  <a:lnTo>
                    <a:pt x="19958" y="186342"/>
                  </a:lnTo>
                  <a:lnTo>
                    <a:pt x="9854" y="136889"/>
                  </a:lnTo>
                  <a:lnTo>
                    <a:pt x="17246" y="95091"/>
                  </a:lnTo>
                  <a:lnTo>
                    <a:pt x="34173" y="61650"/>
                  </a:lnTo>
                  <a:lnTo>
                    <a:pt x="58518" y="36567"/>
                  </a:lnTo>
                  <a:lnTo>
                    <a:pt x="88165" y="19843"/>
                  </a:lnTo>
                  <a:lnTo>
                    <a:pt x="120999" y="11479"/>
                  </a:lnTo>
                  <a:lnTo>
                    <a:pt x="190231" y="11479"/>
                  </a:lnTo>
                  <a:lnTo>
                    <a:pt x="181534" y="7012"/>
                  </a:lnTo>
                  <a:lnTo>
                    <a:pt x="137953" y="0"/>
                  </a:lnTo>
                  <a:close/>
                </a:path>
                <a:path w="276225" h="273685">
                  <a:moveTo>
                    <a:pt x="190231" y="11479"/>
                  </a:moveTo>
                  <a:lnTo>
                    <a:pt x="154903" y="11479"/>
                  </a:lnTo>
                  <a:lnTo>
                    <a:pt x="187732" y="19843"/>
                  </a:lnTo>
                  <a:lnTo>
                    <a:pt x="217381" y="36567"/>
                  </a:lnTo>
                  <a:lnTo>
                    <a:pt x="241731" y="61650"/>
                  </a:lnTo>
                  <a:lnTo>
                    <a:pt x="258660" y="95091"/>
                  </a:lnTo>
                  <a:lnTo>
                    <a:pt x="266050" y="136889"/>
                  </a:lnTo>
                  <a:lnTo>
                    <a:pt x="255946" y="186342"/>
                  </a:lnTo>
                  <a:lnTo>
                    <a:pt x="228489" y="226728"/>
                  </a:lnTo>
                  <a:lnTo>
                    <a:pt x="187788" y="253973"/>
                  </a:lnTo>
                  <a:lnTo>
                    <a:pt x="137954" y="263999"/>
                  </a:lnTo>
                  <a:lnTo>
                    <a:pt x="185873" y="263999"/>
                  </a:lnTo>
                  <a:lnTo>
                    <a:pt x="230651" y="239033"/>
                  </a:lnTo>
                  <a:lnTo>
                    <a:pt x="269028" y="178505"/>
                  </a:lnTo>
                  <a:lnTo>
                    <a:pt x="275904" y="136889"/>
                  </a:lnTo>
                  <a:lnTo>
                    <a:pt x="268833" y="93644"/>
                  </a:lnTo>
                  <a:lnTo>
                    <a:pt x="249239" y="56083"/>
                  </a:lnTo>
                  <a:lnTo>
                    <a:pt x="219385" y="26456"/>
                  </a:lnTo>
                  <a:lnTo>
                    <a:pt x="190231" y="11479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8795" y="2142490"/>
            <a:ext cx="4483947" cy="1950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marR="3387">
              <a:lnSpc>
                <a:spcPct val="116199"/>
              </a:lnSpc>
              <a:spcBef>
                <a:spcPts val="60"/>
              </a:spcBef>
            </a:pPr>
            <a:r>
              <a:rPr sz="3734" b="1" i="1" spc="-193" dirty="0">
                <a:solidFill>
                  <a:srgbClr val="001E6E"/>
                </a:solidFill>
                <a:latin typeface="Trebuchet MS"/>
                <a:cs typeface="Trebuchet MS"/>
              </a:rPr>
              <a:t>Engagement</a:t>
            </a:r>
            <a:r>
              <a:rPr sz="3734" b="1" i="1" spc="-289" dirty="0">
                <a:solidFill>
                  <a:srgbClr val="001E6E"/>
                </a:solidFill>
                <a:latin typeface="Trebuchet MS"/>
                <a:cs typeface="Trebuchet MS"/>
              </a:rPr>
              <a:t> </a:t>
            </a:r>
            <a:r>
              <a:rPr sz="3734" b="1" i="1" spc="-267" dirty="0">
                <a:solidFill>
                  <a:srgbClr val="001E6E"/>
                </a:solidFill>
                <a:latin typeface="Trebuchet MS"/>
                <a:cs typeface="Trebuchet MS"/>
              </a:rPr>
              <a:t>is</a:t>
            </a:r>
            <a:r>
              <a:rPr sz="3734" b="1" i="1" spc="-289" dirty="0">
                <a:solidFill>
                  <a:srgbClr val="001E6E"/>
                </a:solidFill>
                <a:latin typeface="Trebuchet MS"/>
                <a:cs typeface="Trebuchet MS"/>
              </a:rPr>
              <a:t> </a:t>
            </a:r>
            <a:r>
              <a:rPr sz="3734" b="1" i="1" spc="-217" dirty="0">
                <a:solidFill>
                  <a:srgbClr val="001E6E"/>
                </a:solidFill>
                <a:latin typeface="Trebuchet MS"/>
                <a:cs typeface="Trebuchet MS"/>
              </a:rPr>
              <a:t>the </a:t>
            </a:r>
            <a:r>
              <a:rPr sz="3734" b="1" i="1" spc="-317" dirty="0">
                <a:solidFill>
                  <a:srgbClr val="001E6E"/>
                </a:solidFill>
                <a:latin typeface="Trebuchet MS"/>
                <a:cs typeface="Trebuchet MS"/>
              </a:rPr>
              <a:t>“Antidote”</a:t>
            </a:r>
            <a:r>
              <a:rPr sz="3734" b="1" i="1" spc="-333" dirty="0">
                <a:solidFill>
                  <a:srgbClr val="001E6E"/>
                </a:solidFill>
                <a:latin typeface="Trebuchet MS"/>
                <a:cs typeface="Trebuchet MS"/>
              </a:rPr>
              <a:t> </a:t>
            </a:r>
            <a:r>
              <a:rPr sz="3734" b="1" i="1" spc="-207" dirty="0">
                <a:solidFill>
                  <a:srgbClr val="001E6E"/>
                </a:solidFill>
                <a:latin typeface="Trebuchet MS"/>
                <a:cs typeface="Trebuchet MS"/>
              </a:rPr>
              <a:t>to</a:t>
            </a:r>
            <a:r>
              <a:rPr sz="3734" b="1" i="1" spc="-330" dirty="0">
                <a:solidFill>
                  <a:srgbClr val="001E6E"/>
                </a:solidFill>
                <a:latin typeface="Trebuchet MS"/>
                <a:cs typeface="Trebuchet MS"/>
              </a:rPr>
              <a:t> </a:t>
            </a:r>
            <a:r>
              <a:rPr sz="3734" b="1" i="1" spc="-240" dirty="0">
                <a:solidFill>
                  <a:srgbClr val="001E6E"/>
                </a:solidFill>
                <a:latin typeface="Trebuchet MS"/>
                <a:cs typeface="Trebuchet MS"/>
              </a:rPr>
              <a:t>Reactive </a:t>
            </a:r>
            <a:r>
              <a:rPr sz="3734" b="1" i="1" spc="-210" dirty="0">
                <a:solidFill>
                  <a:srgbClr val="001E6E"/>
                </a:solidFill>
                <a:latin typeface="Trebuchet MS"/>
                <a:cs typeface="Trebuchet MS"/>
              </a:rPr>
              <a:t>Behaviors</a:t>
            </a:r>
            <a:endParaRPr sz="3734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8038" y="0"/>
            <a:ext cx="2513961" cy="80133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27084" cy="84511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21" name="object 21"/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D302C-6954-E786-1F1C-02454B77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4D960A51-5112-CDA7-733B-F278B41DF4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7989" y="1"/>
            <a:ext cx="2614011" cy="84442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78A4B5FA-C16D-BDF4-9541-1C96E43EE47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27084" cy="888207"/>
          </a:xfrm>
          <a:prstGeom prst="rect">
            <a:avLst/>
          </a:prstGeom>
        </p:spPr>
      </p:pic>
      <p:sp>
        <p:nvSpPr>
          <p:cNvPr id="7" name="object 7" descr="$PPTXTitle">
            <a:extLst>
              <a:ext uri="{FF2B5EF4-FFF2-40B4-BE49-F238E27FC236}">
                <a16:creationId xmlns:a16="http://schemas.microsoft.com/office/drawing/2014/main" id="{19B5729C-CCE4-253A-EC25-5F18E8F8F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799856"/>
            <a:ext cx="11658600" cy="477845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lang="en-US" sz="3033" spc="-220" dirty="0"/>
              <a:t>Section 1:  Why the project is necessary to provide needed health care in the service area</a:t>
            </a:r>
            <a:endParaRPr sz="3033" dirty="0"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2CC3822F-954B-12FA-5CF2-5729128B9F63}"/>
              </a:ext>
            </a:extLst>
          </p:cNvPr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031413-86F1-0656-DFAE-90203F6A1D40}"/>
                </a:ext>
              </a:extLst>
            </p:cNvPr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D98A612-BD58-EBA8-103F-210BD8F944CE}"/>
                </a:ext>
              </a:extLst>
            </p:cNvPr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E65881B-C5AA-8AB8-F52D-A2E9190C9CA2}"/>
                </a:ext>
              </a:extLst>
            </p:cNvPr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ADEBE9D-A2A3-ED24-A8F3-1053F7BCCB35}"/>
              </a:ext>
            </a:extLst>
          </p:cNvPr>
          <p:cNvSpPr txBox="1"/>
          <p:nvPr/>
        </p:nvSpPr>
        <p:spPr>
          <a:xfrm>
            <a:off x="3904488" y="1380559"/>
            <a:ext cx="8101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than 120,000 Tennesseans are living with Alzheimer’s and 5.4 Million Americans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Alzheimer’s disease is the 6</a:t>
            </a:r>
            <a:r>
              <a:rPr lang="en-US" sz="2000" baseline="30000" dirty="0"/>
              <a:t>th</a:t>
            </a:r>
            <a:r>
              <a:rPr lang="en-US" sz="2000" dirty="0"/>
              <a:t> leading cause of death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country experienced a 54.5% increase in deaths attributed to Alzheimer’s between 1999 and 2014.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Those we serve: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Residents of Abe’s Garden Community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Independent Living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Assisted Living  and Memory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Seniors in Middle Tennessee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Davidson, Williamson, Wilson, Maury and Coffee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Specialized for those living with Dementia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Allows more seniors to age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 gaps in service provision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8A163580-20D4-EC6B-4B95-F98B88E0B9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547" y="3253820"/>
            <a:ext cx="2026539" cy="2541698"/>
          </a:xfrm>
          <a:prstGeom prst="rect">
            <a:avLst/>
          </a:prstGeom>
        </p:spPr>
      </p:pic>
      <p:pic>
        <p:nvPicPr>
          <p:cNvPr id="14" name="object 7">
            <a:extLst>
              <a:ext uri="{FF2B5EF4-FFF2-40B4-BE49-F238E27FC236}">
                <a16:creationId xmlns:a16="http://schemas.microsoft.com/office/drawing/2014/main" id="{52472691-1A4E-95F6-C991-6053C6A0F3E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549" y="1490197"/>
            <a:ext cx="2026538" cy="16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85EF2-C8CE-CA17-C104-28BA5F9D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E7C965-A660-C75F-B169-69ED5C65D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185216"/>
              </p:ext>
            </p:extLst>
          </p:nvPr>
        </p:nvGraphicFramePr>
        <p:xfrm>
          <a:off x="284988" y="1358161"/>
          <a:ext cx="11622024" cy="494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0" name="object 30">
            <a:extLst>
              <a:ext uri="{FF2B5EF4-FFF2-40B4-BE49-F238E27FC236}">
                <a16:creationId xmlns:a16="http://schemas.microsoft.com/office/drawing/2014/main" id="{597E6F7A-1842-E153-14D1-EFB596C14449}"/>
              </a:ext>
            </a:extLst>
          </p:cNvPr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C71B74DF-172B-061B-7FEA-375189A4E646}"/>
                </a:ext>
              </a:extLst>
            </p:cNvPr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F9943C5F-D4DA-F591-513F-1BF919964EC6}"/>
                </a:ext>
              </a:extLst>
            </p:cNvPr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A618BB0-FAA7-DEF8-B981-0C463B2CF18D}"/>
                </a:ext>
              </a:extLst>
            </p:cNvPr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C975335-AE30-E893-BE75-7F11449568EB}"/>
              </a:ext>
            </a:extLst>
          </p:cNvPr>
          <p:cNvSpPr txBox="1"/>
          <p:nvPr/>
        </p:nvSpPr>
        <p:spPr>
          <a:xfrm>
            <a:off x="4111669" y="356237"/>
            <a:ext cx="695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PSSA Licensure Support</a:t>
            </a:r>
          </a:p>
        </p:txBody>
      </p:sp>
      <p:pic>
        <p:nvPicPr>
          <p:cNvPr id="35" name="object 3">
            <a:extLst>
              <a:ext uri="{FF2B5EF4-FFF2-40B4-BE49-F238E27FC236}">
                <a16:creationId xmlns:a16="http://schemas.microsoft.com/office/drawing/2014/main" id="{F0449E14-21B7-8E84-73B3-4E8B63270A9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7795"/>
            <a:ext cx="39243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F046E-A0EB-2DA5-3D43-8C2ECF087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82BDEC76-7E0D-0D7D-3A39-5E136CC3BA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795"/>
            <a:ext cx="3924300" cy="109855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0CE38C-2C82-3AAE-9D56-A9D5264EB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356811"/>
              </p:ext>
            </p:extLst>
          </p:nvPr>
        </p:nvGraphicFramePr>
        <p:xfrm>
          <a:off x="203756" y="1332658"/>
          <a:ext cx="11646868" cy="495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object 30">
            <a:extLst>
              <a:ext uri="{FF2B5EF4-FFF2-40B4-BE49-F238E27FC236}">
                <a16:creationId xmlns:a16="http://schemas.microsoft.com/office/drawing/2014/main" id="{DDCE7F72-B207-5AE7-2F01-F348750099F4}"/>
              </a:ext>
            </a:extLst>
          </p:cNvPr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FE13985-6202-A3DF-7B7D-3EBBB7CDA765}"/>
                </a:ext>
              </a:extLst>
            </p:cNvPr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AF01C89-37A4-4429-CAC4-417B72A72D33}"/>
                </a:ext>
              </a:extLst>
            </p:cNvPr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8E5071EF-5509-D686-3311-322D57F0633C}"/>
                </a:ext>
              </a:extLst>
            </p:cNvPr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9865B52-B54C-1DA0-A7A8-1CE396B6EB8F}"/>
              </a:ext>
            </a:extLst>
          </p:cNvPr>
          <p:cNvSpPr txBox="1"/>
          <p:nvPr/>
        </p:nvSpPr>
        <p:spPr>
          <a:xfrm>
            <a:off x="4148245" y="340133"/>
            <a:ext cx="695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Home Health Licensure Support</a:t>
            </a:r>
          </a:p>
        </p:txBody>
      </p:sp>
    </p:spTree>
    <p:extLst>
      <p:ext uri="{BB962C8B-B14F-4D97-AF65-F5344CB8AC3E}">
        <p14:creationId xmlns:p14="http://schemas.microsoft.com/office/powerpoint/2010/main" val="405852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8BD5-F099-03AE-1D0C-265BA7DD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762F314F-EAA5-EFAE-C9AA-6948465731E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7989" y="1"/>
            <a:ext cx="2614011" cy="844427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2A1929E3-DBE6-EE85-094D-131FFD2A23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27084" cy="888207"/>
          </a:xfrm>
          <a:prstGeom prst="rect">
            <a:avLst/>
          </a:prstGeom>
        </p:spPr>
      </p:pic>
      <p:sp>
        <p:nvSpPr>
          <p:cNvPr id="7" name="object 7" descr="$PPTXTitle">
            <a:extLst>
              <a:ext uri="{FF2B5EF4-FFF2-40B4-BE49-F238E27FC236}">
                <a16:creationId xmlns:a16="http://schemas.microsoft.com/office/drawing/2014/main" id="{0BA06EE6-2FCA-0E4F-E3D0-588293422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4729" y="804791"/>
            <a:ext cx="11197064" cy="477845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</a:pPr>
            <a:r>
              <a:rPr lang="en-US" sz="3033" b="1" spc="-220" dirty="0"/>
              <a:t>Section 2:  How it will provide health care that meets appropriate quality standards</a:t>
            </a:r>
            <a:endParaRPr lang="en-US" sz="3033" b="1" dirty="0"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5B89C09E-40E1-4890-860E-67DDB8EA5632}"/>
              </a:ext>
            </a:extLst>
          </p:cNvPr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DF2F06-BA85-214A-6827-E0CAE7BAD686}"/>
                </a:ext>
              </a:extLst>
            </p:cNvPr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95E5262-1851-1195-1A92-32D1ABB5AD93}"/>
                </a:ext>
              </a:extLst>
            </p:cNvPr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38B8C5D-ADA1-0557-38EF-B08D32242EC0}"/>
                </a:ext>
              </a:extLst>
            </p:cNvPr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7FEEC1-2222-AA7A-0747-EE51CB54C040}"/>
              </a:ext>
            </a:extLst>
          </p:cNvPr>
          <p:cNvSpPr txBox="1"/>
          <p:nvPr/>
        </p:nvSpPr>
        <p:spPr>
          <a:xfrm>
            <a:off x="4552467" y="1621756"/>
            <a:ext cx="7250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Certified by the Hearthstone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CHAP Accreditation – Most recognized for quality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Continued involvement in research studies/programs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Client surveys for continuous feedback and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Shed meds program with a major research hospital</a:t>
            </a: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D06C3A62-D5BE-6CDE-5075-0D581EF76F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666" y="2084767"/>
            <a:ext cx="3668400" cy="25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40500"/>
            <a:ext cx="12192000" cy="317500"/>
            <a:chOff x="0" y="9810750"/>
            <a:chExt cx="18288000" cy="476250"/>
          </a:xfrm>
        </p:grpSpPr>
        <p:sp>
          <p:nvSpPr>
            <p:cNvPr id="3" name="object 3"/>
            <p:cNvSpPr/>
            <p:nvPr/>
          </p:nvSpPr>
          <p:spPr>
            <a:xfrm>
              <a:off x="0" y="9810750"/>
              <a:ext cx="18288000" cy="476250"/>
            </a:xfrm>
            <a:custGeom>
              <a:avLst/>
              <a:gdLst/>
              <a:ahLst/>
              <a:cxnLst/>
              <a:rect l="l" t="t" r="r" b="b"/>
              <a:pathLst>
                <a:path w="18288000" h="476250">
                  <a:moveTo>
                    <a:pt x="0" y="0"/>
                  </a:moveTo>
                  <a:lnTo>
                    <a:pt x="18288000" y="0"/>
                  </a:lnTo>
                  <a:lnTo>
                    <a:pt x="1828800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0C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2486025" y="9810750"/>
              <a:ext cx="13315950" cy="476250"/>
            </a:xfrm>
            <a:custGeom>
              <a:avLst/>
              <a:gdLst/>
              <a:ahLst/>
              <a:cxnLst/>
              <a:rect l="l" t="t" r="r" b="b"/>
              <a:pathLst>
                <a:path w="13315950" h="476250">
                  <a:moveTo>
                    <a:pt x="12948666" y="0"/>
                  </a:moveTo>
                  <a:lnTo>
                    <a:pt x="367283" y="0"/>
                  </a:lnTo>
                  <a:lnTo>
                    <a:pt x="321217" y="2857"/>
                  </a:lnTo>
                  <a:lnTo>
                    <a:pt x="276857" y="11199"/>
                  </a:lnTo>
                  <a:lnTo>
                    <a:pt x="234548" y="24684"/>
                  </a:lnTo>
                  <a:lnTo>
                    <a:pt x="194633" y="42966"/>
                  </a:lnTo>
                  <a:lnTo>
                    <a:pt x="157458" y="65703"/>
                  </a:lnTo>
                  <a:lnTo>
                    <a:pt x="123366" y="92550"/>
                  </a:lnTo>
                  <a:lnTo>
                    <a:pt x="92703" y="123165"/>
                  </a:lnTo>
                  <a:lnTo>
                    <a:pt x="65812" y="157202"/>
                  </a:lnTo>
                  <a:lnTo>
                    <a:pt x="43038" y="194320"/>
                  </a:lnTo>
                  <a:lnTo>
                    <a:pt x="24725" y="234173"/>
                  </a:lnTo>
                  <a:lnTo>
                    <a:pt x="11218" y="276419"/>
                  </a:lnTo>
                  <a:lnTo>
                    <a:pt x="2862" y="320713"/>
                  </a:lnTo>
                  <a:lnTo>
                    <a:pt x="0" y="366712"/>
                  </a:lnTo>
                  <a:lnTo>
                    <a:pt x="2862" y="412712"/>
                  </a:lnTo>
                  <a:lnTo>
                    <a:pt x="11218" y="457006"/>
                  </a:lnTo>
                  <a:lnTo>
                    <a:pt x="17371" y="476250"/>
                  </a:lnTo>
                  <a:lnTo>
                    <a:pt x="13298578" y="476250"/>
                  </a:lnTo>
                  <a:lnTo>
                    <a:pt x="13304731" y="457006"/>
                  </a:lnTo>
                  <a:lnTo>
                    <a:pt x="13313087" y="412712"/>
                  </a:lnTo>
                  <a:lnTo>
                    <a:pt x="13315950" y="366712"/>
                  </a:lnTo>
                  <a:lnTo>
                    <a:pt x="13313087" y="320713"/>
                  </a:lnTo>
                  <a:lnTo>
                    <a:pt x="13304731" y="276419"/>
                  </a:lnTo>
                  <a:lnTo>
                    <a:pt x="13291224" y="234173"/>
                  </a:lnTo>
                  <a:lnTo>
                    <a:pt x="13272911" y="194320"/>
                  </a:lnTo>
                  <a:lnTo>
                    <a:pt x="13250137" y="157202"/>
                  </a:lnTo>
                  <a:lnTo>
                    <a:pt x="13223246" y="123165"/>
                  </a:lnTo>
                  <a:lnTo>
                    <a:pt x="13192583" y="92550"/>
                  </a:lnTo>
                  <a:lnTo>
                    <a:pt x="13158491" y="65703"/>
                  </a:lnTo>
                  <a:lnTo>
                    <a:pt x="13121316" y="42966"/>
                  </a:lnTo>
                  <a:lnTo>
                    <a:pt x="13081401" y="24684"/>
                  </a:lnTo>
                  <a:lnTo>
                    <a:pt x="13039092" y="11199"/>
                  </a:lnTo>
                  <a:lnTo>
                    <a:pt x="12994732" y="2857"/>
                  </a:lnTo>
                  <a:lnTo>
                    <a:pt x="12948666" y="0"/>
                  </a:lnTo>
                  <a:close/>
                </a:path>
              </a:pathLst>
            </a:custGeom>
            <a:solidFill>
              <a:srgbClr val="7EBB4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4133850" y="9810750"/>
              <a:ext cx="10020300" cy="476250"/>
            </a:xfrm>
            <a:custGeom>
              <a:avLst/>
              <a:gdLst/>
              <a:ahLst/>
              <a:cxnLst/>
              <a:rect l="l" t="t" r="r" b="b"/>
              <a:pathLst>
                <a:path w="10020300" h="476250">
                  <a:moveTo>
                    <a:pt x="9653269" y="0"/>
                  </a:moveTo>
                  <a:lnTo>
                    <a:pt x="367029" y="0"/>
                  </a:lnTo>
                  <a:lnTo>
                    <a:pt x="320993" y="2857"/>
                  </a:lnTo>
                  <a:lnTo>
                    <a:pt x="276661" y="11199"/>
                  </a:lnTo>
                  <a:lnTo>
                    <a:pt x="234380" y="24684"/>
                  </a:lnTo>
                  <a:lnTo>
                    <a:pt x="194493" y="42966"/>
                  </a:lnTo>
                  <a:lnTo>
                    <a:pt x="157343" y="65703"/>
                  </a:lnTo>
                  <a:lnTo>
                    <a:pt x="123276" y="92550"/>
                  </a:lnTo>
                  <a:lnTo>
                    <a:pt x="92634" y="123165"/>
                  </a:lnTo>
                  <a:lnTo>
                    <a:pt x="65763" y="157202"/>
                  </a:lnTo>
                  <a:lnTo>
                    <a:pt x="43005" y="194320"/>
                  </a:lnTo>
                  <a:lnTo>
                    <a:pt x="24706" y="234173"/>
                  </a:lnTo>
                  <a:lnTo>
                    <a:pt x="11210" y="276419"/>
                  </a:lnTo>
                  <a:lnTo>
                    <a:pt x="2859" y="320713"/>
                  </a:lnTo>
                  <a:lnTo>
                    <a:pt x="0" y="366712"/>
                  </a:lnTo>
                  <a:lnTo>
                    <a:pt x="2859" y="412712"/>
                  </a:lnTo>
                  <a:lnTo>
                    <a:pt x="11210" y="457006"/>
                  </a:lnTo>
                  <a:lnTo>
                    <a:pt x="17358" y="476250"/>
                  </a:lnTo>
                  <a:lnTo>
                    <a:pt x="10002941" y="476250"/>
                  </a:lnTo>
                  <a:lnTo>
                    <a:pt x="10009089" y="457006"/>
                  </a:lnTo>
                  <a:lnTo>
                    <a:pt x="10017440" y="412712"/>
                  </a:lnTo>
                  <a:lnTo>
                    <a:pt x="10020300" y="366712"/>
                  </a:lnTo>
                  <a:lnTo>
                    <a:pt x="10017440" y="320713"/>
                  </a:lnTo>
                  <a:lnTo>
                    <a:pt x="10009089" y="276419"/>
                  </a:lnTo>
                  <a:lnTo>
                    <a:pt x="9995593" y="234173"/>
                  </a:lnTo>
                  <a:lnTo>
                    <a:pt x="9977294" y="194320"/>
                  </a:lnTo>
                  <a:lnTo>
                    <a:pt x="9954536" y="157202"/>
                  </a:lnTo>
                  <a:lnTo>
                    <a:pt x="9927665" y="123165"/>
                  </a:lnTo>
                  <a:lnTo>
                    <a:pt x="9897023" y="92550"/>
                  </a:lnTo>
                  <a:lnTo>
                    <a:pt x="9862956" y="65703"/>
                  </a:lnTo>
                  <a:lnTo>
                    <a:pt x="9825806" y="42966"/>
                  </a:lnTo>
                  <a:lnTo>
                    <a:pt x="9785919" y="24684"/>
                  </a:lnTo>
                  <a:lnTo>
                    <a:pt x="9743638" y="11199"/>
                  </a:lnTo>
                  <a:lnTo>
                    <a:pt x="9699306" y="2857"/>
                  </a:lnTo>
                  <a:lnTo>
                    <a:pt x="9653269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5409" y="3257628"/>
            <a:ext cx="253899" cy="145935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866959" y="219446"/>
            <a:ext cx="7607808" cy="750740"/>
          </a:xfrm>
          <a:prstGeom prst="rect">
            <a:avLst/>
          </a:prstGeom>
        </p:spPr>
        <p:txBody>
          <a:bodyPr vert="horz" wrap="square" lIns="0" tIns="281262" rIns="0" bIns="0" rtlCol="0" anchor="ctr">
            <a:spAutoFit/>
          </a:bodyPr>
          <a:lstStyle/>
          <a:p>
            <a:pPr marL="1453799">
              <a:lnSpc>
                <a:spcPct val="100000"/>
              </a:lnSpc>
              <a:spcBef>
                <a:spcPts val="87"/>
              </a:spcBef>
            </a:pPr>
            <a:r>
              <a:rPr sz="3033" b="1" spc="-167" dirty="0"/>
              <a:t>Research</a:t>
            </a:r>
            <a:r>
              <a:rPr sz="3033" b="1" spc="-197" dirty="0"/>
              <a:t> </a:t>
            </a:r>
            <a:r>
              <a:rPr sz="3033" b="1" spc="-143" dirty="0"/>
              <a:t>and</a:t>
            </a:r>
            <a:r>
              <a:rPr sz="3033" b="1" spc="-237" dirty="0"/>
              <a:t> </a:t>
            </a:r>
            <a:r>
              <a:rPr sz="3033" b="1" spc="-173" dirty="0"/>
              <a:t>Quality</a:t>
            </a:r>
            <a:r>
              <a:rPr sz="3033" b="1" spc="-190" dirty="0"/>
              <a:t> </a:t>
            </a:r>
            <a:r>
              <a:rPr sz="3033" b="1" spc="-123" dirty="0"/>
              <a:t>Improvement</a:t>
            </a:r>
            <a:endParaRPr sz="3033" b="1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5409" y="2870278"/>
            <a:ext cx="253899" cy="14593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462106" y="2298718"/>
            <a:ext cx="469900" cy="400050"/>
            <a:chOff x="3362325" y="3619500"/>
            <a:chExt cx="704850" cy="600075"/>
          </a:xfrm>
        </p:grpSpPr>
        <p:sp>
          <p:nvSpPr>
            <p:cNvPr id="11" name="object 11"/>
            <p:cNvSpPr/>
            <p:nvPr/>
          </p:nvSpPr>
          <p:spPr>
            <a:xfrm>
              <a:off x="3362325" y="3619500"/>
              <a:ext cx="704850" cy="600075"/>
            </a:xfrm>
            <a:custGeom>
              <a:avLst/>
              <a:gdLst/>
              <a:ahLst/>
              <a:cxnLst/>
              <a:rect l="l" t="t" r="r" b="b"/>
              <a:pathLst>
                <a:path w="704850" h="600075">
                  <a:moveTo>
                    <a:pt x="528701" y="0"/>
                  </a:moveTo>
                  <a:lnTo>
                    <a:pt x="176149" y="0"/>
                  </a:lnTo>
                  <a:lnTo>
                    <a:pt x="0" y="299974"/>
                  </a:lnTo>
                  <a:lnTo>
                    <a:pt x="176149" y="600075"/>
                  </a:lnTo>
                  <a:lnTo>
                    <a:pt x="528701" y="600075"/>
                  </a:lnTo>
                  <a:lnTo>
                    <a:pt x="704850" y="299974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4814" y="3781538"/>
              <a:ext cx="476250" cy="276225"/>
            </a:xfrm>
            <a:custGeom>
              <a:avLst/>
              <a:gdLst/>
              <a:ahLst/>
              <a:cxnLst/>
              <a:rect l="l" t="t" r="r" b="b"/>
              <a:pathLst>
                <a:path w="476250" h="276225">
                  <a:moveTo>
                    <a:pt x="223710" y="137693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72758" y="138010"/>
                  </a:lnTo>
                  <a:lnTo>
                    <a:pt x="0" y="244259"/>
                  </a:lnTo>
                  <a:lnTo>
                    <a:pt x="0" y="276009"/>
                  </a:lnTo>
                  <a:lnTo>
                    <a:pt x="223710" y="137693"/>
                  </a:lnTo>
                  <a:close/>
                </a:path>
                <a:path w="476250" h="276225">
                  <a:moveTo>
                    <a:pt x="345147" y="137693"/>
                  </a:moveTo>
                  <a:lnTo>
                    <a:pt x="121437" y="0"/>
                  </a:lnTo>
                  <a:lnTo>
                    <a:pt x="121437" y="33020"/>
                  </a:lnTo>
                  <a:lnTo>
                    <a:pt x="294208" y="138010"/>
                  </a:lnTo>
                  <a:lnTo>
                    <a:pt x="121437" y="244259"/>
                  </a:lnTo>
                  <a:lnTo>
                    <a:pt x="121437" y="276009"/>
                  </a:lnTo>
                  <a:lnTo>
                    <a:pt x="345147" y="137693"/>
                  </a:lnTo>
                  <a:close/>
                </a:path>
                <a:path w="476250" h="276225">
                  <a:moveTo>
                    <a:pt x="476059" y="137693"/>
                  </a:moveTo>
                  <a:lnTo>
                    <a:pt x="252349" y="0"/>
                  </a:lnTo>
                  <a:lnTo>
                    <a:pt x="252349" y="33020"/>
                  </a:lnTo>
                  <a:lnTo>
                    <a:pt x="425119" y="138010"/>
                  </a:lnTo>
                  <a:lnTo>
                    <a:pt x="252361" y="244259"/>
                  </a:lnTo>
                  <a:lnTo>
                    <a:pt x="252361" y="276009"/>
                  </a:lnTo>
                  <a:lnTo>
                    <a:pt x="476059" y="137693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5409" y="3638628"/>
            <a:ext cx="253899" cy="14593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827106" y="1485918"/>
            <a:ext cx="469900" cy="400050"/>
            <a:chOff x="2409825" y="2400300"/>
            <a:chExt cx="704850" cy="600075"/>
          </a:xfrm>
        </p:grpSpPr>
        <p:sp>
          <p:nvSpPr>
            <p:cNvPr id="15" name="object 15"/>
            <p:cNvSpPr/>
            <p:nvPr/>
          </p:nvSpPr>
          <p:spPr>
            <a:xfrm>
              <a:off x="2409825" y="2400300"/>
              <a:ext cx="704850" cy="600075"/>
            </a:xfrm>
            <a:custGeom>
              <a:avLst/>
              <a:gdLst/>
              <a:ahLst/>
              <a:cxnLst/>
              <a:rect l="l" t="t" r="r" b="b"/>
              <a:pathLst>
                <a:path w="704850" h="600075">
                  <a:moveTo>
                    <a:pt x="528701" y="0"/>
                  </a:moveTo>
                  <a:lnTo>
                    <a:pt x="176149" y="0"/>
                  </a:lnTo>
                  <a:lnTo>
                    <a:pt x="0" y="299974"/>
                  </a:lnTo>
                  <a:lnTo>
                    <a:pt x="176149" y="600075"/>
                  </a:lnTo>
                  <a:lnTo>
                    <a:pt x="528701" y="600075"/>
                  </a:lnTo>
                  <a:lnTo>
                    <a:pt x="704850" y="299974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62314" y="2562338"/>
              <a:ext cx="476250" cy="276225"/>
            </a:xfrm>
            <a:custGeom>
              <a:avLst/>
              <a:gdLst/>
              <a:ahLst/>
              <a:cxnLst/>
              <a:rect l="l" t="t" r="r" b="b"/>
              <a:pathLst>
                <a:path w="476250" h="276225">
                  <a:moveTo>
                    <a:pt x="223710" y="137693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72758" y="138010"/>
                  </a:lnTo>
                  <a:lnTo>
                    <a:pt x="0" y="244259"/>
                  </a:lnTo>
                  <a:lnTo>
                    <a:pt x="0" y="276009"/>
                  </a:lnTo>
                  <a:lnTo>
                    <a:pt x="223710" y="137693"/>
                  </a:lnTo>
                  <a:close/>
                </a:path>
                <a:path w="476250" h="276225">
                  <a:moveTo>
                    <a:pt x="345147" y="137693"/>
                  </a:moveTo>
                  <a:lnTo>
                    <a:pt x="121437" y="0"/>
                  </a:lnTo>
                  <a:lnTo>
                    <a:pt x="121437" y="33020"/>
                  </a:lnTo>
                  <a:lnTo>
                    <a:pt x="294208" y="138010"/>
                  </a:lnTo>
                  <a:lnTo>
                    <a:pt x="121437" y="244259"/>
                  </a:lnTo>
                  <a:lnTo>
                    <a:pt x="121437" y="276009"/>
                  </a:lnTo>
                  <a:lnTo>
                    <a:pt x="345147" y="137693"/>
                  </a:lnTo>
                  <a:close/>
                </a:path>
                <a:path w="476250" h="276225">
                  <a:moveTo>
                    <a:pt x="476059" y="137693"/>
                  </a:moveTo>
                  <a:lnTo>
                    <a:pt x="252349" y="0"/>
                  </a:lnTo>
                  <a:lnTo>
                    <a:pt x="252349" y="33020"/>
                  </a:lnTo>
                  <a:lnTo>
                    <a:pt x="425119" y="138010"/>
                  </a:lnTo>
                  <a:lnTo>
                    <a:pt x="252361" y="244259"/>
                  </a:lnTo>
                  <a:lnTo>
                    <a:pt x="252361" y="276009"/>
                  </a:lnTo>
                  <a:lnTo>
                    <a:pt x="476059" y="137693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459056" y="4279918"/>
            <a:ext cx="469900" cy="400050"/>
            <a:chOff x="4857750" y="6591300"/>
            <a:chExt cx="704850" cy="600075"/>
          </a:xfrm>
        </p:grpSpPr>
        <p:sp>
          <p:nvSpPr>
            <p:cNvPr id="18" name="object 18"/>
            <p:cNvSpPr/>
            <p:nvPr/>
          </p:nvSpPr>
          <p:spPr>
            <a:xfrm>
              <a:off x="4857750" y="6591300"/>
              <a:ext cx="704850" cy="600075"/>
            </a:xfrm>
            <a:custGeom>
              <a:avLst/>
              <a:gdLst/>
              <a:ahLst/>
              <a:cxnLst/>
              <a:rect l="l" t="t" r="r" b="b"/>
              <a:pathLst>
                <a:path w="704850" h="600075">
                  <a:moveTo>
                    <a:pt x="528701" y="0"/>
                  </a:moveTo>
                  <a:lnTo>
                    <a:pt x="176149" y="0"/>
                  </a:lnTo>
                  <a:lnTo>
                    <a:pt x="0" y="299974"/>
                  </a:lnTo>
                  <a:lnTo>
                    <a:pt x="176149" y="600075"/>
                  </a:lnTo>
                  <a:lnTo>
                    <a:pt x="528701" y="600075"/>
                  </a:lnTo>
                  <a:lnTo>
                    <a:pt x="704850" y="299974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000726" y="6753339"/>
              <a:ext cx="485775" cy="276225"/>
            </a:xfrm>
            <a:custGeom>
              <a:avLst/>
              <a:gdLst/>
              <a:ahLst/>
              <a:cxnLst/>
              <a:rect l="l" t="t" r="r" b="b"/>
              <a:pathLst>
                <a:path w="485775" h="276225">
                  <a:moveTo>
                    <a:pt x="228168" y="137693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76212" y="138010"/>
                  </a:lnTo>
                  <a:lnTo>
                    <a:pt x="0" y="244259"/>
                  </a:lnTo>
                  <a:lnTo>
                    <a:pt x="0" y="276009"/>
                  </a:lnTo>
                  <a:lnTo>
                    <a:pt x="228168" y="137693"/>
                  </a:lnTo>
                  <a:close/>
                </a:path>
                <a:path w="485775" h="276225">
                  <a:moveTo>
                    <a:pt x="352044" y="137693"/>
                  </a:moveTo>
                  <a:lnTo>
                    <a:pt x="123863" y="0"/>
                  </a:lnTo>
                  <a:lnTo>
                    <a:pt x="123863" y="33020"/>
                  </a:lnTo>
                  <a:lnTo>
                    <a:pt x="300075" y="138010"/>
                  </a:lnTo>
                  <a:lnTo>
                    <a:pt x="123863" y="244259"/>
                  </a:lnTo>
                  <a:lnTo>
                    <a:pt x="123863" y="276009"/>
                  </a:lnTo>
                  <a:lnTo>
                    <a:pt x="352044" y="137693"/>
                  </a:lnTo>
                  <a:close/>
                </a:path>
                <a:path w="485775" h="276225">
                  <a:moveTo>
                    <a:pt x="485571" y="137693"/>
                  </a:moveTo>
                  <a:lnTo>
                    <a:pt x="257390" y="0"/>
                  </a:lnTo>
                  <a:lnTo>
                    <a:pt x="257390" y="33020"/>
                  </a:lnTo>
                  <a:lnTo>
                    <a:pt x="433616" y="138010"/>
                  </a:lnTo>
                  <a:lnTo>
                    <a:pt x="257390" y="244259"/>
                  </a:lnTo>
                  <a:lnTo>
                    <a:pt x="257390" y="276009"/>
                  </a:lnTo>
                  <a:lnTo>
                    <a:pt x="485571" y="137693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62106" y="1485918"/>
            <a:ext cx="7267787" cy="453884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1833" spc="-123" dirty="0">
                <a:latin typeface="Tahoma"/>
                <a:cs typeface="Tahoma"/>
              </a:rPr>
              <a:t>Research</a:t>
            </a:r>
            <a:r>
              <a:rPr sz="1833" spc="-57" dirty="0">
                <a:latin typeface="Tahoma"/>
                <a:cs typeface="Tahoma"/>
              </a:rPr>
              <a:t> </a:t>
            </a:r>
            <a:r>
              <a:rPr sz="1833" spc="-100" dirty="0">
                <a:latin typeface="Tahoma"/>
                <a:cs typeface="Tahoma"/>
              </a:rPr>
              <a:t>Funded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17" dirty="0">
                <a:latin typeface="Tahoma"/>
                <a:cs typeface="Tahoma"/>
              </a:rPr>
              <a:t>Through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03" dirty="0">
                <a:latin typeface="Tahoma"/>
                <a:cs typeface="Tahoma"/>
              </a:rPr>
              <a:t>NIH</a:t>
            </a:r>
            <a:r>
              <a:rPr sz="1833" spc="-40" dirty="0">
                <a:latin typeface="Tahoma"/>
                <a:cs typeface="Tahoma"/>
              </a:rPr>
              <a:t> </a:t>
            </a:r>
            <a:r>
              <a:rPr sz="1833" spc="-136" dirty="0">
                <a:latin typeface="Tahoma"/>
                <a:cs typeface="Tahoma"/>
              </a:rPr>
              <a:t>and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03" dirty="0">
                <a:latin typeface="Tahoma"/>
                <a:cs typeface="Tahoma"/>
              </a:rPr>
              <a:t>Foundational</a:t>
            </a:r>
            <a:r>
              <a:rPr sz="1833" spc="-73" dirty="0">
                <a:latin typeface="Tahoma"/>
                <a:cs typeface="Tahoma"/>
              </a:rPr>
              <a:t> </a:t>
            </a:r>
            <a:r>
              <a:rPr sz="1833" spc="-103" dirty="0">
                <a:latin typeface="Tahoma"/>
                <a:cs typeface="Tahoma"/>
              </a:rPr>
              <a:t>Grant</a:t>
            </a:r>
            <a:r>
              <a:rPr sz="1833" spc="-53" dirty="0">
                <a:latin typeface="Tahoma"/>
                <a:cs typeface="Tahoma"/>
              </a:rPr>
              <a:t> </a:t>
            </a:r>
            <a:r>
              <a:rPr sz="1833" spc="-7" dirty="0">
                <a:latin typeface="Tahoma"/>
                <a:cs typeface="Tahoma"/>
              </a:rPr>
              <a:t>Support</a:t>
            </a:r>
            <a:endParaRPr sz="1833" dirty="0">
              <a:latin typeface="Tahoma"/>
              <a:cs typeface="Tahoma"/>
            </a:endParaRPr>
          </a:p>
          <a:p>
            <a:pPr>
              <a:spcBef>
                <a:spcPts val="997"/>
              </a:spcBef>
            </a:pPr>
            <a:endParaRPr sz="1833" dirty="0">
              <a:latin typeface="Tahoma"/>
              <a:cs typeface="Tahoma"/>
            </a:endParaRPr>
          </a:p>
          <a:p>
            <a:pPr marL="1046109" marR="627835" indent="-379749">
              <a:lnSpc>
                <a:spcPct val="150000"/>
              </a:lnSpc>
            </a:pPr>
            <a:r>
              <a:rPr sz="1833" spc="-123" dirty="0">
                <a:latin typeface="Tahoma"/>
                <a:cs typeface="Tahoma"/>
              </a:rPr>
              <a:t>Research</a:t>
            </a:r>
            <a:r>
              <a:rPr sz="1833" spc="-67" dirty="0">
                <a:latin typeface="Tahoma"/>
                <a:cs typeface="Tahoma"/>
              </a:rPr>
              <a:t> </a:t>
            </a:r>
            <a:r>
              <a:rPr sz="1833" spc="-136" dirty="0">
                <a:latin typeface="Tahoma"/>
                <a:cs typeface="Tahoma"/>
              </a:rPr>
              <a:t>and</a:t>
            </a:r>
            <a:r>
              <a:rPr sz="1833" spc="-20" dirty="0">
                <a:latin typeface="Tahoma"/>
                <a:cs typeface="Tahoma"/>
              </a:rPr>
              <a:t> </a:t>
            </a:r>
            <a:r>
              <a:rPr sz="1833" spc="-87" dirty="0">
                <a:latin typeface="Tahoma"/>
                <a:cs typeface="Tahoma"/>
              </a:rPr>
              <a:t>Quality</a:t>
            </a:r>
            <a:r>
              <a:rPr sz="1833" spc="-47" dirty="0">
                <a:latin typeface="Tahoma"/>
                <a:cs typeface="Tahoma"/>
              </a:rPr>
              <a:t> </a:t>
            </a:r>
            <a:r>
              <a:rPr sz="1833" spc="-133" dirty="0">
                <a:latin typeface="Tahoma"/>
                <a:cs typeface="Tahoma"/>
              </a:rPr>
              <a:t>Improvement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Studies</a:t>
            </a:r>
            <a:r>
              <a:rPr sz="1833" spc="-80" dirty="0">
                <a:latin typeface="Tahoma"/>
                <a:cs typeface="Tahoma"/>
              </a:rPr>
              <a:t> </a:t>
            </a:r>
            <a:r>
              <a:rPr sz="1833" spc="-103" dirty="0">
                <a:latin typeface="Tahoma"/>
                <a:cs typeface="Tahoma"/>
              </a:rPr>
              <a:t>Published</a:t>
            </a:r>
            <a:r>
              <a:rPr sz="1833" spc="-70" dirty="0">
                <a:latin typeface="Tahoma"/>
                <a:cs typeface="Tahoma"/>
              </a:rPr>
              <a:t> </a:t>
            </a:r>
            <a:r>
              <a:rPr sz="1833" spc="-33" dirty="0">
                <a:latin typeface="Tahoma"/>
                <a:cs typeface="Tahoma"/>
              </a:rPr>
              <a:t>in: </a:t>
            </a:r>
            <a:r>
              <a:rPr sz="1833" spc="-113" dirty="0">
                <a:latin typeface="Tahoma"/>
                <a:cs typeface="Tahoma"/>
              </a:rPr>
              <a:t>Journal</a:t>
            </a:r>
            <a:r>
              <a:rPr sz="1833" spc="-73" dirty="0">
                <a:latin typeface="Tahoma"/>
                <a:cs typeface="Tahoma"/>
              </a:rPr>
              <a:t> </a:t>
            </a:r>
            <a:r>
              <a:rPr sz="1833" spc="-60" dirty="0">
                <a:latin typeface="Tahoma"/>
                <a:cs typeface="Tahoma"/>
              </a:rPr>
              <a:t>of</a:t>
            </a:r>
            <a:r>
              <a:rPr sz="1833" spc="-23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the</a:t>
            </a:r>
            <a:r>
              <a:rPr sz="1833" spc="-50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American</a:t>
            </a:r>
            <a:r>
              <a:rPr sz="1833" spc="-57" dirty="0">
                <a:latin typeface="Tahoma"/>
                <a:cs typeface="Tahoma"/>
              </a:rPr>
              <a:t> </a:t>
            </a:r>
            <a:r>
              <a:rPr sz="1833" spc="-97" dirty="0">
                <a:latin typeface="Tahoma"/>
                <a:cs typeface="Tahoma"/>
              </a:rPr>
              <a:t>Gerontological</a:t>
            </a:r>
            <a:r>
              <a:rPr sz="1833" spc="-23" dirty="0">
                <a:latin typeface="Tahoma"/>
                <a:cs typeface="Tahoma"/>
              </a:rPr>
              <a:t> </a:t>
            </a:r>
            <a:r>
              <a:rPr sz="1833" spc="-7" dirty="0">
                <a:latin typeface="Tahoma"/>
                <a:cs typeface="Tahoma"/>
              </a:rPr>
              <a:t>Society</a:t>
            </a:r>
            <a:endParaRPr sz="1833" dirty="0">
              <a:latin typeface="Tahoma"/>
              <a:cs typeface="Tahoma"/>
            </a:endParaRPr>
          </a:p>
          <a:p>
            <a:pPr marL="1028751">
              <a:spcBef>
                <a:spcPts val="690"/>
              </a:spcBef>
            </a:pPr>
            <a:r>
              <a:rPr sz="1833" spc="-100" dirty="0">
                <a:latin typeface="Tahoma"/>
                <a:cs typeface="Tahoma"/>
              </a:rPr>
              <a:t>The</a:t>
            </a:r>
            <a:r>
              <a:rPr sz="1833" spc="-63" dirty="0">
                <a:latin typeface="Tahoma"/>
                <a:cs typeface="Tahoma"/>
              </a:rPr>
              <a:t> </a:t>
            </a:r>
            <a:r>
              <a:rPr sz="1833" spc="-37" dirty="0">
                <a:latin typeface="Tahoma"/>
                <a:cs typeface="Tahoma"/>
              </a:rPr>
              <a:t>Gerontologist</a:t>
            </a:r>
            <a:endParaRPr sz="1833" dirty="0">
              <a:latin typeface="Tahoma"/>
              <a:cs typeface="Tahoma"/>
            </a:endParaRPr>
          </a:p>
          <a:p>
            <a:pPr marL="1028751">
              <a:spcBef>
                <a:spcPts val="873"/>
              </a:spcBef>
            </a:pPr>
            <a:r>
              <a:rPr sz="1833" spc="-113" dirty="0">
                <a:latin typeface="Tahoma"/>
                <a:cs typeface="Tahoma"/>
              </a:rPr>
              <a:t>Journal</a:t>
            </a:r>
            <a:r>
              <a:rPr sz="1833" spc="-93" dirty="0">
                <a:latin typeface="Tahoma"/>
                <a:cs typeface="Tahoma"/>
              </a:rPr>
              <a:t> </a:t>
            </a:r>
            <a:r>
              <a:rPr sz="1833" spc="-60" dirty="0">
                <a:latin typeface="Tahoma"/>
                <a:cs typeface="Tahoma"/>
              </a:rPr>
              <a:t>of</a:t>
            </a:r>
            <a:r>
              <a:rPr sz="1833" spc="-43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the</a:t>
            </a:r>
            <a:r>
              <a:rPr sz="1833" spc="-73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American</a:t>
            </a:r>
            <a:r>
              <a:rPr sz="1833" spc="-80" dirty="0">
                <a:latin typeface="Tahoma"/>
                <a:cs typeface="Tahoma"/>
              </a:rPr>
              <a:t> </a:t>
            </a:r>
            <a:r>
              <a:rPr sz="1833" spc="-70" dirty="0">
                <a:latin typeface="Tahoma"/>
                <a:cs typeface="Tahoma"/>
              </a:rPr>
              <a:t>Medical</a:t>
            </a:r>
            <a:r>
              <a:rPr sz="1833" spc="-40" dirty="0">
                <a:latin typeface="Tahoma"/>
                <a:cs typeface="Tahoma"/>
              </a:rPr>
              <a:t> </a:t>
            </a:r>
            <a:r>
              <a:rPr sz="1833" spc="-80" dirty="0">
                <a:latin typeface="Tahoma"/>
                <a:cs typeface="Tahoma"/>
              </a:rPr>
              <a:t>Directors</a:t>
            </a:r>
            <a:r>
              <a:rPr sz="1833" spc="-97" dirty="0">
                <a:latin typeface="Tahoma"/>
                <a:cs typeface="Tahoma"/>
              </a:rPr>
              <a:t> </a:t>
            </a:r>
            <a:r>
              <a:rPr sz="1833" spc="-13" dirty="0">
                <a:latin typeface="Tahoma"/>
                <a:cs typeface="Tahoma"/>
              </a:rPr>
              <a:t>Association</a:t>
            </a:r>
            <a:endParaRPr sz="1833" dirty="0">
              <a:latin typeface="Tahoma"/>
              <a:cs typeface="Tahoma"/>
            </a:endParaRPr>
          </a:p>
          <a:p>
            <a:pPr>
              <a:spcBef>
                <a:spcPts val="1653"/>
              </a:spcBef>
            </a:pPr>
            <a:endParaRPr sz="1833" dirty="0">
              <a:latin typeface="Tahoma"/>
              <a:cs typeface="Tahoma"/>
            </a:endParaRPr>
          </a:p>
          <a:p>
            <a:pPr marL="1638805">
              <a:spcBef>
                <a:spcPts val="3"/>
              </a:spcBef>
            </a:pPr>
            <a:r>
              <a:rPr sz="1833" spc="-103" dirty="0">
                <a:latin typeface="Tahoma"/>
                <a:cs typeface="Tahoma"/>
              </a:rPr>
              <a:t>Featured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07" dirty="0">
                <a:latin typeface="Tahoma"/>
                <a:cs typeface="Tahoma"/>
              </a:rPr>
              <a:t>in</a:t>
            </a:r>
            <a:r>
              <a:rPr sz="1833" spc="-57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the</a:t>
            </a:r>
            <a:r>
              <a:rPr sz="1833" spc="-53" dirty="0">
                <a:latin typeface="Tahoma"/>
                <a:cs typeface="Tahoma"/>
              </a:rPr>
              <a:t> </a:t>
            </a:r>
            <a:r>
              <a:rPr sz="1833" spc="-63" dirty="0">
                <a:latin typeface="Tahoma"/>
                <a:cs typeface="Tahoma"/>
              </a:rPr>
              <a:t>World</a:t>
            </a:r>
            <a:r>
              <a:rPr sz="1833" spc="-57" dirty="0">
                <a:latin typeface="Tahoma"/>
                <a:cs typeface="Tahoma"/>
              </a:rPr>
              <a:t> </a:t>
            </a:r>
            <a:r>
              <a:rPr sz="1833" spc="-107" dirty="0">
                <a:latin typeface="Tahoma"/>
                <a:cs typeface="Tahoma"/>
              </a:rPr>
              <a:t>Alzheimer’s</a:t>
            </a:r>
            <a:r>
              <a:rPr sz="1833" spc="-23" dirty="0">
                <a:latin typeface="Tahoma"/>
                <a:cs typeface="Tahoma"/>
              </a:rPr>
              <a:t> </a:t>
            </a:r>
            <a:r>
              <a:rPr sz="1833" spc="-107" dirty="0">
                <a:latin typeface="Tahoma"/>
                <a:cs typeface="Tahoma"/>
              </a:rPr>
              <a:t>Report</a:t>
            </a:r>
            <a:r>
              <a:rPr sz="1833" spc="-53" dirty="0">
                <a:latin typeface="Tahoma"/>
                <a:cs typeface="Tahoma"/>
              </a:rPr>
              <a:t> </a:t>
            </a:r>
            <a:r>
              <a:rPr sz="1833" spc="-13" dirty="0">
                <a:latin typeface="Tahoma"/>
                <a:cs typeface="Tahoma"/>
              </a:rPr>
              <a:t>2020</a:t>
            </a:r>
            <a:endParaRPr sz="1833" dirty="0">
              <a:latin typeface="Tahoma"/>
              <a:cs typeface="Tahoma"/>
            </a:endParaRPr>
          </a:p>
          <a:p>
            <a:pPr>
              <a:spcBef>
                <a:spcPts val="1530"/>
              </a:spcBef>
            </a:pPr>
            <a:endParaRPr sz="1833" dirty="0">
              <a:latin typeface="Tahoma"/>
              <a:cs typeface="Tahoma"/>
            </a:endParaRPr>
          </a:p>
          <a:p>
            <a:pPr marL="2030832" marR="3387">
              <a:lnSpc>
                <a:spcPct val="118300"/>
              </a:lnSpc>
            </a:pPr>
            <a:r>
              <a:rPr sz="1833" spc="-100" dirty="0">
                <a:latin typeface="Tahoma"/>
                <a:cs typeface="Tahoma"/>
              </a:rPr>
              <a:t>2024</a:t>
            </a:r>
            <a:r>
              <a:rPr lang="en-US" sz="1833" spc="-100" dirty="0">
                <a:latin typeface="Tahoma"/>
                <a:cs typeface="Tahoma"/>
              </a:rPr>
              <a:t> and 2026</a:t>
            </a:r>
            <a:r>
              <a:rPr sz="1833" spc="-90" dirty="0">
                <a:latin typeface="Tahoma"/>
                <a:cs typeface="Tahoma"/>
              </a:rPr>
              <a:t> </a:t>
            </a:r>
            <a:r>
              <a:rPr sz="1833" spc="-93" dirty="0">
                <a:latin typeface="Tahoma"/>
                <a:cs typeface="Tahoma"/>
              </a:rPr>
              <a:t>Alzheimer's </a:t>
            </a:r>
            <a:r>
              <a:rPr sz="1833" spc="-110" dirty="0">
                <a:latin typeface="Tahoma"/>
                <a:cs typeface="Tahoma"/>
              </a:rPr>
              <a:t>Disease</a:t>
            </a:r>
            <a:r>
              <a:rPr sz="1833" spc="-93" dirty="0">
                <a:latin typeface="Tahoma"/>
                <a:cs typeface="Tahoma"/>
              </a:rPr>
              <a:t> </a:t>
            </a:r>
            <a:r>
              <a:rPr sz="1833" spc="-143" dirty="0">
                <a:latin typeface="Tahoma"/>
                <a:cs typeface="Tahoma"/>
              </a:rPr>
              <a:t>International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110" dirty="0">
                <a:latin typeface="Tahoma"/>
                <a:cs typeface="Tahoma"/>
              </a:rPr>
              <a:t>Global</a:t>
            </a:r>
            <a:r>
              <a:rPr sz="1833" spc="-60" dirty="0">
                <a:latin typeface="Tahoma"/>
                <a:cs typeface="Tahoma"/>
              </a:rPr>
              <a:t> </a:t>
            </a:r>
            <a:r>
              <a:rPr sz="1833" spc="-20" dirty="0">
                <a:latin typeface="Tahoma"/>
                <a:cs typeface="Tahoma"/>
              </a:rPr>
              <a:t>Conference</a:t>
            </a:r>
            <a:r>
              <a:rPr lang="en-US" sz="1833" spc="-20" dirty="0">
                <a:latin typeface="Tahoma"/>
                <a:cs typeface="Tahoma"/>
              </a:rPr>
              <a:t> Presenters</a:t>
            </a:r>
          </a:p>
          <a:p>
            <a:pPr marL="2030832" marR="3387">
              <a:lnSpc>
                <a:spcPct val="118300"/>
              </a:lnSpc>
            </a:pPr>
            <a:endParaRPr sz="1833" dirty="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52756" y="5213368"/>
            <a:ext cx="469900" cy="400050"/>
            <a:chOff x="5448300" y="7991475"/>
            <a:chExt cx="704850" cy="600075"/>
          </a:xfrm>
        </p:grpSpPr>
        <p:sp>
          <p:nvSpPr>
            <p:cNvPr id="22" name="object 22"/>
            <p:cNvSpPr/>
            <p:nvPr/>
          </p:nvSpPr>
          <p:spPr>
            <a:xfrm>
              <a:off x="5448300" y="7991475"/>
              <a:ext cx="704850" cy="600075"/>
            </a:xfrm>
            <a:custGeom>
              <a:avLst/>
              <a:gdLst/>
              <a:ahLst/>
              <a:cxnLst/>
              <a:rect l="l" t="t" r="r" b="b"/>
              <a:pathLst>
                <a:path w="704850" h="600075">
                  <a:moveTo>
                    <a:pt x="528701" y="0"/>
                  </a:moveTo>
                  <a:lnTo>
                    <a:pt x="176149" y="0"/>
                  </a:lnTo>
                  <a:lnTo>
                    <a:pt x="0" y="299974"/>
                  </a:lnTo>
                  <a:lnTo>
                    <a:pt x="176149" y="600075"/>
                  </a:lnTo>
                  <a:lnTo>
                    <a:pt x="528701" y="600075"/>
                  </a:lnTo>
                  <a:lnTo>
                    <a:pt x="704850" y="299974"/>
                  </a:lnTo>
                  <a:lnTo>
                    <a:pt x="528701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591264" y="8153514"/>
              <a:ext cx="476250" cy="276225"/>
            </a:xfrm>
            <a:custGeom>
              <a:avLst/>
              <a:gdLst/>
              <a:ahLst/>
              <a:cxnLst/>
              <a:rect l="l" t="t" r="r" b="b"/>
              <a:pathLst>
                <a:path w="476250" h="276225">
                  <a:moveTo>
                    <a:pt x="223710" y="137693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72758" y="138010"/>
                  </a:lnTo>
                  <a:lnTo>
                    <a:pt x="0" y="244259"/>
                  </a:lnTo>
                  <a:lnTo>
                    <a:pt x="0" y="276009"/>
                  </a:lnTo>
                  <a:lnTo>
                    <a:pt x="223710" y="137693"/>
                  </a:lnTo>
                  <a:close/>
                </a:path>
                <a:path w="476250" h="276225">
                  <a:moveTo>
                    <a:pt x="345147" y="137693"/>
                  </a:moveTo>
                  <a:lnTo>
                    <a:pt x="121437" y="0"/>
                  </a:lnTo>
                  <a:lnTo>
                    <a:pt x="121437" y="33020"/>
                  </a:lnTo>
                  <a:lnTo>
                    <a:pt x="294208" y="138010"/>
                  </a:lnTo>
                  <a:lnTo>
                    <a:pt x="121437" y="244259"/>
                  </a:lnTo>
                  <a:lnTo>
                    <a:pt x="121437" y="276009"/>
                  </a:lnTo>
                  <a:lnTo>
                    <a:pt x="345147" y="137693"/>
                  </a:lnTo>
                  <a:close/>
                </a:path>
                <a:path w="476250" h="276225">
                  <a:moveTo>
                    <a:pt x="476059" y="137693"/>
                  </a:moveTo>
                  <a:lnTo>
                    <a:pt x="252349" y="0"/>
                  </a:lnTo>
                  <a:lnTo>
                    <a:pt x="252349" y="33020"/>
                  </a:lnTo>
                  <a:lnTo>
                    <a:pt x="425119" y="138010"/>
                  </a:lnTo>
                  <a:lnTo>
                    <a:pt x="252361" y="244259"/>
                  </a:lnTo>
                  <a:lnTo>
                    <a:pt x="252361" y="276009"/>
                  </a:lnTo>
                  <a:lnTo>
                    <a:pt x="476059" y="137693"/>
                  </a:lnTo>
                  <a:close/>
                </a:path>
              </a:pathLst>
            </a:custGeom>
            <a:solidFill>
              <a:srgbClr val="001E6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893</Words>
  <Application>Microsoft Office PowerPoint</Application>
  <PresentationFormat>Widescreen</PresentationFormat>
  <Paragraphs>140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Tahoma</vt:lpstr>
      <vt:lpstr>Trebuchet MS</vt:lpstr>
      <vt:lpstr>Office Theme</vt:lpstr>
      <vt:lpstr>PowerPoint Presentation</vt:lpstr>
      <vt:lpstr>Abe’s Story</vt:lpstr>
      <vt:lpstr>The Hearthstone History</vt:lpstr>
      <vt:lpstr>The I’m Still Here</vt:lpstr>
      <vt:lpstr>Section 1:  Why the project is necessary to provide needed health care in the service area</vt:lpstr>
      <vt:lpstr>PowerPoint Presentation</vt:lpstr>
      <vt:lpstr>PowerPoint Presentation</vt:lpstr>
      <vt:lpstr>Section 2:  How it will provide health care that meets appropriate quality standards</vt:lpstr>
      <vt:lpstr>Research and Quality Improvement</vt:lpstr>
      <vt:lpstr>Section 3: How the effects attributed to competition or duplication would be positive for consumers</vt:lpstr>
      <vt:lpstr>RECOGNITION, AWARDS &amp; ACCOMPLISHMENTS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Moore</dc:creator>
  <cp:lastModifiedBy>Alecia L. Craighead</cp:lastModifiedBy>
  <cp:revision>27</cp:revision>
  <cp:lastPrinted>2026-01-20T17:59:54Z</cp:lastPrinted>
  <dcterms:created xsi:type="dcterms:W3CDTF">2026-01-16T21:29:39Z</dcterms:created>
  <dcterms:modified xsi:type="dcterms:W3CDTF">2026-01-23T22:30:34Z</dcterms:modified>
</cp:coreProperties>
</file>