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1810" y="2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Serenity Surgical Recovery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Mobile Post-Operative Nursing Support Model</a:t>
            </a:r>
          </a:p>
          <a:p>
            <a:r>
              <a:t>Audra M. Allen, DNP, RN</a:t>
            </a:r>
          </a:p>
          <a:p>
            <a:r>
              <a:t>March 25, 2026</a:t>
            </a:r>
          </a:p>
          <a:p>
            <a:r>
              <a:t>Tennessee Health Facilities Commission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Guidance Requested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Does this require licensure?</a:t>
            </a:r>
          </a:p>
          <a:p>
            <a:r>
              <a:t>• Does it fall under private duty nursing?</a:t>
            </a:r>
          </a:p>
          <a:p>
            <a:r>
              <a:t>• Does it trigger CON?</a:t>
            </a:r>
          </a:p>
          <a:p>
            <a:r>
              <a:t>• Additional compliance measures?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Purpose of Presentation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Provide overview of business model</a:t>
            </a:r>
          </a:p>
          <a:p>
            <a:r>
              <a:t>• Define scope of services</a:t>
            </a:r>
          </a:p>
          <a:p>
            <a:r>
              <a:t>• Clarify operational structure</a:t>
            </a:r>
          </a:p>
          <a:p>
            <a:r>
              <a:t>• Request interpretative guidance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Business Model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Mobile service only</a:t>
            </a:r>
          </a:p>
          <a:p>
            <a:r>
              <a:t>• Services in patient residence</a:t>
            </a:r>
          </a:p>
          <a:p>
            <a:r>
              <a:t>• No facility</a:t>
            </a:r>
          </a:p>
          <a:p>
            <a:r>
              <a:t>• No overnight stays</a:t>
            </a:r>
          </a:p>
          <a:p>
            <a:r>
              <a:t>• Max 3 patients per day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Scope of Services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Vital sign monitoring</a:t>
            </a:r>
          </a:p>
          <a:p>
            <a:r>
              <a:t>• Surgical site observation</a:t>
            </a:r>
          </a:p>
          <a:p>
            <a:r>
              <a:t>• Medication reminders (no administration)</a:t>
            </a:r>
          </a:p>
          <a:p>
            <a:r>
              <a:t>• Mobility assistance</a:t>
            </a:r>
          </a:p>
          <a:p>
            <a:r>
              <a:t>• Patient education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Services Not Provided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No IV therapy</a:t>
            </a:r>
          </a:p>
          <a:p>
            <a:r>
              <a:t>• No medication administration</a:t>
            </a:r>
          </a:p>
          <a:p>
            <a:r>
              <a:t>• No invasive procedures</a:t>
            </a:r>
          </a:p>
          <a:p>
            <a:r>
              <a:t>• No unstable patients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Patient Eligibility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Elective cosmetic surgery</a:t>
            </a:r>
          </a:p>
          <a:p>
            <a:r>
              <a:t>• Medically stable at discharge</a:t>
            </a:r>
          </a:p>
          <a:p>
            <a:r>
              <a:t>• Surgeon clearance required</a:t>
            </a:r>
          </a:p>
          <a:p>
            <a:r>
              <a:t>• Pre-service screening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Safety Protocol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Informed consent</a:t>
            </a:r>
          </a:p>
          <a:p>
            <a:r>
              <a:t>• Documentation maintained</a:t>
            </a:r>
          </a:p>
          <a:p>
            <a:r>
              <a:t>• Emergency 911 activation</a:t>
            </a:r>
          </a:p>
          <a:p>
            <a:r>
              <a:t>• Surgeon notification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Operational 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RN-led model</a:t>
            </a:r>
          </a:p>
          <a:p>
            <a:r>
              <a:t>• Private pay only</a:t>
            </a:r>
          </a:p>
          <a:p>
            <a:r>
              <a:t>• No insurance billing</a:t>
            </a:r>
          </a:p>
          <a:p>
            <a:r>
              <a:t>• Services in residence only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Regulatory Distinction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No facility</a:t>
            </a:r>
          </a:p>
          <a:p>
            <a:r>
              <a:t>• No admission process</a:t>
            </a:r>
          </a:p>
          <a:p>
            <a:r>
              <a:t>• No inpatient care</a:t>
            </a:r>
          </a:p>
          <a:p>
            <a:r>
              <a:t>• Mobile private-duty model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210</Words>
  <Application>Microsoft Office PowerPoint</Application>
  <PresentationFormat>On-screen Show (4:3)</PresentationFormat>
  <Paragraphs>52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Serenity Surgical Recovery</vt:lpstr>
      <vt:lpstr>Purpose of Presentation</vt:lpstr>
      <vt:lpstr>Business Model Overview</vt:lpstr>
      <vt:lpstr>Scope of Services</vt:lpstr>
      <vt:lpstr>Services Not Provided</vt:lpstr>
      <vt:lpstr>Patient Eligibility</vt:lpstr>
      <vt:lpstr>Safety Protocol</vt:lpstr>
      <vt:lpstr>Operational Structure</vt:lpstr>
      <vt:lpstr>Regulatory Distinction</vt:lpstr>
      <vt:lpstr>Guidance Requested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Audra Allen</dc:creator>
  <cp:keywords/>
  <dc:description>generated using python-pptx</dc:description>
  <cp:lastModifiedBy>Audra Allen</cp:lastModifiedBy>
  <cp:revision>1</cp:revision>
  <dcterms:created xsi:type="dcterms:W3CDTF">2013-01-27T09:14:16Z</dcterms:created>
  <dcterms:modified xsi:type="dcterms:W3CDTF">2026-03-02T19:51:56Z</dcterms:modified>
  <cp:category/>
</cp:coreProperties>
</file>