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3DC3D-F91F-4E27-9A3F-2F10E9AD8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7F53F4-CFCC-47B8-A58A-4DAAB5B9B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89484-E6C1-4D92-B72B-43AA49271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55D7-5838-4D33-A033-589BF2F58D58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A0B34-0BCA-45F5-9F27-36588B9A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52B36-20DF-41C8-AF49-DA061A21B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57D0-724C-43D1-A22D-27A5CBF1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9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EC2A9-1C3D-4CB2-B86E-734B3364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80732F-C7D6-4B0F-980E-D2CD30DFF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9C050-D490-4163-9CBB-4793580EE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55D7-5838-4D33-A033-589BF2F58D58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0D2B8-C0F8-41AB-AB2E-F15533780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A931-7266-4E58-8BBF-F2ACBB4F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57D0-724C-43D1-A22D-27A5CBF1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91E38B-C0A2-4F5A-B386-74C1E6FE4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E9DAE-A576-439D-AA5E-77A5B4770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090F6-C1B5-479D-A17F-3EE756B7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55D7-5838-4D33-A033-589BF2F58D58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5BBA9-3556-45AB-B2D2-31813E54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F9D19-14E6-4D12-A71C-A52A87A51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57D0-724C-43D1-A22D-27A5CBF1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8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C6B0C-1B9F-44EC-BC27-D9D921DFD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57148-ED10-471B-B371-7D7ACF467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C4179-5F2B-4E42-B3A6-00F1A53F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55D7-5838-4D33-A033-589BF2F58D58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1301D-B94A-4E27-A583-B4513A59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A4416-367D-429B-9B22-33A6CF4D7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57D0-724C-43D1-A22D-27A5CBF1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5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9F597-A0FD-49CD-9353-779C97CAD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87E5D-1329-4B37-8239-207630C6F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EEB9E-4BAB-444C-89CE-E16A46F3E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55D7-5838-4D33-A033-589BF2F58D58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F32C7-292B-47C4-8247-802509C1D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C205A-8CBA-4A7A-A293-097D24EB8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57D0-724C-43D1-A22D-27A5CBF1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0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39A9-944C-4F4C-A412-19FA1BEB4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FBD87-DC9D-4D75-9C99-A30B68651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F76BA9-72C6-4EEC-8C21-F5F4B4075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A948D-D7DA-45B4-B445-DE81D6925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55D7-5838-4D33-A033-589BF2F58D58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79D6E-034C-4325-A8DB-1CB8397C1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4960F-CECB-4125-89F5-1D3BC47B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57D0-724C-43D1-A22D-27A5CBF1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0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59CC8-5D4D-484E-A560-DABA07807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4075C-451E-4419-AB11-E6620C7F8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06829-FE53-4920-8E8B-EC152A455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AA9ABB-9D69-4FFE-9884-28FACA85B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52D47-97B5-4AC7-ACEE-D73FF1A219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970D64-0AE6-4F18-BFBE-0F5C74AB1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55D7-5838-4D33-A033-589BF2F58D58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83245B-8222-4CAD-B18B-11457E44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CB644-8CB4-4C21-A313-DE4F6ECD3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57D0-724C-43D1-A22D-27A5CBF1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6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DD99-9AE0-4257-8CBA-8DF257A8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F18B18-833E-4038-9AD2-8FD18A1D9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55D7-5838-4D33-A033-589BF2F58D58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BEAFBA-6B09-4562-8116-AD08D1A3A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125C79-C219-4F8D-8C9B-3FAA1F86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57D0-724C-43D1-A22D-27A5CBF1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8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339C1-FF8E-4960-9909-62CE20D91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55D7-5838-4D33-A033-589BF2F58D58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F9C48B-A149-497A-B254-A84041291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E90E0-93B4-4F4A-8338-24A268DFD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57D0-724C-43D1-A22D-27A5CBF1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43748-C451-4F79-A4AD-EACE9C83E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760B4-B596-4B16-9C68-EB33D8BA2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91CBF-BC1E-46E8-BD7B-433B59AE4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B044B-7735-42F5-9837-8090854F1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55D7-5838-4D33-A033-589BF2F58D58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A6FFE-3574-4B86-B267-7BF847535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1E00A-6EF4-4A2C-B68E-5078BCEC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57D0-724C-43D1-A22D-27A5CBF1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8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2FE1-0482-4C75-ABB3-D1BA016E6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B07BE4-690E-4348-B581-0B34677BF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14884-40E0-4958-8C58-3E0957764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BFA20-4DAB-400F-BEFA-A472B932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55D7-5838-4D33-A033-589BF2F58D58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99660-862F-40CB-B866-D575EE28E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23F84-D149-4940-9E79-B4888323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57D0-724C-43D1-A22D-27A5CBF1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5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A42EAA-CE63-4C0A-B66C-726A3660E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14EF7-10AB-452D-BC2D-7639BB53A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60A8A-139E-44F9-A0B0-1810640C6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555D7-5838-4D33-A033-589BF2F58D58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A9B38-3205-4C90-8852-A9C496CB2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809BA-DF67-4B63-895A-5D76768E4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D57D0-724C-43D1-A22D-27A5CBF1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4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emperature.Health@tn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FB04A-8F43-4AEE-A6B9-F2DED6450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235" y="339936"/>
            <a:ext cx="9409043" cy="790843"/>
          </a:xfrm>
        </p:spPr>
        <p:txBody>
          <a:bodyPr>
            <a:normAutofit fontScale="90000"/>
          </a:bodyPr>
          <a:lstStyle/>
          <a:p>
            <a:r>
              <a:rPr lang="en-US" dirty="0"/>
              <a:t>Cumulative Vaccine Time Tracker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AA7D7B-1653-4D15-9B3B-08F120D61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765" y="1130779"/>
            <a:ext cx="9554818" cy="1629722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u="sng" dirty="0"/>
              <a:t>Vaccine</a:t>
            </a:r>
            <a:r>
              <a:rPr lang="en-US" dirty="0"/>
              <a:t>: </a:t>
            </a:r>
            <a:r>
              <a:rPr lang="en-US" i="1" dirty="0"/>
              <a:t>Type of vaccine (COVID / JYNNEOS / VFC)</a:t>
            </a:r>
            <a:endParaRPr lang="en-US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u="sng" dirty="0"/>
              <a:t>Lot #: </a:t>
            </a:r>
            <a:r>
              <a:rPr lang="en-US" i="1" dirty="0"/>
              <a:t>Can be found on each vial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u="sng" dirty="0"/>
              <a:t>Expiration Date</a:t>
            </a:r>
            <a:r>
              <a:rPr lang="en-US" dirty="0"/>
              <a:t>: </a:t>
            </a:r>
            <a:r>
              <a:rPr lang="en-US" i="1" dirty="0"/>
              <a:t>Beyond use date or date of manufacturer expiration </a:t>
            </a:r>
            <a:endParaRPr lang="en-US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u="sng" dirty="0"/>
              <a:t>Storage conditions: </a:t>
            </a:r>
            <a:r>
              <a:rPr lang="en-US" i="1" dirty="0"/>
              <a:t>Unit type (fridge / freezer) and appropriate temperature range</a:t>
            </a:r>
            <a:endParaRPr lang="en-US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u="sng" dirty="0"/>
              <a:t>Time of First Puncture</a:t>
            </a:r>
            <a:r>
              <a:rPr lang="en-US" dirty="0"/>
              <a:t>: </a:t>
            </a:r>
            <a:r>
              <a:rPr lang="en-US" i="1" dirty="0"/>
              <a:t>What time was the vial first punctured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u="sng" dirty="0"/>
              <a:t>Time for Vaccine Wastage</a:t>
            </a:r>
            <a:r>
              <a:rPr lang="en-US" dirty="0"/>
              <a:t>: </a:t>
            </a:r>
            <a:r>
              <a:rPr lang="en-US" i="1" dirty="0"/>
              <a:t>What time should the vaccine be wasted based on time of first puncture and manufacturer guidance (Ex: 12 hours, 8 hours, 6 hours)</a:t>
            </a:r>
          </a:p>
          <a:p>
            <a:pPr algn="l"/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7F870B3-170D-4D1D-A413-AC3C7F7DE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826190"/>
              </p:ext>
            </p:extLst>
          </p:nvPr>
        </p:nvGraphicFramePr>
        <p:xfrm>
          <a:off x="2217530" y="2760501"/>
          <a:ext cx="81280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35316573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267819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813046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8601733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52376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Doses Removed from vial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Time Removed from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Time Returned to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 time out of Unit (mins)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51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/>
                        <a:t>Example: 8/11/22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13:55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14:05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73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744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350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87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318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104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467777"/>
                  </a:ext>
                </a:extLst>
              </a:tr>
            </a:tbl>
          </a:graphicData>
        </a:graphic>
      </p:graphicFrame>
      <p:pic>
        <p:nvPicPr>
          <p:cNvPr id="1026" name="x_x_x_Picture 1">
            <a:extLst>
              <a:ext uri="{FF2B5EF4-FFF2-40B4-BE49-F238E27FC236}">
                <a16:creationId xmlns:a16="http://schemas.microsoft.com/office/drawing/2014/main" id="{40AEAF8B-245D-4796-9CE4-7ECF4802A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78" y="5727221"/>
            <a:ext cx="1441092" cy="79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F175D5-7BB0-41D5-9474-295E3240DBEB}"/>
              </a:ext>
            </a:extLst>
          </p:cNvPr>
          <p:cNvSpPr txBox="1"/>
          <p:nvPr/>
        </p:nvSpPr>
        <p:spPr>
          <a:xfrm>
            <a:off x="2067339" y="6149009"/>
            <a:ext cx="9342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If you have a temperature excursion to report, please quarantine your product with a do not use sign, and report the excursion to </a:t>
            </a:r>
            <a:r>
              <a:rPr lang="en-US" sz="900" u="sng" dirty="0">
                <a:solidFill>
                  <a:srgbClr val="0000FF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hlinkClick r:id="rId3"/>
              </a:rPr>
              <a:t>Temperature.Health@tn.gov</a:t>
            </a:r>
            <a:r>
              <a:rPr lang="en-US" sz="90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or call 800-404-3006 during regular business hours Monday through Friday, 08:00 AM CST - 04:30 PM CST excluding state holidays. You should also fax or email your DDL reports and current affected inventory list including Brand Name, LOT Numbers, Expiration Dates, and Number doses to 615-401-6829 or </a:t>
            </a:r>
            <a:r>
              <a:rPr lang="en-US" sz="900" u="sng" dirty="0">
                <a:solidFill>
                  <a:srgbClr val="0000FF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hlinkClick r:id="rId3"/>
              </a:rPr>
              <a:t>Temperature.Health@tn.gov</a:t>
            </a:r>
            <a:r>
              <a:rPr lang="en-US" sz="90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. If your storage unit is not going back into range please refer to your REVMP and move the vaccine to your listed back-up location.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83839-022C-4079-91DE-260150B9F2F3}"/>
              </a:ext>
            </a:extLst>
          </p:cNvPr>
          <p:cNvSpPr txBox="1"/>
          <p:nvPr/>
        </p:nvSpPr>
        <p:spPr>
          <a:xfrm>
            <a:off x="10734261" y="1206976"/>
            <a:ext cx="13517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u="sng"/>
              <a:t>Example: </a:t>
            </a:r>
            <a:r>
              <a:rPr lang="en-US" i="1" u="sng" dirty="0"/>
              <a:t>A1</a:t>
            </a:r>
            <a:endParaRPr lang="en-US" u="sng" dirty="0"/>
          </a:p>
          <a:p>
            <a:pPr algn="ctr"/>
            <a:r>
              <a:rPr lang="en-US" sz="800" dirty="0"/>
              <a:t>Letter, number, or symbol written on the tracker and corresponding vial </a:t>
            </a:r>
          </a:p>
        </p:txBody>
      </p:sp>
    </p:spTree>
    <p:extLst>
      <p:ext uri="{BB962C8B-B14F-4D97-AF65-F5344CB8AC3E}">
        <p14:creationId xmlns:p14="http://schemas.microsoft.com/office/powerpoint/2010/main" val="223571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255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Cumulative Vaccine Time Tracker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Vaccine Time Tracker</dc:title>
  <dc:creator>Nena Bowman</dc:creator>
  <cp:lastModifiedBy>Nena Bowman</cp:lastModifiedBy>
  <cp:revision>2</cp:revision>
  <dcterms:created xsi:type="dcterms:W3CDTF">2022-08-16T20:06:19Z</dcterms:created>
  <dcterms:modified xsi:type="dcterms:W3CDTF">2022-08-19T21:03:09Z</dcterms:modified>
</cp:coreProperties>
</file>