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81" r:id="rId5"/>
    <p:sldMasterId id="2147483717" r:id="rId6"/>
  </p:sldMasterIdLst>
  <p:notesMasterIdLst>
    <p:notesMasterId r:id="rId25"/>
  </p:notesMasterIdLst>
  <p:handoutMasterIdLst>
    <p:handoutMasterId r:id="rId26"/>
  </p:handoutMasterIdLst>
  <p:sldIdLst>
    <p:sldId id="256" r:id="rId7"/>
    <p:sldId id="314" r:id="rId8"/>
    <p:sldId id="753" r:id="rId9"/>
    <p:sldId id="306" r:id="rId10"/>
    <p:sldId id="765" r:id="rId11"/>
    <p:sldId id="313" r:id="rId12"/>
    <p:sldId id="661" r:id="rId13"/>
    <p:sldId id="755" r:id="rId14"/>
    <p:sldId id="648" r:id="rId15"/>
    <p:sldId id="741" r:id="rId16"/>
    <p:sldId id="742" r:id="rId17"/>
    <p:sldId id="740" r:id="rId18"/>
    <p:sldId id="763" r:id="rId19"/>
    <p:sldId id="756" r:id="rId20"/>
    <p:sldId id="764" r:id="rId21"/>
    <p:sldId id="758" r:id="rId22"/>
    <p:sldId id="766" r:id="rId23"/>
    <p:sldId id="761" r:id="rId24"/>
  </p:sldIdLst>
  <p:sldSz cx="9144000" cy="6858000" type="screen4x3"/>
  <p:notesSz cx="7010400" cy="92964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PermianSlabSerifTypeface" panose="02000000000000000000" pitchFamily="50" charset="0"/>
      <p:regular r:id="rId35"/>
      <p:bold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Fiscus" initials="MF" lastIdx="6" clrIdx="0">
    <p:extLst>
      <p:ext uri="{19B8F6BF-5375-455C-9EA6-DF929625EA0E}">
        <p15:presenceInfo xmlns:p15="http://schemas.microsoft.com/office/powerpoint/2012/main" userId="S::DC47390@tn.gov::2ea66d4b-5c58-49a8-aa75-076466383c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755"/>
    <a:srgbClr val="000208"/>
    <a:srgbClr val="000000"/>
    <a:srgbClr val="010707"/>
    <a:srgbClr val="0B3133"/>
    <a:srgbClr val="197175"/>
    <a:srgbClr val="56D6DC"/>
    <a:srgbClr val="9EE8EA"/>
    <a:srgbClr val="A9EBED"/>
    <a:srgbClr val="AAE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90655-9233-44CB-BC4D-A5CC12AF04BF}" v="163" dt="2020-12-03T16:32:12.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84750" autoAdjust="0"/>
  </p:normalViewPr>
  <p:slideViewPr>
    <p:cSldViewPr>
      <p:cViewPr varScale="1">
        <p:scale>
          <a:sx n="56" d="100"/>
          <a:sy n="56" d="100"/>
        </p:scale>
        <p:origin x="1720" y="56"/>
      </p:cViewPr>
      <p:guideLst>
        <p:guide orient="horz" pos="2160"/>
        <p:guide pos="2880"/>
      </p:guideLst>
    </p:cSldViewPr>
  </p:slideViewPr>
  <p:notesTextViewPr>
    <p:cViewPr>
      <p:scale>
        <a:sx n="1" d="1"/>
        <a:sy n="1" d="1"/>
      </p:scale>
      <p:origin x="0" y="0"/>
    </p:cViewPr>
  </p:notesTextViewPr>
  <p:sorterViewPr>
    <p:cViewPr>
      <p:scale>
        <a:sx n="100" d="100"/>
        <a:sy n="100" d="100"/>
      </p:scale>
      <p:origin x="0" y="-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729FE-B5A9-486E-9A6F-F3582E29F476}"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US"/>
        </a:p>
      </dgm:t>
    </dgm:pt>
    <dgm:pt modelId="{16610A46-7723-4F64-B7BE-DCF7FEDE8E77}">
      <dgm:prSet phldrT="[Text]"/>
      <dgm:spPr>
        <a:solidFill>
          <a:srgbClr val="197175"/>
        </a:solidFill>
      </dgm:spPr>
      <dgm:t>
        <a:bodyPr/>
        <a:lstStyle/>
        <a:p>
          <a:r>
            <a:rPr lang="en-US"/>
            <a:t>2</a:t>
          </a:r>
        </a:p>
      </dgm:t>
    </dgm:pt>
    <dgm:pt modelId="{A3FA45F5-CDC4-4B73-BCBB-3D225B3A86BF}" type="parTrans" cxnId="{C97ED67D-953A-4AED-8492-7C3A1164CB31}">
      <dgm:prSet/>
      <dgm:spPr/>
      <dgm:t>
        <a:bodyPr/>
        <a:lstStyle/>
        <a:p>
          <a:endParaRPr lang="en-US"/>
        </a:p>
      </dgm:t>
    </dgm:pt>
    <dgm:pt modelId="{74427453-C94B-483E-BAD7-C15ACA6DC947}" type="sibTrans" cxnId="{C97ED67D-953A-4AED-8492-7C3A1164CB31}">
      <dgm:prSet/>
      <dgm:spPr/>
      <dgm:t>
        <a:bodyPr/>
        <a:lstStyle/>
        <a:p>
          <a:endParaRPr lang="en-US"/>
        </a:p>
      </dgm:t>
    </dgm:pt>
    <dgm:pt modelId="{00F6EA93-F5C0-4D8E-B873-7437B8787F5B}">
      <dgm:prSet phldrT="[Text]"/>
      <dgm:spPr>
        <a:solidFill>
          <a:srgbClr val="0B3133"/>
        </a:solidFill>
      </dgm:spPr>
      <dgm:t>
        <a:bodyPr/>
        <a:lstStyle/>
        <a:p>
          <a:r>
            <a:rPr lang="en-US"/>
            <a:t>3</a:t>
          </a:r>
        </a:p>
      </dgm:t>
    </dgm:pt>
    <dgm:pt modelId="{68E8DA4F-030C-4E43-9BEE-0EF593658F43}" type="parTrans" cxnId="{99529514-912E-4DF8-B140-98371ED4B3BA}">
      <dgm:prSet/>
      <dgm:spPr/>
      <dgm:t>
        <a:bodyPr/>
        <a:lstStyle/>
        <a:p>
          <a:endParaRPr lang="en-US"/>
        </a:p>
      </dgm:t>
    </dgm:pt>
    <dgm:pt modelId="{DABA3251-1C5B-455D-A375-1017C0E7E3F3}" type="sibTrans" cxnId="{99529514-912E-4DF8-B140-98371ED4B3BA}">
      <dgm:prSet/>
      <dgm:spPr/>
      <dgm:t>
        <a:bodyPr/>
        <a:lstStyle/>
        <a:p>
          <a:endParaRPr lang="en-US"/>
        </a:p>
      </dgm:t>
    </dgm:pt>
    <dgm:pt modelId="{9B3748CF-0F97-4F3B-AB91-EE3E7430FF69}">
      <dgm:prSet phldrT="[Text]"/>
      <dgm:spPr>
        <a:solidFill>
          <a:srgbClr val="000208"/>
        </a:solidFill>
      </dgm:spPr>
      <dgm:t>
        <a:bodyPr/>
        <a:lstStyle/>
        <a:p>
          <a:r>
            <a:rPr lang="en-US"/>
            <a:t>4</a:t>
          </a:r>
        </a:p>
      </dgm:t>
    </dgm:pt>
    <dgm:pt modelId="{A3C1F3CC-67A7-407D-84B1-10121A9CAC9B}" type="parTrans" cxnId="{DDB37B19-C878-48D1-B1EE-13630156FC7B}">
      <dgm:prSet/>
      <dgm:spPr/>
      <dgm:t>
        <a:bodyPr/>
        <a:lstStyle/>
        <a:p>
          <a:endParaRPr lang="en-US"/>
        </a:p>
      </dgm:t>
    </dgm:pt>
    <dgm:pt modelId="{FD4A5868-5BE0-4F4A-82B5-142869CEE355}" type="sibTrans" cxnId="{DDB37B19-C878-48D1-B1EE-13630156FC7B}">
      <dgm:prSet/>
      <dgm:spPr/>
      <dgm:t>
        <a:bodyPr/>
        <a:lstStyle/>
        <a:p>
          <a:endParaRPr lang="en-US"/>
        </a:p>
      </dgm:t>
    </dgm:pt>
    <dgm:pt modelId="{89079815-799C-4D1A-B13B-201AC119D549}">
      <dgm:prSet phldrT="[Text]"/>
      <dgm:spPr>
        <a:solidFill>
          <a:schemeClr val="accent1">
            <a:lumMod val="20000"/>
            <a:lumOff val="80000"/>
          </a:schemeClr>
        </a:solidFill>
        <a:ln>
          <a:solidFill>
            <a:schemeClr val="accent1">
              <a:lumMod val="20000"/>
              <a:lumOff val="80000"/>
            </a:schemeClr>
          </a:solidFill>
        </a:ln>
      </dgm:spPr>
      <dgm:t>
        <a:bodyPr/>
        <a:lstStyle/>
        <a:p>
          <a:r>
            <a:rPr lang="en-US" dirty="0">
              <a:solidFill>
                <a:srgbClr val="FF0000"/>
              </a:solidFill>
            </a:rPr>
            <a:t>1a1</a:t>
          </a:r>
        </a:p>
      </dgm:t>
    </dgm:pt>
    <dgm:pt modelId="{B7C8F58E-372C-44EF-8CD8-D6A8B634C8C1}" type="parTrans" cxnId="{0D5594EB-A90C-4F37-A038-D272E1F0E768}">
      <dgm:prSet/>
      <dgm:spPr/>
      <dgm:t>
        <a:bodyPr/>
        <a:lstStyle/>
        <a:p>
          <a:endParaRPr lang="en-US"/>
        </a:p>
      </dgm:t>
    </dgm:pt>
    <dgm:pt modelId="{70030DCB-DE13-4C02-8D92-4927C2909012}" type="sibTrans" cxnId="{0D5594EB-A90C-4F37-A038-D272E1F0E768}">
      <dgm:prSet/>
      <dgm:spPr/>
      <dgm:t>
        <a:bodyPr/>
        <a:lstStyle/>
        <a:p>
          <a:endParaRPr lang="en-US"/>
        </a:p>
      </dgm:t>
    </dgm:pt>
    <dgm:pt modelId="{D965B4D9-F80A-42BE-A5E3-D4FCA7208295}">
      <dgm:prSet phldrT="[Text]"/>
      <dgm:spPr>
        <a:solidFill>
          <a:srgbClr val="9EE8EA"/>
        </a:solidFill>
      </dgm:spPr>
      <dgm:t>
        <a:bodyPr/>
        <a:lstStyle/>
        <a:p>
          <a:r>
            <a:rPr lang="en-US" dirty="0">
              <a:solidFill>
                <a:srgbClr val="FF0000"/>
              </a:solidFill>
            </a:rPr>
            <a:t>1a2</a:t>
          </a:r>
        </a:p>
      </dgm:t>
    </dgm:pt>
    <dgm:pt modelId="{618D40C0-A856-4E10-BA2E-786E94A1098C}" type="parTrans" cxnId="{4069CB93-1E6E-4F24-9B62-5FD63B902CC5}">
      <dgm:prSet/>
      <dgm:spPr/>
      <dgm:t>
        <a:bodyPr/>
        <a:lstStyle/>
        <a:p>
          <a:endParaRPr lang="en-US"/>
        </a:p>
      </dgm:t>
    </dgm:pt>
    <dgm:pt modelId="{63260932-594F-4EB9-A90F-87C37DE4F1D5}" type="sibTrans" cxnId="{4069CB93-1E6E-4F24-9B62-5FD63B902CC5}">
      <dgm:prSet/>
      <dgm:spPr/>
      <dgm:t>
        <a:bodyPr/>
        <a:lstStyle/>
        <a:p>
          <a:endParaRPr lang="en-US"/>
        </a:p>
      </dgm:t>
    </dgm:pt>
    <dgm:pt modelId="{25A63941-1524-41B8-B5D9-EFB9EB326F93}">
      <dgm:prSet phldrT="[Text]"/>
      <dgm:spPr>
        <a:solidFill>
          <a:srgbClr val="56D6DC"/>
        </a:solidFill>
      </dgm:spPr>
      <dgm:t>
        <a:bodyPr/>
        <a:lstStyle/>
        <a:p>
          <a:r>
            <a:rPr lang="en-US" dirty="0">
              <a:solidFill>
                <a:srgbClr val="FF0000"/>
              </a:solidFill>
            </a:rPr>
            <a:t>1b</a:t>
          </a:r>
        </a:p>
      </dgm:t>
    </dgm:pt>
    <dgm:pt modelId="{D0B5C2C6-1212-41E5-9146-7DA373CC26B9}" type="parTrans" cxnId="{0ECD26A6-61C1-4084-9801-BDC7FCE23889}">
      <dgm:prSet/>
      <dgm:spPr/>
      <dgm:t>
        <a:bodyPr/>
        <a:lstStyle/>
        <a:p>
          <a:endParaRPr lang="en-US"/>
        </a:p>
      </dgm:t>
    </dgm:pt>
    <dgm:pt modelId="{DF182C4F-5A7C-4858-9305-77DC1456C1B2}" type="sibTrans" cxnId="{0ECD26A6-61C1-4084-9801-BDC7FCE23889}">
      <dgm:prSet/>
      <dgm:spPr/>
      <dgm:t>
        <a:bodyPr/>
        <a:lstStyle/>
        <a:p>
          <a:endParaRPr lang="en-US"/>
        </a:p>
      </dgm:t>
    </dgm:pt>
    <dgm:pt modelId="{1F553ADA-7F06-4526-8902-52308B39A1DC}">
      <dgm:prSet phldrT="[Text]" custT="1"/>
      <dgm:spPr/>
      <dgm:t>
        <a:bodyPr/>
        <a:lstStyle/>
        <a:p>
          <a:pPr>
            <a:spcAft>
              <a:spcPct val="35000"/>
            </a:spcAft>
          </a:pPr>
          <a:r>
            <a:rPr lang="en-US" sz="1200" b="1" dirty="0">
              <a:solidFill>
                <a:srgbClr val="002060"/>
              </a:solidFill>
            </a:rPr>
            <a:t>Inpatient and other high-exposure HCW </a:t>
          </a:r>
        </a:p>
        <a:p>
          <a:pPr>
            <a:spcAft>
              <a:spcPts val="0"/>
            </a:spcAft>
          </a:pPr>
          <a:r>
            <a:rPr lang="en-US" sz="1200" b="1" dirty="0">
              <a:solidFill>
                <a:srgbClr val="002060"/>
              </a:solidFill>
            </a:rPr>
            <a:t>Residents and staff of LTCF</a:t>
          </a:r>
        </a:p>
        <a:p>
          <a:pPr>
            <a:spcAft>
              <a:spcPts val="0"/>
            </a:spcAft>
          </a:pPr>
          <a:endParaRPr lang="en-US" sz="1200" b="1" dirty="0">
            <a:solidFill>
              <a:srgbClr val="002060"/>
            </a:solidFill>
          </a:endParaRPr>
        </a:p>
        <a:p>
          <a:pPr>
            <a:spcAft>
              <a:spcPct val="35000"/>
            </a:spcAft>
          </a:pPr>
          <a:r>
            <a:rPr lang="en-US" sz="1200" b="1" dirty="0">
              <a:solidFill>
                <a:srgbClr val="002060"/>
              </a:solidFill>
            </a:rPr>
            <a:t>First Responders</a:t>
          </a:r>
        </a:p>
      </dgm:t>
    </dgm:pt>
    <dgm:pt modelId="{FA5DB58E-E5E0-4525-8586-25CF24277B15}" type="parTrans" cxnId="{FD4B4C3B-914C-41AF-AB0C-E7FACBA1D4C2}">
      <dgm:prSet/>
      <dgm:spPr/>
      <dgm:t>
        <a:bodyPr/>
        <a:lstStyle/>
        <a:p>
          <a:endParaRPr lang="en-US"/>
        </a:p>
      </dgm:t>
    </dgm:pt>
    <dgm:pt modelId="{3A25DE8D-B6A0-49BC-B123-6B7FF0E0E7DD}" type="sibTrans" cxnId="{FD4B4C3B-914C-41AF-AB0C-E7FACBA1D4C2}">
      <dgm:prSet/>
      <dgm:spPr/>
      <dgm:t>
        <a:bodyPr/>
        <a:lstStyle/>
        <a:p>
          <a:endParaRPr lang="en-US"/>
        </a:p>
      </dgm:t>
    </dgm:pt>
    <dgm:pt modelId="{6DAA0874-BE1C-48A7-AF64-B35786652C86}">
      <dgm:prSet phldrT="[Text]" custT="1"/>
      <dgm:spPr/>
      <dgm:t>
        <a:bodyPr/>
        <a:lstStyle/>
        <a:p>
          <a:r>
            <a:rPr lang="en-US" sz="1200" b="1">
              <a:solidFill>
                <a:srgbClr val="002060"/>
              </a:solidFill>
            </a:rPr>
            <a:t>All other HCW</a:t>
          </a:r>
        </a:p>
      </dgm:t>
    </dgm:pt>
    <dgm:pt modelId="{17002000-212A-4AFB-95B6-8E009476794D}" type="parTrans" cxnId="{02CF13F6-8FF7-4837-AAEA-EB75F01929BF}">
      <dgm:prSet/>
      <dgm:spPr/>
      <dgm:t>
        <a:bodyPr/>
        <a:lstStyle/>
        <a:p>
          <a:endParaRPr lang="en-US"/>
        </a:p>
      </dgm:t>
    </dgm:pt>
    <dgm:pt modelId="{0CDA421B-2287-4EEA-BC6B-81FEFEC2B33C}" type="sibTrans" cxnId="{02CF13F6-8FF7-4837-AAEA-EB75F01929BF}">
      <dgm:prSet/>
      <dgm:spPr/>
      <dgm:t>
        <a:bodyPr/>
        <a:lstStyle/>
        <a:p>
          <a:endParaRPr lang="en-US"/>
        </a:p>
      </dgm:t>
    </dgm:pt>
    <dgm:pt modelId="{15EA729D-8700-430E-8CB9-1C214F922568}">
      <dgm:prSet phldrT="[Text]" custT="1"/>
      <dgm:spPr/>
      <dgm:t>
        <a:bodyPr/>
        <a:lstStyle/>
        <a:p>
          <a:r>
            <a:rPr lang="en-US" sz="1200" b="1" dirty="0">
              <a:solidFill>
                <a:srgbClr val="002060"/>
              </a:solidFill>
            </a:rPr>
            <a:t>High-risk comorbidities</a:t>
          </a:r>
        </a:p>
      </dgm:t>
    </dgm:pt>
    <dgm:pt modelId="{09C0869F-3043-4225-95A3-3B5745B128F5}" type="parTrans" cxnId="{87AA4554-2365-419F-9747-B078357EBC20}">
      <dgm:prSet/>
      <dgm:spPr/>
      <dgm:t>
        <a:bodyPr/>
        <a:lstStyle/>
        <a:p>
          <a:endParaRPr lang="en-US"/>
        </a:p>
      </dgm:t>
    </dgm:pt>
    <dgm:pt modelId="{0A8593CF-4399-4F7C-BDC1-6C29D445BFA5}" type="sibTrans" cxnId="{87AA4554-2365-419F-9747-B078357EBC20}">
      <dgm:prSet/>
      <dgm:spPr/>
      <dgm:t>
        <a:bodyPr/>
        <a:lstStyle/>
        <a:p>
          <a:endParaRPr lang="en-US"/>
        </a:p>
      </dgm:t>
    </dgm:pt>
    <dgm:pt modelId="{BB551769-2124-4403-8B76-D1AEF9EC2D06}">
      <dgm:prSet phldrT="[Text]" custT="1"/>
      <dgm:spPr/>
      <dgm:t>
        <a:bodyPr/>
        <a:lstStyle/>
        <a:p>
          <a:r>
            <a:rPr lang="en-US" sz="1200" b="1" dirty="0">
              <a:solidFill>
                <a:schemeClr val="bg1"/>
              </a:solidFill>
            </a:rPr>
            <a:t>Critical infrastructure</a:t>
          </a:r>
        </a:p>
        <a:p>
          <a:r>
            <a:rPr lang="en-US" sz="1200" b="1" dirty="0">
              <a:solidFill>
                <a:schemeClr val="bg1"/>
              </a:solidFill>
            </a:rPr>
            <a:t>School and childcare staff</a:t>
          </a:r>
        </a:p>
      </dgm:t>
    </dgm:pt>
    <dgm:pt modelId="{8D77E5DE-0C63-4ADF-B1C6-87E1803C36FA}" type="parTrans" cxnId="{5F2ACA64-B4A9-4733-956B-25B1FF9400F3}">
      <dgm:prSet/>
      <dgm:spPr/>
      <dgm:t>
        <a:bodyPr/>
        <a:lstStyle/>
        <a:p>
          <a:endParaRPr lang="en-US"/>
        </a:p>
      </dgm:t>
    </dgm:pt>
    <dgm:pt modelId="{79300216-B4FB-40D6-9172-075403F95D05}" type="sibTrans" cxnId="{5F2ACA64-B4A9-4733-956B-25B1FF9400F3}">
      <dgm:prSet/>
      <dgm:spPr/>
      <dgm:t>
        <a:bodyPr/>
        <a:lstStyle/>
        <a:p>
          <a:endParaRPr lang="en-US"/>
        </a:p>
      </dgm:t>
    </dgm:pt>
    <dgm:pt modelId="{0D961D53-7E36-49C2-9BE8-196CA94D88D1}">
      <dgm:prSet phldrT="[Text]" custT="1"/>
      <dgm:spPr/>
      <dgm:t>
        <a:bodyPr/>
        <a:lstStyle/>
        <a:p>
          <a:r>
            <a:rPr lang="en-US" sz="1200" b="1" dirty="0">
              <a:solidFill>
                <a:schemeClr val="bg1"/>
              </a:solidFill>
            </a:rPr>
            <a:t>Mod-risk comorbidities</a:t>
          </a:r>
        </a:p>
      </dgm:t>
    </dgm:pt>
    <dgm:pt modelId="{25BAC181-2125-433E-9B3D-D87F0B4F428F}" type="parTrans" cxnId="{64277E2B-657E-40BD-B3EA-AB006F53A7CA}">
      <dgm:prSet/>
      <dgm:spPr/>
      <dgm:t>
        <a:bodyPr/>
        <a:lstStyle/>
        <a:p>
          <a:endParaRPr lang="en-US"/>
        </a:p>
      </dgm:t>
    </dgm:pt>
    <dgm:pt modelId="{468424BD-4785-486F-B6D3-9F7FDDEA8865}" type="sibTrans" cxnId="{64277E2B-657E-40BD-B3EA-AB006F53A7CA}">
      <dgm:prSet/>
      <dgm:spPr/>
      <dgm:t>
        <a:bodyPr/>
        <a:lstStyle/>
        <a:p>
          <a:endParaRPr lang="en-US"/>
        </a:p>
      </dgm:t>
    </dgm:pt>
    <dgm:pt modelId="{F94B4042-18B7-4E9D-AACC-98102BE57298}">
      <dgm:prSet phldrT="[Text]" custT="1"/>
      <dgm:spPr/>
      <dgm:t>
        <a:bodyPr/>
        <a:lstStyle/>
        <a:p>
          <a:r>
            <a:rPr lang="en-US" sz="1200" b="1" dirty="0">
              <a:solidFill>
                <a:schemeClr val="bg1"/>
              </a:solidFill>
            </a:rPr>
            <a:t>Congregate care</a:t>
          </a:r>
        </a:p>
        <a:p>
          <a:r>
            <a:rPr lang="en-US" sz="1200" b="1" dirty="0">
              <a:solidFill>
                <a:schemeClr val="bg1"/>
              </a:solidFill>
            </a:rPr>
            <a:t>Corrections</a:t>
          </a:r>
        </a:p>
      </dgm:t>
    </dgm:pt>
    <dgm:pt modelId="{D076A658-3B75-4A6A-8160-C76BBF1D38F0}" type="parTrans" cxnId="{DC02E895-0141-4935-A4DF-B66829C3E8C0}">
      <dgm:prSet/>
      <dgm:spPr/>
      <dgm:t>
        <a:bodyPr/>
        <a:lstStyle/>
        <a:p>
          <a:endParaRPr lang="en-US"/>
        </a:p>
      </dgm:t>
    </dgm:pt>
    <dgm:pt modelId="{4AF0F3A0-21A6-4651-BD75-A52A0C1496D0}" type="sibTrans" cxnId="{DC02E895-0141-4935-A4DF-B66829C3E8C0}">
      <dgm:prSet/>
      <dgm:spPr/>
      <dgm:t>
        <a:bodyPr/>
        <a:lstStyle/>
        <a:p>
          <a:endParaRPr lang="en-US"/>
        </a:p>
      </dgm:t>
    </dgm:pt>
    <dgm:pt modelId="{66590A8C-1A54-4CD6-B296-249A96972F4B}">
      <dgm:prSet phldrT="[Text]" custT="1"/>
      <dgm:spPr/>
      <dgm:t>
        <a:bodyPr/>
        <a:lstStyle/>
        <a:p>
          <a:r>
            <a:rPr lang="en-US" sz="1200" b="1">
              <a:solidFill>
                <a:schemeClr val="bg1"/>
              </a:solidFill>
            </a:rPr>
            <a:t>Young adults</a:t>
          </a:r>
        </a:p>
      </dgm:t>
    </dgm:pt>
    <dgm:pt modelId="{9AE1925B-0C79-4F03-A0A7-12C998F8E9B5}" type="parTrans" cxnId="{96F0EA23-C86F-4682-AD8A-53DE764B918E}">
      <dgm:prSet/>
      <dgm:spPr/>
      <dgm:t>
        <a:bodyPr/>
        <a:lstStyle/>
        <a:p>
          <a:endParaRPr lang="en-US"/>
        </a:p>
      </dgm:t>
    </dgm:pt>
    <dgm:pt modelId="{D42F69B5-F337-4E3D-A66A-0231CE545F9C}" type="sibTrans" cxnId="{96F0EA23-C86F-4682-AD8A-53DE764B918E}">
      <dgm:prSet/>
      <dgm:spPr/>
      <dgm:t>
        <a:bodyPr/>
        <a:lstStyle/>
        <a:p>
          <a:endParaRPr lang="en-US"/>
        </a:p>
      </dgm:t>
    </dgm:pt>
    <dgm:pt modelId="{760F8DF2-20B5-49AE-B31C-B9B01421D801}">
      <dgm:prSet phldrT="[Text]" custT="1"/>
      <dgm:spPr/>
      <dgm:t>
        <a:bodyPr/>
        <a:lstStyle/>
        <a:p>
          <a:r>
            <a:rPr lang="en-US" sz="1200" b="1">
              <a:solidFill>
                <a:schemeClr val="bg1"/>
              </a:solidFill>
            </a:rPr>
            <a:t>Children</a:t>
          </a:r>
        </a:p>
      </dgm:t>
    </dgm:pt>
    <dgm:pt modelId="{94BE43E5-477B-4D7D-8769-7419C90B8475}" type="parTrans" cxnId="{775505AC-70B9-4B2F-8C8F-1BE4FFFA0EC3}">
      <dgm:prSet/>
      <dgm:spPr/>
      <dgm:t>
        <a:bodyPr/>
        <a:lstStyle/>
        <a:p>
          <a:endParaRPr lang="en-US"/>
        </a:p>
      </dgm:t>
    </dgm:pt>
    <dgm:pt modelId="{6C685DA5-F0D6-41FD-B293-D991824DE907}" type="sibTrans" cxnId="{775505AC-70B9-4B2F-8C8F-1BE4FFFA0EC3}">
      <dgm:prSet/>
      <dgm:spPr/>
      <dgm:t>
        <a:bodyPr/>
        <a:lstStyle/>
        <a:p>
          <a:endParaRPr lang="en-US"/>
        </a:p>
      </dgm:t>
    </dgm:pt>
    <dgm:pt modelId="{9C8EE6F0-8B35-4A6F-B011-B21635CD9D03}">
      <dgm:prSet phldrT="[Text]" custT="1"/>
      <dgm:spPr/>
      <dgm:t>
        <a:bodyPr/>
        <a:lstStyle/>
        <a:p>
          <a:r>
            <a:rPr lang="en-US" sz="1200" b="1">
              <a:solidFill>
                <a:schemeClr val="bg1"/>
              </a:solidFill>
            </a:rPr>
            <a:t>Industry</a:t>
          </a:r>
          <a:endParaRPr lang="en-US" sz="1800" b="1">
            <a:solidFill>
              <a:schemeClr val="bg1"/>
            </a:solidFill>
          </a:endParaRPr>
        </a:p>
      </dgm:t>
    </dgm:pt>
    <dgm:pt modelId="{FD4745A8-51B2-487D-BDAB-C92EAFB67FDC}" type="parTrans" cxnId="{0F1481F0-DF23-46ED-9A93-9E5520BA1AD1}">
      <dgm:prSet/>
      <dgm:spPr/>
      <dgm:t>
        <a:bodyPr/>
        <a:lstStyle/>
        <a:p>
          <a:endParaRPr lang="en-US"/>
        </a:p>
      </dgm:t>
    </dgm:pt>
    <dgm:pt modelId="{95EE337F-D8A1-47EF-A143-38EC1467CB0A}" type="sibTrans" cxnId="{0F1481F0-DF23-46ED-9A93-9E5520BA1AD1}">
      <dgm:prSet/>
      <dgm:spPr/>
      <dgm:t>
        <a:bodyPr/>
        <a:lstStyle/>
        <a:p>
          <a:endParaRPr lang="en-US"/>
        </a:p>
      </dgm:t>
    </dgm:pt>
    <dgm:pt modelId="{B53CF2A3-3A0D-489E-BBD4-EF8BC5C01BAF}">
      <dgm:prSet phldrT="[Text]" custT="1"/>
      <dgm:spPr/>
      <dgm:t>
        <a:bodyPr/>
        <a:lstStyle/>
        <a:p>
          <a:r>
            <a:rPr lang="en-US" sz="1200" b="1">
              <a:solidFill>
                <a:schemeClr val="bg1"/>
              </a:solidFill>
            </a:rPr>
            <a:t>All others</a:t>
          </a:r>
        </a:p>
      </dgm:t>
    </dgm:pt>
    <dgm:pt modelId="{37B75194-1504-4D72-9196-ACB0316A78F8}" type="parTrans" cxnId="{579DAEEB-1F74-4E8D-BF4C-EA0940CB01FE}">
      <dgm:prSet/>
      <dgm:spPr/>
      <dgm:t>
        <a:bodyPr/>
        <a:lstStyle/>
        <a:p>
          <a:endParaRPr lang="en-US"/>
        </a:p>
      </dgm:t>
    </dgm:pt>
    <dgm:pt modelId="{F0E686EF-3A51-446A-85A2-FB9B507B9D44}" type="sibTrans" cxnId="{579DAEEB-1F74-4E8D-BF4C-EA0940CB01FE}">
      <dgm:prSet/>
      <dgm:spPr/>
      <dgm:t>
        <a:bodyPr/>
        <a:lstStyle/>
        <a:p>
          <a:endParaRPr lang="en-US"/>
        </a:p>
      </dgm:t>
    </dgm:pt>
    <dgm:pt modelId="{B4E690D7-687C-4627-90B1-85947AE532B2}">
      <dgm:prSet phldrT="[Text]" custT="1"/>
      <dgm:spPr/>
      <dgm:t>
        <a:bodyPr/>
        <a:lstStyle/>
        <a:p>
          <a:r>
            <a:rPr lang="en-US" sz="1200" b="1" u="sng" dirty="0">
              <a:solidFill>
                <a:schemeClr val="bg1"/>
              </a:solidFill>
            </a:rPr>
            <a:t>&gt;</a:t>
          </a:r>
          <a:r>
            <a:rPr lang="en-US" sz="1200" b="1" u="none" dirty="0">
              <a:solidFill>
                <a:schemeClr val="bg1"/>
              </a:solidFill>
            </a:rPr>
            <a:t>65 years old</a:t>
          </a:r>
          <a:endParaRPr lang="en-US" sz="1200" b="1" u="sng" dirty="0">
            <a:solidFill>
              <a:schemeClr val="bg1"/>
            </a:solidFill>
          </a:endParaRPr>
        </a:p>
      </dgm:t>
    </dgm:pt>
    <dgm:pt modelId="{D4935E88-9197-4C64-A654-3FFBD06E79F3}" type="sibTrans" cxnId="{0B69155C-EED2-46AC-8FEC-C3A1D0E60B21}">
      <dgm:prSet/>
      <dgm:spPr/>
      <dgm:t>
        <a:bodyPr/>
        <a:lstStyle/>
        <a:p>
          <a:endParaRPr lang="en-US"/>
        </a:p>
      </dgm:t>
    </dgm:pt>
    <dgm:pt modelId="{B6A50D98-CD93-4BC7-B10C-E9C2D8219D53}" type="parTrans" cxnId="{0B69155C-EED2-46AC-8FEC-C3A1D0E60B21}">
      <dgm:prSet/>
      <dgm:spPr/>
      <dgm:t>
        <a:bodyPr/>
        <a:lstStyle/>
        <a:p>
          <a:endParaRPr lang="en-US"/>
        </a:p>
      </dgm:t>
    </dgm:pt>
    <dgm:pt modelId="{63202BCB-EFBB-45D3-B903-E4E6BF48E439}" type="pres">
      <dgm:prSet presAssocID="{6C0729FE-B5A9-486E-9A6F-F3582E29F476}" presName="Name0" presStyleCnt="0">
        <dgm:presLayoutVars>
          <dgm:chMax val="7"/>
          <dgm:chPref val="7"/>
          <dgm:dir/>
          <dgm:animLvl val="lvl"/>
        </dgm:presLayoutVars>
      </dgm:prSet>
      <dgm:spPr/>
    </dgm:pt>
    <dgm:pt modelId="{C997704A-AF99-4D37-AB11-AFB55E697508}" type="pres">
      <dgm:prSet presAssocID="{89079815-799C-4D1A-B13B-201AC119D549}" presName="parentText_1" presStyleLbl="node1" presStyleIdx="0" presStyleCnt="6">
        <dgm:presLayoutVars>
          <dgm:chMax val="1"/>
          <dgm:chPref val="1"/>
          <dgm:bulletEnabled val="1"/>
        </dgm:presLayoutVars>
      </dgm:prSet>
      <dgm:spPr/>
    </dgm:pt>
    <dgm:pt modelId="{55BE080E-E051-4894-8951-EB27D2BBE360}" type="pres">
      <dgm:prSet presAssocID="{89079815-799C-4D1A-B13B-201AC119D549}" presName="childText_1" presStyleLbl="node1" presStyleIdx="0" presStyleCnt="6" custScaleX="103450" custLinFactNeighborX="-1086" custLinFactNeighborY="98">
        <dgm:presLayoutVars>
          <dgm:chMax val="0"/>
          <dgm:chPref val="0"/>
          <dgm:bulletEnabled val="1"/>
        </dgm:presLayoutVars>
      </dgm:prSet>
      <dgm:spPr/>
    </dgm:pt>
    <dgm:pt modelId="{796CD458-049F-43B6-AD02-8B65B97D8E03}" type="pres">
      <dgm:prSet presAssocID="{89079815-799C-4D1A-B13B-201AC119D549}" presName="accentShape_1" presStyleCnt="0"/>
      <dgm:spPr/>
    </dgm:pt>
    <dgm:pt modelId="{85B9B88C-D9C3-409A-BB4A-C2D4C6905758}" type="pres">
      <dgm:prSet presAssocID="{89079815-799C-4D1A-B13B-201AC119D549}" presName="imageRepeatNode" presStyleLbl="node1" presStyleIdx="0" presStyleCnt="6" custLinFactNeighborX="201" custLinFactNeighborY="10"/>
      <dgm:spPr/>
    </dgm:pt>
    <dgm:pt modelId="{4C015F14-E29B-47B5-8D29-74DCE217D7FA}" type="pres">
      <dgm:prSet presAssocID="{D965B4D9-F80A-42BE-A5E3-D4FCA7208295}" presName="parentText_2" presStyleLbl="node1" presStyleIdx="0" presStyleCnt="6">
        <dgm:presLayoutVars>
          <dgm:chMax val="1"/>
          <dgm:chPref val="1"/>
          <dgm:bulletEnabled val="1"/>
        </dgm:presLayoutVars>
      </dgm:prSet>
      <dgm:spPr/>
    </dgm:pt>
    <dgm:pt modelId="{99DF9389-BABF-4FCE-9E50-DE463782AE64}" type="pres">
      <dgm:prSet presAssocID="{D965B4D9-F80A-42BE-A5E3-D4FCA7208295}" presName="childText_2" presStyleLbl="node2" presStyleIdx="0" presStyleCnt="0">
        <dgm:presLayoutVars>
          <dgm:chMax val="0"/>
          <dgm:chPref val="0"/>
          <dgm:bulletEnabled val="1"/>
        </dgm:presLayoutVars>
      </dgm:prSet>
      <dgm:spPr/>
    </dgm:pt>
    <dgm:pt modelId="{1E5E35A7-4D7D-498C-8857-5D77E069051B}" type="pres">
      <dgm:prSet presAssocID="{D965B4D9-F80A-42BE-A5E3-D4FCA7208295}" presName="accentShape_2" presStyleCnt="0"/>
      <dgm:spPr/>
    </dgm:pt>
    <dgm:pt modelId="{175E587C-4DC6-4B15-A617-E75120D8DA04}" type="pres">
      <dgm:prSet presAssocID="{D965B4D9-F80A-42BE-A5E3-D4FCA7208295}" presName="imageRepeatNode" presStyleLbl="node1" presStyleIdx="1" presStyleCnt="6"/>
      <dgm:spPr/>
    </dgm:pt>
    <dgm:pt modelId="{BE8D36A8-348B-46E0-B380-B8E6F29031E4}" type="pres">
      <dgm:prSet presAssocID="{25A63941-1524-41B8-B5D9-EFB9EB326F93}" presName="parentText_3" presStyleLbl="node1" presStyleIdx="1" presStyleCnt="6">
        <dgm:presLayoutVars>
          <dgm:chMax val="1"/>
          <dgm:chPref val="1"/>
          <dgm:bulletEnabled val="1"/>
        </dgm:presLayoutVars>
      </dgm:prSet>
      <dgm:spPr/>
    </dgm:pt>
    <dgm:pt modelId="{DE35AFC8-7848-4065-9745-5AC62C14875F}" type="pres">
      <dgm:prSet presAssocID="{25A63941-1524-41B8-B5D9-EFB9EB326F93}" presName="childText_3" presStyleLbl="node2" presStyleIdx="0" presStyleCnt="0" custScaleX="127010" custScaleY="98560" custLinFactNeighborX="12911" custLinFactNeighborY="216">
        <dgm:presLayoutVars>
          <dgm:chMax val="0"/>
          <dgm:chPref val="0"/>
          <dgm:bulletEnabled val="1"/>
        </dgm:presLayoutVars>
      </dgm:prSet>
      <dgm:spPr/>
    </dgm:pt>
    <dgm:pt modelId="{383AE146-93DD-4400-96D4-A5BC82109169}" type="pres">
      <dgm:prSet presAssocID="{25A63941-1524-41B8-B5D9-EFB9EB326F93}" presName="accentShape_3" presStyleCnt="0"/>
      <dgm:spPr/>
    </dgm:pt>
    <dgm:pt modelId="{68BA4759-24EC-435A-AB27-FCED00D5DF5F}" type="pres">
      <dgm:prSet presAssocID="{25A63941-1524-41B8-B5D9-EFB9EB326F93}" presName="imageRepeatNode" presStyleLbl="node1" presStyleIdx="2" presStyleCnt="6"/>
      <dgm:spPr/>
    </dgm:pt>
    <dgm:pt modelId="{729BEECF-3C3E-498C-9838-4929661CB569}" type="pres">
      <dgm:prSet presAssocID="{16610A46-7723-4F64-B7BE-DCF7FEDE8E77}" presName="parentText_4" presStyleLbl="node1" presStyleIdx="2" presStyleCnt="6">
        <dgm:presLayoutVars>
          <dgm:chMax val="1"/>
          <dgm:chPref val="1"/>
          <dgm:bulletEnabled val="1"/>
        </dgm:presLayoutVars>
      </dgm:prSet>
      <dgm:spPr/>
    </dgm:pt>
    <dgm:pt modelId="{50904ACA-6797-481F-B50E-CC48FF9EE588}" type="pres">
      <dgm:prSet presAssocID="{16610A46-7723-4F64-B7BE-DCF7FEDE8E77}" presName="childText_4" presStyleLbl="node2" presStyleIdx="0" presStyleCnt="0" custScaleX="108506" custLinFactNeighborX="2557" custLinFactNeighborY="1194">
        <dgm:presLayoutVars>
          <dgm:chMax val="0"/>
          <dgm:chPref val="0"/>
          <dgm:bulletEnabled val="1"/>
        </dgm:presLayoutVars>
      </dgm:prSet>
      <dgm:spPr/>
    </dgm:pt>
    <dgm:pt modelId="{4761E4FD-5E4C-4E4D-8BED-47EFACACBFD7}" type="pres">
      <dgm:prSet presAssocID="{16610A46-7723-4F64-B7BE-DCF7FEDE8E77}" presName="accentShape_4" presStyleCnt="0"/>
      <dgm:spPr/>
    </dgm:pt>
    <dgm:pt modelId="{EDC730B4-06C0-4ADF-8258-C5982D977281}" type="pres">
      <dgm:prSet presAssocID="{16610A46-7723-4F64-B7BE-DCF7FEDE8E77}" presName="imageRepeatNode" presStyleLbl="node1" presStyleIdx="3" presStyleCnt="6"/>
      <dgm:spPr/>
    </dgm:pt>
    <dgm:pt modelId="{3F47F243-BFB7-4BDC-A3E6-D62112A11997}" type="pres">
      <dgm:prSet presAssocID="{00F6EA93-F5C0-4D8E-B873-7437B8787F5B}" presName="parentText_5" presStyleLbl="node1" presStyleIdx="3" presStyleCnt="6">
        <dgm:presLayoutVars>
          <dgm:chMax val="1"/>
          <dgm:chPref val="1"/>
          <dgm:bulletEnabled val="1"/>
        </dgm:presLayoutVars>
      </dgm:prSet>
      <dgm:spPr/>
    </dgm:pt>
    <dgm:pt modelId="{C297F02A-9229-4BBA-8E68-A7BE83A2A139}" type="pres">
      <dgm:prSet presAssocID="{00F6EA93-F5C0-4D8E-B873-7437B8787F5B}" presName="childText_5" presStyleLbl="node2" presStyleIdx="0" presStyleCnt="0">
        <dgm:presLayoutVars>
          <dgm:chMax val="0"/>
          <dgm:chPref val="0"/>
          <dgm:bulletEnabled val="1"/>
        </dgm:presLayoutVars>
      </dgm:prSet>
      <dgm:spPr/>
    </dgm:pt>
    <dgm:pt modelId="{2E07E154-218A-4442-A772-08824F4DBFA1}" type="pres">
      <dgm:prSet presAssocID="{00F6EA93-F5C0-4D8E-B873-7437B8787F5B}" presName="accentShape_5" presStyleCnt="0"/>
      <dgm:spPr/>
    </dgm:pt>
    <dgm:pt modelId="{E6DCA2CB-4E7F-43A1-B2BB-0A1771005A50}" type="pres">
      <dgm:prSet presAssocID="{00F6EA93-F5C0-4D8E-B873-7437B8787F5B}" presName="imageRepeatNode" presStyleLbl="node1" presStyleIdx="4" presStyleCnt="6"/>
      <dgm:spPr/>
    </dgm:pt>
    <dgm:pt modelId="{36548D54-FD12-4576-98AA-082028354C12}" type="pres">
      <dgm:prSet presAssocID="{9B3748CF-0F97-4F3B-AB91-EE3E7430FF69}" presName="parentText_6" presStyleLbl="node1" presStyleIdx="4" presStyleCnt="6">
        <dgm:presLayoutVars>
          <dgm:chMax val="1"/>
          <dgm:chPref val="1"/>
          <dgm:bulletEnabled val="1"/>
        </dgm:presLayoutVars>
      </dgm:prSet>
      <dgm:spPr/>
    </dgm:pt>
    <dgm:pt modelId="{8CA44EFE-0A7F-4D10-B5E7-97DC71566450}" type="pres">
      <dgm:prSet presAssocID="{9B3748CF-0F97-4F3B-AB91-EE3E7430FF69}" presName="childText_6" presStyleLbl="node2" presStyleIdx="0" presStyleCnt="0" custScaleX="94602">
        <dgm:presLayoutVars>
          <dgm:chMax val="0"/>
          <dgm:chPref val="0"/>
          <dgm:bulletEnabled val="1"/>
        </dgm:presLayoutVars>
      </dgm:prSet>
      <dgm:spPr/>
    </dgm:pt>
    <dgm:pt modelId="{E8B7D329-A220-4368-B195-C7D0DBF94B5E}" type="pres">
      <dgm:prSet presAssocID="{9B3748CF-0F97-4F3B-AB91-EE3E7430FF69}" presName="accentShape_6" presStyleCnt="0"/>
      <dgm:spPr/>
    </dgm:pt>
    <dgm:pt modelId="{136D0340-0E7D-4C25-8A23-C2A42F7D7793}" type="pres">
      <dgm:prSet presAssocID="{9B3748CF-0F97-4F3B-AB91-EE3E7430FF69}" presName="imageRepeatNode" presStyleLbl="node1" presStyleIdx="5" presStyleCnt="6"/>
      <dgm:spPr/>
    </dgm:pt>
  </dgm:ptLst>
  <dgm:cxnLst>
    <dgm:cxn modelId="{3E893B07-73B5-44C8-9D27-0040BA0F2380}" type="presOf" srcId="{D965B4D9-F80A-42BE-A5E3-D4FCA7208295}" destId="{4C015F14-E29B-47B5-8D29-74DCE217D7FA}" srcOrd="0" destOrd="0" presId="urn:microsoft.com/office/officeart/2009/3/layout/BlockDescendingList"/>
    <dgm:cxn modelId="{04692D10-32E6-4921-B219-D27DD126E090}" type="presOf" srcId="{6C0729FE-B5A9-486E-9A6F-F3582E29F476}" destId="{63202BCB-EFBB-45D3-B903-E4E6BF48E439}" srcOrd="0" destOrd="0" presId="urn:microsoft.com/office/officeart/2009/3/layout/BlockDescendingList"/>
    <dgm:cxn modelId="{99529514-912E-4DF8-B140-98371ED4B3BA}" srcId="{6C0729FE-B5A9-486E-9A6F-F3582E29F476}" destId="{00F6EA93-F5C0-4D8E-B873-7437B8787F5B}" srcOrd="4" destOrd="0" parTransId="{68E8DA4F-030C-4E43-9BEE-0EF593658F43}" sibTransId="{DABA3251-1C5B-455D-A375-1017C0E7E3F3}"/>
    <dgm:cxn modelId="{DDB37B19-C878-48D1-B1EE-13630156FC7B}" srcId="{6C0729FE-B5A9-486E-9A6F-F3582E29F476}" destId="{9B3748CF-0F97-4F3B-AB91-EE3E7430FF69}" srcOrd="5" destOrd="0" parTransId="{A3C1F3CC-67A7-407D-84B1-10121A9CAC9B}" sibTransId="{FD4A5868-5BE0-4F4A-82B5-142869CEE355}"/>
    <dgm:cxn modelId="{96F0EA23-C86F-4682-AD8A-53DE764B918E}" srcId="{00F6EA93-F5C0-4D8E-B873-7437B8787F5B}" destId="{66590A8C-1A54-4CD6-B296-249A96972F4B}" srcOrd="0" destOrd="0" parTransId="{9AE1925B-0C79-4F03-A0A7-12C998F8E9B5}" sibTransId="{D42F69B5-F337-4E3D-A66A-0231CE545F9C}"/>
    <dgm:cxn modelId="{89F0DE24-B5C0-45B9-BB1A-01B1ACF2672F}" type="presOf" srcId="{BB551769-2124-4403-8B76-D1AEF9EC2D06}" destId="{50904ACA-6797-481F-B50E-CC48FF9EE588}" srcOrd="0" destOrd="0" presId="urn:microsoft.com/office/officeart/2009/3/layout/BlockDescendingList"/>
    <dgm:cxn modelId="{64277E2B-657E-40BD-B3EA-AB006F53A7CA}" srcId="{16610A46-7723-4F64-B7BE-DCF7FEDE8E77}" destId="{0D961D53-7E36-49C2-9BE8-196CA94D88D1}" srcOrd="1" destOrd="0" parTransId="{25BAC181-2125-433E-9B3D-D87F0B4F428F}" sibTransId="{468424BD-4785-486F-B6D3-9F7FDDEA8865}"/>
    <dgm:cxn modelId="{E606982C-C135-4CEF-ADFD-934234E7529E}" type="presOf" srcId="{15EA729D-8700-430E-8CB9-1C214F922568}" destId="{DE35AFC8-7848-4065-9745-5AC62C14875F}" srcOrd="0" destOrd="0" presId="urn:microsoft.com/office/officeart/2009/3/layout/BlockDescendingList"/>
    <dgm:cxn modelId="{FD4B4C3B-914C-41AF-AB0C-E7FACBA1D4C2}" srcId="{89079815-799C-4D1A-B13B-201AC119D549}" destId="{1F553ADA-7F06-4526-8902-52308B39A1DC}" srcOrd="0" destOrd="0" parTransId="{FA5DB58E-E5E0-4525-8586-25CF24277B15}" sibTransId="{3A25DE8D-B6A0-49BC-B123-6B7FF0E0E7DD}"/>
    <dgm:cxn modelId="{0B69155C-EED2-46AC-8FEC-C3A1D0E60B21}" srcId="{16610A46-7723-4F64-B7BE-DCF7FEDE8E77}" destId="{B4E690D7-687C-4627-90B1-85947AE532B2}" srcOrd="2" destOrd="0" parTransId="{B6A50D98-CD93-4BC7-B10C-E9C2D8219D53}" sibTransId="{D4935E88-9197-4C64-A654-3FFBD06E79F3}"/>
    <dgm:cxn modelId="{37141C5F-FCC5-46BF-AF62-ADB776E15F23}" type="presOf" srcId="{B4E690D7-687C-4627-90B1-85947AE532B2}" destId="{50904ACA-6797-481F-B50E-CC48FF9EE588}" srcOrd="0" destOrd="2" presId="urn:microsoft.com/office/officeart/2009/3/layout/BlockDescendingList"/>
    <dgm:cxn modelId="{5F2ACA64-B4A9-4733-956B-25B1FF9400F3}" srcId="{16610A46-7723-4F64-B7BE-DCF7FEDE8E77}" destId="{BB551769-2124-4403-8B76-D1AEF9EC2D06}" srcOrd="0" destOrd="0" parTransId="{8D77E5DE-0C63-4ADF-B1C6-87E1803C36FA}" sibTransId="{79300216-B4FB-40D6-9172-075403F95D05}"/>
    <dgm:cxn modelId="{A5076946-15CF-4252-AF22-D85DE5AD7E40}" type="presOf" srcId="{89079815-799C-4D1A-B13B-201AC119D549}" destId="{85B9B88C-D9C3-409A-BB4A-C2D4C6905758}" srcOrd="1" destOrd="0" presId="urn:microsoft.com/office/officeart/2009/3/layout/BlockDescendingList"/>
    <dgm:cxn modelId="{B747A767-5318-4702-8E30-300F205A520B}" type="presOf" srcId="{9B3748CF-0F97-4F3B-AB91-EE3E7430FF69}" destId="{36548D54-FD12-4576-98AA-082028354C12}" srcOrd="0" destOrd="0" presId="urn:microsoft.com/office/officeart/2009/3/layout/BlockDescendingList"/>
    <dgm:cxn modelId="{10F0926C-1683-4D84-99C6-67668BE0E1A1}" type="presOf" srcId="{1F553ADA-7F06-4526-8902-52308B39A1DC}" destId="{55BE080E-E051-4894-8951-EB27D2BBE360}" srcOrd="0" destOrd="0" presId="urn:microsoft.com/office/officeart/2009/3/layout/BlockDescendingList"/>
    <dgm:cxn modelId="{5DD64F72-5890-4FF5-B53B-CB19F6CC9DFD}" type="presOf" srcId="{89079815-799C-4D1A-B13B-201AC119D549}" destId="{C997704A-AF99-4D37-AB11-AFB55E697508}" srcOrd="0" destOrd="0" presId="urn:microsoft.com/office/officeart/2009/3/layout/BlockDescendingList"/>
    <dgm:cxn modelId="{87AA4554-2365-419F-9747-B078357EBC20}" srcId="{25A63941-1524-41B8-B5D9-EFB9EB326F93}" destId="{15EA729D-8700-430E-8CB9-1C214F922568}" srcOrd="0" destOrd="0" parTransId="{09C0869F-3043-4225-95A3-3B5745B128F5}" sibTransId="{0A8593CF-4399-4F7C-BDC1-6C29D445BFA5}"/>
    <dgm:cxn modelId="{69BDC876-DB72-4A3C-9A88-D36899946C64}" type="presOf" srcId="{9C8EE6F0-8B35-4A6F-B011-B21635CD9D03}" destId="{C297F02A-9229-4BBA-8E68-A7BE83A2A139}" srcOrd="0" destOrd="2" presId="urn:microsoft.com/office/officeart/2009/3/layout/BlockDescendingList"/>
    <dgm:cxn modelId="{C97ED67D-953A-4AED-8492-7C3A1164CB31}" srcId="{6C0729FE-B5A9-486E-9A6F-F3582E29F476}" destId="{16610A46-7723-4F64-B7BE-DCF7FEDE8E77}" srcOrd="3" destOrd="0" parTransId="{A3FA45F5-CDC4-4B73-BCBB-3D225B3A86BF}" sibTransId="{74427453-C94B-483E-BAD7-C15ACA6DC947}"/>
    <dgm:cxn modelId="{24BFEB82-9295-4065-9C39-79D02FB8A239}" type="presOf" srcId="{00F6EA93-F5C0-4D8E-B873-7437B8787F5B}" destId="{3F47F243-BFB7-4BDC-A3E6-D62112A11997}" srcOrd="0" destOrd="0" presId="urn:microsoft.com/office/officeart/2009/3/layout/BlockDescendingList"/>
    <dgm:cxn modelId="{02F9EE87-51E4-4D6E-B2FD-923E6D7BA16A}" type="presOf" srcId="{00F6EA93-F5C0-4D8E-B873-7437B8787F5B}" destId="{E6DCA2CB-4E7F-43A1-B2BB-0A1771005A50}" srcOrd="1" destOrd="0" presId="urn:microsoft.com/office/officeart/2009/3/layout/BlockDescendingList"/>
    <dgm:cxn modelId="{4069CB93-1E6E-4F24-9B62-5FD63B902CC5}" srcId="{6C0729FE-B5A9-486E-9A6F-F3582E29F476}" destId="{D965B4D9-F80A-42BE-A5E3-D4FCA7208295}" srcOrd="1" destOrd="0" parTransId="{618D40C0-A856-4E10-BA2E-786E94A1098C}" sibTransId="{63260932-594F-4EB9-A90F-87C37DE4F1D5}"/>
    <dgm:cxn modelId="{38281695-B0D4-48C8-9841-15E967AA3284}" type="presOf" srcId="{6DAA0874-BE1C-48A7-AF64-B35786652C86}" destId="{99DF9389-BABF-4FCE-9E50-DE463782AE64}" srcOrd="0" destOrd="0" presId="urn:microsoft.com/office/officeart/2009/3/layout/BlockDescendingList"/>
    <dgm:cxn modelId="{DC02E895-0141-4935-A4DF-B66829C3E8C0}" srcId="{16610A46-7723-4F64-B7BE-DCF7FEDE8E77}" destId="{F94B4042-18B7-4E9D-AACC-98102BE57298}" srcOrd="3" destOrd="0" parTransId="{D076A658-3B75-4A6A-8160-C76BBF1D38F0}" sibTransId="{4AF0F3A0-21A6-4651-BD75-A52A0C1496D0}"/>
    <dgm:cxn modelId="{3AF92F97-51AE-4414-B7A2-AEFF898DE925}" type="presOf" srcId="{F94B4042-18B7-4E9D-AACC-98102BE57298}" destId="{50904ACA-6797-481F-B50E-CC48FF9EE588}" srcOrd="0" destOrd="3" presId="urn:microsoft.com/office/officeart/2009/3/layout/BlockDescendingList"/>
    <dgm:cxn modelId="{A5C3B798-6E55-48D8-A98A-7EDD80E22281}" type="presOf" srcId="{D965B4D9-F80A-42BE-A5E3-D4FCA7208295}" destId="{175E587C-4DC6-4B15-A617-E75120D8DA04}" srcOrd="1" destOrd="0" presId="urn:microsoft.com/office/officeart/2009/3/layout/BlockDescendingList"/>
    <dgm:cxn modelId="{3D4BFBA2-5094-42CD-A24B-7403ABC278D1}" type="presOf" srcId="{16610A46-7723-4F64-B7BE-DCF7FEDE8E77}" destId="{729BEECF-3C3E-498C-9838-4929661CB569}" srcOrd="0" destOrd="0" presId="urn:microsoft.com/office/officeart/2009/3/layout/BlockDescendingList"/>
    <dgm:cxn modelId="{0ECD26A6-61C1-4084-9801-BDC7FCE23889}" srcId="{6C0729FE-B5A9-486E-9A6F-F3582E29F476}" destId="{25A63941-1524-41B8-B5D9-EFB9EB326F93}" srcOrd="2" destOrd="0" parTransId="{D0B5C2C6-1212-41E5-9146-7DA373CC26B9}" sibTransId="{DF182C4F-5A7C-4858-9305-77DC1456C1B2}"/>
    <dgm:cxn modelId="{775505AC-70B9-4B2F-8C8F-1BE4FFFA0EC3}" srcId="{00F6EA93-F5C0-4D8E-B873-7437B8787F5B}" destId="{760F8DF2-20B5-49AE-B31C-B9B01421D801}" srcOrd="1" destOrd="0" parTransId="{94BE43E5-477B-4D7D-8769-7419C90B8475}" sibTransId="{6C685DA5-F0D6-41FD-B293-D991824DE907}"/>
    <dgm:cxn modelId="{9B01FFC6-A264-49F4-8943-ED755BE419AF}" type="presOf" srcId="{760F8DF2-20B5-49AE-B31C-B9B01421D801}" destId="{C297F02A-9229-4BBA-8E68-A7BE83A2A139}" srcOrd="0" destOrd="1" presId="urn:microsoft.com/office/officeart/2009/3/layout/BlockDescendingList"/>
    <dgm:cxn modelId="{956F40CD-38B8-4F52-91E6-916217D2BB49}" type="presOf" srcId="{9B3748CF-0F97-4F3B-AB91-EE3E7430FF69}" destId="{136D0340-0E7D-4C25-8A23-C2A42F7D7793}" srcOrd="1" destOrd="0" presId="urn:microsoft.com/office/officeart/2009/3/layout/BlockDescendingList"/>
    <dgm:cxn modelId="{492822D6-F0C2-44A7-A5E8-33DADE5C456B}" type="presOf" srcId="{66590A8C-1A54-4CD6-B296-249A96972F4B}" destId="{C297F02A-9229-4BBA-8E68-A7BE83A2A139}" srcOrd="0" destOrd="0" presId="urn:microsoft.com/office/officeart/2009/3/layout/BlockDescendingList"/>
    <dgm:cxn modelId="{CB9E8EDA-B947-4463-803D-91E8F6A37F0F}" type="presOf" srcId="{0D961D53-7E36-49C2-9BE8-196CA94D88D1}" destId="{50904ACA-6797-481F-B50E-CC48FF9EE588}" srcOrd="0" destOrd="1" presId="urn:microsoft.com/office/officeart/2009/3/layout/BlockDescendingList"/>
    <dgm:cxn modelId="{BED159DE-A97B-4073-8E3D-165A8A2E9653}" type="presOf" srcId="{16610A46-7723-4F64-B7BE-DCF7FEDE8E77}" destId="{EDC730B4-06C0-4ADF-8258-C5982D977281}" srcOrd="1" destOrd="0" presId="urn:microsoft.com/office/officeart/2009/3/layout/BlockDescendingList"/>
    <dgm:cxn modelId="{B3BDD5DE-2813-41A0-973D-4D7E05B301B0}" type="presOf" srcId="{25A63941-1524-41B8-B5D9-EFB9EB326F93}" destId="{68BA4759-24EC-435A-AB27-FCED00D5DF5F}" srcOrd="1" destOrd="0" presId="urn:microsoft.com/office/officeart/2009/3/layout/BlockDescendingList"/>
    <dgm:cxn modelId="{6EBE7CE4-FBB7-4A98-B02D-70533A133F53}" type="presOf" srcId="{25A63941-1524-41B8-B5D9-EFB9EB326F93}" destId="{BE8D36A8-348B-46E0-B380-B8E6F29031E4}" srcOrd="0" destOrd="0" presId="urn:microsoft.com/office/officeart/2009/3/layout/BlockDescendingList"/>
    <dgm:cxn modelId="{D89240E7-B3F5-46A4-A437-6364C4F0E2B7}" type="presOf" srcId="{B53CF2A3-3A0D-489E-BBD4-EF8BC5C01BAF}" destId="{8CA44EFE-0A7F-4D10-B5E7-97DC71566450}" srcOrd="0" destOrd="0" presId="urn:microsoft.com/office/officeart/2009/3/layout/BlockDescendingList"/>
    <dgm:cxn modelId="{0D5594EB-A90C-4F37-A038-D272E1F0E768}" srcId="{6C0729FE-B5A9-486E-9A6F-F3582E29F476}" destId="{89079815-799C-4D1A-B13B-201AC119D549}" srcOrd="0" destOrd="0" parTransId="{B7C8F58E-372C-44EF-8CD8-D6A8B634C8C1}" sibTransId="{70030DCB-DE13-4C02-8D92-4927C2909012}"/>
    <dgm:cxn modelId="{579DAEEB-1F74-4E8D-BF4C-EA0940CB01FE}" srcId="{9B3748CF-0F97-4F3B-AB91-EE3E7430FF69}" destId="{B53CF2A3-3A0D-489E-BBD4-EF8BC5C01BAF}" srcOrd="0" destOrd="0" parTransId="{37B75194-1504-4D72-9196-ACB0316A78F8}" sibTransId="{F0E686EF-3A51-446A-85A2-FB9B507B9D44}"/>
    <dgm:cxn modelId="{0F1481F0-DF23-46ED-9A93-9E5520BA1AD1}" srcId="{00F6EA93-F5C0-4D8E-B873-7437B8787F5B}" destId="{9C8EE6F0-8B35-4A6F-B011-B21635CD9D03}" srcOrd="2" destOrd="0" parTransId="{FD4745A8-51B2-487D-BDAB-C92EAFB67FDC}" sibTransId="{95EE337F-D8A1-47EF-A143-38EC1467CB0A}"/>
    <dgm:cxn modelId="{02CF13F6-8FF7-4837-AAEA-EB75F01929BF}" srcId="{D965B4D9-F80A-42BE-A5E3-D4FCA7208295}" destId="{6DAA0874-BE1C-48A7-AF64-B35786652C86}" srcOrd="0" destOrd="0" parTransId="{17002000-212A-4AFB-95B6-8E009476794D}" sibTransId="{0CDA421B-2287-4EEA-BC6B-81FEFEC2B33C}"/>
    <dgm:cxn modelId="{198CC767-1FB5-4AFC-A0E2-F5FE6951996E}" type="presParOf" srcId="{63202BCB-EFBB-45D3-B903-E4E6BF48E439}" destId="{C997704A-AF99-4D37-AB11-AFB55E697508}" srcOrd="0" destOrd="0" presId="urn:microsoft.com/office/officeart/2009/3/layout/BlockDescendingList"/>
    <dgm:cxn modelId="{EC309F84-EDE6-4B4B-B3FA-101B287BC616}" type="presParOf" srcId="{63202BCB-EFBB-45D3-B903-E4E6BF48E439}" destId="{55BE080E-E051-4894-8951-EB27D2BBE360}" srcOrd="1" destOrd="0" presId="urn:microsoft.com/office/officeart/2009/3/layout/BlockDescendingList"/>
    <dgm:cxn modelId="{9FD90781-90E8-4D5F-92F8-457657358EF6}" type="presParOf" srcId="{63202BCB-EFBB-45D3-B903-E4E6BF48E439}" destId="{796CD458-049F-43B6-AD02-8B65B97D8E03}" srcOrd="2" destOrd="0" presId="urn:microsoft.com/office/officeart/2009/3/layout/BlockDescendingList"/>
    <dgm:cxn modelId="{91946F13-4F62-47F9-8D4B-FEFE0FC4F6E7}" type="presParOf" srcId="{796CD458-049F-43B6-AD02-8B65B97D8E03}" destId="{85B9B88C-D9C3-409A-BB4A-C2D4C6905758}" srcOrd="0" destOrd="0" presId="urn:microsoft.com/office/officeart/2009/3/layout/BlockDescendingList"/>
    <dgm:cxn modelId="{A0D4511E-F7C2-4417-AA1B-98D4C60CAD09}" type="presParOf" srcId="{63202BCB-EFBB-45D3-B903-E4E6BF48E439}" destId="{4C015F14-E29B-47B5-8D29-74DCE217D7FA}" srcOrd="3" destOrd="0" presId="urn:microsoft.com/office/officeart/2009/3/layout/BlockDescendingList"/>
    <dgm:cxn modelId="{508E3F8F-0C3E-4111-843B-7BC9E753167B}" type="presParOf" srcId="{63202BCB-EFBB-45D3-B903-E4E6BF48E439}" destId="{99DF9389-BABF-4FCE-9E50-DE463782AE64}" srcOrd="4" destOrd="0" presId="urn:microsoft.com/office/officeart/2009/3/layout/BlockDescendingList"/>
    <dgm:cxn modelId="{7FE68622-D3CC-4405-B318-985BE3DF139F}" type="presParOf" srcId="{63202BCB-EFBB-45D3-B903-E4E6BF48E439}" destId="{1E5E35A7-4D7D-498C-8857-5D77E069051B}" srcOrd="5" destOrd="0" presId="urn:microsoft.com/office/officeart/2009/3/layout/BlockDescendingList"/>
    <dgm:cxn modelId="{8358A425-31BE-4A2A-9561-B82A57226032}" type="presParOf" srcId="{1E5E35A7-4D7D-498C-8857-5D77E069051B}" destId="{175E587C-4DC6-4B15-A617-E75120D8DA04}" srcOrd="0" destOrd="0" presId="urn:microsoft.com/office/officeart/2009/3/layout/BlockDescendingList"/>
    <dgm:cxn modelId="{11922F72-8977-4D2B-A025-8888689B12FE}" type="presParOf" srcId="{63202BCB-EFBB-45D3-B903-E4E6BF48E439}" destId="{BE8D36A8-348B-46E0-B380-B8E6F29031E4}" srcOrd="6" destOrd="0" presId="urn:microsoft.com/office/officeart/2009/3/layout/BlockDescendingList"/>
    <dgm:cxn modelId="{D76950EB-D952-41EE-92C0-6E685A08B45F}" type="presParOf" srcId="{63202BCB-EFBB-45D3-B903-E4E6BF48E439}" destId="{DE35AFC8-7848-4065-9745-5AC62C14875F}" srcOrd="7" destOrd="0" presId="urn:microsoft.com/office/officeart/2009/3/layout/BlockDescendingList"/>
    <dgm:cxn modelId="{917D770C-650B-40BA-87F4-71486E7BEF4C}" type="presParOf" srcId="{63202BCB-EFBB-45D3-B903-E4E6BF48E439}" destId="{383AE146-93DD-4400-96D4-A5BC82109169}" srcOrd="8" destOrd="0" presId="urn:microsoft.com/office/officeart/2009/3/layout/BlockDescendingList"/>
    <dgm:cxn modelId="{055950B7-FC52-407D-9A5A-867D538F6089}" type="presParOf" srcId="{383AE146-93DD-4400-96D4-A5BC82109169}" destId="{68BA4759-24EC-435A-AB27-FCED00D5DF5F}" srcOrd="0" destOrd="0" presId="urn:microsoft.com/office/officeart/2009/3/layout/BlockDescendingList"/>
    <dgm:cxn modelId="{4F1F211C-A799-4422-916B-32D798218DE8}" type="presParOf" srcId="{63202BCB-EFBB-45D3-B903-E4E6BF48E439}" destId="{729BEECF-3C3E-498C-9838-4929661CB569}" srcOrd="9" destOrd="0" presId="urn:microsoft.com/office/officeart/2009/3/layout/BlockDescendingList"/>
    <dgm:cxn modelId="{95D94001-87B5-4F7F-A522-62F4E453E135}" type="presParOf" srcId="{63202BCB-EFBB-45D3-B903-E4E6BF48E439}" destId="{50904ACA-6797-481F-B50E-CC48FF9EE588}" srcOrd="10" destOrd="0" presId="urn:microsoft.com/office/officeart/2009/3/layout/BlockDescendingList"/>
    <dgm:cxn modelId="{086599FF-8DAE-4DA7-B0CE-EA8A5A519C14}" type="presParOf" srcId="{63202BCB-EFBB-45D3-B903-E4E6BF48E439}" destId="{4761E4FD-5E4C-4E4D-8BED-47EFACACBFD7}" srcOrd="11" destOrd="0" presId="urn:microsoft.com/office/officeart/2009/3/layout/BlockDescendingList"/>
    <dgm:cxn modelId="{FD56726C-C36F-437C-A7A8-763C4D77CA39}" type="presParOf" srcId="{4761E4FD-5E4C-4E4D-8BED-47EFACACBFD7}" destId="{EDC730B4-06C0-4ADF-8258-C5982D977281}" srcOrd="0" destOrd="0" presId="urn:microsoft.com/office/officeart/2009/3/layout/BlockDescendingList"/>
    <dgm:cxn modelId="{2E890A2C-E265-44B9-A8C3-FABD043B3CA5}" type="presParOf" srcId="{63202BCB-EFBB-45D3-B903-E4E6BF48E439}" destId="{3F47F243-BFB7-4BDC-A3E6-D62112A11997}" srcOrd="12" destOrd="0" presId="urn:microsoft.com/office/officeart/2009/3/layout/BlockDescendingList"/>
    <dgm:cxn modelId="{9542C877-1500-4F6F-8B33-CE339BCBCDEB}" type="presParOf" srcId="{63202BCB-EFBB-45D3-B903-E4E6BF48E439}" destId="{C297F02A-9229-4BBA-8E68-A7BE83A2A139}" srcOrd="13" destOrd="0" presId="urn:microsoft.com/office/officeart/2009/3/layout/BlockDescendingList"/>
    <dgm:cxn modelId="{68127B56-A63B-49F4-84CF-984BA85DE075}" type="presParOf" srcId="{63202BCB-EFBB-45D3-B903-E4E6BF48E439}" destId="{2E07E154-218A-4442-A772-08824F4DBFA1}" srcOrd="14" destOrd="0" presId="urn:microsoft.com/office/officeart/2009/3/layout/BlockDescendingList"/>
    <dgm:cxn modelId="{114F45AB-887E-41FD-A652-6DE0307DC02E}" type="presParOf" srcId="{2E07E154-218A-4442-A772-08824F4DBFA1}" destId="{E6DCA2CB-4E7F-43A1-B2BB-0A1771005A50}" srcOrd="0" destOrd="0" presId="urn:microsoft.com/office/officeart/2009/3/layout/BlockDescendingList"/>
    <dgm:cxn modelId="{6290AEAC-21B3-4476-A9FC-713D8A1B0180}" type="presParOf" srcId="{63202BCB-EFBB-45D3-B903-E4E6BF48E439}" destId="{36548D54-FD12-4576-98AA-082028354C12}" srcOrd="15" destOrd="0" presId="urn:microsoft.com/office/officeart/2009/3/layout/BlockDescendingList"/>
    <dgm:cxn modelId="{16F4026B-8034-48AC-9F4E-009800B3B404}" type="presParOf" srcId="{63202BCB-EFBB-45D3-B903-E4E6BF48E439}" destId="{8CA44EFE-0A7F-4D10-B5E7-97DC71566450}" srcOrd="16" destOrd="0" presId="urn:microsoft.com/office/officeart/2009/3/layout/BlockDescendingList"/>
    <dgm:cxn modelId="{FDC075D1-BCA9-4353-9A3B-7F2AB414376F}" type="presParOf" srcId="{63202BCB-EFBB-45D3-B903-E4E6BF48E439}" destId="{E8B7D329-A220-4368-B195-C7D0DBF94B5E}" srcOrd="17" destOrd="0" presId="urn:microsoft.com/office/officeart/2009/3/layout/BlockDescendingList"/>
    <dgm:cxn modelId="{6E6BD242-A2DD-4409-87DC-7453CA4ADACD}" type="presParOf" srcId="{E8B7D329-A220-4368-B195-C7D0DBF94B5E}" destId="{136D0340-0E7D-4C25-8A23-C2A42F7D7793}" srcOrd="0" destOrd="0" presId="urn:microsoft.com/office/officeart/2009/3/layout/BlockDescending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73C39-8351-4DE1-8E07-F20D7C487A38}" type="doc">
      <dgm:prSet loTypeId="urn:microsoft.com/office/officeart/2005/8/layout/process2" loCatId="process" qsTypeId="urn:microsoft.com/office/officeart/2005/8/quickstyle/simple3" qsCatId="simple" csTypeId="urn:microsoft.com/office/officeart/2005/8/colors/accent1_2" csCatId="accent1" phldr="1"/>
      <dgm:spPr/>
    </dgm:pt>
    <dgm:pt modelId="{CFA1E380-7686-410E-AC4C-4F45B879321B}">
      <dgm:prSet phldrT="[Text]"/>
      <dgm:spPr/>
      <dgm:t>
        <a:bodyPr/>
        <a:lstStyle/>
        <a:p>
          <a:r>
            <a:rPr lang="en-US" dirty="0"/>
            <a:t>Phase 1-3 Clinical Trials &amp; Manufacturing</a:t>
          </a:r>
        </a:p>
      </dgm:t>
    </dgm:pt>
    <dgm:pt modelId="{1544B0D8-6072-44C7-A0F7-02430541FBC0}" type="parTrans" cxnId="{E51670EF-36F5-4E1E-9F65-93FE7C3FD983}">
      <dgm:prSet/>
      <dgm:spPr/>
      <dgm:t>
        <a:bodyPr/>
        <a:lstStyle/>
        <a:p>
          <a:endParaRPr lang="en-US"/>
        </a:p>
      </dgm:t>
    </dgm:pt>
    <dgm:pt modelId="{09E5038B-1D30-4F90-8168-22FF0785682C}" type="sibTrans" cxnId="{E51670EF-36F5-4E1E-9F65-93FE7C3FD983}">
      <dgm:prSet/>
      <dgm:spPr/>
      <dgm:t>
        <a:bodyPr/>
        <a:lstStyle/>
        <a:p>
          <a:endParaRPr lang="en-US"/>
        </a:p>
      </dgm:t>
    </dgm:pt>
    <dgm:pt modelId="{FA33F55F-6B86-47BF-A032-3B50586A563B}">
      <dgm:prSet phldrT="[Text]"/>
      <dgm:spPr/>
      <dgm:t>
        <a:bodyPr/>
        <a:lstStyle/>
        <a:p>
          <a:r>
            <a:rPr lang="en-US" dirty="0"/>
            <a:t>FDA Emergency Use Authorization (EUA)</a:t>
          </a:r>
        </a:p>
        <a:p>
          <a:r>
            <a:rPr lang="en-US" dirty="0"/>
            <a:t>ACIP Recommendations</a:t>
          </a:r>
        </a:p>
      </dgm:t>
    </dgm:pt>
    <dgm:pt modelId="{E3317627-A2F7-44A3-A422-8942B5D371A3}" type="parTrans" cxnId="{B5DB5CD8-50DF-40FE-8252-213F0B988B22}">
      <dgm:prSet/>
      <dgm:spPr/>
      <dgm:t>
        <a:bodyPr/>
        <a:lstStyle/>
        <a:p>
          <a:endParaRPr lang="en-US"/>
        </a:p>
      </dgm:t>
    </dgm:pt>
    <dgm:pt modelId="{B9B08154-D672-4F89-9009-048F6F80D4EE}" type="sibTrans" cxnId="{B5DB5CD8-50DF-40FE-8252-213F0B988B22}">
      <dgm:prSet/>
      <dgm:spPr/>
      <dgm:t>
        <a:bodyPr/>
        <a:lstStyle/>
        <a:p>
          <a:endParaRPr lang="en-US"/>
        </a:p>
      </dgm:t>
    </dgm:pt>
    <dgm:pt modelId="{9090AB7A-F52E-43F2-BD3C-EB7013DAB9B5}">
      <dgm:prSet phldrT="[Text]"/>
      <dgm:spPr/>
      <dgm:t>
        <a:bodyPr/>
        <a:lstStyle/>
        <a:p>
          <a:r>
            <a:rPr lang="en-US" dirty="0"/>
            <a:t>Continuous Monitoring</a:t>
          </a:r>
        </a:p>
        <a:p>
          <a:r>
            <a:rPr lang="en-US" dirty="0"/>
            <a:t>Surveillance</a:t>
          </a:r>
        </a:p>
      </dgm:t>
    </dgm:pt>
    <dgm:pt modelId="{910FB5A4-1435-4492-984E-84968791AE20}" type="parTrans" cxnId="{5F0DF47C-6F9E-4969-9D8A-77DDE0516AE7}">
      <dgm:prSet/>
      <dgm:spPr/>
      <dgm:t>
        <a:bodyPr/>
        <a:lstStyle/>
        <a:p>
          <a:endParaRPr lang="en-US"/>
        </a:p>
      </dgm:t>
    </dgm:pt>
    <dgm:pt modelId="{AD2FAE7F-FADC-424B-90AF-2A368FD0C0C0}" type="sibTrans" cxnId="{5F0DF47C-6F9E-4969-9D8A-77DDE0516AE7}">
      <dgm:prSet/>
      <dgm:spPr/>
      <dgm:t>
        <a:bodyPr/>
        <a:lstStyle/>
        <a:p>
          <a:endParaRPr lang="en-US"/>
        </a:p>
      </dgm:t>
    </dgm:pt>
    <dgm:pt modelId="{3FE514CE-F706-4C81-A101-E9B99B2375E3}" type="pres">
      <dgm:prSet presAssocID="{82073C39-8351-4DE1-8E07-F20D7C487A38}" presName="linearFlow" presStyleCnt="0">
        <dgm:presLayoutVars>
          <dgm:resizeHandles val="exact"/>
        </dgm:presLayoutVars>
      </dgm:prSet>
      <dgm:spPr/>
    </dgm:pt>
    <dgm:pt modelId="{76461A73-EFB9-4B9C-8BA2-CF732338376D}" type="pres">
      <dgm:prSet presAssocID="{CFA1E380-7686-410E-AC4C-4F45B879321B}" presName="node" presStyleLbl="node1" presStyleIdx="0" presStyleCnt="3">
        <dgm:presLayoutVars>
          <dgm:bulletEnabled val="1"/>
        </dgm:presLayoutVars>
      </dgm:prSet>
      <dgm:spPr/>
    </dgm:pt>
    <dgm:pt modelId="{69520491-0764-4C1A-A51B-19ECCA12589C}" type="pres">
      <dgm:prSet presAssocID="{09E5038B-1D30-4F90-8168-22FF0785682C}" presName="sibTrans" presStyleLbl="sibTrans2D1" presStyleIdx="0" presStyleCnt="2"/>
      <dgm:spPr/>
    </dgm:pt>
    <dgm:pt modelId="{9E8E57B2-878E-4F9D-BC80-4D033EBD1655}" type="pres">
      <dgm:prSet presAssocID="{09E5038B-1D30-4F90-8168-22FF0785682C}" presName="connectorText" presStyleLbl="sibTrans2D1" presStyleIdx="0" presStyleCnt="2"/>
      <dgm:spPr/>
    </dgm:pt>
    <dgm:pt modelId="{F038B9D2-99EC-45B7-9C2D-8031A700A381}" type="pres">
      <dgm:prSet presAssocID="{FA33F55F-6B86-47BF-A032-3B50586A563B}" presName="node" presStyleLbl="node1" presStyleIdx="1" presStyleCnt="3">
        <dgm:presLayoutVars>
          <dgm:bulletEnabled val="1"/>
        </dgm:presLayoutVars>
      </dgm:prSet>
      <dgm:spPr/>
    </dgm:pt>
    <dgm:pt modelId="{5E9CF91D-91CF-45B0-9731-63FBE7CDE35A}" type="pres">
      <dgm:prSet presAssocID="{B9B08154-D672-4F89-9009-048F6F80D4EE}" presName="sibTrans" presStyleLbl="sibTrans2D1" presStyleIdx="1" presStyleCnt="2"/>
      <dgm:spPr/>
    </dgm:pt>
    <dgm:pt modelId="{6CB058EE-FD90-40E2-B278-461FC8347251}" type="pres">
      <dgm:prSet presAssocID="{B9B08154-D672-4F89-9009-048F6F80D4EE}" presName="connectorText" presStyleLbl="sibTrans2D1" presStyleIdx="1" presStyleCnt="2"/>
      <dgm:spPr/>
    </dgm:pt>
    <dgm:pt modelId="{2BD7241A-877C-4497-BA11-B62029642364}" type="pres">
      <dgm:prSet presAssocID="{9090AB7A-F52E-43F2-BD3C-EB7013DAB9B5}" presName="node" presStyleLbl="node1" presStyleIdx="2" presStyleCnt="3">
        <dgm:presLayoutVars>
          <dgm:bulletEnabled val="1"/>
        </dgm:presLayoutVars>
      </dgm:prSet>
      <dgm:spPr/>
    </dgm:pt>
  </dgm:ptLst>
  <dgm:cxnLst>
    <dgm:cxn modelId="{675EF803-F9C6-4A5D-A001-DB03CBBBD695}" type="presOf" srcId="{FA33F55F-6B86-47BF-A032-3B50586A563B}" destId="{F038B9D2-99EC-45B7-9C2D-8031A700A381}" srcOrd="0" destOrd="0" presId="urn:microsoft.com/office/officeart/2005/8/layout/process2"/>
    <dgm:cxn modelId="{588E0C04-09A6-4587-8671-36418F2983DA}" type="presOf" srcId="{CFA1E380-7686-410E-AC4C-4F45B879321B}" destId="{76461A73-EFB9-4B9C-8BA2-CF732338376D}" srcOrd="0" destOrd="0" presId="urn:microsoft.com/office/officeart/2005/8/layout/process2"/>
    <dgm:cxn modelId="{96817735-9618-4F41-8975-52FE16A712C6}" type="presOf" srcId="{09E5038B-1D30-4F90-8168-22FF0785682C}" destId="{9E8E57B2-878E-4F9D-BC80-4D033EBD1655}" srcOrd="1" destOrd="0" presId="urn:microsoft.com/office/officeart/2005/8/layout/process2"/>
    <dgm:cxn modelId="{589C4640-4C89-41C0-AD75-E32105319539}" type="presOf" srcId="{82073C39-8351-4DE1-8E07-F20D7C487A38}" destId="{3FE514CE-F706-4C81-A101-E9B99B2375E3}" srcOrd="0" destOrd="0" presId="urn:microsoft.com/office/officeart/2005/8/layout/process2"/>
    <dgm:cxn modelId="{5F0DF47C-6F9E-4969-9D8A-77DDE0516AE7}" srcId="{82073C39-8351-4DE1-8E07-F20D7C487A38}" destId="{9090AB7A-F52E-43F2-BD3C-EB7013DAB9B5}" srcOrd="2" destOrd="0" parTransId="{910FB5A4-1435-4492-984E-84968791AE20}" sibTransId="{AD2FAE7F-FADC-424B-90AF-2A368FD0C0C0}"/>
    <dgm:cxn modelId="{FB6C9180-704C-462E-BD02-8CFB099C4B65}" type="presOf" srcId="{9090AB7A-F52E-43F2-BD3C-EB7013DAB9B5}" destId="{2BD7241A-877C-4497-BA11-B62029642364}" srcOrd="0" destOrd="0" presId="urn:microsoft.com/office/officeart/2005/8/layout/process2"/>
    <dgm:cxn modelId="{90735A9C-4C6C-4DF4-B713-6C59E2DB0343}" type="presOf" srcId="{B9B08154-D672-4F89-9009-048F6F80D4EE}" destId="{5E9CF91D-91CF-45B0-9731-63FBE7CDE35A}" srcOrd="0" destOrd="0" presId="urn:microsoft.com/office/officeart/2005/8/layout/process2"/>
    <dgm:cxn modelId="{292F95B8-D472-494E-BB0C-150EBB7E5BFC}" type="presOf" srcId="{09E5038B-1D30-4F90-8168-22FF0785682C}" destId="{69520491-0764-4C1A-A51B-19ECCA12589C}" srcOrd="0" destOrd="0" presId="urn:microsoft.com/office/officeart/2005/8/layout/process2"/>
    <dgm:cxn modelId="{B38643BC-0D27-4B23-8D9F-830462984B5C}" type="presOf" srcId="{B9B08154-D672-4F89-9009-048F6F80D4EE}" destId="{6CB058EE-FD90-40E2-B278-461FC8347251}" srcOrd="1" destOrd="0" presId="urn:microsoft.com/office/officeart/2005/8/layout/process2"/>
    <dgm:cxn modelId="{B5DB5CD8-50DF-40FE-8252-213F0B988B22}" srcId="{82073C39-8351-4DE1-8E07-F20D7C487A38}" destId="{FA33F55F-6B86-47BF-A032-3B50586A563B}" srcOrd="1" destOrd="0" parTransId="{E3317627-A2F7-44A3-A422-8942B5D371A3}" sibTransId="{B9B08154-D672-4F89-9009-048F6F80D4EE}"/>
    <dgm:cxn modelId="{E51670EF-36F5-4E1E-9F65-93FE7C3FD983}" srcId="{82073C39-8351-4DE1-8E07-F20D7C487A38}" destId="{CFA1E380-7686-410E-AC4C-4F45B879321B}" srcOrd="0" destOrd="0" parTransId="{1544B0D8-6072-44C7-A0F7-02430541FBC0}" sibTransId="{09E5038B-1D30-4F90-8168-22FF0785682C}"/>
    <dgm:cxn modelId="{5F889093-92CC-4964-AD01-DFC85CEB7941}" type="presParOf" srcId="{3FE514CE-F706-4C81-A101-E9B99B2375E3}" destId="{76461A73-EFB9-4B9C-8BA2-CF732338376D}" srcOrd="0" destOrd="0" presId="urn:microsoft.com/office/officeart/2005/8/layout/process2"/>
    <dgm:cxn modelId="{D42EAF64-609E-4C44-97D2-A7E927B47EA0}" type="presParOf" srcId="{3FE514CE-F706-4C81-A101-E9B99B2375E3}" destId="{69520491-0764-4C1A-A51B-19ECCA12589C}" srcOrd="1" destOrd="0" presId="urn:microsoft.com/office/officeart/2005/8/layout/process2"/>
    <dgm:cxn modelId="{56CBC18F-3603-4D54-AE73-D00B134E00A0}" type="presParOf" srcId="{69520491-0764-4C1A-A51B-19ECCA12589C}" destId="{9E8E57B2-878E-4F9D-BC80-4D033EBD1655}" srcOrd="0" destOrd="0" presId="urn:microsoft.com/office/officeart/2005/8/layout/process2"/>
    <dgm:cxn modelId="{ECBEE314-4220-4C95-89F4-5E184F856040}" type="presParOf" srcId="{3FE514CE-F706-4C81-A101-E9B99B2375E3}" destId="{F038B9D2-99EC-45B7-9C2D-8031A700A381}" srcOrd="2" destOrd="0" presId="urn:microsoft.com/office/officeart/2005/8/layout/process2"/>
    <dgm:cxn modelId="{374352DC-0599-4DC8-9066-0B436D2CEA3D}" type="presParOf" srcId="{3FE514CE-F706-4C81-A101-E9B99B2375E3}" destId="{5E9CF91D-91CF-45B0-9731-63FBE7CDE35A}" srcOrd="3" destOrd="0" presId="urn:microsoft.com/office/officeart/2005/8/layout/process2"/>
    <dgm:cxn modelId="{73675094-3EF2-4CEA-86F4-84DB50B24D1F}" type="presParOf" srcId="{5E9CF91D-91CF-45B0-9731-63FBE7CDE35A}" destId="{6CB058EE-FD90-40E2-B278-461FC8347251}" srcOrd="0" destOrd="0" presId="urn:microsoft.com/office/officeart/2005/8/layout/process2"/>
    <dgm:cxn modelId="{6CC3AC58-2761-4166-BD72-A25A2CB620A0}" type="presParOf" srcId="{3FE514CE-F706-4C81-A101-E9B99B2375E3}" destId="{2BD7241A-877C-4497-BA11-B62029642364}" srcOrd="4"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19A5508-441C-4FEA-8721-F53B64C1003D}" type="doc">
      <dgm:prSet loTypeId="urn:microsoft.com/office/officeart/2005/8/layout/hProcess4" loCatId="process" qsTypeId="urn:microsoft.com/office/officeart/2005/8/quickstyle/simple1" qsCatId="simple" csTypeId="urn:microsoft.com/office/officeart/2005/8/colors/accent1_1" csCatId="accent1" phldr="1"/>
      <dgm:spPr/>
      <dgm:t>
        <a:bodyPr/>
        <a:lstStyle/>
        <a:p>
          <a:endParaRPr lang="en-US"/>
        </a:p>
      </dgm:t>
    </dgm:pt>
    <dgm:pt modelId="{551E9C77-05D2-41BD-BE2D-85D057B3C5C3}">
      <dgm:prSet phldrT="[Text]"/>
      <dgm:spPr/>
      <dgm:t>
        <a:bodyPr/>
        <a:lstStyle/>
        <a:p>
          <a:r>
            <a:rPr lang="en-US"/>
            <a:t>Day -1</a:t>
          </a:r>
        </a:p>
      </dgm:t>
    </dgm:pt>
    <dgm:pt modelId="{5C2FF449-1B3A-491F-9643-7509DD3C43B6}" type="parTrans" cxnId="{BBB58D66-42EE-4A62-B58B-53B00EBFAFEB}">
      <dgm:prSet/>
      <dgm:spPr/>
      <dgm:t>
        <a:bodyPr/>
        <a:lstStyle/>
        <a:p>
          <a:endParaRPr lang="en-US"/>
        </a:p>
      </dgm:t>
    </dgm:pt>
    <dgm:pt modelId="{D7AB72A8-5B2E-431F-B0DF-56034304D8E5}" type="sibTrans" cxnId="{BBB58D66-42EE-4A62-B58B-53B00EBFAFEB}">
      <dgm:prSet/>
      <dgm:spPr/>
      <dgm:t>
        <a:bodyPr/>
        <a:lstStyle/>
        <a:p>
          <a:endParaRPr lang="en-US"/>
        </a:p>
      </dgm:t>
    </dgm:pt>
    <dgm:pt modelId="{57E80470-D063-47B7-A452-670CB93AF9CD}">
      <dgm:prSet phldrT="[Text]"/>
      <dgm:spPr/>
      <dgm:t>
        <a:bodyPr/>
        <a:lstStyle/>
        <a:p>
          <a:r>
            <a:rPr lang="en-US" dirty="0"/>
            <a:t>State orders vaccine</a:t>
          </a:r>
        </a:p>
      </dgm:t>
    </dgm:pt>
    <dgm:pt modelId="{511C8B4A-15E5-4FD1-8ADC-A8E3FC2B6661}" type="parTrans" cxnId="{71264871-E9B6-4553-9E6D-0E4E0E2BB82A}">
      <dgm:prSet/>
      <dgm:spPr/>
      <dgm:t>
        <a:bodyPr/>
        <a:lstStyle/>
        <a:p>
          <a:endParaRPr lang="en-US"/>
        </a:p>
      </dgm:t>
    </dgm:pt>
    <dgm:pt modelId="{78CA79F1-5454-44C2-AC03-D792EBEA9D6E}" type="sibTrans" cxnId="{71264871-E9B6-4553-9E6D-0E4E0E2BB82A}">
      <dgm:prSet/>
      <dgm:spPr/>
      <dgm:t>
        <a:bodyPr/>
        <a:lstStyle/>
        <a:p>
          <a:endParaRPr lang="en-US"/>
        </a:p>
      </dgm:t>
    </dgm:pt>
    <dgm:pt modelId="{9373D6D1-C0B5-43EB-BDDF-4EB3EBE829B1}">
      <dgm:prSet phldrT="[Text]"/>
      <dgm:spPr/>
      <dgm:t>
        <a:bodyPr/>
        <a:lstStyle/>
        <a:p>
          <a:r>
            <a:rPr lang="en-US"/>
            <a:t>Day 0</a:t>
          </a:r>
        </a:p>
      </dgm:t>
    </dgm:pt>
    <dgm:pt modelId="{C903D492-3561-466C-BA79-DB8533850189}" type="parTrans" cxnId="{6E992F5A-9D44-4818-924D-1AC3BFA3EFC6}">
      <dgm:prSet/>
      <dgm:spPr/>
      <dgm:t>
        <a:bodyPr/>
        <a:lstStyle/>
        <a:p>
          <a:endParaRPr lang="en-US"/>
        </a:p>
      </dgm:t>
    </dgm:pt>
    <dgm:pt modelId="{ACAAB52B-D4DC-45D3-9CFF-B3EE2C792360}" type="sibTrans" cxnId="{6E992F5A-9D44-4818-924D-1AC3BFA3EFC6}">
      <dgm:prSet/>
      <dgm:spPr/>
      <dgm:t>
        <a:bodyPr/>
        <a:lstStyle/>
        <a:p>
          <a:endParaRPr lang="en-US"/>
        </a:p>
      </dgm:t>
    </dgm:pt>
    <dgm:pt modelId="{3D244570-C7BD-4AB6-8AC8-921B6AC8F7AB}">
      <dgm:prSet phldrT="[Text]"/>
      <dgm:spPr/>
      <dgm:t>
        <a:bodyPr/>
        <a:lstStyle/>
        <a:p>
          <a:r>
            <a:rPr lang="en-US" dirty="0"/>
            <a:t>Vaccine received</a:t>
          </a:r>
        </a:p>
      </dgm:t>
    </dgm:pt>
    <dgm:pt modelId="{06F9EBB4-671E-4682-8CA5-7A9984EBD67C}" type="parTrans" cxnId="{C5F2E798-076B-4C06-8C32-6FED8B9D0EE7}">
      <dgm:prSet/>
      <dgm:spPr/>
      <dgm:t>
        <a:bodyPr/>
        <a:lstStyle/>
        <a:p>
          <a:endParaRPr lang="en-US"/>
        </a:p>
      </dgm:t>
    </dgm:pt>
    <dgm:pt modelId="{B392BE71-3BCB-4E26-9EC6-CC3A8B980F70}" type="sibTrans" cxnId="{C5F2E798-076B-4C06-8C32-6FED8B9D0EE7}">
      <dgm:prSet/>
      <dgm:spPr/>
      <dgm:t>
        <a:bodyPr/>
        <a:lstStyle/>
        <a:p>
          <a:endParaRPr lang="en-US"/>
        </a:p>
      </dgm:t>
    </dgm:pt>
    <dgm:pt modelId="{953B68FC-C827-419B-B7F9-F7B74A630418}">
      <dgm:prSet phldrT="[Text]"/>
      <dgm:spPr/>
      <dgm:t>
        <a:bodyPr/>
        <a:lstStyle/>
        <a:p>
          <a:r>
            <a:rPr lang="en-US" dirty="0"/>
            <a:t>Dry ice</a:t>
          </a:r>
        </a:p>
      </dgm:t>
    </dgm:pt>
    <dgm:pt modelId="{8DC7FBE0-3DAC-4AEE-8B41-5612C1F0D350}" type="parTrans" cxnId="{933D9FF6-6201-4E04-B896-AAA09DA8C16D}">
      <dgm:prSet/>
      <dgm:spPr/>
      <dgm:t>
        <a:bodyPr/>
        <a:lstStyle/>
        <a:p>
          <a:endParaRPr lang="en-US"/>
        </a:p>
      </dgm:t>
    </dgm:pt>
    <dgm:pt modelId="{A5AC76DD-0283-4847-B047-B4F8FA35FB5F}" type="sibTrans" cxnId="{933D9FF6-6201-4E04-B896-AAA09DA8C16D}">
      <dgm:prSet/>
      <dgm:spPr/>
      <dgm:t>
        <a:bodyPr/>
        <a:lstStyle/>
        <a:p>
          <a:endParaRPr lang="en-US"/>
        </a:p>
      </dgm:t>
    </dgm:pt>
    <dgm:pt modelId="{BE67AD72-B09D-4655-8B43-4E5232259D0C}">
      <dgm:prSet/>
      <dgm:spPr/>
      <dgm:t>
        <a:bodyPr/>
        <a:lstStyle/>
        <a:p>
          <a:r>
            <a:rPr lang="en-US"/>
            <a:t>Days 1-14</a:t>
          </a:r>
        </a:p>
      </dgm:t>
    </dgm:pt>
    <dgm:pt modelId="{113539C3-5639-4F19-9163-3E3449CD8471}" type="parTrans" cxnId="{94E941D9-B55E-4224-82C2-22FD387F49D2}">
      <dgm:prSet/>
      <dgm:spPr/>
      <dgm:t>
        <a:bodyPr/>
        <a:lstStyle/>
        <a:p>
          <a:endParaRPr lang="en-US"/>
        </a:p>
      </dgm:t>
    </dgm:pt>
    <dgm:pt modelId="{66FBB344-D59B-4242-B038-9902C76C19B0}" type="sibTrans" cxnId="{94E941D9-B55E-4224-82C2-22FD387F49D2}">
      <dgm:prSet/>
      <dgm:spPr/>
      <dgm:t>
        <a:bodyPr/>
        <a:lstStyle/>
        <a:p>
          <a:endParaRPr lang="en-US"/>
        </a:p>
      </dgm:t>
    </dgm:pt>
    <dgm:pt modelId="{4EC15EC3-4617-4B1B-865C-D8EBC869F44A}">
      <dgm:prSet phldrT="[Text]"/>
      <dgm:spPr/>
      <dgm:t>
        <a:bodyPr/>
        <a:lstStyle/>
        <a:p>
          <a:r>
            <a:rPr lang="en-US" dirty="0"/>
            <a:t>Order accepted</a:t>
          </a:r>
        </a:p>
      </dgm:t>
    </dgm:pt>
    <dgm:pt modelId="{7CFC7BC7-4624-4DB5-8B9B-AD905301E70D}" type="parTrans" cxnId="{1C84D1EA-8BB1-411A-96BF-442E61450330}">
      <dgm:prSet/>
      <dgm:spPr/>
      <dgm:t>
        <a:bodyPr/>
        <a:lstStyle/>
        <a:p>
          <a:endParaRPr lang="en-US"/>
        </a:p>
      </dgm:t>
    </dgm:pt>
    <dgm:pt modelId="{D259DB43-AE4D-45F0-A573-E8B618033C5A}" type="sibTrans" cxnId="{1C84D1EA-8BB1-411A-96BF-442E61450330}">
      <dgm:prSet/>
      <dgm:spPr/>
      <dgm:t>
        <a:bodyPr/>
        <a:lstStyle/>
        <a:p>
          <a:endParaRPr lang="en-US"/>
        </a:p>
      </dgm:t>
    </dgm:pt>
    <dgm:pt modelId="{E53D87A2-AD45-45F0-8920-4285823FA93A}">
      <dgm:prSet/>
      <dgm:spPr/>
      <dgm:t>
        <a:bodyPr/>
        <a:lstStyle/>
        <a:p>
          <a:r>
            <a:rPr lang="en-US" dirty="0"/>
            <a:t>Vaccinate 1a</a:t>
          </a:r>
        </a:p>
      </dgm:t>
    </dgm:pt>
    <dgm:pt modelId="{7AEC5746-4612-47F7-9AF2-C9B9BBD86636}" type="parTrans" cxnId="{CB71B92A-42CD-4CB2-9AD4-3E0E9D726485}">
      <dgm:prSet/>
      <dgm:spPr/>
      <dgm:t>
        <a:bodyPr/>
        <a:lstStyle/>
        <a:p>
          <a:endParaRPr lang="en-US"/>
        </a:p>
      </dgm:t>
    </dgm:pt>
    <dgm:pt modelId="{99C2C5E8-77C6-43DB-95CD-4CA9807469D8}" type="sibTrans" cxnId="{CB71B92A-42CD-4CB2-9AD4-3E0E9D726485}">
      <dgm:prSet/>
      <dgm:spPr/>
      <dgm:t>
        <a:bodyPr/>
        <a:lstStyle/>
        <a:p>
          <a:endParaRPr lang="en-US"/>
        </a:p>
      </dgm:t>
    </dgm:pt>
    <dgm:pt modelId="{CC404635-6BB0-4053-8C45-1F575868AFF8}">
      <dgm:prSet/>
      <dgm:spPr/>
      <dgm:t>
        <a:bodyPr/>
        <a:lstStyle/>
        <a:p>
          <a:r>
            <a:rPr lang="en-US"/>
            <a:t>Day 15-20</a:t>
          </a:r>
        </a:p>
      </dgm:t>
    </dgm:pt>
    <dgm:pt modelId="{ACE531EA-097D-4EE6-86A2-749064FD8F29}" type="parTrans" cxnId="{1ED2CC7C-6F04-4C03-A742-1D69ACB18699}">
      <dgm:prSet/>
      <dgm:spPr/>
      <dgm:t>
        <a:bodyPr/>
        <a:lstStyle/>
        <a:p>
          <a:endParaRPr lang="en-US"/>
        </a:p>
      </dgm:t>
    </dgm:pt>
    <dgm:pt modelId="{C597AEF5-591D-4291-920B-4A50623A0738}" type="sibTrans" cxnId="{1ED2CC7C-6F04-4C03-A742-1D69ACB18699}">
      <dgm:prSet/>
      <dgm:spPr/>
      <dgm:t>
        <a:bodyPr/>
        <a:lstStyle/>
        <a:p>
          <a:endParaRPr lang="en-US"/>
        </a:p>
      </dgm:t>
    </dgm:pt>
    <dgm:pt modelId="{9A510650-E850-4B8F-846A-FF43599C2FD7}">
      <dgm:prSet/>
      <dgm:spPr/>
      <dgm:t>
        <a:bodyPr/>
        <a:lstStyle/>
        <a:p>
          <a:r>
            <a:rPr lang="en-US"/>
            <a:t>Refrigerate</a:t>
          </a:r>
        </a:p>
      </dgm:t>
    </dgm:pt>
    <dgm:pt modelId="{BEE73739-AFA2-468D-88EB-FD91E16B7AFE}" type="parTrans" cxnId="{62BB0F58-F0DD-4CFD-8166-9D112EEB3E0E}">
      <dgm:prSet/>
      <dgm:spPr/>
      <dgm:t>
        <a:bodyPr/>
        <a:lstStyle/>
        <a:p>
          <a:endParaRPr lang="en-US"/>
        </a:p>
      </dgm:t>
    </dgm:pt>
    <dgm:pt modelId="{20C44717-56C8-4C99-9D55-B07F85D89B10}" type="sibTrans" cxnId="{62BB0F58-F0DD-4CFD-8166-9D112EEB3E0E}">
      <dgm:prSet/>
      <dgm:spPr/>
      <dgm:t>
        <a:bodyPr/>
        <a:lstStyle/>
        <a:p>
          <a:endParaRPr lang="en-US"/>
        </a:p>
      </dgm:t>
    </dgm:pt>
    <dgm:pt modelId="{B8B672B9-70FA-4DEB-831F-776D14DC9ECC}">
      <dgm:prSet/>
      <dgm:spPr/>
      <dgm:t>
        <a:bodyPr/>
        <a:lstStyle/>
        <a:p>
          <a:r>
            <a:rPr lang="en-US" dirty="0"/>
            <a:t>Dry ice days 5 &amp; 10</a:t>
          </a:r>
        </a:p>
      </dgm:t>
    </dgm:pt>
    <dgm:pt modelId="{320E65DA-C9FD-4CD5-BD5D-A4E0B773F317}" type="parTrans" cxnId="{3B722D14-C636-44F8-A289-0010C5987652}">
      <dgm:prSet/>
      <dgm:spPr/>
      <dgm:t>
        <a:bodyPr/>
        <a:lstStyle/>
        <a:p>
          <a:endParaRPr lang="en-US"/>
        </a:p>
      </dgm:t>
    </dgm:pt>
    <dgm:pt modelId="{84C14A7C-D1DA-490C-971C-71202621C49A}" type="sibTrans" cxnId="{3B722D14-C636-44F8-A289-0010C5987652}">
      <dgm:prSet/>
      <dgm:spPr/>
      <dgm:t>
        <a:bodyPr/>
        <a:lstStyle/>
        <a:p>
          <a:endParaRPr lang="en-US"/>
        </a:p>
      </dgm:t>
    </dgm:pt>
    <dgm:pt modelId="{CE419F6F-BCFB-4D4C-B59B-3B6BCD0232FF}">
      <dgm:prSet/>
      <dgm:spPr/>
      <dgm:t>
        <a:bodyPr/>
        <a:lstStyle/>
        <a:p>
          <a:r>
            <a:rPr lang="en-US" dirty="0"/>
            <a:t>Vaccinate 1a and others to use supply</a:t>
          </a:r>
        </a:p>
      </dgm:t>
    </dgm:pt>
    <dgm:pt modelId="{AD0A1565-11E5-4859-93E1-6CFD723F3D68}" type="parTrans" cxnId="{D2CD3E2D-7B29-460E-9BB3-C0495F4453FA}">
      <dgm:prSet/>
      <dgm:spPr/>
      <dgm:t>
        <a:bodyPr/>
        <a:lstStyle/>
        <a:p>
          <a:endParaRPr lang="en-US"/>
        </a:p>
      </dgm:t>
    </dgm:pt>
    <dgm:pt modelId="{C706CCE1-0E9A-4352-8497-01BF57B672F7}" type="sibTrans" cxnId="{D2CD3E2D-7B29-460E-9BB3-C0495F4453FA}">
      <dgm:prSet/>
      <dgm:spPr/>
      <dgm:t>
        <a:bodyPr/>
        <a:lstStyle/>
        <a:p>
          <a:endParaRPr lang="en-US"/>
        </a:p>
      </dgm:t>
    </dgm:pt>
    <dgm:pt modelId="{F6C0FC5C-5CCB-404F-A7D3-D3119B6F8BEB}">
      <dgm:prSet/>
      <dgm:spPr/>
      <dgm:t>
        <a:bodyPr/>
        <a:lstStyle/>
        <a:p>
          <a:r>
            <a:rPr lang="en-US" dirty="0"/>
            <a:t>Daily reporting</a:t>
          </a:r>
        </a:p>
      </dgm:t>
    </dgm:pt>
    <dgm:pt modelId="{F32FA6D0-0C53-4ECA-BAB1-AB8A517D7ECA}" type="parTrans" cxnId="{CF05639A-5839-4A52-9A67-1C3CB72DD37D}">
      <dgm:prSet/>
      <dgm:spPr/>
      <dgm:t>
        <a:bodyPr/>
        <a:lstStyle/>
        <a:p>
          <a:endParaRPr lang="en-US"/>
        </a:p>
      </dgm:t>
    </dgm:pt>
    <dgm:pt modelId="{252A82A5-254D-456D-A2F6-86EE9D011587}" type="sibTrans" cxnId="{CF05639A-5839-4A52-9A67-1C3CB72DD37D}">
      <dgm:prSet/>
      <dgm:spPr/>
      <dgm:t>
        <a:bodyPr/>
        <a:lstStyle/>
        <a:p>
          <a:endParaRPr lang="en-US"/>
        </a:p>
      </dgm:t>
    </dgm:pt>
    <dgm:pt modelId="{E0DC42ED-B2F3-4916-885D-8513401F05E6}">
      <dgm:prSet/>
      <dgm:spPr/>
      <dgm:t>
        <a:bodyPr/>
        <a:lstStyle/>
        <a:p>
          <a:r>
            <a:rPr lang="en-US" dirty="0"/>
            <a:t>Daily reporting</a:t>
          </a:r>
        </a:p>
      </dgm:t>
    </dgm:pt>
    <dgm:pt modelId="{B74B91B7-202F-460B-AEA4-896FA7F11312}" type="parTrans" cxnId="{EEC0E5BD-5089-4C39-BEED-3982AF158937}">
      <dgm:prSet/>
      <dgm:spPr/>
      <dgm:t>
        <a:bodyPr/>
        <a:lstStyle/>
        <a:p>
          <a:endParaRPr lang="en-US"/>
        </a:p>
      </dgm:t>
    </dgm:pt>
    <dgm:pt modelId="{702F87A2-AE87-4D3C-B85B-5F9431F836EF}" type="sibTrans" cxnId="{EEC0E5BD-5089-4C39-BEED-3982AF158937}">
      <dgm:prSet/>
      <dgm:spPr/>
      <dgm:t>
        <a:bodyPr/>
        <a:lstStyle/>
        <a:p>
          <a:endParaRPr lang="en-US"/>
        </a:p>
      </dgm:t>
    </dgm:pt>
    <dgm:pt modelId="{F79C212D-6453-411F-862F-7E28186EA1AD}">
      <dgm:prSet phldrT="[Text]"/>
      <dgm:spPr/>
      <dgm:t>
        <a:bodyPr/>
        <a:lstStyle/>
        <a:p>
          <a:r>
            <a:rPr lang="en-US" dirty="0"/>
            <a:t>Vaccine ships from Pfizer to hospital</a:t>
          </a:r>
        </a:p>
      </dgm:t>
    </dgm:pt>
    <dgm:pt modelId="{646CE8F8-B9CB-423E-93E7-A767535EA4EE}" type="parTrans" cxnId="{BFD7EDC4-ABB5-4EE9-8C43-CBA7B073B919}">
      <dgm:prSet/>
      <dgm:spPr/>
      <dgm:t>
        <a:bodyPr/>
        <a:lstStyle/>
        <a:p>
          <a:endParaRPr lang="en-US"/>
        </a:p>
      </dgm:t>
    </dgm:pt>
    <dgm:pt modelId="{25A12048-F17F-466D-9065-40A748AC4B56}" type="sibTrans" cxnId="{BFD7EDC4-ABB5-4EE9-8C43-CBA7B073B919}">
      <dgm:prSet/>
      <dgm:spPr/>
      <dgm:t>
        <a:bodyPr/>
        <a:lstStyle/>
        <a:p>
          <a:endParaRPr lang="en-US"/>
        </a:p>
      </dgm:t>
    </dgm:pt>
    <dgm:pt modelId="{1D9D5227-6C00-4148-AB22-39DEE5A343EF}">
      <dgm:prSet phldrT="[Text]"/>
      <dgm:spPr/>
      <dgm:t>
        <a:bodyPr/>
        <a:lstStyle/>
        <a:p>
          <a:r>
            <a:rPr lang="en-US" dirty="0"/>
            <a:t>Ancillary kits</a:t>
          </a:r>
        </a:p>
      </dgm:t>
    </dgm:pt>
    <dgm:pt modelId="{B09D705D-D002-4A4C-BCC5-09C3D7D3E244}" type="parTrans" cxnId="{C3414771-882D-4F46-8893-A4B00D50BE32}">
      <dgm:prSet/>
      <dgm:spPr/>
      <dgm:t>
        <a:bodyPr/>
        <a:lstStyle/>
        <a:p>
          <a:endParaRPr lang="en-US"/>
        </a:p>
      </dgm:t>
    </dgm:pt>
    <dgm:pt modelId="{7EB6FEAC-C247-4321-AB78-5E8A080465ED}" type="sibTrans" cxnId="{C3414771-882D-4F46-8893-A4B00D50BE32}">
      <dgm:prSet/>
      <dgm:spPr/>
      <dgm:t>
        <a:bodyPr/>
        <a:lstStyle/>
        <a:p>
          <a:endParaRPr lang="en-US"/>
        </a:p>
      </dgm:t>
    </dgm:pt>
    <dgm:pt modelId="{16AD72D3-211F-4A35-8A61-B65F6FC2FC40}" type="pres">
      <dgm:prSet presAssocID="{C19A5508-441C-4FEA-8721-F53B64C1003D}" presName="Name0" presStyleCnt="0">
        <dgm:presLayoutVars>
          <dgm:dir/>
          <dgm:animLvl val="lvl"/>
          <dgm:resizeHandles val="exact"/>
        </dgm:presLayoutVars>
      </dgm:prSet>
      <dgm:spPr/>
    </dgm:pt>
    <dgm:pt modelId="{E1DA31D5-DE52-48BB-B0D4-B5E6A80034AA}" type="pres">
      <dgm:prSet presAssocID="{C19A5508-441C-4FEA-8721-F53B64C1003D}" presName="tSp" presStyleCnt="0"/>
      <dgm:spPr/>
    </dgm:pt>
    <dgm:pt modelId="{90C8E283-5CCE-4ED3-9999-6539C65F1E9D}" type="pres">
      <dgm:prSet presAssocID="{C19A5508-441C-4FEA-8721-F53B64C1003D}" presName="bSp" presStyleCnt="0"/>
      <dgm:spPr/>
    </dgm:pt>
    <dgm:pt modelId="{64D181F0-7ADB-4767-B4B9-8E5590A3453B}" type="pres">
      <dgm:prSet presAssocID="{C19A5508-441C-4FEA-8721-F53B64C1003D}" presName="process" presStyleCnt="0"/>
      <dgm:spPr/>
    </dgm:pt>
    <dgm:pt modelId="{673E027D-105B-482E-9CEB-0C3902D50D70}" type="pres">
      <dgm:prSet presAssocID="{551E9C77-05D2-41BD-BE2D-85D057B3C5C3}" presName="composite1" presStyleCnt="0"/>
      <dgm:spPr/>
    </dgm:pt>
    <dgm:pt modelId="{7446B82C-D40C-4510-B817-A68E835F1D16}" type="pres">
      <dgm:prSet presAssocID="{551E9C77-05D2-41BD-BE2D-85D057B3C5C3}" presName="dummyNode1" presStyleLbl="node1" presStyleIdx="0" presStyleCnt="4"/>
      <dgm:spPr/>
    </dgm:pt>
    <dgm:pt modelId="{8A66DDDC-AB62-4B72-BC25-2BEE89F0D938}" type="pres">
      <dgm:prSet presAssocID="{551E9C77-05D2-41BD-BE2D-85D057B3C5C3}" presName="childNode1" presStyleLbl="bgAcc1" presStyleIdx="0" presStyleCnt="4">
        <dgm:presLayoutVars>
          <dgm:bulletEnabled val="1"/>
        </dgm:presLayoutVars>
      </dgm:prSet>
      <dgm:spPr/>
    </dgm:pt>
    <dgm:pt modelId="{F1A9D167-5150-42B3-ACB6-E4B860E2D332}" type="pres">
      <dgm:prSet presAssocID="{551E9C77-05D2-41BD-BE2D-85D057B3C5C3}" presName="childNode1tx" presStyleLbl="bgAcc1" presStyleIdx="0" presStyleCnt="4">
        <dgm:presLayoutVars>
          <dgm:bulletEnabled val="1"/>
        </dgm:presLayoutVars>
      </dgm:prSet>
      <dgm:spPr/>
    </dgm:pt>
    <dgm:pt modelId="{1474ECBD-EB32-473C-9BB3-57737C8F8AD8}" type="pres">
      <dgm:prSet presAssocID="{551E9C77-05D2-41BD-BE2D-85D057B3C5C3}" presName="parentNode1" presStyleLbl="node1" presStyleIdx="0" presStyleCnt="4">
        <dgm:presLayoutVars>
          <dgm:chMax val="1"/>
          <dgm:bulletEnabled val="1"/>
        </dgm:presLayoutVars>
      </dgm:prSet>
      <dgm:spPr/>
    </dgm:pt>
    <dgm:pt modelId="{A3FA810A-F45D-4136-BCE7-D9B189BD261C}" type="pres">
      <dgm:prSet presAssocID="{551E9C77-05D2-41BD-BE2D-85D057B3C5C3}" presName="connSite1" presStyleCnt="0"/>
      <dgm:spPr/>
    </dgm:pt>
    <dgm:pt modelId="{3322719D-10AB-4AB0-9253-AE6298D682BD}" type="pres">
      <dgm:prSet presAssocID="{D7AB72A8-5B2E-431F-B0DF-56034304D8E5}" presName="Name9" presStyleLbl="sibTrans2D1" presStyleIdx="0" presStyleCnt="3"/>
      <dgm:spPr/>
    </dgm:pt>
    <dgm:pt modelId="{27681AE6-FD60-4E67-A1DB-88D0C1E452CF}" type="pres">
      <dgm:prSet presAssocID="{9373D6D1-C0B5-43EB-BDDF-4EB3EBE829B1}" presName="composite2" presStyleCnt="0"/>
      <dgm:spPr/>
    </dgm:pt>
    <dgm:pt modelId="{A112F12F-E966-4DD8-9894-DD109CBCCB31}" type="pres">
      <dgm:prSet presAssocID="{9373D6D1-C0B5-43EB-BDDF-4EB3EBE829B1}" presName="dummyNode2" presStyleLbl="node1" presStyleIdx="0" presStyleCnt="4"/>
      <dgm:spPr/>
    </dgm:pt>
    <dgm:pt modelId="{998CF24F-111F-46C6-A3B3-6C99E72C4CF5}" type="pres">
      <dgm:prSet presAssocID="{9373D6D1-C0B5-43EB-BDDF-4EB3EBE829B1}" presName="childNode2" presStyleLbl="bgAcc1" presStyleIdx="1" presStyleCnt="4" custLinFactNeighborX="-820" custLinFactNeighborY="3779">
        <dgm:presLayoutVars>
          <dgm:bulletEnabled val="1"/>
        </dgm:presLayoutVars>
      </dgm:prSet>
      <dgm:spPr/>
    </dgm:pt>
    <dgm:pt modelId="{C02827F8-0FD3-412F-9978-A2C959ADF30E}" type="pres">
      <dgm:prSet presAssocID="{9373D6D1-C0B5-43EB-BDDF-4EB3EBE829B1}" presName="childNode2tx" presStyleLbl="bgAcc1" presStyleIdx="1" presStyleCnt="4">
        <dgm:presLayoutVars>
          <dgm:bulletEnabled val="1"/>
        </dgm:presLayoutVars>
      </dgm:prSet>
      <dgm:spPr/>
    </dgm:pt>
    <dgm:pt modelId="{F582C3A3-D057-46E0-81FE-905249A6B356}" type="pres">
      <dgm:prSet presAssocID="{9373D6D1-C0B5-43EB-BDDF-4EB3EBE829B1}" presName="parentNode2" presStyleLbl="node1" presStyleIdx="1" presStyleCnt="4">
        <dgm:presLayoutVars>
          <dgm:chMax val="0"/>
          <dgm:bulletEnabled val="1"/>
        </dgm:presLayoutVars>
      </dgm:prSet>
      <dgm:spPr/>
    </dgm:pt>
    <dgm:pt modelId="{BD9D1996-4D77-4116-BBCE-33E4F1C1E95B}" type="pres">
      <dgm:prSet presAssocID="{9373D6D1-C0B5-43EB-BDDF-4EB3EBE829B1}" presName="connSite2" presStyleCnt="0"/>
      <dgm:spPr/>
    </dgm:pt>
    <dgm:pt modelId="{AF0290D6-1776-4814-AFE4-619664ED1DBA}" type="pres">
      <dgm:prSet presAssocID="{ACAAB52B-D4DC-45D3-9CFF-B3EE2C792360}" presName="Name18" presStyleLbl="sibTrans2D1" presStyleIdx="1" presStyleCnt="3"/>
      <dgm:spPr/>
    </dgm:pt>
    <dgm:pt modelId="{89B478DD-405C-44C6-8A8E-991D1525750E}" type="pres">
      <dgm:prSet presAssocID="{BE67AD72-B09D-4655-8B43-4E5232259D0C}" presName="composite1" presStyleCnt="0"/>
      <dgm:spPr/>
    </dgm:pt>
    <dgm:pt modelId="{5566BA12-381A-4A93-AF36-D5B1EF19DAA6}" type="pres">
      <dgm:prSet presAssocID="{BE67AD72-B09D-4655-8B43-4E5232259D0C}" presName="dummyNode1" presStyleLbl="node1" presStyleIdx="1" presStyleCnt="4"/>
      <dgm:spPr/>
    </dgm:pt>
    <dgm:pt modelId="{D032080E-7414-485D-9554-2326FD9CC1B8}" type="pres">
      <dgm:prSet presAssocID="{BE67AD72-B09D-4655-8B43-4E5232259D0C}" presName="childNode1" presStyleLbl="bgAcc1" presStyleIdx="2" presStyleCnt="4">
        <dgm:presLayoutVars>
          <dgm:bulletEnabled val="1"/>
        </dgm:presLayoutVars>
      </dgm:prSet>
      <dgm:spPr/>
    </dgm:pt>
    <dgm:pt modelId="{F4D284A5-1912-4792-AD3C-8451F4388016}" type="pres">
      <dgm:prSet presAssocID="{BE67AD72-B09D-4655-8B43-4E5232259D0C}" presName="childNode1tx" presStyleLbl="bgAcc1" presStyleIdx="2" presStyleCnt="4">
        <dgm:presLayoutVars>
          <dgm:bulletEnabled val="1"/>
        </dgm:presLayoutVars>
      </dgm:prSet>
      <dgm:spPr/>
    </dgm:pt>
    <dgm:pt modelId="{175C4B6C-3784-49FF-A39F-6F808359262A}" type="pres">
      <dgm:prSet presAssocID="{BE67AD72-B09D-4655-8B43-4E5232259D0C}" presName="parentNode1" presStyleLbl="node1" presStyleIdx="2" presStyleCnt="4">
        <dgm:presLayoutVars>
          <dgm:chMax val="1"/>
          <dgm:bulletEnabled val="1"/>
        </dgm:presLayoutVars>
      </dgm:prSet>
      <dgm:spPr/>
    </dgm:pt>
    <dgm:pt modelId="{382A345E-3D36-4CC0-AFA4-C61F8B444467}" type="pres">
      <dgm:prSet presAssocID="{BE67AD72-B09D-4655-8B43-4E5232259D0C}" presName="connSite1" presStyleCnt="0"/>
      <dgm:spPr/>
    </dgm:pt>
    <dgm:pt modelId="{2C4D5950-809A-4A77-91FF-42BFB7EC26FF}" type="pres">
      <dgm:prSet presAssocID="{66FBB344-D59B-4242-B038-9902C76C19B0}" presName="Name9" presStyleLbl="sibTrans2D1" presStyleIdx="2" presStyleCnt="3"/>
      <dgm:spPr/>
    </dgm:pt>
    <dgm:pt modelId="{78A3113A-C506-44C9-9020-7E15C91B563D}" type="pres">
      <dgm:prSet presAssocID="{CC404635-6BB0-4053-8C45-1F575868AFF8}" presName="composite2" presStyleCnt="0"/>
      <dgm:spPr/>
    </dgm:pt>
    <dgm:pt modelId="{1A0C849F-B2E3-4555-B178-1C2095CDD8B8}" type="pres">
      <dgm:prSet presAssocID="{CC404635-6BB0-4053-8C45-1F575868AFF8}" presName="dummyNode2" presStyleLbl="node1" presStyleIdx="2" presStyleCnt="4"/>
      <dgm:spPr/>
    </dgm:pt>
    <dgm:pt modelId="{43D2D949-70AE-41C3-BC19-53CC0924705B}" type="pres">
      <dgm:prSet presAssocID="{CC404635-6BB0-4053-8C45-1F575868AFF8}" presName="childNode2" presStyleLbl="bgAcc1" presStyleIdx="3" presStyleCnt="4">
        <dgm:presLayoutVars>
          <dgm:bulletEnabled val="1"/>
        </dgm:presLayoutVars>
      </dgm:prSet>
      <dgm:spPr/>
    </dgm:pt>
    <dgm:pt modelId="{37AB75F2-BE02-46C6-89EC-686930678A8C}" type="pres">
      <dgm:prSet presAssocID="{CC404635-6BB0-4053-8C45-1F575868AFF8}" presName="childNode2tx" presStyleLbl="bgAcc1" presStyleIdx="3" presStyleCnt="4">
        <dgm:presLayoutVars>
          <dgm:bulletEnabled val="1"/>
        </dgm:presLayoutVars>
      </dgm:prSet>
      <dgm:spPr/>
    </dgm:pt>
    <dgm:pt modelId="{1BB71A87-68F9-4CB1-98E1-F8ABF93DF87A}" type="pres">
      <dgm:prSet presAssocID="{CC404635-6BB0-4053-8C45-1F575868AFF8}" presName="parentNode2" presStyleLbl="node1" presStyleIdx="3" presStyleCnt="4">
        <dgm:presLayoutVars>
          <dgm:chMax val="0"/>
          <dgm:bulletEnabled val="1"/>
        </dgm:presLayoutVars>
      </dgm:prSet>
      <dgm:spPr/>
    </dgm:pt>
    <dgm:pt modelId="{C6F92568-6C33-41D7-A048-AEB77ABF4DE5}" type="pres">
      <dgm:prSet presAssocID="{CC404635-6BB0-4053-8C45-1F575868AFF8}" presName="connSite2" presStyleCnt="0"/>
      <dgm:spPr/>
    </dgm:pt>
  </dgm:ptLst>
  <dgm:cxnLst>
    <dgm:cxn modelId="{16813300-BC90-410D-9ED2-519118AEABF1}" type="presOf" srcId="{C19A5508-441C-4FEA-8721-F53B64C1003D}" destId="{16AD72D3-211F-4A35-8A61-B65F6FC2FC40}" srcOrd="0" destOrd="0" presId="urn:microsoft.com/office/officeart/2005/8/layout/hProcess4"/>
    <dgm:cxn modelId="{5BBD9D00-840C-458E-ADD2-89358C13613B}" type="presOf" srcId="{9A510650-E850-4B8F-846A-FF43599C2FD7}" destId="{43D2D949-70AE-41C3-BC19-53CC0924705B}" srcOrd="0" destOrd="0" presId="urn:microsoft.com/office/officeart/2005/8/layout/hProcess4"/>
    <dgm:cxn modelId="{8A83FD0D-19AB-46EA-93FF-9D69BF00CA5F}" type="presOf" srcId="{E0DC42ED-B2F3-4916-885D-8513401F05E6}" destId="{43D2D949-70AE-41C3-BC19-53CC0924705B}" srcOrd="0" destOrd="2" presId="urn:microsoft.com/office/officeart/2005/8/layout/hProcess4"/>
    <dgm:cxn modelId="{DFC50B14-BEF8-4A85-860F-6B0A46B47DAE}" type="presOf" srcId="{F79C212D-6453-411F-862F-7E28186EA1AD}" destId="{8A66DDDC-AB62-4B72-BC25-2BEE89F0D938}" srcOrd="0" destOrd="1" presId="urn:microsoft.com/office/officeart/2005/8/layout/hProcess4"/>
    <dgm:cxn modelId="{3B722D14-C636-44F8-A289-0010C5987652}" srcId="{BE67AD72-B09D-4655-8B43-4E5232259D0C}" destId="{B8B672B9-70FA-4DEB-831F-776D14DC9ECC}" srcOrd="1" destOrd="0" parTransId="{320E65DA-C9FD-4CD5-BD5D-A4E0B773F317}" sibTransId="{84C14A7C-D1DA-490C-971C-71202621C49A}"/>
    <dgm:cxn modelId="{A0BF2824-3AB5-464C-B145-DD5F28D2E12A}" type="presOf" srcId="{ACAAB52B-D4DC-45D3-9CFF-B3EE2C792360}" destId="{AF0290D6-1776-4814-AFE4-619664ED1DBA}" srcOrd="0" destOrd="0" presId="urn:microsoft.com/office/officeart/2005/8/layout/hProcess4"/>
    <dgm:cxn modelId="{BCB89529-9CE3-410A-AB63-9C928B40D758}" type="presOf" srcId="{CC404635-6BB0-4053-8C45-1F575868AFF8}" destId="{1BB71A87-68F9-4CB1-98E1-F8ABF93DF87A}" srcOrd="0" destOrd="0" presId="urn:microsoft.com/office/officeart/2005/8/layout/hProcess4"/>
    <dgm:cxn modelId="{CB71B92A-42CD-4CB2-9AD4-3E0E9D726485}" srcId="{BE67AD72-B09D-4655-8B43-4E5232259D0C}" destId="{E53D87A2-AD45-45F0-8920-4285823FA93A}" srcOrd="0" destOrd="0" parTransId="{7AEC5746-4612-47F7-9AF2-C9B9BBD86636}" sibTransId="{99C2C5E8-77C6-43DB-95CD-4CA9807469D8}"/>
    <dgm:cxn modelId="{D2CD3E2D-7B29-460E-9BB3-C0495F4453FA}" srcId="{CC404635-6BB0-4053-8C45-1F575868AFF8}" destId="{CE419F6F-BCFB-4D4C-B59B-3B6BCD0232FF}" srcOrd="1" destOrd="0" parTransId="{AD0A1565-11E5-4859-93E1-6CFD723F3D68}" sibTransId="{C706CCE1-0E9A-4352-8497-01BF57B672F7}"/>
    <dgm:cxn modelId="{776D8833-E905-452C-8DED-27A346DD4DED}" type="presOf" srcId="{B8B672B9-70FA-4DEB-831F-776D14DC9ECC}" destId="{F4D284A5-1912-4792-AD3C-8451F4388016}" srcOrd="1" destOrd="1" presId="urn:microsoft.com/office/officeart/2005/8/layout/hProcess4"/>
    <dgm:cxn modelId="{E2AFCB36-BB3F-4828-AA0B-619B9C430720}" type="presOf" srcId="{66FBB344-D59B-4242-B038-9902C76C19B0}" destId="{2C4D5950-809A-4A77-91FF-42BFB7EC26FF}" srcOrd="0" destOrd="0" presId="urn:microsoft.com/office/officeart/2005/8/layout/hProcess4"/>
    <dgm:cxn modelId="{90EFBC38-793D-4118-A5FE-3479BAABE28F}" type="presOf" srcId="{CE419F6F-BCFB-4D4C-B59B-3B6BCD0232FF}" destId="{37AB75F2-BE02-46C6-89EC-686930678A8C}" srcOrd="1" destOrd="1" presId="urn:microsoft.com/office/officeart/2005/8/layout/hProcess4"/>
    <dgm:cxn modelId="{CBD2D55E-5936-41F5-89C7-8B0DF813A5E3}" type="presOf" srcId="{9373D6D1-C0B5-43EB-BDDF-4EB3EBE829B1}" destId="{F582C3A3-D057-46E0-81FE-905249A6B356}" srcOrd="0" destOrd="0" presId="urn:microsoft.com/office/officeart/2005/8/layout/hProcess4"/>
    <dgm:cxn modelId="{1F4A8F60-4FC5-4095-B781-AC6B5CC30ABF}" type="presOf" srcId="{953B68FC-C827-419B-B7F9-F7B74A630418}" destId="{C02827F8-0FD3-412F-9978-A2C959ADF30E}" srcOrd="1" destOrd="3" presId="urn:microsoft.com/office/officeart/2005/8/layout/hProcess4"/>
    <dgm:cxn modelId="{2B74F745-34BD-438E-BEC3-4A9B808A72B1}" type="presOf" srcId="{9A510650-E850-4B8F-846A-FF43599C2FD7}" destId="{37AB75F2-BE02-46C6-89EC-686930678A8C}" srcOrd="1" destOrd="0" presId="urn:microsoft.com/office/officeart/2005/8/layout/hProcess4"/>
    <dgm:cxn modelId="{02734266-0865-4E2E-A305-4161751AA1B5}" type="presOf" srcId="{F6C0FC5C-5CCB-404F-A7D3-D3119B6F8BEB}" destId="{D032080E-7414-485D-9554-2326FD9CC1B8}" srcOrd="0" destOrd="2" presId="urn:microsoft.com/office/officeart/2005/8/layout/hProcess4"/>
    <dgm:cxn modelId="{BBB58D66-42EE-4A62-B58B-53B00EBFAFEB}" srcId="{C19A5508-441C-4FEA-8721-F53B64C1003D}" destId="{551E9C77-05D2-41BD-BE2D-85D057B3C5C3}" srcOrd="0" destOrd="0" parTransId="{5C2FF449-1B3A-491F-9643-7509DD3C43B6}" sibTransId="{D7AB72A8-5B2E-431F-B0DF-56034304D8E5}"/>
    <dgm:cxn modelId="{B39F0D68-C96C-4D0B-A2FB-1C7821DED15A}" type="presOf" srcId="{F6C0FC5C-5CCB-404F-A7D3-D3119B6F8BEB}" destId="{F4D284A5-1912-4792-AD3C-8451F4388016}" srcOrd="1" destOrd="2" presId="urn:microsoft.com/office/officeart/2005/8/layout/hProcess4"/>
    <dgm:cxn modelId="{8AC0126D-44C2-4A81-8E28-098BD60EDAC1}" type="presOf" srcId="{1D9D5227-6C00-4148-AB22-39DEE5A343EF}" destId="{998CF24F-111F-46C6-A3B3-6C99E72C4CF5}" srcOrd="0" destOrd="1" presId="urn:microsoft.com/office/officeart/2005/8/layout/hProcess4"/>
    <dgm:cxn modelId="{B0F71A4E-EFF4-4561-9032-6E783D6D2AA5}" type="presOf" srcId="{57E80470-D063-47B7-A452-670CB93AF9CD}" destId="{F1A9D167-5150-42B3-ACB6-E4B860E2D332}" srcOrd="1" destOrd="0" presId="urn:microsoft.com/office/officeart/2005/8/layout/hProcess4"/>
    <dgm:cxn modelId="{8D1E5B6E-501A-466E-B3C4-E0FF10A9F041}" type="presOf" srcId="{4EC15EC3-4617-4B1B-865C-D8EBC869F44A}" destId="{C02827F8-0FD3-412F-9978-A2C959ADF30E}" srcOrd="1" destOrd="2" presId="urn:microsoft.com/office/officeart/2005/8/layout/hProcess4"/>
    <dgm:cxn modelId="{29415F4E-11EF-45F5-AA47-0855D268F69C}" type="presOf" srcId="{F79C212D-6453-411F-862F-7E28186EA1AD}" destId="{F1A9D167-5150-42B3-ACB6-E4B860E2D332}" srcOrd="1" destOrd="1" presId="urn:microsoft.com/office/officeart/2005/8/layout/hProcess4"/>
    <dgm:cxn modelId="{F38C974E-499B-4B3C-8991-0B5455E40825}" type="presOf" srcId="{3D244570-C7BD-4AB6-8AC8-921B6AC8F7AB}" destId="{998CF24F-111F-46C6-A3B3-6C99E72C4CF5}" srcOrd="0" destOrd="0" presId="urn:microsoft.com/office/officeart/2005/8/layout/hProcess4"/>
    <dgm:cxn modelId="{C3414771-882D-4F46-8893-A4B00D50BE32}" srcId="{9373D6D1-C0B5-43EB-BDDF-4EB3EBE829B1}" destId="{1D9D5227-6C00-4148-AB22-39DEE5A343EF}" srcOrd="1" destOrd="0" parTransId="{B09D705D-D002-4A4C-BCC5-09C3D7D3E244}" sibTransId="{7EB6FEAC-C247-4321-AB78-5E8A080465ED}"/>
    <dgm:cxn modelId="{71264871-E9B6-4553-9E6D-0E4E0E2BB82A}" srcId="{551E9C77-05D2-41BD-BE2D-85D057B3C5C3}" destId="{57E80470-D063-47B7-A452-670CB93AF9CD}" srcOrd="0" destOrd="0" parTransId="{511C8B4A-15E5-4FD1-8ADC-A8E3FC2B6661}" sibTransId="{78CA79F1-5454-44C2-AC03-D792EBEA9D6E}"/>
    <dgm:cxn modelId="{0D20AC56-2C94-4E6E-9939-8B91209DDE3B}" type="presOf" srcId="{E0DC42ED-B2F3-4916-885D-8513401F05E6}" destId="{37AB75F2-BE02-46C6-89EC-686930678A8C}" srcOrd="1" destOrd="2" presId="urn:microsoft.com/office/officeart/2005/8/layout/hProcess4"/>
    <dgm:cxn modelId="{F6928157-301F-4D6B-A079-010652630B49}" type="presOf" srcId="{57E80470-D063-47B7-A452-670CB93AF9CD}" destId="{8A66DDDC-AB62-4B72-BC25-2BEE89F0D938}" srcOrd="0" destOrd="0" presId="urn:microsoft.com/office/officeart/2005/8/layout/hProcess4"/>
    <dgm:cxn modelId="{62BB0F58-F0DD-4CFD-8166-9D112EEB3E0E}" srcId="{CC404635-6BB0-4053-8C45-1F575868AFF8}" destId="{9A510650-E850-4B8F-846A-FF43599C2FD7}" srcOrd="0" destOrd="0" parTransId="{BEE73739-AFA2-468D-88EB-FD91E16B7AFE}" sibTransId="{20C44717-56C8-4C99-9D55-B07F85D89B10}"/>
    <dgm:cxn modelId="{6E992F5A-9D44-4818-924D-1AC3BFA3EFC6}" srcId="{C19A5508-441C-4FEA-8721-F53B64C1003D}" destId="{9373D6D1-C0B5-43EB-BDDF-4EB3EBE829B1}" srcOrd="1" destOrd="0" parTransId="{C903D492-3561-466C-BA79-DB8533850189}" sibTransId="{ACAAB52B-D4DC-45D3-9CFF-B3EE2C792360}"/>
    <dgm:cxn modelId="{1ED2CC7C-6F04-4C03-A742-1D69ACB18699}" srcId="{C19A5508-441C-4FEA-8721-F53B64C1003D}" destId="{CC404635-6BB0-4053-8C45-1F575868AFF8}" srcOrd="3" destOrd="0" parTransId="{ACE531EA-097D-4EE6-86A2-749064FD8F29}" sibTransId="{C597AEF5-591D-4291-920B-4A50623A0738}"/>
    <dgm:cxn modelId="{994CA684-5225-4F2E-B992-F03720689351}" type="presOf" srcId="{953B68FC-C827-419B-B7F9-F7B74A630418}" destId="{998CF24F-111F-46C6-A3B3-6C99E72C4CF5}" srcOrd="0" destOrd="3" presId="urn:microsoft.com/office/officeart/2005/8/layout/hProcess4"/>
    <dgm:cxn modelId="{C5CDDC8C-6AD4-4F56-9721-1D38AC4FA66D}" type="presOf" srcId="{CE419F6F-BCFB-4D4C-B59B-3B6BCD0232FF}" destId="{43D2D949-70AE-41C3-BC19-53CC0924705B}" srcOrd="0" destOrd="1" presId="urn:microsoft.com/office/officeart/2005/8/layout/hProcess4"/>
    <dgm:cxn modelId="{C1F8478D-BD9D-4D3A-A457-CE2E9C88CDBA}" type="presOf" srcId="{1D9D5227-6C00-4148-AB22-39DEE5A343EF}" destId="{C02827F8-0FD3-412F-9978-A2C959ADF30E}" srcOrd="1" destOrd="1" presId="urn:microsoft.com/office/officeart/2005/8/layout/hProcess4"/>
    <dgm:cxn modelId="{A26A2490-7973-45DE-AAA5-9F57B44CA11B}" type="presOf" srcId="{3D244570-C7BD-4AB6-8AC8-921B6AC8F7AB}" destId="{C02827F8-0FD3-412F-9978-A2C959ADF30E}" srcOrd="1" destOrd="0" presId="urn:microsoft.com/office/officeart/2005/8/layout/hProcess4"/>
    <dgm:cxn modelId="{C5F2E798-076B-4C06-8C32-6FED8B9D0EE7}" srcId="{9373D6D1-C0B5-43EB-BDDF-4EB3EBE829B1}" destId="{3D244570-C7BD-4AB6-8AC8-921B6AC8F7AB}" srcOrd="0" destOrd="0" parTransId="{06F9EBB4-671E-4682-8CA5-7A9984EBD67C}" sibTransId="{B392BE71-3BCB-4E26-9EC6-CC3A8B980F70}"/>
    <dgm:cxn modelId="{CF05639A-5839-4A52-9A67-1C3CB72DD37D}" srcId="{BE67AD72-B09D-4655-8B43-4E5232259D0C}" destId="{F6C0FC5C-5CCB-404F-A7D3-D3119B6F8BEB}" srcOrd="2" destOrd="0" parTransId="{F32FA6D0-0C53-4ECA-BAB1-AB8A517D7ECA}" sibTransId="{252A82A5-254D-456D-A2F6-86EE9D011587}"/>
    <dgm:cxn modelId="{A03E3B9C-A146-4CEE-9B95-DA2B71D6F82A}" type="presOf" srcId="{B8B672B9-70FA-4DEB-831F-776D14DC9ECC}" destId="{D032080E-7414-485D-9554-2326FD9CC1B8}" srcOrd="0" destOrd="1" presId="urn:microsoft.com/office/officeart/2005/8/layout/hProcess4"/>
    <dgm:cxn modelId="{F9D755A4-52E8-4E66-819D-F1616F093F17}" type="presOf" srcId="{E53D87A2-AD45-45F0-8920-4285823FA93A}" destId="{D032080E-7414-485D-9554-2326FD9CC1B8}" srcOrd="0" destOrd="0" presId="urn:microsoft.com/office/officeart/2005/8/layout/hProcess4"/>
    <dgm:cxn modelId="{D29554B3-0D58-4E83-A162-D5830AFDF190}" type="presOf" srcId="{D7AB72A8-5B2E-431F-B0DF-56034304D8E5}" destId="{3322719D-10AB-4AB0-9253-AE6298D682BD}" srcOrd="0" destOrd="0" presId="urn:microsoft.com/office/officeart/2005/8/layout/hProcess4"/>
    <dgm:cxn modelId="{C66741BC-15B0-4092-937B-8156667A91F1}" type="presOf" srcId="{4EC15EC3-4617-4B1B-865C-D8EBC869F44A}" destId="{998CF24F-111F-46C6-A3B3-6C99E72C4CF5}" srcOrd="0" destOrd="2" presId="urn:microsoft.com/office/officeart/2005/8/layout/hProcess4"/>
    <dgm:cxn modelId="{A09A9BBD-898E-4B40-A9F9-D2A01961F34F}" type="presOf" srcId="{E53D87A2-AD45-45F0-8920-4285823FA93A}" destId="{F4D284A5-1912-4792-AD3C-8451F4388016}" srcOrd="1" destOrd="0" presId="urn:microsoft.com/office/officeart/2005/8/layout/hProcess4"/>
    <dgm:cxn modelId="{EEC0E5BD-5089-4C39-BEED-3982AF158937}" srcId="{CC404635-6BB0-4053-8C45-1F575868AFF8}" destId="{E0DC42ED-B2F3-4916-885D-8513401F05E6}" srcOrd="2" destOrd="0" parTransId="{B74B91B7-202F-460B-AEA4-896FA7F11312}" sibTransId="{702F87A2-AE87-4D3C-B85B-5F9431F836EF}"/>
    <dgm:cxn modelId="{BFD7EDC4-ABB5-4EE9-8C43-CBA7B073B919}" srcId="{551E9C77-05D2-41BD-BE2D-85D057B3C5C3}" destId="{F79C212D-6453-411F-862F-7E28186EA1AD}" srcOrd="1" destOrd="0" parTransId="{646CE8F8-B9CB-423E-93E7-A767535EA4EE}" sibTransId="{25A12048-F17F-466D-9065-40A748AC4B56}"/>
    <dgm:cxn modelId="{110037C8-9FA2-4E76-8473-95E30BDF2F30}" type="presOf" srcId="{551E9C77-05D2-41BD-BE2D-85D057B3C5C3}" destId="{1474ECBD-EB32-473C-9BB3-57737C8F8AD8}" srcOrd="0" destOrd="0" presId="urn:microsoft.com/office/officeart/2005/8/layout/hProcess4"/>
    <dgm:cxn modelId="{94E941D9-B55E-4224-82C2-22FD387F49D2}" srcId="{C19A5508-441C-4FEA-8721-F53B64C1003D}" destId="{BE67AD72-B09D-4655-8B43-4E5232259D0C}" srcOrd="2" destOrd="0" parTransId="{113539C3-5639-4F19-9163-3E3449CD8471}" sibTransId="{66FBB344-D59B-4242-B038-9902C76C19B0}"/>
    <dgm:cxn modelId="{1C84D1EA-8BB1-411A-96BF-442E61450330}" srcId="{9373D6D1-C0B5-43EB-BDDF-4EB3EBE829B1}" destId="{4EC15EC3-4617-4B1B-865C-D8EBC869F44A}" srcOrd="2" destOrd="0" parTransId="{7CFC7BC7-4624-4DB5-8B9B-AD905301E70D}" sibTransId="{D259DB43-AE4D-45F0-A573-E8B618033C5A}"/>
    <dgm:cxn modelId="{933D9FF6-6201-4E04-B896-AAA09DA8C16D}" srcId="{9373D6D1-C0B5-43EB-BDDF-4EB3EBE829B1}" destId="{953B68FC-C827-419B-B7F9-F7B74A630418}" srcOrd="3" destOrd="0" parTransId="{8DC7FBE0-3DAC-4AEE-8B41-5612C1F0D350}" sibTransId="{A5AC76DD-0283-4847-B047-B4F8FA35FB5F}"/>
    <dgm:cxn modelId="{BE2ECAFA-145E-42E5-A454-1E775E318DF2}" type="presOf" srcId="{BE67AD72-B09D-4655-8B43-4E5232259D0C}" destId="{175C4B6C-3784-49FF-A39F-6F808359262A}" srcOrd="0" destOrd="0" presId="urn:microsoft.com/office/officeart/2005/8/layout/hProcess4"/>
    <dgm:cxn modelId="{AF735D0C-C2EB-4ECC-ADD0-D75850C6C2DA}" type="presParOf" srcId="{16AD72D3-211F-4A35-8A61-B65F6FC2FC40}" destId="{E1DA31D5-DE52-48BB-B0D4-B5E6A80034AA}" srcOrd="0" destOrd="0" presId="urn:microsoft.com/office/officeart/2005/8/layout/hProcess4"/>
    <dgm:cxn modelId="{CDDD7BA8-083E-4CFC-AA64-C3734E35DFCA}" type="presParOf" srcId="{16AD72D3-211F-4A35-8A61-B65F6FC2FC40}" destId="{90C8E283-5CCE-4ED3-9999-6539C65F1E9D}" srcOrd="1" destOrd="0" presId="urn:microsoft.com/office/officeart/2005/8/layout/hProcess4"/>
    <dgm:cxn modelId="{0264A3BD-D7A0-433D-A992-6EF5F4674ED3}" type="presParOf" srcId="{16AD72D3-211F-4A35-8A61-B65F6FC2FC40}" destId="{64D181F0-7ADB-4767-B4B9-8E5590A3453B}" srcOrd="2" destOrd="0" presId="urn:microsoft.com/office/officeart/2005/8/layout/hProcess4"/>
    <dgm:cxn modelId="{9856CF37-27C3-432C-AA4E-6F40962CE936}" type="presParOf" srcId="{64D181F0-7ADB-4767-B4B9-8E5590A3453B}" destId="{673E027D-105B-482E-9CEB-0C3902D50D70}" srcOrd="0" destOrd="0" presId="urn:microsoft.com/office/officeart/2005/8/layout/hProcess4"/>
    <dgm:cxn modelId="{DC926396-249D-418C-AEE4-E4ED5A6C6718}" type="presParOf" srcId="{673E027D-105B-482E-9CEB-0C3902D50D70}" destId="{7446B82C-D40C-4510-B817-A68E835F1D16}" srcOrd="0" destOrd="0" presId="urn:microsoft.com/office/officeart/2005/8/layout/hProcess4"/>
    <dgm:cxn modelId="{FE64F725-045B-4DC3-A9EB-6217D5F5FC71}" type="presParOf" srcId="{673E027D-105B-482E-9CEB-0C3902D50D70}" destId="{8A66DDDC-AB62-4B72-BC25-2BEE89F0D938}" srcOrd="1" destOrd="0" presId="urn:microsoft.com/office/officeart/2005/8/layout/hProcess4"/>
    <dgm:cxn modelId="{AA3269D9-37AA-4A66-ABA3-4055712D67F8}" type="presParOf" srcId="{673E027D-105B-482E-9CEB-0C3902D50D70}" destId="{F1A9D167-5150-42B3-ACB6-E4B860E2D332}" srcOrd="2" destOrd="0" presId="urn:microsoft.com/office/officeart/2005/8/layout/hProcess4"/>
    <dgm:cxn modelId="{950806E8-DC78-4A23-BCBC-2F2F07CDD7E0}" type="presParOf" srcId="{673E027D-105B-482E-9CEB-0C3902D50D70}" destId="{1474ECBD-EB32-473C-9BB3-57737C8F8AD8}" srcOrd="3" destOrd="0" presId="urn:microsoft.com/office/officeart/2005/8/layout/hProcess4"/>
    <dgm:cxn modelId="{6AAD4580-0531-40C2-B8A1-B01EE863BB9C}" type="presParOf" srcId="{673E027D-105B-482E-9CEB-0C3902D50D70}" destId="{A3FA810A-F45D-4136-BCE7-D9B189BD261C}" srcOrd="4" destOrd="0" presId="urn:microsoft.com/office/officeart/2005/8/layout/hProcess4"/>
    <dgm:cxn modelId="{B60F6392-BC0D-4CEB-858C-940BDEDD0A90}" type="presParOf" srcId="{64D181F0-7ADB-4767-B4B9-8E5590A3453B}" destId="{3322719D-10AB-4AB0-9253-AE6298D682BD}" srcOrd="1" destOrd="0" presId="urn:microsoft.com/office/officeart/2005/8/layout/hProcess4"/>
    <dgm:cxn modelId="{0FAF77C6-37E8-460F-A7C8-085AB3E91793}" type="presParOf" srcId="{64D181F0-7ADB-4767-B4B9-8E5590A3453B}" destId="{27681AE6-FD60-4E67-A1DB-88D0C1E452CF}" srcOrd="2" destOrd="0" presId="urn:microsoft.com/office/officeart/2005/8/layout/hProcess4"/>
    <dgm:cxn modelId="{C180E9A8-8695-4FB6-9292-02B24A77CCF9}" type="presParOf" srcId="{27681AE6-FD60-4E67-A1DB-88D0C1E452CF}" destId="{A112F12F-E966-4DD8-9894-DD109CBCCB31}" srcOrd="0" destOrd="0" presId="urn:microsoft.com/office/officeart/2005/8/layout/hProcess4"/>
    <dgm:cxn modelId="{532F9DD5-2724-42D6-8DEE-F5FA6B450818}" type="presParOf" srcId="{27681AE6-FD60-4E67-A1DB-88D0C1E452CF}" destId="{998CF24F-111F-46C6-A3B3-6C99E72C4CF5}" srcOrd="1" destOrd="0" presId="urn:microsoft.com/office/officeart/2005/8/layout/hProcess4"/>
    <dgm:cxn modelId="{E61DAE3D-52C4-42DA-90CC-DACC6E202B1F}" type="presParOf" srcId="{27681AE6-FD60-4E67-A1DB-88D0C1E452CF}" destId="{C02827F8-0FD3-412F-9978-A2C959ADF30E}" srcOrd="2" destOrd="0" presId="urn:microsoft.com/office/officeart/2005/8/layout/hProcess4"/>
    <dgm:cxn modelId="{CCF75859-94B5-4563-AD24-8EA3B2E538D8}" type="presParOf" srcId="{27681AE6-FD60-4E67-A1DB-88D0C1E452CF}" destId="{F582C3A3-D057-46E0-81FE-905249A6B356}" srcOrd="3" destOrd="0" presId="urn:microsoft.com/office/officeart/2005/8/layout/hProcess4"/>
    <dgm:cxn modelId="{AF18B41E-493B-4833-91FB-CCFDEE100E3D}" type="presParOf" srcId="{27681AE6-FD60-4E67-A1DB-88D0C1E452CF}" destId="{BD9D1996-4D77-4116-BBCE-33E4F1C1E95B}" srcOrd="4" destOrd="0" presId="urn:microsoft.com/office/officeart/2005/8/layout/hProcess4"/>
    <dgm:cxn modelId="{CD2BB1CC-0C63-4D2F-9903-D0A244261FF3}" type="presParOf" srcId="{64D181F0-7ADB-4767-B4B9-8E5590A3453B}" destId="{AF0290D6-1776-4814-AFE4-619664ED1DBA}" srcOrd="3" destOrd="0" presId="urn:microsoft.com/office/officeart/2005/8/layout/hProcess4"/>
    <dgm:cxn modelId="{22D50CD8-F333-4A7A-851C-B560F7165469}" type="presParOf" srcId="{64D181F0-7ADB-4767-B4B9-8E5590A3453B}" destId="{89B478DD-405C-44C6-8A8E-991D1525750E}" srcOrd="4" destOrd="0" presId="urn:microsoft.com/office/officeart/2005/8/layout/hProcess4"/>
    <dgm:cxn modelId="{C04DFEDE-BFF8-4367-BC17-A7A178EFEDE2}" type="presParOf" srcId="{89B478DD-405C-44C6-8A8E-991D1525750E}" destId="{5566BA12-381A-4A93-AF36-D5B1EF19DAA6}" srcOrd="0" destOrd="0" presId="urn:microsoft.com/office/officeart/2005/8/layout/hProcess4"/>
    <dgm:cxn modelId="{C4610836-09E5-481F-AD01-2F4FD5BA1F91}" type="presParOf" srcId="{89B478DD-405C-44C6-8A8E-991D1525750E}" destId="{D032080E-7414-485D-9554-2326FD9CC1B8}" srcOrd="1" destOrd="0" presId="urn:microsoft.com/office/officeart/2005/8/layout/hProcess4"/>
    <dgm:cxn modelId="{8F436C57-7E4C-4BD8-BC1B-3788F1284366}" type="presParOf" srcId="{89B478DD-405C-44C6-8A8E-991D1525750E}" destId="{F4D284A5-1912-4792-AD3C-8451F4388016}" srcOrd="2" destOrd="0" presId="urn:microsoft.com/office/officeart/2005/8/layout/hProcess4"/>
    <dgm:cxn modelId="{7A712152-A503-46DD-A3AD-C9E1A11D04C8}" type="presParOf" srcId="{89B478DD-405C-44C6-8A8E-991D1525750E}" destId="{175C4B6C-3784-49FF-A39F-6F808359262A}" srcOrd="3" destOrd="0" presId="urn:microsoft.com/office/officeart/2005/8/layout/hProcess4"/>
    <dgm:cxn modelId="{FD62F385-AB8B-418C-ACB2-E21CEACAF127}" type="presParOf" srcId="{89B478DD-405C-44C6-8A8E-991D1525750E}" destId="{382A345E-3D36-4CC0-AFA4-C61F8B444467}" srcOrd="4" destOrd="0" presId="urn:microsoft.com/office/officeart/2005/8/layout/hProcess4"/>
    <dgm:cxn modelId="{0866F986-D06F-4237-8E15-BB8E5CBCAAC5}" type="presParOf" srcId="{64D181F0-7ADB-4767-B4B9-8E5590A3453B}" destId="{2C4D5950-809A-4A77-91FF-42BFB7EC26FF}" srcOrd="5" destOrd="0" presId="urn:microsoft.com/office/officeart/2005/8/layout/hProcess4"/>
    <dgm:cxn modelId="{B4AA8546-829B-4DD7-831A-82029CE5341F}" type="presParOf" srcId="{64D181F0-7ADB-4767-B4B9-8E5590A3453B}" destId="{78A3113A-C506-44C9-9020-7E15C91B563D}" srcOrd="6" destOrd="0" presId="urn:microsoft.com/office/officeart/2005/8/layout/hProcess4"/>
    <dgm:cxn modelId="{BBC7B4E9-6793-4445-A25F-098B31C31C7C}" type="presParOf" srcId="{78A3113A-C506-44C9-9020-7E15C91B563D}" destId="{1A0C849F-B2E3-4555-B178-1C2095CDD8B8}" srcOrd="0" destOrd="0" presId="urn:microsoft.com/office/officeart/2005/8/layout/hProcess4"/>
    <dgm:cxn modelId="{D57A5C29-71E9-43A9-ABC9-B9F50313FA08}" type="presParOf" srcId="{78A3113A-C506-44C9-9020-7E15C91B563D}" destId="{43D2D949-70AE-41C3-BC19-53CC0924705B}" srcOrd="1" destOrd="0" presId="urn:microsoft.com/office/officeart/2005/8/layout/hProcess4"/>
    <dgm:cxn modelId="{32C26E0C-EA90-4F57-8F1C-D42FFBE7549F}" type="presParOf" srcId="{78A3113A-C506-44C9-9020-7E15C91B563D}" destId="{37AB75F2-BE02-46C6-89EC-686930678A8C}" srcOrd="2" destOrd="0" presId="urn:microsoft.com/office/officeart/2005/8/layout/hProcess4"/>
    <dgm:cxn modelId="{FAB74A38-7C9B-44A0-B3B7-98E7536A965E}" type="presParOf" srcId="{78A3113A-C506-44C9-9020-7E15C91B563D}" destId="{1BB71A87-68F9-4CB1-98E1-F8ABF93DF87A}" srcOrd="3" destOrd="0" presId="urn:microsoft.com/office/officeart/2005/8/layout/hProcess4"/>
    <dgm:cxn modelId="{F809C453-D371-4A57-960C-7F9DE8D2AD39}" type="presParOf" srcId="{78A3113A-C506-44C9-9020-7E15C91B563D}" destId="{C6F92568-6C33-41D7-A048-AEB77ABF4DE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A5508-441C-4FEA-8721-F53B64C1003D}" type="doc">
      <dgm:prSet loTypeId="urn:microsoft.com/office/officeart/2005/8/layout/hProcess4" loCatId="process" qsTypeId="urn:microsoft.com/office/officeart/2005/8/quickstyle/simple1" qsCatId="simple" csTypeId="urn:microsoft.com/office/officeart/2005/8/colors/accent3_1" csCatId="accent3" phldr="1"/>
      <dgm:spPr/>
      <dgm:t>
        <a:bodyPr/>
        <a:lstStyle/>
        <a:p>
          <a:endParaRPr lang="en-US"/>
        </a:p>
      </dgm:t>
    </dgm:pt>
    <dgm:pt modelId="{551E9C77-05D2-41BD-BE2D-85D057B3C5C3}">
      <dgm:prSet phldrT="[Text]"/>
      <dgm:spPr/>
      <dgm:t>
        <a:bodyPr/>
        <a:lstStyle/>
        <a:p>
          <a:r>
            <a:rPr lang="en-US"/>
            <a:t>Day 18</a:t>
          </a:r>
        </a:p>
      </dgm:t>
    </dgm:pt>
    <dgm:pt modelId="{5C2FF449-1B3A-491F-9643-7509DD3C43B6}" type="parTrans" cxnId="{BBB58D66-42EE-4A62-B58B-53B00EBFAFEB}">
      <dgm:prSet/>
      <dgm:spPr/>
      <dgm:t>
        <a:bodyPr/>
        <a:lstStyle/>
        <a:p>
          <a:endParaRPr lang="en-US"/>
        </a:p>
      </dgm:t>
    </dgm:pt>
    <dgm:pt modelId="{D7AB72A8-5B2E-431F-B0DF-56034304D8E5}" type="sibTrans" cxnId="{BBB58D66-42EE-4A62-B58B-53B00EBFAFEB}">
      <dgm:prSet/>
      <dgm:spPr/>
      <dgm:t>
        <a:bodyPr/>
        <a:lstStyle/>
        <a:p>
          <a:endParaRPr lang="en-US"/>
        </a:p>
      </dgm:t>
    </dgm:pt>
    <dgm:pt modelId="{57E80470-D063-47B7-A452-670CB93AF9CD}">
      <dgm:prSet phldrT="[Text]"/>
      <dgm:spPr/>
      <dgm:t>
        <a:bodyPr/>
        <a:lstStyle/>
        <a:p>
          <a:r>
            <a:rPr lang="en-US" dirty="0"/>
            <a:t>State orders second dose</a:t>
          </a:r>
        </a:p>
      </dgm:t>
    </dgm:pt>
    <dgm:pt modelId="{511C8B4A-15E5-4FD1-8ADC-A8E3FC2B6661}" type="parTrans" cxnId="{71264871-E9B6-4553-9E6D-0E4E0E2BB82A}">
      <dgm:prSet/>
      <dgm:spPr/>
      <dgm:t>
        <a:bodyPr/>
        <a:lstStyle/>
        <a:p>
          <a:endParaRPr lang="en-US"/>
        </a:p>
      </dgm:t>
    </dgm:pt>
    <dgm:pt modelId="{78CA79F1-5454-44C2-AC03-D792EBEA9D6E}" type="sibTrans" cxnId="{71264871-E9B6-4553-9E6D-0E4E0E2BB82A}">
      <dgm:prSet/>
      <dgm:spPr/>
      <dgm:t>
        <a:bodyPr/>
        <a:lstStyle/>
        <a:p>
          <a:endParaRPr lang="en-US"/>
        </a:p>
      </dgm:t>
    </dgm:pt>
    <dgm:pt modelId="{9373D6D1-C0B5-43EB-BDDF-4EB3EBE829B1}">
      <dgm:prSet phldrT="[Text]"/>
      <dgm:spPr/>
      <dgm:t>
        <a:bodyPr/>
        <a:lstStyle/>
        <a:p>
          <a:r>
            <a:rPr lang="en-US"/>
            <a:t>Day 19</a:t>
          </a:r>
        </a:p>
      </dgm:t>
    </dgm:pt>
    <dgm:pt modelId="{C903D492-3561-466C-BA79-DB8533850189}" type="parTrans" cxnId="{6E992F5A-9D44-4818-924D-1AC3BFA3EFC6}">
      <dgm:prSet/>
      <dgm:spPr/>
      <dgm:t>
        <a:bodyPr/>
        <a:lstStyle/>
        <a:p>
          <a:endParaRPr lang="en-US"/>
        </a:p>
      </dgm:t>
    </dgm:pt>
    <dgm:pt modelId="{ACAAB52B-D4DC-45D3-9CFF-B3EE2C792360}" type="sibTrans" cxnId="{6E992F5A-9D44-4818-924D-1AC3BFA3EFC6}">
      <dgm:prSet/>
      <dgm:spPr/>
      <dgm:t>
        <a:bodyPr/>
        <a:lstStyle/>
        <a:p>
          <a:endParaRPr lang="en-US"/>
        </a:p>
      </dgm:t>
    </dgm:pt>
    <dgm:pt modelId="{3D244570-C7BD-4AB6-8AC8-921B6AC8F7AB}">
      <dgm:prSet phldrT="[Text]"/>
      <dgm:spPr/>
      <dgm:t>
        <a:bodyPr/>
        <a:lstStyle/>
        <a:p>
          <a:r>
            <a:rPr lang="en-US" dirty="0"/>
            <a:t>Vaccine received</a:t>
          </a:r>
        </a:p>
      </dgm:t>
    </dgm:pt>
    <dgm:pt modelId="{06F9EBB4-671E-4682-8CA5-7A9984EBD67C}" type="parTrans" cxnId="{C5F2E798-076B-4C06-8C32-6FED8B9D0EE7}">
      <dgm:prSet/>
      <dgm:spPr/>
      <dgm:t>
        <a:bodyPr/>
        <a:lstStyle/>
        <a:p>
          <a:endParaRPr lang="en-US"/>
        </a:p>
      </dgm:t>
    </dgm:pt>
    <dgm:pt modelId="{B392BE71-3BCB-4E26-9EC6-CC3A8B980F70}" type="sibTrans" cxnId="{C5F2E798-076B-4C06-8C32-6FED8B9D0EE7}">
      <dgm:prSet/>
      <dgm:spPr/>
      <dgm:t>
        <a:bodyPr/>
        <a:lstStyle/>
        <a:p>
          <a:endParaRPr lang="en-US"/>
        </a:p>
      </dgm:t>
    </dgm:pt>
    <dgm:pt modelId="{953B68FC-C827-419B-B7F9-F7B74A630418}">
      <dgm:prSet phldrT="[Text]"/>
      <dgm:spPr/>
      <dgm:t>
        <a:bodyPr/>
        <a:lstStyle/>
        <a:p>
          <a:r>
            <a:rPr lang="en-US" dirty="0"/>
            <a:t>Dry Ice</a:t>
          </a:r>
        </a:p>
      </dgm:t>
    </dgm:pt>
    <dgm:pt modelId="{8DC7FBE0-3DAC-4AEE-8B41-5612C1F0D350}" type="parTrans" cxnId="{933D9FF6-6201-4E04-B896-AAA09DA8C16D}">
      <dgm:prSet/>
      <dgm:spPr/>
      <dgm:t>
        <a:bodyPr/>
        <a:lstStyle/>
        <a:p>
          <a:endParaRPr lang="en-US"/>
        </a:p>
      </dgm:t>
    </dgm:pt>
    <dgm:pt modelId="{A5AC76DD-0283-4847-B047-B4F8FA35FB5F}" type="sibTrans" cxnId="{933D9FF6-6201-4E04-B896-AAA09DA8C16D}">
      <dgm:prSet/>
      <dgm:spPr/>
      <dgm:t>
        <a:bodyPr/>
        <a:lstStyle/>
        <a:p>
          <a:endParaRPr lang="en-US"/>
        </a:p>
      </dgm:t>
    </dgm:pt>
    <dgm:pt modelId="{BE67AD72-B09D-4655-8B43-4E5232259D0C}">
      <dgm:prSet/>
      <dgm:spPr/>
      <dgm:t>
        <a:bodyPr/>
        <a:lstStyle/>
        <a:p>
          <a:r>
            <a:rPr lang="en-US"/>
            <a:t>Days 20-33</a:t>
          </a:r>
        </a:p>
      </dgm:t>
    </dgm:pt>
    <dgm:pt modelId="{113539C3-5639-4F19-9163-3E3449CD8471}" type="parTrans" cxnId="{94E941D9-B55E-4224-82C2-22FD387F49D2}">
      <dgm:prSet/>
      <dgm:spPr/>
      <dgm:t>
        <a:bodyPr/>
        <a:lstStyle/>
        <a:p>
          <a:endParaRPr lang="en-US"/>
        </a:p>
      </dgm:t>
    </dgm:pt>
    <dgm:pt modelId="{66FBB344-D59B-4242-B038-9902C76C19B0}" type="sibTrans" cxnId="{94E941D9-B55E-4224-82C2-22FD387F49D2}">
      <dgm:prSet/>
      <dgm:spPr/>
      <dgm:t>
        <a:bodyPr/>
        <a:lstStyle/>
        <a:p>
          <a:endParaRPr lang="en-US"/>
        </a:p>
      </dgm:t>
    </dgm:pt>
    <dgm:pt modelId="{4EC15EC3-4617-4B1B-865C-D8EBC869F44A}">
      <dgm:prSet phldrT="[Text]"/>
      <dgm:spPr/>
      <dgm:t>
        <a:bodyPr/>
        <a:lstStyle/>
        <a:p>
          <a:r>
            <a:rPr lang="en-US" dirty="0"/>
            <a:t>Order accepted</a:t>
          </a:r>
        </a:p>
      </dgm:t>
    </dgm:pt>
    <dgm:pt modelId="{7CFC7BC7-4624-4DB5-8B9B-AD905301E70D}" type="parTrans" cxnId="{1C84D1EA-8BB1-411A-96BF-442E61450330}">
      <dgm:prSet/>
      <dgm:spPr/>
      <dgm:t>
        <a:bodyPr/>
        <a:lstStyle/>
        <a:p>
          <a:endParaRPr lang="en-US"/>
        </a:p>
      </dgm:t>
    </dgm:pt>
    <dgm:pt modelId="{D259DB43-AE4D-45F0-A573-E8B618033C5A}" type="sibTrans" cxnId="{1C84D1EA-8BB1-411A-96BF-442E61450330}">
      <dgm:prSet/>
      <dgm:spPr/>
      <dgm:t>
        <a:bodyPr/>
        <a:lstStyle/>
        <a:p>
          <a:endParaRPr lang="en-US"/>
        </a:p>
      </dgm:t>
    </dgm:pt>
    <dgm:pt modelId="{E53D87A2-AD45-45F0-8920-4285823FA93A}">
      <dgm:prSet/>
      <dgm:spPr/>
      <dgm:t>
        <a:bodyPr/>
        <a:lstStyle/>
        <a:p>
          <a:r>
            <a:rPr lang="en-US" dirty="0"/>
            <a:t>Second dose to 1a</a:t>
          </a:r>
        </a:p>
      </dgm:t>
    </dgm:pt>
    <dgm:pt modelId="{7AEC5746-4612-47F7-9AF2-C9B9BBD86636}" type="parTrans" cxnId="{CB71B92A-42CD-4CB2-9AD4-3E0E9D726485}">
      <dgm:prSet/>
      <dgm:spPr/>
      <dgm:t>
        <a:bodyPr/>
        <a:lstStyle/>
        <a:p>
          <a:endParaRPr lang="en-US"/>
        </a:p>
      </dgm:t>
    </dgm:pt>
    <dgm:pt modelId="{99C2C5E8-77C6-43DB-95CD-4CA9807469D8}" type="sibTrans" cxnId="{CB71B92A-42CD-4CB2-9AD4-3E0E9D726485}">
      <dgm:prSet/>
      <dgm:spPr/>
      <dgm:t>
        <a:bodyPr/>
        <a:lstStyle/>
        <a:p>
          <a:endParaRPr lang="en-US"/>
        </a:p>
      </dgm:t>
    </dgm:pt>
    <dgm:pt modelId="{CC404635-6BB0-4053-8C45-1F575868AFF8}">
      <dgm:prSet/>
      <dgm:spPr/>
      <dgm:t>
        <a:bodyPr/>
        <a:lstStyle/>
        <a:p>
          <a:r>
            <a:rPr lang="en-US"/>
            <a:t>Day 34-38</a:t>
          </a:r>
        </a:p>
      </dgm:t>
    </dgm:pt>
    <dgm:pt modelId="{ACE531EA-097D-4EE6-86A2-749064FD8F29}" type="parTrans" cxnId="{1ED2CC7C-6F04-4C03-A742-1D69ACB18699}">
      <dgm:prSet/>
      <dgm:spPr/>
      <dgm:t>
        <a:bodyPr/>
        <a:lstStyle/>
        <a:p>
          <a:endParaRPr lang="en-US"/>
        </a:p>
      </dgm:t>
    </dgm:pt>
    <dgm:pt modelId="{C597AEF5-591D-4291-920B-4A50623A0738}" type="sibTrans" cxnId="{1ED2CC7C-6F04-4C03-A742-1D69ACB18699}">
      <dgm:prSet/>
      <dgm:spPr/>
      <dgm:t>
        <a:bodyPr/>
        <a:lstStyle/>
        <a:p>
          <a:endParaRPr lang="en-US"/>
        </a:p>
      </dgm:t>
    </dgm:pt>
    <dgm:pt modelId="{9A510650-E850-4B8F-846A-FF43599C2FD7}">
      <dgm:prSet/>
      <dgm:spPr/>
      <dgm:t>
        <a:bodyPr/>
        <a:lstStyle/>
        <a:p>
          <a:r>
            <a:rPr lang="en-US"/>
            <a:t>Refrigerate</a:t>
          </a:r>
        </a:p>
      </dgm:t>
    </dgm:pt>
    <dgm:pt modelId="{BEE73739-AFA2-468D-88EB-FD91E16B7AFE}" type="parTrans" cxnId="{62BB0F58-F0DD-4CFD-8166-9D112EEB3E0E}">
      <dgm:prSet/>
      <dgm:spPr/>
      <dgm:t>
        <a:bodyPr/>
        <a:lstStyle/>
        <a:p>
          <a:endParaRPr lang="en-US"/>
        </a:p>
      </dgm:t>
    </dgm:pt>
    <dgm:pt modelId="{20C44717-56C8-4C99-9D55-B07F85D89B10}" type="sibTrans" cxnId="{62BB0F58-F0DD-4CFD-8166-9D112EEB3E0E}">
      <dgm:prSet/>
      <dgm:spPr/>
      <dgm:t>
        <a:bodyPr/>
        <a:lstStyle/>
        <a:p>
          <a:endParaRPr lang="en-US"/>
        </a:p>
      </dgm:t>
    </dgm:pt>
    <dgm:pt modelId="{B8B672B9-70FA-4DEB-831F-776D14DC9ECC}">
      <dgm:prSet/>
      <dgm:spPr/>
      <dgm:t>
        <a:bodyPr/>
        <a:lstStyle/>
        <a:p>
          <a:r>
            <a:rPr lang="en-US"/>
            <a:t>Dry ice days 24 &amp; 29</a:t>
          </a:r>
        </a:p>
      </dgm:t>
    </dgm:pt>
    <dgm:pt modelId="{320E65DA-C9FD-4CD5-BD5D-A4E0B773F317}" type="parTrans" cxnId="{3B722D14-C636-44F8-A289-0010C5987652}">
      <dgm:prSet/>
      <dgm:spPr/>
      <dgm:t>
        <a:bodyPr/>
        <a:lstStyle/>
        <a:p>
          <a:endParaRPr lang="en-US"/>
        </a:p>
      </dgm:t>
    </dgm:pt>
    <dgm:pt modelId="{84C14A7C-D1DA-490C-971C-71202621C49A}" type="sibTrans" cxnId="{3B722D14-C636-44F8-A289-0010C5987652}">
      <dgm:prSet/>
      <dgm:spPr/>
      <dgm:t>
        <a:bodyPr/>
        <a:lstStyle/>
        <a:p>
          <a:endParaRPr lang="en-US"/>
        </a:p>
      </dgm:t>
    </dgm:pt>
    <dgm:pt modelId="{CE419F6F-BCFB-4D4C-B59B-3B6BCD0232FF}">
      <dgm:prSet/>
      <dgm:spPr/>
      <dgm:t>
        <a:bodyPr/>
        <a:lstStyle/>
        <a:p>
          <a:r>
            <a:rPr lang="en-US" dirty="0"/>
            <a:t>Second dose to 1a and others </a:t>
          </a:r>
        </a:p>
      </dgm:t>
    </dgm:pt>
    <dgm:pt modelId="{AD0A1565-11E5-4859-93E1-6CFD723F3D68}" type="parTrans" cxnId="{D2CD3E2D-7B29-460E-9BB3-C0495F4453FA}">
      <dgm:prSet/>
      <dgm:spPr/>
      <dgm:t>
        <a:bodyPr/>
        <a:lstStyle/>
        <a:p>
          <a:endParaRPr lang="en-US"/>
        </a:p>
      </dgm:t>
    </dgm:pt>
    <dgm:pt modelId="{C706CCE1-0E9A-4352-8497-01BF57B672F7}" type="sibTrans" cxnId="{D2CD3E2D-7B29-460E-9BB3-C0495F4453FA}">
      <dgm:prSet/>
      <dgm:spPr/>
      <dgm:t>
        <a:bodyPr/>
        <a:lstStyle/>
        <a:p>
          <a:endParaRPr lang="en-US"/>
        </a:p>
      </dgm:t>
    </dgm:pt>
    <dgm:pt modelId="{6EE1BA40-ABB3-453A-A520-5CB207E3F759}">
      <dgm:prSet/>
      <dgm:spPr/>
      <dgm:t>
        <a:bodyPr/>
        <a:lstStyle/>
        <a:p>
          <a:r>
            <a:rPr lang="en-US" dirty="0"/>
            <a:t>Daily reporting</a:t>
          </a:r>
        </a:p>
      </dgm:t>
    </dgm:pt>
    <dgm:pt modelId="{D2B30068-1771-47ED-B863-5AF8D2595335}" type="parTrans" cxnId="{34408F97-85DA-414F-AD64-77D4617B934D}">
      <dgm:prSet/>
      <dgm:spPr/>
      <dgm:t>
        <a:bodyPr/>
        <a:lstStyle/>
        <a:p>
          <a:endParaRPr lang="en-US"/>
        </a:p>
      </dgm:t>
    </dgm:pt>
    <dgm:pt modelId="{B6D7416C-F8A4-4881-AE46-6E26E9A56205}" type="sibTrans" cxnId="{34408F97-85DA-414F-AD64-77D4617B934D}">
      <dgm:prSet/>
      <dgm:spPr/>
      <dgm:t>
        <a:bodyPr/>
        <a:lstStyle/>
        <a:p>
          <a:endParaRPr lang="en-US"/>
        </a:p>
      </dgm:t>
    </dgm:pt>
    <dgm:pt modelId="{C6410E58-662B-487E-BD15-A87764444456}">
      <dgm:prSet/>
      <dgm:spPr/>
      <dgm:t>
        <a:bodyPr/>
        <a:lstStyle/>
        <a:p>
          <a:r>
            <a:rPr lang="en-US" dirty="0"/>
            <a:t>Daily reporting</a:t>
          </a:r>
        </a:p>
      </dgm:t>
    </dgm:pt>
    <dgm:pt modelId="{A00A4883-9C8B-427B-8757-1A26DD9EC9B3}" type="parTrans" cxnId="{61D29986-89A2-4FCD-BBCC-D0A38E72B3C2}">
      <dgm:prSet/>
      <dgm:spPr/>
      <dgm:t>
        <a:bodyPr/>
        <a:lstStyle/>
        <a:p>
          <a:endParaRPr lang="en-US"/>
        </a:p>
      </dgm:t>
    </dgm:pt>
    <dgm:pt modelId="{989EB98D-C97A-475C-A1BE-6EBC9BE31AB7}" type="sibTrans" cxnId="{61D29986-89A2-4FCD-BBCC-D0A38E72B3C2}">
      <dgm:prSet/>
      <dgm:spPr/>
      <dgm:t>
        <a:bodyPr/>
        <a:lstStyle/>
        <a:p>
          <a:endParaRPr lang="en-US"/>
        </a:p>
      </dgm:t>
    </dgm:pt>
    <dgm:pt modelId="{83E3155A-D799-4343-8542-5D80A14CD3BA}">
      <dgm:prSet phldrT="[Text]"/>
      <dgm:spPr/>
      <dgm:t>
        <a:bodyPr/>
        <a:lstStyle/>
        <a:p>
          <a:r>
            <a:rPr lang="en-US" dirty="0"/>
            <a:t>Vaccine Ships from Pfizer to hospital</a:t>
          </a:r>
        </a:p>
      </dgm:t>
    </dgm:pt>
    <dgm:pt modelId="{649DF343-E164-4086-9CA2-4C9364E45A08}" type="parTrans" cxnId="{84ABC254-EB47-48C2-AB45-79DD73D6A0C5}">
      <dgm:prSet/>
      <dgm:spPr/>
      <dgm:t>
        <a:bodyPr/>
        <a:lstStyle/>
        <a:p>
          <a:endParaRPr lang="en-US"/>
        </a:p>
      </dgm:t>
    </dgm:pt>
    <dgm:pt modelId="{1775A2D2-AE84-4FE0-9387-8B1D74D22791}" type="sibTrans" cxnId="{84ABC254-EB47-48C2-AB45-79DD73D6A0C5}">
      <dgm:prSet/>
      <dgm:spPr/>
      <dgm:t>
        <a:bodyPr/>
        <a:lstStyle/>
        <a:p>
          <a:endParaRPr lang="en-US"/>
        </a:p>
      </dgm:t>
    </dgm:pt>
    <dgm:pt modelId="{325C8283-BE56-453C-8DD4-915050B8300A}">
      <dgm:prSet phldrT="[Text]"/>
      <dgm:spPr/>
      <dgm:t>
        <a:bodyPr/>
        <a:lstStyle/>
        <a:p>
          <a:r>
            <a:rPr lang="en-US" dirty="0"/>
            <a:t>Ancillary kits</a:t>
          </a:r>
        </a:p>
      </dgm:t>
    </dgm:pt>
    <dgm:pt modelId="{D7C50BF5-1B39-4960-A298-3C65DAA9E307}" type="parTrans" cxnId="{2F76C879-8C97-417D-B6D3-8BBFFF4A44FC}">
      <dgm:prSet/>
      <dgm:spPr/>
      <dgm:t>
        <a:bodyPr/>
        <a:lstStyle/>
        <a:p>
          <a:endParaRPr lang="en-US"/>
        </a:p>
      </dgm:t>
    </dgm:pt>
    <dgm:pt modelId="{76E83749-133F-44EF-B512-00E671F4EB4E}" type="sibTrans" cxnId="{2F76C879-8C97-417D-B6D3-8BBFFF4A44FC}">
      <dgm:prSet/>
      <dgm:spPr/>
      <dgm:t>
        <a:bodyPr/>
        <a:lstStyle/>
        <a:p>
          <a:endParaRPr lang="en-US"/>
        </a:p>
      </dgm:t>
    </dgm:pt>
    <dgm:pt modelId="{16AD72D3-211F-4A35-8A61-B65F6FC2FC40}" type="pres">
      <dgm:prSet presAssocID="{C19A5508-441C-4FEA-8721-F53B64C1003D}" presName="Name0" presStyleCnt="0">
        <dgm:presLayoutVars>
          <dgm:dir/>
          <dgm:animLvl val="lvl"/>
          <dgm:resizeHandles val="exact"/>
        </dgm:presLayoutVars>
      </dgm:prSet>
      <dgm:spPr/>
    </dgm:pt>
    <dgm:pt modelId="{E1DA31D5-DE52-48BB-B0D4-B5E6A80034AA}" type="pres">
      <dgm:prSet presAssocID="{C19A5508-441C-4FEA-8721-F53B64C1003D}" presName="tSp" presStyleCnt="0"/>
      <dgm:spPr/>
    </dgm:pt>
    <dgm:pt modelId="{90C8E283-5CCE-4ED3-9999-6539C65F1E9D}" type="pres">
      <dgm:prSet presAssocID="{C19A5508-441C-4FEA-8721-F53B64C1003D}" presName="bSp" presStyleCnt="0"/>
      <dgm:spPr/>
    </dgm:pt>
    <dgm:pt modelId="{64D181F0-7ADB-4767-B4B9-8E5590A3453B}" type="pres">
      <dgm:prSet presAssocID="{C19A5508-441C-4FEA-8721-F53B64C1003D}" presName="process" presStyleCnt="0"/>
      <dgm:spPr/>
    </dgm:pt>
    <dgm:pt modelId="{FCD132CC-2FD4-4661-ABE4-660A75561391}" type="pres">
      <dgm:prSet presAssocID="{551E9C77-05D2-41BD-BE2D-85D057B3C5C3}" presName="composite1" presStyleCnt="0"/>
      <dgm:spPr/>
    </dgm:pt>
    <dgm:pt modelId="{E79884FD-6F14-46E0-B099-958CEFB4F30E}" type="pres">
      <dgm:prSet presAssocID="{551E9C77-05D2-41BD-BE2D-85D057B3C5C3}" presName="dummyNode1" presStyleLbl="node1" presStyleIdx="0" presStyleCnt="4"/>
      <dgm:spPr/>
    </dgm:pt>
    <dgm:pt modelId="{6AB28E94-4B60-4561-9E6D-FE2BDF33BBAF}" type="pres">
      <dgm:prSet presAssocID="{551E9C77-05D2-41BD-BE2D-85D057B3C5C3}" presName="childNode1" presStyleLbl="bgAcc1" presStyleIdx="0" presStyleCnt="4">
        <dgm:presLayoutVars>
          <dgm:bulletEnabled val="1"/>
        </dgm:presLayoutVars>
      </dgm:prSet>
      <dgm:spPr/>
    </dgm:pt>
    <dgm:pt modelId="{F9EBD847-CBA6-411D-8D82-845FA24AFC17}" type="pres">
      <dgm:prSet presAssocID="{551E9C77-05D2-41BD-BE2D-85D057B3C5C3}" presName="childNode1tx" presStyleLbl="bgAcc1" presStyleIdx="0" presStyleCnt="4">
        <dgm:presLayoutVars>
          <dgm:bulletEnabled val="1"/>
        </dgm:presLayoutVars>
      </dgm:prSet>
      <dgm:spPr/>
    </dgm:pt>
    <dgm:pt modelId="{FA2309A0-CC1A-40BB-BA4F-29CF6767B2D4}" type="pres">
      <dgm:prSet presAssocID="{551E9C77-05D2-41BD-BE2D-85D057B3C5C3}" presName="parentNode1" presStyleLbl="node1" presStyleIdx="0" presStyleCnt="4">
        <dgm:presLayoutVars>
          <dgm:chMax val="1"/>
          <dgm:bulletEnabled val="1"/>
        </dgm:presLayoutVars>
      </dgm:prSet>
      <dgm:spPr/>
    </dgm:pt>
    <dgm:pt modelId="{D950EFC4-541A-4C6A-B6C7-4A61E5A52DBC}" type="pres">
      <dgm:prSet presAssocID="{551E9C77-05D2-41BD-BE2D-85D057B3C5C3}" presName="connSite1" presStyleCnt="0"/>
      <dgm:spPr/>
    </dgm:pt>
    <dgm:pt modelId="{1D412E62-AEFE-41D9-9999-78A4ED0F4678}" type="pres">
      <dgm:prSet presAssocID="{D7AB72A8-5B2E-431F-B0DF-56034304D8E5}" presName="Name9" presStyleLbl="sibTrans2D1" presStyleIdx="0" presStyleCnt="3"/>
      <dgm:spPr/>
    </dgm:pt>
    <dgm:pt modelId="{0280489D-9B4E-42D1-B414-B89F1D4987FF}" type="pres">
      <dgm:prSet presAssocID="{9373D6D1-C0B5-43EB-BDDF-4EB3EBE829B1}" presName="composite2" presStyleCnt="0"/>
      <dgm:spPr/>
    </dgm:pt>
    <dgm:pt modelId="{AAC3ED88-010C-452D-AC0F-DF5A4FA5A501}" type="pres">
      <dgm:prSet presAssocID="{9373D6D1-C0B5-43EB-BDDF-4EB3EBE829B1}" presName="dummyNode2" presStyleLbl="node1" presStyleIdx="0" presStyleCnt="4"/>
      <dgm:spPr/>
    </dgm:pt>
    <dgm:pt modelId="{D56572A8-A9F8-4980-B261-B16A22EFF48C}" type="pres">
      <dgm:prSet presAssocID="{9373D6D1-C0B5-43EB-BDDF-4EB3EBE829B1}" presName="childNode2" presStyleLbl="bgAcc1" presStyleIdx="1" presStyleCnt="4">
        <dgm:presLayoutVars>
          <dgm:bulletEnabled val="1"/>
        </dgm:presLayoutVars>
      </dgm:prSet>
      <dgm:spPr/>
    </dgm:pt>
    <dgm:pt modelId="{0A2BD390-E071-4EC8-B403-4C2952789AEB}" type="pres">
      <dgm:prSet presAssocID="{9373D6D1-C0B5-43EB-BDDF-4EB3EBE829B1}" presName="childNode2tx" presStyleLbl="bgAcc1" presStyleIdx="1" presStyleCnt="4">
        <dgm:presLayoutVars>
          <dgm:bulletEnabled val="1"/>
        </dgm:presLayoutVars>
      </dgm:prSet>
      <dgm:spPr/>
    </dgm:pt>
    <dgm:pt modelId="{2267950F-C5F9-4026-9F62-2F55B0475C6D}" type="pres">
      <dgm:prSet presAssocID="{9373D6D1-C0B5-43EB-BDDF-4EB3EBE829B1}" presName="parentNode2" presStyleLbl="node1" presStyleIdx="1" presStyleCnt="4">
        <dgm:presLayoutVars>
          <dgm:chMax val="0"/>
          <dgm:bulletEnabled val="1"/>
        </dgm:presLayoutVars>
      </dgm:prSet>
      <dgm:spPr/>
    </dgm:pt>
    <dgm:pt modelId="{641A597E-CF70-48EF-999B-D61A318C150D}" type="pres">
      <dgm:prSet presAssocID="{9373D6D1-C0B5-43EB-BDDF-4EB3EBE829B1}" presName="connSite2" presStyleCnt="0"/>
      <dgm:spPr/>
    </dgm:pt>
    <dgm:pt modelId="{E352B9FC-C231-47EE-95C2-D0628A8EBDCB}" type="pres">
      <dgm:prSet presAssocID="{ACAAB52B-D4DC-45D3-9CFF-B3EE2C792360}" presName="Name18" presStyleLbl="sibTrans2D1" presStyleIdx="1" presStyleCnt="3"/>
      <dgm:spPr/>
    </dgm:pt>
    <dgm:pt modelId="{5C66E673-2797-442B-87A1-88EE770ABCEA}" type="pres">
      <dgm:prSet presAssocID="{BE67AD72-B09D-4655-8B43-4E5232259D0C}" presName="composite1" presStyleCnt="0"/>
      <dgm:spPr/>
    </dgm:pt>
    <dgm:pt modelId="{53DB698B-B1B2-4552-818C-17D2E863A27E}" type="pres">
      <dgm:prSet presAssocID="{BE67AD72-B09D-4655-8B43-4E5232259D0C}" presName="dummyNode1" presStyleLbl="node1" presStyleIdx="1" presStyleCnt="4"/>
      <dgm:spPr/>
    </dgm:pt>
    <dgm:pt modelId="{37E3E4F4-BB63-47C1-9E04-459340C2563C}" type="pres">
      <dgm:prSet presAssocID="{BE67AD72-B09D-4655-8B43-4E5232259D0C}" presName="childNode1" presStyleLbl="bgAcc1" presStyleIdx="2" presStyleCnt="4">
        <dgm:presLayoutVars>
          <dgm:bulletEnabled val="1"/>
        </dgm:presLayoutVars>
      </dgm:prSet>
      <dgm:spPr/>
    </dgm:pt>
    <dgm:pt modelId="{154C35C6-EA37-43F8-A906-71512A4F255D}" type="pres">
      <dgm:prSet presAssocID="{BE67AD72-B09D-4655-8B43-4E5232259D0C}" presName="childNode1tx" presStyleLbl="bgAcc1" presStyleIdx="2" presStyleCnt="4">
        <dgm:presLayoutVars>
          <dgm:bulletEnabled val="1"/>
        </dgm:presLayoutVars>
      </dgm:prSet>
      <dgm:spPr/>
    </dgm:pt>
    <dgm:pt modelId="{74500A81-6436-473B-BD86-E1DDDD3DA9B8}" type="pres">
      <dgm:prSet presAssocID="{BE67AD72-B09D-4655-8B43-4E5232259D0C}" presName="parentNode1" presStyleLbl="node1" presStyleIdx="2" presStyleCnt="4">
        <dgm:presLayoutVars>
          <dgm:chMax val="1"/>
          <dgm:bulletEnabled val="1"/>
        </dgm:presLayoutVars>
      </dgm:prSet>
      <dgm:spPr/>
    </dgm:pt>
    <dgm:pt modelId="{C2FA1453-C21B-467A-A9A3-1C29A20F2B01}" type="pres">
      <dgm:prSet presAssocID="{BE67AD72-B09D-4655-8B43-4E5232259D0C}" presName="connSite1" presStyleCnt="0"/>
      <dgm:spPr/>
    </dgm:pt>
    <dgm:pt modelId="{CDA1148E-6397-4C54-922C-8E2B144566E2}" type="pres">
      <dgm:prSet presAssocID="{66FBB344-D59B-4242-B038-9902C76C19B0}" presName="Name9" presStyleLbl="sibTrans2D1" presStyleIdx="2" presStyleCnt="3"/>
      <dgm:spPr/>
    </dgm:pt>
    <dgm:pt modelId="{5A2A3DBB-9EB9-46C6-AE05-89EC4EDAB3EA}" type="pres">
      <dgm:prSet presAssocID="{CC404635-6BB0-4053-8C45-1F575868AFF8}" presName="composite2" presStyleCnt="0"/>
      <dgm:spPr/>
    </dgm:pt>
    <dgm:pt modelId="{09F0B048-173C-451A-9E57-BA1C0F5EB92E}" type="pres">
      <dgm:prSet presAssocID="{CC404635-6BB0-4053-8C45-1F575868AFF8}" presName="dummyNode2" presStyleLbl="node1" presStyleIdx="2" presStyleCnt="4"/>
      <dgm:spPr/>
    </dgm:pt>
    <dgm:pt modelId="{25347988-59E1-4F69-915F-657354A6057F}" type="pres">
      <dgm:prSet presAssocID="{CC404635-6BB0-4053-8C45-1F575868AFF8}" presName="childNode2" presStyleLbl="bgAcc1" presStyleIdx="3" presStyleCnt="4">
        <dgm:presLayoutVars>
          <dgm:bulletEnabled val="1"/>
        </dgm:presLayoutVars>
      </dgm:prSet>
      <dgm:spPr/>
    </dgm:pt>
    <dgm:pt modelId="{0DCBA2B8-ED05-4AE7-95C7-32893DCFD6D1}" type="pres">
      <dgm:prSet presAssocID="{CC404635-6BB0-4053-8C45-1F575868AFF8}" presName="childNode2tx" presStyleLbl="bgAcc1" presStyleIdx="3" presStyleCnt="4">
        <dgm:presLayoutVars>
          <dgm:bulletEnabled val="1"/>
        </dgm:presLayoutVars>
      </dgm:prSet>
      <dgm:spPr/>
    </dgm:pt>
    <dgm:pt modelId="{748D11AD-7EDE-4B09-8CA6-3ECA34CBE94E}" type="pres">
      <dgm:prSet presAssocID="{CC404635-6BB0-4053-8C45-1F575868AFF8}" presName="parentNode2" presStyleLbl="node1" presStyleIdx="3" presStyleCnt="4">
        <dgm:presLayoutVars>
          <dgm:chMax val="0"/>
          <dgm:bulletEnabled val="1"/>
        </dgm:presLayoutVars>
      </dgm:prSet>
      <dgm:spPr/>
    </dgm:pt>
    <dgm:pt modelId="{AA405BF8-BFDD-467E-BFFC-AA15AFB6A1DE}" type="pres">
      <dgm:prSet presAssocID="{CC404635-6BB0-4053-8C45-1F575868AFF8}" presName="connSite2" presStyleCnt="0"/>
      <dgm:spPr/>
    </dgm:pt>
  </dgm:ptLst>
  <dgm:cxnLst>
    <dgm:cxn modelId="{16813300-BC90-410D-9ED2-519118AEABF1}" type="presOf" srcId="{C19A5508-441C-4FEA-8721-F53B64C1003D}" destId="{16AD72D3-211F-4A35-8A61-B65F6FC2FC40}" srcOrd="0" destOrd="0" presId="urn:microsoft.com/office/officeart/2005/8/layout/hProcess4"/>
    <dgm:cxn modelId="{EA13C20C-6111-4F2D-97EB-C3EF840C142D}" type="presOf" srcId="{325C8283-BE56-453C-8DD4-915050B8300A}" destId="{D56572A8-A9F8-4980-B261-B16A22EFF48C}" srcOrd="0" destOrd="1" presId="urn:microsoft.com/office/officeart/2005/8/layout/hProcess4"/>
    <dgm:cxn modelId="{3FA5A913-08FE-4691-A0A2-15B4E729F4DF}" type="presOf" srcId="{57E80470-D063-47B7-A452-670CB93AF9CD}" destId="{6AB28E94-4B60-4561-9E6D-FE2BDF33BBAF}" srcOrd="0" destOrd="0" presId="urn:microsoft.com/office/officeart/2005/8/layout/hProcess4"/>
    <dgm:cxn modelId="{3B722D14-C636-44F8-A289-0010C5987652}" srcId="{BE67AD72-B09D-4655-8B43-4E5232259D0C}" destId="{B8B672B9-70FA-4DEB-831F-776D14DC9ECC}" srcOrd="1" destOrd="0" parTransId="{320E65DA-C9FD-4CD5-BD5D-A4E0B773F317}" sibTransId="{84C14A7C-D1DA-490C-971C-71202621C49A}"/>
    <dgm:cxn modelId="{E7D34515-D8B5-4EAE-A903-D4B4AB354CB6}" type="presOf" srcId="{953B68FC-C827-419B-B7F9-F7B74A630418}" destId="{0A2BD390-E071-4EC8-B403-4C2952789AEB}" srcOrd="1" destOrd="3" presId="urn:microsoft.com/office/officeart/2005/8/layout/hProcess4"/>
    <dgm:cxn modelId="{BADC7B19-8AFB-4C64-AF31-95EB26497962}" type="presOf" srcId="{3D244570-C7BD-4AB6-8AC8-921B6AC8F7AB}" destId="{0A2BD390-E071-4EC8-B403-4C2952789AEB}" srcOrd="1" destOrd="0" presId="urn:microsoft.com/office/officeart/2005/8/layout/hProcess4"/>
    <dgm:cxn modelId="{6367721E-D0D6-44C8-8F1A-345C8F25746C}" type="presOf" srcId="{325C8283-BE56-453C-8DD4-915050B8300A}" destId="{0A2BD390-E071-4EC8-B403-4C2952789AEB}" srcOrd="1" destOrd="1" presId="urn:microsoft.com/office/officeart/2005/8/layout/hProcess4"/>
    <dgm:cxn modelId="{BF2EAA29-8746-484F-B1D0-FC94EAD84E75}" type="presOf" srcId="{CC404635-6BB0-4053-8C45-1F575868AFF8}" destId="{748D11AD-7EDE-4B09-8CA6-3ECA34CBE94E}" srcOrd="0" destOrd="0" presId="urn:microsoft.com/office/officeart/2005/8/layout/hProcess4"/>
    <dgm:cxn modelId="{8EBCBF29-D052-4269-8152-15DCDD897F14}" type="presOf" srcId="{66FBB344-D59B-4242-B038-9902C76C19B0}" destId="{CDA1148E-6397-4C54-922C-8E2B144566E2}" srcOrd="0" destOrd="0" presId="urn:microsoft.com/office/officeart/2005/8/layout/hProcess4"/>
    <dgm:cxn modelId="{CB71B92A-42CD-4CB2-9AD4-3E0E9D726485}" srcId="{BE67AD72-B09D-4655-8B43-4E5232259D0C}" destId="{E53D87A2-AD45-45F0-8920-4285823FA93A}" srcOrd="0" destOrd="0" parTransId="{7AEC5746-4612-47F7-9AF2-C9B9BBD86636}" sibTransId="{99C2C5E8-77C6-43DB-95CD-4CA9807469D8}"/>
    <dgm:cxn modelId="{D2CD3E2D-7B29-460E-9BB3-C0495F4453FA}" srcId="{CC404635-6BB0-4053-8C45-1F575868AFF8}" destId="{CE419F6F-BCFB-4D4C-B59B-3B6BCD0232FF}" srcOrd="1" destOrd="0" parTransId="{AD0A1565-11E5-4859-93E1-6CFD723F3D68}" sibTransId="{C706CCE1-0E9A-4352-8497-01BF57B672F7}"/>
    <dgm:cxn modelId="{0C6F4D32-7FDE-4D6B-9C07-B874E3B11CB5}" type="presOf" srcId="{953B68FC-C827-419B-B7F9-F7B74A630418}" destId="{D56572A8-A9F8-4980-B261-B16A22EFF48C}" srcOrd="0" destOrd="3" presId="urn:microsoft.com/office/officeart/2005/8/layout/hProcess4"/>
    <dgm:cxn modelId="{52E38138-91D5-409D-99BA-37AD3F4E013D}" type="presOf" srcId="{83E3155A-D799-4343-8542-5D80A14CD3BA}" destId="{F9EBD847-CBA6-411D-8D82-845FA24AFC17}" srcOrd="1" destOrd="1" presId="urn:microsoft.com/office/officeart/2005/8/layout/hProcess4"/>
    <dgm:cxn modelId="{44137E40-3AE2-439C-B953-1AE5BA77A779}" type="presOf" srcId="{83E3155A-D799-4343-8542-5D80A14CD3BA}" destId="{6AB28E94-4B60-4561-9E6D-FE2BDF33BBAF}" srcOrd="0" destOrd="1" presId="urn:microsoft.com/office/officeart/2005/8/layout/hProcess4"/>
    <dgm:cxn modelId="{5A69B55D-A03F-4634-A8C0-16C1E65CCEEC}" type="presOf" srcId="{CE419F6F-BCFB-4D4C-B59B-3B6BCD0232FF}" destId="{25347988-59E1-4F69-915F-657354A6057F}" srcOrd="0" destOrd="1" presId="urn:microsoft.com/office/officeart/2005/8/layout/hProcess4"/>
    <dgm:cxn modelId="{5B9D0C44-E29C-4DFC-8F96-CCEC1D4A6ABA}" type="presOf" srcId="{C6410E58-662B-487E-BD15-A87764444456}" destId="{37E3E4F4-BB63-47C1-9E04-459340C2563C}" srcOrd="0" destOrd="2" presId="urn:microsoft.com/office/officeart/2005/8/layout/hProcess4"/>
    <dgm:cxn modelId="{BBB58D66-42EE-4A62-B58B-53B00EBFAFEB}" srcId="{C19A5508-441C-4FEA-8721-F53B64C1003D}" destId="{551E9C77-05D2-41BD-BE2D-85D057B3C5C3}" srcOrd="0" destOrd="0" parTransId="{5C2FF449-1B3A-491F-9643-7509DD3C43B6}" sibTransId="{D7AB72A8-5B2E-431F-B0DF-56034304D8E5}"/>
    <dgm:cxn modelId="{5CEAE546-C033-4FFF-87AC-4C4FD1816062}" type="presOf" srcId="{4EC15EC3-4617-4B1B-865C-D8EBC869F44A}" destId="{D56572A8-A9F8-4980-B261-B16A22EFF48C}" srcOrd="0" destOrd="2" presId="urn:microsoft.com/office/officeart/2005/8/layout/hProcess4"/>
    <dgm:cxn modelId="{4538A047-573A-42AE-A431-8BC823693059}" type="presOf" srcId="{D7AB72A8-5B2E-431F-B0DF-56034304D8E5}" destId="{1D412E62-AEFE-41D9-9999-78A4ED0F4678}" srcOrd="0" destOrd="0" presId="urn:microsoft.com/office/officeart/2005/8/layout/hProcess4"/>
    <dgm:cxn modelId="{CE950A68-7D74-46E9-B795-9F596D701CAB}" type="presOf" srcId="{3D244570-C7BD-4AB6-8AC8-921B6AC8F7AB}" destId="{D56572A8-A9F8-4980-B261-B16A22EFF48C}" srcOrd="0" destOrd="0" presId="urn:microsoft.com/office/officeart/2005/8/layout/hProcess4"/>
    <dgm:cxn modelId="{7980626A-4D7C-44FD-949F-6EE6CE27D776}" type="presOf" srcId="{C6410E58-662B-487E-BD15-A87764444456}" destId="{154C35C6-EA37-43F8-A906-71512A4F255D}" srcOrd="1" destOrd="2" presId="urn:microsoft.com/office/officeart/2005/8/layout/hProcess4"/>
    <dgm:cxn modelId="{A99D114D-DF96-4990-9CA5-9D75D39114E0}" type="presOf" srcId="{CE419F6F-BCFB-4D4C-B59B-3B6BCD0232FF}" destId="{0DCBA2B8-ED05-4AE7-95C7-32893DCFD6D1}" srcOrd="1" destOrd="1" presId="urn:microsoft.com/office/officeart/2005/8/layout/hProcess4"/>
    <dgm:cxn modelId="{ABE44270-1E46-4C9F-B15B-AFB63F82FBE2}" type="presOf" srcId="{57E80470-D063-47B7-A452-670CB93AF9CD}" destId="{F9EBD847-CBA6-411D-8D82-845FA24AFC17}" srcOrd="1" destOrd="0" presId="urn:microsoft.com/office/officeart/2005/8/layout/hProcess4"/>
    <dgm:cxn modelId="{153B6371-DFFC-45F7-9AE0-E99C40370982}" type="presOf" srcId="{B8B672B9-70FA-4DEB-831F-776D14DC9ECC}" destId="{37E3E4F4-BB63-47C1-9E04-459340C2563C}" srcOrd="0" destOrd="1" presId="urn:microsoft.com/office/officeart/2005/8/layout/hProcess4"/>
    <dgm:cxn modelId="{71264871-E9B6-4553-9E6D-0E4E0E2BB82A}" srcId="{551E9C77-05D2-41BD-BE2D-85D057B3C5C3}" destId="{57E80470-D063-47B7-A452-670CB93AF9CD}" srcOrd="0" destOrd="0" parTransId="{511C8B4A-15E5-4FD1-8ADC-A8E3FC2B6661}" sibTransId="{78CA79F1-5454-44C2-AC03-D792EBEA9D6E}"/>
    <dgm:cxn modelId="{7D768F54-AE77-4F77-AD95-44D4DBBC6731}" type="presOf" srcId="{4EC15EC3-4617-4B1B-865C-D8EBC869F44A}" destId="{0A2BD390-E071-4EC8-B403-4C2952789AEB}" srcOrd="1" destOrd="2" presId="urn:microsoft.com/office/officeart/2005/8/layout/hProcess4"/>
    <dgm:cxn modelId="{84ABC254-EB47-48C2-AB45-79DD73D6A0C5}" srcId="{551E9C77-05D2-41BD-BE2D-85D057B3C5C3}" destId="{83E3155A-D799-4343-8542-5D80A14CD3BA}" srcOrd="1" destOrd="0" parTransId="{649DF343-E164-4086-9CA2-4C9364E45A08}" sibTransId="{1775A2D2-AE84-4FE0-9387-8B1D74D22791}"/>
    <dgm:cxn modelId="{13F58475-84D1-4326-8013-45008E1BD67C}" type="presOf" srcId="{6EE1BA40-ABB3-453A-A520-5CB207E3F759}" destId="{0DCBA2B8-ED05-4AE7-95C7-32893DCFD6D1}" srcOrd="1" destOrd="2" presId="urn:microsoft.com/office/officeart/2005/8/layout/hProcess4"/>
    <dgm:cxn modelId="{62BB0F58-F0DD-4CFD-8166-9D112EEB3E0E}" srcId="{CC404635-6BB0-4053-8C45-1F575868AFF8}" destId="{9A510650-E850-4B8F-846A-FF43599C2FD7}" srcOrd="0" destOrd="0" parTransId="{BEE73739-AFA2-468D-88EB-FD91E16B7AFE}" sibTransId="{20C44717-56C8-4C99-9D55-B07F85D89B10}"/>
    <dgm:cxn modelId="{2F76C879-8C97-417D-B6D3-8BBFFF4A44FC}" srcId="{9373D6D1-C0B5-43EB-BDDF-4EB3EBE829B1}" destId="{325C8283-BE56-453C-8DD4-915050B8300A}" srcOrd="1" destOrd="0" parTransId="{D7C50BF5-1B39-4960-A298-3C65DAA9E307}" sibTransId="{76E83749-133F-44EF-B512-00E671F4EB4E}"/>
    <dgm:cxn modelId="{6E992F5A-9D44-4818-924D-1AC3BFA3EFC6}" srcId="{C19A5508-441C-4FEA-8721-F53B64C1003D}" destId="{9373D6D1-C0B5-43EB-BDDF-4EB3EBE829B1}" srcOrd="1" destOrd="0" parTransId="{C903D492-3561-466C-BA79-DB8533850189}" sibTransId="{ACAAB52B-D4DC-45D3-9CFF-B3EE2C792360}"/>
    <dgm:cxn modelId="{F3D1207B-09F5-456C-831B-7DC80A3050B3}" type="presOf" srcId="{551E9C77-05D2-41BD-BE2D-85D057B3C5C3}" destId="{FA2309A0-CC1A-40BB-BA4F-29CF6767B2D4}" srcOrd="0" destOrd="0" presId="urn:microsoft.com/office/officeart/2005/8/layout/hProcess4"/>
    <dgm:cxn modelId="{75D7577C-42C2-40C1-A7E1-2EF641C2F491}" type="presOf" srcId="{BE67AD72-B09D-4655-8B43-4E5232259D0C}" destId="{74500A81-6436-473B-BD86-E1DDDD3DA9B8}" srcOrd="0" destOrd="0" presId="urn:microsoft.com/office/officeart/2005/8/layout/hProcess4"/>
    <dgm:cxn modelId="{1ED2CC7C-6F04-4C03-A742-1D69ACB18699}" srcId="{C19A5508-441C-4FEA-8721-F53B64C1003D}" destId="{CC404635-6BB0-4053-8C45-1F575868AFF8}" srcOrd="3" destOrd="0" parTransId="{ACE531EA-097D-4EE6-86A2-749064FD8F29}" sibTransId="{C597AEF5-591D-4291-920B-4A50623A0738}"/>
    <dgm:cxn modelId="{6D410B7F-3599-4DBE-A643-BDD067CA7835}" type="presOf" srcId="{B8B672B9-70FA-4DEB-831F-776D14DC9ECC}" destId="{154C35C6-EA37-43F8-A906-71512A4F255D}" srcOrd="1" destOrd="1" presId="urn:microsoft.com/office/officeart/2005/8/layout/hProcess4"/>
    <dgm:cxn modelId="{06CBE584-F158-4FAA-9215-B23462CC8378}" type="presOf" srcId="{9A510650-E850-4B8F-846A-FF43599C2FD7}" destId="{25347988-59E1-4F69-915F-657354A6057F}" srcOrd="0" destOrd="0" presId="urn:microsoft.com/office/officeart/2005/8/layout/hProcess4"/>
    <dgm:cxn modelId="{28F11186-AE29-42A8-949E-B250B5E180A5}" type="presOf" srcId="{ACAAB52B-D4DC-45D3-9CFF-B3EE2C792360}" destId="{E352B9FC-C231-47EE-95C2-D0628A8EBDCB}" srcOrd="0" destOrd="0" presId="urn:microsoft.com/office/officeart/2005/8/layout/hProcess4"/>
    <dgm:cxn modelId="{61D29986-89A2-4FCD-BBCC-D0A38E72B3C2}" srcId="{BE67AD72-B09D-4655-8B43-4E5232259D0C}" destId="{C6410E58-662B-487E-BD15-A87764444456}" srcOrd="2" destOrd="0" parTransId="{A00A4883-9C8B-427B-8757-1A26DD9EC9B3}" sibTransId="{989EB98D-C97A-475C-A1BE-6EBC9BE31AB7}"/>
    <dgm:cxn modelId="{4C136B87-373D-49A2-8940-E40A994D1832}" type="presOf" srcId="{9A510650-E850-4B8F-846A-FF43599C2FD7}" destId="{0DCBA2B8-ED05-4AE7-95C7-32893DCFD6D1}" srcOrd="1" destOrd="0" presId="urn:microsoft.com/office/officeart/2005/8/layout/hProcess4"/>
    <dgm:cxn modelId="{0962928D-7491-42BE-B282-B509E82B4A73}" type="presOf" srcId="{E53D87A2-AD45-45F0-8920-4285823FA93A}" destId="{37E3E4F4-BB63-47C1-9E04-459340C2563C}" srcOrd="0" destOrd="0" presId="urn:microsoft.com/office/officeart/2005/8/layout/hProcess4"/>
    <dgm:cxn modelId="{34408F97-85DA-414F-AD64-77D4617B934D}" srcId="{CC404635-6BB0-4053-8C45-1F575868AFF8}" destId="{6EE1BA40-ABB3-453A-A520-5CB207E3F759}" srcOrd="2" destOrd="0" parTransId="{D2B30068-1771-47ED-B863-5AF8D2595335}" sibTransId="{B6D7416C-F8A4-4881-AE46-6E26E9A56205}"/>
    <dgm:cxn modelId="{C5F2E798-076B-4C06-8C32-6FED8B9D0EE7}" srcId="{9373D6D1-C0B5-43EB-BDDF-4EB3EBE829B1}" destId="{3D244570-C7BD-4AB6-8AC8-921B6AC8F7AB}" srcOrd="0" destOrd="0" parTransId="{06F9EBB4-671E-4682-8CA5-7A9984EBD67C}" sibTransId="{B392BE71-3BCB-4E26-9EC6-CC3A8B980F70}"/>
    <dgm:cxn modelId="{23B66DA9-1AFA-4050-B23A-DDD44CFBA419}" type="presOf" srcId="{9373D6D1-C0B5-43EB-BDDF-4EB3EBE829B1}" destId="{2267950F-C5F9-4026-9F62-2F55B0475C6D}" srcOrd="0" destOrd="0" presId="urn:microsoft.com/office/officeart/2005/8/layout/hProcess4"/>
    <dgm:cxn modelId="{A8F9FDCA-11D8-44A4-BEB9-437EBAEEE0A4}" type="presOf" srcId="{6EE1BA40-ABB3-453A-A520-5CB207E3F759}" destId="{25347988-59E1-4F69-915F-657354A6057F}" srcOrd="0" destOrd="2" presId="urn:microsoft.com/office/officeart/2005/8/layout/hProcess4"/>
    <dgm:cxn modelId="{94E941D9-B55E-4224-82C2-22FD387F49D2}" srcId="{C19A5508-441C-4FEA-8721-F53B64C1003D}" destId="{BE67AD72-B09D-4655-8B43-4E5232259D0C}" srcOrd="2" destOrd="0" parTransId="{113539C3-5639-4F19-9163-3E3449CD8471}" sibTransId="{66FBB344-D59B-4242-B038-9902C76C19B0}"/>
    <dgm:cxn modelId="{B1AF22DF-0B2A-4978-9550-2B6E0B81442C}" type="presOf" srcId="{E53D87A2-AD45-45F0-8920-4285823FA93A}" destId="{154C35C6-EA37-43F8-A906-71512A4F255D}" srcOrd="1" destOrd="0" presId="urn:microsoft.com/office/officeart/2005/8/layout/hProcess4"/>
    <dgm:cxn modelId="{1C84D1EA-8BB1-411A-96BF-442E61450330}" srcId="{9373D6D1-C0B5-43EB-BDDF-4EB3EBE829B1}" destId="{4EC15EC3-4617-4B1B-865C-D8EBC869F44A}" srcOrd="2" destOrd="0" parTransId="{7CFC7BC7-4624-4DB5-8B9B-AD905301E70D}" sibTransId="{D259DB43-AE4D-45F0-A573-E8B618033C5A}"/>
    <dgm:cxn modelId="{933D9FF6-6201-4E04-B896-AAA09DA8C16D}" srcId="{9373D6D1-C0B5-43EB-BDDF-4EB3EBE829B1}" destId="{953B68FC-C827-419B-B7F9-F7B74A630418}" srcOrd="3" destOrd="0" parTransId="{8DC7FBE0-3DAC-4AEE-8B41-5612C1F0D350}" sibTransId="{A5AC76DD-0283-4847-B047-B4F8FA35FB5F}"/>
    <dgm:cxn modelId="{AF735D0C-C2EB-4ECC-ADD0-D75850C6C2DA}" type="presParOf" srcId="{16AD72D3-211F-4A35-8A61-B65F6FC2FC40}" destId="{E1DA31D5-DE52-48BB-B0D4-B5E6A80034AA}" srcOrd="0" destOrd="0" presId="urn:microsoft.com/office/officeart/2005/8/layout/hProcess4"/>
    <dgm:cxn modelId="{CDDD7BA8-083E-4CFC-AA64-C3734E35DFCA}" type="presParOf" srcId="{16AD72D3-211F-4A35-8A61-B65F6FC2FC40}" destId="{90C8E283-5CCE-4ED3-9999-6539C65F1E9D}" srcOrd="1" destOrd="0" presId="urn:microsoft.com/office/officeart/2005/8/layout/hProcess4"/>
    <dgm:cxn modelId="{0264A3BD-D7A0-433D-A992-6EF5F4674ED3}" type="presParOf" srcId="{16AD72D3-211F-4A35-8A61-B65F6FC2FC40}" destId="{64D181F0-7ADB-4767-B4B9-8E5590A3453B}" srcOrd="2" destOrd="0" presId="urn:microsoft.com/office/officeart/2005/8/layout/hProcess4"/>
    <dgm:cxn modelId="{310D6ED7-467B-4D04-81F4-FD0EC2C80D79}" type="presParOf" srcId="{64D181F0-7ADB-4767-B4B9-8E5590A3453B}" destId="{FCD132CC-2FD4-4661-ABE4-660A75561391}" srcOrd="0" destOrd="0" presId="urn:microsoft.com/office/officeart/2005/8/layout/hProcess4"/>
    <dgm:cxn modelId="{36B1B459-BF3F-4329-923E-5DB8002C1B32}" type="presParOf" srcId="{FCD132CC-2FD4-4661-ABE4-660A75561391}" destId="{E79884FD-6F14-46E0-B099-958CEFB4F30E}" srcOrd="0" destOrd="0" presId="urn:microsoft.com/office/officeart/2005/8/layout/hProcess4"/>
    <dgm:cxn modelId="{49B813CC-D07E-4FBF-920F-BFE1AD471461}" type="presParOf" srcId="{FCD132CC-2FD4-4661-ABE4-660A75561391}" destId="{6AB28E94-4B60-4561-9E6D-FE2BDF33BBAF}" srcOrd="1" destOrd="0" presId="urn:microsoft.com/office/officeart/2005/8/layout/hProcess4"/>
    <dgm:cxn modelId="{8106460F-78B3-402D-B836-2DAB0A58A8D0}" type="presParOf" srcId="{FCD132CC-2FD4-4661-ABE4-660A75561391}" destId="{F9EBD847-CBA6-411D-8D82-845FA24AFC17}" srcOrd="2" destOrd="0" presId="urn:microsoft.com/office/officeart/2005/8/layout/hProcess4"/>
    <dgm:cxn modelId="{70B8B2DD-5194-4F0C-A9D9-1F9CDDE5251B}" type="presParOf" srcId="{FCD132CC-2FD4-4661-ABE4-660A75561391}" destId="{FA2309A0-CC1A-40BB-BA4F-29CF6767B2D4}" srcOrd="3" destOrd="0" presId="urn:microsoft.com/office/officeart/2005/8/layout/hProcess4"/>
    <dgm:cxn modelId="{1FD35918-50F9-43EA-92A7-BB7E1AB874C5}" type="presParOf" srcId="{FCD132CC-2FD4-4661-ABE4-660A75561391}" destId="{D950EFC4-541A-4C6A-B6C7-4A61E5A52DBC}" srcOrd="4" destOrd="0" presId="urn:microsoft.com/office/officeart/2005/8/layout/hProcess4"/>
    <dgm:cxn modelId="{D61B0B67-EFD6-489D-AE99-04AEF16413C3}" type="presParOf" srcId="{64D181F0-7ADB-4767-B4B9-8E5590A3453B}" destId="{1D412E62-AEFE-41D9-9999-78A4ED0F4678}" srcOrd="1" destOrd="0" presId="urn:microsoft.com/office/officeart/2005/8/layout/hProcess4"/>
    <dgm:cxn modelId="{756DA3EB-613B-4837-B256-7BA9B586E675}" type="presParOf" srcId="{64D181F0-7ADB-4767-B4B9-8E5590A3453B}" destId="{0280489D-9B4E-42D1-B414-B89F1D4987FF}" srcOrd="2" destOrd="0" presId="urn:microsoft.com/office/officeart/2005/8/layout/hProcess4"/>
    <dgm:cxn modelId="{32D35A13-5551-49D6-9D13-F7A287794F26}" type="presParOf" srcId="{0280489D-9B4E-42D1-B414-B89F1D4987FF}" destId="{AAC3ED88-010C-452D-AC0F-DF5A4FA5A501}" srcOrd="0" destOrd="0" presId="urn:microsoft.com/office/officeart/2005/8/layout/hProcess4"/>
    <dgm:cxn modelId="{251A43DC-B9EE-4B52-A9C2-06FFDA52B97A}" type="presParOf" srcId="{0280489D-9B4E-42D1-B414-B89F1D4987FF}" destId="{D56572A8-A9F8-4980-B261-B16A22EFF48C}" srcOrd="1" destOrd="0" presId="urn:microsoft.com/office/officeart/2005/8/layout/hProcess4"/>
    <dgm:cxn modelId="{68EED424-48D0-44CD-B71A-4667F15BF5A5}" type="presParOf" srcId="{0280489D-9B4E-42D1-B414-B89F1D4987FF}" destId="{0A2BD390-E071-4EC8-B403-4C2952789AEB}" srcOrd="2" destOrd="0" presId="urn:microsoft.com/office/officeart/2005/8/layout/hProcess4"/>
    <dgm:cxn modelId="{85416DFB-AD85-49DE-BDAA-1D7B66916A6A}" type="presParOf" srcId="{0280489D-9B4E-42D1-B414-B89F1D4987FF}" destId="{2267950F-C5F9-4026-9F62-2F55B0475C6D}" srcOrd="3" destOrd="0" presId="urn:microsoft.com/office/officeart/2005/8/layout/hProcess4"/>
    <dgm:cxn modelId="{8BEE46B6-E544-4DD6-B380-36766A7DDC6F}" type="presParOf" srcId="{0280489D-9B4E-42D1-B414-B89F1D4987FF}" destId="{641A597E-CF70-48EF-999B-D61A318C150D}" srcOrd="4" destOrd="0" presId="urn:microsoft.com/office/officeart/2005/8/layout/hProcess4"/>
    <dgm:cxn modelId="{B458F322-68CA-474C-94B8-C93655D83376}" type="presParOf" srcId="{64D181F0-7ADB-4767-B4B9-8E5590A3453B}" destId="{E352B9FC-C231-47EE-95C2-D0628A8EBDCB}" srcOrd="3" destOrd="0" presId="urn:microsoft.com/office/officeart/2005/8/layout/hProcess4"/>
    <dgm:cxn modelId="{9CC991DD-9B75-45ED-87C9-BF318335AA92}" type="presParOf" srcId="{64D181F0-7ADB-4767-B4B9-8E5590A3453B}" destId="{5C66E673-2797-442B-87A1-88EE770ABCEA}" srcOrd="4" destOrd="0" presId="urn:microsoft.com/office/officeart/2005/8/layout/hProcess4"/>
    <dgm:cxn modelId="{F133C659-C641-4897-A59E-E215991A782B}" type="presParOf" srcId="{5C66E673-2797-442B-87A1-88EE770ABCEA}" destId="{53DB698B-B1B2-4552-818C-17D2E863A27E}" srcOrd="0" destOrd="0" presId="urn:microsoft.com/office/officeart/2005/8/layout/hProcess4"/>
    <dgm:cxn modelId="{0C5C8B25-C785-426F-AF48-60A5CEA02EBF}" type="presParOf" srcId="{5C66E673-2797-442B-87A1-88EE770ABCEA}" destId="{37E3E4F4-BB63-47C1-9E04-459340C2563C}" srcOrd="1" destOrd="0" presId="urn:microsoft.com/office/officeart/2005/8/layout/hProcess4"/>
    <dgm:cxn modelId="{DA84A6BC-70CF-498F-899D-7B389F2F9648}" type="presParOf" srcId="{5C66E673-2797-442B-87A1-88EE770ABCEA}" destId="{154C35C6-EA37-43F8-A906-71512A4F255D}" srcOrd="2" destOrd="0" presId="urn:microsoft.com/office/officeart/2005/8/layout/hProcess4"/>
    <dgm:cxn modelId="{8A5CAFB4-A500-4980-B3F6-4437EC156695}" type="presParOf" srcId="{5C66E673-2797-442B-87A1-88EE770ABCEA}" destId="{74500A81-6436-473B-BD86-E1DDDD3DA9B8}" srcOrd="3" destOrd="0" presId="urn:microsoft.com/office/officeart/2005/8/layout/hProcess4"/>
    <dgm:cxn modelId="{0B3AF469-D2F3-4740-8BDB-B00FD0E679C2}" type="presParOf" srcId="{5C66E673-2797-442B-87A1-88EE770ABCEA}" destId="{C2FA1453-C21B-467A-A9A3-1C29A20F2B01}" srcOrd="4" destOrd="0" presId="urn:microsoft.com/office/officeart/2005/8/layout/hProcess4"/>
    <dgm:cxn modelId="{8C9B16C5-EBCB-49E4-AAC8-4F3809DFFCD1}" type="presParOf" srcId="{64D181F0-7ADB-4767-B4B9-8E5590A3453B}" destId="{CDA1148E-6397-4C54-922C-8E2B144566E2}" srcOrd="5" destOrd="0" presId="urn:microsoft.com/office/officeart/2005/8/layout/hProcess4"/>
    <dgm:cxn modelId="{899D43C2-A370-4460-8F26-DE326EFE5F0C}" type="presParOf" srcId="{64D181F0-7ADB-4767-B4B9-8E5590A3453B}" destId="{5A2A3DBB-9EB9-46C6-AE05-89EC4EDAB3EA}" srcOrd="6" destOrd="0" presId="urn:microsoft.com/office/officeart/2005/8/layout/hProcess4"/>
    <dgm:cxn modelId="{0E5DE880-7670-4ADE-9CC3-E01F1571681C}" type="presParOf" srcId="{5A2A3DBB-9EB9-46C6-AE05-89EC4EDAB3EA}" destId="{09F0B048-173C-451A-9E57-BA1C0F5EB92E}" srcOrd="0" destOrd="0" presId="urn:microsoft.com/office/officeart/2005/8/layout/hProcess4"/>
    <dgm:cxn modelId="{710CEE46-0EC8-4849-8547-08FB2FAF7B0A}" type="presParOf" srcId="{5A2A3DBB-9EB9-46C6-AE05-89EC4EDAB3EA}" destId="{25347988-59E1-4F69-915F-657354A6057F}" srcOrd="1" destOrd="0" presId="urn:microsoft.com/office/officeart/2005/8/layout/hProcess4"/>
    <dgm:cxn modelId="{1D55A9AC-B25B-457C-8C27-D46EA92527F0}" type="presParOf" srcId="{5A2A3DBB-9EB9-46C6-AE05-89EC4EDAB3EA}" destId="{0DCBA2B8-ED05-4AE7-95C7-32893DCFD6D1}" srcOrd="2" destOrd="0" presId="urn:microsoft.com/office/officeart/2005/8/layout/hProcess4"/>
    <dgm:cxn modelId="{48029F51-DFBE-414E-ACAE-3BCA8082BB89}" type="presParOf" srcId="{5A2A3DBB-9EB9-46C6-AE05-89EC4EDAB3EA}" destId="{748D11AD-7EDE-4B09-8CA6-3ECA34CBE94E}" srcOrd="3" destOrd="0" presId="urn:microsoft.com/office/officeart/2005/8/layout/hProcess4"/>
    <dgm:cxn modelId="{BCD447C7-3B21-4ADE-A3C1-33492CA6DCE2}" type="presParOf" srcId="{5A2A3DBB-9EB9-46C6-AE05-89EC4EDAB3EA}" destId="{AA405BF8-BFDD-467E-BFFC-AA15AFB6A1DE}"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9A5508-441C-4FEA-8721-F53B64C1003D}" type="doc">
      <dgm:prSet loTypeId="urn:microsoft.com/office/officeart/2005/8/layout/hProcess4" loCatId="process" qsTypeId="urn:microsoft.com/office/officeart/2005/8/quickstyle/simple1" qsCatId="simple" csTypeId="urn:microsoft.com/office/officeart/2005/8/colors/accent1_1" csCatId="accent1" phldr="1"/>
      <dgm:spPr/>
      <dgm:t>
        <a:bodyPr/>
        <a:lstStyle/>
        <a:p>
          <a:endParaRPr lang="en-US"/>
        </a:p>
      </dgm:t>
    </dgm:pt>
    <dgm:pt modelId="{551E9C77-05D2-41BD-BE2D-85D057B3C5C3}">
      <dgm:prSet phldrT="[Text]"/>
      <dgm:spPr/>
      <dgm:t>
        <a:bodyPr/>
        <a:lstStyle/>
        <a:p>
          <a:r>
            <a:rPr lang="en-US"/>
            <a:t>Day -1</a:t>
          </a:r>
        </a:p>
      </dgm:t>
    </dgm:pt>
    <dgm:pt modelId="{5C2FF449-1B3A-491F-9643-7509DD3C43B6}" type="parTrans" cxnId="{BBB58D66-42EE-4A62-B58B-53B00EBFAFEB}">
      <dgm:prSet/>
      <dgm:spPr/>
      <dgm:t>
        <a:bodyPr/>
        <a:lstStyle/>
        <a:p>
          <a:endParaRPr lang="en-US"/>
        </a:p>
      </dgm:t>
    </dgm:pt>
    <dgm:pt modelId="{D7AB72A8-5B2E-431F-B0DF-56034304D8E5}" type="sibTrans" cxnId="{BBB58D66-42EE-4A62-B58B-53B00EBFAFEB}">
      <dgm:prSet/>
      <dgm:spPr/>
      <dgm:t>
        <a:bodyPr/>
        <a:lstStyle/>
        <a:p>
          <a:endParaRPr lang="en-US"/>
        </a:p>
      </dgm:t>
    </dgm:pt>
    <dgm:pt modelId="{57E80470-D063-47B7-A452-670CB93AF9CD}">
      <dgm:prSet phldrT="[Text]"/>
      <dgm:spPr/>
      <dgm:t>
        <a:bodyPr/>
        <a:lstStyle/>
        <a:p>
          <a:r>
            <a:rPr lang="en-US" dirty="0"/>
            <a:t>State orders vaccine</a:t>
          </a:r>
        </a:p>
      </dgm:t>
    </dgm:pt>
    <dgm:pt modelId="{511C8B4A-15E5-4FD1-8ADC-A8E3FC2B6661}" type="parTrans" cxnId="{71264871-E9B6-4553-9E6D-0E4E0E2BB82A}">
      <dgm:prSet/>
      <dgm:spPr/>
      <dgm:t>
        <a:bodyPr/>
        <a:lstStyle/>
        <a:p>
          <a:endParaRPr lang="en-US"/>
        </a:p>
      </dgm:t>
    </dgm:pt>
    <dgm:pt modelId="{78CA79F1-5454-44C2-AC03-D792EBEA9D6E}" type="sibTrans" cxnId="{71264871-E9B6-4553-9E6D-0E4E0E2BB82A}">
      <dgm:prSet/>
      <dgm:spPr/>
      <dgm:t>
        <a:bodyPr/>
        <a:lstStyle/>
        <a:p>
          <a:endParaRPr lang="en-US"/>
        </a:p>
      </dgm:t>
    </dgm:pt>
    <dgm:pt modelId="{9373D6D1-C0B5-43EB-BDDF-4EB3EBE829B1}">
      <dgm:prSet phldrT="[Text]"/>
      <dgm:spPr/>
      <dgm:t>
        <a:bodyPr/>
        <a:lstStyle/>
        <a:p>
          <a:r>
            <a:rPr lang="en-US"/>
            <a:t>Day 0</a:t>
          </a:r>
        </a:p>
      </dgm:t>
    </dgm:pt>
    <dgm:pt modelId="{C903D492-3561-466C-BA79-DB8533850189}" type="parTrans" cxnId="{6E992F5A-9D44-4818-924D-1AC3BFA3EFC6}">
      <dgm:prSet/>
      <dgm:spPr/>
      <dgm:t>
        <a:bodyPr/>
        <a:lstStyle/>
        <a:p>
          <a:endParaRPr lang="en-US"/>
        </a:p>
      </dgm:t>
    </dgm:pt>
    <dgm:pt modelId="{ACAAB52B-D4DC-45D3-9CFF-B3EE2C792360}" type="sibTrans" cxnId="{6E992F5A-9D44-4818-924D-1AC3BFA3EFC6}">
      <dgm:prSet/>
      <dgm:spPr/>
      <dgm:t>
        <a:bodyPr/>
        <a:lstStyle/>
        <a:p>
          <a:endParaRPr lang="en-US"/>
        </a:p>
      </dgm:t>
    </dgm:pt>
    <dgm:pt modelId="{3D244570-C7BD-4AB6-8AC8-921B6AC8F7AB}">
      <dgm:prSet phldrT="[Text]"/>
      <dgm:spPr/>
      <dgm:t>
        <a:bodyPr/>
        <a:lstStyle/>
        <a:p>
          <a:r>
            <a:rPr lang="en-US" dirty="0"/>
            <a:t>Vaccine received</a:t>
          </a:r>
        </a:p>
      </dgm:t>
    </dgm:pt>
    <dgm:pt modelId="{06F9EBB4-671E-4682-8CA5-7A9984EBD67C}" type="parTrans" cxnId="{C5F2E798-076B-4C06-8C32-6FED8B9D0EE7}">
      <dgm:prSet/>
      <dgm:spPr/>
      <dgm:t>
        <a:bodyPr/>
        <a:lstStyle/>
        <a:p>
          <a:endParaRPr lang="en-US"/>
        </a:p>
      </dgm:t>
    </dgm:pt>
    <dgm:pt modelId="{B392BE71-3BCB-4E26-9EC6-CC3A8B980F70}" type="sibTrans" cxnId="{C5F2E798-076B-4C06-8C32-6FED8B9D0EE7}">
      <dgm:prSet/>
      <dgm:spPr/>
      <dgm:t>
        <a:bodyPr/>
        <a:lstStyle/>
        <a:p>
          <a:endParaRPr lang="en-US"/>
        </a:p>
      </dgm:t>
    </dgm:pt>
    <dgm:pt modelId="{BE67AD72-B09D-4655-8B43-4E5232259D0C}">
      <dgm:prSet/>
      <dgm:spPr/>
      <dgm:t>
        <a:bodyPr/>
        <a:lstStyle/>
        <a:p>
          <a:r>
            <a:rPr lang="en-US" dirty="0"/>
            <a:t>Days 1-28</a:t>
          </a:r>
        </a:p>
      </dgm:t>
    </dgm:pt>
    <dgm:pt modelId="{113539C3-5639-4F19-9163-3E3449CD8471}" type="parTrans" cxnId="{94E941D9-B55E-4224-82C2-22FD387F49D2}">
      <dgm:prSet/>
      <dgm:spPr/>
      <dgm:t>
        <a:bodyPr/>
        <a:lstStyle/>
        <a:p>
          <a:endParaRPr lang="en-US"/>
        </a:p>
      </dgm:t>
    </dgm:pt>
    <dgm:pt modelId="{66FBB344-D59B-4242-B038-9902C76C19B0}" type="sibTrans" cxnId="{94E941D9-B55E-4224-82C2-22FD387F49D2}">
      <dgm:prSet/>
      <dgm:spPr/>
      <dgm:t>
        <a:bodyPr/>
        <a:lstStyle/>
        <a:p>
          <a:endParaRPr lang="en-US"/>
        </a:p>
      </dgm:t>
    </dgm:pt>
    <dgm:pt modelId="{4EC15EC3-4617-4B1B-865C-D8EBC869F44A}">
      <dgm:prSet phldrT="[Text]"/>
      <dgm:spPr/>
      <dgm:t>
        <a:bodyPr/>
        <a:lstStyle/>
        <a:p>
          <a:r>
            <a:rPr lang="en-US" dirty="0"/>
            <a:t>Order accepted</a:t>
          </a:r>
        </a:p>
      </dgm:t>
    </dgm:pt>
    <dgm:pt modelId="{7CFC7BC7-4624-4DB5-8B9B-AD905301E70D}" type="parTrans" cxnId="{1C84D1EA-8BB1-411A-96BF-442E61450330}">
      <dgm:prSet/>
      <dgm:spPr/>
      <dgm:t>
        <a:bodyPr/>
        <a:lstStyle/>
        <a:p>
          <a:endParaRPr lang="en-US"/>
        </a:p>
      </dgm:t>
    </dgm:pt>
    <dgm:pt modelId="{D259DB43-AE4D-45F0-A573-E8B618033C5A}" type="sibTrans" cxnId="{1C84D1EA-8BB1-411A-96BF-442E61450330}">
      <dgm:prSet/>
      <dgm:spPr/>
      <dgm:t>
        <a:bodyPr/>
        <a:lstStyle/>
        <a:p>
          <a:endParaRPr lang="en-US"/>
        </a:p>
      </dgm:t>
    </dgm:pt>
    <dgm:pt modelId="{E53D87A2-AD45-45F0-8920-4285823FA93A}">
      <dgm:prSet/>
      <dgm:spPr/>
      <dgm:t>
        <a:bodyPr/>
        <a:lstStyle/>
        <a:p>
          <a:r>
            <a:rPr lang="en-US" dirty="0"/>
            <a:t>Vaccinate 1a</a:t>
          </a:r>
        </a:p>
      </dgm:t>
    </dgm:pt>
    <dgm:pt modelId="{7AEC5746-4612-47F7-9AF2-C9B9BBD86636}" type="parTrans" cxnId="{CB71B92A-42CD-4CB2-9AD4-3E0E9D726485}">
      <dgm:prSet/>
      <dgm:spPr/>
      <dgm:t>
        <a:bodyPr/>
        <a:lstStyle/>
        <a:p>
          <a:endParaRPr lang="en-US"/>
        </a:p>
      </dgm:t>
    </dgm:pt>
    <dgm:pt modelId="{99C2C5E8-77C6-43DB-95CD-4CA9807469D8}" type="sibTrans" cxnId="{CB71B92A-42CD-4CB2-9AD4-3E0E9D726485}">
      <dgm:prSet/>
      <dgm:spPr/>
      <dgm:t>
        <a:bodyPr/>
        <a:lstStyle/>
        <a:p>
          <a:endParaRPr lang="en-US"/>
        </a:p>
      </dgm:t>
    </dgm:pt>
    <dgm:pt modelId="{F6C0FC5C-5CCB-404F-A7D3-D3119B6F8BEB}">
      <dgm:prSet/>
      <dgm:spPr/>
      <dgm:t>
        <a:bodyPr/>
        <a:lstStyle/>
        <a:p>
          <a:r>
            <a:rPr lang="en-US" dirty="0"/>
            <a:t>Daily reporting</a:t>
          </a:r>
        </a:p>
      </dgm:t>
    </dgm:pt>
    <dgm:pt modelId="{F32FA6D0-0C53-4ECA-BAB1-AB8A517D7ECA}" type="parTrans" cxnId="{CF05639A-5839-4A52-9A67-1C3CB72DD37D}">
      <dgm:prSet/>
      <dgm:spPr/>
      <dgm:t>
        <a:bodyPr/>
        <a:lstStyle/>
        <a:p>
          <a:endParaRPr lang="en-US"/>
        </a:p>
      </dgm:t>
    </dgm:pt>
    <dgm:pt modelId="{252A82A5-254D-456D-A2F6-86EE9D011587}" type="sibTrans" cxnId="{CF05639A-5839-4A52-9A67-1C3CB72DD37D}">
      <dgm:prSet/>
      <dgm:spPr/>
      <dgm:t>
        <a:bodyPr/>
        <a:lstStyle/>
        <a:p>
          <a:endParaRPr lang="en-US"/>
        </a:p>
      </dgm:t>
    </dgm:pt>
    <dgm:pt modelId="{F79C212D-6453-411F-862F-7E28186EA1AD}">
      <dgm:prSet phldrT="[Text]"/>
      <dgm:spPr/>
      <dgm:t>
        <a:bodyPr/>
        <a:lstStyle/>
        <a:p>
          <a:r>
            <a:rPr lang="en-US" dirty="0"/>
            <a:t>Vaccine ships from McKesson to sites</a:t>
          </a:r>
        </a:p>
      </dgm:t>
    </dgm:pt>
    <dgm:pt modelId="{646CE8F8-B9CB-423E-93E7-A767535EA4EE}" type="parTrans" cxnId="{BFD7EDC4-ABB5-4EE9-8C43-CBA7B073B919}">
      <dgm:prSet/>
      <dgm:spPr/>
      <dgm:t>
        <a:bodyPr/>
        <a:lstStyle/>
        <a:p>
          <a:endParaRPr lang="en-US"/>
        </a:p>
      </dgm:t>
    </dgm:pt>
    <dgm:pt modelId="{25A12048-F17F-466D-9065-40A748AC4B56}" type="sibTrans" cxnId="{BFD7EDC4-ABB5-4EE9-8C43-CBA7B073B919}">
      <dgm:prSet/>
      <dgm:spPr/>
      <dgm:t>
        <a:bodyPr/>
        <a:lstStyle/>
        <a:p>
          <a:endParaRPr lang="en-US"/>
        </a:p>
      </dgm:t>
    </dgm:pt>
    <dgm:pt modelId="{1D9D5227-6C00-4148-AB22-39DEE5A343EF}">
      <dgm:prSet phldrT="[Text]"/>
      <dgm:spPr/>
      <dgm:t>
        <a:bodyPr/>
        <a:lstStyle/>
        <a:p>
          <a:r>
            <a:rPr lang="en-US" dirty="0"/>
            <a:t>Ancillary kits</a:t>
          </a:r>
        </a:p>
      </dgm:t>
    </dgm:pt>
    <dgm:pt modelId="{B09D705D-D002-4A4C-BCC5-09C3D7D3E244}" type="parTrans" cxnId="{C3414771-882D-4F46-8893-A4B00D50BE32}">
      <dgm:prSet/>
      <dgm:spPr/>
      <dgm:t>
        <a:bodyPr/>
        <a:lstStyle/>
        <a:p>
          <a:endParaRPr lang="en-US"/>
        </a:p>
      </dgm:t>
    </dgm:pt>
    <dgm:pt modelId="{7EB6FEAC-C247-4321-AB78-5E8A080465ED}" type="sibTrans" cxnId="{C3414771-882D-4F46-8893-A4B00D50BE32}">
      <dgm:prSet/>
      <dgm:spPr/>
      <dgm:t>
        <a:bodyPr/>
        <a:lstStyle/>
        <a:p>
          <a:endParaRPr lang="en-US"/>
        </a:p>
      </dgm:t>
    </dgm:pt>
    <dgm:pt modelId="{16AD72D3-211F-4A35-8A61-B65F6FC2FC40}" type="pres">
      <dgm:prSet presAssocID="{C19A5508-441C-4FEA-8721-F53B64C1003D}" presName="Name0" presStyleCnt="0">
        <dgm:presLayoutVars>
          <dgm:dir/>
          <dgm:animLvl val="lvl"/>
          <dgm:resizeHandles val="exact"/>
        </dgm:presLayoutVars>
      </dgm:prSet>
      <dgm:spPr/>
    </dgm:pt>
    <dgm:pt modelId="{E1DA31D5-DE52-48BB-B0D4-B5E6A80034AA}" type="pres">
      <dgm:prSet presAssocID="{C19A5508-441C-4FEA-8721-F53B64C1003D}" presName="tSp" presStyleCnt="0"/>
      <dgm:spPr/>
    </dgm:pt>
    <dgm:pt modelId="{90C8E283-5CCE-4ED3-9999-6539C65F1E9D}" type="pres">
      <dgm:prSet presAssocID="{C19A5508-441C-4FEA-8721-F53B64C1003D}" presName="bSp" presStyleCnt="0"/>
      <dgm:spPr/>
    </dgm:pt>
    <dgm:pt modelId="{64D181F0-7ADB-4767-B4B9-8E5590A3453B}" type="pres">
      <dgm:prSet presAssocID="{C19A5508-441C-4FEA-8721-F53B64C1003D}" presName="process" presStyleCnt="0"/>
      <dgm:spPr/>
    </dgm:pt>
    <dgm:pt modelId="{673E027D-105B-482E-9CEB-0C3902D50D70}" type="pres">
      <dgm:prSet presAssocID="{551E9C77-05D2-41BD-BE2D-85D057B3C5C3}" presName="composite1" presStyleCnt="0"/>
      <dgm:spPr/>
    </dgm:pt>
    <dgm:pt modelId="{7446B82C-D40C-4510-B817-A68E835F1D16}" type="pres">
      <dgm:prSet presAssocID="{551E9C77-05D2-41BD-BE2D-85D057B3C5C3}" presName="dummyNode1" presStyleLbl="node1" presStyleIdx="0" presStyleCnt="3"/>
      <dgm:spPr/>
    </dgm:pt>
    <dgm:pt modelId="{8A66DDDC-AB62-4B72-BC25-2BEE89F0D938}" type="pres">
      <dgm:prSet presAssocID="{551E9C77-05D2-41BD-BE2D-85D057B3C5C3}" presName="childNode1" presStyleLbl="bgAcc1" presStyleIdx="0" presStyleCnt="3">
        <dgm:presLayoutVars>
          <dgm:bulletEnabled val="1"/>
        </dgm:presLayoutVars>
      </dgm:prSet>
      <dgm:spPr/>
    </dgm:pt>
    <dgm:pt modelId="{F1A9D167-5150-42B3-ACB6-E4B860E2D332}" type="pres">
      <dgm:prSet presAssocID="{551E9C77-05D2-41BD-BE2D-85D057B3C5C3}" presName="childNode1tx" presStyleLbl="bgAcc1" presStyleIdx="0" presStyleCnt="3">
        <dgm:presLayoutVars>
          <dgm:bulletEnabled val="1"/>
        </dgm:presLayoutVars>
      </dgm:prSet>
      <dgm:spPr/>
    </dgm:pt>
    <dgm:pt modelId="{1474ECBD-EB32-473C-9BB3-57737C8F8AD8}" type="pres">
      <dgm:prSet presAssocID="{551E9C77-05D2-41BD-BE2D-85D057B3C5C3}" presName="parentNode1" presStyleLbl="node1" presStyleIdx="0" presStyleCnt="3">
        <dgm:presLayoutVars>
          <dgm:chMax val="1"/>
          <dgm:bulletEnabled val="1"/>
        </dgm:presLayoutVars>
      </dgm:prSet>
      <dgm:spPr/>
    </dgm:pt>
    <dgm:pt modelId="{A3FA810A-F45D-4136-BCE7-D9B189BD261C}" type="pres">
      <dgm:prSet presAssocID="{551E9C77-05D2-41BD-BE2D-85D057B3C5C3}" presName="connSite1" presStyleCnt="0"/>
      <dgm:spPr/>
    </dgm:pt>
    <dgm:pt modelId="{3322719D-10AB-4AB0-9253-AE6298D682BD}" type="pres">
      <dgm:prSet presAssocID="{D7AB72A8-5B2E-431F-B0DF-56034304D8E5}" presName="Name9" presStyleLbl="sibTrans2D1" presStyleIdx="0" presStyleCnt="2"/>
      <dgm:spPr/>
    </dgm:pt>
    <dgm:pt modelId="{27681AE6-FD60-4E67-A1DB-88D0C1E452CF}" type="pres">
      <dgm:prSet presAssocID="{9373D6D1-C0B5-43EB-BDDF-4EB3EBE829B1}" presName="composite2" presStyleCnt="0"/>
      <dgm:spPr/>
    </dgm:pt>
    <dgm:pt modelId="{A112F12F-E966-4DD8-9894-DD109CBCCB31}" type="pres">
      <dgm:prSet presAssocID="{9373D6D1-C0B5-43EB-BDDF-4EB3EBE829B1}" presName="dummyNode2" presStyleLbl="node1" presStyleIdx="0" presStyleCnt="3"/>
      <dgm:spPr/>
    </dgm:pt>
    <dgm:pt modelId="{998CF24F-111F-46C6-A3B3-6C99E72C4CF5}" type="pres">
      <dgm:prSet presAssocID="{9373D6D1-C0B5-43EB-BDDF-4EB3EBE829B1}" presName="childNode2" presStyleLbl="bgAcc1" presStyleIdx="1" presStyleCnt="3" custLinFactNeighborX="-820" custLinFactNeighborY="3779">
        <dgm:presLayoutVars>
          <dgm:bulletEnabled val="1"/>
        </dgm:presLayoutVars>
      </dgm:prSet>
      <dgm:spPr/>
    </dgm:pt>
    <dgm:pt modelId="{C02827F8-0FD3-412F-9978-A2C959ADF30E}" type="pres">
      <dgm:prSet presAssocID="{9373D6D1-C0B5-43EB-BDDF-4EB3EBE829B1}" presName="childNode2tx" presStyleLbl="bgAcc1" presStyleIdx="1" presStyleCnt="3">
        <dgm:presLayoutVars>
          <dgm:bulletEnabled val="1"/>
        </dgm:presLayoutVars>
      </dgm:prSet>
      <dgm:spPr/>
    </dgm:pt>
    <dgm:pt modelId="{F582C3A3-D057-46E0-81FE-905249A6B356}" type="pres">
      <dgm:prSet presAssocID="{9373D6D1-C0B5-43EB-BDDF-4EB3EBE829B1}" presName="parentNode2" presStyleLbl="node1" presStyleIdx="1" presStyleCnt="3">
        <dgm:presLayoutVars>
          <dgm:chMax val="0"/>
          <dgm:bulletEnabled val="1"/>
        </dgm:presLayoutVars>
      </dgm:prSet>
      <dgm:spPr/>
    </dgm:pt>
    <dgm:pt modelId="{BD9D1996-4D77-4116-BBCE-33E4F1C1E95B}" type="pres">
      <dgm:prSet presAssocID="{9373D6D1-C0B5-43EB-BDDF-4EB3EBE829B1}" presName="connSite2" presStyleCnt="0"/>
      <dgm:spPr/>
    </dgm:pt>
    <dgm:pt modelId="{AF0290D6-1776-4814-AFE4-619664ED1DBA}" type="pres">
      <dgm:prSet presAssocID="{ACAAB52B-D4DC-45D3-9CFF-B3EE2C792360}" presName="Name18" presStyleLbl="sibTrans2D1" presStyleIdx="1" presStyleCnt="2"/>
      <dgm:spPr/>
    </dgm:pt>
    <dgm:pt modelId="{89B478DD-405C-44C6-8A8E-991D1525750E}" type="pres">
      <dgm:prSet presAssocID="{BE67AD72-B09D-4655-8B43-4E5232259D0C}" presName="composite1" presStyleCnt="0"/>
      <dgm:spPr/>
    </dgm:pt>
    <dgm:pt modelId="{5566BA12-381A-4A93-AF36-D5B1EF19DAA6}" type="pres">
      <dgm:prSet presAssocID="{BE67AD72-B09D-4655-8B43-4E5232259D0C}" presName="dummyNode1" presStyleLbl="node1" presStyleIdx="1" presStyleCnt="3"/>
      <dgm:spPr/>
    </dgm:pt>
    <dgm:pt modelId="{D032080E-7414-485D-9554-2326FD9CC1B8}" type="pres">
      <dgm:prSet presAssocID="{BE67AD72-B09D-4655-8B43-4E5232259D0C}" presName="childNode1" presStyleLbl="bgAcc1" presStyleIdx="2" presStyleCnt="3">
        <dgm:presLayoutVars>
          <dgm:bulletEnabled val="1"/>
        </dgm:presLayoutVars>
      </dgm:prSet>
      <dgm:spPr/>
    </dgm:pt>
    <dgm:pt modelId="{F4D284A5-1912-4792-AD3C-8451F4388016}" type="pres">
      <dgm:prSet presAssocID="{BE67AD72-B09D-4655-8B43-4E5232259D0C}" presName="childNode1tx" presStyleLbl="bgAcc1" presStyleIdx="2" presStyleCnt="3">
        <dgm:presLayoutVars>
          <dgm:bulletEnabled val="1"/>
        </dgm:presLayoutVars>
      </dgm:prSet>
      <dgm:spPr/>
    </dgm:pt>
    <dgm:pt modelId="{175C4B6C-3784-49FF-A39F-6F808359262A}" type="pres">
      <dgm:prSet presAssocID="{BE67AD72-B09D-4655-8B43-4E5232259D0C}" presName="parentNode1" presStyleLbl="node1" presStyleIdx="2" presStyleCnt="3">
        <dgm:presLayoutVars>
          <dgm:chMax val="1"/>
          <dgm:bulletEnabled val="1"/>
        </dgm:presLayoutVars>
      </dgm:prSet>
      <dgm:spPr/>
    </dgm:pt>
    <dgm:pt modelId="{382A345E-3D36-4CC0-AFA4-C61F8B444467}" type="pres">
      <dgm:prSet presAssocID="{BE67AD72-B09D-4655-8B43-4E5232259D0C}" presName="connSite1" presStyleCnt="0"/>
      <dgm:spPr/>
    </dgm:pt>
  </dgm:ptLst>
  <dgm:cxnLst>
    <dgm:cxn modelId="{16813300-BC90-410D-9ED2-519118AEABF1}" type="presOf" srcId="{C19A5508-441C-4FEA-8721-F53B64C1003D}" destId="{16AD72D3-211F-4A35-8A61-B65F6FC2FC40}" srcOrd="0" destOrd="0" presId="urn:microsoft.com/office/officeart/2005/8/layout/hProcess4"/>
    <dgm:cxn modelId="{DFC50B14-BEF8-4A85-860F-6B0A46B47DAE}" type="presOf" srcId="{F79C212D-6453-411F-862F-7E28186EA1AD}" destId="{8A66DDDC-AB62-4B72-BC25-2BEE89F0D938}" srcOrd="0" destOrd="1" presId="urn:microsoft.com/office/officeart/2005/8/layout/hProcess4"/>
    <dgm:cxn modelId="{A0BF2824-3AB5-464C-B145-DD5F28D2E12A}" type="presOf" srcId="{ACAAB52B-D4DC-45D3-9CFF-B3EE2C792360}" destId="{AF0290D6-1776-4814-AFE4-619664ED1DBA}" srcOrd="0" destOrd="0" presId="urn:microsoft.com/office/officeart/2005/8/layout/hProcess4"/>
    <dgm:cxn modelId="{CB71B92A-42CD-4CB2-9AD4-3E0E9D726485}" srcId="{BE67AD72-B09D-4655-8B43-4E5232259D0C}" destId="{E53D87A2-AD45-45F0-8920-4285823FA93A}" srcOrd="0" destOrd="0" parTransId="{7AEC5746-4612-47F7-9AF2-C9B9BBD86636}" sibTransId="{99C2C5E8-77C6-43DB-95CD-4CA9807469D8}"/>
    <dgm:cxn modelId="{CBD2D55E-5936-41F5-89C7-8B0DF813A5E3}" type="presOf" srcId="{9373D6D1-C0B5-43EB-BDDF-4EB3EBE829B1}" destId="{F582C3A3-D057-46E0-81FE-905249A6B356}" srcOrd="0" destOrd="0" presId="urn:microsoft.com/office/officeart/2005/8/layout/hProcess4"/>
    <dgm:cxn modelId="{02734266-0865-4E2E-A305-4161751AA1B5}" type="presOf" srcId="{F6C0FC5C-5CCB-404F-A7D3-D3119B6F8BEB}" destId="{D032080E-7414-485D-9554-2326FD9CC1B8}" srcOrd="0" destOrd="1" presId="urn:microsoft.com/office/officeart/2005/8/layout/hProcess4"/>
    <dgm:cxn modelId="{BBB58D66-42EE-4A62-B58B-53B00EBFAFEB}" srcId="{C19A5508-441C-4FEA-8721-F53B64C1003D}" destId="{551E9C77-05D2-41BD-BE2D-85D057B3C5C3}" srcOrd="0" destOrd="0" parTransId="{5C2FF449-1B3A-491F-9643-7509DD3C43B6}" sibTransId="{D7AB72A8-5B2E-431F-B0DF-56034304D8E5}"/>
    <dgm:cxn modelId="{B39F0D68-C96C-4D0B-A2FB-1C7821DED15A}" type="presOf" srcId="{F6C0FC5C-5CCB-404F-A7D3-D3119B6F8BEB}" destId="{F4D284A5-1912-4792-AD3C-8451F4388016}" srcOrd="1" destOrd="1" presId="urn:microsoft.com/office/officeart/2005/8/layout/hProcess4"/>
    <dgm:cxn modelId="{8AC0126D-44C2-4A81-8E28-098BD60EDAC1}" type="presOf" srcId="{1D9D5227-6C00-4148-AB22-39DEE5A343EF}" destId="{998CF24F-111F-46C6-A3B3-6C99E72C4CF5}" srcOrd="0" destOrd="1" presId="urn:microsoft.com/office/officeart/2005/8/layout/hProcess4"/>
    <dgm:cxn modelId="{B0F71A4E-EFF4-4561-9032-6E783D6D2AA5}" type="presOf" srcId="{57E80470-D063-47B7-A452-670CB93AF9CD}" destId="{F1A9D167-5150-42B3-ACB6-E4B860E2D332}" srcOrd="1" destOrd="0" presId="urn:microsoft.com/office/officeart/2005/8/layout/hProcess4"/>
    <dgm:cxn modelId="{8D1E5B6E-501A-466E-B3C4-E0FF10A9F041}" type="presOf" srcId="{4EC15EC3-4617-4B1B-865C-D8EBC869F44A}" destId="{C02827F8-0FD3-412F-9978-A2C959ADF30E}" srcOrd="1" destOrd="2" presId="urn:microsoft.com/office/officeart/2005/8/layout/hProcess4"/>
    <dgm:cxn modelId="{29415F4E-11EF-45F5-AA47-0855D268F69C}" type="presOf" srcId="{F79C212D-6453-411F-862F-7E28186EA1AD}" destId="{F1A9D167-5150-42B3-ACB6-E4B860E2D332}" srcOrd="1" destOrd="1" presId="urn:microsoft.com/office/officeart/2005/8/layout/hProcess4"/>
    <dgm:cxn modelId="{F38C974E-499B-4B3C-8991-0B5455E40825}" type="presOf" srcId="{3D244570-C7BD-4AB6-8AC8-921B6AC8F7AB}" destId="{998CF24F-111F-46C6-A3B3-6C99E72C4CF5}" srcOrd="0" destOrd="0" presId="urn:microsoft.com/office/officeart/2005/8/layout/hProcess4"/>
    <dgm:cxn modelId="{C3414771-882D-4F46-8893-A4B00D50BE32}" srcId="{9373D6D1-C0B5-43EB-BDDF-4EB3EBE829B1}" destId="{1D9D5227-6C00-4148-AB22-39DEE5A343EF}" srcOrd="1" destOrd="0" parTransId="{B09D705D-D002-4A4C-BCC5-09C3D7D3E244}" sibTransId="{7EB6FEAC-C247-4321-AB78-5E8A080465ED}"/>
    <dgm:cxn modelId="{71264871-E9B6-4553-9E6D-0E4E0E2BB82A}" srcId="{551E9C77-05D2-41BD-BE2D-85D057B3C5C3}" destId="{57E80470-D063-47B7-A452-670CB93AF9CD}" srcOrd="0" destOrd="0" parTransId="{511C8B4A-15E5-4FD1-8ADC-A8E3FC2B6661}" sibTransId="{78CA79F1-5454-44C2-AC03-D792EBEA9D6E}"/>
    <dgm:cxn modelId="{F6928157-301F-4D6B-A079-010652630B49}" type="presOf" srcId="{57E80470-D063-47B7-A452-670CB93AF9CD}" destId="{8A66DDDC-AB62-4B72-BC25-2BEE89F0D938}" srcOrd="0" destOrd="0" presId="urn:microsoft.com/office/officeart/2005/8/layout/hProcess4"/>
    <dgm:cxn modelId="{6E992F5A-9D44-4818-924D-1AC3BFA3EFC6}" srcId="{C19A5508-441C-4FEA-8721-F53B64C1003D}" destId="{9373D6D1-C0B5-43EB-BDDF-4EB3EBE829B1}" srcOrd="1" destOrd="0" parTransId="{C903D492-3561-466C-BA79-DB8533850189}" sibTransId="{ACAAB52B-D4DC-45D3-9CFF-B3EE2C792360}"/>
    <dgm:cxn modelId="{C1F8478D-BD9D-4D3A-A457-CE2E9C88CDBA}" type="presOf" srcId="{1D9D5227-6C00-4148-AB22-39DEE5A343EF}" destId="{C02827F8-0FD3-412F-9978-A2C959ADF30E}" srcOrd="1" destOrd="1" presId="urn:microsoft.com/office/officeart/2005/8/layout/hProcess4"/>
    <dgm:cxn modelId="{A26A2490-7973-45DE-AAA5-9F57B44CA11B}" type="presOf" srcId="{3D244570-C7BD-4AB6-8AC8-921B6AC8F7AB}" destId="{C02827F8-0FD3-412F-9978-A2C959ADF30E}" srcOrd="1" destOrd="0" presId="urn:microsoft.com/office/officeart/2005/8/layout/hProcess4"/>
    <dgm:cxn modelId="{C5F2E798-076B-4C06-8C32-6FED8B9D0EE7}" srcId="{9373D6D1-C0B5-43EB-BDDF-4EB3EBE829B1}" destId="{3D244570-C7BD-4AB6-8AC8-921B6AC8F7AB}" srcOrd="0" destOrd="0" parTransId="{06F9EBB4-671E-4682-8CA5-7A9984EBD67C}" sibTransId="{B392BE71-3BCB-4E26-9EC6-CC3A8B980F70}"/>
    <dgm:cxn modelId="{CF05639A-5839-4A52-9A67-1C3CB72DD37D}" srcId="{BE67AD72-B09D-4655-8B43-4E5232259D0C}" destId="{F6C0FC5C-5CCB-404F-A7D3-D3119B6F8BEB}" srcOrd="1" destOrd="0" parTransId="{F32FA6D0-0C53-4ECA-BAB1-AB8A517D7ECA}" sibTransId="{252A82A5-254D-456D-A2F6-86EE9D011587}"/>
    <dgm:cxn modelId="{F9D755A4-52E8-4E66-819D-F1616F093F17}" type="presOf" srcId="{E53D87A2-AD45-45F0-8920-4285823FA93A}" destId="{D032080E-7414-485D-9554-2326FD9CC1B8}" srcOrd="0" destOrd="0" presId="urn:microsoft.com/office/officeart/2005/8/layout/hProcess4"/>
    <dgm:cxn modelId="{D29554B3-0D58-4E83-A162-D5830AFDF190}" type="presOf" srcId="{D7AB72A8-5B2E-431F-B0DF-56034304D8E5}" destId="{3322719D-10AB-4AB0-9253-AE6298D682BD}" srcOrd="0" destOrd="0" presId="urn:microsoft.com/office/officeart/2005/8/layout/hProcess4"/>
    <dgm:cxn modelId="{C66741BC-15B0-4092-937B-8156667A91F1}" type="presOf" srcId="{4EC15EC3-4617-4B1B-865C-D8EBC869F44A}" destId="{998CF24F-111F-46C6-A3B3-6C99E72C4CF5}" srcOrd="0" destOrd="2" presId="urn:microsoft.com/office/officeart/2005/8/layout/hProcess4"/>
    <dgm:cxn modelId="{A09A9BBD-898E-4B40-A9F9-D2A01961F34F}" type="presOf" srcId="{E53D87A2-AD45-45F0-8920-4285823FA93A}" destId="{F4D284A5-1912-4792-AD3C-8451F4388016}" srcOrd="1" destOrd="0" presId="urn:microsoft.com/office/officeart/2005/8/layout/hProcess4"/>
    <dgm:cxn modelId="{BFD7EDC4-ABB5-4EE9-8C43-CBA7B073B919}" srcId="{551E9C77-05D2-41BD-BE2D-85D057B3C5C3}" destId="{F79C212D-6453-411F-862F-7E28186EA1AD}" srcOrd="1" destOrd="0" parTransId="{646CE8F8-B9CB-423E-93E7-A767535EA4EE}" sibTransId="{25A12048-F17F-466D-9065-40A748AC4B56}"/>
    <dgm:cxn modelId="{110037C8-9FA2-4E76-8473-95E30BDF2F30}" type="presOf" srcId="{551E9C77-05D2-41BD-BE2D-85D057B3C5C3}" destId="{1474ECBD-EB32-473C-9BB3-57737C8F8AD8}" srcOrd="0" destOrd="0" presId="urn:microsoft.com/office/officeart/2005/8/layout/hProcess4"/>
    <dgm:cxn modelId="{94E941D9-B55E-4224-82C2-22FD387F49D2}" srcId="{C19A5508-441C-4FEA-8721-F53B64C1003D}" destId="{BE67AD72-B09D-4655-8B43-4E5232259D0C}" srcOrd="2" destOrd="0" parTransId="{113539C3-5639-4F19-9163-3E3449CD8471}" sibTransId="{66FBB344-D59B-4242-B038-9902C76C19B0}"/>
    <dgm:cxn modelId="{1C84D1EA-8BB1-411A-96BF-442E61450330}" srcId="{9373D6D1-C0B5-43EB-BDDF-4EB3EBE829B1}" destId="{4EC15EC3-4617-4B1B-865C-D8EBC869F44A}" srcOrd="2" destOrd="0" parTransId="{7CFC7BC7-4624-4DB5-8B9B-AD905301E70D}" sibTransId="{D259DB43-AE4D-45F0-A573-E8B618033C5A}"/>
    <dgm:cxn modelId="{BE2ECAFA-145E-42E5-A454-1E775E318DF2}" type="presOf" srcId="{BE67AD72-B09D-4655-8B43-4E5232259D0C}" destId="{175C4B6C-3784-49FF-A39F-6F808359262A}" srcOrd="0" destOrd="0" presId="urn:microsoft.com/office/officeart/2005/8/layout/hProcess4"/>
    <dgm:cxn modelId="{AF735D0C-C2EB-4ECC-ADD0-D75850C6C2DA}" type="presParOf" srcId="{16AD72D3-211F-4A35-8A61-B65F6FC2FC40}" destId="{E1DA31D5-DE52-48BB-B0D4-B5E6A80034AA}" srcOrd="0" destOrd="0" presId="urn:microsoft.com/office/officeart/2005/8/layout/hProcess4"/>
    <dgm:cxn modelId="{CDDD7BA8-083E-4CFC-AA64-C3734E35DFCA}" type="presParOf" srcId="{16AD72D3-211F-4A35-8A61-B65F6FC2FC40}" destId="{90C8E283-5CCE-4ED3-9999-6539C65F1E9D}" srcOrd="1" destOrd="0" presId="urn:microsoft.com/office/officeart/2005/8/layout/hProcess4"/>
    <dgm:cxn modelId="{0264A3BD-D7A0-433D-A992-6EF5F4674ED3}" type="presParOf" srcId="{16AD72D3-211F-4A35-8A61-B65F6FC2FC40}" destId="{64D181F0-7ADB-4767-B4B9-8E5590A3453B}" srcOrd="2" destOrd="0" presId="urn:microsoft.com/office/officeart/2005/8/layout/hProcess4"/>
    <dgm:cxn modelId="{9856CF37-27C3-432C-AA4E-6F40962CE936}" type="presParOf" srcId="{64D181F0-7ADB-4767-B4B9-8E5590A3453B}" destId="{673E027D-105B-482E-9CEB-0C3902D50D70}" srcOrd="0" destOrd="0" presId="urn:microsoft.com/office/officeart/2005/8/layout/hProcess4"/>
    <dgm:cxn modelId="{DC926396-249D-418C-AEE4-E4ED5A6C6718}" type="presParOf" srcId="{673E027D-105B-482E-9CEB-0C3902D50D70}" destId="{7446B82C-D40C-4510-B817-A68E835F1D16}" srcOrd="0" destOrd="0" presId="urn:microsoft.com/office/officeart/2005/8/layout/hProcess4"/>
    <dgm:cxn modelId="{FE64F725-045B-4DC3-A9EB-6217D5F5FC71}" type="presParOf" srcId="{673E027D-105B-482E-9CEB-0C3902D50D70}" destId="{8A66DDDC-AB62-4B72-BC25-2BEE89F0D938}" srcOrd="1" destOrd="0" presId="urn:microsoft.com/office/officeart/2005/8/layout/hProcess4"/>
    <dgm:cxn modelId="{AA3269D9-37AA-4A66-ABA3-4055712D67F8}" type="presParOf" srcId="{673E027D-105B-482E-9CEB-0C3902D50D70}" destId="{F1A9D167-5150-42B3-ACB6-E4B860E2D332}" srcOrd="2" destOrd="0" presId="urn:microsoft.com/office/officeart/2005/8/layout/hProcess4"/>
    <dgm:cxn modelId="{950806E8-DC78-4A23-BCBC-2F2F07CDD7E0}" type="presParOf" srcId="{673E027D-105B-482E-9CEB-0C3902D50D70}" destId="{1474ECBD-EB32-473C-9BB3-57737C8F8AD8}" srcOrd="3" destOrd="0" presId="urn:microsoft.com/office/officeart/2005/8/layout/hProcess4"/>
    <dgm:cxn modelId="{6AAD4580-0531-40C2-B8A1-B01EE863BB9C}" type="presParOf" srcId="{673E027D-105B-482E-9CEB-0C3902D50D70}" destId="{A3FA810A-F45D-4136-BCE7-D9B189BD261C}" srcOrd="4" destOrd="0" presId="urn:microsoft.com/office/officeart/2005/8/layout/hProcess4"/>
    <dgm:cxn modelId="{B60F6392-BC0D-4CEB-858C-940BDEDD0A90}" type="presParOf" srcId="{64D181F0-7ADB-4767-B4B9-8E5590A3453B}" destId="{3322719D-10AB-4AB0-9253-AE6298D682BD}" srcOrd="1" destOrd="0" presId="urn:microsoft.com/office/officeart/2005/8/layout/hProcess4"/>
    <dgm:cxn modelId="{0FAF77C6-37E8-460F-A7C8-085AB3E91793}" type="presParOf" srcId="{64D181F0-7ADB-4767-B4B9-8E5590A3453B}" destId="{27681AE6-FD60-4E67-A1DB-88D0C1E452CF}" srcOrd="2" destOrd="0" presId="urn:microsoft.com/office/officeart/2005/8/layout/hProcess4"/>
    <dgm:cxn modelId="{C180E9A8-8695-4FB6-9292-02B24A77CCF9}" type="presParOf" srcId="{27681AE6-FD60-4E67-A1DB-88D0C1E452CF}" destId="{A112F12F-E966-4DD8-9894-DD109CBCCB31}" srcOrd="0" destOrd="0" presId="urn:microsoft.com/office/officeart/2005/8/layout/hProcess4"/>
    <dgm:cxn modelId="{532F9DD5-2724-42D6-8DEE-F5FA6B450818}" type="presParOf" srcId="{27681AE6-FD60-4E67-A1DB-88D0C1E452CF}" destId="{998CF24F-111F-46C6-A3B3-6C99E72C4CF5}" srcOrd="1" destOrd="0" presId="urn:microsoft.com/office/officeart/2005/8/layout/hProcess4"/>
    <dgm:cxn modelId="{E61DAE3D-52C4-42DA-90CC-DACC6E202B1F}" type="presParOf" srcId="{27681AE6-FD60-4E67-A1DB-88D0C1E452CF}" destId="{C02827F8-0FD3-412F-9978-A2C959ADF30E}" srcOrd="2" destOrd="0" presId="urn:microsoft.com/office/officeart/2005/8/layout/hProcess4"/>
    <dgm:cxn modelId="{CCF75859-94B5-4563-AD24-8EA3B2E538D8}" type="presParOf" srcId="{27681AE6-FD60-4E67-A1DB-88D0C1E452CF}" destId="{F582C3A3-D057-46E0-81FE-905249A6B356}" srcOrd="3" destOrd="0" presId="urn:microsoft.com/office/officeart/2005/8/layout/hProcess4"/>
    <dgm:cxn modelId="{AF18B41E-493B-4833-91FB-CCFDEE100E3D}" type="presParOf" srcId="{27681AE6-FD60-4E67-A1DB-88D0C1E452CF}" destId="{BD9D1996-4D77-4116-BBCE-33E4F1C1E95B}" srcOrd="4" destOrd="0" presId="urn:microsoft.com/office/officeart/2005/8/layout/hProcess4"/>
    <dgm:cxn modelId="{CD2BB1CC-0C63-4D2F-9903-D0A244261FF3}" type="presParOf" srcId="{64D181F0-7ADB-4767-B4B9-8E5590A3453B}" destId="{AF0290D6-1776-4814-AFE4-619664ED1DBA}" srcOrd="3" destOrd="0" presId="urn:microsoft.com/office/officeart/2005/8/layout/hProcess4"/>
    <dgm:cxn modelId="{22D50CD8-F333-4A7A-851C-B560F7165469}" type="presParOf" srcId="{64D181F0-7ADB-4767-B4B9-8E5590A3453B}" destId="{89B478DD-405C-44C6-8A8E-991D1525750E}" srcOrd="4" destOrd="0" presId="urn:microsoft.com/office/officeart/2005/8/layout/hProcess4"/>
    <dgm:cxn modelId="{C04DFEDE-BFF8-4367-BC17-A7A178EFEDE2}" type="presParOf" srcId="{89B478DD-405C-44C6-8A8E-991D1525750E}" destId="{5566BA12-381A-4A93-AF36-D5B1EF19DAA6}" srcOrd="0" destOrd="0" presId="urn:microsoft.com/office/officeart/2005/8/layout/hProcess4"/>
    <dgm:cxn modelId="{C4610836-09E5-481F-AD01-2F4FD5BA1F91}" type="presParOf" srcId="{89B478DD-405C-44C6-8A8E-991D1525750E}" destId="{D032080E-7414-485D-9554-2326FD9CC1B8}" srcOrd="1" destOrd="0" presId="urn:microsoft.com/office/officeart/2005/8/layout/hProcess4"/>
    <dgm:cxn modelId="{8F436C57-7E4C-4BD8-BC1B-3788F1284366}" type="presParOf" srcId="{89B478DD-405C-44C6-8A8E-991D1525750E}" destId="{F4D284A5-1912-4792-AD3C-8451F4388016}" srcOrd="2" destOrd="0" presId="urn:microsoft.com/office/officeart/2005/8/layout/hProcess4"/>
    <dgm:cxn modelId="{7A712152-A503-46DD-A3AD-C9E1A11D04C8}" type="presParOf" srcId="{89B478DD-405C-44C6-8A8E-991D1525750E}" destId="{175C4B6C-3784-49FF-A39F-6F808359262A}" srcOrd="3" destOrd="0" presId="urn:microsoft.com/office/officeart/2005/8/layout/hProcess4"/>
    <dgm:cxn modelId="{FD62F385-AB8B-418C-ACB2-E21CEACAF127}" type="presParOf" srcId="{89B478DD-405C-44C6-8A8E-991D1525750E}" destId="{382A345E-3D36-4CC0-AFA4-C61F8B44446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9A5508-441C-4FEA-8721-F53B64C1003D}" type="doc">
      <dgm:prSet loTypeId="urn:microsoft.com/office/officeart/2005/8/layout/hProcess4" loCatId="process" qsTypeId="urn:microsoft.com/office/officeart/2005/8/quickstyle/simple1" qsCatId="simple" csTypeId="urn:microsoft.com/office/officeart/2005/8/colors/accent3_1" csCatId="accent3" phldr="1"/>
      <dgm:spPr/>
      <dgm:t>
        <a:bodyPr/>
        <a:lstStyle/>
        <a:p>
          <a:endParaRPr lang="en-US"/>
        </a:p>
      </dgm:t>
    </dgm:pt>
    <dgm:pt modelId="{551E9C77-05D2-41BD-BE2D-85D057B3C5C3}">
      <dgm:prSet phldrT="[Text]"/>
      <dgm:spPr/>
      <dgm:t>
        <a:bodyPr/>
        <a:lstStyle/>
        <a:p>
          <a:r>
            <a:rPr lang="en-US" dirty="0"/>
            <a:t>Day 26</a:t>
          </a:r>
        </a:p>
      </dgm:t>
    </dgm:pt>
    <dgm:pt modelId="{5C2FF449-1B3A-491F-9643-7509DD3C43B6}" type="parTrans" cxnId="{BBB58D66-42EE-4A62-B58B-53B00EBFAFEB}">
      <dgm:prSet/>
      <dgm:spPr/>
      <dgm:t>
        <a:bodyPr/>
        <a:lstStyle/>
        <a:p>
          <a:endParaRPr lang="en-US"/>
        </a:p>
      </dgm:t>
    </dgm:pt>
    <dgm:pt modelId="{D7AB72A8-5B2E-431F-B0DF-56034304D8E5}" type="sibTrans" cxnId="{BBB58D66-42EE-4A62-B58B-53B00EBFAFEB}">
      <dgm:prSet/>
      <dgm:spPr/>
      <dgm:t>
        <a:bodyPr/>
        <a:lstStyle/>
        <a:p>
          <a:endParaRPr lang="en-US"/>
        </a:p>
      </dgm:t>
    </dgm:pt>
    <dgm:pt modelId="{57E80470-D063-47B7-A452-670CB93AF9CD}">
      <dgm:prSet phldrT="[Text]"/>
      <dgm:spPr/>
      <dgm:t>
        <a:bodyPr/>
        <a:lstStyle/>
        <a:p>
          <a:r>
            <a:rPr lang="en-US" dirty="0"/>
            <a:t>State orders second dose</a:t>
          </a:r>
        </a:p>
      </dgm:t>
    </dgm:pt>
    <dgm:pt modelId="{511C8B4A-15E5-4FD1-8ADC-A8E3FC2B6661}" type="parTrans" cxnId="{71264871-E9B6-4553-9E6D-0E4E0E2BB82A}">
      <dgm:prSet/>
      <dgm:spPr/>
      <dgm:t>
        <a:bodyPr/>
        <a:lstStyle/>
        <a:p>
          <a:endParaRPr lang="en-US"/>
        </a:p>
      </dgm:t>
    </dgm:pt>
    <dgm:pt modelId="{78CA79F1-5454-44C2-AC03-D792EBEA9D6E}" type="sibTrans" cxnId="{71264871-E9B6-4553-9E6D-0E4E0E2BB82A}">
      <dgm:prSet/>
      <dgm:spPr/>
      <dgm:t>
        <a:bodyPr/>
        <a:lstStyle/>
        <a:p>
          <a:endParaRPr lang="en-US"/>
        </a:p>
      </dgm:t>
    </dgm:pt>
    <dgm:pt modelId="{9373D6D1-C0B5-43EB-BDDF-4EB3EBE829B1}">
      <dgm:prSet phldrT="[Text]"/>
      <dgm:spPr/>
      <dgm:t>
        <a:bodyPr/>
        <a:lstStyle/>
        <a:p>
          <a:r>
            <a:rPr lang="en-US" dirty="0"/>
            <a:t>Day 27</a:t>
          </a:r>
        </a:p>
      </dgm:t>
    </dgm:pt>
    <dgm:pt modelId="{C903D492-3561-466C-BA79-DB8533850189}" type="parTrans" cxnId="{6E992F5A-9D44-4818-924D-1AC3BFA3EFC6}">
      <dgm:prSet/>
      <dgm:spPr/>
      <dgm:t>
        <a:bodyPr/>
        <a:lstStyle/>
        <a:p>
          <a:endParaRPr lang="en-US"/>
        </a:p>
      </dgm:t>
    </dgm:pt>
    <dgm:pt modelId="{ACAAB52B-D4DC-45D3-9CFF-B3EE2C792360}" type="sibTrans" cxnId="{6E992F5A-9D44-4818-924D-1AC3BFA3EFC6}">
      <dgm:prSet/>
      <dgm:spPr/>
      <dgm:t>
        <a:bodyPr/>
        <a:lstStyle/>
        <a:p>
          <a:endParaRPr lang="en-US"/>
        </a:p>
      </dgm:t>
    </dgm:pt>
    <dgm:pt modelId="{3D244570-C7BD-4AB6-8AC8-921B6AC8F7AB}">
      <dgm:prSet phldrT="[Text]"/>
      <dgm:spPr/>
      <dgm:t>
        <a:bodyPr/>
        <a:lstStyle/>
        <a:p>
          <a:r>
            <a:rPr lang="en-US" dirty="0"/>
            <a:t>Vaccine received</a:t>
          </a:r>
        </a:p>
      </dgm:t>
    </dgm:pt>
    <dgm:pt modelId="{06F9EBB4-671E-4682-8CA5-7A9984EBD67C}" type="parTrans" cxnId="{C5F2E798-076B-4C06-8C32-6FED8B9D0EE7}">
      <dgm:prSet/>
      <dgm:spPr/>
      <dgm:t>
        <a:bodyPr/>
        <a:lstStyle/>
        <a:p>
          <a:endParaRPr lang="en-US"/>
        </a:p>
      </dgm:t>
    </dgm:pt>
    <dgm:pt modelId="{B392BE71-3BCB-4E26-9EC6-CC3A8B980F70}" type="sibTrans" cxnId="{C5F2E798-076B-4C06-8C32-6FED8B9D0EE7}">
      <dgm:prSet/>
      <dgm:spPr/>
      <dgm:t>
        <a:bodyPr/>
        <a:lstStyle/>
        <a:p>
          <a:endParaRPr lang="en-US"/>
        </a:p>
      </dgm:t>
    </dgm:pt>
    <dgm:pt modelId="{BE67AD72-B09D-4655-8B43-4E5232259D0C}">
      <dgm:prSet/>
      <dgm:spPr/>
      <dgm:t>
        <a:bodyPr/>
        <a:lstStyle/>
        <a:p>
          <a:r>
            <a:rPr lang="en-US" dirty="0"/>
            <a:t>Days 28-56</a:t>
          </a:r>
        </a:p>
      </dgm:t>
    </dgm:pt>
    <dgm:pt modelId="{113539C3-5639-4F19-9163-3E3449CD8471}" type="parTrans" cxnId="{94E941D9-B55E-4224-82C2-22FD387F49D2}">
      <dgm:prSet/>
      <dgm:spPr/>
      <dgm:t>
        <a:bodyPr/>
        <a:lstStyle/>
        <a:p>
          <a:endParaRPr lang="en-US"/>
        </a:p>
      </dgm:t>
    </dgm:pt>
    <dgm:pt modelId="{66FBB344-D59B-4242-B038-9902C76C19B0}" type="sibTrans" cxnId="{94E941D9-B55E-4224-82C2-22FD387F49D2}">
      <dgm:prSet/>
      <dgm:spPr/>
      <dgm:t>
        <a:bodyPr/>
        <a:lstStyle/>
        <a:p>
          <a:endParaRPr lang="en-US"/>
        </a:p>
      </dgm:t>
    </dgm:pt>
    <dgm:pt modelId="{4EC15EC3-4617-4B1B-865C-D8EBC869F44A}">
      <dgm:prSet phldrT="[Text]"/>
      <dgm:spPr/>
      <dgm:t>
        <a:bodyPr/>
        <a:lstStyle/>
        <a:p>
          <a:r>
            <a:rPr lang="en-US" dirty="0"/>
            <a:t>Order accepted</a:t>
          </a:r>
        </a:p>
      </dgm:t>
    </dgm:pt>
    <dgm:pt modelId="{7CFC7BC7-4624-4DB5-8B9B-AD905301E70D}" type="parTrans" cxnId="{1C84D1EA-8BB1-411A-96BF-442E61450330}">
      <dgm:prSet/>
      <dgm:spPr/>
      <dgm:t>
        <a:bodyPr/>
        <a:lstStyle/>
        <a:p>
          <a:endParaRPr lang="en-US"/>
        </a:p>
      </dgm:t>
    </dgm:pt>
    <dgm:pt modelId="{D259DB43-AE4D-45F0-A573-E8B618033C5A}" type="sibTrans" cxnId="{1C84D1EA-8BB1-411A-96BF-442E61450330}">
      <dgm:prSet/>
      <dgm:spPr/>
      <dgm:t>
        <a:bodyPr/>
        <a:lstStyle/>
        <a:p>
          <a:endParaRPr lang="en-US"/>
        </a:p>
      </dgm:t>
    </dgm:pt>
    <dgm:pt modelId="{E53D87A2-AD45-45F0-8920-4285823FA93A}">
      <dgm:prSet/>
      <dgm:spPr/>
      <dgm:t>
        <a:bodyPr/>
        <a:lstStyle/>
        <a:p>
          <a:r>
            <a:rPr lang="en-US" dirty="0"/>
            <a:t>Second dose to 1a</a:t>
          </a:r>
        </a:p>
      </dgm:t>
    </dgm:pt>
    <dgm:pt modelId="{7AEC5746-4612-47F7-9AF2-C9B9BBD86636}" type="parTrans" cxnId="{CB71B92A-42CD-4CB2-9AD4-3E0E9D726485}">
      <dgm:prSet/>
      <dgm:spPr/>
      <dgm:t>
        <a:bodyPr/>
        <a:lstStyle/>
        <a:p>
          <a:endParaRPr lang="en-US"/>
        </a:p>
      </dgm:t>
    </dgm:pt>
    <dgm:pt modelId="{99C2C5E8-77C6-43DB-95CD-4CA9807469D8}" type="sibTrans" cxnId="{CB71B92A-42CD-4CB2-9AD4-3E0E9D726485}">
      <dgm:prSet/>
      <dgm:spPr/>
      <dgm:t>
        <a:bodyPr/>
        <a:lstStyle/>
        <a:p>
          <a:endParaRPr lang="en-US"/>
        </a:p>
      </dgm:t>
    </dgm:pt>
    <dgm:pt modelId="{C6410E58-662B-487E-BD15-A87764444456}">
      <dgm:prSet/>
      <dgm:spPr/>
      <dgm:t>
        <a:bodyPr/>
        <a:lstStyle/>
        <a:p>
          <a:r>
            <a:rPr lang="en-US" dirty="0"/>
            <a:t>Daily reporting</a:t>
          </a:r>
        </a:p>
      </dgm:t>
    </dgm:pt>
    <dgm:pt modelId="{A00A4883-9C8B-427B-8757-1A26DD9EC9B3}" type="parTrans" cxnId="{61D29986-89A2-4FCD-BBCC-D0A38E72B3C2}">
      <dgm:prSet/>
      <dgm:spPr/>
      <dgm:t>
        <a:bodyPr/>
        <a:lstStyle/>
        <a:p>
          <a:endParaRPr lang="en-US"/>
        </a:p>
      </dgm:t>
    </dgm:pt>
    <dgm:pt modelId="{989EB98D-C97A-475C-A1BE-6EBC9BE31AB7}" type="sibTrans" cxnId="{61D29986-89A2-4FCD-BBCC-D0A38E72B3C2}">
      <dgm:prSet/>
      <dgm:spPr/>
      <dgm:t>
        <a:bodyPr/>
        <a:lstStyle/>
        <a:p>
          <a:endParaRPr lang="en-US"/>
        </a:p>
      </dgm:t>
    </dgm:pt>
    <dgm:pt modelId="{83E3155A-D799-4343-8542-5D80A14CD3BA}">
      <dgm:prSet phldrT="[Text]"/>
      <dgm:spPr/>
      <dgm:t>
        <a:bodyPr/>
        <a:lstStyle/>
        <a:p>
          <a:r>
            <a:rPr lang="en-US" dirty="0"/>
            <a:t>Vaccine from McKesson to sites</a:t>
          </a:r>
        </a:p>
      </dgm:t>
    </dgm:pt>
    <dgm:pt modelId="{649DF343-E164-4086-9CA2-4C9364E45A08}" type="parTrans" cxnId="{84ABC254-EB47-48C2-AB45-79DD73D6A0C5}">
      <dgm:prSet/>
      <dgm:spPr/>
      <dgm:t>
        <a:bodyPr/>
        <a:lstStyle/>
        <a:p>
          <a:endParaRPr lang="en-US"/>
        </a:p>
      </dgm:t>
    </dgm:pt>
    <dgm:pt modelId="{1775A2D2-AE84-4FE0-9387-8B1D74D22791}" type="sibTrans" cxnId="{84ABC254-EB47-48C2-AB45-79DD73D6A0C5}">
      <dgm:prSet/>
      <dgm:spPr/>
      <dgm:t>
        <a:bodyPr/>
        <a:lstStyle/>
        <a:p>
          <a:endParaRPr lang="en-US"/>
        </a:p>
      </dgm:t>
    </dgm:pt>
    <dgm:pt modelId="{325C8283-BE56-453C-8DD4-915050B8300A}">
      <dgm:prSet phldrT="[Text]"/>
      <dgm:spPr/>
      <dgm:t>
        <a:bodyPr/>
        <a:lstStyle/>
        <a:p>
          <a:r>
            <a:rPr lang="en-US" dirty="0"/>
            <a:t>Ancillary kits</a:t>
          </a:r>
        </a:p>
      </dgm:t>
    </dgm:pt>
    <dgm:pt modelId="{D7C50BF5-1B39-4960-A298-3C65DAA9E307}" type="parTrans" cxnId="{2F76C879-8C97-417D-B6D3-8BBFFF4A44FC}">
      <dgm:prSet/>
      <dgm:spPr/>
      <dgm:t>
        <a:bodyPr/>
        <a:lstStyle/>
        <a:p>
          <a:endParaRPr lang="en-US"/>
        </a:p>
      </dgm:t>
    </dgm:pt>
    <dgm:pt modelId="{76E83749-133F-44EF-B512-00E671F4EB4E}" type="sibTrans" cxnId="{2F76C879-8C97-417D-B6D3-8BBFFF4A44FC}">
      <dgm:prSet/>
      <dgm:spPr/>
      <dgm:t>
        <a:bodyPr/>
        <a:lstStyle/>
        <a:p>
          <a:endParaRPr lang="en-US"/>
        </a:p>
      </dgm:t>
    </dgm:pt>
    <dgm:pt modelId="{16AD72D3-211F-4A35-8A61-B65F6FC2FC40}" type="pres">
      <dgm:prSet presAssocID="{C19A5508-441C-4FEA-8721-F53B64C1003D}" presName="Name0" presStyleCnt="0">
        <dgm:presLayoutVars>
          <dgm:dir/>
          <dgm:animLvl val="lvl"/>
          <dgm:resizeHandles val="exact"/>
        </dgm:presLayoutVars>
      </dgm:prSet>
      <dgm:spPr/>
    </dgm:pt>
    <dgm:pt modelId="{E1DA31D5-DE52-48BB-B0D4-B5E6A80034AA}" type="pres">
      <dgm:prSet presAssocID="{C19A5508-441C-4FEA-8721-F53B64C1003D}" presName="tSp" presStyleCnt="0"/>
      <dgm:spPr/>
    </dgm:pt>
    <dgm:pt modelId="{90C8E283-5CCE-4ED3-9999-6539C65F1E9D}" type="pres">
      <dgm:prSet presAssocID="{C19A5508-441C-4FEA-8721-F53B64C1003D}" presName="bSp" presStyleCnt="0"/>
      <dgm:spPr/>
    </dgm:pt>
    <dgm:pt modelId="{64D181F0-7ADB-4767-B4B9-8E5590A3453B}" type="pres">
      <dgm:prSet presAssocID="{C19A5508-441C-4FEA-8721-F53B64C1003D}" presName="process" presStyleCnt="0"/>
      <dgm:spPr/>
    </dgm:pt>
    <dgm:pt modelId="{FCD132CC-2FD4-4661-ABE4-660A75561391}" type="pres">
      <dgm:prSet presAssocID="{551E9C77-05D2-41BD-BE2D-85D057B3C5C3}" presName="composite1" presStyleCnt="0"/>
      <dgm:spPr/>
    </dgm:pt>
    <dgm:pt modelId="{E79884FD-6F14-46E0-B099-958CEFB4F30E}" type="pres">
      <dgm:prSet presAssocID="{551E9C77-05D2-41BD-BE2D-85D057B3C5C3}" presName="dummyNode1" presStyleLbl="node1" presStyleIdx="0" presStyleCnt="3"/>
      <dgm:spPr/>
    </dgm:pt>
    <dgm:pt modelId="{6AB28E94-4B60-4561-9E6D-FE2BDF33BBAF}" type="pres">
      <dgm:prSet presAssocID="{551E9C77-05D2-41BD-BE2D-85D057B3C5C3}" presName="childNode1" presStyleLbl="bgAcc1" presStyleIdx="0" presStyleCnt="3">
        <dgm:presLayoutVars>
          <dgm:bulletEnabled val="1"/>
        </dgm:presLayoutVars>
      </dgm:prSet>
      <dgm:spPr/>
    </dgm:pt>
    <dgm:pt modelId="{F9EBD847-CBA6-411D-8D82-845FA24AFC17}" type="pres">
      <dgm:prSet presAssocID="{551E9C77-05D2-41BD-BE2D-85D057B3C5C3}" presName="childNode1tx" presStyleLbl="bgAcc1" presStyleIdx="0" presStyleCnt="3">
        <dgm:presLayoutVars>
          <dgm:bulletEnabled val="1"/>
        </dgm:presLayoutVars>
      </dgm:prSet>
      <dgm:spPr/>
    </dgm:pt>
    <dgm:pt modelId="{FA2309A0-CC1A-40BB-BA4F-29CF6767B2D4}" type="pres">
      <dgm:prSet presAssocID="{551E9C77-05D2-41BD-BE2D-85D057B3C5C3}" presName="parentNode1" presStyleLbl="node1" presStyleIdx="0" presStyleCnt="3">
        <dgm:presLayoutVars>
          <dgm:chMax val="1"/>
          <dgm:bulletEnabled val="1"/>
        </dgm:presLayoutVars>
      </dgm:prSet>
      <dgm:spPr/>
    </dgm:pt>
    <dgm:pt modelId="{D950EFC4-541A-4C6A-B6C7-4A61E5A52DBC}" type="pres">
      <dgm:prSet presAssocID="{551E9C77-05D2-41BD-BE2D-85D057B3C5C3}" presName="connSite1" presStyleCnt="0"/>
      <dgm:spPr/>
    </dgm:pt>
    <dgm:pt modelId="{1D412E62-AEFE-41D9-9999-78A4ED0F4678}" type="pres">
      <dgm:prSet presAssocID="{D7AB72A8-5B2E-431F-B0DF-56034304D8E5}" presName="Name9" presStyleLbl="sibTrans2D1" presStyleIdx="0" presStyleCnt="2"/>
      <dgm:spPr/>
    </dgm:pt>
    <dgm:pt modelId="{0280489D-9B4E-42D1-B414-B89F1D4987FF}" type="pres">
      <dgm:prSet presAssocID="{9373D6D1-C0B5-43EB-BDDF-4EB3EBE829B1}" presName="composite2" presStyleCnt="0"/>
      <dgm:spPr/>
    </dgm:pt>
    <dgm:pt modelId="{AAC3ED88-010C-452D-AC0F-DF5A4FA5A501}" type="pres">
      <dgm:prSet presAssocID="{9373D6D1-C0B5-43EB-BDDF-4EB3EBE829B1}" presName="dummyNode2" presStyleLbl="node1" presStyleIdx="0" presStyleCnt="3"/>
      <dgm:spPr/>
    </dgm:pt>
    <dgm:pt modelId="{D56572A8-A9F8-4980-B261-B16A22EFF48C}" type="pres">
      <dgm:prSet presAssocID="{9373D6D1-C0B5-43EB-BDDF-4EB3EBE829B1}" presName="childNode2" presStyleLbl="bgAcc1" presStyleIdx="1" presStyleCnt="3">
        <dgm:presLayoutVars>
          <dgm:bulletEnabled val="1"/>
        </dgm:presLayoutVars>
      </dgm:prSet>
      <dgm:spPr/>
    </dgm:pt>
    <dgm:pt modelId="{0A2BD390-E071-4EC8-B403-4C2952789AEB}" type="pres">
      <dgm:prSet presAssocID="{9373D6D1-C0B5-43EB-BDDF-4EB3EBE829B1}" presName="childNode2tx" presStyleLbl="bgAcc1" presStyleIdx="1" presStyleCnt="3">
        <dgm:presLayoutVars>
          <dgm:bulletEnabled val="1"/>
        </dgm:presLayoutVars>
      </dgm:prSet>
      <dgm:spPr/>
    </dgm:pt>
    <dgm:pt modelId="{2267950F-C5F9-4026-9F62-2F55B0475C6D}" type="pres">
      <dgm:prSet presAssocID="{9373D6D1-C0B5-43EB-BDDF-4EB3EBE829B1}" presName="parentNode2" presStyleLbl="node1" presStyleIdx="1" presStyleCnt="3">
        <dgm:presLayoutVars>
          <dgm:chMax val="0"/>
          <dgm:bulletEnabled val="1"/>
        </dgm:presLayoutVars>
      </dgm:prSet>
      <dgm:spPr/>
    </dgm:pt>
    <dgm:pt modelId="{641A597E-CF70-48EF-999B-D61A318C150D}" type="pres">
      <dgm:prSet presAssocID="{9373D6D1-C0B5-43EB-BDDF-4EB3EBE829B1}" presName="connSite2" presStyleCnt="0"/>
      <dgm:spPr/>
    </dgm:pt>
    <dgm:pt modelId="{E352B9FC-C231-47EE-95C2-D0628A8EBDCB}" type="pres">
      <dgm:prSet presAssocID="{ACAAB52B-D4DC-45D3-9CFF-B3EE2C792360}" presName="Name18" presStyleLbl="sibTrans2D1" presStyleIdx="1" presStyleCnt="2"/>
      <dgm:spPr/>
    </dgm:pt>
    <dgm:pt modelId="{5C66E673-2797-442B-87A1-88EE770ABCEA}" type="pres">
      <dgm:prSet presAssocID="{BE67AD72-B09D-4655-8B43-4E5232259D0C}" presName="composite1" presStyleCnt="0"/>
      <dgm:spPr/>
    </dgm:pt>
    <dgm:pt modelId="{53DB698B-B1B2-4552-818C-17D2E863A27E}" type="pres">
      <dgm:prSet presAssocID="{BE67AD72-B09D-4655-8B43-4E5232259D0C}" presName="dummyNode1" presStyleLbl="node1" presStyleIdx="1" presStyleCnt="3"/>
      <dgm:spPr/>
    </dgm:pt>
    <dgm:pt modelId="{37E3E4F4-BB63-47C1-9E04-459340C2563C}" type="pres">
      <dgm:prSet presAssocID="{BE67AD72-B09D-4655-8B43-4E5232259D0C}" presName="childNode1" presStyleLbl="bgAcc1" presStyleIdx="2" presStyleCnt="3">
        <dgm:presLayoutVars>
          <dgm:bulletEnabled val="1"/>
        </dgm:presLayoutVars>
      </dgm:prSet>
      <dgm:spPr/>
    </dgm:pt>
    <dgm:pt modelId="{154C35C6-EA37-43F8-A906-71512A4F255D}" type="pres">
      <dgm:prSet presAssocID="{BE67AD72-B09D-4655-8B43-4E5232259D0C}" presName="childNode1tx" presStyleLbl="bgAcc1" presStyleIdx="2" presStyleCnt="3">
        <dgm:presLayoutVars>
          <dgm:bulletEnabled val="1"/>
        </dgm:presLayoutVars>
      </dgm:prSet>
      <dgm:spPr/>
    </dgm:pt>
    <dgm:pt modelId="{74500A81-6436-473B-BD86-E1DDDD3DA9B8}" type="pres">
      <dgm:prSet presAssocID="{BE67AD72-B09D-4655-8B43-4E5232259D0C}" presName="parentNode1" presStyleLbl="node1" presStyleIdx="2" presStyleCnt="3">
        <dgm:presLayoutVars>
          <dgm:chMax val="1"/>
          <dgm:bulletEnabled val="1"/>
        </dgm:presLayoutVars>
      </dgm:prSet>
      <dgm:spPr/>
    </dgm:pt>
    <dgm:pt modelId="{C2FA1453-C21B-467A-A9A3-1C29A20F2B01}" type="pres">
      <dgm:prSet presAssocID="{BE67AD72-B09D-4655-8B43-4E5232259D0C}" presName="connSite1" presStyleCnt="0"/>
      <dgm:spPr/>
    </dgm:pt>
  </dgm:ptLst>
  <dgm:cxnLst>
    <dgm:cxn modelId="{16813300-BC90-410D-9ED2-519118AEABF1}" type="presOf" srcId="{C19A5508-441C-4FEA-8721-F53B64C1003D}" destId="{16AD72D3-211F-4A35-8A61-B65F6FC2FC40}" srcOrd="0" destOrd="0" presId="urn:microsoft.com/office/officeart/2005/8/layout/hProcess4"/>
    <dgm:cxn modelId="{EA13C20C-6111-4F2D-97EB-C3EF840C142D}" type="presOf" srcId="{325C8283-BE56-453C-8DD4-915050B8300A}" destId="{D56572A8-A9F8-4980-B261-B16A22EFF48C}" srcOrd="0" destOrd="1" presId="urn:microsoft.com/office/officeart/2005/8/layout/hProcess4"/>
    <dgm:cxn modelId="{3FA5A913-08FE-4691-A0A2-15B4E729F4DF}" type="presOf" srcId="{57E80470-D063-47B7-A452-670CB93AF9CD}" destId="{6AB28E94-4B60-4561-9E6D-FE2BDF33BBAF}" srcOrd="0" destOrd="0" presId="urn:microsoft.com/office/officeart/2005/8/layout/hProcess4"/>
    <dgm:cxn modelId="{BADC7B19-8AFB-4C64-AF31-95EB26497962}" type="presOf" srcId="{3D244570-C7BD-4AB6-8AC8-921B6AC8F7AB}" destId="{0A2BD390-E071-4EC8-B403-4C2952789AEB}" srcOrd="1" destOrd="0" presId="urn:microsoft.com/office/officeart/2005/8/layout/hProcess4"/>
    <dgm:cxn modelId="{6367721E-D0D6-44C8-8F1A-345C8F25746C}" type="presOf" srcId="{325C8283-BE56-453C-8DD4-915050B8300A}" destId="{0A2BD390-E071-4EC8-B403-4C2952789AEB}" srcOrd="1" destOrd="1" presId="urn:microsoft.com/office/officeart/2005/8/layout/hProcess4"/>
    <dgm:cxn modelId="{CB71B92A-42CD-4CB2-9AD4-3E0E9D726485}" srcId="{BE67AD72-B09D-4655-8B43-4E5232259D0C}" destId="{E53D87A2-AD45-45F0-8920-4285823FA93A}" srcOrd="0" destOrd="0" parTransId="{7AEC5746-4612-47F7-9AF2-C9B9BBD86636}" sibTransId="{99C2C5E8-77C6-43DB-95CD-4CA9807469D8}"/>
    <dgm:cxn modelId="{52E38138-91D5-409D-99BA-37AD3F4E013D}" type="presOf" srcId="{83E3155A-D799-4343-8542-5D80A14CD3BA}" destId="{F9EBD847-CBA6-411D-8D82-845FA24AFC17}" srcOrd="1" destOrd="1" presId="urn:microsoft.com/office/officeart/2005/8/layout/hProcess4"/>
    <dgm:cxn modelId="{44137E40-3AE2-439C-B953-1AE5BA77A779}" type="presOf" srcId="{83E3155A-D799-4343-8542-5D80A14CD3BA}" destId="{6AB28E94-4B60-4561-9E6D-FE2BDF33BBAF}" srcOrd="0" destOrd="1" presId="urn:microsoft.com/office/officeart/2005/8/layout/hProcess4"/>
    <dgm:cxn modelId="{5B9D0C44-E29C-4DFC-8F96-CCEC1D4A6ABA}" type="presOf" srcId="{C6410E58-662B-487E-BD15-A87764444456}" destId="{37E3E4F4-BB63-47C1-9E04-459340C2563C}" srcOrd="0" destOrd="1" presId="urn:microsoft.com/office/officeart/2005/8/layout/hProcess4"/>
    <dgm:cxn modelId="{BBB58D66-42EE-4A62-B58B-53B00EBFAFEB}" srcId="{C19A5508-441C-4FEA-8721-F53B64C1003D}" destId="{551E9C77-05D2-41BD-BE2D-85D057B3C5C3}" srcOrd="0" destOrd="0" parTransId="{5C2FF449-1B3A-491F-9643-7509DD3C43B6}" sibTransId="{D7AB72A8-5B2E-431F-B0DF-56034304D8E5}"/>
    <dgm:cxn modelId="{5CEAE546-C033-4FFF-87AC-4C4FD1816062}" type="presOf" srcId="{4EC15EC3-4617-4B1B-865C-D8EBC869F44A}" destId="{D56572A8-A9F8-4980-B261-B16A22EFF48C}" srcOrd="0" destOrd="2" presId="urn:microsoft.com/office/officeart/2005/8/layout/hProcess4"/>
    <dgm:cxn modelId="{4538A047-573A-42AE-A431-8BC823693059}" type="presOf" srcId="{D7AB72A8-5B2E-431F-B0DF-56034304D8E5}" destId="{1D412E62-AEFE-41D9-9999-78A4ED0F4678}" srcOrd="0" destOrd="0" presId="urn:microsoft.com/office/officeart/2005/8/layout/hProcess4"/>
    <dgm:cxn modelId="{CE950A68-7D74-46E9-B795-9F596D701CAB}" type="presOf" srcId="{3D244570-C7BD-4AB6-8AC8-921B6AC8F7AB}" destId="{D56572A8-A9F8-4980-B261-B16A22EFF48C}" srcOrd="0" destOrd="0" presId="urn:microsoft.com/office/officeart/2005/8/layout/hProcess4"/>
    <dgm:cxn modelId="{7980626A-4D7C-44FD-949F-6EE6CE27D776}" type="presOf" srcId="{C6410E58-662B-487E-BD15-A87764444456}" destId="{154C35C6-EA37-43F8-A906-71512A4F255D}" srcOrd="1" destOrd="1" presId="urn:microsoft.com/office/officeart/2005/8/layout/hProcess4"/>
    <dgm:cxn modelId="{ABE44270-1E46-4C9F-B15B-AFB63F82FBE2}" type="presOf" srcId="{57E80470-D063-47B7-A452-670CB93AF9CD}" destId="{F9EBD847-CBA6-411D-8D82-845FA24AFC17}" srcOrd="1" destOrd="0" presId="urn:microsoft.com/office/officeart/2005/8/layout/hProcess4"/>
    <dgm:cxn modelId="{71264871-E9B6-4553-9E6D-0E4E0E2BB82A}" srcId="{551E9C77-05D2-41BD-BE2D-85D057B3C5C3}" destId="{57E80470-D063-47B7-A452-670CB93AF9CD}" srcOrd="0" destOrd="0" parTransId="{511C8B4A-15E5-4FD1-8ADC-A8E3FC2B6661}" sibTransId="{78CA79F1-5454-44C2-AC03-D792EBEA9D6E}"/>
    <dgm:cxn modelId="{7D768F54-AE77-4F77-AD95-44D4DBBC6731}" type="presOf" srcId="{4EC15EC3-4617-4B1B-865C-D8EBC869F44A}" destId="{0A2BD390-E071-4EC8-B403-4C2952789AEB}" srcOrd="1" destOrd="2" presId="urn:microsoft.com/office/officeart/2005/8/layout/hProcess4"/>
    <dgm:cxn modelId="{84ABC254-EB47-48C2-AB45-79DD73D6A0C5}" srcId="{551E9C77-05D2-41BD-BE2D-85D057B3C5C3}" destId="{83E3155A-D799-4343-8542-5D80A14CD3BA}" srcOrd="1" destOrd="0" parTransId="{649DF343-E164-4086-9CA2-4C9364E45A08}" sibTransId="{1775A2D2-AE84-4FE0-9387-8B1D74D22791}"/>
    <dgm:cxn modelId="{2F76C879-8C97-417D-B6D3-8BBFFF4A44FC}" srcId="{9373D6D1-C0B5-43EB-BDDF-4EB3EBE829B1}" destId="{325C8283-BE56-453C-8DD4-915050B8300A}" srcOrd="1" destOrd="0" parTransId="{D7C50BF5-1B39-4960-A298-3C65DAA9E307}" sibTransId="{76E83749-133F-44EF-B512-00E671F4EB4E}"/>
    <dgm:cxn modelId="{6E992F5A-9D44-4818-924D-1AC3BFA3EFC6}" srcId="{C19A5508-441C-4FEA-8721-F53B64C1003D}" destId="{9373D6D1-C0B5-43EB-BDDF-4EB3EBE829B1}" srcOrd="1" destOrd="0" parTransId="{C903D492-3561-466C-BA79-DB8533850189}" sibTransId="{ACAAB52B-D4DC-45D3-9CFF-B3EE2C792360}"/>
    <dgm:cxn modelId="{F3D1207B-09F5-456C-831B-7DC80A3050B3}" type="presOf" srcId="{551E9C77-05D2-41BD-BE2D-85D057B3C5C3}" destId="{FA2309A0-CC1A-40BB-BA4F-29CF6767B2D4}" srcOrd="0" destOrd="0" presId="urn:microsoft.com/office/officeart/2005/8/layout/hProcess4"/>
    <dgm:cxn modelId="{75D7577C-42C2-40C1-A7E1-2EF641C2F491}" type="presOf" srcId="{BE67AD72-B09D-4655-8B43-4E5232259D0C}" destId="{74500A81-6436-473B-BD86-E1DDDD3DA9B8}" srcOrd="0" destOrd="0" presId="urn:microsoft.com/office/officeart/2005/8/layout/hProcess4"/>
    <dgm:cxn modelId="{28F11186-AE29-42A8-949E-B250B5E180A5}" type="presOf" srcId="{ACAAB52B-D4DC-45D3-9CFF-B3EE2C792360}" destId="{E352B9FC-C231-47EE-95C2-D0628A8EBDCB}" srcOrd="0" destOrd="0" presId="urn:microsoft.com/office/officeart/2005/8/layout/hProcess4"/>
    <dgm:cxn modelId="{61D29986-89A2-4FCD-BBCC-D0A38E72B3C2}" srcId="{BE67AD72-B09D-4655-8B43-4E5232259D0C}" destId="{C6410E58-662B-487E-BD15-A87764444456}" srcOrd="1" destOrd="0" parTransId="{A00A4883-9C8B-427B-8757-1A26DD9EC9B3}" sibTransId="{989EB98D-C97A-475C-A1BE-6EBC9BE31AB7}"/>
    <dgm:cxn modelId="{0962928D-7491-42BE-B282-B509E82B4A73}" type="presOf" srcId="{E53D87A2-AD45-45F0-8920-4285823FA93A}" destId="{37E3E4F4-BB63-47C1-9E04-459340C2563C}" srcOrd="0" destOrd="0" presId="urn:microsoft.com/office/officeart/2005/8/layout/hProcess4"/>
    <dgm:cxn modelId="{C5F2E798-076B-4C06-8C32-6FED8B9D0EE7}" srcId="{9373D6D1-C0B5-43EB-BDDF-4EB3EBE829B1}" destId="{3D244570-C7BD-4AB6-8AC8-921B6AC8F7AB}" srcOrd="0" destOrd="0" parTransId="{06F9EBB4-671E-4682-8CA5-7A9984EBD67C}" sibTransId="{B392BE71-3BCB-4E26-9EC6-CC3A8B980F70}"/>
    <dgm:cxn modelId="{23B66DA9-1AFA-4050-B23A-DDD44CFBA419}" type="presOf" srcId="{9373D6D1-C0B5-43EB-BDDF-4EB3EBE829B1}" destId="{2267950F-C5F9-4026-9F62-2F55B0475C6D}" srcOrd="0" destOrd="0" presId="urn:microsoft.com/office/officeart/2005/8/layout/hProcess4"/>
    <dgm:cxn modelId="{94E941D9-B55E-4224-82C2-22FD387F49D2}" srcId="{C19A5508-441C-4FEA-8721-F53B64C1003D}" destId="{BE67AD72-B09D-4655-8B43-4E5232259D0C}" srcOrd="2" destOrd="0" parTransId="{113539C3-5639-4F19-9163-3E3449CD8471}" sibTransId="{66FBB344-D59B-4242-B038-9902C76C19B0}"/>
    <dgm:cxn modelId="{B1AF22DF-0B2A-4978-9550-2B6E0B81442C}" type="presOf" srcId="{E53D87A2-AD45-45F0-8920-4285823FA93A}" destId="{154C35C6-EA37-43F8-A906-71512A4F255D}" srcOrd="1" destOrd="0" presId="urn:microsoft.com/office/officeart/2005/8/layout/hProcess4"/>
    <dgm:cxn modelId="{1C84D1EA-8BB1-411A-96BF-442E61450330}" srcId="{9373D6D1-C0B5-43EB-BDDF-4EB3EBE829B1}" destId="{4EC15EC3-4617-4B1B-865C-D8EBC869F44A}" srcOrd="2" destOrd="0" parTransId="{7CFC7BC7-4624-4DB5-8B9B-AD905301E70D}" sibTransId="{D259DB43-AE4D-45F0-A573-E8B618033C5A}"/>
    <dgm:cxn modelId="{AF735D0C-C2EB-4ECC-ADD0-D75850C6C2DA}" type="presParOf" srcId="{16AD72D3-211F-4A35-8A61-B65F6FC2FC40}" destId="{E1DA31D5-DE52-48BB-B0D4-B5E6A80034AA}" srcOrd="0" destOrd="0" presId="urn:microsoft.com/office/officeart/2005/8/layout/hProcess4"/>
    <dgm:cxn modelId="{CDDD7BA8-083E-4CFC-AA64-C3734E35DFCA}" type="presParOf" srcId="{16AD72D3-211F-4A35-8A61-B65F6FC2FC40}" destId="{90C8E283-5CCE-4ED3-9999-6539C65F1E9D}" srcOrd="1" destOrd="0" presId="urn:microsoft.com/office/officeart/2005/8/layout/hProcess4"/>
    <dgm:cxn modelId="{0264A3BD-D7A0-433D-A992-6EF5F4674ED3}" type="presParOf" srcId="{16AD72D3-211F-4A35-8A61-B65F6FC2FC40}" destId="{64D181F0-7ADB-4767-B4B9-8E5590A3453B}" srcOrd="2" destOrd="0" presId="urn:microsoft.com/office/officeart/2005/8/layout/hProcess4"/>
    <dgm:cxn modelId="{310D6ED7-467B-4D04-81F4-FD0EC2C80D79}" type="presParOf" srcId="{64D181F0-7ADB-4767-B4B9-8E5590A3453B}" destId="{FCD132CC-2FD4-4661-ABE4-660A75561391}" srcOrd="0" destOrd="0" presId="urn:microsoft.com/office/officeart/2005/8/layout/hProcess4"/>
    <dgm:cxn modelId="{36B1B459-BF3F-4329-923E-5DB8002C1B32}" type="presParOf" srcId="{FCD132CC-2FD4-4661-ABE4-660A75561391}" destId="{E79884FD-6F14-46E0-B099-958CEFB4F30E}" srcOrd="0" destOrd="0" presId="urn:microsoft.com/office/officeart/2005/8/layout/hProcess4"/>
    <dgm:cxn modelId="{49B813CC-D07E-4FBF-920F-BFE1AD471461}" type="presParOf" srcId="{FCD132CC-2FD4-4661-ABE4-660A75561391}" destId="{6AB28E94-4B60-4561-9E6D-FE2BDF33BBAF}" srcOrd="1" destOrd="0" presId="urn:microsoft.com/office/officeart/2005/8/layout/hProcess4"/>
    <dgm:cxn modelId="{8106460F-78B3-402D-B836-2DAB0A58A8D0}" type="presParOf" srcId="{FCD132CC-2FD4-4661-ABE4-660A75561391}" destId="{F9EBD847-CBA6-411D-8D82-845FA24AFC17}" srcOrd="2" destOrd="0" presId="urn:microsoft.com/office/officeart/2005/8/layout/hProcess4"/>
    <dgm:cxn modelId="{70B8B2DD-5194-4F0C-A9D9-1F9CDDE5251B}" type="presParOf" srcId="{FCD132CC-2FD4-4661-ABE4-660A75561391}" destId="{FA2309A0-CC1A-40BB-BA4F-29CF6767B2D4}" srcOrd="3" destOrd="0" presId="urn:microsoft.com/office/officeart/2005/8/layout/hProcess4"/>
    <dgm:cxn modelId="{1FD35918-50F9-43EA-92A7-BB7E1AB874C5}" type="presParOf" srcId="{FCD132CC-2FD4-4661-ABE4-660A75561391}" destId="{D950EFC4-541A-4C6A-B6C7-4A61E5A52DBC}" srcOrd="4" destOrd="0" presId="urn:microsoft.com/office/officeart/2005/8/layout/hProcess4"/>
    <dgm:cxn modelId="{D61B0B67-EFD6-489D-AE99-04AEF16413C3}" type="presParOf" srcId="{64D181F0-7ADB-4767-B4B9-8E5590A3453B}" destId="{1D412E62-AEFE-41D9-9999-78A4ED0F4678}" srcOrd="1" destOrd="0" presId="urn:microsoft.com/office/officeart/2005/8/layout/hProcess4"/>
    <dgm:cxn modelId="{756DA3EB-613B-4837-B256-7BA9B586E675}" type="presParOf" srcId="{64D181F0-7ADB-4767-B4B9-8E5590A3453B}" destId="{0280489D-9B4E-42D1-B414-B89F1D4987FF}" srcOrd="2" destOrd="0" presId="urn:microsoft.com/office/officeart/2005/8/layout/hProcess4"/>
    <dgm:cxn modelId="{32D35A13-5551-49D6-9D13-F7A287794F26}" type="presParOf" srcId="{0280489D-9B4E-42D1-B414-B89F1D4987FF}" destId="{AAC3ED88-010C-452D-AC0F-DF5A4FA5A501}" srcOrd="0" destOrd="0" presId="urn:microsoft.com/office/officeart/2005/8/layout/hProcess4"/>
    <dgm:cxn modelId="{251A43DC-B9EE-4B52-A9C2-06FFDA52B97A}" type="presParOf" srcId="{0280489D-9B4E-42D1-B414-B89F1D4987FF}" destId="{D56572A8-A9F8-4980-B261-B16A22EFF48C}" srcOrd="1" destOrd="0" presId="urn:microsoft.com/office/officeart/2005/8/layout/hProcess4"/>
    <dgm:cxn modelId="{68EED424-48D0-44CD-B71A-4667F15BF5A5}" type="presParOf" srcId="{0280489D-9B4E-42D1-B414-B89F1D4987FF}" destId="{0A2BD390-E071-4EC8-B403-4C2952789AEB}" srcOrd="2" destOrd="0" presId="urn:microsoft.com/office/officeart/2005/8/layout/hProcess4"/>
    <dgm:cxn modelId="{85416DFB-AD85-49DE-BDAA-1D7B66916A6A}" type="presParOf" srcId="{0280489D-9B4E-42D1-B414-B89F1D4987FF}" destId="{2267950F-C5F9-4026-9F62-2F55B0475C6D}" srcOrd="3" destOrd="0" presId="urn:microsoft.com/office/officeart/2005/8/layout/hProcess4"/>
    <dgm:cxn modelId="{8BEE46B6-E544-4DD6-B380-36766A7DDC6F}" type="presParOf" srcId="{0280489D-9B4E-42D1-B414-B89F1D4987FF}" destId="{641A597E-CF70-48EF-999B-D61A318C150D}" srcOrd="4" destOrd="0" presId="urn:microsoft.com/office/officeart/2005/8/layout/hProcess4"/>
    <dgm:cxn modelId="{B458F322-68CA-474C-94B8-C93655D83376}" type="presParOf" srcId="{64D181F0-7ADB-4767-B4B9-8E5590A3453B}" destId="{E352B9FC-C231-47EE-95C2-D0628A8EBDCB}" srcOrd="3" destOrd="0" presId="urn:microsoft.com/office/officeart/2005/8/layout/hProcess4"/>
    <dgm:cxn modelId="{9CC991DD-9B75-45ED-87C9-BF318335AA92}" type="presParOf" srcId="{64D181F0-7ADB-4767-B4B9-8E5590A3453B}" destId="{5C66E673-2797-442B-87A1-88EE770ABCEA}" srcOrd="4" destOrd="0" presId="urn:microsoft.com/office/officeart/2005/8/layout/hProcess4"/>
    <dgm:cxn modelId="{F133C659-C641-4897-A59E-E215991A782B}" type="presParOf" srcId="{5C66E673-2797-442B-87A1-88EE770ABCEA}" destId="{53DB698B-B1B2-4552-818C-17D2E863A27E}" srcOrd="0" destOrd="0" presId="urn:microsoft.com/office/officeart/2005/8/layout/hProcess4"/>
    <dgm:cxn modelId="{0C5C8B25-C785-426F-AF48-60A5CEA02EBF}" type="presParOf" srcId="{5C66E673-2797-442B-87A1-88EE770ABCEA}" destId="{37E3E4F4-BB63-47C1-9E04-459340C2563C}" srcOrd="1" destOrd="0" presId="urn:microsoft.com/office/officeart/2005/8/layout/hProcess4"/>
    <dgm:cxn modelId="{DA84A6BC-70CF-498F-899D-7B389F2F9648}" type="presParOf" srcId="{5C66E673-2797-442B-87A1-88EE770ABCEA}" destId="{154C35C6-EA37-43F8-A906-71512A4F255D}" srcOrd="2" destOrd="0" presId="urn:microsoft.com/office/officeart/2005/8/layout/hProcess4"/>
    <dgm:cxn modelId="{8A5CAFB4-A500-4980-B3F6-4437EC156695}" type="presParOf" srcId="{5C66E673-2797-442B-87A1-88EE770ABCEA}" destId="{74500A81-6436-473B-BD86-E1DDDD3DA9B8}" srcOrd="3" destOrd="0" presId="urn:microsoft.com/office/officeart/2005/8/layout/hProcess4"/>
    <dgm:cxn modelId="{0B3AF469-D2F3-4740-8BDB-B00FD0E679C2}" type="presParOf" srcId="{5C66E673-2797-442B-87A1-88EE770ABCEA}" destId="{C2FA1453-C21B-467A-A9A3-1C29A20F2B01}"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A4759-24EC-435A-AB27-FCED00D5DF5F}">
      <dsp:nvSpPr>
        <dsp:cNvPr id="0" name=""/>
        <dsp:cNvSpPr/>
      </dsp:nvSpPr>
      <dsp:spPr>
        <a:xfrm>
          <a:off x="3137815" y="1343308"/>
          <a:ext cx="1335686" cy="3021844"/>
        </a:xfrm>
        <a:prstGeom prst="rect">
          <a:avLst/>
        </a:prstGeom>
        <a:solidFill>
          <a:srgbClr val="56D6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125730" bIns="27940" numCol="1" spcCol="1270" anchor="ctr" anchorCtr="0">
          <a:noAutofit/>
        </a:bodyPr>
        <a:lstStyle/>
        <a:p>
          <a:pPr marL="0" lvl="0" indent="0" algn="r" defTabSz="977900">
            <a:lnSpc>
              <a:spcPct val="90000"/>
            </a:lnSpc>
            <a:spcBef>
              <a:spcPct val="0"/>
            </a:spcBef>
            <a:spcAft>
              <a:spcPct val="35000"/>
            </a:spcAft>
            <a:buNone/>
          </a:pPr>
          <a:r>
            <a:rPr lang="en-US" sz="2200" kern="1200" dirty="0">
              <a:solidFill>
                <a:srgbClr val="FF0000"/>
              </a:solidFill>
            </a:rPr>
            <a:t>1b</a:t>
          </a:r>
        </a:p>
      </dsp:txBody>
      <dsp:txXfrm rot="16200000">
        <a:off x="2899209" y="2529499"/>
        <a:ext cx="2719660" cy="347278"/>
      </dsp:txXfrm>
    </dsp:sp>
    <dsp:sp modelId="{175E587C-4DC6-4B15-A617-E75120D8DA04}">
      <dsp:nvSpPr>
        <dsp:cNvPr id="0" name=""/>
        <dsp:cNvSpPr/>
      </dsp:nvSpPr>
      <dsp:spPr>
        <a:xfrm>
          <a:off x="1679713" y="965577"/>
          <a:ext cx="1335686" cy="3399575"/>
        </a:xfrm>
        <a:prstGeom prst="rect">
          <a:avLst/>
        </a:prstGeom>
        <a:solidFill>
          <a:srgbClr val="9EE8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125730" bIns="27940" numCol="1" spcCol="1270" anchor="ctr" anchorCtr="0">
          <a:noAutofit/>
        </a:bodyPr>
        <a:lstStyle/>
        <a:p>
          <a:pPr marL="0" lvl="0" indent="0" algn="r" defTabSz="977900">
            <a:lnSpc>
              <a:spcPct val="90000"/>
            </a:lnSpc>
            <a:spcBef>
              <a:spcPct val="0"/>
            </a:spcBef>
            <a:spcAft>
              <a:spcPct val="35000"/>
            </a:spcAft>
            <a:buNone/>
          </a:pPr>
          <a:r>
            <a:rPr lang="en-US" sz="2200" kern="1200" dirty="0">
              <a:solidFill>
                <a:srgbClr val="FF0000"/>
              </a:solidFill>
            </a:rPr>
            <a:t>1a2</a:t>
          </a:r>
        </a:p>
      </dsp:txBody>
      <dsp:txXfrm rot="16200000">
        <a:off x="1271128" y="2321747"/>
        <a:ext cx="3059617" cy="347278"/>
      </dsp:txXfrm>
    </dsp:sp>
    <dsp:sp modelId="{EDC730B4-06C0-4ADF-8258-C5982D977281}">
      <dsp:nvSpPr>
        <dsp:cNvPr id="0" name=""/>
        <dsp:cNvSpPr/>
      </dsp:nvSpPr>
      <dsp:spPr>
        <a:xfrm>
          <a:off x="4595917" y="1721038"/>
          <a:ext cx="1335686" cy="2644113"/>
        </a:xfrm>
        <a:prstGeom prst="rect">
          <a:avLst/>
        </a:prstGeom>
        <a:solidFill>
          <a:srgbClr val="1971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125730" bIns="27940" numCol="1" spcCol="1270" anchor="ctr" anchorCtr="0">
          <a:noAutofit/>
        </a:bodyPr>
        <a:lstStyle/>
        <a:p>
          <a:pPr marL="0" lvl="0" indent="0" algn="r" defTabSz="977900">
            <a:lnSpc>
              <a:spcPct val="90000"/>
            </a:lnSpc>
            <a:spcBef>
              <a:spcPct val="0"/>
            </a:spcBef>
            <a:spcAft>
              <a:spcPct val="35000"/>
            </a:spcAft>
            <a:buNone/>
          </a:pPr>
          <a:r>
            <a:rPr lang="en-US" sz="2200" kern="1200"/>
            <a:t>2</a:t>
          </a:r>
        </a:p>
      </dsp:txBody>
      <dsp:txXfrm rot="16200000">
        <a:off x="4527290" y="2737250"/>
        <a:ext cx="2379702" cy="347278"/>
      </dsp:txXfrm>
    </dsp:sp>
    <dsp:sp modelId="{85B9B88C-D9C3-409A-BB4A-C2D4C6905758}">
      <dsp:nvSpPr>
        <dsp:cNvPr id="0" name=""/>
        <dsp:cNvSpPr/>
      </dsp:nvSpPr>
      <dsp:spPr>
        <a:xfrm>
          <a:off x="224295" y="588224"/>
          <a:ext cx="1335686" cy="3777305"/>
        </a:xfrm>
        <a:prstGeom prst="rect">
          <a:avLst/>
        </a:prstGeom>
        <a:solidFill>
          <a:schemeClr val="accent1">
            <a:lumMod val="20000"/>
            <a:lumOff val="8000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125730" bIns="27940" numCol="1" spcCol="1270" anchor="ctr" anchorCtr="0">
          <a:noAutofit/>
        </a:bodyPr>
        <a:lstStyle/>
        <a:p>
          <a:pPr marL="0" lvl="0" indent="0" algn="r" defTabSz="977900">
            <a:lnSpc>
              <a:spcPct val="90000"/>
            </a:lnSpc>
            <a:spcBef>
              <a:spcPct val="0"/>
            </a:spcBef>
            <a:spcAft>
              <a:spcPct val="35000"/>
            </a:spcAft>
            <a:buNone/>
          </a:pPr>
          <a:r>
            <a:rPr lang="en-US" sz="2200" kern="1200" dirty="0">
              <a:solidFill>
                <a:srgbClr val="FF0000"/>
              </a:solidFill>
            </a:rPr>
            <a:t>1a1</a:t>
          </a:r>
        </a:p>
      </dsp:txBody>
      <dsp:txXfrm rot="16200000">
        <a:off x="-354267" y="2114373"/>
        <a:ext cx="3399575" cy="347278"/>
      </dsp:txXfrm>
    </dsp:sp>
    <dsp:sp modelId="{E6DCA2CB-4E7F-43A1-B2BB-0A1771005A50}">
      <dsp:nvSpPr>
        <dsp:cNvPr id="0" name=""/>
        <dsp:cNvSpPr/>
      </dsp:nvSpPr>
      <dsp:spPr>
        <a:xfrm>
          <a:off x="6054019" y="2098769"/>
          <a:ext cx="1335686" cy="2266383"/>
        </a:xfrm>
        <a:prstGeom prst="rect">
          <a:avLst/>
        </a:prstGeom>
        <a:solidFill>
          <a:srgbClr val="0B31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125730" bIns="27940" numCol="1" spcCol="1270" anchor="ctr" anchorCtr="0">
          <a:noAutofit/>
        </a:bodyPr>
        <a:lstStyle/>
        <a:p>
          <a:pPr marL="0" lvl="0" indent="0" algn="r" defTabSz="977900">
            <a:lnSpc>
              <a:spcPct val="90000"/>
            </a:lnSpc>
            <a:spcBef>
              <a:spcPct val="0"/>
            </a:spcBef>
            <a:spcAft>
              <a:spcPct val="35000"/>
            </a:spcAft>
            <a:buNone/>
          </a:pPr>
          <a:r>
            <a:rPr lang="en-US" sz="2200" kern="1200"/>
            <a:t>3</a:t>
          </a:r>
        </a:p>
      </dsp:txBody>
      <dsp:txXfrm rot="16200000">
        <a:off x="6155371" y="2945002"/>
        <a:ext cx="2039745" cy="347278"/>
      </dsp:txXfrm>
    </dsp:sp>
    <dsp:sp modelId="{55BE080E-E051-4894-8951-EB27D2BBE360}">
      <dsp:nvSpPr>
        <dsp:cNvPr id="0" name=""/>
        <dsp:cNvSpPr/>
      </dsp:nvSpPr>
      <dsp:spPr>
        <a:xfrm>
          <a:off x="195328" y="591548"/>
          <a:ext cx="967237" cy="37773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rgbClr val="002060"/>
              </a:solidFill>
            </a:rPr>
            <a:t>Inpatient and other high-exposure HCW </a:t>
          </a:r>
        </a:p>
        <a:p>
          <a:pPr marL="0" lvl="0" indent="0" algn="l" defTabSz="533400">
            <a:lnSpc>
              <a:spcPct val="90000"/>
            </a:lnSpc>
            <a:spcBef>
              <a:spcPct val="0"/>
            </a:spcBef>
            <a:spcAft>
              <a:spcPts val="0"/>
            </a:spcAft>
            <a:buNone/>
          </a:pPr>
          <a:r>
            <a:rPr lang="en-US" sz="1200" b="1" kern="1200" dirty="0">
              <a:solidFill>
                <a:srgbClr val="002060"/>
              </a:solidFill>
            </a:rPr>
            <a:t>Residents and staff of LTCF</a:t>
          </a:r>
        </a:p>
        <a:p>
          <a:pPr marL="0" lvl="0" indent="0" algn="l" defTabSz="533400">
            <a:lnSpc>
              <a:spcPct val="90000"/>
            </a:lnSpc>
            <a:spcBef>
              <a:spcPct val="0"/>
            </a:spcBef>
            <a:spcAft>
              <a:spcPts val="0"/>
            </a:spcAft>
            <a:buNone/>
          </a:pPr>
          <a:endParaRPr lang="en-US" sz="1200" b="1" kern="1200" dirty="0">
            <a:solidFill>
              <a:srgbClr val="002060"/>
            </a:solidFill>
          </a:endParaRPr>
        </a:p>
        <a:p>
          <a:pPr marL="0" lvl="0" indent="0" algn="l" defTabSz="533400">
            <a:lnSpc>
              <a:spcPct val="90000"/>
            </a:lnSpc>
            <a:spcBef>
              <a:spcPct val="0"/>
            </a:spcBef>
            <a:spcAft>
              <a:spcPct val="35000"/>
            </a:spcAft>
            <a:buNone/>
          </a:pPr>
          <a:r>
            <a:rPr lang="en-US" sz="1200" b="1" kern="1200" dirty="0">
              <a:solidFill>
                <a:srgbClr val="002060"/>
              </a:solidFill>
            </a:rPr>
            <a:t>First Responders</a:t>
          </a:r>
        </a:p>
      </dsp:txBody>
      <dsp:txXfrm>
        <a:off x="195328" y="591548"/>
        <a:ext cx="967237" cy="3777305"/>
      </dsp:txXfrm>
    </dsp:sp>
    <dsp:sp modelId="{136D0340-0E7D-4C25-8A23-C2A42F7D7793}">
      <dsp:nvSpPr>
        <dsp:cNvPr id="0" name=""/>
        <dsp:cNvSpPr/>
      </dsp:nvSpPr>
      <dsp:spPr>
        <a:xfrm>
          <a:off x="7526630" y="2476499"/>
          <a:ext cx="1335686" cy="1888652"/>
        </a:xfrm>
        <a:prstGeom prst="rect">
          <a:avLst/>
        </a:prstGeom>
        <a:solidFill>
          <a:srgbClr val="0002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83820" bIns="27940" numCol="1" spcCol="1270" anchor="ctr" anchorCtr="0">
          <a:noAutofit/>
        </a:bodyPr>
        <a:lstStyle/>
        <a:p>
          <a:pPr marL="0" lvl="0" indent="0" algn="r" defTabSz="977900">
            <a:lnSpc>
              <a:spcPct val="90000"/>
            </a:lnSpc>
            <a:spcBef>
              <a:spcPct val="0"/>
            </a:spcBef>
            <a:spcAft>
              <a:spcPct val="35000"/>
            </a:spcAft>
            <a:buNone/>
          </a:pPr>
          <a:r>
            <a:rPr lang="en-US" sz="2200" kern="1200"/>
            <a:t>4</a:t>
          </a:r>
        </a:p>
      </dsp:txBody>
      <dsp:txXfrm rot="16200000">
        <a:off x="7797961" y="3152754"/>
        <a:ext cx="1699787" cy="347278"/>
      </dsp:txXfrm>
    </dsp:sp>
    <dsp:sp modelId="{99DF9389-BABF-4FCE-9E50-DE463782AE64}">
      <dsp:nvSpPr>
        <dsp:cNvPr id="0" name=""/>
        <dsp:cNvSpPr/>
      </dsp:nvSpPr>
      <dsp:spPr>
        <a:xfrm>
          <a:off x="1679713" y="965577"/>
          <a:ext cx="934980" cy="339957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rgbClr val="002060"/>
              </a:solidFill>
            </a:rPr>
            <a:t>All other HCW</a:t>
          </a:r>
        </a:p>
      </dsp:txBody>
      <dsp:txXfrm>
        <a:off x="1679713" y="965577"/>
        <a:ext cx="934980" cy="3399575"/>
      </dsp:txXfrm>
    </dsp:sp>
    <dsp:sp modelId="{DE35AFC8-7848-4065-9745-5AC62C14875F}">
      <dsp:nvSpPr>
        <dsp:cNvPr id="0" name=""/>
        <dsp:cNvSpPr/>
      </dsp:nvSpPr>
      <dsp:spPr>
        <a:xfrm>
          <a:off x="3132261" y="1371592"/>
          <a:ext cx="1187519" cy="29783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rgbClr val="002060"/>
              </a:solidFill>
            </a:rPr>
            <a:t>High-risk comorbidities</a:t>
          </a:r>
        </a:p>
      </dsp:txBody>
      <dsp:txXfrm>
        <a:off x="3132261" y="1371592"/>
        <a:ext cx="1187519" cy="2978329"/>
      </dsp:txXfrm>
    </dsp:sp>
    <dsp:sp modelId="{50904ACA-6797-481F-B50E-CC48FF9EE588}">
      <dsp:nvSpPr>
        <dsp:cNvPr id="0" name=""/>
        <dsp:cNvSpPr/>
      </dsp:nvSpPr>
      <dsp:spPr>
        <a:xfrm>
          <a:off x="4580060" y="1752609"/>
          <a:ext cx="1014510" cy="264411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rPr>
            <a:t>Critical infrastructure</a:t>
          </a:r>
        </a:p>
        <a:p>
          <a:pPr marL="0" lvl="0" indent="0" algn="l" defTabSz="533400">
            <a:lnSpc>
              <a:spcPct val="90000"/>
            </a:lnSpc>
            <a:spcBef>
              <a:spcPct val="0"/>
            </a:spcBef>
            <a:spcAft>
              <a:spcPct val="35000"/>
            </a:spcAft>
            <a:buNone/>
          </a:pPr>
          <a:r>
            <a:rPr lang="en-US" sz="1200" b="1" kern="1200" dirty="0">
              <a:solidFill>
                <a:schemeClr val="bg1"/>
              </a:solidFill>
            </a:rPr>
            <a:t>School and childcare staff</a:t>
          </a:r>
        </a:p>
        <a:p>
          <a:pPr marL="0" lvl="0" indent="0" algn="l" defTabSz="533400">
            <a:lnSpc>
              <a:spcPct val="90000"/>
            </a:lnSpc>
            <a:spcBef>
              <a:spcPct val="0"/>
            </a:spcBef>
            <a:spcAft>
              <a:spcPct val="35000"/>
            </a:spcAft>
            <a:buNone/>
          </a:pPr>
          <a:r>
            <a:rPr lang="en-US" sz="1200" b="1" kern="1200" dirty="0">
              <a:solidFill>
                <a:schemeClr val="bg1"/>
              </a:solidFill>
            </a:rPr>
            <a:t>Mod-risk comorbidities</a:t>
          </a:r>
        </a:p>
        <a:p>
          <a:pPr marL="0" lvl="0" indent="0" algn="l" defTabSz="533400">
            <a:lnSpc>
              <a:spcPct val="90000"/>
            </a:lnSpc>
            <a:spcBef>
              <a:spcPct val="0"/>
            </a:spcBef>
            <a:spcAft>
              <a:spcPct val="35000"/>
            </a:spcAft>
            <a:buNone/>
          </a:pPr>
          <a:r>
            <a:rPr lang="en-US" sz="1200" b="1" u="sng" kern="1200" dirty="0">
              <a:solidFill>
                <a:schemeClr val="bg1"/>
              </a:solidFill>
            </a:rPr>
            <a:t>&gt;</a:t>
          </a:r>
          <a:r>
            <a:rPr lang="en-US" sz="1200" b="1" u="none" kern="1200" dirty="0">
              <a:solidFill>
                <a:schemeClr val="bg1"/>
              </a:solidFill>
            </a:rPr>
            <a:t>65 years old</a:t>
          </a:r>
          <a:endParaRPr lang="en-US" sz="1200" b="1" u="sng" kern="1200" dirty="0">
            <a:solidFill>
              <a:schemeClr val="bg1"/>
            </a:solidFill>
          </a:endParaRPr>
        </a:p>
        <a:p>
          <a:pPr marL="0" lvl="0" indent="0" algn="l" defTabSz="533400">
            <a:lnSpc>
              <a:spcPct val="90000"/>
            </a:lnSpc>
            <a:spcBef>
              <a:spcPct val="0"/>
            </a:spcBef>
            <a:spcAft>
              <a:spcPct val="35000"/>
            </a:spcAft>
            <a:buNone/>
          </a:pPr>
          <a:r>
            <a:rPr lang="en-US" sz="1200" b="1" kern="1200" dirty="0">
              <a:solidFill>
                <a:schemeClr val="bg1"/>
              </a:solidFill>
            </a:rPr>
            <a:t>Congregate care</a:t>
          </a:r>
        </a:p>
        <a:p>
          <a:pPr marL="0" lvl="0" indent="0" algn="l" defTabSz="533400">
            <a:lnSpc>
              <a:spcPct val="90000"/>
            </a:lnSpc>
            <a:spcBef>
              <a:spcPct val="0"/>
            </a:spcBef>
            <a:spcAft>
              <a:spcPct val="35000"/>
            </a:spcAft>
            <a:buNone/>
          </a:pPr>
          <a:r>
            <a:rPr lang="en-US" sz="1200" b="1" kern="1200" dirty="0">
              <a:solidFill>
                <a:schemeClr val="bg1"/>
              </a:solidFill>
            </a:rPr>
            <a:t>Corrections</a:t>
          </a:r>
        </a:p>
      </dsp:txBody>
      <dsp:txXfrm>
        <a:off x="4580060" y="1752609"/>
        <a:ext cx="1014510" cy="2644113"/>
      </dsp:txXfrm>
    </dsp:sp>
    <dsp:sp modelId="{C297F02A-9229-4BBA-8E68-A7BE83A2A139}">
      <dsp:nvSpPr>
        <dsp:cNvPr id="0" name=""/>
        <dsp:cNvSpPr/>
      </dsp:nvSpPr>
      <dsp:spPr>
        <a:xfrm>
          <a:off x="6054019" y="2098769"/>
          <a:ext cx="934980" cy="22663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chemeClr val="bg1"/>
              </a:solidFill>
            </a:rPr>
            <a:t>Young adults</a:t>
          </a:r>
        </a:p>
        <a:p>
          <a:pPr marL="0" lvl="0" indent="0" algn="l" defTabSz="533400">
            <a:lnSpc>
              <a:spcPct val="90000"/>
            </a:lnSpc>
            <a:spcBef>
              <a:spcPct val="0"/>
            </a:spcBef>
            <a:spcAft>
              <a:spcPct val="35000"/>
            </a:spcAft>
            <a:buNone/>
          </a:pPr>
          <a:r>
            <a:rPr lang="en-US" sz="1200" b="1" kern="1200">
              <a:solidFill>
                <a:schemeClr val="bg1"/>
              </a:solidFill>
            </a:rPr>
            <a:t>Children</a:t>
          </a:r>
        </a:p>
        <a:p>
          <a:pPr marL="0" lvl="0" indent="0" algn="l" defTabSz="533400">
            <a:lnSpc>
              <a:spcPct val="90000"/>
            </a:lnSpc>
            <a:spcBef>
              <a:spcPct val="0"/>
            </a:spcBef>
            <a:spcAft>
              <a:spcPct val="35000"/>
            </a:spcAft>
            <a:buNone/>
          </a:pPr>
          <a:r>
            <a:rPr lang="en-US" sz="1200" b="1" kern="1200">
              <a:solidFill>
                <a:schemeClr val="bg1"/>
              </a:solidFill>
            </a:rPr>
            <a:t>Industry</a:t>
          </a:r>
          <a:endParaRPr lang="en-US" sz="1800" b="1" kern="1200">
            <a:solidFill>
              <a:schemeClr val="bg1"/>
            </a:solidFill>
          </a:endParaRPr>
        </a:p>
      </dsp:txBody>
      <dsp:txXfrm>
        <a:off x="6054019" y="2098769"/>
        <a:ext cx="934980" cy="2266383"/>
      </dsp:txXfrm>
    </dsp:sp>
    <dsp:sp modelId="{8CA44EFE-0A7F-4D10-B5E7-97DC71566450}">
      <dsp:nvSpPr>
        <dsp:cNvPr id="0" name=""/>
        <dsp:cNvSpPr/>
      </dsp:nvSpPr>
      <dsp:spPr>
        <a:xfrm>
          <a:off x="7551865" y="2476499"/>
          <a:ext cx="884510" cy="18886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chemeClr val="bg1"/>
              </a:solidFill>
            </a:rPr>
            <a:t>All others</a:t>
          </a:r>
        </a:p>
      </dsp:txBody>
      <dsp:txXfrm>
        <a:off x="7551865" y="2476499"/>
        <a:ext cx="884510" cy="1888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61A73-EFB9-4B9C-8BA2-CF732338376D}">
      <dsp:nvSpPr>
        <dsp:cNvPr id="0" name=""/>
        <dsp:cNvSpPr/>
      </dsp:nvSpPr>
      <dsp:spPr>
        <a:xfrm>
          <a:off x="216197" y="0"/>
          <a:ext cx="2158404" cy="94614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Phase 1-3 Clinical Trials &amp; Manufacturing</a:t>
          </a:r>
        </a:p>
      </dsp:txBody>
      <dsp:txXfrm>
        <a:off x="243909" y="27712"/>
        <a:ext cx="2102980" cy="890725"/>
      </dsp:txXfrm>
    </dsp:sp>
    <dsp:sp modelId="{69520491-0764-4C1A-A51B-19ECCA12589C}">
      <dsp:nvSpPr>
        <dsp:cNvPr id="0" name=""/>
        <dsp:cNvSpPr/>
      </dsp:nvSpPr>
      <dsp:spPr>
        <a:xfrm rot="5400000">
          <a:off x="1117996" y="969803"/>
          <a:ext cx="354806" cy="42576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1167669" y="1005283"/>
        <a:ext cx="255461" cy="248364"/>
      </dsp:txXfrm>
    </dsp:sp>
    <dsp:sp modelId="{F038B9D2-99EC-45B7-9C2D-8031A700A381}">
      <dsp:nvSpPr>
        <dsp:cNvPr id="0" name=""/>
        <dsp:cNvSpPr/>
      </dsp:nvSpPr>
      <dsp:spPr>
        <a:xfrm>
          <a:off x="216197" y="1419225"/>
          <a:ext cx="2158404" cy="94614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FDA Emergency Use Authorization (EUA)</a:t>
          </a:r>
        </a:p>
        <a:p>
          <a:pPr marL="0" lvl="0" indent="0" algn="ctr" defTabSz="711200">
            <a:lnSpc>
              <a:spcPct val="90000"/>
            </a:lnSpc>
            <a:spcBef>
              <a:spcPct val="0"/>
            </a:spcBef>
            <a:spcAft>
              <a:spcPct val="35000"/>
            </a:spcAft>
            <a:buNone/>
          </a:pPr>
          <a:r>
            <a:rPr lang="en-US" sz="1600" kern="1200" dirty="0"/>
            <a:t>ACIP Recommendations</a:t>
          </a:r>
        </a:p>
      </dsp:txBody>
      <dsp:txXfrm>
        <a:off x="243909" y="1446937"/>
        <a:ext cx="2102980" cy="890725"/>
      </dsp:txXfrm>
    </dsp:sp>
    <dsp:sp modelId="{5E9CF91D-91CF-45B0-9731-63FBE7CDE35A}">
      <dsp:nvSpPr>
        <dsp:cNvPr id="0" name=""/>
        <dsp:cNvSpPr/>
      </dsp:nvSpPr>
      <dsp:spPr>
        <a:xfrm rot="5400000">
          <a:off x="1117996" y="2389028"/>
          <a:ext cx="354806" cy="42576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1167669" y="2424508"/>
        <a:ext cx="255461" cy="248364"/>
      </dsp:txXfrm>
    </dsp:sp>
    <dsp:sp modelId="{2BD7241A-877C-4497-BA11-B62029642364}">
      <dsp:nvSpPr>
        <dsp:cNvPr id="0" name=""/>
        <dsp:cNvSpPr/>
      </dsp:nvSpPr>
      <dsp:spPr>
        <a:xfrm>
          <a:off x="216197" y="2838450"/>
          <a:ext cx="2158404" cy="94614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Continuous Monitoring</a:t>
          </a:r>
        </a:p>
        <a:p>
          <a:pPr marL="0" lvl="0" indent="0" algn="ctr" defTabSz="711200">
            <a:lnSpc>
              <a:spcPct val="90000"/>
            </a:lnSpc>
            <a:spcBef>
              <a:spcPct val="0"/>
            </a:spcBef>
            <a:spcAft>
              <a:spcPct val="35000"/>
            </a:spcAft>
            <a:buNone/>
          </a:pPr>
          <a:r>
            <a:rPr lang="en-US" sz="1600" kern="1200" dirty="0"/>
            <a:t>Surveillance</a:t>
          </a:r>
        </a:p>
      </dsp:txBody>
      <dsp:txXfrm>
        <a:off x="243909" y="2866162"/>
        <a:ext cx="2102980" cy="890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6DDDC-AB62-4B72-BC25-2BEE89F0D938}">
      <dsp:nvSpPr>
        <dsp:cNvPr id="0" name=""/>
        <dsp:cNvSpPr/>
      </dsp:nvSpPr>
      <dsp:spPr>
        <a:xfrm>
          <a:off x="3888" y="1176626"/>
          <a:ext cx="1741180" cy="143610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State orders vaccine</a:t>
          </a:r>
        </a:p>
        <a:p>
          <a:pPr marL="114300" lvl="1" indent="-114300" algn="l" defTabSz="622300">
            <a:lnSpc>
              <a:spcPct val="90000"/>
            </a:lnSpc>
            <a:spcBef>
              <a:spcPct val="0"/>
            </a:spcBef>
            <a:spcAft>
              <a:spcPct val="15000"/>
            </a:spcAft>
            <a:buChar char="•"/>
          </a:pPr>
          <a:r>
            <a:rPr lang="en-US" sz="1400" kern="1200" dirty="0"/>
            <a:t>Vaccine ships from Pfizer to hospital</a:t>
          </a:r>
        </a:p>
      </dsp:txBody>
      <dsp:txXfrm>
        <a:off x="36937" y="1209675"/>
        <a:ext cx="1675082" cy="1062273"/>
      </dsp:txXfrm>
    </dsp:sp>
    <dsp:sp modelId="{3322719D-10AB-4AB0-9253-AE6298D682BD}">
      <dsp:nvSpPr>
        <dsp:cNvPr id="0" name=""/>
        <dsp:cNvSpPr/>
      </dsp:nvSpPr>
      <dsp:spPr>
        <a:xfrm>
          <a:off x="983073" y="1502715"/>
          <a:ext cx="1985820" cy="1985820"/>
        </a:xfrm>
        <a:prstGeom prst="leftCircularArrow">
          <a:avLst>
            <a:gd name="adj1" fmla="val 3584"/>
            <a:gd name="adj2" fmla="val 445540"/>
            <a:gd name="adj3" fmla="val 2338211"/>
            <a:gd name="adj4" fmla="val 9141650"/>
            <a:gd name="adj5" fmla="val 41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74ECBD-EB32-473C-9BB3-57737C8F8AD8}">
      <dsp:nvSpPr>
        <dsp:cNvPr id="0" name=""/>
        <dsp:cNvSpPr/>
      </dsp:nvSpPr>
      <dsp:spPr>
        <a:xfrm>
          <a:off x="390817" y="2304998"/>
          <a:ext cx="1547715" cy="61547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Day -1</a:t>
          </a:r>
        </a:p>
      </dsp:txBody>
      <dsp:txXfrm>
        <a:off x="408844" y="2323025"/>
        <a:ext cx="1511661" cy="579421"/>
      </dsp:txXfrm>
    </dsp:sp>
    <dsp:sp modelId="{998CF24F-111F-46C6-A3B3-6C99E72C4CF5}">
      <dsp:nvSpPr>
        <dsp:cNvPr id="0" name=""/>
        <dsp:cNvSpPr/>
      </dsp:nvSpPr>
      <dsp:spPr>
        <a:xfrm>
          <a:off x="2263137" y="1230897"/>
          <a:ext cx="1741180" cy="143610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Vaccine received</a:t>
          </a:r>
        </a:p>
        <a:p>
          <a:pPr marL="114300" lvl="1" indent="-114300" algn="l" defTabSz="622300">
            <a:lnSpc>
              <a:spcPct val="90000"/>
            </a:lnSpc>
            <a:spcBef>
              <a:spcPct val="0"/>
            </a:spcBef>
            <a:spcAft>
              <a:spcPct val="15000"/>
            </a:spcAft>
            <a:buChar char="•"/>
          </a:pPr>
          <a:r>
            <a:rPr lang="en-US" sz="1400" kern="1200" dirty="0"/>
            <a:t>Ancillary kits</a:t>
          </a:r>
        </a:p>
        <a:p>
          <a:pPr marL="114300" lvl="1" indent="-114300" algn="l" defTabSz="622300">
            <a:lnSpc>
              <a:spcPct val="90000"/>
            </a:lnSpc>
            <a:spcBef>
              <a:spcPct val="0"/>
            </a:spcBef>
            <a:spcAft>
              <a:spcPct val="15000"/>
            </a:spcAft>
            <a:buChar char="•"/>
          </a:pPr>
          <a:r>
            <a:rPr lang="en-US" sz="1400" kern="1200" dirty="0"/>
            <a:t>Order accepted</a:t>
          </a:r>
        </a:p>
        <a:p>
          <a:pPr marL="114300" lvl="1" indent="-114300" algn="l" defTabSz="622300">
            <a:lnSpc>
              <a:spcPct val="90000"/>
            </a:lnSpc>
            <a:spcBef>
              <a:spcPct val="0"/>
            </a:spcBef>
            <a:spcAft>
              <a:spcPct val="15000"/>
            </a:spcAft>
            <a:buChar char="•"/>
          </a:pPr>
          <a:r>
            <a:rPr lang="en-US" sz="1400" kern="1200" dirty="0"/>
            <a:t>Dry ice</a:t>
          </a:r>
        </a:p>
      </dsp:txBody>
      <dsp:txXfrm>
        <a:off x="2296186" y="1571684"/>
        <a:ext cx="1675082" cy="1062273"/>
      </dsp:txXfrm>
    </dsp:sp>
    <dsp:sp modelId="{AF0290D6-1776-4814-AFE4-619664ED1DBA}">
      <dsp:nvSpPr>
        <dsp:cNvPr id="0" name=""/>
        <dsp:cNvSpPr/>
      </dsp:nvSpPr>
      <dsp:spPr>
        <a:xfrm>
          <a:off x="3226140" y="268029"/>
          <a:ext cx="2223660" cy="2223660"/>
        </a:xfrm>
        <a:prstGeom prst="circularArrow">
          <a:avLst>
            <a:gd name="adj1" fmla="val 3200"/>
            <a:gd name="adj2" fmla="val 394275"/>
            <a:gd name="adj3" fmla="val 19430214"/>
            <a:gd name="adj4" fmla="val 12575511"/>
            <a:gd name="adj5" fmla="val 37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82C3A3-D057-46E0-81FE-905249A6B356}">
      <dsp:nvSpPr>
        <dsp:cNvPr id="0" name=""/>
        <dsp:cNvSpPr/>
      </dsp:nvSpPr>
      <dsp:spPr>
        <a:xfrm>
          <a:off x="2664343" y="868889"/>
          <a:ext cx="1547715" cy="61547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Day 0</a:t>
          </a:r>
        </a:p>
      </dsp:txBody>
      <dsp:txXfrm>
        <a:off x="2682370" y="886916"/>
        <a:ext cx="1511661" cy="579421"/>
      </dsp:txXfrm>
    </dsp:sp>
    <dsp:sp modelId="{D032080E-7414-485D-9554-2326FD9CC1B8}">
      <dsp:nvSpPr>
        <dsp:cNvPr id="0" name=""/>
        <dsp:cNvSpPr/>
      </dsp:nvSpPr>
      <dsp:spPr>
        <a:xfrm>
          <a:off x="4550940" y="1176626"/>
          <a:ext cx="1741180" cy="143610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Vaccinate 1a</a:t>
          </a:r>
        </a:p>
        <a:p>
          <a:pPr marL="114300" lvl="1" indent="-114300" algn="l" defTabSz="622300">
            <a:lnSpc>
              <a:spcPct val="90000"/>
            </a:lnSpc>
            <a:spcBef>
              <a:spcPct val="0"/>
            </a:spcBef>
            <a:spcAft>
              <a:spcPct val="15000"/>
            </a:spcAft>
            <a:buChar char="•"/>
          </a:pPr>
          <a:r>
            <a:rPr lang="en-US" sz="1400" kern="1200" dirty="0"/>
            <a:t>Dry ice days 5 &amp; 10</a:t>
          </a:r>
        </a:p>
        <a:p>
          <a:pPr marL="114300" lvl="1" indent="-114300" algn="l" defTabSz="622300">
            <a:lnSpc>
              <a:spcPct val="90000"/>
            </a:lnSpc>
            <a:spcBef>
              <a:spcPct val="0"/>
            </a:spcBef>
            <a:spcAft>
              <a:spcPct val="15000"/>
            </a:spcAft>
            <a:buChar char="•"/>
          </a:pPr>
          <a:r>
            <a:rPr lang="en-US" sz="1400" kern="1200" dirty="0"/>
            <a:t>Daily reporting</a:t>
          </a:r>
        </a:p>
      </dsp:txBody>
      <dsp:txXfrm>
        <a:off x="4583989" y="1209675"/>
        <a:ext cx="1675082" cy="1062273"/>
      </dsp:txXfrm>
    </dsp:sp>
    <dsp:sp modelId="{2C4D5950-809A-4A77-91FF-42BFB7EC26FF}">
      <dsp:nvSpPr>
        <dsp:cNvPr id="0" name=""/>
        <dsp:cNvSpPr/>
      </dsp:nvSpPr>
      <dsp:spPr>
        <a:xfrm>
          <a:off x="5514176" y="1463848"/>
          <a:ext cx="2001175" cy="2001175"/>
        </a:xfrm>
        <a:prstGeom prst="leftCircularArrow">
          <a:avLst>
            <a:gd name="adj1" fmla="val 3556"/>
            <a:gd name="adj2" fmla="val 441830"/>
            <a:gd name="adj3" fmla="val 2217341"/>
            <a:gd name="adj4" fmla="val 9024489"/>
            <a:gd name="adj5" fmla="val 41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C4B6C-3784-49FF-A39F-6F808359262A}">
      <dsp:nvSpPr>
        <dsp:cNvPr id="0" name=""/>
        <dsp:cNvSpPr/>
      </dsp:nvSpPr>
      <dsp:spPr>
        <a:xfrm>
          <a:off x="4937869" y="2304998"/>
          <a:ext cx="1547715" cy="61547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Days 1-14</a:t>
          </a:r>
        </a:p>
      </dsp:txBody>
      <dsp:txXfrm>
        <a:off x="4955896" y="2323025"/>
        <a:ext cx="1511661" cy="579421"/>
      </dsp:txXfrm>
    </dsp:sp>
    <dsp:sp modelId="{43D2D949-70AE-41C3-BC19-53CC0924705B}">
      <dsp:nvSpPr>
        <dsp:cNvPr id="0" name=""/>
        <dsp:cNvSpPr/>
      </dsp:nvSpPr>
      <dsp:spPr>
        <a:xfrm>
          <a:off x="6824466" y="1176626"/>
          <a:ext cx="1741180" cy="143610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a:t>Refrigerate</a:t>
          </a:r>
        </a:p>
        <a:p>
          <a:pPr marL="114300" lvl="1" indent="-114300" algn="l" defTabSz="622300">
            <a:lnSpc>
              <a:spcPct val="90000"/>
            </a:lnSpc>
            <a:spcBef>
              <a:spcPct val="0"/>
            </a:spcBef>
            <a:spcAft>
              <a:spcPct val="15000"/>
            </a:spcAft>
            <a:buChar char="•"/>
          </a:pPr>
          <a:r>
            <a:rPr lang="en-US" sz="1400" kern="1200" dirty="0"/>
            <a:t>Vaccinate 1a and others to use supply</a:t>
          </a:r>
        </a:p>
        <a:p>
          <a:pPr marL="114300" lvl="1" indent="-114300" algn="l" defTabSz="622300">
            <a:lnSpc>
              <a:spcPct val="90000"/>
            </a:lnSpc>
            <a:spcBef>
              <a:spcPct val="0"/>
            </a:spcBef>
            <a:spcAft>
              <a:spcPct val="15000"/>
            </a:spcAft>
            <a:buChar char="•"/>
          </a:pPr>
          <a:r>
            <a:rPr lang="en-US" sz="1400" kern="1200" dirty="0"/>
            <a:t>Daily reporting</a:t>
          </a:r>
        </a:p>
      </dsp:txBody>
      <dsp:txXfrm>
        <a:off x="6857515" y="1517413"/>
        <a:ext cx="1675082" cy="1062273"/>
      </dsp:txXfrm>
    </dsp:sp>
    <dsp:sp modelId="{1BB71A87-68F9-4CB1-98E1-F8ABF93DF87A}">
      <dsp:nvSpPr>
        <dsp:cNvPr id="0" name=""/>
        <dsp:cNvSpPr/>
      </dsp:nvSpPr>
      <dsp:spPr>
        <a:xfrm>
          <a:off x="7211395" y="868889"/>
          <a:ext cx="1547715" cy="61547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Day 15-20</a:t>
          </a:r>
        </a:p>
      </dsp:txBody>
      <dsp:txXfrm>
        <a:off x="7229422" y="886916"/>
        <a:ext cx="1511661" cy="5794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28E94-4B60-4561-9E6D-FE2BDF33BBAF}">
      <dsp:nvSpPr>
        <dsp:cNvPr id="0" name=""/>
        <dsp:cNvSpPr/>
      </dsp:nvSpPr>
      <dsp:spPr>
        <a:xfrm>
          <a:off x="3616" y="941683"/>
          <a:ext cx="1504420" cy="124083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State orders second dose</a:t>
          </a:r>
        </a:p>
        <a:p>
          <a:pPr marL="114300" lvl="1" indent="-114300" algn="l" defTabSz="577850">
            <a:lnSpc>
              <a:spcPct val="90000"/>
            </a:lnSpc>
            <a:spcBef>
              <a:spcPct val="0"/>
            </a:spcBef>
            <a:spcAft>
              <a:spcPct val="15000"/>
            </a:spcAft>
            <a:buChar char="•"/>
          </a:pPr>
          <a:r>
            <a:rPr lang="en-US" sz="1300" kern="1200" dirty="0"/>
            <a:t>Vaccine Ships from Pfizer to hospital</a:t>
          </a:r>
        </a:p>
      </dsp:txBody>
      <dsp:txXfrm>
        <a:off x="32171" y="970238"/>
        <a:ext cx="1447310" cy="917829"/>
      </dsp:txXfrm>
    </dsp:sp>
    <dsp:sp modelId="{1D412E62-AEFE-41D9-9999-78A4ED0F4678}">
      <dsp:nvSpPr>
        <dsp:cNvPr id="0" name=""/>
        <dsp:cNvSpPr/>
      </dsp:nvSpPr>
      <dsp:spPr>
        <a:xfrm>
          <a:off x="831029" y="1172449"/>
          <a:ext cx="1754769" cy="1754769"/>
        </a:xfrm>
        <a:prstGeom prst="leftCircularArrow">
          <a:avLst>
            <a:gd name="adj1" fmla="val 3696"/>
            <a:gd name="adj2" fmla="val 460710"/>
            <a:gd name="adj3" fmla="val 2236220"/>
            <a:gd name="adj4" fmla="val 9024489"/>
            <a:gd name="adj5" fmla="val 431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309A0-CC1A-40BB-BA4F-29CF6767B2D4}">
      <dsp:nvSpPr>
        <dsp:cNvPr id="0" name=""/>
        <dsp:cNvSpPr/>
      </dsp:nvSpPr>
      <dsp:spPr>
        <a:xfrm>
          <a:off x="337931" y="1916623"/>
          <a:ext cx="1337262" cy="53178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Day 18</a:t>
          </a:r>
        </a:p>
      </dsp:txBody>
      <dsp:txXfrm>
        <a:off x="353506" y="1932198"/>
        <a:ext cx="1306112" cy="500635"/>
      </dsp:txXfrm>
    </dsp:sp>
    <dsp:sp modelId="{D56572A8-A9F8-4980-B261-B16A22EFF48C}">
      <dsp:nvSpPr>
        <dsp:cNvPr id="0" name=""/>
        <dsp:cNvSpPr/>
      </dsp:nvSpPr>
      <dsp:spPr>
        <a:xfrm>
          <a:off x="1984012" y="941683"/>
          <a:ext cx="1504420" cy="124083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Vaccine received</a:t>
          </a:r>
        </a:p>
        <a:p>
          <a:pPr marL="114300" lvl="1" indent="-114300" algn="l" defTabSz="577850">
            <a:lnSpc>
              <a:spcPct val="90000"/>
            </a:lnSpc>
            <a:spcBef>
              <a:spcPct val="0"/>
            </a:spcBef>
            <a:spcAft>
              <a:spcPct val="15000"/>
            </a:spcAft>
            <a:buChar char="•"/>
          </a:pPr>
          <a:r>
            <a:rPr lang="en-US" sz="1300" kern="1200" dirty="0"/>
            <a:t>Ancillary kits</a:t>
          </a:r>
        </a:p>
        <a:p>
          <a:pPr marL="114300" lvl="1" indent="-114300" algn="l" defTabSz="577850">
            <a:lnSpc>
              <a:spcPct val="90000"/>
            </a:lnSpc>
            <a:spcBef>
              <a:spcPct val="0"/>
            </a:spcBef>
            <a:spcAft>
              <a:spcPct val="15000"/>
            </a:spcAft>
            <a:buChar char="•"/>
          </a:pPr>
          <a:r>
            <a:rPr lang="en-US" sz="1300" kern="1200" dirty="0"/>
            <a:t>Order accepted</a:t>
          </a:r>
        </a:p>
        <a:p>
          <a:pPr marL="114300" lvl="1" indent="-114300" algn="l" defTabSz="577850">
            <a:lnSpc>
              <a:spcPct val="90000"/>
            </a:lnSpc>
            <a:spcBef>
              <a:spcPct val="0"/>
            </a:spcBef>
            <a:spcAft>
              <a:spcPct val="15000"/>
            </a:spcAft>
            <a:buChar char="•"/>
          </a:pPr>
          <a:r>
            <a:rPr lang="en-US" sz="1300" kern="1200" dirty="0"/>
            <a:t>Dry Ice</a:t>
          </a:r>
        </a:p>
      </dsp:txBody>
      <dsp:txXfrm>
        <a:off x="2012567" y="1236131"/>
        <a:ext cx="1447310" cy="917829"/>
      </dsp:txXfrm>
    </dsp:sp>
    <dsp:sp modelId="{E352B9FC-C231-47EE-95C2-D0628A8EBDCB}">
      <dsp:nvSpPr>
        <dsp:cNvPr id="0" name=""/>
        <dsp:cNvSpPr/>
      </dsp:nvSpPr>
      <dsp:spPr>
        <a:xfrm>
          <a:off x="2798888" y="148329"/>
          <a:ext cx="1947001" cy="1947001"/>
        </a:xfrm>
        <a:prstGeom prst="circularArrow">
          <a:avLst>
            <a:gd name="adj1" fmla="val 3331"/>
            <a:gd name="adj2" fmla="val 411623"/>
            <a:gd name="adj3" fmla="val 19412867"/>
            <a:gd name="adj4" fmla="val 12575511"/>
            <a:gd name="adj5" fmla="val 388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67950F-C5F9-4026-9F62-2F55B0475C6D}">
      <dsp:nvSpPr>
        <dsp:cNvPr id="0" name=""/>
        <dsp:cNvSpPr/>
      </dsp:nvSpPr>
      <dsp:spPr>
        <a:xfrm>
          <a:off x="2318328" y="675791"/>
          <a:ext cx="1337262" cy="53178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Day 19</a:t>
          </a:r>
        </a:p>
      </dsp:txBody>
      <dsp:txXfrm>
        <a:off x="2333903" y="691366"/>
        <a:ext cx="1306112" cy="500635"/>
      </dsp:txXfrm>
    </dsp:sp>
    <dsp:sp modelId="{37E3E4F4-BB63-47C1-9E04-459340C2563C}">
      <dsp:nvSpPr>
        <dsp:cNvPr id="0" name=""/>
        <dsp:cNvSpPr/>
      </dsp:nvSpPr>
      <dsp:spPr>
        <a:xfrm>
          <a:off x="3964409" y="941683"/>
          <a:ext cx="1504420" cy="124083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Second dose to 1a</a:t>
          </a:r>
        </a:p>
        <a:p>
          <a:pPr marL="114300" lvl="1" indent="-114300" algn="l" defTabSz="577850">
            <a:lnSpc>
              <a:spcPct val="90000"/>
            </a:lnSpc>
            <a:spcBef>
              <a:spcPct val="0"/>
            </a:spcBef>
            <a:spcAft>
              <a:spcPct val="15000"/>
            </a:spcAft>
            <a:buChar char="•"/>
          </a:pPr>
          <a:r>
            <a:rPr lang="en-US" sz="1300" kern="1200"/>
            <a:t>Dry ice days 24 &amp; 29</a:t>
          </a:r>
        </a:p>
        <a:p>
          <a:pPr marL="114300" lvl="1" indent="-114300" algn="l" defTabSz="577850">
            <a:lnSpc>
              <a:spcPct val="90000"/>
            </a:lnSpc>
            <a:spcBef>
              <a:spcPct val="0"/>
            </a:spcBef>
            <a:spcAft>
              <a:spcPct val="15000"/>
            </a:spcAft>
            <a:buChar char="•"/>
          </a:pPr>
          <a:r>
            <a:rPr lang="en-US" sz="1300" kern="1200" dirty="0"/>
            <a:t>Daily reporting</a:t>
          </a:r>
        </a:p>
      </dsp:txBody>
      <dsp:txXfrm>
        <a:off x="3992964" y="970238"/>
        <a:ext cx="1447310" cy="917829"/>
      </dsp:txXfrm>
    </dsp:sp>
    <dsp:sp modelId="{CDA1148E-6397-4C54-922C-8E2B144566E2}">
      <dsp:nvSpPr>
        <dsp:cNvPr id="0" name=""/>
        <dsp:cNvSpPr/>
      </dsp:nvSpPr>
      <dsp:spPr>
        <a:xfrm>
          <a:off x="4791822" y="1172449"/>
          <a:ext cx="1754769" cy="1754769"/>
        </a:xfrm>
        <a:prstGeom prst="leftCircularArrow">
          <a:avLst>
            <a:gd name="adj1" fmla="val 3696"/>
            <a:gd name="adj2" fmla="val 460710"/>
            <a:gd name="adj3" fmla="val 2236220"/>
            <a:gd name="adj4" fmla="val 9024489"/>
            <a:gd name="adj5" fmla="val 431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500A81-6436-473B-BD86-E1DDDD3DA9B8}">
      <dsp:nvSpPr>
        <dsp:cNvPr id="0" name=""/>
        <dsp:cNvSpPr/>
      </dsp:nvSpPr>
      <dsp:spPr>
        <a:xfrm>
          <a:off x="4298724" y="1916623"/>
          <a:ext cx="1337262" cy="53178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Days 20-33</a:t>
          </a:r>
        </a:p>
      </dsp:txBody>
      <dsp:txXfrm>
        <a:off x="4314299" y="1932198"/>
        <a:ext cx="1306112" cy="500635"/>
      </dsp:txXfrm>
    </dsp:sp>
    <dsp:sp modelId="{25347988-59E1-4F69-915F-657354A6057F}">
      <dsp:nvSpPr>
        <dsp:cNvPr id="0" name=""/>
        <dsp:cNvSpPr/>
      </dsp:nvSpPr>
      <dsp:spPr>
        <a:xfrm>
          <a:off x="5944805" y="941683"/>
          <a:ext cx="1504420" cy="124083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a:t>Refrigerate</a:t>
          </a:r>
        </a:p>
        <a:p>
          <a:pPr marL="114300" lvl="1" indent="-114300" algn="l" defTabSz="577850">
            <a:lnSpc>
              <a:spcPct val="90000"/>
            </a:lnSpc>
            <a:spcBef>
              <a:spcPct val="0"/>
            </a:spcBef>
            <a:spcAft>
              <a:spcPct val="15000"/>
            </a:spcAft>
            <a:buChar char="•"/>
          </a:pPr>
          <a:r>
            <a:rPr lang="en-US" sz="1300" kern="1200" dirty="0"/>
            <a:t>Second dose to 1a and others </a:t>
          </a:r>
        </a:p>
        <a:p>
          <a:pPr marL="114300" lvl="1" indent="-114300" algn="l" defTabSz="577850">
            <a:lnSpc>
              <a:spcPct val="90000"/>
            </a:lnSpc>
            <a:spcBef>
              <a:spcPct val="0"/>
            </a:spcBef>
            <a:spcAft>
              <a:spcPct val="15000"/>
            </a:spcAft>
            <a:buChar char="•"/>
          </a:pPr>
          <a:r>
            <a:rPr lang="en-US" sz="1300" kern="1200" dirty="0"/>
            <a:t>Daily reporting</a:t>
          </a:r>
        </a:p>
      </dsp:txBody>
      <dsp:txXfrm>
        <a:off x="5973360" y="1236131"/>
        <a:ext cx="1447310" cy="917829"/>
      </dsp:txXfrm>
    </dsp:sp>
    <dsp:sp modelId="{748D11AD-7EDE-4B09-8CA6-3ECA34CBE94E}">
      <dsp:nvSpPr>
        <dsp:cNvPr id="0" name=""/>
        <dsp:cNvSpPr/>
      </dsp:nvSpPr>
      <dsp:spPr>
        <a:xfrm>
          <a:off x="6279121" y="675791"/>
          <a:ext cx="1337262" cy="53178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Day 34-38</a:t>
          </a:r>
        </a:p>
      </dsp:txBody>
      <dsp:txXfrm>
        <a:off x="6294696" y="691366"/>
        <a:ext cx="1306112" cy="500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6DDDC-AB62-4B72-BC25-2BEE89F0D938}">
      <dsp:nvSpPr>
        <dsp:cNvPr id="0" name=""/>
        <dsp:cNvSpPr/>
      </dsp:nvSpPr>
      <dsp:spPr>
        <a:xfrm>
          <a:off x="577036" y="641222"/>
          <a:ext cx="1493898" cy="12321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State orders vaccine</a:t>
          </a:r>
        </a:p>
        <a:p>
          <a:pPr marL="114300" lvl="1" indent="-114300" algn="l" defTabSz="577850">
            <a:lnSpc>
              <a:spcPct val="90000"/>
            </a:lnSpc>
            <a:spcBef>
              <a:spcPct val="0"/>
            </a:spcBef>
            <a:spcAft>
              <a:spcPct val="15000"/>
            </a:spcAft>
            <a:buChar char="•"/>
          </a:pPr>
          <a:r>
            <a:rPr lang="en-US" sz="1300" kern="1200" dirty="0"/>
            <a:t>Vaccine ships from McKesson to sites</a:t>
          </a:r>
        </a:p>
      </dsp:txBody>
      <dsp:txXfrm>
        <a:off x="605391" y="669577"/>
        <a:ext cx="1437188" cy="911411"/>
      </dsp:txXfrm>
    </dsp:sp>
    <dsp:sp modelId="{3322719D-10AB-4AB0-9253-AE6298D682BD}">
      <dsp:nvSpPr>
        <dsp:cNvPr id="0" name=""/>
        <dsp:cNvSpPr/>
      </dsp:nvSpPr>
      <dsp:spPr>
        <a:xfrm>
          <a:off x="1402046" y="866684"/>
          <a:ext cx="1784027" cy="1784027"/>
        </a:xfrm>
        <a:prstGeom prst="leftCircularArrow">
          <a:avLst>
            <a:gd name="adj1" fmla="val 4011"/>
            <a:gd name="adj2" fmla="val 503845"/>
            <a:gd name="adj3" fmla="val 2392382"/>
            <a:gd name="adj4" fmla="val 9137515"/>
            <a:gd name="adj5" fmla="val 46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74ECBD-EB32-473C-9BB3-57737C8F8AD8}">
      <dsp:nvSpPr>
        <dsp:cNvPr id="0" name=""/>
        <dsp:cNvSpPr/>
      </dsp:nvSpPr>
      <dsp:spPr>
        <a:xfrm>
          <a:off x="909014" y="1609344"/>
          <a:ext cx="1327909" cy="5280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Day -1</a:t>
          </a:r>
        </a:p>
      </dsp:txBody>
      <dsp:txXfrm>
        <a:off x="924481" y="1624811"/>
        <a:ext cx="1296975" cy="497132"/>
      </dsp:txXfrm>
    </dsp:sp>
    <dsp:sp modelId="{998CF24F-111F-46C6-A3B3-6C99E72C4CF5}">
      <dsp:nvSpPr>
        <dsp:cNvPr id="0" name=""/>
        <dsp:cNvSpPr/>
      </dsp:nvSpPr>
      <dsp:spPr>
        <a:xfrm>
          <a:off x="2565437" y="687786"/>
          <a:ext cx="1493898" cy="12321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Vaccine received</a:t>
          </a:r>
        </a:p>
        <a:p>
          <a:pPr marL="114300" lvl="1" indent="-114300" algn="l" defTabSz="577850">
            <a:lnSpc>
              <a:spcPct val="90000"/>
            </a:lnSpc>
            <a:spcBef>
              <a:spcPct val="0"/>
            </a:spcBef>
            <a:spcAft>
              <a:spcPct val="15000"/>
            </a:spcAft>
            <a:buChar char="•"/>
          </a:pPr>
          <a:r>
            <a:rPr lang="en-US" sz="1300" kern="1200" dirty="0"/>
            <a:t>Ancillary kits</a:t>
          </a:r>
        </a:p>
        <a:p>
          <a:pPr marL="114300" lvl="1" indent="-114300" algn="l" defTabSz="577850">
            <a:lnSpc>
              <a:spcPct val="90000"/>
            </a:lnSpc>
            <a:spcBef>
              <a:spcPct val="0"/>
            </a:spcBef>
            <a:spcAft>
              <a:spcPct val="15000"/>
            </a:spcAft>
            <a:buChar char="•"/>
          </a:pPr>
          <a:r>
            <a:rPr lang="en-US" sz="1300" kern="1200" dirty="0"/>
            <a:t>Order accepted</a:t>
          </a:r>
        </a:p>
      </dsp:txBody>
      <dsp:txXfrm>
        <a:off x="2593792" y="980174"/>
        <a:ext cx="1437188" cy="911411"/>
      </dsp:txXfrm>
    </dsp:sp>
    <dsp:sp modelId="{AF0290D6-1776-4814-AFE4-619664ED1DBA}">
      <dsp:nvSpPr>
        <dsp:cNvPr id="0" name=""/>
        <dsp:cNvSpPr/>
      </dsp:nvSpPr>
      <dsp:spPr>
        <a:xfrm>
          <a:off x="3376547" y="-164268"/>
          <a:ext cx="1988122" cy="1988122"/>
        </a:xfrm>
        <a:prstGeom prst="circularArrow">
          <a:avLst>
            <a:gd name="adj1" fmla="val 3599"/>
            <a:gd name="adj2" fmla="val 447663"/>
            <a:gd name="adj3" fmla="val 19376826"/>
            <a:gd name="adj4" fmla="val 12575511"/>
            <a:gd name="adj5" fmla="val 41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82C3A3-D057-46E0-81FE-905249A6B356}">
      <dsp:nvSpPr>
        <dsp:cNvPr id="0" name=""/>
        <dsp:cNvSpPr/>
      </dsp:nvSpPr>
      <dsp:spPr>
        <a:xfrm>
          <a:off x="2909664" y="377190"/>
          <a:ext cx="1327909" cy="5280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Day 0</a:t>
          </a:r>
        </a:p>
      </dsp:txBody>
      <dsp:txXfrm>
        <a:off x="2925131" y="392657"/>
        <a:ext cx="1296975" cy="497132"/>
      </dsp:txXfrm>
    </dsp:sp>
    <dsp:sp modelId="{D032080E-7414-485D-9554-2326FD9CC1B8}">
      <dsp:nvSpPr>
        <dsp:cNvPr id="0" name=""/>
        <dsp:cNvSpPr/>
      </dsp:nvSpPr>
      <dsp:spPr>
        <a:xfrm>
          <a:off x="4578337" y="641222"/>
          <a:ext cx="1493898" cy="12321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Vaccinate 1a</a:t>
          </a:r>
        </a:p>
        <a:p>
          <a:pPr marL="114300" lvl="1" indent="-114300" algn="l" defTabSz="577850">
            <a:lnSpc>
              <a:spcPct val="90000"/>
            </a:lnSpc>
            <a:spcBef>
              <a:spcPct val="0"/>
            </a:spcBef>
            <a:spcAft>
              <a:spcPct val="15000"/>
            </a:spcAft>
            <a:buChar char="•"/>
          </a:pPr>
          <a:r>
            <a:rPr lang="en-US" sz="1300" kern="1200" dirty="0"/>
            <a:t>Daily reporting</a:t>
          </a:r>
        </a:p>
      </dsp:txBody>
      <dsp:txXfrm>
        <a:off x="4606692" y="669577"/>
        <a:ext cx="1437188" cy="911411"/>
      </dsp:txXfrm>
    </dsp:sp>
    <dsp:sp modelId="{175C4B6C-3784-49FF-A39F-6F808359262A}">
      <dsp:nvSpPr>
        <dsp:cNvPr id="0" name=""/>
        <dsp:cNvSpPr/>
      </dsp:nvSpPr>
      <dsp:spPr>
        <a:xfrm>
          <a:off x="4910315" y="1609344"/>
          <a:ext cx="1327909" cy="5280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Days 1-28</a:t>
          </a:r>
        </a:p>
      </dsp:txBody>
      <dsp:txXfrm>
        <a:off x="4925782" y="1624811"/>
        <a:ext cx="1296975" cy="497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28E94-4B60-4561-9E6D-FE2BDF33BBAF}">
      <dsp:nvSpPr>
        <dsp:cNvPr id="0" name=""/>
        <dsp:cNvSpPr/>
      </dsp:nvSpPr>
      <dsp:spPr>
        <a:xfrm>
          <a:off x="616992" y="641222"/>
          <a:ext cx="1493898" cy="123215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State orders second dose</a:t>
          </a:r>
        </a:p>
        <a:p>
          <a:pPr marL="114300" lvl="1" indent="-114300" algn="l" defTabSz="577850">
            <a:lnSpc>
              <a:spcPct val="90000"/>
            </a:lnSpc>
            <a:spcBef>
              <a:spcPct val="0"/>
            </a:spcBef>
            <a:spcAft>
              <a:spcPct val="15000"/>
            </a:spcAft>
            <a:buChar char="•"/>
          </a:pPr>
          <a:r>
            <a:rPr lang="en-US" sz="1300" kern="1200" dirty="0"/>
            <a:t>Vaccine from McKesson to sites</a:t>
          </a:r>
        </a:p>
      </dsp:txBody>
      <dsp:txXfrm>
        <a:off x="645347" y="669577"/>
        <a:ext cx="1437188" cy="911411"/>
      </dsp:txXfrm>
    </dsp:sp>
    <dsp:sp modelId="{1D412E62-AEFE-41D9-9999-78A4ED0F4678}">
      <dsp:nvSpPr>
        <dsp:cNvPr id="0" name=""/>
        <dsp:cNvSpPr/>
      </dsp:nvSpPr>
      <dsp:spPr>
        <a:xfrm>
          <a:off x="1426959" y="828498"/>
          <a:ext cx="1804360" cy="1804360"/>
        </a:xfrm>
        <a:prstGeom prst="leftCircularArrow">
          <a:avLst>
            <a:gd name="adj1" fmla="val 4018"/>
            <a:gd name="adj2" fmla="val 504737"/>
            <a:gd name="adj3" fmla="val 2280248"/>
            <a:gd name="adj4" fmla="val 9024489"/>
            <a:gd name="adj5" fmla="val 468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309A0-CC1A-40BB-BA4F-29CF6767B2D4}">
      <dsp:nvSpPr>
        <dsp:cNvPr id="0" name=""/>
        <dsp:cNvSpPr/>
      </dsp:nvSpPr>
      <dsp:spPr>
        <a:xfrm>
          <a:off x="948970" y="1609344"/>
          <a:ext cx="1327909" cy="5280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Day 26</a:t>
          </a:r>
        </a:p>
      </dsp:txBody>
      <dsp:txXfrm>
        <a:off x="964437" y="1624811"/>
        <a:ext cx="1296975" cy="497132"/>
      </dsp:txXfrm>
    </dsp:sp>
    <dsp:sp modelId="{D56572A8-A9F8-4980-B261-B16A22EFF48C}">
      <dsp:nvSpPr>
        <dsp:cNvPr id="0" name=""/>
        <dsp:cNvSpPr/>
      </dsp:nvSpPr>
      <dsp:spPr>
        <a:xfrm>
          <a:off x="2622082" y="641223"/>
          <a:ext cx="1493898" cy="123215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Vaccine received</a:t>
          </a:r>
        </a:p>
        <a:p>
          <a:pPr marL="114300" lvl="1" indent="-114300" algn="l" defTabSz="577850">
            <a:lnSpc>
              <a:spcPct val="90000"/>
            </a:lnSpc>
            <a:spcBef>
              <a:spcPct val="0"/>
            </a:spcBef>
            <a:spcAft>
              <a:spcPct val="15000"/>
            </a:spcAft>
            <a:buChar char="•"/>
          </a:pPr>
          <a:r>
            <a:rPr lang="en-US" sz="1300" kern="1200" dirty="0"/>
            <a:t>Ancillary kits</a:t>
          </a:r>
        </a:p>
        <a:p>
          <a:pPr marL="114300" lvl="1" indent="-114300" algn="l" defTabSz="577850">
            <a:lnSpc>
              <a:spcPct val="90000"/>
            </a:lnSpc>
            <a:spcBef>
              <a:spcPct val="0"/>
            </a:spcBef>
            <a:spcAft>
              <a:spcPct val="15000"/>
            </a:spcAft>
            <a:buChar char="•"/>
          </a:pPr>
          <a:r>
            <a:rPr lang="en-US" sz="1300" kern="1200" dirty="0"/>
            <a:t>Order accepted</a:t>
          </a:r>
        </a:p>
      </dsp:txBody>
      <dsp:txXfrm>
        <a:off x="2650437" y="933611"/>
        <a:ext cx="1437188" cy="911411"/>
      </dsp:txXfrm>
    </dsp:sp>
    <dsp:sp modelId="{E352B9FC-C231-47EE-95C2-D0628A8EBDCB}">
      <dsp:nvSpPr>
        <dsp:cNvPr id="0" name=""/>
        <dsp:cNvSpPr/>
      </dsp:nvSpPr>
      <dsp:spPr>
        <a:xfrm>
          <a:off x="3419600" y="-166570"/>
          <a:ext cx="1995247" cy="1995247"/>
        </a:xfrm>
        <a:prstGeom prst="circularArrow">
          <a:avLst>
            <a:gd name="adj1" fmla="val 3633"/>
            <a:gd name="adj2" fmla="val 452242"/>
            <a:gd name="adj3" fmla="val 19372247"/>
            <a:gd name="adj4" fmla="val 12575511"/>
            <a:gd name="adj5" fmla="val 423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67950F-C5F9-4026-9F62-2F55B0475C6D}">
      <dsp:nvSpPr>
        <dsp:cNvPr id="0" name=""/>
        <dsp:cNvSpPr/>
      </dsp:nvSpPr>
      <dsp:spPr>
        <a:xfrm>
          <a:off x="2954060" y="377190"/>
          <a:ext cx="1327909" cy="5280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Day 27</a:t>
          </a:r>
        </a:p>
      </dsp:txBody>
      <dsp:txXfrm>
        <a:off x="2969527" y="392657"/>
        <a:ext cx="1296975" cy="497132"/>
      </dsp:txXfrm>
    </dsp:sp>
    <dsp:sp modelId="{37E3E4F4-BB63-47C1-9E04-459340C2563C}">
      <dsp:nvSpPr>
        <dsp:cNvPr id="0" name=""/>
        <dsp:cNvSpPr/>
      </dsp:nvSpPr>
      <dsp:spPr>
        <a:xfrm>
          <a:off x="4627172" y="641222"/>
          <a:ext cx="1493898" cy="123215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Second dose to 1a</a:t>
          </a:r>
        </a:p>
        <a:p>
          <a:pPr marL="114300" lvl="1" indent="-114300" algn="l" defTabSz="577850">
            <a:lnSpc>
              <a:spcPct val="90000"/>
            </a:lnSpc>
            <a:spcBef>
              <a:spcPct val="0"/>
            </a:spcBef>
            <a:spcAft>
              <a:spcPct val="15000"/>
            </a:spcAft>
            <a:buChar char="•"/>
          </a:pPr>
          <a:r>
            <a:rPr lang="en-US" sz="1300" kern="1200" dirty="0"/>
            <a:t>Daily reporting</a:t>
          </a:r>
        </a:p>
      </dsp:txBody>
      <dsp:txXfrm>
        <a:off x="4655527" y="669577"/>
        <a:ext cx="1437188" cy="911411"/>
      </dsp:txXfrm>
    </dsp:sp>
    <dsp:sp modelId="{74500A81-6436-473B-BD86-E1DDDD3DA9B8}">
      <dsp:nvSpPr>
        <dsp:cNvPr id="0" name=""/>
        <dsp:cNvSpPr/>
      </dsp:nvSpPr>
      <dsp:spPr>
        <a:xfrm>
          <a:off x="4959150" y="1609344"/>
          <a:ext cx="1327909" cy="5280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Days 28-56</a:t>
          </a:r>
        </a:p>
      </dsp:txBody>
      <dsp:txXfrm>
        <a:off x="4974617" y="1624811"/>
        <a:ext cx="1296975" cy="497132"/>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F985DC7-CE85-4E3D-A26A-561B9A39EFCA}" type="datetimeFigureOut">
              <a:rPr lang="en-US" smtClean="0"/>
              <a:t>12/4/2020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4C1C5BC-3F91-4973-BF70-EDBAECE09073}" type="slidenum">
              <a:rPr lang="en-US" smtClean="0"/>
              <a:t>‹#›</a:t>
            </a:fld>
            <a:endParaRPr lang="en-US" dirty="0"/>
          </a:p>
        </p:txBody>
      </p:sp>
    </p:spTree>
    <p:extLst>
      <p:ext uri="{BB962C8B-B14F-4D97-AF65-F5344CB8AC3E}">
        <p14:creationId xmlns:p14="http://schemas.microsoft.com/office/powerpoint/2010/main" val="381433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B4CFB6-35BA-4FA5-B26B-F2AC37A6ACD3}" type="datetimeFigureOut">
              <a:rPr lang="en-US" smtClean="0"/>
              <a:t>12/4/2020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814581-8198-4C5E-A2D2-FFCA05E9F104}" type="slidenum">
              <a:rPr lang="en-US" smtClean="0"/>
              <a:t>‹#›</a:t>
            </a:fld>
            <a:endParaRPr lang="en-US" dirty="0"/>
          </a:p>
        </p:txBody>
      </p:sp>
    </p:spTree>
    <p:extLst>
      <p:ext uri="{BB962C8B-B14F-4D97-AF65-F5344CB8AC3E}">
        <p14:creationId xmlns:p14="http://schemas.microsoft.com/office/powerpoint/2010/main" val="173665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2814581-8198-4C5E-A2D2-FFCA05E9F104}" type="slidenum">
              <a:rPr lang="en-US" smtClean="0"/>
              <a:t>4</a:t>
            </a:fld>
            <a:endParaRPr lang="en-US" dirty="0"/>
          </a:p>
        </p:txBody>
      </p:sp>
    </p:spTree>
    <p:extLst>
      <p:ext uri="{BB962C8B-B14F-4D97-AF65-F5344CB8AC3E}">
        <p14:creationId xmlns:p14="http://schemas.microsoft.com/office/powerpoint/2010/main" val="318877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1a1, 1a2, 1b in red to trigger comment that the nomenclature has changed.  We split the federal 1a phase into 1a1 and 1a2 (formerly 1a and 1b) to make 1a more manageable.</a:t>
            </a:r>
          </a:p>
        </p:txBody>
      </p:sp>
      <p:sp>
        <p:nvSpPr>
          <p:cNvPr id="4" name="Slide Number Placeholder 3"/>
          <p:cNvSpPr>
            <a:spLocks noGrp="1"/>
          </p:cNvSpPr>
          <p:nvPr>
            <p:ph type="sldNum" sz="quarter" idx="5"/>
          </p:nvPr>
        </p:nvSpPr>
        <p:spPr/>
        <p:txBody>
          <a:bodyPr/>
          <a:lstStyle/>
          <a:p>
            <a:fld id="{A2814581-8198-4C5E-A2D2-FFCA05E9F104}" type="slidenum">
              <a:rPr lang="en-US" smtClean="0"/>
              <a:t>5</a:t>
            </a:fld>
            <a:endParaRPr lang="en-US" dirty="0"/>
          </a:p>
        </p:txBody>
      </p:sp>
    </p:spTree>
    <p:extLst>
      <p:ext uri="{BB962C8B-B14F-4D97-AF65-F5344CB8AC3E}">
        <p14:creationId xmlns:p14="http://schemas.microsoft.com/office/powerpoint/2010/main" val="172982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14581-8198-4C5E-A2D2-FFCA05E9F1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01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14581-8198-4C5E-A2D2-FFCA05E9F1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54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14581-8198-4C5E-A2D2-FFCA05E9F104}" type="slidenum">
              <a:rPr lang="en-US" smtClean="0"/>
              <a:t>9</a:t>
            </a:fld>
            <a:endParaRPr lang="en-US" dirty="0"/>
          </a:p>
        </p:txBody>
      </p:sp>
    </p:spTree>
    <p:extLst>
      <p:ext uri="{BB962C8B-B14F-4D97-AF65-F5344CB8AC3E}">
        <p14:creationId xmlns:p14="http://schemas.microsoft.com/office/powerpoint/2010/main" val="115963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14581-8198-4C5E-A2D2-FFCA05E9F104}" type="slidenum">
              <a:rPr lang="en-US" smtClean="0"/>
              <a:t>10</a:t>
            </a:fld>
            <a:endParaRPr lang="en-US"/>
          </a:p>
        </p:txBody>
      </p:sp>
    </p:spTree>
    <p:extLst>
      <p:ext uri="{BB962C8B-B14F-4D97-AF65-F5344CB8AC3E}">
        <p14:creationId xmlns:p14="http://schemas.microsoft.com/office/powerpoint/2010/main" val="115963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14581-8198-4C5E-A2D2-FFCA05E9F104}" type="slidenum">
              <a:rPr lang="en-US" smtClean="0"/>
              <a:t>13</a:t>
            </a:fld>
            <a:endParaRPr lang="en-US" dirty="0"/>
          </a:p>
        </p:txBody>
      </p:sp>
    </p:spTree>
    <p:extLst>
      <p:ext uri="{BB962C8B-B14F-4D97-AF65-F5344CB8AC3E}">
        <p14:creationId xmlns:p14="http://schemas.microsoft.com/office/powerpoint/2010/main" val="125029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14581-8198-4C5E-A2D2-FFCA05E9F104}" type="slidenum">
              <a:rPr lang="en-US" smtClean="0"/>
              <a:t>14</a:t>
            </a:fld>
            <a:endParaRPr lang="en-US" dirty="0"/>
          </a:p>
        </p:txBody>
      </p:sp>
    </p:spTree>
    <p:extLst>
      <p:ext uri="{BB962C8B-B14F-4D97-AF65-F5344CB8AC3E}">
        <p14:creationId xmlns:p14="http://schemas.microsoft.com/office/powerpoint/2010/main" val="144430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14581-8198-4C5E-A2D2-FFCA05E9F104}" type="slidenum">
              <a:rPr lang="en-US" smtClean="0"/>
              <a:t>17</a:t>
            </a:fld>
            <a:endParaRPr lang="en-US" dirty="0"/>
          </a:p>
        </p:txBody>
      </p:sp>
    </p:spTree>
    <p:extLst>
      <p:ext uri="{BB962C8B-B14F-4D97-AF65-F5344CB8AC3E}">
        <p14:creationId xmlns:p14="http://schemas.microsoft.com/office/powerpoint/2010/main" val="127646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152400" y="4038605"/>
            <a:ext cx="8839200" cy="1422399"/>
          </a:xfrm>
        </p:spPr>
        <p:txBody>
          <a:bodyPr>
            <a:normAutofit/>
          </a:bodyPr>
          <a:lstStyle>
            <a:lvl1pPr algn="ctr">
              <a:defRPr sz="3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1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825"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4095460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27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825">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1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348830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3637123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92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85043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390526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2"/>
            <a:ext cx="8763000" cy="4958465"/>
          </a:xfrm>
        </p:spPr>
        <p:txBody>
          <a:bodyPr>
            <a:normAutofit/>
          </a:bodyPr>
          <a:lstStyle>
            <a:lvl1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38252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583857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4287523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96080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139987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320765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003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83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794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942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144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57400" y="1801221"/>
            <a:ext cx="5029200" cy="1426757"/>
          </a:xfrm>
          <a:prstGeom prst="rect">
            <a:avLst/>
          </a:prstGeom>
        </p:spPr>
      </p:pic>
    </p:spTree>
    <p:extLst>
      <p:ext uri="{BB962C8B-B14F-4D97-AF65-F5344CB8AC3E}">
        <p14:creationId xmlns:p14="http://schemas.microsoft.com/office/powerpoint/2010/main" val="124302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0040" y="551010"/>
            <a:ext cx="2346960" cy="665819"/>
          </a:xfrm>
          <a:prstGeom prst="rect">
            <a:avLst/>
          </a:prstGeom>
        </p:spPr>
      </p:pic>
    </p:spTree>
    <p:extLst>
      <p:ext uri="{BB962C8B-B14F-4D97-AF65-F5344CB8AC3E}">
        <p14:creationId xmlns:p14="http://schemas.microsoft.com/office/powerpoint/2010/main" val="503502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80269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315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156328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978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1575879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3496935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3553081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2848204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791316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1804419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999591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965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392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33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806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60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7"/>
            <a:ext cx="2895600" cy="365125"/>
          </a:xfrm>
          <a:prstGeom prst="rect">
            <a:avLst/>
          </a:prstGeom>
        </p:spPr>
        <p:txBody>
          <a:bodyPr vert="horz" lIns="91440" tIns="45720" rIns="91440" bIns="45720" rtlCol="0" anchor="b"/>
          <a:lstStyle>
            <a:lvl1pPr algn="ctr">
              <a:defRPr sz="75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8"/>
            <a:ext cx="2133600" cy="365125"/>
          </a:xfrm>
          <a:prstGeom prst="rect">
            <a:avLst/>
          </a:prstGeom>
        </p:spPr>
        <p:txBody>
          <a:bodyPr anchor="b"/>
          <a:lstStyle>
            <a:lvl1pPr algn="r">
              <a:defRPr sz="75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37328574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27538769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openxmlformats.org/officeDocument/2006/relationships/hyperlink" Target="https://www.tn.gov/content/dam/tn/health/documents/cedep/novel-coronavirus/Vaccination_Program_Provider_Agreement.pdf" TargetMode="External"/><Relationship Id="rId13" Type="http://schemas.openxmlformats.org/officeDocument/2006/relationships/hyperlink" Target="https://www.mass-vaccination-resources.org/webinar/#videoHeading" TargetMode="External"/><Relationship Id="rId3" Type="http://schemas.openxmlformats.org/officeDocument/2006/relationships/hyperlink" Target="http://www.tn.gov/health" TargetMode="External"/><Relationship Id="rId7" Type="http://schemas.openxmlformats.org/officeDocument/2006/relationships/hyperlink" Target="https://redcap.health.tn.gov/redcap/surveys/index.php?s=79RLYRDEHC" TargetMode="External"/><Relationship Id="rId12" Type="http://schemas.openxmlformats.org/officeDocument/2006/relationships/hyperlink" Target="https://www.cdc.gov/vaccines/hcp/covid-conversations/index.html" TargetMode="External"/><Relationship Id="rId17" Type="http://schemas.openxmlformats.org/officeDocument/2006/relationships/hyperlink" Target="https://www.tn.gov/content/dam/tn/health/documents/cedep/novel-coronavirus/NASEM_Framework.pdf" TargetMode="External"/><Relationship Id="rId2" Type="http://schemas.openxmlformats.org/officeDocument/2006/relationships/notesSlide" Target="../notesSlides/notesSlide9.xml"/><Relationship Id="rId16" Type="http://schemas.openxmlformats.org/officeDocument/2006/relationships/hyperlink" Target="https://www.tn.gov/content/dam/tn/health/documents/cedep/novel-coronavirus/COVID-19_Vaccination_Plan.pdf" TargetMode="External"/><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hyperlink" Target="https://www.tennesseeiis.gov/tnsiis/main.jsp" TargetMode="External"/><Relationship Id="rId5" Type="http://schemas.openxmlformats.org/officeDocument/2006/relationships/image" Target="../media/image10.png"/><Relationship Id="rId15" Type="http://schemas.openxmlformats.org/officeDocument/2006/relationships/hyperlink" Target="https://www.cdc.gov/coronavirus/2019-ncov/vaccines/index.html" TargetMode="External"/><Relationship Id="rId10" Type="http://schemas.openxmlformats.org/officeDocument/2006/relationships/hyperlink" Target="https://www.tn.gov/content/dam/tn/health/documents/cedep/novel-coronavirus/Vaccine_Storage_Handling.pdf" TargetMode="External"/><Relationship Id="rId4" Type="http://schemas.openxmlformats.org/officeDocument/2006/relationships/image" Target="../media/image9.png"/><Relationship Id="rId9" Type="http://schemas.openxmlformats.org/officeDocument/2006/relationships/hyperlink" Target="https://www.tn.gov/content/dam/tn/health/documents/cedep/novel-coronavirus/Provider_Agreement_FAQ.pdf" TargetMode="External"/><Relationship Id="rId14" Type="http://schemas.openxmlformats.org/officeDocument/2006/relationships/hyperlink" Target="https://www.tn.gov/content/dam/tn/health/documents/cedep/novel-coronavirus/COVID-19_Vaccine_FAQ.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tn.gov/health" TargetMode="External"/><Relationship Id="rId2" Type="http://schemas.openxmlformats.org/officeDocument/2006/relationships/image" Target="../media/image8.png"/><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urldefense.com/v3/__https:/www.nap.edu/catalog/25917/framework-for-equitable-allocation-of-covid-19-vaccine__;!!PRtDf9A!_IGSw886Hz5FZ3dUMRb97Vy7-OU6Mx_jHg1GFYcOevf3ktk11vmFmsTTpXnNJbGEElqQ$"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4.png"/><Relationship Id="rId7" Type="http://schemas.openxmlformats.org/officeDocument/2006/relationships/diagramLayout" Target="../diagrams/layout2.xml"/><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Data" Target="../diagrams/data2.xml"/><Relationship Id="rId11" Type="http://schemas.openxmlformats.org/officeDocument/2006/relationships/image" Target="../media/image17.png"/><Relationship Id="rId5" Type="http://schemas.openxmlformats.org/officeDocument/2006/relationships/image" Target="../media/image16.png"/><Relationship Id="rId10" Type="http://schemas.microsoft.com/office/2007/relationships/diagramDrawing" Target="../diagrams/drawing2.xml"/><Relationship Id="rId4" Type="http://schemas.openxmlformats.org/officeDocument/2006/relationships/image" Target="../media/image15.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38603"/>
            <a:ext cx="8839200" cy="2057397"/>
          </a:xfrm>
        </p:spPr>
        <p:txBody>
          <a:bodyPr>
            <a:normAutofit/>
          </a:bodyPr>
          <a:lstStyle/>
          <a:p>
            <a:r>
              <a:rPr lang="en-US" sz="3200" dirty="0"/>
              <a:t>Tennessee COVID-19 Vaccination Plan</a:t>
            </a:r>
            <a:br>
              <a:rPr lang="en-US" sz="3200" dirty="0"/>
            </a:br>
            <a:r>
              <a:rPr lang="en-US" sz="3200" dirty="0"/>
              <a:t>Overview</a:t>
            </a:r>
          </a:p>
        </p:txBody>
      </p:sp>
      <p:sp>
        <p:nvSpPr>
          <p:cNvPr id="4" name="Text Placeholder 3">
            <a:extLst>
              <a:ext uri="{FF2B5EF4-FFF2-40B4-BE49-F238E27FC236}">
                <a16:creationId xmlns:a16="http://schemas.microsoft.com/office/drawing/2014/main" id="{5F96628B-56DA-40AD-929E-6F71BB612A2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A902-851A-47A0-91F3-4D8B4A092270}"/>
              </a:ext>
            </a:extLst>
          </p:cNvPr>
          <p:cNvSpPr>
            <a:spLocks noGrp="1"/>
          </p:cNvSpPr>
          <p:nvPr>
            <p:ph type="title"/>
          </p:nvPr>
        </p:nvSpPr>
        <p:spPr/>
        <p:txBody>
          <a:bodyPr/>
          <a:lstStyle/>
          <a:p>
            <a:r>
              <a:rPr lang="en-US" sz="3200" dirty="0">
                <a:ea typeface="Open Sans" panose="020B0606030504020204" pitchFamily="34" charset="0"/>
                <a:cs typeface="Open Sans" panose="020B0606030504020204" pitchFamily="34" charset="0"/>
              </a:rPr>
              <a:t>2020 Vaccines</a:t>
            </a:r>
          </a:p>
        </p:txBody>
      </p:sp>
      <p:sp>
        <p:nvSpPr>
          <p:cNvPr id="9" name="Content Placeholder 6">
            <a:extLst>
              <a:ext uri="{FF2B5EF4-FFF2-40B4-BE49-F238E27FC236}">
                <a16:creationId xmlns:a16="http://schemas.microsoft.com/office/drawing/2014/main" id="{C1D9B8AA-4ED1-48FA-99ED-EEF159A48DF1}"/>
              </a:ext>
            </a:extLst>
          </p:cNvPr>
          <p:cNvSpPr>
            <a:spLocks noGrp="1"/>
          </p:cNvSpPr>
          <p:nvPr>
            <p:ph idx="1"/>
          </p:nvPr>
        </p:nvSpPr>
        <p:spPr>
          <a:xfrm>
            <a:off x="228600" y="1193800"/>
            <a:ext cx="8763000" cy="4957763"/>
          </a:xfrm>
        </p:spPr>
        <p:txBody>
          <a:bodyPr>
            <a:normAutofit fontScale="92500" lnSpcReduction="10000"/>
          </a:bodyPr>
          <a:lstStyle/>
          <a:p>
            <a:pPr marL="0" indent="0">
              <a:buNone/>
            </a:pPr>
            <a:r>
              <a:rPr lang="en-US" sz="2400" b="1" dirty="0">
                <a:solidFill>
                  <a:srgbClr val="00B050"/>
                </a:solidFill>
              </a:rPr>
              <a:t>Pfizer/</a:t>
            </a:r>
            <a:r>
              <a:rPr lang="en-US" sz="2400" b="1" dirty="0" err="1">
                <a:solidFill>
                  <a:srgbClr val="00B050"/>
                </a:solidFill>
              </a:rPr>
              <a:t>BioNTech</a:t>
            </a:r>
            <a:r>
              <a:rPr lang="en-US" sz="2400" b="1" dirty="0">
                <a:solidFill>
                  <a:srgbClr val="00B050"/>
                </a:solidFill>
              </a:rPr>
              <a:t> (mRNA vaccine)</a:t>
            </a:r>
          </a:p>
          <a:p>
            <a:r>
              <a:rPr lang="en-US" sz="2200" dirty="0"/>
              <a:t>95% effective in preventing COVID-19 7d after dose 2</a:t>
            </a:r>
          </a:p>
          <a:p>
            <a:r>
              <a:rPr lang="en-US" sz="2200" dirty="0"/>
              <a:t>Tested in &gt;40,000</a:t>
            </a:r>
          </a:p>
          <a:p>
            <a:r>
              <a:rPr lang="en-US" sz="2200" dirty="0"/>
              <a:t>No sig adverse events</a:t>
            </a:r>
          </a:p>
          <a:p>
            <a:r>
              <a:rPr lang="en-US" sz="2200" dirty="0"/>
              <a:t>Anticipating 56,550 doses ~December 18</a:t>
            </a:r>
          </a:p>
          <a:p>
            <a:pPr lvl="1"/>
            <a:r>
              <a:rPr lang="en-US" dirty="0"/>
              <a:t>58 boxes of 975 doses</a:t>
            </a:r>
          </a:p>
          <a:p>
            <a:pPr lvl="1"/>
            <a:r>
              <a:rPr lang="en-US" dirty="0"/>
              <a:t>Shipped directly from Pfizer to vaccinating facilities</a:t>
            </a:r>
          </a:p>
          <a:p>
            <a:r>
              <a:rPr lang="en-US" sz="2200" dirty="0"/>
              <a:t>Ultra-cold storage, -70</a:t>
            </a:r>
            <a:r>
              <a:rPr lang="en-US" sz="2200" baseline="30000" dirty="0"/>
              <a:t>o</a:t>
            </a:r>
            <a:r>
              <a:rPr lang="en-US" sz="2200" dirty="0"/>
              <a:t>C</a:t>
            </a:r>
          </a:p>
          <a:p>
            <a:pPr lvl="1"/>
            <a:r>
              <a:rPr lang="en-US" dirty="0"/>
              <a:t>Maintained in shipper up to 14d with dry ice recharge x 3</a:t>
            </a:r>
          </a:p>
          <a:p>
            <a:r>
              <a:rPr lang="en-US" sz="2200" dirty="0"/>
              <a:t>Ancillary kits </a:t>
            </a:r>
            <a:r>
              <a:rPr lang="en-US" sz="2400" dirty="0"/>
              <a:t>include needles, syringes, PPE, saline diluent, alcohol swabs, patient cards (no gloves)</a:t>
            </a:r>
          </a:p>
          <a:p>
            <a:r>
              <a:rPr lang="en-US" sz="2200" dirty="0"/>
              <a:t>21 days between doses</a:t>
            </a:r>
          </a:p>
          <a:p>
            <a:r>
              <a:rPr lang="en-US" sz="2200" dirty="0"/>
              <a:t>Allocated to 27 hospitals with &gt;1,400 Phase 1a population</a:t>
            </a:r>
          </a:p>
          <a:p>
            <a:pPr lvl="1"/>
            <a:r>
              <a:rPr lang="en-US" dirty="0"/>
              <a:t>Manually allocated to minimize wastage </a:t>
            </a:r>
          </a:p>
          <a:p>
            <a:r>
              <a:rPr lang="en-US" sz="2200" dirty="0"/>
              <a:t>Use: vaccinate hospital workers</a:t>
            </a:r>
          </a:p>
          <a:p>
            <a:pPr marL="0" indent="0">
              <a:buNone/>
            </a:pPr>
            <a:endParaRPr lang="en-US" dirty="0"/>
          </a:p>
        </p:txBody>
      </p:sp>
      <p:pic>
        <p:nvPicPr>
          <p:cNvPr id="3" name="Picture 2">
            <a:extLst>
              <a:ext uri="{FF2B5EF4-FFF2-40B4-BE49-F238E27FC236}">
                <a16:creationId xmlns:a16="http://schemas.microsoft.com/office/drawing/2014/main" id="{4DE08663-B26B-47F6-B451-A9A18CD8B19D}"/>
              </a:ext>
            </a:extLst>
          </p:cNvPr>
          <p:cNvPicPr>
            <a:picLocks noChangeAspect="1"/>
          </p:cNvPicPr>
          <p:nvPr/>
        </p:nvPicPr>
        <p:blipFill>
          <a:blip r:embed="rId3"/>
          <a:stretch>
            <a:fillRect/>
          </a:stretch>
        </p:blipFill>
        <p:spPr>
          <a:xfrm>
            <a:off x="6553200" y="0"/>
            <a:ext cx="2590800" cy="1548256"/>
          </a:xfrm>
          <a:prstGeom prst="rect">
            <a:avLst/>
          </a:prstGeom>
        </p:spPr>
      </p:pic>
    </p:spTree>
    <p:extLst>
      <p:ext uri="{BB962C8B-B14F-4D97-AF65-F5344CB8AC3E}">
        <p14:creationId xmlns:p14="http://schemas.microsoft.com/office/powerpoint/2010/main" val="106000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4B951-7281-44F1-813A-D49375603126}"/>
              </a:ext>
            </a:extLst>
          </p:cNvPr>
          <p:cNvPicPr>
            <a:picLocks noChangeAspect="1"/>
          </p:cNvPicPr>
          <p:nvPr/>
        </p:nvPicPr>
        <p:blipFill>
          <a:blip r:embed="rId2"/>
          <a:stretch>
            <a:fillRect/>
          </a:stretch>
        </p:blipFill>
        <p:spPr>
          <a:xfrm>
            <a:off x="5897071" y="112094"/>
            <a:ext cx="3246929" cy="1143000"/>
          </a:xfrm>
          <a:prstGeom prst="rect">
            <a:avLst/>
          </a:prstGeom>
        </p:spPr>
      </p:pic>
      <p:sp>
        <p:nvSpPr>
          <p:cNvPr id="2" name="Title 1">
            <a:extLst>
              <a:ext uri="{FF2B5EF4-FFF2-40B4-BE49-F238E27FC236}">
                <a16:creationId xmlns:a16="http://schemas.microsoft.com/office/drawing/2014/main" id="{F7B1A526-529B-4F39-B337-27CF7AD151AF}"/>
              </a:ext>
            </a:extLst>
          </p:cNvPr>
          <p:cNvSpPr>
            <a:spLocks noGrp="1"/>
          </p:cNvSpPr>
          <p:nvPr>
            <p:ph type="title"/>
          </p:nvPr>
        </p:nvSpPr>
        <p:spPr/>
        <p:txBody>
          <a:bodyPr/>
          <a:lstStyle/>
          <a:p>
            <a:r>
              <a:rPr lang="en-US" sz="3200" dirty="0"/>
              <a:t>2020 Vaccines</a:t>
            </a:r>
          </a:p>
        </p:txBody>
      </p:sp>
      <p:sp>
        <p:nvSpPr>
          <p:cNvPr id="4" name="Content Placeholder 2">
            <a:extLst>
              <a:ext uri="{FF2B5EF4-FFF2-40B4-BE49-F238E27FC236}">
                <a16:creationId xmlns:a16="http://schemas.microsoft.com/office/drawing/2014/main" id="{D8792A68-B92C-4DF5-BF42-5EDF3A8EC9AF}"/>
              </a:ext>
            </a:extLst>
          </p:cNvPr>
          <p:cNvSpPr>
            <a:spLocks noGrp="1"/>
          </p:cNvSpPr>
          <p:nvPr>
            <p:ph idx="1"/>
          </p:nvPr>
        </p:nvSpPr>
        <p:spPr>
          <a:xfrm>
            <a:off x="304800" y="1194910"/>
            <a:ext cx="7772400" cy="5008563"/>
          </a:xfrm>
        </p:spPr>
        <p:txBody>
          <a:bodyPr>
            <a:normAutofit fontScale="85000" lnSpcReduction="10000"/>
          </a:bodyPr>
          <a:lstStyle/>
          <a:p>
            <a:pPr marL="0" indent="0">
              <a:buNone/>
            </a:pPr>
            <a:r>
              <a:rPr lang="en-US" sz="2600" b="1" dirty="0" err="1">
                <a:solidFill>
                  <a:srgbClr val="00B050"/>
                </a:solidFill>
              </a:rPr>
              <a:t>Moderna</a:t>
            </a:r>
            <a:r>
              <a:rPr lang="en-US" sz="2600" b="1" dirty="0">
                <a:solidFill>
                  <a:srgbClr val="00B050"/>
                </a:solidFill>
              </a:rPr>
              <a:t> (mRNA vaccine)</a:t>
            </a:r>
            <a:endParaRPr lang="en-US" sz="2400" b="1" dirty="0">
              <a:solidFill>
                <a:srgbClr val="00B050"/>
              </a:solidFill>
            </a:endParaRPr>
          </a:p>
          <a:p>
            <a:r>
              <a:rPr lang="en-US" sz="2400" dirty="0"/>
              <a:t>94.5% effective in preventing COVID-19 7d after dose 2</a:t>
            </a:r>
          </a:p>
          <a:p>
            <a:r>
              <a:rPr lang="en-US" sz="2400" dirty="0"/>
              <a:t>Tested in &gt;30,000</a:t>
            </a:r>
          </a:p>
          <a:p>
            <a:r>
              <a:rPr lang="en-US" sz="2400" dirty="0"/>
              <a:t>Anticipating ~100,000 doses ~December 22</a:t>
            </a:r>
          </a:p>
          <a:p>
            <a:pPr lvl="1"/>
            <a:r>
              <a:rPr lang="en-US" sz="1600" dirty="0"/>
              <a:t>~1,000 boxes of 100 doses </a:t>
            </a:r>
          </a:p>
          <a:p>
            <a:pPr lvl="1"/>
            <a:r>
              <a:rPr lang="en-US" sz="1600" dirty="0"/>
              <a:t>Shipped from McKesson warehouse</a:t>
            </a:r>
          </a:p>
          <a:p>
            <a:r>
              <a:rPr lang="en-US" sz="2400" dirty="0"/>
              <a:t>Frozen storage, -20</a:t>
            </a:r>
            <a:r>
              <a:rPr lang="en-US" sz="2400" baseline="30000" dirty="0"/>
              <a:t>o</a:t>
            </a:r>
            <a:r>
              <a:rPr lang="en-US" sz="2400" dirty="0"/>
              <a:t>C</a:t>
            </a:r>
          </a:p>
          <a:p>
            <a:r>
              <a:rPr lang="en-US" sz="2200" dirty="0"/>
              <a:t>Ancillary kits </a:t>
            </a:r>
            <a:r>
              <a:rPr lang="en-US" sz="2400" dirty="0"/>
              <a:t>include needles, syringes, PPE, alcohol swabs, patient cards (no gloves)</a:t>
            </a:r>
          </a:p>
          <a:p>
            <a:r>
              <a:rPr lang="en-US" sz="2400" dirty="0"/>
              <a:t>28 days between doses</a:t>
            </a:r>
          </a:p>
          <a:p>
            <a:r>
              <a:rPr lang="en-US" sz="2400" dirty="0"/>
              <a:t>Allocated to approved facilities based on formula:</a:t>
            </a:r>
          </a:p>
          <a:p>
            <a:pPr lvl="1"/>
            <a:r>
              <a:rPr lang="en-US" sz="1600" dirty="0"/>
              <a:t>5% retained by the State</a:t>
            </a:r>
          </a:p>
          <a:p>
            <a:pPr lvl="1"/>
            <a:r>
              <a:rPr lang="en-US" sz="1600" dirty="0"/>
              <a:t>100 doses allocated to each county health department location (~10%)</a:t>
            </a:r>
          </a:p>
          <a:p>
            <a:pPr lvl="1"/>
            <a:r>
              <a:rPr lang="en-US" sz="1600" dirty="0"/>
              <a:t>85% allocated across 95 counties based upon county population and distributed across approved facilities</a:t>
            </a:r>
          </a:p>
          <a:p>
            <a:r>
              <a:rPr lang="en-US" sz="2400" dirty="0"/>
              <a:t>Use: Vaccinate first responders, LTCF staff and others through health depts, PODs, strike teams, and pharmacies</a:t>
            </a:r>
          </a:p>
          <a:p>
            <a:pPr marL="0" indent="0">
              <a:buNone/>
            </a:pPr>
            <a:endParaRPr lang="en-US" dirty="0"/>
          </a:p>
        </p:txBody>
      </p:sp>
    </p:spTree>
    <p:extLst>
      <p:ext uri="{BB962C8B-B14F-4D97-AF65-F5344CB8AC3E}">
        <p14:creationId xmlns:p14="http://schemas.microsoft.com/office/powerpoint/2010/main" val="218884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11A1-A2B8-40D7-BE42-17A178CF32B5}"/>
              </a:ext>
            </a:extLst>
          </p:cNvPr>
          <p:cNvSpPr>
            <a:spLocks noGrp="1"/>
          </p:cNvSpPr>
          <p:nvPr>
            <p:ph type="title"/>
          </p:nvPr>
        </p:nvSpPr>
        <p:spPr/>
        <p:txBody>
          <a:bodyPr/>
          <a:lstStyle/>
          <a:p>
            <a:r>
              <a:rPr lang="en-US" dirty="0">
                <a:ea typeface="Open Sans" panose="020B0606030504020204" pitchFamily="34" charset="0"/>
                <a:cs typeface="Open Sans" panose="020B0606030504020204" pitchFamily="34" charset="0"/>
              </a:rPr>
              <a:t>Vaccine Allocation and Distribution</a:t>
            </a:r>
            <a:endParaRPr lang="en-US" dirty="0"/>
          </a:p>
        </p:txBody>
      </p:sp>
      <p:pic>
        <p:nvPicPr>
          <p:cNvPr id="4" name="Picture 3">
            <a:extLst>
              <a:ext uri="{FF2B5EF4-FFF2-40B4-BE49-F238E27FC236}">
                <a16:creationId xmlns:a16="http://schemas.microsoft.com/office/drawing/2014/main" id="{D85FEA51-B494-487F-A4C1-B5C22B04ACB8}"/>
              </a:ext>
            </a:extLst>
          </p:cNvPr>
          <p:cNvPicPr>
            <a:picLocks noChangeAspect="1"/>
          </p:cNvPicPr>
          <p:nvPr/>
        </p:nvPicPr>
        <p:blipFill>
          <a:blip r:embed="rId2"/>
          <a:stretch>
            <a:fillRect/>
          </a:stretch>
        </p:blipFill>
        <p:spPr>
          <a:xfrm>
            <a:off x="0" y="3307951"/>
            <a:ext cx="1498581" cy="1378695"/>
          </a:xfrm>
          <a:prstGeom prst="rect">
            <a:avLst/>
          </a:prstGeom>
        </p:spPr>
      </p:pic>
      <p:pic>
        <p:nvPicPr>
          <p:cNvPr id="5" name="Picture 4">
            <a:extLst>
              <a:ext uri="{FF2B5EF4-FFF2-40B4-BE49-F238E27FC236}">
                <a16:creationId xmlns:a16="http://schemas.microsoft.com/office/drawing/2014/main" id="{5F86E24C-97D1-4CBA-837B-24EE5097AC9E}"/>
              </a:ext>
            </a:extLst>
          </p:cNvPr>
          <p:cNvPicPr>
            <a:picLocks noChangeAspect="1"/>
          </p:cNvPicPr>
          <p:nvPr/>
        </p:nvPicPr>
        <p:blipFill>
          <a:blip r:embed="rId3"/>
          <a:stretch>
            <a:fillRect/>
          </a:stretch>
        </p:blipFill>
        <p:spPr>
          <a:xfrm>
            <a:off x="1582550" y="3429000"/>
            <a:ext cx="1055774" cy="1136598"/>
          </a:xfrm>
          <a:prstGeom prst="rect">
            <a:avLst/>
          </a:prstGeom>
        </p:spPr>
      </p:pic>
      <p:pic>
        <p:nvPicPr>
          <p:cNvPr id="6" name="Picture 5">
            <a:extLst>
              <a:ext uri="{FF2B5EF4-FFF2-40B4-BE49-F238E27FC236}">
                <a16:creationId xmlns:a16="http://schemas.microsoft.com/office/drawing/2014/main" id="{CC6E4D25-9B45-4259-8091-A9E09B3B5246}"/>
              </a:ext>
            </a:extLst>
          </p:cNvPr>
          <p:cNvPicPr>
            <a:picLocks noChangeAspect="1"/>
          </p:cNvPicPr>
          <p:nvPr/>
        </p:nvPicPr>
        <p:blipFill>
          <a:blip r:embed="rId4"/>
          <a:stretch>
            <a:fillRect/>
          </a:stretch>
        </p:blipFill>
        <p:spPr>
          <a:xfrm>
            <a:off x="2883491" y="3450372"/>
            <a:ext cx="1498581" cy="957426"/>
          </a:xfrm>
          <a:prstGeom prst="rect">
            <a:avLst/>
          </a:prstGeom>
        </p:spPr>
      </p:pic>
      <p:pic>
        <p:nvPicPr>
          <p:cNvPr id="7" name="Picture 6">
            <a:extLst>
              <a:ext uri="{FF2B5EF4-FFF2-40B4-BE49-F238E27FC236}">
                <a16:creationId xmlns:a16="http://schemas.microsoft.com/office/drawing/2014/main" id="{53B229F9-C6C3-4231-B916-FB58C088F0B4}"/>
              </a:ext>
            </a:extLst>
          </p:cNvPr>
          <p:cNvPicPr>
            <a:picLocks noChangeAspect="1"/>
          </p:cNvPicPr>
          <p:nvPr/>
        </p:nvPicPr>
        <p:blipFill>
          <a:blip r:embed="rId5"/>
          <a:stretch>
            <a:fillRect/>
          </a:stretch>
        </p:blipFill>
        <p:spPr>
          <a:xfrm>
            <a:off x="4521259" y="3450372"/>
            <a:ext cx="1583634" cy="957426"/>
          </a:xfrm>
          <a:prstGeom prst="rect">
            <a:avLst/>
          </a:prstGeom>
        </p:spPr>
      </p:pic>
      <p:pic>
        <p:nvPicPr>
          <p:cNvPr id="8" name="Picture 7">
            <a:extLst>
              <a:ext uri="{FF2B5EF4-FFF2-40B4-BE49-F238E27FC236}">
                <a16:creationId xmlns:a16="http://schemas.microsoft.com/office/drawing/2014/main" id="{883C6695-2829-4ECE-A2A8-C44A96740650}"/>
              </a:ext>
            </a:extLst>
          </p:cNvPr>
          <p:cNvPicPr>
            <a:picLocks noChangeAspect="1"/>
          </p:cNvPicPr>
          <p:nvPr/>
        </p:nvPicPr>
        <p:blipFill>
          <a:blip r:embed="rId6"/>
          <a:stretch>
            <a:fillRect/>
          </a:stretch>
        </p:blipFill>
        <p:spPr>
          <a:xfrm>
            <a:off x="6344480" y="3474185"/>
            <a:ext cx="1055774" cy="1086675"/>
          </a:xfrm>
          <a:prstGeom prst="rect">
            <a:avLst/>
          </a:prstGeom>
        </p:spPr>
      </p:pic>
      <p:pic>
        <p:nvPicPr>
          <p:cNvPr id="9" name="Picture 8">
            <a:extLst>
              <a:ext uri="{FF2B5EF4-FFF2-40B4-BE49-F238E27FC236}">
                <a16:creationId xmlns:a16="http://schemas.microsoft.com/office/drawing/2014/main" id="{0A68093F-0509-422A-9CE7-AF739CAAC037}"/>
              </a:ext>
            </a:extLst>
          </p:cNvPr>
          <p:cNvPicPr>
            <a:picLocks noChangeAspect="1"/>
          </p:cNvPicPr>
          <p:nvPr/>
        </p:nvPicPr>
        <p:blipFill>
          <a:blip r:embed="rId7"/>
          <a:stretch>
            <a:fillRect/>
          </a:stretch>
        </p:blipFill>
        <p:spPr>
          <a:xfrm>
            <a:off x="7560366" y="3076559"/>
            <a:ext cx="1447800" cy="2546485"/>
          </a:xfrm>
          <a:prstGeom prst="rect">
            <a:avLst/>
          </a:prstGeom>
        </p:spPr>
      </p:pic>
      <p:cxnSp>
        <p:nvCxnSpPr>
          <p:cNvPr id="11" name="Straight Connector 10">
            <a:extLst>
              <a:ext uri="{FF2B5EF4-FFF2-40B4-BE49-F238E27FC236}">
                <a16:creationId xmlns:a16="http://schemas.microsoft.com/office/drawing/2014/main" id="{33F1AA1E-DE25-442E-85A4-70C89C91866D}"/>
              </a:ext>
            </a:extLst>
          </p:cNvPr>
          <p:cNvCxnSpPr>
            <a:cxnSpLocks/>
          </p:cNvCxnSpPr>
          <p:nvPr/>
        </p:nvCxnSpPr>
        <p:spPr>
          <a:xfrm>
            <a:off x="1203306" y="4191000"/>
            <a:ext cx="457200" cy="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1BDD41-009C-41C7-B173-FBCF45A87DB2}"/>
              </a:ext>
            </a:extLst>
          </p:cNvPr>
          <p:cNvCxnSpPr>
            <a:cxnSpLocks/>
          </p:cNvCxnSpPr>
          <p:nvPr/>
        </p:nvCxnSpPr>
        <p:spPr>
          <a:xfrm>
            <a:off x="2590800" y="4191000"/>
            <a:ext cx="381000" cy="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EB650B-3984-4866-8DB0-4BB711084FA6}"/>
              </a:ext>
            </a:extLst>
          </p:cNvPr>
          <p:cNvCxnSpPr>
            <a:cxnSpLocks/>
          </p:cNvCxnSpPr>
          <p:nvPr/>
        </p:nvCxnSpPr>
        <p:spPr>
          <a:xfrm>
            <a:off x="4236022" y="4184650"/>
            <a:ext cx="381000" cy="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9734EA4-B2CB-406D-8C50-93DE8C7434D7}"/>
              </a:ext>
            </a:extLst>
          </p:cNvPr>
          <p:cNvCxnSpPr>
            <a:cxnSpLocks/>
          </p:cNvCxnSpPr>
          <p:nvPr/>
        </p:nvCxnSpPr>
        <p:spPr>
          <a:xfrm>
            <a:off x="5963480" y="4191000"/>
            <a:ext cx="381000" cy="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2D15B3-5E40-4506-9781-667B91E64F5C}"/>
              </a:ext>
            </a:extLst>
          </p:cNvPr>
          <p:cNvCxnSpPr>
            <a:cxnSpLocks/>
          </p:cNvCxnSpPr>
          <p:nvPr/>
        </p:nvCxnSpPr>
        <p:spPr>
          <a:xfrm>
            <a:off x="7357166" y="4191000"/>
            <a:ext cx="381000" cy="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E36D1A-FDBA-4CE5-A97E-B23973C80DFC}"/>
              </a:ext>
            </a:extLst>
          </p:cNvPr>
          <p:cNvCxnSpPr>
            <a:cxnSpLocks/>
          </p:cNvCxnSpPr>
          <p:nvPr/>
        </p:nvCxnSpPr>
        <p:spPr>
          <a:xfrm>
            <a:off x="609600" y="2004058"/>
            <a:ext cx="0" cy="101822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54D75C6-5323-4950-8AC4-186B0F045117}"/>
              </a:ext>
            </a:extLst>
          </p:cNvPr>
          <p:cNvPicPr>
            <a:picLocks noChangeAspect="1"/>
          </p:cNvPicPr>
          <p:nvPr/>
        </p:nvPicPr>
        <p:blipFill>
          <a:blip r:embed="rId8"/>
          <a:stretch>
            <a:fillRect/>
          </a:stretch>
        </p:blipFill>
        <p:spPr>
          <a:xfrm>
            <a:off x="152400" y="1122827"/>
            <a:ext cx="941398" cy="1088846"/>
          </a:xfrm>
          <a:prstGeom prst="rect">
            <a:avLst/>
          </a:prstGeom>
        </p:spPr>
      </p:pic>
      <p:cxnSp>
        <p:nvCxnSpPr>
          <p:cNvPr id="37" name="Straight Connector 36">
            <a:extLst>
              <a:ext uri="{FF2B5EF4-FFF2-40B4-BE49-F238E27FC236}">
                <a16:creationId xmlns:a16="http://schemas.microsoft.com/office/drawing/2014/main" id="{1472253C-2A76-4197-8A74-C0FD0D76069D}"/>
              </a:ext>
            </a:extLst>
          </p:cNvPr>
          <p:cNvCxnSpPr>
            <a:cxnSpLocks/>
          </p:cNvCxnSpPr>
          <p:nvPr/>
        </p:nvCxnSpPr>
        <p:spPr>
          <a:xfrm flipV="1">
            <a:off x="3505200" y="5791200"/>
            <a:ext cx="0" cy="45720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8269B2-347C-4BB0-A5B9-63D0A78C94CD}"/>
              </a:ext>
            </a:extLst>
          </p:cNvPr>
          <p:cNvCxnSpPr>
            <a:cxnSpLocks/>
          </p:cNvCxnSpPr>
          <p:nvPr/>
        </p:nvCxnSpPr>
        <p:spPr>
          <a:xfrm>
            <a:off x="685800" y="6222857"/>
            <a:ext cx="2819400" cy="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EC5AA27-2567-459E-BC0D-8844E4E86429}"/>
              </a:ext>
            </a:extLst>
          </p:cNvPr>
          <p:cNvCxnSpPr/>
          <p:nvPr/>
        </p:nvCxnSpPr>
        <p:spPr>
          <a:xfrm flipV="1">
            <a:off x="685800" y="5781413"/>
            <a:ext cx="0" cy="441444"/>
          </a:xfrm>
          <a:prstGeom prst="straightConnector1">
            <a:avLst/>
          </a:prstGeom>
          <a:ln w="28575">
            <a:solidFill>
              <a:srgbClr val="FF0F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82B670C-FC04-4D1B-AD90-5AEA6F350E1B}"/>
              </a:ext>
            </a:extLst>
          </p:cNvPr>
          <p:cNvSpPr txBox="1"/>
          <p:nvPr/>
        </p:nvSpPr>
        <p:spPr>
          <a:xfrm>
            <a:off x="800100" y="5656609"/>
            <a:ext cx="2590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States order allocated number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of doses for each facility</a:t>
            </a:r>
          </a:p>
        </p:txBody>
      </p:sp>
      <p:sp>
        <p:nvSpPr>
          <p:cNvPr id="50" name="TextBox 49">
            <a:extLst>
              <a:ext uri="{FF2B5EF4-FFF2-40B4-BE49-F238E27FC236}">
                <a16:creationId xmlns:a16="http://schemas.microsoft.com/office/drawing/2014/main" id="{054C5D20-62A3-49FA-AF3E-AA733F0D11CD}"/>
              </a:ext>
            </a:extLst>
          </p:cNvPr>
          <p:cNvSpPr txBox="1"/>
          <p:nvPr/>
        </p:nvSpPr>
        <p:spPr>
          <a:xfrm>
            <a:off x="26998" y="4642602"/>
            <a:ext cx="14319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Allocates based on population</a:t>
            </a: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E55B1FDB-3723-4B8F-8E57-7899C738CA87}"/>
              </a:ext>
            </a:extLst>
          </p:cNvPr>
          <p:cNvSpPr txBox="1"/>
          <p:nvPr/>
        </p:nvSpPr>
        <p:spPr>
          <a:xfrm>
            <a:off x="1379547" y="4642602"/>
            <a:ext cx="143190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Distributes vaccine and supplies</a:t>
            </a: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0D4502DD-857D-4723-9582-8833EB35442C}"/>
              </a:ext>
            </a:extLst>
          </p:cNvPr>
          <p:cNvSpPr txBox="1"/>
          <p:nvPr/>
        </p:nvSpPr>
        <p:spPr>
          <a:xfrm>
            <a:off x="2712723" y="4604045"/>
            <a:ext cx="158050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Allocates to counties based on predetermined criteria</a:t>
            </a: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9C83E2BE-2D98-4AF1-8D8E-9D6C115AC9A0}"/>
              </a:ext>
            </a:extLst>
          </p:cNvPr>
          <p:cNvSpPr txBox="1"/>
          <p:nvPr/>
        </p:nvSpPr>
        <p:spPr>
          <a:xfrm>
            <a:off x="4544256" y="4642602"/>
            <a:ext cx="14319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Allocates to facilities</a:t>
            </a: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AE0DAEFC-6111-4AEC-8D9F-C583F94EEA12}"/>
              </a:ext>
            </a:extLst>
          </p:cNvPr>
          <p:cNvSpPr txBox="1"/>
          <p:nvPr/>
        </p:nvSpPr>
        <p:spPr>
          <a:xfrm>
            <a:off x="6120378" y="4642602"/>
            <a:ext cx="150397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Administers to population based on state recommendations</a:t>
            </a: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cxnSp>
        <p:nvCxnSpPr>
          <p:cNvPr id="55" name="Straight Connector 54">
            <a:extLst>
              <a:ext uri="{FF2B5EF4-FFF2-40B4-BE49-F238E27FC236}">
                <a16:creationId xmlns:a16="http://schemas.microsoft.com/office/drawing/2014/main" id="{874A40D8-50EF-4450-808F-A41900056942}"/>
              </a:ext>
            </a:extLst>
          </p:cNvPr>
          <p:cNvCxnSpPr>
            <a:cxnSpLocks/>
          </p:cNvCxnSpPr>
          <p:nvPr/>
        </p:nvCxnSpPr>
        <p:spPr>
          <a:xfrm flipV="1">
            <a:off x="816878" y="2648146"/>
            <a:ext cx="4001" cy="333413"/>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CCA5C22-AE8B-452C-B37E-7812F37E0D65}"/>
              </a:ext>
            </a:extLst>
          </p:cNvPr>
          <p:cNvCxnSpPr>
            <a:cxnSpLocks/>
          </p:cNvCxnSpPr>
          <p:nvPr/>
        </p:nvCxnSpPr>
        <p:spPr>
          <a:xfrm>
            <a:off x="823097" y="2654143"/>
            <a:ext cx="1458902" cy="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DD6D62A-2FF6-4486-8497-650D5B9F4154}"/>
              </a:ext>
            </a:extLst>
          </p:cNvPr>
          <p:cNvCxnSpPr>
            <a:cxnSpLocks/>
          </p:cNvCxnSpPr>
          <p:nvPr/>
        </p:nvCxnSpPr>
        <p:spPr>
          <a:xfrm>
            <a:off x="2281999" y="2654143"/>
            <a:ext cx="0" cy="368143"/>
          </a:xfrm>
          <a:prstGeom prst="straightConnector1">
            <a:avLst/>
          </a:prstGeom>
          <a:ln w="28575">
            <a:solidFill>
              <a:srgbClr val="FF0F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8DD3DA0-1491-459B-B590-DEB551D7B06D}"/>
              </a:ext>
            </a:extLst>
          </p:cNvPr>
          <p:cNvSpPr txBox="1"/>
          <p:nvPr/>
        </p:nvSpPr>
        <p:spPr>
          <a:xfrm>
            <a:off x="835983" y="2702460"/>
            <a:ext cx="144779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CDC places Moderna order with McKesson</a:t>
            </a:r>
          </a:p>
        </p:txBody>
      </p:sp>
      <p:cxnSp>
        <p:nvCxnSpPr>
          <p:cNvPr id="75" name="Straight Connector 74">
            <a:extLst>
              <a:ext uri="{FF2B5EF4-FFF2-40B4-BE49-F238E27FC236}">
                <a16:creationId xmlns:a16="http://schemas.microsoft.com/office/drawing/2014/main" id="{D4BC44F4-9AF8-4AE0-936A-D805327DEECD}"/>
              </a:ext>
            </a:extLst>
          </p:cNvPr>
          <p:cNvCxnSpPr>
            <a:cxnSpLocks/>
          </p:cNvCxnSpPr>
          <p:nvPr/>
        </p:nvCxnSpPr>
        <p:spPr>
          <a:xfrm flipV="1">
            <a:off x="2397840" y="2638387"/>
            <a:ext cx="4001" cy="333413"/>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3D39E8-A52D-4CC1-A27B-AB468D261E27}"/>
              </a:ext>
            </a:extLst>
          </p:cNvPr>
          <p:cNvCxnSpPr>
            <a:cxnSpLocks/>
          </p:cNvCxnSpPr>
          <p:nvPr/>
        </p:nvCxnSpPr>
        <p:spPr>
          <a:xfrm>
            <a:off x="2401840" y="2654143"/>
            <a:ext cx="4532360" cy="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1ABF65B9-6C98-478F-9830-39F458BC0C0A}"/>
              </a:ext>
            </a:extLst>
          </p:cNvPr>
          <p:cNvCxnSpPr>
            <a:cxnSpLocks/>
          </p:cNvCxnSpPr>
          <p:nvPr/>
        </p:nvCxnSpPr>
        <p:spPr>
          <a:xfrm>
            <a:off x="6927792" y="2662054"/>
            <a:ext cx="0" cy="368143"/>
          </a:xfrm>
          <a:prstGeom prst="straightConnector1">
            <a:avLst/>
          </a:prstGeom>
          <a:ln w="28575">
            <a:solidFill>
              <a:srgbClr val="FF0F00"/>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81FCA191-055E-44DF-A274-EA2464996B15}"/>
              </a:ext>
            </a:extLst>
          </p:cNvPr>
          <p:cNvSpPr txBox="1"/>
          <p:nvPr/>
        </p:nvSpPr>
        <p:spPr>
          <a:xfrm>
            <a:off x="3038797" y="2714509"/>
            <a:ext cx="32520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McKesson distributes directly to facilities</a:t>
            </a:r>
          </a:p>
        </p:txBody>
      </p:sp>
      <p:sp>
        <p:nvSpPr>
          <p:cNvPr id="81" name="Oval 80">
            <a:extLst>
              <a:ext uri="{FF2B5EF4-FFF2-40B4-BE49-F238E27FC236}">
                <a16:creationId xmlns:a16="http://schemas.microsoft.com/office/drawing/2014/main" id="{3EFA604D-D83D-45FC-96BB-7F8D959DD536}"/>
              </a:ext>
            </a:extLst>
          </p:cNvPr>
          <p:cNvSpPr/>
          <p:nvPr/>
        </p:nvSpPr>
        <p:spPr>
          <a:xfrm>
            <a:off x="1752600" y="6189616"/>
            <a:ext cx="457198" cy="441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1E7F44EC-AE8E-4AB9-BFD1-6FD14142FA37}"/>
              </a:ext>
            </a:extLst>
          </p:cNvPr>
          <p:cNvSpPr txBox="1"/>
          <p:nvPr/>
        </p:nvSpPr>
        <p:spPr>
          <a:xfrm>
            <a:off x="1809859" y="6218730"/>
            <a:ext cx="3426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1</a:t>
            </a:r>
          </a:p>
        </p:txBody>
      </p:sp>
      <p:sp>
        <p:nvSpPr>
          <p:cNvPr id="84" name="Oval 83">
            <a:extLst>
              <a:ext uri="{FF2B5EF4-FFF2-40B4-BE49-F238E27FC236}">
                <a16:creationId xmlns:a16="http://schemas.microsoft.com/office/drawing/2014/main" id="{F787452D-57C8-4477-9629-7DD0C6F51634}"/>
              </a:ext>
            </a:extLst>
          </p:cNvPr>
          <p:cNvSpPr/>
          <p:nvPr/>
        </p:nvSpPr>
        <p:spPr>
          <a:xfrm>
            <a:off x="1245103" y="2340039"/>
            <a:ext cx="457198" cy="441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TextBox 84">
            <a:extLst>
              <a:ext uri="{FF2B5EF4-FFF2-40B4-BE49-F238E27FC236}">
                <a16:creationId xmlns:a16="http://schemas.microsoft.com/office/drawing/2014/main" id="{76F79F77-F5D0-4C02-B403-13670B3535DE}"/>
              </a:ext>
            </a:extLst>
          </p:cNvPr>
          <p:cNvSpPr txBox="1"/>
          <p:nvPr/>
        </p:nvSpPr>
        <p:spPr>
          <a:xfrm>
            <a:off x="1302362" y="2369153"/>
            <a:ext cx="3426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3</a:t>
            </a:r>
          </a:p>
        </p:txBody>
      </p:sp>
      <p:sp>
        <p:nvSpPr>
          <p:cNvPr id="86" name="Oval 85">
            <a:extLst>
              <a:ext uri="{FF2B5EF4-FFF2-40B4-BE49-F238E27FC236}">
                <a16:creationId xmlns:a16="http://schemas.microsoft.com/office/drawing/2014/main" id="{2B0B71DE-1248-465F-84CE-C57C9ADC877B}"/>
              </a:ext>
            </a:extLst>
          </p:cNvPr>
          <p:cNvSpPr/>
          <p:nvPr/>
        </p:nvSpPr>
        <p:spPr>
          <a:xfrm>
            <a:off x="4178763" y="2336096"/>
            <a:ext cx="457198" cy="441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TextBox 86">
            <a:extLst>
              <a:ext uri="{FF2B5EF4-FFF2-40B4-BE49-F238E27FC236}">
                <a16:creationId xmlns:a16="http://schemas.microsoft.com/office/drawing/2014/main" id="{9E7AB053-C0AD-4B4C-8766-8BF54E5CD1B5}"/>
              </a:ext>
            </a:extLst>
          </p:cNvPr>
          <p:cNvSpPr txBox="1"/>
          <p:nvPr/>
        </p:nvSpPr>
        <p:spPr>
          <a:xfrm>
            <a:off x="4236022" y="2365210"/>
            <a:ext cx="3426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4</a:t>
            </a:r>
          </a:p>
        </p:txBody>
      </p:sp>
      <p:cxnSp>
        <p:nvCxnSpPr>
          <p:cNvPr id="89" name="Straight Connector 88">
            <a:extLst>
              <a:ext uri="{FF2B5EF4-FFF2-40B4-BE49-F238E27FC236}">
                <a16:creationId xmlns:a16="http://schemas.microsoft.com/office/drawing/2014/main" id="{A936F2DE-6BCC-47FE-9E01-1C78D8023EFE}"/>
              </a:ext>
            </a:extLst>
          </p:cNvPr>
          <p:cNvCxnSpPr>
            <a:cxnSpLocks/>
          </p:cNvCxnSpPr>
          <p:nvPr/>
        </p:nvCxnSpPr>
        <p:spPr>
          <a:xfrm>
            <a:off x="1245103" y="1633851"/>
            <a:ext cx="5689097" cy="20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193A2DCA-5638-4CCF-94E9-FE1E87FF2734}"/>
              </a:ext>
            </a:extLst>
          </p:cNvPr>
          <p:cNvCxnSpPr>
            <a:cxnSpLocks/>
          </p:cNvCxnSpPr>
          <p:nvPr/>
        </p:nvCxnSpPr>
        <p:spPr>
          <a:xfrm>
            <a:off x="6927792" y="1635915"/>
            <a:ext cx="0" cy="36814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F57F455C-725B-4F61-B9F7-06CF9773D43D}"/>
              </a:ext>
            </a:extLst>
          </p:cNvPr>
          <p:cNvSpPr txBox="1"/>
          <p:nvPr/>
        </p:nvSpPr>
        <p:spPr>
          <a:xfrm>
            <a:off x="1921416" y="1696281"/>
            <a:ext cx="32520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CDC places order with Pfizer and Pfizer ships directly to facilities</a:t>
            </a:r>
          </a:p>
        </p:txBody>
      </p:sp>
      <p:sp>
        <p:nvSpPr>
          <p:cNvPr id="93" name="Oval 92">
            <a:extLst>
              <a:ext uri="{FF2B5EF4-FFF2-40B4-BE49-F238E27FC236}">
                <a16:creationId xmlns:a16="http://schemas.microsoft.com/office/drawing/2014/main" id="{3E9E8F77-8797-4E9C-9D0C-D259BDF5153E}"/>
              </a:ext>
            </a:extLst>
          </p:cNvPr>
          <p:cNvSpPr/>
          <p:nvPr/>
        </p:nvSpPr>
        <p:spPr>
          <a:xfrm>
            <a:off x="3029304" y="1257489"/>
            <a:ext cx="457198" cy="44144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TextBox 93">
            <a:extLst>
              <a:ext uri="{FF2B5EF4-FFF2-40B4-BE49-F238E27FC236}">
                <a16:creationId xmlns:a16="http://schemas.microsoft.com/office/drawing/2014/main" id="{8073BA9B-5A12-4B91-A3DD-6D6CA5986EAC}"/>
              </a:ext>
            </a:extLst>
          </p:cNvPr>
          <p:cNvSpPr txBox="1"/>
          <p:nvPr/>
        </p:nvSpPr>
        <p:spPr>
          <a:xfrm>
            <a:off x="3086563" y="1286603"/>
            <a:ext cx="3426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F0AE8385-DAB4-403C-AF50-8F3714C9E0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2370" y="1901028"/>
            <a:ext cx="875024" cy="457200"/>
          </a:xfrm>
          <a:prstGeom prst="rect">
            <a:avLst/>
          </a:prstGeom>
        </p:spPr>
      </p:pic>
    </p:spTree>
    <p:extLst>
      <p:ext uri="{BB962C8B-B14F-4D97-AF65-F5344CB8AC3E}">
        <p14:creationId xmlns:p14="http://schemas.microsoft.com/office/powerpoint/2010/main" val="387422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500"/>
                                        <p:tgtEl>
                                          <p:spTgt spid="8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fade">
                                      <p:cBhvr>
                                        <p:cTn id="36" dur="500"/>
                                        <p:tgtEl>
                                          <p:spTgt spid="9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par>
                                <p:cTn id="40" presetID="10" presetClass="entr" presetSubtype="0" fill="hold"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fade">
                                      <p:cBhvr>
                                        <p:cTn id="45" dur="500"/>
                                        <p:tgtEl>
                                          <p:spTgt spid="9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0"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nodeType="with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par>
                                <p:cTn id="86" presetID="10" presetClass="entr" presetSubtype="0" fill="hold"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fade">
                                      <p:cBhvr>
                                        <p:cTn id="8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8" grpId="0"/>
      <p:bldP spid="78" grpId="0"/>
      <p:bldP spid="81" grpId="0" animBg="1"/>
      <p:bldP spid="82" grpId="0"/>
      <p:bldP spid="84" grpId="0" animBg="1"/>
      <p:bldP spid="85" grpId="0"/>
      <p:bldP spid="86" grpId="0" animBg="1"/>
      <p:bldP spid="87" grpId="0"/>
      <p:bldP spid="91" grpId="0"/>
      <p:bldP spid="93" grpId="0" animBg="1"/>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2800-AA13-4018-B651-51F3E969E437}"/>
              </a:ext>
            </a:extLst>
          </p:cNvPr>
          <p:cNvSpPr>
            <a:spLocks noGrp="1"/>
          </p:cNvSpPr>
          <p:nvPr>
            <p:ph type="title"/>
          </p:nvPr>
        </p:nvSpPr>
        <p:spPr/>
        <p:txBody>
          <a:bodyPr/>
          <a:lstStyle/>
          <a:p>
            <a:r>
              <a:rPr lang="en-US" sz="3200" dirty="0"/>
              <a:t>COVID-19 Vaccine Providers</a:t>
            </a:r>
          </a:p>
        </p:txBody>
      </p:sp>
      <p:pic>
        <p:nvPicPr>
          <p:cNvPr id="5" name="Picture 4">
            <a:extLst>
              <a:ext uri="{FF2B5EF4-FFF2-40B4-BE49-F238E27FC236}">
                <a16:creationId xmlns:a16="http://schemas.microsoft.com/office/drawing/2014/main" id="{2E9253DF-C216-4200-B76A-6DEFDD1C501A}"/>
              </a:ext>
            </a:extLst>
          </p:cNvPr>
          <p:cNvPicPr>
            <a:picLocks noChangeAspect="1"/>
          </p:cNvPicPr>
          <p:nvPr/>
        </p:nvPicPr>
        <p:blipFill>
          <a:blip r:embed="rId3"/>
          <a:stretch>
            <a:fillRect/>
          </a:stretch>
        </p:blipFill>
        <p:spPr>
          <a:xfrm>
            <a:off x="0" y="1703336"/>
            <a:ext cx="9144000" cy="3451327"/>
          </a:xfrm>
          <a:prstGeom prst="rect">
            <a:avLst/>
          </a:prstGeom>
        </p:spPr>
      </p:pic>
      <p:sp>
        <p:nvSpPr>
          <p:cNvPr id="7" name="TextBox 6">
            <a:extLst>
              <a:ext uri="{FF2B5EF4-FFF2-40B4-BE49-F238E27FC236}">
                <a16:creationId xmlns:a16="http://schemas.microsoft.com/office/drawing/2014/main" id="{2A547696-9C07-4E46-BEB9-0A6754A3DB61}"/>
              </a:ext>
            </a:extLst>
          </p:cNvPr>
          <p:cNvSpPr txBox="1"/>
          <p:nvPr/>
        </p:nvSpPr>
        <p:spPr>
          <a:xfrm>
            <a:off x="7772400" y="2971800"/>
            <a:ext cx="228600" cy="307777"/>
          </a:xfrm>
          <a:prstGeom prst="rect">
            <a:avLst/>
          </a:prstGeom>
          <a:noFill/>
        </p:spPr>
        <p:txBody>
          <a:bodyPr wrap="square" rtlCol="0">
            <a:spAutoFit/>
          </a:bodyPr>
          <a:lstStyle/>
          <a:p>
            <a:r>
              <a:rPr lang="en-US" sz="1400" dirty="0"/>
              <a:t>1</a:t>
            </a:r>
          </a:p>
        </p:txBody>
      </p:sp>
    </p:spTree>
    <p:extLst>
      <p:ext uri="{BB962C8B-B14F-4D97-AF65-F5344CB8AC3E}">
        <p14:creationId xmlns:p14="http://schemas.microsoft.com/office/powerpoint/2010/main" val="275666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22A8-F2FB-48B9-8D38-7CB43B9F6559}"/>
              </a:ext>
            </a:extLst>
          </p:cNvPr>
          <p:cNvSpPr>
            <a:spLocks noGrp="1"/>
          </p:cNvSpPr>
          <p:nvPr>
            <p:ph type="title"/>
          </p:nvPr>
        </p:nvSpPr>
        <p:spPr/>
        <p:txBody>
          <a:bodyPr/>
          <a:lstStyle/>
          <a:p>
            <a:r>
              <a:rPr lang="en-US" sz="3200" dirty="0"/>
              <a:t>Pfizer Allocation ~Dec 18</a:t>
            </a:r>
          </a:p>
        </p:txBody>
      </p:sp>
      <p:pic>
        <p:nvPicPr>
          <p:cNvPr id="13" name="Content Placeholder 12">
            <a:extLst>
              <a:ext uri="{FF2B5EF4-FFF2-40B4-BE49-F238E27FC236}">
                <a16:creationId xmlns:a16="http://schemas.microsoft.com/office/drawing/2014/main" id="{DEC82608-9579-471C-A96F-0E1844BFAC25}"/>
              </a:ext>
            </a:extLst>
          </p:cNvPr>
          <p:cNvPicPr>
            <a:picLocks noGrp="1" noChangeAspect="1"/>
          </p:cNvPicPr>
          <p:nvPr>
            <p:ph idx="1"/>
          </p:nvPr>
        </p:nvPicPr>
        <p:blipFill>
          <a:blip r:embed="rId3"/>
          <a:stretch>
            <a:fillRect/>
          </a:stretch>
        </p:blipFill>
        <p:spPr>
          <a:xfrm>
            <a:off x="22411" y="1105407"/>
            <a:ext cx="9114973" cy="2391126"/>
          </a:xfrm>
          <a:prstGeom prst="rect">
            <a:avLst/>
          </a:prstGeom>
        </p:spPr>
      </p:pic>
      <p:graphicFrame>
        <p:nvGraphicFramePr>
          <p:cNvPr id="4" name="Table 4">
            <a:extLst>
              <a:ext uri="{FF2B5EF4-FFF2-40B4-BE49-F238E27FC236}">
                <a16:creationId xmlns:a16="http://schemas.microsoft.com/office/drawing/2014/main" id="{EDCB520C-0686-4BCA-A76E-A094E5734891}"/>
              </a:ext>
            </a:extLst>
          </p:cNvPr>
          <p:cNvGraphicFramePr>
            <a:graphicFrameLocks noGrp="1"/>
          </p:cNvGraphicFramePr>
          <p:nvPr/>
        </p:nvGraphicFramePr>
        <p:xfrm>
          <a:off x="40341" y="3859239"/>
          <a:ext cx="3110947" cy="2967385"/>
        </p:xfrm>
        <a:graphic>
          <a:graphicData uri="http://schemas.openxmlformats.org/drawingml/2006/table">
            <a:tbl>
              <a:tblPr firstRow="1" bandRow="1">
                <a:tableStyleId>{5C22544A-7EE6-4342-B048-85BDC9FD1C3A}</a:tableStyleId>
              </a:tblPr>
              <a:tblGrid>
                <a:gridCol w="444421">
                  <a:extLst>
                    <a:ext uri="{9D8B030D-6E8A-4147-A177-3AD203B41FA5}">
                      <a16:colId xmlns:a16="http://schemas.microsoft.com/office/drawing/2014/main" val="1956383257"/>
                    </a:ext>
                  </a:extLst>
                </a:gridCol>
                <a:gridCol w="444421">
                  <a:extLst>
                    <a:ext uri="{9D8B030D-6E8A-4147-A177-3AD203B41FA5}">
                      <a16:colId xmlns:a16="http://schemas.microsoft.com/office/drawing/2014/main" val="1212463290"/>
                    </a:ext>
                  </a:extLst>
                </a:gridCol>
                <a:gridCol w="444421">
                  <a:extLst>
                    <a:ext uri="{9D8B030D-6E8A-4147-A177-3AD203B41FA5}">
                      <a16:colId xmlns:a16="http://schemas.microsoft.com/office/drawing/2014/main" val="3732735459"/>
                    </a:ext>
                  </a:extLst>
                </a:gridCol>
                <a:gridCol w="444421">
                  <a:extLst>
                    <a:ext uri="{9D8B030D-6E8A-4147-A177-3AD203B41FA5}">
                      <a16:colId xmlns:a16="http://schemas.microsoft.com/office/drawing/2014/main" val="1587826406"/>
                    </a:ext>
                  </a:extLst>
                </a:gridCol>
                <a:gridCol w="444421">
                  <a:extLst>
                    <a:ext uri="{9D8B030D-6E8A-4147-A177-3AD203B41FA5}">
                      <a16:colId xmlns:a16="http://schemas.microsoft.com/office/drawing/2014/main" val="705003420"/>
                    </a:ext>
                  </a:extLst>
                </a:gridCol>
                <a:gridCol w="444421">
                  <a:extLst>
                    <a:ext uri="{9D8B030D-6E8A-4147-A177-3AD203B41FA5}">
                      <a16:colId xmlns:a16="http://schemas.microsoft.com/office/drawing/2014/main" val="2856157460"/>
                    </a:ext>
                  </a:extLst>
                </a:gridCol>
                <a:gridCol w="444421">
                  <a:extLst>
                    <a:ext uri="{9D8B030D-6E8A-4147-A177-3AD203B41FA5}">
                      <a16:colId xmlns:a16="http://schemas.microsoft.com/office/drawing/2014/main" val="3959219109"/>
                    </a:ext>
                  </a:extLst>
                </a:gridCol>
              </a:tblGrid>
              <a:tr h="593477">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3969537631"/>
                  </a:ext>
                </a:extLst>
              </a:tr>
              <a:tr h="593477">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extLst>
                  <a:ext uri="{0D108BD9-81ED-4DB2-BD59-A6C34878D82A}">
                    <a16:rowId xmlns:a16="http://schemas.microsoft.com/office/drawing/2014/main" val="1985528634"/>
                  </a:ext>
                </a:extLst>
              </a:tr>
              <a:tr h="593477">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extLst>
                  <a:ext uri="{0D108BD9-81ED-4DB2-BD59-A6C34878D82A}">
                    <a16:rowId xmlns:a16="http://schemas.microsoft.com/office/drawing/2014/main" val="100185560"/>
                  </a:ext>
                </a:extLst>
              </a:tr>
              <a:tr h="593477">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extLst>
                  <a:ext uri="{0D108BD9-81ED-4DB2-BD59-A6C34878D82A}">
                    <a16:rowId xmlns:a16="http://schemas.microsoft.com/office/drawing/2014/main" val="2345727176"/>
                  </a:ext>
                </a:extLst>
              </a:tr>
              <a:tr h="593477">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Jan 1</a:t>
                      </a:r>
                    </a:p>
                  </a:txBody>
                  <a:tcPr/>
                </a:tc>
                <a:tc>
                  <a:txBody>
                    <a:bodyPr/>
                    <a:lstStyle/>
                    <a:p>
                      <a:r>
                        <a:rPr lang="en-US" dirty="0"/>
                        <a:t>2</a:t>
                      </a:r>
                    </a:p>
                  </a:txBody>
                  <a:tcPr/>
                </a:tc>
                <a:extLst>
                  <a:ext uri="{0D108BD9-81ED-4DB2-BD59-A6C34878D82A}">
                    <a16:rowId xmlns:a16="http://schemas.microsoft.com/office/drawing/2014/main" val="374707425"/>
                  </a:ext>
                </a:extLst>
              </a:tr>
            </a:tbl>
          </a:graphicData>
        </a:graphic>
      </p:graphicFrame>
      <p:sp>
        <p:nvSpPr>
          <p:cNvPr id="6" name="TextBox 5">
            <a:extLst>
              <a:ext uri="{FF2B5EF4-FFF2-40B4-BE49-F238E27FC236}">
                <a16:creationId xmlns:a16="http://schemas.microsoft.com/office/drawing/2014/main" id="{7E677C7F-6FE9-4B96-A9A4-A6E254D3F686}"/>
              </a:ext>
            </a:extLst>
          </p:cNvPr>
          <p:cNvSpPr txBox="1"/>
          <p:nvPr/>
        </p:nvSpPr>
        <p:spPr>
          <a:xfrm>
            <a:off x="-35859" y="3496533"/>
            <a:ext cx="3962401" cy="369332"/>
          </a:xfrm>
          <a:prstGeom prst="rect">
            <a:avLst/>
          </a:prstGeom>
          <a:noFill/>
        </p:spPr>
        <p:txBody>
          <a:bodyPr wrap="square" rtlCol="0">
            <a:spAutoFit/>
          </a:bodyPr>
          <a:lstStyle/>
          <a:p>
            <a:r>
              <a:rPr lang="en-US" dirty="0"/>
              <a:t>December 2020</a:t>
            </a:r>
          </a:p>
        </p:txBody>
      </p:sp>
      <p:sp>
        <p:nvSpPr>
          <p:cNvPr id="7" name="TextBox 6">
            <a:extLst>
              <a:ext uri="{FF2B5EF4-FFF2-40B4-BE49-F238E27FC236}">
                <a16:creationId xmlns:a16="http://schemas.microsoft.com/office/drawing/2014/main" id="{4A80321D-4D7D-4C64-8296-1651F5C786BB}"/>
              </a:ext>
            </a:extLst>
          </p:cNvPr>
          <p:cNvSpPr txBox="1"/>
          <p:nvPr/>
        </p:nvSpPr>
        <p:spPr>
          <a:xfrm>
            <a:off x="1792941" y="4697440"/>
            <a:ext cx="457200" cy="276999"/>
          </a:xfrm>
          <a:prstGeom prst="rect">
            <a:avLst/>
          </a:prstGeom>
          <a:noFill/>
        </p:spPr>
        <p:txBody>
          <a:bodyPr wrap="square" rtlCol="0">
            <a:spAutoFit/>
          </a:bodyPr>
          <a:lstStyle/>
          <a:p>
            <a:r>
              <a:rPr lang="en-US" sz="1200" dirty="0">
                <a:solidFill>
                  <a:srgbClr val="FF0000"/>
                </a:solidFill>
              </a:rPr>
              <a:t>FDA</a:t>
            </a:r>
          </a:p>
        </p:txBody>
      </p:sp>
      <p:sp>
        <p:nvSpPr>
          <p:cNvPr id="9" name="TextBox 8">
            <a:extLst>
              <a:ext uri="{FF2B5EF4-FFF2-40B4-BE49-F238E27FC236}">
                <a16:creationId xmlns:a16="http://schemas.microsoft.com/office/drawing/2014/main" id="{3B66FF6B-029E-4834-B324-10380B483D3C}"/>
              </a:ext>
            </a:extLst>
          </p:cNvPr>
          <p:cNvSpPr txBox="1"/>
          <p:nvPr/>
        </p:nvSpPr>
        <p:spPr>
          <a:xfrm>
            <a:off x="2286000" y="5281158"/>
            <a:ext cx="381000" cy="369332"/>
          </a:xfrm>
          <a:prstGeom prst="rect">
            <a:avLst/>
          </a:prstGeom>
          <a:noFill/>
        </p:spPr>
        <p:txBody>
          <a:bodyPr wrap="square" rtlCol="0">
            <a:spAutoFit/>
          </a:bodyPr>
          <a:lstStyle/>
          <a:p>
            <a:r>
              <a:rPr lang="en-US" dirty="0">
                <a:solidFill>
                  <a:srgbClr val="FF0000"/>
                </a:solidFill>
              </a:rPr>
              <a:t>0</a:t>
            </a:r>
          </a:p>
        </p:txBody>
      </p:sp>
      <p:cxnSp>
        <p:nvCxnSpPr>
          <p:cNvPr id="11" name="Straight Arrow Connector 10">
            <a:extLst>
              <a:ext uri="{FF2B5EF4-FFF2-40B4-BE49-F238E27FC236}">
                <a16:creationId xmlns:a16="http://schemas.microsoft.com/office/drawing/2014/main" id="{4A6E72FD-67D2-4525-8ED7-116D76C82F4A}"/>
              </a:ext>
            </a:extLst>
          </p:cNvPr>
          <p:cNvCxnSpPr>
            <a:cxnSpLocks/>
          </p:cNvCxnSpPr>
          <p:nvPr/>
        </p:nvCxnSpPr>
        <p:spPr>
          <a:xfrm>
            <a:off x="2514600" y="5465824"/>
            <a:ext cx="533400"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256C4CC-E9B2-4847-A16D-6EE14553CA74}"/>
              </a:ext>
            </a:extLst>
          </p:cNvPr>
          <p:cNvSpPr txBox="1"/>
          <p:nvPr/>
        </p:nvSpPr>
        <p:spPr>
          <a:xfrm>
            <a:off x="1828799" y="5281158"/>
            <a:ext cx="381001" cy="369332"/>
          </a:xfrm>
          <a:prstGeom prst="rect">
            <a:avLst/>
          </a:prstGeom>
          <a:noFill/>
        </p:spPr>
        <p:txBody>
          <a:bodyPr wrap="square" rtlCol="0">
            <a:spAutoFit/>
          </a:bodyPr>
          <a:lstStyle/>
          <a:p>
            <a:r>
              <a:rPr lang="en-US" dirty="0">
                <a:solidFill>
                  <a:srgbClr val="FF0000"/>
                </a:solidFill>
              </a:rPr>
              <a:t>-1</a:t>
            </a:r>
          </a:p>
        </p:txBody>
      </p:sp>
      <p:sp>
        <p:nvSpPr>
          <p:cNvPr id="15" name="TextBox 14">
            <a:extLst>
              <a:ext uri="{FF2B5EF4-FFF2-40B4-BE49-F238E27FC236}">
                <a16:creationId xmlns:a16="http://schemas.microsoft.com/office/drawing/2014/main" id="{DC092D2C-4721-410E-9286-580389EDC4DD}"/>
              </a:ext>
            </a:extLst>
          </p:cNvPr>
          <p:cNvSpPr txBox="1"/>
          <p:nvPr/>
        </p:nvSpPr>
        <p:spPr>
          <a:xfrm>
            <a:off x="3505200" y="3865865"/>
            <a:ext cx="5334000" cy="1200329"/>
          </a:xfrm>
          <a:prstGeom prst="rect">
            <a:avLst/>
          </a:prstGeom>
          <a:noFill/>
        </p:spPr>
        <p:txBody>
          <a:bodyPr wrap="square" rtlCol="0">
            <a:spAutoFit/>
          </a:bodyPr>
          <a:lstStyle/>
          <a:p>
            <a:r>
              <a:rPr lang="en-US" sz="2400" dirty="0"/>
              <a:t>58 boxes of 975 doses each</a:t>
            </a:r>
          </a:p>
          <a:p>
            <a:r>
              <a:rPr lang="en-US" sz="2400" dirty="0"/>
              <a:t>11 counties</a:t>
            </a:r>
          </a:p>
          <a:p>
            <a:r>
              <a:rPr lang="en-US" sz="2400" dirty="0"/>
              <a:t>27 hospitals</a:t>
            </a:r>
          </a:p>
        </p:txBody>
      </p:sp>
    </p:spTree>
    <p:extLst>
      <p:ext uri="{BB962C8B-B14F-4D97-AF65-F5344CB8AC3E}">
        <p14:creationId xmlns:p14="http://schemas.microsoft.com/office/powerpoint/2010/main" val="421292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104-A97B-4605-9336-EBB1F7BCDAB3}"/>
              </a:ext>
            </a:extLst>
          </p:cNvPr>
          <p:cNvSpPr>
            <a:spLocks noGrp="1"/>
          </p:cNvSpPr>
          <p:nvPr>
            <p:ph type="title"/>
          </p:nvPr>
        </p:nvSpPr>
        <p:spPr/>
        <p:txBody>
          <a:bodyPr/>
          <a:lstStyle/>
          <a:p>
            <a:r>
              <a:rPr lang="en-US" sz="3200" dirty="0"/>
              <a:t>Pfizer Vaccine</a:t>
            </a:r>
          </a:p>
        </p:txBody>
      </p:sp>
      <p:graphicFrame>
        <p:nvGraphicFramePr>
          <p:cNvPr id="4" name="Content Placeholder 3">
            <a:extLst>
              <a:ext uri="{FF2B5EF4-FFF2-40B4-BE49-F238E27FC236}">
                <a16:creationId xmlns:a16="http://schemas.microsoft.com/office/drawing/2014/main" id="{6748B664-FA2E-402E-A42E-D309D13279FC}"/>
              </a:ext>
            </a:extLst>
          </p:cNvPr>
          <p:cNvGraphicFramePr>
            <a:graphicFrameLocks noGrp="1"/>
          </p:cNvGraphicFramePr>
          <p:nvPr>
            <p:ph idx="1"/>
          </p:nvPr>
        </p:nvGraphicFramePr>
        <p:xfrm>
          <a:off x="251460" y="685800"/>
          <a:ext cx="8763000" cy="378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6748B664-FA2E-402E-A42E-D309D13279FC}"/>
              </a:ext>
            </a:extLst>
          </p:cNvPr>
          <p:cNvGraphicFramePr/>
          <p:nvPr/>
        </p:nvGraphicFramePr>
        <p:xfrm>
          <a:off x="990600" y="3352800"/>
          <a:ext cx="76200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068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104-A97B-4605-9336-EBB1F7BCDAB3}"/>
              </a:ext>
            </a:extLst>
          </p:cNvPr>
          <p:cNvSpPr>
            <a:spLocks noGrp="1"/>
          </p:cNvSpPr>
          <p:nvPr>
            <p:ph type="title"/>
          </p:nvPr>
        </p:nvSpPr>
        <p:spPr/>
        <p:txBody>
          <a:bodyPr/>
          <a:lstStyle/>
          <a:p>
            <a:r>
              <a:rPr lang="en-US" sz="3200" dirty="0" err="1"/>
              <a:t>Moderna</a:t>
            </a:r>
            <a:r>
              <a:rPr lang="en-US" sz="3200" dirty="0"/>
              <a:t> Vaccine</a:t>
            </a:r>
          </a:p>
        </p:txBody>
      </p:sp>
      <p:graphicFrame>
        <p:nvGraphicFramePr>
          <p:cNvPr id="4" name="Content Placeholder 3">
            <a:extLst>
              <a:ext uri="{FF2B5EF4-FFF2-40B4-BE49-F238E27FC236}">
                <a16:creationId xmlns:a16="http://schemas.microsoft.com/office/drawing/2014/main" id="{6748B664-FA2E-402E-A42E-D309D13279FC}"/>
              </a:ext>
            </a:extLst>
          </p:cNvPr>
          <p:cNvGraphicFramePr>
            <a:graphicFrameLocks noGrp="1"/>
          </p:cNvGraphicFramePr>
          <p:nvPr>
            <p:ph idx="1"/>
            <p:extLst>
              <p:ext uri="{D42A27DB-BD31-4B8C-83A1-F6EECF244321}">
                <p14:modId xmlns:p14="http://schemas.microsoft.com/office/powerpoint/2010/main" val="3725919652"/>
              </p:ext>
            </p:extLst>
          </p:nvPr>
        </p:nvGraphicFramePr>
        <p:xfrm>
          <a:off x="1301695" y="1295400"/>
          <a:ext cx="6815262"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6748B664-FA2E-402E-A42E-D309D13279FC}"/>
              </a:ext>
            </a:extLst>
          </p:cNvPr>
          <p:cNvGraphicFramePr/>
          <p:nvPr>
            <p:extLst>
              <p:ext uri="{D42A27DB-BD31-4B8C-83A1-F6EECF244321}">
                <p14:modId xmlns:p14="http://schemas.microsoft.com/office/powerpoint/2010/main" val="3430883434"/>
              </p:ext>
            </p:extLst>
          </p:nvPr>
        </p:nvGraphicFramePr>
        <p:xfrm>
          <a:off x="1212904" y="3581400"/>
          <a:ext cx="6904053" cy="2514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9501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AFF4-D4D6-45EF-ACC9-DE99983224E8}"/>
              </a:ext>
            </a:extLst>
          </p:cNvPr>
          <p:cNvSpPr>
            <a:spLocks noGrp="1"/>
          </p:cNvSpPr>
          <p:nvPr>
            <p:ph type="title"/>
          </p:nvPr>
        </p:nvSpPr>
        <p:spPr/>
        <p:txBody>
          <a:bodyPr/>
          <a:lstStyle/>
          <a:p>
            <a:r>
              <a:rPr lang="en-US" sz="3200" dirty="0"/>
              <a:t>Resources</a:t>
            </a:r>
          </a:p>
        </p:txBody>
      </p:sp>
      <p:sp>
        <p:nvSpPr>
          <p:cNvPr id="3" name="Content Placeholder 2">
            <a:extLst>
              <a:ext uri="{FF2B5EF4-FFF2-40B4-BE49-F238E27FC236}">
                <a16:creationId xmlns:a16="http://schemas.microsoft.com/office/drawing/2014/main" id="{54827280-4AC9-4751-9CE7-231762D034A4}"/>
              </a:ext>
            </a:extLst>
          </p:cNvPr>
          <p:cNvSpPr>
            <a:spLocks noGrp="1"/>
          </p:cNvSpPr>
          <p:nvPr>
            <p:ph idx="1"/>
          </p:nvPr>
        </p:nvSpPr>
        <p:spPr>
          <a:xfrm>
            <a:off x="0" y="1066801"/>
            <a:ext cx="6916454" cy="4298976"/>
          </a:xfrm>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7AD8E056-E14A-4056-978A-C43AD386992A}"/>
              </a:ext>
            </a:extLst>
          </p:cNvPr>
          <p:cNvSpPr txBox="1"/>
          <p:nvPr/>
        </p:nvSpPr>
        <p:spPr>
          <a:xfrm>
            <a:off x="-76202" y="1123724"/>
            <a:ext cx="48723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www.tn.gov/health</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51CB7807-D265-41FB-BB6C-7734AD392678}"/>
              </a:ext>
            </a:extLst>
          </p:cNvPr>
          <p:cNvPicPr>
            <a:picLocks noChangeAspect="1"/>
          </p:cNvPicPr>
          <p:nvPr/>
        </p:nvPicPr>
        <p:blipFill>
          <a:blip r:embed="rId4"/>
          <a:stretch>
            <a:fillRect/>
          </a:stretch>
        </p:blipFill>
        <p:spPr>
          <a:xfrm>
            <a:off x="3699" y="1445268"/>
            <a:ext cx="3293615" cy="638504"/>
          </a:xfrm>
          <a:prstGeom prst="rect">
            <a:avLst/>
          </a:prstGeom>
          <a:ln>
            <a:solidFill>
              <a:schemeClr val="tx1"/>
            </a:solidFill>
          </a:ln>
        </p:spPr>
      </p:pic>
      <p:pic>
        <p:nvPicPr>
          <p:cNvPr id="7" name="Picture 6">
            <a:extLst>
              <a:ext uri="{FF2B5EF4-FFF2-40B4-BE49-F238E27FC236}">
                <a16:creationId xmlns:a16="http://schemas.microsoft.com/office/drawing/2014/main" id="{482639D7-A3AB-4D0C-B71C-633B64028B46}"/>
              </a:ext>
            </a:extLst>
          </p:cNvPr>
          <p:cNvPicPr>
            <a:picLocks noChangeAspect="1"/>
          </p:cNvPicPr>
          <p:nvPr/>
        </p:nvPicPr>
        <p:blipFill>
          <a:blip r:embed="rId5"/>
          <a:stretch>
            <a:fillRect/>
          </a:stretch>
        </p:blipFill>
        <p:spPr>
          <a:xfrm>
            <a:off x="3699" y="3733800"/>
            <a:ext cx="3904068" cy="2040428"/>
          </a:xfrm>
          <a:prstGeom prst="rect">
            <a:avLst/>
          </a:prstGeom>
        </p:spPr>
      </p:pic>
      <p:sp>
        <p:nvSpPr>
          <p:cNvPr id="8" name="TextBox 7">
            <a:extLst>
              <a:ext uri="{FF2B5EF4-FFF2-40B4-BE49-F238E27FC236}">
                <a16:creationId xmlns:a16="http://schemas.microsoft.com/office/drawing/2014/main" id="{34036B56-83C3-4A2B-B8D1-2E44EAC5E490}"/>
              </a:ext>
            </a:extLst>
          </p:cNvPr>
          <p:cNvSpPr txBox="1"/>
          <p:nvPr/>
        </p:nvSpPr>
        <p:spPr>
          <a:xfrm>
            <a:off x="482035" y="5813348"/>
            <a:ext cx="14559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Click here</a:t>
            </a:r>
          </a:p>
        </p:txBody>
      </p:sp>
      <p:sp>
        <p:nvSpPr>
          <p:cNvPr id="9" name="Arrow: Curved Left 8">
            <a:extLst>
              <a:ext uri="{FF2B5EF4-FFF2-40B4-BE49-F238E27FC236}">
                <a16:creationId xmlns:a16="http://schemas.microsoft.com/office/drawing/2014/main" id="{C6C3AAB8-7D0B-4B6F-B2EA-86C0E2EE9687}"/>
              </a:ext>
            </a:extLst>
          </p:cNvPr>
          <p:cNvSpPr/>
          <p:nvPr/>
        </p:nvSpPr>
        <p:spPr>
          <a:xfrm rot="10800000" flipH="1">
            <a:off x="1533349" y="5473411"/>
            <a:ext cx="321025" cy="601634"/>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43312B70-8BE7-4453-8AEC-1C4CE355F751}"/>
              </a:ext>
            </a:extLst>
          </p:cNvPr>
          <p:cNvPicPr>
            <a:picLocks noChangeAspect="1"/>
          </p:cNvPicPr>
          <p:nvPr/>
        </p:nvPicPr>
        <p:blipFill>
          <a:blip r:embed="rId6"/>
          <a:stretch>
            <a:fillRect/>
          </a:stretch>
        </p:blipFill>
        <p:spPr>
          <a:xfrm>
            <a:off x="1791471" y="1973377"/>
            <a:ext cx="1505843" cy="792549"/>
          </a:xfrm>
          <a:prstGeom prst="rect">
            <a:avLst/>
          </a:prstGeom>
        </p:spPr>
      </p:pic>
      <p:sp>
        <p:nvSpPr>
          <p:cNvPr id="11" name="Arrow: Curved Left 10">
            <a:extLst>
              <a:ext uri="{FF2B5EF4-FFF2-40B4-BE49-F238E27FC236}">
                <a16:creationId xmlns:a16="http://schemas.microsoft.com/office/drawing/2014/main" id="{6D7D31AA-DE77-4336-8C82-A1B2294BF046}"/>
              </a:ext>
            </a:extLst>
          </p:cNvPr>
          <p:cNvSpPr/>
          <p:nvPr/>
        </p:nvSpPr>
        <p:spPr>
          <a:xfrm flipH="1">
            <a:off x="1446545" y="3393863"/>
            <a:ext cx="321025" cy="601634"/>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D63CF5DD-884C-4638-B546-2000CC16512E}"/>
              </a:ext>
            </a:extLst>
          </p:cNvPr>
          <p:cNvSpPr txBox="1"/>
          <p:nvPr/>
        </p:nvSpPr>
        <p:spPr>
          <a:xfrm>
            <a:off x="1693862" y="3216017"/>
            <a:ext cx="14559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Click here</a:t>
            </a:r>
          </a:p>
        </p:txBody>
      </p:sp>
      <p:sp>
        <p:nvSpPr>
          <p:cNvPr id="13" name="Rectangle 12">
            <a:extLst>
              <a:ext uri="{FF2B5EF4-FFF2-40B4-BE49-F238E27FC236}">
                <a16:creationId xmlns:a16="http://schemas.microsoft.com/office/drawing/2014/main" id="{C2F58DA9-AAEF-4369-8271-F700709626DC}"/>
              </a:ext>
            </a:extLst>
          </p:cNvPr>
          <p:cNvSpPr/>
          <p:nvPr/>
        </p:nvSpPr>
        <p:spPr>
          <a:xfrm>
            <a:off x="3887863" y="1155848"/>
            <a:ext cx="4798937" cy="3970318"/>
          </a:xfrm>
          <a:prstGeom prst="rect">
            <a:avLst/>
          </a:prstGeom>
        </p:spPr>
        <p:txBody>
          <a:bodyPr wrap="square">
            <a:spAutoFit/>
          </a:bodyPr>
          <a:lstStyle/>
          <a:p>
            <a:r>
              <a:rPr lang="en-US" sz="1400" b="1" dirty="0">
                <a:solidFill>
                  <a:srgbClr val="131E29"/>
                </a:solidFill>
                <a:latin typeface="Open Sans" panose="020B0606030504020204" pitchFamily="34" charset="0"/>
              </a:rPr>
              <a:t>COVID-19 Vaccine Partners</a:t>
            </a:r>
            <a:endParaRPr lang="en-US" sz="1400" dirty="0">
              <a:solidFill>
                <a:srgbClr val="131E29"/>
              </a:solidFill>
              <a:latin typeface="Open Sans" panose="020B0606030504020204" pitchFamily="34" charset="0"/>
            </a:endParaRPr>
          </a:p>
          <a:p>
            <a:pPr>
              <a:buFont typeface="Arial" panose="020B0604020202020204" pitchFamily="34" charset="0"/>
              <a:buChar char="•"/>
            </a:pPr>
            <a:r>
              <a:rPr lang="en-US" sz="1400" u="sng" dirty="0">
                <a:solidFill>
                  <a:srgbClr val="FF0000"/>
                </a:solidFill>
                <a:latin typeface="Open Sans" panose="020B0606030504020204" pitchFamily="34" charset="0"/>
                <a:hlinkClick r:id="rId7">
                  <a:extLst>
                    <a:ext uri="{A12FA001-AC4F-418D-AE19-62706E023703}">
                      <ahyp:hlinkClr xmlns:ahyp="http://schemas.microsoft.com/office/drawing/2018/hyperlinkcolor" val="tx"/>
                    </a:ext>
                  </a:extLst>
                </a:hlinkClick>
              </a:rPr>
              <a:t>Register to Become a COVID-19 Pandemic Vaccinating Provider</a:t>
            </a:r>
            <a:endParaRPr lang="en-US" sz="1400" dirty="0">
              <a:solidFill>
                <a:srgbClr val="FF0000"/>
              </a:solidFill>
              <a:latin typeface="Open Sans" panose="020B0606030504020204" pitchFamily="34" charset="0"/>
            </a:endParaRPr>
          </a:p>
          <a:p>
            <a:pPr>
              <a:buFont typeface="Arial" panose="020B0604020202020204" pitchFamily="34" charset="0"/>
              <a:buChar char="•"/>
            </a:pPr>
            <a:r>
              <a:rPr lang="en-US" sz="1400" u="sng" dirty="0">
                <a:solidFill>
                  <a:srgbClr val="174A7C"/>
                </a:solidFill>
                <a:latin typeface="Open Sans" panose="020B0606030504020204" pitchFamily="34" charset="0"/>
                <a:hlinkClick r:id="rId8"/>
              </a:rPr>
              <a:t>CDC COVID-19 Vaccination Program Provider Agreement</a:t>
            </a:r>
            <a:r>
              <a:rPr lang="en-US" sz="1400" dirty="0">
                <a:solidFill>
                  <a:srgbClr val="131E29"/>
                </a:solidFill>
                <a:latin typeface="Open Sans" panose="020B0606030504020204" pitchFamily="34" charset="0"/>
              </a:rPr>
              <a:t> (10/30)</a:t>
            </a:r>
          </a:p>
          <a:p>
            <a:pPr>
              <a:buFont typeface="Arial" panose="020B0604020202020204" pitchFamily="34" charset="0"/>
              <a:buChar char="•"/>
            </a:pPr>
            <a:r>
              <a:rPr lang="en-US" sz="1400" u="sng" dirty="0">
                <a:solidFill>
                  <a:srgbClr val="131E29"/>
                </a:solidFill>
                <a:latin typeface="Open Sans" panose="020B0606030504020204" pitchFamily="34" charset="0"/>
                <a:hlinkClick r:id="rId9">
                  <a:extLst>
                    <a:ext uri="{A12FA001-AC4F-418D-AE19-62706E023703}">
                      <ahyp:hlinkClr xmlns:ahyp="http://schemas.microsoft.com/office/drawing/2018/hyperlinkcolor" val="tx"/>
                    </a:ext>
                  </a:extLst>
                </a:hlinkClick>
              </a:rPr>
              <a:t>Vaccine Program Provider Agreement </a:t>
            </a:r>
            <a:r>
              <a:rPr lang="en-US" sz="1400" u="sng" dirty="0">
                <a:solidFill>
                  <a:srgbClr val="FF0000"/>
                </a:solidFill>
                <a:latin typeface="Open Sans" panose="020B0606030504020204" pitchFamily="34" charset="0"/>
                <a:hlinkClick r:id="rId9">
                  <a:extLst>
                    <a:ext uri="{A12FA001-AC4F-418D-AE19-62706E023703}">
                      <ahyp:hlinkClr xmlns:ahyp="http://schemas.microsoft.com/office/drawing/2018/hyperlinkcolor" val="tx"/>
                    </a:ext>
                  </a:extLst>
                </a:hlinkClick>
              </a:rPr>
              <a:t>FAQs</a:t>
            </a:r>
            <a:r>
              <a:rPr lang="en-US" sz="1400" dirty="0">
                <a:solidFill>
                  <a:srgbClr val="131E29"/>
                </a:solidFill>
                <a:latin typeface="Open Sans" panose="020B0606030504020204" pitchFamily="34" charset="0"/>
              </a:rPr>
              <a:t> (10/30)</a:t>
            </a:r>
          </a:p>
          <a:p>
            <a:pPr>
              <a:buFont typeface="Arial" panose="020B0604020202020204" pitchFamily="34" charset="0"/>
              <a:buChar char="•"/>
            </a:pPr>
            <a:r>
              <a:rPr lang="en-US" sz="1400" u="sng" dirty="0">
                <a:solidFill>
                  <a:srgbClr val="174A7C"/>
                </a:solidFill>
                <a:latin typeface="Open Sans" panose="020B0606030504020204" pitchFamily="34" charset="0"/>
                <a:hlinkClick r:id="rId10"/>
              </a:rPr>
              <a:t>Vaccine Storage and Handling Guidance</a:t>
            </a:r>
            <a:endParaRPr lang="en-US" sz="1400" dirty="0">
              <a:solidFill>
                <a:srgbClr val="131E29"/>
              </a:solidFill>
              <a:latin typeface="Open Sans" panose="020B0606030504020204" pitchFamily="34" charset="0"/>
            </a:endParaRPr>
          </a:p>
          <a:p>
            <a:pPr>
              <a:buFont typeface="Arial" panose="020B0604020202020204" pitchFamily="34" charset="0"/>
              <a:buChar char="•"/>
            </a:pPr>
            <a:r>
              <a:rPr lang="en-US" sz="1400" u="sng" dirty="0">
                <a:solidFill>
                  <a:srgbClr val="174A7C"/>
                </a:solidFill>
                <a:latin typeface="Open Sans" panose="020B0606030504020204" pitchFamily="34" charset="0"/>
                <a:hlinkClick r:id="rId11"/>
              </a:rPr>
              <a:t>Reporting COVID-19 Vaccine Administration data to TennIIS</a:t>
            </a:r>
            <a:endParaRPr lang="en-US" sz="1400" dirty="0">
              <a:solidFill>
                <a:srgbClr val="131E29"/>
              </a:solidFill>
              <a:latin typeface="Open Sans" panose="020B0606030504020204" pitchFamily="34" charset="0"/>
            </a:endParaRPr>
          </a:p>
          <a:p>
            <a:pPr>
              <a:buFont typeface="Arial" panose="020B0604020202020204" pitchFamily="34" charset="0"/>
              <a:buChar char="•"/>
            </a:pPr>
            <a:r>
              <a:rPr lang="en-US" sz="1400" u="sng" dirty="0">
                <a:solidFill>
                  <a:srgbClr val="174A7C"/>
                </a:solidFill>
                <a:latin typeface="Open Sans" panose="020B0606030504020204" pitchFamily="34" charset="0"/>
                <a:hlinkClick r:id="rId12"/>
              </a:rPr>
              <a:t>Provider Resources for COVID-19 Vaccine Conversations with Patients</a:t>
            </a:r>
            <a:endParaRPr lang="en-US" sz="1400" dirty="0">
              <a:solidFill>
                <a:srgbClr val="131E29"/>
              </a:solidFill>
              <a:latin typeface="Open Sans" panose="020B0606030504020204" pitchFamily="34" charset="0"/>
            </a:endParaRPr>
          </a:p>
          <a:p>
            <a:pPr>
              <a:buFont typeface="Arial" panose="020B0604020202020204" pitchFamily="34" charset="0"/>
              <a:buChar char="•"/>
            </a:pPr>
            <a:r>
              <a:rPr lang="en-US" sz="1400" u="sng" dirty="0">
                <a:solidFill>
                  <a:srgbClr val="174A7C"/>
                </a:solidFill>
                <a:latin typeface="Open Sans" panose="020B0606030504020204" pitchFamily="34" charset="0"/>
                <a:hlinkClick r:id="rId13"/>
              </a:rPr>
              <a:t>Mass Vaccination Clinics: Challenges and Best Practices</a:t>
            </a:r>
            <a:endParaRPr lang="en-US" sz="1400" dirty="0">
              <a:solidFill>
                <a:srgbClr val="131E29"/>
              </a:solidFill>
              <a:latin typeface="Open Sans" panose="020B0606030504020204" pitchFamily="34" charset="0"/>
            </a:endParaRPr>
          </a:p>
          <a:p>
            <a:r>
              <a:rPr lang="en-US" sz="1400" b="1" dirty="0">
                <a:solidFill>
                  <a:srgbClr val="131E29"/>
                </a:solidFill>
                <a:latin typeface="Open Sans" panose="020B0606030504020204" pitchFamily="34" charset="0"/>
              </a:rPr>
              <a:t>COVID-19 Vaccination Record Cards</a:t>
            </a:r>
          </a:p>
          <a:p>
            <a:endParaRPr lang="en-US" sz="1400" b="1" dirty="0">
              <a:solidFill>
                <a:srgbClr val="131E29"/>
              </a:solidFill>
              <a:latin typeface="Open Sans" panose="020B0606030504020204" pitchFamily="34" charset="0"/>
            </a:endParaRPr>
          </a:p>
          <a:p>
            <a:endParaRPr lang="en-US" sz="1400" b="1" dirty="0">
              <a:solidFill>
                <a:srgbClr val="131E29"/>
              </a:solidFill>
              <a:latin typeface="Open Sans" panose="020B0606030504020204" pitchFamily="34" charset="0"/>
            </a:endParaRPr>
          </a:p>
          <a:p>
            <a:endParaRPr lang="en-US" sz="1400" b="1" dirty="0">
              <a:solidFill>
                <a:srgbClr val="131E29"/>
              </a:solidFill>
              <a:latin typeface="Open Sans" panose="020B0606030504020204" pitchFamily="34" charset="0"/>
            </a:endParaRPr>
          </a:p>
          <a:p>
            <a:endParaRPr lang="en-US" sz="1400" b="1" dirty="0">
              <a:solidFill>
                <a:srgbClr val="131E29"/>
              </a:solidFill>
              <a:latin typeface="Open Sans" panose="020B0606030504020204" pitchFamily="34" charset="0"/>
            </a:endParaRPr>
          </a:p>
          <a:p>
            <a:endParaRPr lang="en-US" sz="1400" b="0" i="0" dirty="0">
              <a:solidFill>
                <a:srgbClr val="131E29"/>
              </a:solidFill>
              <a:effectLst/>
              <a:latin typeface="Open Sans" panose="020B0606030504020204" pitchFamily="34" charset="0"/>
            </a:endParaRPr>
          </a:p>
        </p:txBody>
      </p:sp>
      <p:sp>
        <p:nvSpPr>
          <p:cNvPr id="34" name="Rectangle 33">
            <a:extLst>
              <a:ext uri="{FF2B5EF4-FFF2-40B4-BE49-F238E27FC236}">
                <a16:creationId xmlns:a16="http://schemas.microsoft.com/office/drawing/2014/main" id="{B02D30F1-7E1C-4B6D-8519-6693B169058F}"/>
              </a:ext>
            </a:extLst>
          </p:cNvPr>
          <p:cNvSpPr/>
          <p:nvPr/>
        </p:nvSpPr>
        <p:spPr>
          <a:xfrm>
            <a:off x="3911054" y="3946081"/>
            <a:ext cx="5128980" cy="738664"/>
          </a:xfrm>
          <a:prstGeom prst="rect">
            <a:avLst/>
          </a:prstGeom>
        </p:spPr>
        <p:txBody>
          <a:bodyPr wrap="square">
            <a:spAutoFit/>
          </a:bodyPr>
          <a:lstStyle/>
          <a:p>
            <a:r>
              <a:rPr lang="en-US" sz="1400" b="1" dirty="0">
                <a:solidFill>
                  <a:srgbClr val="131E29"/>
                </a:solidFill>
                <a:latin typeface="Open Sans" panose="020B0606030504020204" pitchFamily="34" charset="0"/>
              </a:rPr>
              <a:t>Vaccine Information</a:t>
            </a:r>
            <a:endParaRPr lang="en-US" sz="1400" dirty="0">
              <a:solidFill>
                <a:srgbClr val="131E29"/>
              </a:solidFill>
              <a:latin typeface="Open Sans" panose="020B0606030504020204" pitchFamily="34" charset="0"/>
            </a:endParaRPr>
          </a:p>
          <a:p>
            <a:r>
              <a:rPr lang="en-US" sz="1400" u="sng" dirty="0">
                <a:solidFill>
                  <a:srgbClr val="FF0000"/>
                </a:solidFill>
                <a:latin typeface="Open Sans" panose="020B0606030504020204" pitchFamily="34" charset="0"/>
                <a:hlinkClick r:id="rId14">
                  <a:extLst>
                    <a:ext uri="{A12FA001-AC4F-418D-AE19-62706E023703}">
                      <ahyp:hlinkClr xmlns:ahyp="http://schemas.microsoft.com/office/drawing/2018/hyperlinkcolor" val="tx"/>
                    </a:ext>
                  </a:extLst>
                </a:hlinkClick>
              </a:rPr>
              <a:t>Frequently Asked Questions</a:t>
            </a:r>
            <a:r>
              <a:rPr lang="en-US" sz="1400" dirty="0">
                <a:solidFill>
                  <a:srgbClr val="131E29"/>
                </a:solidFill>
                <a:latin typeface="Open Sans" panose="020B0606030504020204" pitchFamily="34" charset="0"/>
              </a:rPr>
              <a:t> (12/2)</a:t>
            </a:r>
          </a:p>
          <a:p>
            <a:r>
              <a:rPr lang="en-US" sz="1400" u="sng" dirty="0">
                <a:solidFill>
                  <a:srgbClr val="174A7C"/>
                </a:solidFill>
                <a:latin typeface="Open Sans" panose="020B0606030504020204" pitchFamily="34" charset="0"/>
                <a:hlinkClick r:id="rId15"/>
              </a:rPr>
              <a:t>CDC COVID-19 Vaccine Information</a:t>
            </a:r>
            <a:endParaRPr lang="en-US" sz="1400" b="0" i="0" dirty="0">
              <a:solidFill>
                <a:srgbClr val="131E29"/>
              </a:solidFill>
              <a:effectLst/>
              <a:latin typeface="Open Sans" panose="020B0606030504020204" pitchFamily="34" charset="0"/>
            </a:endParaRPr>
          </a:p>
        </p:txBody>
      </p:sp>
      <p:sp>
        <p:nvSpPr>
          <p:cNvPr id="36" name="Rectangle 35">
            <a:extLst>
              <a:ext uri="{FF2B5EF4-FFF2-40B4-BE49-F238E27FC236}">
                <a16:creationId xmlns:a16="http://schemas.microsoft.com/office/drawing/2014/main" id="{83AE2B39-CB57-44CA-A20C-66F3DFF8CA6E}"/>
              </a:ext>
            </a:extLst>
          </p:cNvPr>
          <p:cNvSpPr/>
          <p:nvPr/>
        </p:nvSpPr>
        <p:spPr>
          <a:xfrm>
            <a:off x="3924306" y="4613019"/>
            <a:ext cx="4572000" cy="1384995"/>
          </a:xfrm>
          <a:prstGeom prst="rect">
            <a:avLst/>
          </a:prstGeom>
        </p:spPr>
        <p:txBody>
          <a:bodyPr>
            <a:spAutoFit/>
          </a:bodyPr>
          <a:lstStyle/>
          <a:p>
            <a:r>
              <a:rPr lang="en-US" sz="1400" b="1" dirty="0">
                <a:solidFill>
                  <a:srgbClr val="131E29"/>
                </a:solidFill>
                <a:latin typeface="Open Sans" panose="020B0606030504020204" pitchFamily="34" charset="0"/>
              </a:rPr>
              <a:t>Tennessee COVID-19 Vaccine Allocation and Distribution Plan</a:t>
            </a:r>
            <a:endParaRPr lang="en-US" sz="1400" dirty="0">
              <a:solidFill>
                <a:srgbClr val="131E29"/>
              </a:solidFill>
              <a:latin typeface="Open Sans" panose="020B0606030504020204" pitchFamily="34" charset="0"/>
            </a:endParaRPr>
          </a:p>
          <a:p>
            <a:r>
              <a:rPr lang="en-US" sz="1400" u="sng" dirty="0">
                <a:solidFill>
                  <a:srgbClr val="174A7C"/>
                </a:solidFill>
                <a:latin typeface="Open Sans" panose="020B0606030504020204" pitchFamily="34" charset="0"/>
                <a:hlinkClick r:id="rId16"/>
              </a:rPr>
              <a:t>Tennessee COVID-19 Vaccination Plan</a:t>
            </a:r>
            <a:r>
              <a:rPr lang="en-US" sz="1400" dirty="0">
                <a:solidFill>
                  <a:srgbClr val="131E29"/>
                </a:solidFill>
                <a:latin typeface="Open Sans" panose="020B0606030504020204" pitchFamily="34" charset="0"/>
              </a:rPr>
              <a:t> (12/2)</a:t>
            </a:r>
            <a:br>
              <a:rPr lang="en-US" sz="1400" dirty="0">
                <a:solidFill>
                  <a:srgbClr val="131E29"/>
                </a:solidFill>
                <a:latin typeface="Open Sans" panose="020B0606030504020204" pitchFamily="34" charset="0"/>
              </a:rPr>
            </a:br>
            <a:endParaRPr lang="en-US" sz="1400" dirty="0">
              <a:solidFill>
                <a:srgbClr val="131E29"/>
              </a:solidFill>
              <a:latin typeface="Open Sans" panose="020B0606030504020204" pitchFamily="34" charset="0"/>
            </a:endParaRPr>
          </a:p>
          <a:p>
            <a:r>
              <a:rPr lang="en-US" sz="1400" u="sng" dirty="0">
                <a:solidFill>
                  <a:srgbClr val="174A7C"/>
                </a:solidFill>
                <a:latin typeface="Open Sans" panose="020B0606030504020204" pitchFamily="34" charset="0"/>
                <a:hlinkClick r:id="rId17"/>
              </a:rPr>
              <a:t>Framework for Equitable Allocation of COVID-19 Vaccine</a:t>
            </a:r>
            <a:endParaRPr lang="en-US" sz="1400" b="0" i="0" dirty="0">
              <a:solidFill>
                <a:srgbClr val="131E29"/>
              </a:solidFill>
              <a:effectLst/>
              <a:latin typeface="Open Sans" panose="020B0606030504020204" pitchFamily="34" charset="0"/>
            </a:endParaRPr>
          </a:p>
        </p:txBody>
      </p:sp>
    </p:spTree>
    <p:extLst>
      <p:ext uri="{BB962C8B-B14F-4D97-AF65-F5344CB8AC3E}">
        <p14:creationId xmlns:p14="http://schemas.microsoft.com/office/powerpoint/2010/main" val="353419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DD8B71-74A9-4865-9897-0FC5AD559456}"/>
              </a:ext>
            </a:extLst>
          </p:cNvPr>
          <p:cNvSpPr>
            <a:spLocks noGrp="1"/>
          </p:cNvSpPr>
          <p:nvPr>
            <p:ph type="ctrTitle"/>
          </p:nvPr>
        </p:nvSpPr>
        <p:spPr/>
        <p:txBody>
          <a:bodyPr/>
          <a:lstStyle/>
          <a:p>
            <a:pPr algn="l"/>
            <a:r>
              <a:rPr lang="en-US" dirty="0"/>
              <a:t>Questions?</a:t>
            </a:r>
            <a:br>
              <a:rPr lang="en-US" dirty="0"/>
            </a:br>
            <a:r>
              <a:rPr lang="en-US" dirty="0"/>
              <a:t>www.tn.gov/health</a:t>
            </a:r>
          </a:p>
        </p:txBody>
      </p:sp>
      <p:pic>
        <p:nvPicPr>
          <p:cNvPr id="8" name="Picture 7">
            <a:extLst>
              <a:ext uri="{FF2B5EF4-FFF2-40B4-BE49-F238E27FC236}">
                <a16:creationId xmlns:a16="http://schemas.microsoft.com/office/drawing/2014/main" id="{1B574261-83B3-4FBE-8FD7-E32540DC5DC1}"/>
              </a:ext>
            </a:extLst>
          </p:cNvPr>
          <p:cNvPicPr>
            <a:picLocks noChangeAspect="1"/>
          </p:cNvPicPr>
          <p:nvPr/>
        </p:nvPicPr>
        <p:blipFill>
          <a:blip r:embed="rId2"/>
          <a:stretch>
            <a:fillRect/>
          </a:stretch>
        </p:blipFill>
        <p:spPr>
          <a:xfrm>
            <a:off x="2257425" y="304800"/>
            <a:ext cx="4629150" cy="3390900"/>
          </a:xfrm>
          <a:prstGeom prst="rect">
            <a:avLst/>
          </a:prstGeom>
        </p:spPr>
      </p:pic>
    </p:spTree>
    <p:extLst>
      <p:ext uri="{BB962C8B-B14F-4D97-AF65-F5344CB8AC3E}">
        <p14:creationId xmlns:p14="http://schemas.microsoft.com/office/powerpoint/2010/main" val="343703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2DC0-CFA4-41BB-98B0-A4A4A70149D7}"/>
              </a:ext>
            </a:extLst>
          </p:cNvPr>
          <p:cNvSpPr>
            <a:spLocks noGrp="1"/>
          </p:cNvSpPr>
          <p:nvPr>
            <p:ph type="title"/>
          </p:nvPr>
        </p:nvSpPr>
        <p:spPr/>
        <p:txBody>
          <a:bodyPr/>
          <a:lstStyle/>
          <a:p>
            <a:r>
              <a:rPr lang="en-US" dirty="0"/>
              <a:t>VPD and Immunizations Program</a:t>
            </a:r>
          </a:p>
        </p:txBody>
      </p:sp>
      <p:sp>
        <p:nvSpPr>
          <p:cNvPr id="3" name="Content Placeholder 2">
            <a:extLst>
              <a:ext uri="{FF2B5EF4-FFF2-40B4-BE49-F238E27FC236}">
                <a16:creationId xmlns:a16="http://schemas.microsoft.com/office/drawing/2014/main" id="{E83C0C6F-48BB-45E6-A22C-C8E4B507011B}"/>
              </a:ext>
            </a:extLst>
          </p:cNvPr>
          <p:cNvSpPr>
            <a:spLocks noGrp="1"/>
          </p:cNvSpPr>
          <p:nvPr>
            <p:ph idx="1"/>
          </p:nvPr>
        </p:nvSpPr>
        <p:spPr>
          <a:xfrm>
            <a:off x="228600" y="1193800"/>
            <a:ext cx="6096000" cy="4958465"/>
          </a:xfrm>
        </p:spPr>
        <p:txBody>
          <a:bodyPr>
            <a:normAutofit fontScale="85000" lnSpcReduction="10000"/>
          </a:bodyPr>
          <a:lstStyle/>
          <a:p>
            <a:r>
              <a:rPr lang="en-US" dirty="0"/>
              <a:t>Vaccines For Children Program</a:t>
            </a:r>
          </a:p>
          <a:p>
            <a:pPr lvl="1"/>
            <a:r>
              <a:rPr lang="en-US" dirty="0"/>
              <a:t>Entitlement program providing vaccines to under/uninsured children &lt;19yo</a:t>
            </a:r>
          </a:p>
          <a:p>
            <a:pPr lvl="1"/>
            <a:r>
              <a:rPr lang="en-US" dirty="0"/>
              <a:t>625 partners vaccinate ~800K TN children</a:t>
            </a:r>
          </a:p>
          <a:p>
            <a:pPr lvl="1"/>
            <a:r>
              <a:rPr lang="en-US" dirty="0"/>
              <a:t>Annual budget $119M</a:t>
            </a:r>
          </a:p>
          <a:p>
            <a:pPr lvl="1"/>
            <a:r>
              <a:rPr lang="en-US" dirty="0"/>
              <a:t>Manages 2M vaccine doses/year</a:t>
            </a:r>
          </a:p>
          <a:p>
            <a:r>
              <a:rPr lang="en-US" dirty="0"/>
              <a:t>Tennessee Immunization Information System (</a:t>
            </a:r>
            <a:r>
              <a:rPr lang="en-US" dirty="0" err="1"/>
              <a:t>TennIIS</a:t>
            </a:r>
            <a:r>
              <a:rPr lang="en-US" dirty="0"/>
              <a:t>)</a:t>
            </a:r>
          </a:p>
          <a:p>
            <a:pPr lvl="1"/>
            <a:r>
              <a:rPr lang="en-US" dirty="0"/>
              <a:t>Statewide immunization registry</a:t>
            </a:r>
          </a:p>
          <a:p>
            <a:pPr lvl="1"/>
            <a:r>
              <a:rPr lang="en-US" dirty="0"/>
              <a:t>&gt;8.2M patients, &gt;78M vaccinations</a:t>
            </a:r>
          </a:p>
          <a:p>
            <a:r>
              <a:rPr lang="en-US" dirty="0"/>
              <a:t>Vaccine-Preventable Diseases Program</a:t>
            </a:r>
          </a:p>
          <a:p>
            <a:pPr lvl="1"/>
            <a:r>
              <a:rPr lang="en-US" dirty="0"/>
              <a:t>Investigates and mitigates vaccine-preventable disease outbreaks</a:t>
            </a:r>
          </a:p>
          <a:p>
            <a:pPr lvl="1"/>
            <a:r>
              <a:rPr lang="en-US" dirty="0"/>
              <a:t>Pandemic preparedness</a:t>
            </a:r>
          </a:p>
          <a:p>
            <a:r>
              <a:rPr lang="en-US" dirty="0"/>
              <a:t>Pandemic Vaccine Allocation and Distribution</a:t>
            </a:r>
          </a:p>
          <a:p>
            <a:pPr lvl="1"/>
            <a:r>
              <a:rPr lang="en-US" dirty="0"/>
              <a:t>COVID-19 vaccine for ~6.8M Tennesseans</a:t>
            </a:r>
          </a:p>
        </p:txBody>
      </p:sp>
      <p:pic>
        <p:nvPicPr>
          <p:cNvPr id="4" name="Picture 3">
            <a:extLst>
              <a:ext uri="{FF2B5EF4-FFF2-40B4-BE49-F238E27FC236}">
                <a16:creationId xmlns:a16="http://schemas.microsoft.com/office/drawing/2014/main" id="{0AE1D9B9-0EDB-485C-BD56-3EC67B9D2955}"/>
              </a:ext>
            </a:extLst>
          </p:cNvPr>
          <p:cNvPicPr>
            <a:picLocks noChangeAspect="1"/>
          </p:cNvPicPr>
          <p:nvPr/>
        </p:nvPicPr>
        <p:blipFill>
          <a:blip r:embed="rId2"/>
          <a:stretch>
            <a:fillRect/>
          </a:stretch>
        </p:blipFill>
        <p:spPr>
          <a:xfrm>
            <a:off x="6470542" y="5105400"/>
            <a:ext cx="2673458" cy="1752600"/>
          </a:xfrm>
          <a:prstGeom prst="rect">
            <a:avLst/>
          </a:prstGeom>
        </p:spPr>
      </p:pic>
    </p:spTree>
    <p:extLst>
      <p:ext uri="{BB962C8B-B14F-4D97-AF65-F5344CB8AC3E}">
        <p14:creationId xmlns:p14="http://schemas.microsoft.com/office/powerpoint/2010/main" val="323272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6AFB-ABEE-4536-B377-6ACE00DFA73D}"/>
              </a:ext>
            </a:extLst>
          </p:cNvPr>
          <p:cNvSpPr>
            <a:spLocks noGrp="1"/>
          </p:cNvSpPr>
          <p:nvPr>
            <p:ph type="title"/>
          </p:nvPr>
        </p:nvSpPr>
        <p:spPr/>
        <p:txBody>
          <a:bodyPr/>
          <a:lstStyle/>
          <a:p>
            <a:r>
              <a:rPr lang="en-US" dirty="0"/>
              <a:t>Tennessee COVID-19 Vaccination Plan</a:t>
            </a:r>
          </a:p>
        </p:txBody>
      </p:sp>
      <p:pic>
        <p:nvPicPr>
          <p:cNvPr id="4" name="Content Placeholder 3">
            <a:extLst>
              <a:ext uri="{FF2B5EF4-FFF2-40B4-BE49-F238E27FC236}">
                <a16:creationId xmlns:a16="http://schemas.microsoft.com/office/drawing/2014/main" id="{3FDB7691-5F5F-41E2-8907-4D2CFB0DCE9E}"/>
              </a:ext>
            </a:extLst>
          </p:cNvPr>
          <p:cNvPicPr>
            <a:picLocks noGrp="1" noChangeAspect="1"/>
          </p:cNvPicPr>
          <p:nvPr>
            <p:ph idx="1"/>
          </p:nvPr>
        </p:nvPicPr>
        <p:blipFill>
          <a:blip r:embed="rId2"/>
          <a:stretch>
            <a:fillRect/>
          </a:stretch>
        </p:blipFill>
        <p:spPr>
          <a:xfrm>
            <a:off x="152400" y="1106382"/>
            <a:ext cx="3890492" cy="5054060"/>
          </a:xfrm>
          <a:prstGeom prst="rect">
            <a:avLst/>
          </a:prstGeom>
          <a:ln>
            <a:solidFill>
              <a:schemeClr val="tx1"/>
            </a:solidFill>
          </a:ln>
        </p:spPr>
      </p:pic>
      <p:sp>
        <p:nvSpPr>
          <p:cNvPr id="5" name="TextBox 4">
            <a:extLst>
              <a:ext uri="{FF2B5EF4-FFF2-40B4-BE49-F238E27FC236}">
                <a16:creationId xmlns:a16="http://schemas.microsoft.com/office/drawing/2014/main" id="{D00B1D91-D0FD-417B-ABDB-7A3741FA5D27}"/>
              </a:ext>
            </a:extLst>
          </p:cNvPr>
          <p:cNvSpPr txBox="1"/>
          <p:nvPr/>
        </p:nvSpPr>
        <p:spPr>
          <a:xfrm>
            <a:off x="4119239" y="1106382"/>
            <a:ext cx="48723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www.tn.gov/health</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A7F802B-CBE3-4247-9DE5-E493270C53A9}"/>
              </a:ext>
            </a:extLst>
          </p:cNvPr>
          <p:cNvPicPr>
            <a:picLocks noChangeAspect="1"/>
          </p:cNvPicPr>
          <p:nvPr/>
        </p:nvPicPr>
        <p:blipFill>
          <a:blip r:embed="rId4"/>
          <a:stretch>
            <a:fillRect/>
          </a:stretch>
        </p:blipFill>
        <p:spPr>
          <a:xfrm>
            <a:off x="4199138" y="1445268"/>
            <a:ext cx="3293615" cy="638504"/>
          </a:xfrm>
          <a:prstGeom prst="rect">
            <a:avLst/>
          </a:prstGeom>
          <a:ln>
            <a:solidFill>
              <a:schemeClr val="tx1"/>
            </a:solidFill>
          </a:ln>
        </p:spPr>
      </p:pic>
      <p:pic>
        <p:nvPicPr>
          <p:cNvPr id="9" name="Picture 8">
            <a:extLst>
              <a:ext uri="{FF2B5EF4-FFF2-40B4-BE49-F238E27FC236}">
                <a16:creationId xmlns:a16="http://schemas.microsoft.com/office/drawing/2014/main" id="{4872708B-F8FC-41F6-BB2E-59C3189E0400}"/>
              </a:ext>
            </a:extLst>
          </p:cNvPr>
          <p:cNvPicPr>
            <a:picLocks noChangeAspect="1"/>
          </p:cNvPicPr>
          <p:nvPr/>
        </p:nvPicPr>
        <p:blipFill>
          <a:blip r:embed="rId5"/>
          <a:stretch>
            <a:fillRect/>
          </a:stretch>
        </p:blipFill>
        <p:spPr>
          <a:xfrm>
            <a:off x="4199138" y="3228197"/>
            <a:ext cx="3904068" cy="2040428"/>
          </a:xfrm>
          <a:prstGeom prst="rect">
            <a:avLst/>
          </a:prstGeom>
        </p:spPr>
      </p:pic>
      <p:sp>
        <p:nvSpPr>
          <p:cNvPr id="8" name="TextBox 7">
            <a:extLst>
              <a:ext uri="{FF2B5EF4-FFF2-40B4-BE49-F238E27FC236}">
                <a16:creationId xmlns:a16="http://schemas.microsoft.com/office/drawing/2014/main" id="{05715D38-796E-4844-9B37-96AE9E601C88}"/>
              </a:ext>
            </a:extLst>
          </p:cNvPr>
          <p:cNvSpPr txBox="1"/>
          <p:nvPr/>
        </p:nvSpPr>
        <p:spPr>
          <a:xfrm>
            <a:off x="4677474" y="5307745"/>
            <a:ext cx="14559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Click here</a:t>
            </a:r>
          </a:p>
        </p:txBody>
      </p:sp>
      <p:sp>
        <p:nvSpPr>
          <p:cNvPr id="7" name="Arrow: Curved Left 6">
            <a:extLst>
              <a:ext uri="{FF2B5EF4-FFF2-40B4-BE49-F238E27FC236}">
                <a16:creationId xmlns:a16="http://schemas.microsoft.com/office/drawing/2014/main" id="{9BB2BFDD-4F64-4F43-8135-4A46772FC99D}"/>
              </a:ext>
            </a:extLst>
          </p:cNvPr>
          <p:cNvSpPr/>
          <p:nvPr/>
        </p:nvSpPr>
        <p:spPr>
          <a:xfrm rot="10800000" flipH="1">
            <a:off x="5728788" y="4967808"/>
            <a:ext cx="321025" cy="601634"/>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3C10C134-2969-49D8-81EC-2930F2E3AE1B}"/>
              </a:ext>
            </a:extLst>
          </p:cNvPr>
          <p:cNvPicPr>
            <a:picLocks noChangeAspect="1"/>
          </p:cNvPicPr>
          <p:nvPr/>
        </p:nvPicPr>
        <p:blipFill>
          <a:blip r:embed="rId6"/>
          <a:stretch>
            <a:fillRect/>
          </a:stretch>
        </p:blipFill>
        <p:spPr>
          <a:xfrm>
            <a:off x="5802497" y="1950365"/>
            <a:ext cx="1505843" cy="792549"/>
          </a:xfrm>
          <a:prstGeom prst="rect">
            <a:avLst/>
          </a:prstGeom>
        </p:spPr>
      </p:pic>
    </p:spTree>
    <p:extLst>
      <p:ext uri="{BB962C8B-B14F-4D97-AF65-F5344CB8AC3E}">
        <p14:creationId xmlns:p14="http://schemas.microsoft.com/office/powerpoint/2010/main" val="9475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E1BD-0320-4208-98B9-007B3D546712}"/>
              </a:ext>
            </a:extLst>
          </p:cNvPr>
          <p:cNvSpPr>
            <a:spLocks noGrp="1"/>
          </p:cNvSpPr>
          <p:nvPr>
            <p:ph type="title"/>
          </p:nvPr>
        </p:nvSpPr>
        <p:spPr/>
        <p:txBody>
          <a:bodyPr/>
          <a:lstStyle/>
          <a:p>
            <a:r>
              <a:rPr lang="en-US" dirty="0">
                <a:latin typeface="PermianSlabSerifTypeface"/>
              </a:rPr>
              <a:t>Pandemic Vaccine Stakeholder Group</a:t>
            </a:r>
            <a:endParaRPr lang="en-US" dirty="0"/>
          </a:p>
        </p:txBody>
      </p:sp>
      <p:sp>
        <p:nvSpPr>
          <p:cNvPr id="3" name="Content Placeholder 2">
            <a:extLst>
              <a:ext uri="{FF2B5EF4-FFF2-40B4-BE49-F238E27FC236}">
                <a16:creationId xmlns:a16="http://schemas.microsoft.com/office/drawing/2014/main" id="{A2039460-BE82-4D81-8243-DC6E9FA7804E}"/>
              </a:ext>
            </a:extLst>
          </p:cNvPr>
          <p:cNvSpPr>
            <a:spLocks noGrp="1"/>
          </p:cNvSpPr>
          <p:nvPr>
            <p:ph idx="1"/>
          </p:nvPr>
        </p:nvSpPr>
        <p:spPr/>
        <p:txBody>
          <a:bodyPr vert="horz" lIns="91440" tIns="45720" rIns="91440" bIns="45720" numCol="2" rtlCol="0" anchor="t">
            <a:normAutofit fontScale="62500" lnSpcReduction="20000"/>
          </a:bodyPr>
          <a:lstStyle/>
          <a:p>
            <a:r>
              <a:rPr lang="en-US" dirty="0">
                <a:latin typeface="Open Sans"/>
              </a:rPr>
              <a:t>TDH Vaccine-Preventable Diseases and Immunization Program</a:t>
            </a:r>
            <a:endParaRPr lang="en-US" dirty="0"/>
          </a:p>
          <a:p>
            <a:r>
              <a:rPr lang="en-US" dirty="0">
                <a:latin typeface="Open Sans"/>
              </a:rPr>
              <a:t>TDH Emergency Preparedness Program</a:t>
            </a:r>
          </a:p>
          <a:p>
            <a:r>
              <a:rPr lang="en-US" dirty="0">
                <a:latin typeface="Open Sans"/>
              </a:rPr>
              <a:t>TDH Community Health Services</a:t>
            </a:r>
          </a:p>
          <a:p>
            <a:r>
              <a:rPr lang="en-US" dirty="0">
                <a:latin typeface="Open Sans"/>
              </a:rPr>
              <a:t>TDH COVID-19 EP Response</a:t>
            </a:r>
          </a:p>
          <a:p>
            <a:r>
              <a:rPr lang="en-US" dirty="0">
                <a:latin typeface="Open Sans"/>
              </a:rPr>
              <a:t>TDH Office of Disparities Elimination</a:t>
            </a:r>
            <a:endParaRPr lang="en-US" dirty="0"/>
          </a:p>
          <a:p>
            <a:r>
              <a:rPr lang="en-US" dirty="0">
                <a:latin typeface="Open Sans"/>
              </a:rPr>
              <a:t>TDH Office of Communications and Media Relations</a:t>
            </a:r>
            <a:endParaRPr lang="en-US" dirty="0"/>
          </a:p>
          <a:p>
            <a:r>
              <a:rPr lang="en-US" dirty="0">
                <a:latin typeface="Open Sans"/>
              </a:rPr>
              <a:t>Metro Health Departments (4 of 6)</a:t>
            </a:r>
            <a:endParaRPr lang="en-US" dirty="0"/>
          </a:p>
          <a:p>
            <a:r>
              <a:rPr lang="en-US" dirty="0">
                <a:latin typeface="Open Sans"/>
              </a:rPr>
              <a:t>TN Pharmacist Association</a:t>
            </a:r>
            <a:endParaRPr lang="en-US" dirty="0"/>
          </a:p>
          <a:p>
            <a:r>
              <a:rPr lang="en-US" dirty="0">
                <a:latin typeface="Open Sans"/>
              </a:rPr>
              <a:t>TN Chapter of the American Academy of Pediatrics</a:t>
            </a:r>
            <a:endParaRPr lang="en-US" dirty="0"/>
          </a:p>
          <a:p>
            <a:r>
              <a:rPr lang="en-US" dirty="0">
                <a:latin typeface="Open Sans"/>
              </a:rPr>
              <a:t>TN Hospital Association</a:t>
            </a:r>
            <a:endParaRPr lang="en-US" dirty="0"/>
          </a:p>
          <a:p>
            <a:r>
              <a:rPr lang="en-US" dirty="0">
                <a:latin typeface="Open Sans"/>
              </a:rPr>
              <a:t>TN Primary Care Association</a:t>
            </a:r>
          </a:p>
          <a:p>
            <a:r>
              <a:rPr lang="en-US" dirty="0">
                <a:latin typeface="Open Sans"/>
              </a:rPr>
              <a:t>TN Department of Corrections</a:t>
            </a:r>
          </a:p>
          <a:p>
            <a:r>
              <a:rPr lang="en-US" dirty="0">
                <a:latin typeface="Open Sans"/>
              </a:rPr>
              <a:t>TN Sheriffs’ Association</a:t>
            </a:r>
          </a:p>
          <a:p>
            <a:r>
              <a:rPr lang="en-US" dirty="0"/>
              <a:t>Vanderbilt Center for Biomedical Ethics and Society</a:t>
            </a:r>
          </a:p>
          <a:p>
            <a:endParaRPr lang="en-US" dirty="0"/>
          </a:p>
          <a:p>
            <a:endParaRPr lang="en-US" dirty="0"/>
          </a:p>
          <a:p>
            <a:endParaRPr lang="en-US" dirty="0"/>
          </a:p>
          <a:p>
            <a:endParaRPr lang="en-US" dirty="0"/>
          </a:p>
          <a:p>
            <a:r>
              <a:rPr lang="en-US" dirty="0"/>
              <a:t>TN Higher Education Commission</a:t>
            </a:r>
          </a:p>
          <a:p>
            <a:r>
              <a:rPr lang="en-US" dirty="0"/>
              <a:t>TN Commission on Aging and Disabilities</a:t>
            </a:r>
          </a:p>
          <a:p>
            <a:r>
              <a:rPr lang="en-US" dirty="0"/>
              <a:t>TN Home Care Association</a:t>
            </a:r>
          </a:p>
          <a:p>
            <a:r>
              <a:rPr lang="en-US" dirty="0" err="1"/>
              <a:t>TennCare</a:t>
            </a:r>
            <a:endParaRPr lang="en-US" dirty="0"/>
          </a:p>
          <a:p>
            <a:r>
              <a:rPr lang="en-US" dirty="0"/>
              <a:t>TEMA</a:t>
            </a:r>
          </a:p>
          <a:p>
            <a:r>
              <a:rPr lang="en-US" dirty="0"/>
              <a:t>TN Department of Education, Office of Coordinated School Health</a:t>
            </a:r>
          </a:p>
          <a:p>
            <a:r>
              <a:rPr lang="en-US" dirty="0"/>
              <a:t>TN Medical Association</a:t>
            </a:r>
          </a:p>
          <a:p>
            <a:r>
              <a:rPr lang="en-US" dirty="0"/>
              <a:t>Tennessee Legislators</a:t>
            </a:r>
          </a:p>
          <a:p>
            <a:r>
              <a:rPr lang="en-US" dirty="0"/>
              <a:t>Tennessee Office of Refugees</a:t>
            </a:r>
          </a:p>
          <a:p>
            <a:r>
              <a:rPr lang="en-US" dirty="0"/>
              <a:t>Tennessee Health Care Coalitions</a:t>
            </a:r>
          </a:p>
          <a:p>
            <a:r>
              <a:rPr lang="en-US" dirty="0"/>
              <a:t>TN Department of Intellectual and Developmental Disabilities</a:t>
            </a:r>
          </a:p>
          <a:p>
            <a:r>
              <a:rPr lang="en-US" dirty="0"/>
              <a:t>Tennessee Academy of Family Physicians</a:t>
            </a:r>
          </a:p>
          <a:p>
            <a:r>
              <a:rPr lang="en-US" dirty="0"/>
              <a:t>ImmunizeTN</a:t>
            </a:r>
          </a:p>
          <a:p>
            <a:r>
              <a:rPr lang="en-US" dirty="0"/>
              <a:t>TN AARP</a:t>
            </a:r>
          </a:p>
          <a:p>
            <a:r>
              <a:rPr lang="en-US" dirty="0"/>
              <a:t>TN Department of Mental Health and Substance Abuse Services</a:t>
            </a:r>
          </a:p>
          <a:p>
            <a:endParaRPr lang="en-US" dirty="0"/>
          </a:p>
          <a:p>
            <a:pPr marL="0" indent="0">
              <a:buNone/>
            </a:pPr>
            <a:endParaRPr lang="en-US" dirty="0"/>
          </a:p>
          <a:p>
            <a:endParaRPr lang="en-US" dirty="0"/>
          </a:p>
          <a:p>
            <a:pPr marL="0" indent="0">
              <a:buNone/>
            </a:pPr>
            <a:endParaRPr lang="en-US" dirty="0"/>
          </a:p>
        </p:txBody>
      </p:sp>
      <p:pic>
        <p:nvPicPr>
          <p:cNvPr id="4" name="Picture 4">
            <a:extLst>
              <a:ext uri="{FF2B5EF4-FFF2-40B4-BE49-F238E27FC236}">
                <a16:creationId xmlns:a16="http://schemas.microsoft.com/office/drawing/2014/main" id="{D135D4FA-91A6-47BA-8687-2CFABD609D58}"/>
              </a:ext>
            </a:extLst>
          </p:cNvPr>
          <p:cNvPicPr>
            <a:picLocks noChangeAspect="1"/>
          </p:cNvPicPr>
          <p:nvPr/>
        </p:nvPicPr>
        <p:blipFill>
          <a:blip r:embed="rId3"/>
          <a:stretch>
            <a:fillRect/>
          </a:stretch>
        </p:blipFill>
        <p:spPr>
          <a:xfrm>
            <a:off x="6533322" y="5321092"/>
            <a:ext cx="2590800" cy="1536908"/>
          </a:xfrm>
          <a:prstGeom prst="rect">
            <a:avLst/>
          </a:prstGeom>
          <a:ln>
            <a:solidFill>
              <a:schemeClr val="bg1"/>
            </a:solidFill>
          </a:ln>
        </p:spPr>
      </p:pic>
    </p:spTree>
    <p:extLst>
      <p:ext uri="{BB962C8B-B14F-4D97-AF65-F5344CB8AC3E}">
        <p14:creationId xmlns:p14="http://schemas.microsoft.com/office/powerpoint/2010/main" val="1745667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8E3A-9FEB-4A4E-8C05-B65F6F061E5F}"/>
              </a:ext>
            </a:extLst>
          </p:cNvPr>
          <p:cNvSpPr>
            <a:spLocks noGrp="1"/>
          </p:cNvSpPr>
          <p:nvPr>
            <p:ph type="title"/>
          </p:nvPr>
        </p:nvSpPr>
        <p:spPr/>
        <p:txBody>
          <a:bodyPr/>
          <a:lstStyle/>
          <a:p>
            <a:r>
              <a:rPr lang="en-US" dirty="0">
                <a:ea typeface="Open Sans" panose="020B0606030504020204" pitchFamily="34" charset="0"/>
                <a:cs typeface="Open Sans" panose="020B0606030504020204" pitchFamily="34" charset="0"/>
              </a:rPr>
              <a:t>Vaccine Allocation Phases</a:t>
            </a:r>
          </a:p>
        </p:txBody>
      </p:sp>
      <p:graphicFrame>
        <p:nvGraphicFramePr>
          <p:cNvPr id="8" name="Diagram 7">
            <a:extLst>
              <a:ext uri="{FF2B5EF4-FFF2-40B4-BE49-F238E27FC236}">
                <a16:creationId xmlns:a16="http://schemas.microsoft.com/office/drawing/2014/main" id="{2A47BD58-9AB1-41CA-A266-BDD1FA3EF3BE}"/>
              </a:ext>
            </a:extLst>
          </p:cNvPr>
          <p:cNvGraphicFramePr/>
          <p:nvPr>
            <p:extLst>
              <p:ext uri="{D42A27DB-BD31-4B8C-83A1-F6EECF244321}">
                <p14:modId xmlns:p14="http://schemas.microsoft.com/office/powerpoint/2010/main" val="2635021959"/>
              </p:ext>
            </p:extLst>
          </p:nvPr>
        </p:nvGraphicFramePr>
        <p:xfrm>
          <a:off x="38100" y="1727197"/>
          <a:ext cx="9067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row: Right 10">
            <a:extLst>
              <a:ext uri="{FF2B5EF4-FFF2-40B4-BE49-F238E27FC236}">
                <a16:creationId xmlns:a16="http://schemas.microsoft.com/office/drawing/2014/main" id="{3A72019F-9FF2-4CB9-975E-5CB316BDA8AD}"/>
              </a:ext>
            </a:extLst>
          </p:cNvPr>
          <p:cNvSpPr/>
          <p:nvPr/>
        </p:nvSpPr>
        <p:spPr>
          <a:xfrm>
            <a:off x="52168" y="812335"/>
            <a:ext cx="9091832" cy="150308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4CF2D34-B218-417D-8E13-D35626224FF5}"/>
              </a:ext>
            </a:extLst>
          </p:cNvPr>
          <p:cNvSpPr txBox="1"/>
          <p:nvPr/>
        </p:nvSpPr>
        <p:spPr>
          <a:xfrm>
            <a:off x="381000" y="1152372"/>
            <a:ext cx="2286000" cy="615553"/>
          </a:xfrm>
          <a:prstGeom prst="rect">
            <a:avLst/>
          </a:prstGeom>
          <a:noFill/>
        </p:spPr>
        <p:txBody>
          <a:bodyPr wrap="square" rtlCol="0">
            <a:spAutoFit/>
          </a:bodyPr>
          <a:lstStyle/>
          <a:p>
            <a:r>
              <a:rPr lang="en-US" sz="1700" b="1" dirty="0">
                <a:solidFill>
                  <a:schemeClr val="bg1"/>
                </a:solidFill>
              </a:rPr>
              <a:t>Equity is a crosscutting consideration:</a:t>
            </a:r>
          </a:p>
        </p:txBody>
      </p:sp>
      <p:sp>
        <p:nvSpPr>
          <p:cNvPr id="13" name="TextBox 12">
            <a:extLst>
              <a:ext uri="{FF2B5EF4-FFF2-40B4-BE49-F238E27FC236}">
                <a16:creationId xmlns:a16="http://schemas.microsoft.com/office/drawing/2014/main" id="{C249DB91-360E-441C-87BD-83EF08D8BB74}"/>
              </a:ext>
            </a:extLst>
          </p:cNvPr>
          <p:cNvSpPr txBox="1"/>
          <p:nvPr/>
        </p:nvSpPr>
        <p:spPr>
          <a:xfrm>
            <a:off x="2743200" y="1096100"/>
            <a:ext cx="5545776" cy="877163"/>
          </a:xfrm>
          <a:prstGeom prst="rect">
            <a:avLst/>
          </a:prstGeom>
          <a:noFill/>
        </p:spPr>
        <p:txBody>
          <a:bodyPr wrap="square" rtlCol="0">
            <a:spAutoFit/>
          </a:bodyPr>
          <a:lstStyle/>
          <a:p>
            <a:r>
              <a:rPr lang="en-US" sz="1650" dirty="0">
                <a:solidFill>
                  <a:schemeClr val="bg1"/>
                </a:solidFill>
              </a:rPr>
              <a:t>In each population group, vaccine access should be prioritized for geographic areas identified through CDC’s Social Vulnerability Index or another more specific index.</a:t>
            </a:r>
          </a:p>
        </p:txBody>
      </p:sp>
      <p:sp>
        <p:nvSpPr>
          <p:cNvPr id="14" name="Rectangle 13">
            <a:extLst>
              <a:ext uri="{FF2B5EF4-FFF2-40B4-BE49-F238E27FC236}">
                <a16:creationId xmlns:a16="http://schemas.microsoft.com/office/drawing/2014/main" id="{4B9477DD-FD5C-4B43-BAF1-7938FD3CFC1D}"/>
              </a:ext>
            </a:extLst>
          </p:cNvPr>
          <p:cNvSpPr/>
          <p:nvPr/>
        </p:nvSpPr>
        <p:spPr>
          <a:xfrm>
            <a:off x="4572000" y="6211669"/>
            <a:ext cx="4419600" cy="461665"/>
          </a:xfrm>
          <a:prstGeom prst="rect">
            <a:avLst/>
          </a:prstGeom>
        </p:spPr>
        <p:txBody>
          <a:bodyPr wrap="square">
            <a:spAutoFit/>
          </a:bodyPr>
          <a:lstStyle/>
          <a:p>
            <a:pPr algn="r"/>
            <a:r>
              <a:rPr lang="en-US" sz="1200" u="sng" dirty="0">
                <a:solidFill>
                  <a:srgbClr val="0000FF"/>
                </a:solidFill>
                <a:latin typeface="Calibri" panose="020F0502020204030204" pitchFamily="34" charset="0"/>
                <a:ea typeface="Calibri" panose="020F0502020204030204" pitchFamily="34" charset="0"/>
                <a:hlinkClick r:id="rId8"/>
              </a:rPr>
              <a:t>Adapted from https://www.nap.edu/catalog/25917/framework-for-equitable-allocation-of-covid-19-vaccine</a:t>
            </a:r>
            <a:endParaRPr lang="en-US" sz="1200" dirty="0"/>
          </a:p>
        </p:txBody>
      </p:sp>
      <p:sp>
        <p:nvSpPr>
          <p:cNvPr id="4" name="TextBox 3">
            <a:extLst>
              <a:ext uri="{FF2B5EF4-FFF2-40B4-BE49-F238E27FC236}">
                <a16:creationId xmlns:a16="http://schemas.microsoft.com/office/drawing/2014/main" id="{54106A1F-04F3-46C1-A8AE-D73C870971C8}"/>
              </a:ext>
            </a:extLst>
          </p:cNvPr>
          <p:cNvSpPr txBox="1"/>
          <p:nvPr/>
        </p:nvSpPr>
        <p:spPr>
          <a:xfrm>
            <a:off x="1783012" y="5679185"/>
            <a:ext cx="1325366" cy="369332"/>
          </a:xfrm>
          <a:prstGeom prst="rect">
            <a:avLst/>
          </a:prstGeom>
          <a:noFill/>
        </p:spPr>
        <p:txBody>
          <a:bodyPr wrap="square" rtlCol="0">
            <a:spAutoFit/>
          </a:bodyPr>
          <a:lstStyle/>
          <a:p>
            <a:r>
              <a:rPr lang="en-US" dirty="0"/>
              <a:t>Est. 100K</a:t>
            </a:r>
          </a:p>
        </p:txBody>
      </p:sp>
      <p:sp>
        <p:nvSpPr>
          <p:cNvPr id="22" name="TextBox 21">
            <a:extLst>
              <a:ext uri="{FF2B5EF4-FFF2-40B4-BE49-F238E27FC236}">
                <a16:creationId xmlns:a16="http://schemas.microsoft.com/office/drawing/2014/main" id="{94E796CB-0FB2-41B2-AB06-CE203685C3ED}"/>
              </a:ext>
            </a:extLst>
          </p:cNvPr>
          <p:cNvSpPr txBox="1"/>
          <p:nvPr/>
        </p:nvSpPr>
        <p:spPr>
          <a:xfrm>
            <a:off x="349866" y="5676333"/>
            <a:ext cx="1325366" cy="369332"/>
          </a:xfrm>
          <a:prstGeom prst="rect">
            <a:avLst/>
          </a:prstGeom>
          <a:noFill/>
        </p:spPr>
        <p:txBody>
          <a:bodyPr wrap="square" rtlCol="0">
            <a:spAutoFit/>
          </a:bodyPr>
          <a:lstStyle/>
          <a:p>
            <a:r>
              <a:rPr lang="en-US" dirty="0"/>
              <a:t>Est. 450K</a:t>
            </a:r>
          </a:p>
        </p:txBody>
      </p:sp>
      <p:sp>
        <p:nvSpPr>
          <p:cNvPr id="23" name="TextBox 22">
            <a:extLst>
              <a:ext uri="{FF2B5EF4-FFF2-40B4-BE49-F238E27FC236}">
                <a16:creationId xmlns:a16="http://schemas.microsoft.com/office/drawing/2014/main" id="{02540356-401C-4F89-8D62-B684A482BEF9}"/>
              </a:ext>
            </a:extLst>
          </p:cNvPr>
          <p:cNvSpPr txBox="1"/>
          <p:nvPr/>
        </p:nvSpPr>
        <p:spPr>
          <a:xfrm>
            <a:off x="3246634" y="5684842"/>
            <a:ext cx="1325366" cy="369332"/>
          </a:xfrm>
          <a:prstGeom prst="rect">
            <a:avLst/>
          </a:prstGeom>
          <a:noFill/>
        </p:spPr>
        <p:txBody>
          <a:bodyPr wrap="square" rtlCol="0">
            <a:spAutoFit/>
          </a:bodyPr>
          <a:lstStyle/>
          <a:p>
            <a:r>
              <a:rPr lang="en-US" dirty="0"/>
              <a:t>Est. 1.2M</a:t>
            </a:r>
          </a:p>
        </p:txBody>
      </p:sp>
      <p:sp>
        <p:nvSpPr>
          <p:cNvPr id="24" name="TextBox 23">
            <a:extLst>
              <a:ext uri="{FF2B5EF4-FFF2-40B4-BE49-F238E27FC236}">
                <a16:creationId xmlns:a16="http://schemas.microsoft.com/office/drawing/2014/main" id="{97F94FE5-2B9E-420B-B3E5-B2306732BE29}"/>
              </a:ext>
            </a:extLst>
          </p:cNvPr>
          <p:cNvSpPr txBox="1"/>
          <p:nvPr/>
        </p:nvSpPr>
        <p:spPr>
          <a:xfrm>
            <a:off x="4679780" y="5684842"/>
            <a:ext cx="1325366" cy="369332"/>
          </a:xfrm>
          <a:prstGeom prst="rect">
            <a:avLst/>
          </a:prstGeom>
          <a:noFill/>
        </p:spPr>
        <p:txBody>
          <a:bodyPr wrap="square" rtlCol="0">
            <a:spAutoFit/>
          </a:bodyPr>
          <a:lstStyle/>
          <a:p>
            <a:r>
              <a:rPr lang="en-US" dirty="0">
                <a:solidFill>
                  <a:schemeClr val="bg1"/>
                </a:solidFill>
              </a:rPr>
              <a:t>Est. 2.55M</a:t>
            </a:r>
          </a:p>
        </p:txBody>
      </p:sp>
      <p:sp>
        <p:nvSpPr>
          <p:cNvPr id="25" name="TextBox 24">
            <a:extLst>
              <a:ext uri="{FF2B5EF4-FFF2-40B4-BE49-F238E27FC236}">
                <a16:creationId xmlns:a16="http://schemas.microsoft.com/office/drawing/2014/main" id="{C117E22E-6509-4437-96BA-3C17D1093C25}"/>
              </a:ext>
            </a:extLst>
          </p:cNvPr>
          <p:cNvSpPr txBox="1"/>
          <p:nvPr/>
        </p:nvSpPr>
        <p:spPr>
          <a:xfrm>
            <a:off x="6158984" y="5677801"/>
            <a:ext cx="1325366" cy="369332"/>
          </a:xfrm>
          <a:prstGeom prst="rect">
            <a:avLst/>
          </a:prstGeom>
          <a:noFill/>
        </p:spPr>
        <p:txBody>
          <a:bodyPr wrap="square" rtlCol="0">
            <a:spAutoFit/>
          </a:bodyPr>
          <a:lstStyle/>
          <a:p>
            <a:r>
              <a:rPr lang="en-US" dirty="0">
                <a:solidFill>
                  <a:schemeClr val="bg1"/>
                </a:solidFill>
              </a:rPr>
              <a:t>Est. 2.0M</a:t>
            </a:r>
          </a:p>
        </p:txBody>
      </p:sp>
      <p:sp>
        <p:nvSpPr>
          <p:cNvPr id="26" name="TextBox 25">
            <a:extLst>
              <a:ext uri="{FF2B5EF4-FFF2-40B4-BE49-F238E27FC236}">
                <a16:creationId xmlns:a16="http://schemas.microsoft.com/office/drawing/2014/main" id="{F7C45860-935C-4162-ACB0-80C440D4C543}"/>
              </a:ext>
            </a:extLst>
          </p:cNvPr>
          <p:cNvSpPr txBox="1"/>
          <p:nvPr/>
        </p:nvSpPr>
        <p:spPr>
          <a:xfrm>
            <a:off x="7666234" y="5662703"/>
            <a:ext cx="1325366" cy="369332"/>
          </a:xfrm>
          <a:prstGeom prst="rect">
            <a:avLst/>
          </a:prstGeom>
          <a:noFill/>
        </p:spPr>
        <p:txBody>
          <a:bodyPr wrap="square" rtlCol="0">
            <a:spAutoFit/>
          </a:bodyPr>
          <a:lstStyle/>
          <a:p>
            <a:r>
              <a:rPr lang="en-US" dirty="0">
                <a:solidFill>
                  <a:schemeClr val="bg1"/>
                </a:solidFill>
              </a:rPr>
              <a:t>Est. 500K</a:t>
            </a:r>
          </a:p>
        </p:txBody>
      </p:sp>
    </p:spTree>
    <p:extLst>
      <p:ext uri="{BB962C8B-B14F-4D97-AF65-F5344CB8AC3E}">
        <p14:creationId xmlns:p14="http://schemas.microsoft.com/office/powerpoint/2010/main" val="68033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D6E88-E839-4EB2-A772-A8DD7D509BC2}"/>
              </a:ext>
            </a:extLst>
          </p:cNvPr>
          <p:cNvSpPr>
            <a:spLocks noGrp="1"/>
          </p:cNvSpPr>
          <p:nvPr>
            <p:ph type="title"/>
          </p:nvPr>
        </p:nvSpPr>
        <p:spPr/>
        <p:txBody>
          <a:bodyPr/>
          <a:lstStyle/>
          <a:p>
            <a:r>
              <a:rPr lang="en-US" dirty="0"/>
              <a:t>Vaccine Safety</a:t>
            </a:r>
          </a:p>
        </p:txBody>
      </p:sp>
      <p:pic>
        <p:nvPicPr>
          <p:cNvPr id="2" name="Picture 1">
            <a:extLst>
              <a:ext uri="{FF2B5EF4-FFF2-40B4-BE49-F238E27FC236}">
                <a16:creationId xmlns:a16="http://schemas.microsoft.com/office/drawing/2014/main" id="{D42609AD-564E-45B0-B3D2-272A84A4FD71}"/>
              </a:ext>
            </a:extLst>
          </p:cNvPr>
          <p:cNvPicPr>
            <a:picLocks noChangeAspect="1"/>
          </p:cNvPicPr>
          <p:nvPr/>
        </p:nvPicPr>
        <p:blipFill>
          <a:blip r:embed="rId3"/>
          <a:stretch>
            <a:fillRect/>
          </a:stretch>
        </p:blipFill>
        <p:spPr>
          <a:xfrm>
            <a:off x="1343025" y="1143000"/>
            <a:ext cx="6457950" cy="4981575"/>
          </a:xfrm>
          <a:prstGeom prst="rect">
            <a:avLst/>
          </a:prstGeom>
          <a:ln>
            <a:solidFill>
              <a:schemeClr val="tx1"/>
            </a:solidFill>
          </a:ln>
        </p:spPr>
      </p:pic>
    </p:spTree>
    <p:extLst>
      <p:ext uri="{BB962C8B-B14F-4D97-AF65-F5344CB8AC3E}">
        <p14:creationId xmlns:p14="http://schemas.microsoft.com/office/powerpoint/2010/main" val="304721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D6E88-E839-4EB2-A772-A8DD7D509BC2}"/>
              </a:ext>
            </a:extLst>
          </p:cNvPr>
          <p:cNvSpPr>
            <a:spLocks noGrp="1"/>
          </p:cNvSpPr>
          <p:nvPr>
            <p:ph type="title"/>
          </p:nvPr>
        </p:nvSpPr>
        <p:spPr/>
        <p:txBody>
          <a:bodyPr/>
          <a:lstStyle/>
          <a:p>
            <a:r>
              <a:rPr lang="en-US" dirty="0"/>
              <a:t>Vaccine Safety</a:t>
            </a:r>
          </a:p>
        </p:txBody>
      </p:sp>
      <p:pic>
        <p:nvPicPr>
          <p:cNvPr id="10" name="Picture 9">
            <a:extLst>
              <a:ext uri="{FF2B5EF4-FFF2-40B4-BE49-F238E27FC236}">
                <a16:creationId xmlns:a16="http://schemas.microsoft.com/office/drawing/2014/main" id="{0622F3E4-17AF-4BBA-B1DA-1004BD4C5798}"/>
              </a:ext>
            </a:extLst>
          </p:cNvPr>
          <p:cNvPicPr>
            <a:picLocks noChangeAspect="1"/>
          </p:cNvPicPr>
          <p:nvPr/>
        </p:nvPicPr>
        <p:blipFill>
          <a:blip r:embed="rId3"/>
          <a:stretch>
            <a:fillRect/>
          </a:stretch>
        </p:blipFill>
        <p:spPr>
          <a:xfrm>
            <a:off x="4709434" y="2291402"/>
            <a:ext cx="1600200" cy="684799"/>
          </a:xfrm>
          <a:prstGeom prst="rect">
            <a:avLst/>
          </a:prstGeom>
        </p:spPr>
      </p:pic>
      <p:pic>
        <p:nvPicPr>
          <p:cNvPr id="11" name="Picture 10">
            <a:extLst>
              <a:ext uri="{FF2B5EF4-FFF2-40B4-BE49-F238E27FC236}">
                <a16:creationId xmlns:a16="http://schemas.microsoft.com/office/drawing/2014/main" id="{44666E01-39B8-4664-94C8-16E4989329D5}"/>
              </a:ext>
            </a:extLst>
          </p:cNvPr>
          <p:cNvPicPr>
            <a:picLocks noChangeAspect="1"/>
          </p:cNvPicPr>
          <p:nvPr/>
        </p:nvPicPr>
        <p:blipFill>
          <a:blip r:embed="rId4"/>
          <a:stretch>
            <a:fillRect/>
          </a:stretch>
        </p:blipFill>
        <p:spPr>
          <a:xfrm>
            <a:off x="4709434" y="3029611"/>
            <a:ext cx="1600200" cy="582597"/>
          </a:xfrm>
          <a:prstGeom prst="rect">
            <a:avLst/>
          </a:prstGeom>
        </p:spPr>
      </p:pic>
      <p:pic>
        <p:nvPicPr>
          <p:cNvPr id="12" name="Picture 11">
            <a:extLst>
              <a:ext uri="{FF2B5EF4-FFF2-40B4-BE49-F238E27FC236}">
                <a16:creationId xmlns:a16="http://schemas.microsoft.com/office/drawing/2014/main" id="{C78315FA-A7DF-4340-B1BC-8BE2A517E248}"/>
              </a:ext>
            </a:extLst>
          </p:cNvPr>
          <p:cNvPicPr>
            <a:picLocks noChangeAspect="1"/>
          </p:cNvPicPr>
          <p:nvPr/>
        </p:nvPicPr>
        <p:blipFill>
          <a:blip r:embed="rId5"/>
          <a:stretch>
            <a:fillRect/>
          </a:stretch>
        </p:blipFill>
        <p:spPr>
          <a:xfrm>
            <a:off x="4709434" y="3669652"/>
            <a:ext cx="1600200" cy="573809"/>
          </a:xfrm>
          <a:prstGeom prst="rect">
            <a:avLst/>
          </a:prstGeom>
        </p:spPr>
      </p:pic>
      <p:graphicFrame>
        <p:nvGraphicFramePr>
          <p:cNvPr id="7" name="Diagram 6">
            <a:extLst>
              <a:ext uri="{FF2B5EF4-FFF2-40B4-BE49-F238E27FC236}">
                <a16:creationId xmlns:a16="http://schemas.microsoft.com/office/drawing/2014/main" id="{1CE8C30F-AFBD-4467-9A1A-CA2D29742908}"/>
              </a:ext>
            </a:extLst>
          </p:cNvPr>
          <p:cNvGraphicFramePr/>
          <p:nvPr/>
        </p:nvGraphicFramePr>
        <p:xfrm>
          <a:off x="6324600" y="1371600"/>
          <a:ext cx="2590800" cy="3784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Picture 1">
            <a:extLst>
              <a:ext uri="{FF2B5EF4-FFF2-40B4-BE49-F238E27FC236}">
                <a16:creationId xmlns:a16="http://schemas.microsoft.com/office/drawing/2014/main" id="{9E50567C-9059-4AB3-849E-DFCB8AF4AAF7}"/>
              </a:ext>
            </a:extLst>
          </p:cNvPr>
          <p:cNvPicPr>
            <a:picLocks noChangeAspect="1"/>
          </p:cNvPicPr>
          <p:nvPr/>
        </p:nvPicPr>
        <p:blipFill>
          <a:blip r:embed="rId11"/>
          <a:stretch>
            <a:fillRect/>
          </a:stretch>
        </p:blipFill>
        <p:spPr>
          <a:xfrm>
            <a:off x="-4752" y="1447800"/>
            <a:ext cx="4535460" cy="2742209"/>
          </a:xfrm>
          <a:prstGeom prst="rect">
            <a:avLst/>
          </a:prstGeom>
          <a:ln>
            <a:solidFill>
              <a:schemeClr val="tx1"/>
            </a:solidFill>
          </a:ln>
        </p:spPr>
      </p:pic>
      <p:sp>
        <p:nvSpPr>
          <p:cNvPr id="14" name="Oval 13">
            <a:extLst>
              <a:ext uri="{FF2B5EF4-FFF2-40B4-BE49-F238E27FC236}">
                <a16:creationId xmlns:a16="http://schemas.microsoft.com/office/drawing/2014/main" id="{F7037D87-C5DC-4B80-B32E-8A2106BB1840}"/>
              </a:ext>
            </a:extLst>
          </p:cNvPr>
          <p:cNvSpPr/>
          <p:nvPr/>
        </p:nvSpPr>
        <p:spPr>
          <a:xfrm>
            <a:off x="4495800" y="1752600"/>
            <a:ext cx="1981200" cy="2971800"/>
          </a:xfrm>
          <a:prstGeom prst="ellipse">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705C69E-5B85-481C-8BCC-AF788DC6B3F6}"/>
              </a:ext>
            </a:extLst>
          </p:cNvPr>
          <p:cNvPicPr>
            <a:picLocks noChangeAspect="1"/>
          </p:cNvPicPr>
          <p:nvPr/>
        </p:nvPicPr>
        <p:blipFill>
          <a:blip r:embed="rId12"/>
          <a:stretch>
            <a:fillRect/>
          </a:stretch>
        </p:blipFill>
        <p:spPr>
          <a:xfrm>
            <a:off x="10729" y="4190009"/>
            <a:ext cx="4495641" cy="787608"/>
          </a:xfrm>
          <a:prstGeom prst="rect">
            <a:avLst/>
          </a:prstGeom>
          <a:ln>
            <a:solidFill>
              <a:schemeClr val="tx1"/>
            </a:solidFill>
          </a:ln>
        </p:spPr>
      </p:pic>
      <p:sp>
        <p:nvSpPr>
          <p:cNvPr id="13" name="Oval 12">
            <a:extLst>
              <a:ext uri="{FF2B5EF4-FFF2-40B4-BE49-F238E27FC236}">
                <a16:creationId xmlns:a16="http://schemas.microsoft.com/office/drawing/2014/main" id="{1380380B-462F-42E6-A1FC-B7C88DE80DE1}"/>
              </a:ext>
            </a:extLst>
          </p:cNvPr>
          <p:cNvSpPr/>
          <p:nvPr/>
        </p:nvSpPr>
        <p:spPr>
          <a:xfrm>
            <a:off x="54428" y="4103744"/>
            <a:ext cx="4517572" cy="1032981"/>
          </a:xfrm>
          <a:prstGeom prst="ellipse">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1186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10" presetClass="entr" presetSubtype="0" fill="hold" grpId="0" nodeType="afterEffect">
                                  <p:stCondLst>
                                    <p:cond delay="15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4"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C222-F69B-4F67-8F14-511B507B1E71}"/>
              </a:ext>
            </a:extLst>
          </p:cNvPr>
          <p:cNvSpPr>
            <a:spLocks noGrp="1"/>
          </p:cNvSpPr>
          <p:nvPr>
            <p:ph type="title"/>
          </p:nvPr>
        </p:nvSpPr>
        <p:spPr/>
        <p:txBody>
          <a:bodyPr/>
          <a:lstStyle/>
          <a:p>
            <a:r>
              <a:rPr lang="en-US" dirty="0"/>
              <a:t>Vaccine Safety</a:t>
            </a:r>
          </a:p>
        </p:txBody>
      </p:sp>
      <p:sp>
        <p:nvSpPr>
          <p:cNvPr id="3" name="Content Placeholder 2">
            <a:extLst>
              <a:ext uri="{FF2B5EF4-FFF2-40B4-BE49-F238E27FC236}">
                <a16:creationId xmlns:a16="http://schemas.microsoft.com/office/drawing/2014/main" id="{DD4350D5-503A-4774-B390-BBC3890C69A2}"/>
              </a:ext>
            </a:extLst>
          </p:cNvPr>
          <p:cNvSpPr>
            <a:spLocks noGrp="1"/>
          </p:cNvSpPr>
          <p:nvPr>
            <p:ph idx="1"/>
          </p:nvPr>
        </p:nvSpPr>
        <p:spPr/>
        <p:txBody>
          <a:bodyPr>
            <a:normAutofit fontScale="85000" lnSpcReduction="20000"/>
          </a:bodyPr>
          <a:lstStyle/>
          <a:p>
            <a:r>
              <a:rPr lang="en-US" dirty="0"/>
              <a:t>V-SAFE Application</a:t>
            </a:r>
          </a:p>
          <a:p>
            <a:pPr lvl="1"/>
            <a:r>
              <a:rPr lang="en-US" dirty="0"/>
              <a:t>Text messaging and web surveys to those receiving vaccine to monitor health after vaccination</a:t>
            </a:r>
          </a:p>
          <a:p>
            <a:endParaRPr lang="en-US" dirty="0"/>
          </a:p>
          <a:p>
            <a:r>
              <a:rPr lang="en-US" dirty="0"/>
              <a:t>Vaccine Adverse Event Reporting System (VAERS)</a:t>
            </a:r>
          </a:p>
          <a:p>
            <a:pPr lvl="1"/>
            <a:r>
              <a:rPr lang="en-US" dirty="0"/>
              <a:t>Passive reporting from people who believe they had an adverse event</a:t>
            </a:r>
          </a:p>
          <a:p>
            <a:endParaRPr lang="en-US" dirty="0"/>
          </a:p>
          <a:p>
            <a:r>
              <a:rPr lang="en-US" dirty="0"/>
              <a:t>Vaccine Safety Datalink (VSD)</a:t>
            </a:r>
          </a:p>
          <a:p>
            <a:pPr lvl="1"/>
            <a:r>
              <a:rPr lang="en-US" dirty="0"/>
              <a:t>Ongoing monitoring and proactive searches of electronic health records from partnering hospitals</a:t>
            </a:r>
          </a:p>
          <a:p>
            <a:endParaRPr lang="en-US" dirty="0"/>
          </a:p>
          <a:p>
            <a:r>
              <a:rPr lang="en-US" dirty="0"/>
              <a:t>Clinical Immunization Safety Assessment (CISA) Project</a:t>
            </a:r>
          </a:p>
          <a:p>
            <a:pPr lvl="1"/>
            <a:r>
              <a:rPr lang="en-US" dirty="0"/>
              <a:t>Conducts research to identify risk factors for adverse events following vaccines, provides clinical consultation, serves as safety resource</a:t>
            </a:r>
          </a:p>
          <a:p>
            <a:endParaRPr lang="en-US" dirty="0"/>
          </a:p>
          <a:p>
            <a:r>
              <a:rPr lang="en-US" dirty="0"/>
              <a:t>National Healthcare Safety Network (NHSN)</a:t>
            </a:r>
          </a:p>
          <a:p>
            <a:pPr lvl="1"/>
            <a:r>
              <a:rPr lang="en-US" dirty="0"/>
              <a:t>Acute and long-term care facility monitoring system with reporting to VAERS</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37421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A902-851A-47A0-91F3-4D8B4A092270}"/>
              </a:ext>
            </a:extLst>
          </p:cNvPr>
          <p:cNvSpPr>
            <a:spLocks noGrp="1"/>
          </p:cNvSpPr>
          <p:nvPr>
            <p:ph type="title"/>
          </p:nvPr>
        </p:nvSpPr>
        <p:spPr/>
        <p:txBody>
          <a:bodyPr/>
          <a:lstStyle/>
          <a:p>
            <a:r>
              <a:rPr lang="en-US" sz="3200" dirty="0"/>
              <a:t>Vaccines in Progress</a:t>
            </a:r>
          </a:p>
        </p:txBody>
      </p:sp>
      <p:sp>
        <p:nvSpPr>
          <p:cNvPr id="3" name="Content Placeholder 2">
            <a:extLst>
              <a:ext uri="{FF2B5EF4-FFF2-40B4-BE49-F238E27FC236}">
                <a16:creationId xmlns:a16="http://schemas.microsoft.com/office/drawing/2014/main" id="{4C3E4909-5E8E-428B-B5E3-1D6374423AE8}"/>
              </a:ext>
            </a:extLst>
          </p:cNvPr>
          <p:cNvSpPr>
            <a:spLocks noGrp="1"/>
          </p:cNvSpPr>
          <p:nvPr>
            <p:ph idx="1"/>
          </p:nvPr>
        </p:nvSpPr>
        <p:spPr/>
        <p:txBody>
          <a:bodyPr>
            <a:normAutofit fontScale="70000" lnSpcReduction="20000"/>
          </a:bodyPr>
          <a:lstStyle/>
          <a:p>
            <a:r>
              <a:rPr lang="en-US" sz="2400" dirty="0">
                <a:solidFill>
                  <a:srgbClr val="00B050"/>
                </a:solidFill>
              </a:rPr>
              <a:t>Pfizer/</a:t>
            </a:r>
            <a:r>
              <a:rPr lang="en-US" sz="2400" dirty="0" err="1">
                <a:solidFill>
                  <a:srgbClr val="00B050"/>
                </a:solidFill>
              </a:rPr>
              <a:t>BioNTech</a:t>
            </a:r>
            <a:r>
              <a:rPr lang="en-US" sz="2400" dirty="0">
                <a:solidFill>
                  <a:srgbClr val="00B050"/>
                </a:solidFill>
              </a:rPr>
              <a:t> (mRNA)</a:t>
            </a:r>
          </a:p>
          <a:p>
            <a:pPr lvl="1"/>
            <a:r>
              <a:rPr lang="en-US" sz="1800" dirty="0"/>
              <a:t>21 days between doses</a:t>
            </a:r>
          </a:p>
          <a:p>
            <a:pPr lvl="1"/>
            <a:r>
              <a:rPr lang="en-US" sz="1800" dirty="0"/>
              <a:t>Ultra-cold storage, -70</a:t>
            </a:r>
            <a:r>
              <a:rPr lang="en-US" sz="1800" baseline="30000" dirty="0"/>
              <a:t>o</a:t>
            </a:r>
            <a:r>
              <a:rPr lang="en-US" sz="1800" dirty="0"/>
              <a:t>C</a:t>
            </a:r>
          </a:p>
          <a:p>
            <a:r>
              <a:rPr lang="en-US" sz="2400" dirty="0" err="1">
                <a:solidFill>
                  <a:srgbClr val="00B050"/>
                </a:solidFill>
              </a:rPr>
              <a:t>Moderna</a:t>
            </a:r>
            <a:r>
              <a:rPr lang="en-US" sz="2400" dirty="0">
                <a:solidFill>
                  <a:srgbClr val="00B050"/>
                </a:solidFill>
              </a:rPr>
              <a:t> (mRNA)</a:t>
            </a:r>
          </a:p>
          <a:p>
            <a:pPr lvl="1"/>
            <a:r>
              <a:rPr lang="en-US" sz="1800" dirty="0"/>
              <a:t>28 days between doses</a:t>
            </a:r>
          </a:p>
          <a:p>
            <a:pPr lvl="1"/>
            <a:r>
              <a:rPr lang="en-US" sz="1800" dirty="0"/>
              <a:t>Frozen storage, -20</a:t>
            </a:r>
            <a:r>
              <a:rPr lang="en-US" sz="1800" baseline="30000" dirty="0"/>
              <a:t>o</a:t>
            </a:r>
            <a:r>
              <a:rPr lang="en-US" sz="1800" dirty="0"/>
              <a:t>C</a:t>
            </a:r>
          </a:p>
          <a:p>
            <a:r>
              <a:rPr lang="en-US" sz="2400" dirty="0"/>
              <a:t>Astra Zeneca/University of Oxford (replication defective vector)</a:t>
            </a:r>
          </a:p>
          <a:p>
            <a:pPr lvl="1"/>
            <a:r>
              <a:rPr lang="en-US" sz="1800" dirty="0"/>
              <a:t>28 days between doses</a:t>
            </a:r>
          </a:p>
          <a:p>
            <a:pPr lvl="1"/>
            <a:r>
              <a:rPr lang="en-US" sz="1800" dirty="0"/>
              <a:t>Chimpanzee adenovirus vector causes production of spike protein</a:t>
            </a:r>
          </a:p>
          <a:p>
            <a:pPr lvl="1"/>
            <a:r>
              <a:rPr lang="en-US" sz="1800" dirty="0"/>
              <a:t>Refrigerated</a:t>
            </a:r>
          </a:p>
          <a:p>
            <a:r>
              <a:rPr lang="en-US" sz="2400" dirty="0"/>
              <a:t>Jansen/Johnson &amp; Johnson (replication defective vector)</a:t>
            </a:r>
          </a:p>
          <a:p>
            <a:pPr lvl="1"/>
            <a:r>
              <a:rPr lang="en-US" sz="1800" dirty="0"/>
              <a:t>Single dose (but now has a 2-dose, 57-day study, as well)</a:t>
            </a:r>
          </a:p>
          <a:p>
            <a:pPr lvl="1"/>
            <a:r>
              <a:rPr lang="en-US" sz="1800" dirty="0"/>
              <a:t>Adenovirus vector</a:t>
            </a:r>
          </a:p>
          <a:p>
            <a:pPr lvl="1"/>
            <a:r>
              <a:rPr lang="en-US" sz="1800" dirty="0"/>
              <a:t>Frozen storage, -20</a:t>
            </a:r>
            <a:r>
              <a:rPr lang="en-US" sz="1800" baseline="30000" dirty="0"/>
              <a:t>o</a:t>
            </a:r>
            <a:r>
              <a:rPr lang="en-US" sz="1800" dirty="0"/>
              <a:t>C</a:t>
            </a:r>
          </a:p>
          <a:p>
            <a:r>
              <a:rPr lang="en-US" sz="2500" dirty="0" err="1"/>
              <a:t>Novavax</a:t>
            </a:r>
            <a:r>
              <a:rPr lang="en-US" sz="2500" dirty="0"/>
              <a:t> (adjuvanted protein subunit vaccine)</a:t>
            </a:r>
          </a:p>
          <a:p>
            <a:pPr lvl="1"/>
            <a:r>
              <a:rPr lang="en-US" sz="1800" dirty="0"/>
              <a:t>21 days between doses</a:t>
            </a:r>
          </a:p>
          <a:p>
            <a:pPr lvl="1"/>
            <a:r>
              <a:rPr lang="en-US" sz="1800" dirty="0"/>
              <a:t>Insect </a:t>
            </a:r>
            <a:r>
              <a:rPr lang="en-US" sz="1800" dirty="0" err="1"/>
              <a:t>baculovirus</a:t>
            </a:r>
            <a:r>
              <a:rPr lang="en-US" sz="1800" dirty="0"/>
              <a:t> infects moth cells</a:t>
            </a:r>
          </a:p>
          <a:p>
            <a:pPr lvl="1"/>
            <a:r>
              <a:rPr lang="en-US" sz="1800" dirty="0"/>
              <a:t>Refrigerated</a:t>
            </a:r>
          </a:p>
          <a:p>
            <a:r>
              <a:rPr lang="en-US" sz="2500" dirty="0"/>
              <a:t>Sanofi and GlaxoSmithKline (adjuvanted protein subunit vaccine)</a:t>
            </a:r>
          </a:p>
          <a:p>
            <a:pPr lvl="1"/>
            <a:r>
              <a:rPr lang="en-US" sz="1800" dirty="0"/>
              <a:t>Insect </a:t>
            </a:r>
            <a:r>
              <a:rPr lang="en-US" sz="1800" dirty="0" err="1"/>
              <a:t>baculovirus</a:t>
            </a:r>
            <a:r>
              <a:rPr lang="en-US" sz="1800" dirty="0"/>
              <a:t> </a:t>
            </a:r>
          </a:p>
          <a:p>
            <a:pPr lvl="1"/>
            <a:r>
              <a:rPr lang="en-US" sz="1800" dirty="0"/>
              <a:t>Similar to </a:t>
            </a:r>
            <a:r>
              <a:rPr lang="en-US" sz="1800" dirty="0" err="1"/>
              <a:t>FluBlok</a:t>
            </a:r>
            <a:r>
              <a:rPr lang="en-US" sz="1800" dirty="0"/>
              <a:t> vaccine</a:t>
            </a:r>
          </a:p>
          <a:p>
            <a:endParaRPr lang="en-US" sz="2100" dirty="0"/>
          </a:p>
          <a:p>
            <a:pPr lvl="1"/>
            <a:endParaRPr lang="en-US" dirty="0"/>
          </a:p>
        </p:txBody>
      </p:sp>
      <p:pic>
        <p:nvPicPr>
          <p:cNvPr id="4" name="Picture 3">
            <a:extLst>
              <a:ext uri="{FF2B5EF4-FFF2-40B4-BE49-F238E27FC236}">
                <a16:creationId xmlns:a16="http://schemas.microsoft.com/office/drawing/2014/main" id="{DC326E9C-D0A5-45C8-A53A-B8012E0DCC7E}"/>
              </a:ext>
            </a:extLst>
          </p:cNvPr>
          <p:cNvPicPr>
            <a:picLocks noChangeAspect="1"/>
          </p:cNvPicPr>
          <p:nvPr/>
        </p:nvPicPr>
        <p:blipFill>
          <a:blip r:embed="rId3"/>
          <a:stretch>
            <a:fillRect/>
          </a:stretch>
        </p:blipFill>
        <p:spPr>
          <a:xfrm>
            <a:off x="5064158" y="177803"/>
            <a:ext cx="4079842" cy="1875234"/>
          </a:xfrm>
          <a:prstGeom prst="rect">
            <a:avLst/>
          </a:prstGeom>
        </p:spPr>
      </p:pic>
    </p:spTree>
    <p:extLst>
      <p:ext uri="{BB962C8B-B14F-4D97-AF65-F5344CB8AC3E}">
        <p14:creationId xmlns:p14="http://schemas.microsoft.com/office/powerpoint/2010/main" val="3100346615"/>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395583BA86B046B2D7CF28848CCF0B" ma:contentTypeVersion="11" ma:contentTypeDescription="Create a new document." ma:contentTypeScope="" ma:versionID="df71d76e7f1bf6ee6453f74d4ded4230">
  <xsd:schema xmlns:xsd="http://www.w3.org/2001/XMLSchema" xmlns:xs="http://www.w3.org/2001/XMLSchema" xmlns:p="http://schemas.microsoft.com/office/2006/metadata/properties" xmlns:ns3="012f4cb7-4454-457f-84b5-6f42c6bacff8" xmlns:ns4="8182062f-c7d5-4eae-ac08-e08ebda95b40" targetNamespace="http://schemas.microsoft.com/office/2006/metadata/properties" ma:root="true" ma:fieldsID="c72d0814b0f6302934fc8872fdca7252" ns3:_="" ns4:_="">
    <xsd:import namespace="012f4cb7-4454-457f-84b5-6f42c6bacff8"/>
    <xsd:import namespace="8182062f-c7d5-4eae-ac08-e08ebda95b4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f4cb7-4454-457f-84b5-6f42c6bac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82062f-c7d5-4eae-ac08-e08ebda95b4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B850E-DBC8-4241-9762-055B94DB2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f4cb7-4454-457f-84b5-6f42c6bacff8"/>
    <ds:schemaRef ds:uri="8182062f-c7d5-4eae-ac08-e08ebda95b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4826DD-C0EF-41E0-BA36-391E7D7EED8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A6DC244-4A8E-4D14-8496-356B630CEC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15095</TotalTime>
  <Words>1256</Words>
  <Application>Microsoft Office PowerPoint</Application>
  <PresentationFormat>On-screen Show (4:3)</PresentationFormat>
  <Paragraphs>307</Paragraphs>
  <Slides>18</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Open Sans</vt:lpstr>
      <vt:lpstr>Calibri</vt:lpstr>
      <vt:lpstr>PermianSlabSerifTypeface</vt:lpstr>
      <vt:lpstr>PowerPoint B</vt:lpstr>
      <vt:lpstr>1_PowerPoint B</vt:lpstr>
      <vt:lpstr>3_PowerPoint B</vt:lpstr>
      <vt:lpstr>Tennessee COVID-19 Vaccination Plan Overview</vt:lpstr>
      <vt:lpstr>VPD and Immunizations Program</vt:lpstr>
      <vt:lpstr>Tennessee COVID-19 Vaccination Plan</vt:lpstr>
      <vt:lpstr>Pandemic Vaccine Stakeholder Group</vt:lpstr>
      <vt:lpstr>Vaccine Allocation Phases</vt:lpstr>
      <vt:lpstr>Vaccine Safety</vt:lpstr>
      <vt:lpstr>Vaccine Safety</vt:lpstr>
      <vt:lpstr>Vaccine Safety</vt:lpstr>
      <vt:lpstr>Vaccines in Progress</vt:lpstr>
      <vt:lpstr>2020 Vaccines</vt:lpstr>
      <vt:lpstr>2020 Vaccines</vt:lpstr>
      <vt:lpstr>Vaccine Allocation and Distribution</vt:lpstr>
      <vt:lpstr>COVID-19 Vaccine Providers</vt:lpstr>
      <vt:lpstr>Pfizer Allocation ~Dec 18</vt:lpstr>
      <vt:lpstr>Pfizer Vaccine</vt:lpstr>
      <vt:lpstr>Moderna Vaccine</vt:lpstr>
      <vt:lpstr>Resources</vt:lpstr>
      <vt:lpstr>Questions? www.tn.gov/health</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Cassandra Jones</cp:lastModifiedBy>
  <cp:revision>1007</cp:revision>
  <cp:lastPrinted>2019-11-21T16:18:16Z</cp:lastPrinted>
  <dcterms:created xsi:type="dcterms:W3CDTF">2015-04-23T14:38:43Z</dcterms:created>
  <dcterms:modified xsi:type="dcterms:W3CDTF">2020-12-04T12:29:35Z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0x0101002D395583BA86B046B2D7CF28848CCF0B</vt:lpwstr>
  </property>
  <property fmtid="{D5CDD505-2E9C-101B-9397-08002B2CF9AE}" pid="3" name="_dlc_DocIdItemGuid">
    <vt:lpwstr>fc859eae-4830-4095-b964-e3aee20a7e43</vt:lpwstr>
  </property>
  <property fmtid="{D5CDD505-2E9C-101B-9397-08002B2CF9AE}" pid="4" name="Topic Tag">
    <vt:lpwstr/>
  </property>
</Properties>
</file>