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Relationship Id="rId20" Type="http://schemas.openxmlformats.org/officeDocument/2006/relationships/image" Target="../media/image14.png"/><Relationship Id="rId21" Type="http://schemas.openxmlformats.org/officeDocument/2006/relationships/image" Target="../media/image15.png"/><Relationship Id="rId22" Type="http://schemas.openxmlformats.org/officeDocument/2006/relationships/image" Target="../media/image16.png"/><Relationship Id="rId23" Type="http://schemas.openxmlformats.org/officeDocument/2006/relationships/image" Target="../media/image17.png"/><Relationship Id="rId24" Type="http://schemas.openxmlformats.org/officeDocument/2006/relationships/image" Target="../media/image18.png"/><Relationship Id="rId25" Type="http://schemas.openxmlformats.org/officeDocument/2006/relationships/image" Target="../media/image19.png"/><Relationship Id="rId26" Type="http://schemas.openxmlformats.org/officeDocument/2006/relationships/image" Target="../media/image20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2450" y="537684"/>
            <a:ext cx="8595357" cy="49870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162300" y="268071"/>
            <a:ext cx="5753100" cy="646430"/>
          </a:xfrm>
          <a:custGeom>
            <a:avLst/>
            <a:gdLst/>
            <a:ahLst/>
            <a:cxnLst/>
            <a:rect l="l" t="t" r="r" b="b"/>
            <a:pathLst>
              <a:path w="5753100" h="646430">
                <a:moveTo>
                  <a:pt x="0" y="0"/>
                </a:moveTo>
                <a:lnTo>
                  <a:pt x="5753100" y="0"/>
                </a:lnTo>
                <a:lnTo>
                  <a:pt x="5753100" y="646328"/>
                </a:lnTo>
                <a:lnTo>
                  <a:pt x="0" y="646328"/>
                </a:lnTo>
                <a:lnTo>
                  <a:pt x="0" y="0"/>
                </a:lnTo>
                <a:close/>
              </a:path>
            </a:pathLst>
          </a:custGeom>
          <a:solidFill>
            <a:srgbClr val="1F386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162300" y="268071"/>
            <a:ext cx="5753100" cy="646430"/>
          </a:xfrm>
          <a:custGeom>
            <a:avLst/>
            <a:gdLst/>
            <a:ahLst/>
            <a:cxnLst/>
            <a:rect l="l" t="t" r="r" b="b"/>
            <a:pathLst>
              <a:path w="5753100" h="646430">
                <a:moveTo>
                  <a:pt x="0" y="0"/>
                </a:moveTo>
                <a:lnTo>
                  <a:pt x="5753100" y="0"/>
                </a:lnTo>
                <a:lnTo>
                  <a:pt x="5753100" y="646328"/>
                </a:lnTo>
                <a:lnTo>
                  <a:pt x="0" y="646328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6411467" y="153924"/>
            <a:ext cx="2727959" cy="10210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529828" y="153924"/>
            <a:ext cx="614172" cy="102107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6739059" y="405947"/>
            <a:ext cx="2062492" cy="34789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152398" y="152397"/>
            <a:ext cx="4051300" cy="1083310"/>
          </a:xfrm>
          <a:custGeom>
            <a:avLst/>
            <a:gdLst/>
            <a:ahLst/>
            <a:cxnLst/>
            <a:rect l="l" t="t" r="r" b="b"/>
            <a:pathLst>
              <a:path w="4051300" h="1083310">
                <a:moveTo>
                  <a:pt x="4050791" y="0"/>
                </a:moveTo>
                <a:lnTo>
                  <a:pt x="0" y="0"/>
                </a:lnTo>
                <a:lnTo>
                  <a:pt x="0" y="1024737"/>
                </a:lnTo>
                <a:lnTo>
                  <a:pt x="289125" y="1049476"/>
                </a:lnTo>
                <a:lnTo>
                  <a:pt x="550907" y="1066975"/>
                </a:lnTo>
                <a:lnTo>
                  <a:pt x="788385" y="1077878"/>
                </a:lnTo>
                <a:lnTo>
                  <a:pt x="1004596" y="1082832"/>
                </a:lnTo>
                <a:lnTo>
                  <a:pt x="1202578" y="1082482"/>
                </a:lnTo>
                <a:lnTo>
                  <a:pt x="1385370" y="1077475"/>
                </a:lnTo>
                <a:lnTo>
                  <a:pt x="1556010" y="1068456"/>
                </a:lnTo>
                <a:lnTo>
                  <a:pt x="1717535" y="1056071"/>
                </a:lnTo>
                <a:lnTo>
                  <a:pt x="1872984" y="1040965"/>
                </a:lnTo>
                <a:lnTo>
                  <a:pt x="2665421" y="947234"/>
                </a:lnTo>
                <a:lnTo>
                  <a:pt x="2848213" y="929368"/>
                </a:lnTo>
                <a:lnTo>
                  <a:pt x="3046195" y="913302"/>
                </a:lnTo>
                <a:lnTo>
                  <a:pt x="3262406" y="899682"/>
                </a:lnTo>
                <a:lnTo>
                  <a:pt x="3499884" y="889154"/>
                </a:lnTo>
                <a:lnTo>
                  <a:pt x="3761666" y="882364"/>
                </a:lnTo>
                <a:lnTo>
                  <a:pt x="4050791" y="879957"/>
                </a:lnTo>
                <a:lnTo>
                  <a:pt x="4050791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77723" y="102107"/>
            <a:ext cx="2459735" cy="57607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2189987" y="102107"/>
            <a:ext cx="414527" cy="57607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260471" y="237559"/>
            <a:ext cx="2080628" cy="20685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258197" y="534722"/>
            <a:ext cx="1395945" cy="13909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135635" y="449580"/>
            <a:ext cx="1642871" cy="37795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1559052" y="449580"/>
            <a:ext cx="265175" cy="37795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250426" y="748083"/>
            <a:ext cx="1582762" cy="17983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135636" y="662940"/>
            <a:ext cx="1822691" cy="37795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1738883" y="662940"/>
            <a:ext cx="265175" cy="37795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251439" y="995461"/>
            <a:ext cx="165735" cy="126364"/>
          </a:xfrm>
          <a:custGeom>
            <a:avLst/>
            <a:gdLst/>
            <a:ahLst/>
            <a:cxnLst/>
            <a:rect l="l" t="t" r="r" b="b"/>
            <a:pathLst>
              <a:path w="165734" h="126365">
                <a:moveTo>
                  <a:pt x="52311" y="73367"/>
                </a:moveTo>
                <a:lnTo>
                  <a:pt x="33400" y="73367"/>
                </a:lnTo>
                <a:lnTo>
                  <a:pt x="33400" y="106603"/>
                </a:lnTo>
                <a:lnTo>
                  <a:pt x="52311" y="106603"/>
                </a:lnTo>
                <a:lnTo>
                  <a:pt x="52311" y="73367"/>
                </a:lnTo>
                <a:close/>
              </a:path>
              <a:path w="165734" h="126365">
                <a:moveTo>
                  <a:pt x="85712" y="54470"/>
                </a:moveTo>
                <a:lnTo>
                  <a:pt x="0" y="54470"/>
                </a:lnTo>
                <a:lnTo>
                  <a:pt x="0" y="73367"/>
                </a:lnTo>
                <a:lnTo>
                  <a:pt x="85712" y="73367"/>
                </a:lnTo>
                <a:lnTo>
                  <a:pt x="85712" y="54470"/>
                </a:lnTo>
                <a:close/>
              </a:path>
              <a:path w="165734" h="126365">
                <a:moveTo>
                  <a:pt x="52311" y="20802"/>
                </a:moveTo>
                <a:lnTo>
                  <a:pt x="33400" y="20802"/>
                </a:lnTo>
                <a:lnTo>
                  <a:pt x="33400" y="54470"/>
                </a:lnTo>
                <a:lnTo>
                  <a:pt x="52311" y="54470"/>
                </a:lnTo>
                <a:lnTo>
                  <a:pt x="52311" y="20802"/>
                </a:lnTo>
                <a:close/>
              </a:path>
              <a:path w="165734" h="126365">
                <a:moveTo>
                  <a:pt x="165150" y="0"/>
                </a:moveTo>
                <a:lnTo>
                  <a:pt x="141236" y="0"/>
                </a:lnTo>
                <a:lnTo>
                  <a:pt x="94195" y="126199"/>
                </a:lnTo>
                <a:lnTo>
                  <a:pt x="118097" y="126199"/>
                </a:lnTo>
                <a:lnTo>
                  <a:pt x="165150" y="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251439" y="1016264"/>
            <a:ext cx="85725" cy="86360"/>
          </a:xfrm>
          <a:custGeom>
            <a:avLst/>
            <a:gdLst/>
            <a:ahLst/>
            <a:cxnLst/>
            <a:rect l="l" t="t" r="r" b="b"/>
            <a:pathLst>
              <a:path w="85725" h="86359">
                <a:moveTo>
                  <a:pt x="33400" y="0"/>
                </a:moveTo>
                <a:lnTo>
                  <a:pt x="52311" y="0"/>
                </a:lnTo>
                <a:lnTo>
                  <a:pt x="52311" y="33667"/>
                </a:lnTo>
                <a:lnTo>
                  <a:pt x="85712" y="33667"/>
                </a:lnTo>
                <a:lnTo>
                  <a:pt x="85712" y="52565"/>
                </a:lnTo>
                <a:lnTo>
                  <a:pt x="52311" y="52565"/>
                </a:lnTo>
                <a:lnTo>
                  <a:pt x="52311" y="85801"/>
                </a:lnTo>
                <a:lnTo>
                  <a:pt x="33400" y="85801"/>
                </a:lnTo>
                <a:lnTo>
                  <a:pt x="33400" y="52565"/>
                </a:lnTo>
                <a:lnTo>
                  <a:pt x="0" y="52565"/>
                </a:lnTo>
                <a:lnTo>
                  <a:pt x="0" y="33667"/>
                </a:lnTo>
                <a:lnTo>
                  <a:pt x="33400" y="33667"/>
                </a:lnTo>
                <a:lnTo>
                  <a:pt x="33400" y="0"/>
                </a:lnTo>
                <a:close/>
              </a:path>
            </a:pathLst>
          </a:custGeom>
          <a:ln w="3175">
            <a:solidFill>
              <a:srgbClr val="776E6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345635" y="995461"/>
            <a:ext cx="71120" cy="126364"/>
          </a:xfrm>
          <a:custGeom>
            <a:avLst/>
            <a:gdLst/>
            <a:ahLst/>
            <a:cxnLst/>
            <a:rect l="l" t="t" r="r" b="b"/>
            <a:pathLst>
              <a:path w="71120" h="126365">
                <a:moveTo>
                  <a:pt x="47040" y="0"/>
                </a:moveTo>
                <a:lnTo>
                  <a:pt x="70954" y="0"/>
                </a:lnTo>
                <a:lnTo>
                  <a:pt x="23901" y="126199"/>
                </a:lnTo>
                <a:lnTo>
                  <a:pt x="0" y="126199"/>
                </a:lnTo>
                <a:lnTo>
                  <a:pt x="47040" y="0"/>
                </a:lnTo>
                <a:close/>
              </a:path>
            </a:pathLst>
          </a:custGeom>
          <a:ln w="3175">
            <a:solidFill>
              <a:srgbClr val="776E6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135635" y="900684"/>
            <a:ext cx="393191" cy="37795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22846" y="1063485"/>
            <a:ext cx="46355" cy="21590"/>
          </a:xfrm>
          <a:custGeom>
            <a:avLst/>
            <a:gdLst/>
            <a:ahLst/>
            <a:cxnLst/>
            <a:rect l="l" t="t" r="r" b="b"/>
            <a:pathLst>
              <a:path w="46354" h="21590">
                <a:moveTo>
                  <a:pt x="0" y="10788"/>
                </a:moveTo>
                <a:lnTo>
                  <a:pt x="46354" y="10788"/>
                </a:lnTo>
              </a:path>
            </a:pathLst>
          </a:custGeom>
          <a:ln w="22847">
            <a:solidFill>
              <a:srgbClr val="FCFCF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22846" y="1063485"/>
            <a:ext cx="46355" cy="21590"/>
          </a:xfrm>
          <a:custGeom>
            <a:avLst/>
            <a:gdLst/>
            <a:ahLst/>
            <a:cxnLst/>
            <a:rect l="l" t="t" r="r" b="b"/>
            <a:pathLst>
              <a:path w="46354" h="21590">
                <a:moveTo>
                  <a:pt x="0" y="0"/>
                </a:moveTo>
                <a:lnTo>
                  <a:pt x="46354" y="0"/>
                </a:lnTo>
                <a:lnTo>
                  <a:pt x="46354" y="21577"/>
                </a:lnTo>
                <a:lnTo>
                  <a:pt x="0" y="2157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776E6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309372" y="900684"/>
            <a:ext cx="277355" cy="37795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367284" y="900684"/>
            <a:ext cx="265175" cy="37795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526360" y="972061"/>
            <a:ext cx="510399" cy="15382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397763" y="867168"/>
            <a:ext cx="826007" cy="43280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1097272" y="975280"/>
            <a:ext cx="548005" cy="148590"/>
          </a:xfrm>
          <a:custGeom>
            <a:avLst/>
            <a:gdLst/>
            <a:ahLst/>
            <a:cxnLst/>
            <a:rect l="l" t="t" r="r" b="b"/>
            <a:pathLst>
              <a:path w="548005" h="148590">
                <a:moveTo>
                  <a:pt x="394157" y="32804"/>
                </a:moveTo>
                <a:lnTo>
                  <a:pt x="352253" y="52004"/>
                </a:lnTo>
                <a:lnTo>
                  <a:pt x="342360" y="103896"/>
                </a:lnTo>
                <a:lnTo>
                  <a:pt x="345678" y="115800"/>
                </a:lnTo>
                <a:lnTo>
                  <a:pt x="371815" y="143562"/>
                </a:lnTo>
                <a:lnTo>
                  <a:pt x="398652" y="148374"/>
                </a:lnTo>
                <a:lnTo>
                  <a:pt x="407352" y="148374"/>
                </a:lnTo>
                <a:lnTo>
                  <a:pt x="414731" y="147726"/>
                </a:lnTo>
                <a:lnTo>
                  <a:pt x="426834" y="145135"/>
                </a:lnTo>
                <a:lnTo>
                  <a:pt x="432523" y="143154"/>
                </a:lnTo>
                <a:lnTo>
                  <a:pt x="437832" y="140500"/>
                </a:lnTo>
                <a:lnTo>
                  <a:pt x="437832" y="125742"/>
                </a:lnTo>
                <a:lnTo>
                  <a:pt x="391401" y="125742"/>
                </a:lnTo>
                <a:lnTo>
                  <a:pt x="384682" y="123316"/>
                </a:lnTo>
                <a:lnTo>
                  <a:pt x="375119" y="113614"/>
                </a:lnTo>
                <a:lnTo>
                  <a:pt x="372554" y="106857"/>
                </a:lnTo>
                <a:lnTo>
                  <a:pt x="372224" y="98221"/>
                </a:lnTo>
                <a:lnTo>
                  <a:pt x="444118" y="98221"/>
                </a:lnTo>
                <a:lnTo>
                  <a:pt x="444076" y="80793"/>
                </a:lnTo>
                <a:lnTo>
                  <a:pt x="443700" y="77977"/>
                </a:lnTo>
                <a:lnTo>
                  <a:pt x="372922" y="77977"/>
                </a:lnTo>
                <a:lnTo>
                  <a:pt x="373456" y="70459"/>
                </a:lnTo>
                <a:lnTo>
                  <a:pt x="375551" y="64668"/>
                </a:lnTo>
                <a:lnTo>
                  <a:pt x="382854" y="56489"/>
                </a:lnTo>
                <a:lnTo>
                  <a:pt x="387908" y="54444"/>
                </a:lnTo>
                <a:lnTo>
                  <a:pt x="436894" y="54444"/>
                </a:lnTo>
                <a:lnTo>
                  <a:pt x="430221" y="45528"/>
                </a:lnTo>
                <a:lnTo>
                  <a:pt x="420401" y="38462"/>
                </a:lnTo>
                <a:lnTo>
                  <a:pt x="408379" y="34219"/>
                </a:lnTo>
                <a:lnTo>
                  <a:pt x="394157" y="32804"/>
                </a:lnTo>
                <a:close/>
              </a:path>
              <a:path w="548005" h="148590">
                <a:moveTo>
                  <a:pt x="437832" y="116966"/>
                </a:moveTo>
                <a:lnTo>
                  <a:pt x="431317" y="120027"/>
                </a:lnTo>
                <a:lnTo>
                  <a:pt x="425068" y="122250"/>
                </a:lnTo>
                <a:lnTo>
                  <a:pt x="413105" y="125044"/>
                </a:lnTo>
                <a:lnTo>
                  <a:pt x="406755" y="125742"/>
                </a:lnTo>
                <a:lnTo>
                  <a:pt x="437832" y="125742"/>
                </a:lnTo>
                <a:lnTo>
                  <a:pt x="437832" y="116966"/>
                </a:lnTo>
                <a:close/>
              </a:path>
              <a:path w="548005" h="148590">
                <a:moveTo>
                  <a:pt x="436894" y="54444"/>
                </a:moveTo>
                <a:lnTo>
                  <a:pt x="400811" y="54444"/>
                </a:lnTo>
                <a:lnTo>
                  <a:pt x="405930" y="56489"/>
                </a:lnTo>
                <a:lnTo>
                  <a:pt x="413499" y="64668"/>
                </a:lnTo>
                <a:lnTo>
                  <a:pt x="415467" y="70459"/>
                </a:lnTo>
                <a:lnTo>
                  <a:pt x="415594" y="77977"/>
                </a:lnTo>
                <a:lnTo>
                  <a:pt x="443700" y="77977"/>
                </a:lnTo>
                <a:lnTo>
                  <a:pt x="442264" y="67217"/>
                </a:lnTo>
                <a:lnTo>
                  <a:pt x="437691" y="55509"/>
                </a:lnTo>
                <a:lnTo>
                  <a:pt x="436894" y="54444"/>
                </a:lnTo>
                <a:close/>
              </a:path>
              <a:path w="548005" h="148590">
                <a:moveTo>
                  <a:pt x="463537" y="116763"/>
                </a:moveTo>
                <a:lnTo>
                  <a:pt x="463537" y="141897"/>
                </a:lnTo>
                <a:lnTo>
                  <a:pt x="468515" y="144017"/>
                </a:lnTo>
                <a:lnTo>
                  <a:pt x="473862" y="145630"/>
                </a:lnTo>
                <a:lnTo>
                  <a:pt x="485305" y="147827"/>
                </a:lnTo>
                <a:lnTo>
                  <a:pt x="492213" y="148374"/>
                </a:lnTo>
                <a:lnTo>
                  <a:pt x="502378" y="148356"/>
                </a:lnTo>
                <a:lnTo>
                  <a:pt x="545560" y="126843"/>
                </a:lnTo>
                <a:lnTo>
                  <a:pt x="545681" y="126136"/>
                </a:lnTo>
                <a:lnTo>
                  <a:pt x="495934" y="126136"/>
                </a:lnTo>
                <a:lnTo>
                  <a:pt x="489711" y="125247"/>
                </a:lnTo>
                <a:lnTo>
                  <a:pt x="475551" y="121653"/>
                </a:lnTo>
                <a:lnTo>
                  <a:pt x="469176" y="119430"/>
                </a:lnTo>
                <a:lnTo>
                  <a:pt x="463537" y="116763"/>
                </a:lnTo>
                <a:close/>
              </a:path>
              <a:path w="548005" h="148590">
                <a:moveTo>
                  <a:pt x="507504" y="32804"/>
                </a:moveTo>
                <a:lnTo>
                  <a:pt x="466142" y="50883"/>
                </a:lnTo>
                <a:lnTo>
                  <a:pt x="463334" y="69697"/>
                </a:lnTo>
                <a:lnTo>
                  <a:pt x="464248" y="74574"/>
                </a:lnTo>
                <a:lnTo>
                  <a:pt x="499732" y="101549"/>
                </a:lnTo>
                <a:lnTo>
                  <a:pt x="504507" y="103758"/>
                </a:lnTo>
                <a:lnTo>
                  <a:pt x="511695" y="107543"/>
                </a:lnTo>
                <a:lnTo>
                  <a:pt x="514222" y="109232"/>
                </a:lnTo>
                <a:lnTo>
                  <a:pt x="517143" y="112229"/>
                </a:lnTo>
                <a:lnTo>
                  <a:pt x="517880" y="114172"/>
                </a:lnTo>
                <a:lnTo>
                  <a:pt x="517880" y="122948"/>
                </a:lnTo>
                <a:lnTo>
                  <a:pt x="512356" y="126136"/>
                </a:lnTo>
                <a:lnTo>
                  <a:pt x="545681" y="126136"/>
                </a:lnTo>
                <a:lnTo>
                  <a:pt x="547890" y="113271"/>
                </a:lnTo>
                <a:lnTo>
                  <a:pt x="547846" y="107543"/>
                </a:lnTo>
                <a:lnTo>
                  <a:pt x="546925" y="103009"/>
                </a:lnTo>
                <a:lnTo>
                  <a:pt x="507110" y="74650"/>
                </a:lnTo>
                <a:lnTo>
                  <a:pt x="500773" y="71691"/>
                </a:lnTo>
                <a:lnTo>
                  <a:pt x="494995" y="67703"/>
                </a:lnTo>
                <a:lnTo>
                  <a:pt x="493547" y="65341"/>
                </a:lnTo>
                <a:lnTo>
                  <a:pt x="493547" y="57772"/>
                </a:lnTo>
                <a:lnTo>
                  <a:pt x="498030" y="55346"/>
                </a:lnTo>
                <a:lnTo>
                  <a:pt x="540100" y="55346"/>
                </a:lnTo>
                <a:lnTo>
                  <a:pt x="544737" y="40702"/>
                </a:lnTo>
                <a:lnTo>
                  <a:pt x="532543" y="36317"/>
                </a:lnTo>
                <a:lnTo>
                  <a:pt x="520132" y="33683"/>
                </a:lnTo>
                <a:lnTo>
                  <a:pt x="507504" y="32804"/>
                </a:lnTo>
                <a:close/>
              </a:path>
              <a:path w="548005" h="148590">
                <a:moveTo>
                  <a:pt x="540100" y="55346"/>
                </a:moveTo>
                <a:lnTo>
                  <a:pt x="512063" y="55346"/>
                </a:lnTo>
                <a:lnTo>
                  <a:pt x="517016" y="56108"/>
                </a:lnTo>
                <a:lnTo>
                  <a:pt x="526719" y="59169"/>
                </a:lnTo>
                <a:lnTo>
                  <a:pt x="531939" y="61125"/>
                </a:lnTo>
                <a:lnTo>
                  <a:pt x="537514" y="63512"/>
                </a:lnTo>
                <a:lnTo>
                  <a:pt x="540100" y="55346"/>
                </a:lnTo>
                <a:close/>
              </a:path>
              <a:path w="548005" h="148590">
                <a:moveTo>
                  <a:pt x="282828" y="34899"/>
                </a:moveTo>
                <a:lnTo>
                  <a:pt x="259803" y="34899"/>
                </a:lnTo>
                <a:lnTo>
                  <a:pt x="259803" y="146380"/>
                </a:lnTo>
                <a:lnTo>
                  <a:pt x="290207" y="146380"/>
                </a:lnTo>
                <a:lnTo>
                  <a:pt x="290207" y="80670"/>
                </a:lnTo>
                <a:lnTo>
                  <a:pt x="292925" y="73685"/>
                </a:lnTo>
                <a:lnTo>
                  <a:pt x="303758" y="63715"/>
                </a:lnTo>
                <a:lnTo>
                  <a:pt x="311315" y="61226"/>
                </a:lnTo>
                <a:lnTo>
                  <a:pt x="330076" y="61226"/>
                </a:lnTo>
                <a:lnTo>
                  <a:pt x="330687" y="53644"/>
                </a:lnTo>
                <a:lnTo>
                  <a:pt x="287324" y="53644"/>
                </a:lnTo>
                <a:lnTo>
                  <a:pt x="282828" y="34899"/>
                </a:lnTo>
                <a:close/>
              </a:path>
              <a:path w="548005" h="148590">
                <a:moveTo>
                  <a:pt x="330076" y="61226"/>
                </a:moveTo>
                <a:lnTo>
                  <a:pt x="324548" y="61226"/>
                </a:lnTo>
                <a:lnTo>
                  <a:pt x="327545" y="61556"/>
                </a:lnTo>
                <a:lnTo>
                  <a:pt x="329996" y="62217"/>
                </a:lnTo>
                <a:lnTo>
                  <a:pt x="330076" y="61226"/>
                </a:lnTo>
                <a:close/>
              </a:path>
              <a:path w="548005" h="148590">
                <a:moveTo>
                  <a:pt x="326148" y="32804"/>
                </a:moveTo>
                <a:lnTo>
                  <a:pt x="315112" y="32804"/>
                </a:lnTo>
                <a:lnTo>
                  <a:pt x="308711" y="34721"/>
                </a:lnTo>
                <a:lnTo>
                  <a:pt x="296938" y="42367"/>
                </a:lnTo>
                <a:lnTo>
                  <a:pt x="292277" y="47396"/>
                </a:lnTo>
                <a:lnTo>
                  <a:pt x="288823" y="53644"/>
                </a:lnTo>
                <a:lnTo>
                  <a:pt x="330687" y="53644"/>
                </a:lnTo>
                <a:lnTo>
                  <a:pt x="332295" y="33705"/>
                </a:lnTo>
                <a:lnTo>
                  <a:pt x="329564" y="33108"/>
                </a:lnTo>
                <a:lnTo>
                  <a:pt x="326148" y="32804"/>
                </a:lnTo>
                <a:close/>
              </a:path>
              <a:path w="548005" h="148590">
                <a:moveTo>
                  <a:pt x="204127" y="32804"/>
                </a:moveTo>
                <a:lnTo>
                  <a:pt x="158615" y="54109"/>
                </a:lnTo>
                <a:lnTo>
                  <a:pt x="149400" y="92833"/>
                </a:lnTo>
                <a:lnTo>
                  <a:pt x="151046" y="109806"/>
                </a:lnTo>
                <a:lnTo>
                  <a:pt x="172847" y="142204"/>
                </a:lnTo>
                <a:lnTo>
                  <a:pt x="201434" y="148374"/>
                </a:lnTo>
                <a:lnTo>
                  <a:pt x="209080" y="148374"/>
                </a:lnTo>
                <a:lnTo>
                  <a:pt x="215417" y="147777"/>
                </a:lnTo>
                <a:lnTo>
                  <a:pt x="225450" y="145389"/>
                </a:lnTo>
                <a:lnTo>
                  <a:pt x="230428" y="143230"/>
                </a:lnTo>
                <a:lnTo>
                  <a:pt x="235343" y="140106"/>
                </a:lnTo>
                <a:lnTo>
                  <a:pt x="235343" y="123748"/>
                </a:lnTo>
                <a:lnTo>
                  <a:pt x="209981" y="123748"/>
                </a:lnTo>
                <a:lnTo>
                  <a:pt x="197764" y="123049"/>
                </a:lnTo>
                <a:lnTo>
                  <a:pt x="188131" y="117317"/>
                </a:lnTo>
                <a:lnTo>
                  <a:pt x="182382" y="105240"/>
                </a:lnTo>
                <a:lnTo>
                  <a:pt x="180539" y="86138"/>
                </a:lnTo>
                <a:lnTo>
                  <a:pt x="183898" y="70136"/>
                </a:lnTo>
                <a:lnTo>
                  <a:pt x="191761" y="60538"/>
                </a:lnTo>
                <a:lnTo>
                  <a:pt x="204127" y="57340"/>
                </a:lnTo>
                <a:lnTo>
                  <a:pt x="229833" y="57340"/>
                </a:lnTo>
                <a:lnTo>
                  <a:pt x="229757" y="36679"/>
                </a:lnTo>
                <a:lnTo>
                  <a:pt x="217425" y="33770"/>
                </a:lnTo>
                <a:lnTo>
                  <a:pt x="204127" y="32804"/>
                </a:lnTo>
                <a:close/>
              </a:path>
              <a:path w="548005" h="148590">
                <a:moveTo>
                  <a:pt x="235343" y="114071"/>
                </a:moveTo>
                <a:lnTo>
                  <a:pt x="230352" y="117398"/>
                </a:lnTo>
                <a:lnTo>
                  <a:pt x="225374" y="119837"/>
                </a:lnTo>
                <a:lnTo>
                  <a:pt x="215404" y="122961"/>
                </a:lnTo>
                <a:lnTo>
                  <a:pt x="209981" y="123748"/>
                </a:lnTo>
                <a:lnTo>
                  <a:pt x="235343" y="123748"/>
                </a:lnTo>
                <a:lnTo>
                  <a:pt x="235343" y="114071"/>
                </a:lnTo>
                <a:close/>
              </a:path>
              <a:path w="548005" h="148590">
                <a:moveTo>
                  <a:pt x="229833" y="57340"/>
                </a:moveTo>
                <a:lnTo>
                  <a:pt x="208254" y="57340"/>
                </a:lnTo>
                <a:lnTo>
                  <a:pt x="212369" y="57950"/>
                </a:lnTo>
                <a:lnTo>
                  <a:pt x="220611" y="60413"/>
                </a:lnTo>
                <a:lnTo>
                  <a:pt x="225069" y="61988"/>
                </a:lnTo>
                <a:lnTo>
                  <a:pt x="229857" y="63919"/>
                </a:lnTo>
                <a:lnTo>
                  <a:pt x="229833" y="57340"/>
                </a:lnTo>
                <a:close/>
              </a:path>
              <a:path w="548005" h="148590">
                <a:moveTo>
                  <a:pt x="89255" y="0"/>
                </a:moveTo>
                <a:lnTo>
                  <a:pt x="51460" y="0"/>
                </a:lnTo>
                <a:lnTo>
                  <a:pt x="0" y="146380"/>
                </a:lnTo>
                <a:lnTo>
                  <a:pt x="33312" y="146380"/>
                </a:lnTo>
                <a:lnTo>
                  <a:pt x="43878" y="111683"/>
                </a:lnTo>
                <a:lnTo>
                  <a:pt x="128663" y="111683"/>
                </a:lnTo>
                <a:lnTo>
                  <a:pt x="119513" y="85750"/>
                </a:lnTo>
                <a:lnTo>
                  <a:pt x="89649" y="85750"/>
                </a:lnTo>
                <a:lnTo>
                  <a:pt x="52767" y="82172"/>
                </a:lnTo>
                <a:lnTo>
                  <a:pt x="66145" y="38064"/>
                </a:lnTo>
                <a:lnTo>
                  <a:pt x="70510" y="22631"/>
                </a:lnTo>
                <a:lnTo>
                  <a:pt x="97241" y="22631"/>
                </a:lnTo>
                <a:lnTo>
                  <a:pt x="89255" y="0"/>
                </a:lnTo>
                <a:close/>
              </a:path>
              <a:path w="548005" h="148590">
                <a:moveTo>
                  <a:pt x="128663" y="111683"/>
                </a:moveTo>
                <a:lnTo>
                  <a:pt x="97027" y="111683"/>
                </a:lnTo>
                <a:lnTo>
                  <a:pt x="107594" y="146380"/>
                </a:lnTo>
                <a:lnTo>
                  <a:pt x="140906" y="146380"/>
                </a:lnTo>
                <a:lnTo>
                  <a:pt x="128663" y="111683"/>
                </a:lnTo>
                <a:close/>
              </a:path>
              <a:path w="548005" h="148590">
                <a:moveTo>
                  <a:pt x="97241" y="22631"/>
                </a:moveTo>
                <a:lnTo>
                  <a:pt x="70510" y="22631"/>
                </a:lnTo>
                <a:lnTo>
                  <a:pt x="71031" y="25031"/>
                </a:lnTo>
                <a:lnTo>
                  <a:pt x="71920" y="28282"/>
                </a:lnTo>
                <a:lnTo>
                  <a:pt x="73586" y="33856"/>
                </a:lnTo>
                <a:lnTo>
                  <a:pt x="75611" y="40469"/>
                </a:lnTo>
                <a:lnTo>
                  <a:pt x="89649" y="85750"/>
                </a:lnTo>
                <a:lnTo>
                  <a:pt x="119513" y="85750"/>
                </a:lnTo>
                <a:lnTo>
                  <a:pt x="97241" y="22631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1470195" y="1029724"/>
            <a:ext cx="43180" cy="24130"/>
          </a:xfrm>
          <a:custGeom>
            <a:avLst/>
            <a:gdLst/>
            <a:ahLst/>
            <a:cxnLst/>
            <a:rect l="l" t="t" r="r" b="b"/>
            <a:pathLst>
              <a:path w="43180" h="24130">
                <a:moveTo>
                  <a:pt x="21437" y="0"/>
                </a:moveTo>
                <a:lnTo>
                  <a:pt x="14986" y="0"/>
                </a:lnTo>
                <a:lnTo>
                  <a:pt x="9931" y="2044"/>
                </a:lnTo>
                <a:lnTo>
                  <a:pt x="6286" y="6134"/>
                </a:lnTo>
                <a:lnTo>
                  <a:pt x="2628" y="10223"/>
                </a:lnTo>
                <a:lnTo>
                  <a:pt x="533" y="16014"/>
                </a:lnTo>
                <a:lnTo>
                  <a:pt x="0" y="23533"/>
                </a:lnTo>
                <a:lnTo>
                  <a:pt x="42672" y="23533"/>
                </a:lnTo>
                <a:lnTo>
                  <a:pt x="27889" y="0"/>
                </a:lnTo>
                <a:lnTo>
                  <a:pt x="21437" y="0"/>
                </a:lnTo>
                <a:close/>
              </a:path>
            </a:pathLst>
          </a:custGeom>
          <a:ln w="3175">
            <a:solidFill>
              <a:srgbClr val="776E6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1560606" y="1008084"/>
            <a:ext cx="85090" cy="115570"/>
          </a:xfrm>
          <a:custGeom>
            <a:avLst/>
            <a:gdLst/>
            <a:ahLst/>
            <a:cxnLst/>
            <a:rect l="l" t="t" r="r" b="b"/>
            <a:pathLst>
              <a:path w="85089" h="115569">
                <a:moveTo>
                  <a:pt x="44170" y="0"/>
                </a:moveTo>
                <a:lnTo>
                  <a:pt x="56797" y="879"/>
                </a:lnTo>
                <a:lnTo>
                  <a:pt x="69209" y="3513"/>
                </a:lnTo>
                <a:lnTo>
                  <a:pt x="81403" y="7898"/>
                </a:lnTo>
                <a:lnTo>
                  <a:pt x="74180" y="30708"/>
                </a:lnTo>
                <a:lnTo>
                  <a:pt x="68605" y="28321"/>
                </a:lnTo>
                <a:lnTo>
                  <a:pt x="63385" y="26365"/>
                </a:lnTo>
                <a:lnTo>
                  <a:pt x="58534" y="24828"/>
                </a:lnTo>
                <a:lnTo>
                  <a:pt x="53682" y="23304"/>
                </a:lnTo>
                <a:lnTo>
                  <a:pt x="48729" y="22542"/>
                </a:lnTo>
                <a:lnTo>
                  <a:pt x="43675" y="22542"/>
                </a:lnTo>
                <a:lnTo>
                  <a:pt x="34696" y="22542"/>
                </a:lnTo>
                <a:lnTo>
                  <a:pt x="30213" y="24968"/>
                </a:lnTo>
                <a:lnTo>
                  <a:pt x="30213" y="29819"/>
                </a:lnTo>
                <a:lnTo>
                  <a:pt x="30213" y="32537"/>
                </a:lnTo>
                <a:lnTo>
                  <a:pt x="53543" y="45770"/>
                </a:lnTo>
                <a:lnTo>
                  <a:pt x="62255" y="49288"/>
                </a:lnTo>
                <a:lnTo>
                  <a:pt x="84556" y="74955"/>
                </a:lnTo>
                <a:lnTo>
                  <a:pt x="84556" y="80467"/>
                </a:lnTo>
                <a:lnTo>
                  <a:pt x="52768" y="114289"/>
                </a:lnTo>
                <a:lnTo>
                  <a:pt x="28879" y="115570"/>
                </a:lnTo>
                <a:lnTo>
                  <a:pt x="21971" y="115023"/>
                </a:lnTo>
                <a:lnTo>
                  <a:pt x="16256" y="113931"/>
                </a:lnTo>
                <a:lnTo>
                  <a:pt x="10528" y="112826"/>
                </a:lnTo>
                <a:lnTo>
                  <a:pt x="5181" y="111213"/>
                </a:lnTo>
                <a:lnTo>
                  <a:pt x="203" y="109093"/>
                </a:lnTo>
                <a:lnTo>
                  <a:pt x="203" y="83959"/>
                </a:lnTo>
                <a:lnTo>
                  <a:pt x="5842" y="86626"/>
                </a:lnTo>
                <a:lnTo>
                  <a:pt x="12217" y="88849"/>
                </a:lnTo>
                <a:lnTo>
                  <a:pt x="19291" y="90639"/>
                </a:lnTo>
                <a:lnTo>
                  <a:pt x="26377" y="92443"/>
                </a:lnTo>
                <a:lnTo>
                  <a:pt x="32600" y="93332"/>
                </a:lnTo>
                <a:lnTo>
                  <a:pt x="37985" y="93332"/>
                </a:lnTo>
                <a:lnTo>
                  <a:pt x="49022" y="93332"/>
                </a:lnTo>
                <a:lnTo>
                  <a:pt x="54546" y="90144"/>
                </a:lnTo>
                <a:lnTo>
                  <a:pt x="54546" y="83769"/>
                </a:lnTo>
                <a:lnTo>
                  <a:pt x="54546" y="81368"/>
                </a:lnTo>
                <a:lnTo>
                  <a:pt x="53809" y="79425"/>
                </a:lnTo>
                <a:lnTo>
                  <a:pt x="52349" y="77927"/>
                </a:lnTo>
                <a:lnTo>
                  <a:pt x="50888" y="76428"/>
                </a:lnTo>
                <a:lnTo>
                  <a:pt x="48361" y="74739"/>
                </a:lnTo>
                <a:lnTo>
                  <a:pt x="44767" y="72847"/>
                </a:lnTo>
                <a:lnTo>
                  <a:pt x="41173" y="70954"/>
                </a:lnTo>
                <a:lnTo>
                  <a:pt x="36398" y="68745"/>
                </a:lnTo>
                <a:lnTo>
                  <a:pt x="30416" y="66217"/>
                </a:lnTo>
                <a:lnTo>
                  <a:pt x="21831" y="62623"/>
                </a:lnTo>
                <a:lnTo>
                  <a:pt x="15532" y="59296"/>
                </a:lnTo>
                <a:lnTo>
                  <a:pt x="11518" y="56235"/>
                </a:lnTo>
                <a:lnTo>
                  <a:pt x="7493" y="53187"/>
                </a:lnTo>
                <a:lnTo>
                  <a:pt x="4572" y="49682"/>
                </a:lnTo>
                <a:lnTo>
                  <a:pt x="2743" y="45720"/>
                </a:lnTo>
                <a:lnTo>
                  <a:pt x="914" y="41770"/>
                </a:lnTo>
                <a:lnTo>
                  <a:pt x="0" y="36893"/>
                </a:lnTo>
                <a:lnTo>
                  <a:pt x="0" y="31115"/>
                </a:lnTo>
                <a:lnTo>
                  <a:pt x="2808" y="18079"/>
                </a:lnTo>
                <a:lnTo>
                  <a:pt x="11241" y="8326"/>
                </a:lnTo>
                <a:lnTo>
                  <a:pt x="21402" y="3238"/>
                </a:lnTo>
                <a:lnTo>
                  <a:pt x="34113" y="521"/>
                </a:lnTo>
                <a:lnTo>
                  <a:pt x="44170" y="0"/>
                </a:lnTo>
                <a:close/>
              </a:path>
            </a:pathLst>
          </a:custGeom>
          <a:ln w="3175">
            <a:solidFill>
              <a:srgbClr val="776E6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bk object 45"/>
          <p:cNvSpPr/>
          <p:nvPr/>
        </p:nvSpPr>
        <p:spPr>
          <a:xfrm>
            <a:off x="1439632" y="1008084"/>
            <a:ext cx="102235" cy="115570"/>
          </a:xfrm>
          <a:custGeom>
            <a:avLst/>
            <a:gdLst/>
            <a:ahLst/>
            <a:cxnLst/>
            <a:rect l="l" t="t" r="r" b="b"/>
            <a:pathLst>
              <a:path w="102234" h="115569">
                <a:moveTo>
                  <a:pt x="51797" y="0"/>
                </a:moveTo>
                <a:lnTo>
                  <a:pt x="87861" y="12724"/>
                </a:lnTo>
                <a:lnTo>
                  <a:pt x="101758" y="65417"/>
                </a:lnTo>
                <a:lnTo>
                  <a:pt x="29864" y="65417"/>
                </a:lnTo>
                <a:lnTo>
                  <a:pt x="30194" y="74053"/>
                </a:lnTo>
                <a:lnTo>
                  <a:pt x="32759" y="80810"/>
                </a:lnTo>
                <a:lnTo>
                  <a:pt x="37547" y="85661"/>
                </a:lnTo>
                <a:lnTo>
                  <a:pt x="42322" y="90512"/>
                </a:lnTo>
                <a:lnTo>
                  <a:pt x="49041" y="92938"/>
                </a:lnTo>
                <a:lnTo>
                  <a:pt x="57689" y="92938"/>
                </a:lnTo>
                <a:lnTo>
                  <a:pt x="64395" y="92938"/>
                </a:lnTo>
                <a:lnTo>
                  <a:pt x="70745" y="92240"/>
                </a:lnTo>
                <a:lnTo>
                  <a:pt x="76727" y="90843"/>
                </a:lnTo>
                <a:lnTo>
                  <a:pt x="82708" y="89446"/>
                </a:lnTo>
                <a:lnTo>
                  <a:pt x="88957" y="87223"/>
                </a:lnTo>
                <a:lnTo>
                  <a:pt x="95472" y="84162"/>
                </a:lnTo>
                <a:lnTo>
                  <a:pt x="95472" y="107696"/>
                </a:lnTo>
                <a:lnTo>
                  <a:pt x="64992" y="115570"/>
                </a:lnTo>
                <a:lnTo>
                  <a:pt x="56292" y="115570"/>
                </a:lnTo>
                <a:lnTo>
                  <a:pt x="18896" y="104742"/>
                </a:lnTo>
                <a:lnTo>
                  <a:pt x="0" y="71092"/>
                </a:lnTo>
                <a:lnTo>
                  <a:pt x="180" y="52841"/>
                </a:lnTo>
                <a:lnTo>
                  <a:pt x="20388" y="9515"/>
                </a:lnTo>
                <a:lnTo>
                  <a:pt x="43526" y="480"/>
                </a:lnTo>
                <a:lnTo>
                  <a:pt x="51797" y="0"/>
                </a:lnTo>
                <a:close/>
              </a:path>
            </a:pathLst>
          </a:custGeom>
          <a:ln w="3175">
            <a:solidFill>
              <a:srgbClr val="776E6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bk object 46"/>
          <p:cNvSpPr/>
          <p:nvPr/>
        </p:nvSpPr>
        <p:spPr>
          <a:xfrm>
            <a:off x="1357076" y="1008084"/>
            <a:ext cx="73025" cy="113664"/>
          </a:xfrm>
          <a:custGeom>
            <a:avLst/>
            <a:gdLst/>
            <a:ahLst/>
            <a:cxnLst/>
            <a:rect l="l" t="t" r="r" b="b"/>
            <a:pathLst>
              <a:path w="73025" h="113665">
                <a:moveTo>
                  <a:pt x="62217" y="0"/>
                </a:moveTo>
                <a:lnTo>
                  <a:pt x="66344" y="0"/>
                </a:lnTo>
                <a:lnTo>
                  <a:pt x="69761" y="304"/>
                </a:lnTo>
                <a:lnTo>
                  <a:pt x="72491" y="901"/>
                </a:lnTo>
                <a:lnTo>
                  <a:pt x="70192" y="29413"/>
                </a:lnTo>
                <a:lnTo>
                  <a:pt x="67741" y="28752"/>
                </a:lnTo>
                <a:lnTo>
                  <a:pt x="64744" y="28422"/>
                </a:lnTo>
                <a:lnTo>
                  <a:pt x="61226" y="28422"/>
                </a:lnTo>
                <a:lnTo>
                  <a:pt x="51511" y="28422"/>
                </a:lnTo>
                <a:lnTo>
                  <a:pt x="43954" y="30911"/>
                </a:lnTo>
                <a:lnTo>
                  <a:pt x="38531" y="35902"/>
                </a:lnTo>
                <a:lnTo>
                  <a:pt x="33121" y="40881"/>
                </a:lnTo>
                <a:lnTo>
                  <a:pt x="30403" y="47866"/>
                </a:lnTo>
                <a:lnTo>
                  <a:pt x="30403" y="56845"/>
                </a:lnTo>
                <a:lnTo>
                  <a:pt x="30403" y="113576"/>
                </a:lnTo>
                <a:lnTo>
                  <a:pt x="0" y="113576"/>
                </a:lnTo>
                <a:lnTo>
                  <a:pt x="0" y="2095"/>
                </a:lnTo>
                <a:lnTo>
                  <a:pt x="23025" y="2095"/>
                </a:lnTo>
                <a:lnTo>
                  <a:pt x="27520" y="20840"/>
                </a:lnTo>
                <a:lnTo>
                  <a:pt x="29019" y="20840"/>
                </a:lnTo>
                <a:lnTo>
                  <a:pt x="32473" y="14592"/>
                </a:lnTo>
                <a:lnTo>
                  <a:pt x="37134" y="9563"/>
                </a:lnTo>
                <a:lnTo>
                  <a:pt x="43027" y="5740"/>
                </a:lnTo>
                <a:lnTo>
                  <a:pt x="48907" y="1917"/>
                </a:lnTo>
                <a:lnTo>
                  <a:pt x="55308" y="0"/>
                </a:lnTo>
                <a:lnTo>
                  <a:pt x="62217" y="0"/>
                </a:lnTo>
                <a:close/>
              </a:path>
            </a:pathLst>
          </a:custGeom>
          <a:ln w="3175">
            <a:solidFill>
              <a:srgbClr val="776E6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bk object 47"/>
          <p:cNvSpPr/>
          <p:nvPr/>
        </p:nvSpPr>
        <p:spPr>
          <a:xfrm>
            <a:off x="1246672" y="1008084"/>
            <a:ext cx="86360" cy="115570"/>
          </a:xfrm>
          <a:custGeom>
            <a:avLst/>
            <a:gdLst/>
            <a:ahLst/>
            <a:cxnLst/>
            <a:rect l="l" t="t" r="r" b="b"/>
            <a:pathLst>
              <a:path w="86359" h="115569">
                <a:moveTo>
                  <a:pt x="54726" y="0"/>
                </a:moveTo>
                <a:lnTo>
                  <a:pt x="68052" y="968"/>
                </a:lnTo>
                <a:lnTo>
                  <a:pt x="80356" y="3875"/>
                </a:lnTo>
                <a:lnTo>
                  <a:pt x="80456" y="31115"/>
                </a:lnTo>
                <a:lnTo>
                  <a:pt x="75669" y="29184"/>
                </a:lnTo>
                <a:lnTo>
                  <a:pt x="71211" y="27609"/>
                </a:lnTo>
                <a:lnTo>
                  <a:pt x="67096" y="26377"/>
                </a:lnTo>
                <a:lnTo>
                  <a:pt x="62969" y="25146"/>
                </a:lnTo>
                <a:lnTo>
                  <a:pt x="58854" y="24536"/>
                </a:lnTo>
                <a:lnTo>
                  <a:pt x="54726" y="24536"/>
                </a:lnTo>
                <a:lnTo>
                  <a:pt x="42361" y="27734"/>
                </a:lnTo>
                <a:lnTo>
                  <a:pt x="34498" y="37332"/>
                </a:lnTo>
                <a:lnTo>
                  <a:pt x="31138" y="53334"/>
                </a:lnTo>
                <a:lnTo>
                  <a:pt x="32982" y="72436"/>
                </a:lnTo>
                <a:lnTo>
                  <a:pt x="38730" y="84513"/>
                </a:lnTo>
                <a:lnTo>
                  <a:pt x="48364" y="90245"/>
                </a:lnTo>
                <a:lnTo>
                  <a:pt x="60581" y="90944"/>
                </a:lnTo>
                <a:lnTo>
                  <a:pt x="66004" y="90157"/>
                </a:lnTo>
                <a:lnTo>
                  <a:pt x="70982" y="88595"/>
                </a:lnTo>
                <a:lnTo>
                  <a:pt x="75973" y="87033"/>
                </a:lnTo>
                <a:lnTo>
                  <a:pt x="80952" y="84594"/>
                </a:lnTo>
                <a:lnTo>
                  <a:pt x="85943" y="81267"/>
                </a:lnTo>
                <a:lnTo>
                  <a:pt x="85943" y="107302"/>
                </a:lnTo>
                <a:lnTo>
                  <a:pt x="81028" y="110426"/>
                </a:lnTo>
                <a:lnTo>
                  <a:pt x="76050" y="112585"/>
                </a:lnTo>
                <a:lnTo>
                  <a:pt x="71033" y="113779"/>
                </a:lnTo>
                <a:lnTo>
                  <a:pt x="66017" y="114973"/>
                </a:lnTo>
                <a:lnTo>
                  <a:pt x="59679" y="115570"/>
                </a:lnTo>
                <a:lnTo>
                  <a:pt x="52034" y="115570"/>
                </a:lnTo>
                <a:lnTo>
                  <a:pt x="13369" y="101687"/>
                </a:lnTo>
                <a:lnTo>
                  <a:pt x="0" y="60029"/>
                </a:lnTo>
                <a:lnTo>
                  <a:pt x="1017" y="44732"/>
                </a:lnTo>
                <a:lnTo>
                  <a:pt x="20028" y="11009"/>
                </a:lnTo>
                <a:lnTo>
                  <a:pt x="42595" y="966"/>
                </a:lnTo>
                <a:lnTo>
                  <a:pt x="54726" y="0"/>
                </a:lnTo>
                <a:close/>
              </a:path>
            </a:pathLst>
          </a:custGeom>
          <a:ln w="3175">
            <a:solidFill>
              <a:srgbClr val="776E6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bk object 48"/>
          <p:cNvSpPr/>
          <p:nvPr/>
        </p:nvSpPr>
        <p:spPr>
          <a:xfrm>
            <a:off x="1150039" y="997911"/>
            <a:ext cx="37465" cy="63500"/>
          </a:xfrm>
          <a:custGeom>
            <a:avLst/>
            <a:gdLst/>
            <a:ahLst/>
            <a:cxnLst/>
            <a:rect l="l" t="t" r="r" b="b"/>
            <a:pathLst>
              <a:path w="37465" h="63500">
                <a:moveTo>
                  <a:pt x="17742" y="0"/>
                </a:moveTo>
                <a:lnTo>
                  <a:pt x="5369" y="42044"/>
                </a:lnTo>
                <a:lnTo>
                  <a:pt x="0" y="59540"/>
                </a:lnTo>
                <a:lnTo>
                  <a:pt x="36881" y="63118"/>
                </a:lnTo>
                <a:lnTo>
                  <a:pt x="22843" y="17837"/>
                </a:lnTo>
                <a:lnTo>
                  <a:pt x="18263" y="2400"/>
                </a:lnTo>
                <a:lnTo>
                  <a:pt x="17742" y="0"/>
                </a:lnTo>
                <a:close/>
              </a:path>
            </a:pathLst>
          </a:custGeom>
          <a:ln w="3175">
            <a:solidFill>
              <a:srgbClr val="776E6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bk object 49"/>
          <p:cNvSpPr/>
          <p:nvPr/>
        </p:nvSpPr>
        <p:spPr>
          <a:xfrm>
            <a:off x="1097272" y="975280"/>
            <a:ext cx="140970" cy="146685"/>
          </a:xfrm>
          <a:custGeom>
            <a:avLst/>
            <a:gdLst/>
            <a:ahLst/>
            <a:cxnLst/>
            <a:rect l="l" t="t" r="r" b="b"/>
            <a:pathLst>
              <a:path w="140969" h="146684">
                <a:moveTo>
                  <a:pt x="51460" y="0"/>
                </a:moveTo>
                <a:lnTo>
                  <a:pt x="89255" y="0"/>
                </a:lnTo>
                <a:lnTo>
                  <a:pt x="140906" y="146380"/>
                </a:lnTo>
                <a:lnTo>
                  <a:pt x="107594" y="146380"/>
                </a:lnTo>
                <a:lnTo>
                  <a:pt x="97027" y="111683"/>
                </a:lnTo>
                <a:lnTo>
                  <a:pt x="43878" y="111683"/>
                </a:lnTo>
                <a:lnTo>
                  <a:pt x="33312" y="146380"/>
                </a:lnTo>
                <a:lnTo>
                  <a:pt x="0" y="146380"/>
                </a:lnTo>
                <a:lnTo>
                  <a:pt x="51460" y="0"/>
                </a:lnTo>
                <a:close/>
              </a:path>
            </a:pathLst>
          </a:custGeom>
          <a:ln w="3175">
            <a:solidFill>
              <a:srgbClr val="776E6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bk object 50"/>
          <p:cNvSpPr/>
          <p:nvPr/>
        </p:nvSpPr>
        <p:spPr>
          <a:xfrm>
            <a:off x="973836" y="867168"/>
            <a:ext cx="804671" cy="43280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bk object 51"/>
          <p:cNvSpPr/>
          <p:nvPr/>
        </p:nvSpPr>
        <p:spPr>
          <a:xfrm>
            <a:off x="1528572" y="867168"/>
            <a:ext cx="301751" cy="43280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bk object 52"/>
          <p:cNvSpPr/>
          <p:nvPr/>
        </p:nvSpPr>
        <p:spPr>
          <a:xfrm>
            <a:off x="152400" y="5467845"/>
            <a:ext cx="3840479" cy="1062355"/>
          </a:xfrm>
          <a:custGeom>
            <a:avLst/>
            <a:gdLst/>
            <a:ahLst/>
            <a:cxnLst/>
            <a:rect l="l" t="t" r="r" b="b"/>
            <a:pathLst>
              <a:path w="3840479" h="1062354">
                <a:moveTo>
                  <a:pt x="0" y="0"/>
                </a:moveTo>
                <a:lnTo>
                  <a:pt x="3840479" y="0"/>
                </a:lnTo>
                <a:lnTo>
                  <a:pt x="3840479" y="1061834"/>
                </a:lnTo>
                <a:lnTo>
                  <a:pt x="0" y="1061834"/>
                </a:lnTo>
                <a:lnTo>
                  <a:pt x="0" y="0"/>
                </a:lnTo>
                <a:close/>
              </a:path>
            </a:pathLst>
          </a:custGeom>
          <a:solidFill>
            <a:srgbClr val="1F386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19"/>
            <a:ext cx="8229599" cy="1097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pn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5521767"/>
            <a:ext cx="3472179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he</a:t>
            </a:r>
            <a:r>
              <a:rPr dirty="0" sz="900" spc="-25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15" b="1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50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f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Te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nn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ss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70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b="1" i="1">
                <a:solidFill>
                  <a:srgbClr val="FFFFFF"/>
                </a:solidFill>
                <a:latin typeface="Open Sans"/>
                <a:cs typeface="Open Sans"/>
              </a:rPr>
              <a:t>i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10" b="1" i="1">
                <a:solidFill>
                  <a:srgbClr val="FFFFFF"/>
                </a:solidFill>
                <a:latin typeface="Open Sans"/>
                <a:cs typeface="Open Sans"/>
              </a:rPr>
              <a:t>p</a:t>
            </a:r>
            <a:r>
              <a:rPr dirty="0" sz="900" spc="-10" b="1" i="1">
                <a:solidFill>
                  <a:srgbClr val="FFFFFF"/>
                </a:solidFill>
                <a:latin typeface="Open Sans"/>
                <a:cs typeface="Open Sans"/>
              </a:rPr>
              <a:t>l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15" b="1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d</a:t>
            </a:r>
            <a:r>
              <a:rPr dirty="0" sz="900" spc="-60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10" b="1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spc="-25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ffe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h</a:t>
            </a:r>
            <a:r>
              <a:rPr dirty="0" sz="900" spc="-10" b="1" i="1">
                <a:solidFill>
                  <a:srgbClr val="FFFFFF"/>
                </a:solidFill>
                <a:latin typeface="Open Sans"/>
                <a:cs typeface="Open Sans"/>
              </a:rPr>
              <a:t>i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-45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10" b="1" i="1">
                <a:solidFill>
                  <a:srgbClr val="FFFFFF"/>
                </a:solidFill>
                <a:latin typeface="Open Sans"/>
                <a:cs typeface="Open Sans"/>
              </a:rPr>
              <a:t>p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spc="10" b="1" i="1">
                <a:solidFill>
                  <a:srgbClr val="FFFFFF"/>
                </a:solidFill>
                <a:latin typeface="Open Sans"/>
                <a:cs typeface="Open Sans"/>
              </a:rPr>
              <a:t>p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10" b="1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y</a:t>
            </a:r>
            <a:r>
              <a:rPr dirty="0" sz="900" spc="-60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f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-20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15" b="1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-10" b="1" i="1">
                <a:solidFill>
                  <a:srgbClr val="FFFFFF"/>
                </a:solidFill>
                <a:latin typeface="Open Sans"/>
                <a:cs typeface="Open Sans"/>
              </a:rPr>
              <a:t>l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e.</a:t>
            </a:r>
            <a:endParaRPr sz="900">
              <a:latin typeface="Open Sans"/>
              <a:cs typeface="Open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5796039"/>
            <a:ext cx="2719705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15" i="1">
                <a:solidFill>
                  <a:srgbClr val="FFFFFF"/>
                </a:solidFill>
                <a:latin typeface="Open Sans"/>
                <a:cs typeface="Open Sans"/>
              </a:rPr>
              <a:t>P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le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1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1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rm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f</a:t>
            </a:r>
            <a:r>
              <a:rPr dirty="0" sz="900" spc="-2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ff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i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ng</a:t>
            </a:r>
            <a:r>
              <a:rPr dirty="0" sz="900" spc="-2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f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1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10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#</a:t>
            </a:r>
            <a:r>
              <a:rPr dirty="0" sz="900" spc="-3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14-10-009.</a:t>
            </a:r>
            <a:endParaRPr sz="900">
              <a:latin typeface="Open Sans"/>
              <a:cs typeface="Open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255" y="6070310"/>
            <a:ext cx="3550285" cy="415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900" spc="15" i="1">
                <a:solidFill>
                  <a:srgbClr val="FFFFFF"/>
                </a:solidFill>
                <a:latin typeface="Open Sans"/>
                <a:cs typeface="Open Sans"/>
              </a:rPr>
              <a:t>P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p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ie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-5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w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il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l</a:t>
            </a:r>
            <a:r>
              <a:rPr dirty="0" sz="900" spc="-3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be</a:t>
            </a:r>
            <a:r>
              <a:rPr dirty="0" sz="900" spc="1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ff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d</a:t>
            </a:r>
            <a:r>
              <a:rPr dirty="0" sz="900" spc="-2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by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le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d</a:t>
            </a:r>
            <a:r>
              <a:rPr dirty="0" sz="900" spc="-2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Bi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d</a:t>
            </a:r>
            <a:r>
              <a:rPr dirty="0" sz="900" spc="-4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1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d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1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nd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i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m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4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be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 d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rm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i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n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d.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10" i="1">
                <a:solidFill>
                  <a:srgbClr val="FFFFFF"/>
                </a:solidFill>
                <a:latin typeface="Open Sans"/>
                <a:cs typeface="Open Sans"/>
              </a:rPr>
              <a:t>N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ff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-2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w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il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l</a:t>
            </a:r>
            <a:r>
              <a:rPr dirty="0" sz="900" spc="-3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be</a:t>
            </a:r>
            <a:r>
              <a:rPr dirty="0" sz="900" spc="1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cc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p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d</a:t>
            </a:r>
            <a:r>
              <a:rPr dirty="0" sz="900" spc="-2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un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i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l</a:t>
            </a:r>
            <a:r>
              <a:rPr dirty="0" sz="900" spc="-3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u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c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h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i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m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4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2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10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-1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M</a:t>
            </a:r>
            <a:r>
              <a:rPr dirty="0" sz="900" spc="-4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h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d</a:t>
            </a:r>
            <a:r>
              <a:rPr dirty="0" sz="900" spc="10" i="1">
                <a:solidFill>
                  <a:srgbClr val="FFFFFF"/>
                </a:solidFill>
                <a:latin typeface="Open Sans"/>
                <a:cs typeface="Open Sans"/>
              </a:rPr>
              <a:t>v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i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d</a:t>
            </a:r>
            <a:r>
              <a:rPr dirty="0" sz="900" spc="-4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w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h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n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le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d</a:t>
            </a:r>
            <a:r>
              <a:rPr dirty="0" sz="900" spc="-2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Bi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ds</a:t>
            </a:r>
            <a:r>
              <a:rPr dirty="0" sz="900" spc="-5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-5" i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10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du</a:t>
            </a:r>
            <a:r>
              <a:rPr dirty="0" sz="900" spc="5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.</a:t>
            </a:r>
            <a:endParaRPr sz="900">
              <a:latin typeface="Open Sans"/>
              <a:cs typeface="Open San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74920" y="5404396"/>
            <a:ext cx="3840479" cy="1200785"/>
          </a:xfrm>
          <a:custGeom>
            <a:avLst/>
            <a:gdLst/>
            <a:ahLst/>
            <a:cxnLst/>
            <a:rect l="l" t="t" r="r" b="b"/>
            <a:pathLst>
              <a:path w="3840479" h="1200784">
                <a:moveTo>
                  <a:pt x="0" y="0"/>
                </a:moveTo>
                <a:lnTo>
                  <a:pt x="3840479" y="0"/>
                </a:lnTo>
                <a:lnTo>
                  <a:pt x="3840479" y="1200327"/>
                </a:lnTo>
                <a:lnTo>
                  <a:pt x="0" y="1200327"/>
                </a:lnTo>
                <a:lnTo>
                  <a:pt x="0" y="0"/>
                </a:lnTo>
                <a:close/>
              </a:path>
            </a:pathLst>
          </a:custGeom>
          <a:solidFill>
            <a:srgbClr val="1F386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616955" y="5458991"/>
            <a:ext cx="2752725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10" b="1" i="1">
                <a:solidFill>
                  <a:srgbClr val="FFFFFF"/>
                </a:solidFill>
                <a:latin typeface="Open Sans"/>
                <a:cs typeface="Open Sans"/>
              </a:rPr>
              <a:t>tat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50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f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Te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nn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ss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70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Re</a:t>
            </a:r>
            <a:r>
              <a:rPr dirty="0" sz="900" spc="10" b="1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l</a:t>
            </a:r>
            <a:r>
              <a:rPr dirty="0" sz="900" spc="-25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10" b="1" i="1">
                <a:solidFill>
                  <a:srgbClr val="FFFFFF"/>
                </a:solidFill>
                <a:latin typeface="Open Sans"/>
                <a:cs typeface="Open Sans"/>
              </a:rPr>
              <a:t>tat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50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Ass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-35" b="1" i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10" b="1" i="1">
                <a:solidFill>
                  <a:srgbClr val="FFFFFF"/>
                </a:solidFill>
                <a:latin typeface="Open Sans"/>
                <a:cs typeface="Open Sans"/>
              </a:rPr>
              <a:t>M</a:t>
            </a:r>
            <a:r>
              <a:rPr dirty="0" sz="900" spc="15" b="1" i="1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 spc="5" b="1" i="1">
                <a:solidFill>
                  <a:srgbClr val="FFFFFF"/>
                </a:solidFill>
                <a:latin typeface="Open Sans"/>
                <a:cs typeface="Open Sans"/>
              </a:rPr>
              <a:t>n</a:t>
            </a:r>
            <a:r>
              <a:rPr dirty="0" sz="900" spc="15" b="1" i="1">
                <a:solidFill>
                  <a:srgbClr val="FFFFFF"/>
                </a:solidFill>
                <a:latin typeface="Open Sans"/>
                <a:cs typeface="Open Sans"/>
              </a:rPr>
              <a:t>ag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5" b="1" i="1">
                <a:solidFill>
                  <a:srgbClr val="FFFFFF"/>
                </a:solidFill>
                <a:latin typeface="Open Sans"/>
                <a:cs typeface="Open Sans"/>
              </a:rPr>
              <a:t>m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20" b="1" i="1">
                <a:solidFill>
                  <a:srgbClr val="FFFFFF"/>
                </a:solidFill>
                <a:latin typeface="Open Sans"/>
                <a:cs typeface="Open Sans"/>
              </a:rPr>
              <a:t>n</a:t>
            </a:r>
            <a:r>
              <a:rPr dirty="0" sz="900" b="1" i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endParaRPr sz="900">
              <a:latin typeface="Open Sans"/>
              <a:cs typeface="Open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21042" y="5733312"/>
            <a:ext cx="1350645" cy="141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b="1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15" b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l</a:t>
            </a:r>
            <a:r>
              <a:rPr dirty="0" sz="900" b="1">
                <a:solidFill>
                  <a:srgbClr val="FFFFFF"/>
                </a:solidFill>
                <a:latin typeface="Open Sans"/>
                <a:cs typeface="Open Sans"/>
              </a:rPr>
              <a:t>l</a:t>
            </a:r>
            <a:r>
              <a:rPr dirty="0" sz="900" spc="-35" b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F</a:t>
            </a:r>
            <a:r>
              <a:rPr dirty="0" sz="900" spc="-10" b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-10" b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15" b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b="1">
                <a:solidFill>
                  <a:srgbClr val="FFFFFF"/>
                </a:solidFill>
                <a:latin typeface="Open Sans"/>
                <a:cs typeface="Open Sans"/>
              </a:rPr>
              <a:t>(</a:t>
            </a:r>
            <a:r>
              <a:rPr dirty="0" sz="900" spc="10" b="1">
                <a:solidFill>
                  <a:srgbClr val="FFFFFF"/>
                </a:solidFill>
                <a:latin typeface="Open Sans"/>
                <a:cs typeface="Open Sans"/>
              </a:rPr>
              <a:t>844</a:t>
            </a:r>
            <a:r>
              <a:rPr dirty="0" sz="900" b="1">
                <a:solidFill>
                  <a:srgbClr val="FFFFFF"/>
                </a:solidFill>
                <a:latin typeface="Open Sans"/>
                <a:cs typeface="Open Sans"/>
              </a:rPr>
              <a:t>)</a:t>
            </a:r>
            <a:r>
              <a:rPr dirty="0" sz="900" spc="-65" b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10" b="1">
                <a:solidFill>
                  <a:srgbClr val="FFFFFF"/>
                </a:solidFill>
                <a:latin typeface="Open Sans"/>
                <a:cs typeface="Open Sans"/>
              </a:rPr>
              <a:t>660</a:t>
            </a:r>
            <a:r>
              <a:rPr dirty="0" sz="900" spc="-10" b="1">
                <a:solidFill>
                  <a:srgbClr val="FFFFFF"/>
                </a:solidFill>
                <a:latin typeface="Open Sans"/>
                <a:cs typeface="Open Sans"/>
              </a:rPr>
              <a:t>-</a:t>
            </a:r>
            <a:r>
              <a:rPr dirty="0" sz="900" spc="10" b="1">
                <a:solidFill>
                  <a:srgbClr val="FFFFFF"/>
                </a:solidFill>
                <a:latin typeface="Open Sans"/>
                <a:cs typeface="Open Sans"/>
              </a:rPr>
              <a:t>81</a:t>
            </a:r>
            <a:r>
              <a:rPr dirty="0" sz="900" spc="-15" b="1">
                <a:solidFill>
                  <a:srgbClr val="FFFFFF"/>
                </a:solidFill>
                <a:latin typeface="Open Sans"/>
                <a:cs typeface="Open Sans"/>
              </a:rPr>
              <a:t>0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0</a:t>
            </a:r>
            <a:endParaRPr sz="900">
              <a:latin typeface="Open Sans"/>
              <a:cs typeface="Open San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33744" y="5849115"/>
            <a:ext cx="1323340" cy="0"/>
          </a:xfrm>
          <a:custGeom>
            <a:avLst/>
            <a:gdLst/>
            <a:ahLst/>
            <a:cxnLst/>
            <a:rect l="l" t="t" r="r" b="b"/>
            <a:pathLst>
              <a:path w="1323340" h="0">
                <a:moveTo>
                  <a:pt x="0" y="0"/>
                </a:moveTo>
                <a:lnTo>
                  <a:pt x="1322832" y="0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183877" y="5870471"/>
            <a:ext cx="161861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810">
              <a:lnSpc>
                <a:spcPct val="100000"/>
              </a:lnSpc>
            </a:pP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M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i</a:t>
            </a:r>
            <a:r>
              <a:rPr dirty="0" sz="900" spc="15" b="1">
                <a:solidFill>
                  <a:srgbClr val="FFFFFF"/>
                </a:solidFill>
                <a:latin typeface="Open Sans"/>
                <a:cs typeface="Open Sans"/>
              </a:rPr>
              <a:t>k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30" b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15" b="1">
                <a:solidFill>
                  <a:srgbClr val="FFFFFF"/>
                </a:solidFill>
                <a:latin typeface="Open Sans"/>
                <a:cs typeface="Open Sans"/>
              </a:rPr>
              <a:t>B</a:t>
            </a:r>
            <a:r>
              <a:rPr dirty="0" sz="900" spc="-10" b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10" b="1">
                <a:solidFill>
                  <a:srgbClr val="FFFFFF"/>
                </a:solidFill>
                <a:latin typeface="Open Sans"/>
                <a:cs typeface="Open Sans"/>
              </a:rPr>
              <a:t>rr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y</a:t>
            </a:r>
            <a:r>
              <a:rPr dirty="0" sz="900" spc="-10" b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b="1">
                <a:solidFill>
                  <a:srgbClr val="FFFFFF"/>
                </a:solidFill>
                <a:latin typeface="Open Sans"/>
                <a:cs typeface="Open Sans"/>
              </a:rPr>
              <a:t>(</a:t>
            </a:r>
            <a:r>
              <a:rPr dirty="0" sz="900" spc="10" b="1">
                <a:solidFill>
                  <a:srgbClr val="FFFFFF"/>
                </a:solidFill>
                <a:latin typeface="Open Sans"/>
                <a:cs typeface="Open Sans"/>
              </a:rPr>
              <a:t>615</a:t>
            </a:r>
            <a:r>
              <a:rPr dirty="0" sz="900" b="1">
                <a:solidFill>
                  <a:srgbClr val="FFFFFF"/>
                </a:solidFill>
                <a:latin typeface="Open Sans"/>
                <a:cs typeface="Open Sans"/>
              </a:rPr>
              <a:t>)</a:t>
            </a:r>
            <a:r>
              <a:rPr dirty="0" sz="900" spc="-65" b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10" b="1">
                <a:solidFill>
                  <a:srgbClr val="FFFFFF"/>
                </a:solidFill>
                <a:latin typeface="Open Sans"/>
                <a:cs typeface="Open Sans"/>
              </a:rPr>
              <a:t>761</a:t>
            </a:r>
            <a:r>
              <a:rPr dirty="0" sz="900" spc="-10" b="1">
                <a:solidFill>
                  <a:srgbClr val="FFFFFF"/>
                </a:solidFill>
                <a:latin typeface="Open Sans"/>
                <a:cs typeface="Open Sans"/>
              </a:rPr>
              <a:t>-</a:t>
            </a:r>
            <a:r>
              <a:rPr dirty="0" sz="900" spc="10" b="1">
                <a:solidFill>
                  <a:srgbClr val="FFFFFF"/>
                </a:solidFill>
                <a:latin typeface="Open Sans"/>
                <a:cs typeface="Open Sans"/>
              </a:rPr>
              <a:t>8</a:t>
            </a:r>
            <a:r>
              <a:rPr dirty="0" sz="900" spc="-15" b="1">
                <a:solidFill>
                  <a:srgbClr val="FFFFFF"/>
                </a:solidFill>
                <a:latin typeface="Open Sans"/>
                <a:cs typeface="Open Sans"/>
              </a:rPr>
              <a:t>0</a:t>
            </a:r>
            <a:r>
              <a:rPr dirty="0" sz="900" spc="10" b="1">
                <a:solidFill>
                  <a:srgbClr val="FFFFFF"/>
                </a:solidFill>
                <a:latin typeface="Open Sans"/>
                <a:cs typeface="Open Sans"/>
              </a:rPr>
              <a:t>97</a:t>
            </a:r>
            <a:endParaRPr sz="900">
              <a:latin typeface="Open Sans"/>
              <a:cs typeface="Open Sans"/>
            </a:endParaRPr>
          </a:p>
          <a:p>
            <a:pPr algn="ctr">
              <a:lnSpc>
                <a:spcPct val="100000"/>
              </a:lnSpc>
            </a:pPr>
            <a:r>
              <a:rPr dirty="0" sz="900" spc="15" b="1">
                <a:solidFill>
                  <a:srgbClr val="FFFFFF"/>
                </a:solidFill>
                <a:latin typeface="Open Sans"/>
                <a:cs typeface="Open Sans"/>
              </a:rPr>
              <a:t>B</a:t>
            </a:r>
            <a:r>
              <a:rPr dirty="0" sz="900" spc="-10" b="1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u</a:t>
            </a:r>
            <a:r>
              <a:rPr dirty="0" sz="900" spc="10" b="1">
                <a:solidFill>
                  <a:srgbClr val="FFFFFF"/>
                </a:solidFill>
                <a:latin typeface="Open Sans"/>
                <a:cs typeface="Open Sans"/>
              </a:rPr>
              <a:t>c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55" b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N</a:t>
            </a:r>
            <a:r>
              <a:rPr dirty="0" sz="900" spc="-10" b="1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l</a:t>
            </a:r>
            <a:r>
              <a:rPr dirty="0" sz="900" b="1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15" b="1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n</a:t>
            </a:r>
            <a:r>
              <a:rPr dirty="0" sz="900" spc="-45" b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b="1">
                <a:solidFill>
                  <a:srgbClr val="FFFFFF"/>
                </a:solidFill>
                <a:latin typeface="Open Sans"/>
                <a:cs typeface="Open Sans"/>
              </a:rPr>
              <a:t>(</a:t>
            </a:r>
            <a:r>
              <a:rPr dirty="0" sz="900" spc="10" b="1">
                <a:solidFill>
                  <a:srgbClr val="FFFFFF"/>
                </a:solidFill>
                <a:latin typeface="Open Sans"/>
                <a:cs typeface="Open Sans"/>
              </a:rPr>
              <a:t>615</a:t>
            </a:r>
            <a:r>
              <a:rPr dirty="0" sz="900" b="1">
                <a:solidFill>
                  <a:srgbClr val="FFFFFF"/>
                </a:solidFill>
                <a:latin typeface="Open Sans"/>
                <a:cs typeface="Open Sans"/>
              </a:rPr>
              <a:t>)</a:t>
            </a:r>
            <a:r>
              <a:rPr dirty="0" sz="900" spc="-65" b="1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10" b="1">
                <a:solidFill>
                  <a:srgbClr val="FFFFFF"/>
                </a:solidFill>
                <a:latin typeface="Open Sans"/>
                <a:cs typeface="Open Sans"/>
              </a:rPr>
              <a:t>651</a:t>
            </a:r>
            <a:r>
              <a:rPr dirty="0" sz="900" spc="-10" b="1">
                <a:solidFill>
                  <a:srgbClr val="FFFFFF"/>
                </a:solidFill>
                <a:latin typeface="Open Sans"/>
                <a:cs typeface="Open Sans"/>
              </a:rPr>
              <a:t>-</a:t>
            </a:r>
            <a:r>
              <a:rPr dirty="0" sz="900" spc="10" b="1">
                <a:solidFill>
                  <a:srgbClr val="FFFFFF"/>
                </a:solidFill>
                <a:latin typeface="Open Sans"/>
                <a:cs typeface="Open Sans"/>
              </a:rPr>
              <a:t>46</a:t>
            </a:r>
            <a:r>
              <a:rPr dirty="0" sz="900" spc="-15" b="1">
                <a:solidFill>
                  <a:srgbClr val="FFFFFF"/>
                </a:solidFill>
                <a:latin typeface="Open Sans"/>
                <a:cs typeface="Open Sans"/>
              </a:rPr>
              <a:t>7</a:t>
            </a:r>
            <a:r>
              <a:rPr dirty="0" sz="900" spc="5" b="1">
                <a:solidFill>
                  <a:srgbClr val="FFFFFF"/>
                </a:solidFill>
                <a:latin typeface="Open Sans"/>
                <a:cs typeface="Open Sans"/>
              </a:rPr>
              <a:t>7</a:t>
            </a:r>
            <a:endParaRPr sz="900">
              <a:latin typeface="Open Sans"/>
              <a:cs typeface="Open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18250" y="6281952"/>
            <a:ext cx="3354704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00" spc="5">
                <a:solidFill>
                  <a:srgbClr val="FFFFFF"/>
                </a:solidFill>
                <a:latin typeface="Open Sans"/>
                <a:cs typeface="Open Sans"/>
              </a:rPr>
              <a:t>Vi</a:t>
            </a:r>
            <a:r>
              <a:rPr dirty="0" sz="900" spc="-5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5">
                <a:solidFill>
                  <a:srgbClr val="FFFFFF"/>
                </a:solidFill>
                <a:latin typeface="Open Sans"/>
                <a:cs typeface="Open Sans"/>
              </a:rPr>
              <a:t>i</a:t>
            </a:r>
            <a:r>
              <a:rPr dirty="0" sz="900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-55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>
                <a:solidFill>
                  <a:srgbClr val="FFFFFF"/>
                </a:solidFill>
                <a:latin typeface="Open Sans"/>
                <a:cs typeface="Open Sans"/>
              </a:rPr>
              <a:t>o</a:t>
            </a:r>
            <a:r>
              <a:rPr dirty="0" sz="900" spc="-5">
                <a:solidFill>
                  <a:srgbClr val="FFFFFF"/>
                </a:solidFill>
                <a:latin typeface="Open Sans"/>
                <a:cs typeface="Open Sans"/>
              </a:rPr>
              <a:t>u</a:t>
            </a:r>
            <a:r>
              <a:rPr dirty="0" sz="900">
                <a:solidFill>
                  <a:srgbClr val="FFFFFF"/>
                </a:solidFill>
                <a:latin typeface="Open Sans"/>
                <a:cs typeface="Open Sans"/>
              </a:rPr>
              <a:t>r</a:t>
            </a:r>
            <a:r>
              <a:rPr dirty="0" sz="900" spc="-3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15">
                <a:solidFill>
                  <a:srgbClr val="FFFFFF"/>
                </a:solidFill>
                <a:latin typeface="Open Sans"/>
                <a:cs typeface="Open Sans"/>
              </a:rPr>
              <a:t>w</a:t>
            </a:r>
            <a:r>
              <a:rPr dirty="0" sz="900" spc="-5">
                <a:solidFill>
                  <a:srgbClr val="FFFFFF"/>
                </a:solidFill>
                <a:latin typeface="Open Sans"/>
                <a:cs typeface="Open Sans"/>
              </a:rPr>
              <a:t>eb</a:t>
            </a:r>
            <a:r>
              <a:rPr dirty="0" sz="900" spc="-5">
                <a:solidFill>
                  <a:srgbClr val="FFFFFF"/>
                </a:solidFill>
                <a:latin typeface="Open Sans"/>
                <a:cs typeface="Open Sans"/>
              </a:rPr>
              <a:t>s</a:t>
            </a:r>
            <a:r>
              <a:rPr dirty="0" sz="900" spc="5">
                <a:solidFill>
                  <a:srgbClr val="FFFFFF"/>
                </a:solidFill>
                <a:latin typeface="Open Sans"/>
                <a:cs typeface="Open Sans"/>
              </a:rPr>
              <a:t>i</a:t>
            </a:r>
            <a:r>
              <a:rPr dirty="0" sz="900" spc="-10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 spc="5">
                <a:solidFill>
                  <a:srgbClr val="FFFFFF"/>
                </a:solidFill>
                <a:latin typeface="Open Sans"/>
                <a:cs typeface="Open Sans"/>
              </a:rPr>
              <a:t>e</a:t>
            </a:r>
            <a:r>
              <a:rPr dirty="0" sz="900" spc="-5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dirty="0" sz="900">
                <a:solidFill>
                  <a:srgbClr val="FFFFFF"/>
                </a:solidFill>
                <a:latin typeface="Open Sans"/>
                <a:cs typeface="Open Sans"/>
              </a:rPr>
              <a:t>t</a:t>
            </a:r>
            <a:r>
              <a:rPr dirty="0" sz="90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-25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dirty="0" sz="900" spc="5" u="sng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900" u="sng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900" spc="5" u="sng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dirty="0" sz="900" u="sng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z="900" spc="-5" u="sng">
                <a:solidFill>
                  <a:srgbClr val="FFFFFF"/>
                </a:solidFill>
                <a:latin typeface="Calibri"/>
                <a:cs typeface="Calibri"/>
              </a:rPr>
              <a:t>ov</a:t>
            </a:r>
            <a:r>
              <a:rPr dirty="0" sz="900" spc="5" u="sng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dirty="0" sz="900" u="sng">
                <a:solidFill>
                  <a:srgbClr val="FFFFFF"/>
                </a:solidFill>
                <a:latin typeface="Calibri"/>
                <a:cs typeface="Calibri"/>
              </a:rPr>
              <a:t>gene</a:t>
            </a:r>
            <a:r>
              <a:rPr dirty="0" sz="900" spc="-10" u="sng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900" spc="-5" u="sng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900" spc="5" u="sng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900" u="sng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900" spc="-25" u="sng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900" spc="-10" u="sng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900" spc="-5" u="sng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900" spc="5" u="sng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900" spc="-5" u="sng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900" u="sng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900" spc="-25" u="sng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900" spc="5" u="sng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dirty="0" sz="900" spc="-20" u="sng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900" spc="-5" u="sng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900" u="sng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900" spc="5" u="sng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900" spc="-5" u="sng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900" spc="-20" u="sng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dirty="0" sz="900" u="sng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900" spc="-25" u="sng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900" spc="-10" u="sng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900" u="sng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900" spc="5" u="sng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900" u="sng">
                <a:solidFill>
                  <a:srgbClr val="FFFFFF"/>
                </a:solidFill>
                <a:latin typeface="Calibri"/>
                <a:cs typeface="Calibri"/>
              </a:rPr>
              <a:t>us</a:t>
            </a:r>
            <a:r>
              <a:rPr dirty="0" sz="900" spc="-20" u="sng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dirty="0" sz="900" spc="-10" u="sng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900" u="sng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900" spc="-30" u="sng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900" spc="5" u="sng">
                <a:solidFill>
                  <a:srgbClr val="FFFFFF"/>
                </a:solidFill>
                <a:latin typeface="Calibri"/>
                <a:cs typeface="Calibri"/>
              </a:rPr>
              <a:t>l-</a:t>
            </a:r>
            <a:r>
              <a:rPr dirty="0" sz="900" u="sng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900" spc="-25" u="sng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900" spc="5" u="sng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900" spc="-30" u="sng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900" spc="5" u="sng">
                <a:solidFill>
                  <a:srgbClr val="FFFFFF"/>
                </a:solidFill>
                <a:latin typeface="Calibri"/>
                <a:cs typeface="Calibri"/>
              </a:rPr>
              <a:t>te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671925" y="5186146"/>
            <a:ext cx="1737358" cy="1645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med">
    <p:fade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Phillip Murphy</dc:creator>
  <dc:title>PowerPoint Presentation</dc:title>
  <dcterms:created xsi:type="dcterms:W3CDTF">2021-10-13T14:47:13Z</dcterms:created>
  <dcterms:modified xsi:type="dcterms:W3CDTF">2021-10-13T14:47:13Z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2019-05-06T00:00:00Z</vt:filetime>
  </property>
  <property fmtid="{D5CDD505-2E9C-101B-9397-08002B2CF9AE}" pid="3" name="LastSaved">
    <vt:filetime>2021-10-13T00:00:00Z</vt:filetime>
  </property>
</Properties>
</file>