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FF9A6B-F213-40BE-BE4E-BDBF94B6F6B3}" v="2" dt="2026-05-27T15:56:21.9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294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ry Carroll" userId="df91c167-d702-452b-9196-5f3a1001ce4d" providerId="ADAL" clId="{345BFBC2-FE9C-47EC-AF66-11DC18D0BD4A}"/>
    <pc:docChg chg="custSel modSld">
      <pc:chgData name="Jerry Carroll" userId="df91c167-d702-452b-9196-5f3a1001ce4d" providerId="ADAL" clId="{345BFBC2-FE9C-47EC-AF66-11DC18D0BD4A}" dt="2026-05-27T16:00:35.541" v="185" actId="20577"/>
      <pc:docMkLst>
        <pc:docMk/>
      </pc:docMkLst>
      <pc:sldChg chg="addSp modSp mod">
        <pc:chgData name="Jerry Carroll" userId="df91c167-d702-452b-9196-5f3a1001ce4d" providerId="ADAL" clId="{345BFBC2-FE9C-47EC-AF66-11DC18D0BD4A}" dt="2026-05-27T16:00:35.541" v="185" actId="20577"/>
        <pc:sldMkLst>
          <pc:docMk/>
          <pc:sldMk cId="689281121" sldId="256"/>
        </pc:sldMkLst>
        <pc:spChg chg="add mod">
          <ac:chgData name="Jerry Carroll" userId="df91c167-d702-452b-9196-5f3a1001ce4d" providerId="ADAL" clId="{345BFBC2-FE9C-47EC-AF66-11DC18D0BD4A}" dt="2026-05-27T16:00:35.541" v="185" actId="20577"/>
          <ac:spMkLst>
            <pc:docMk/>
            <pc:sldMk cId="689281121" sldId="256"/>
            <ac:spMk id="4" creationId="{A4694DFD-E092-0DD6-D74E-9112C3A7689A}"/>
          </ac:spMkLst>
        </pc:spChg>
        <pc:spChg chg="add mod">
          <ac:chgData name="Jerry Carroll" userId="df91c167-d702-452b-9196-5f3a1001ce4d" providerId="ADAL" clId="{345BFBC2-FE9C-47EC-AF66-11DC18D0BD4A}" dt="2026-05-27T16:00:08.705" v="160" actId="20577"/>
          <ac:spMkLst>
            <pc:docMk/>
            <pc:sldMk cId="689281121" sldId="256"/>
            <ac:spMk id="6" creationId="{796B5916-C606-62CD-EB95-1C53A045B9F7}"/>
          </ac:spMkLst>
        </pc:spChg>
        <pc:spChg chg="mod">
          <ac:chgData name="Jerry Carroll" userId="df91c167-d702-452b-9196-5f3a1001ce4d" providerId="ADAL" clId="{345BFBC2-FE9C-47EC-AF66-11DC18D0BD4A}" dt="2026-05-27T15:58:08.920" v="114" actId="313"/>
          <ac:spMkLst>
            <pc:docMk/>
            <pc:sldMk cId="689281121" sldId="256"/>
            <ac:spMk id="35" creationId="{57862977-20EC-8DD9-33E7-107DA5A5C508}"/>
          </ac:spMkLst>
        </pc:spChg>
        <pc:cxnChg chg="add mod">
          <ac:chgData name="Jerry Carroll" userId="df91c167-d702-452b-9196-5f3a1001ce4d" providerId="ADAL" clId="{345BFBC2-FE9C-47EC-AF66-11DC18D0BD4A}" dt="2026-05-27T15:59:25.543" v="117" actId="1582"/>
          <ac:cxnSpMkLst>
            <pc:docMk/>
            <pc:sldMk cId="689281121" sldId="256"/>
            <ac:cxnSpMk id="10" creationId="{C5A5D20F-5B6F-2A95-6DD0-C36DDB6B15AF}"/>
          </ac:cxnSpMkLst>
        </pc:cxnChg>
        <pc:cxnChg chg="add mod">
          <ac:chgData name="Jerry Carroll" userId="df91c167-d702-452b-9196-5f3a1001ce4d" providerId="ADAL" clId="{345BFBC2-FE9C-47EC-AF66-11DC18D0BD4A}" dt="2026-05-27T15:59:50.469" v="120" actId="1582"/>
          <ac:cxnSpMkLst>
            <pc:docMk/>
            <pc:sldMk cId="689281121" sldId="256"/>
            <ac:cxnSpMk id="13" creationId="{8E453AA5-5B37-865D-2580-647D877A0143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8ADB7-DEAE-492B-CC81-78DED2EB96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FFA858-C23F-4D34-F970-CE1547C010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563F19-38CE-8E4A-EC22-B88522AEB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51C3-0817-42BD-8DB5-E9A29C2E2DF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386638-48D2-E108-CFDF-01C9C6D4E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D2BE04-BE20-ECA7-F758-3CE3DA721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DE891-1305-4FA9-8F38-BD6B415F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387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FBCFB-59A4-ED40-A3DB-4304CE92C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ABAEAC-6D37-F7A4-FC33-EC26B0A472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E41F80-BBD0-597A-BBC1-B7D83397A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51C3-0817-42BD-8DB5-E9A29C2E2DF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E59EDA-1BE0-92EB-B5CB-5067F7B50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83C631-F686-62BC-41F3-667193532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DE891-1305-4FA9-8F38-BD6B415F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846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087B98-3887-DD85-5957-12D8A5B3B6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31E07F-16E9-84D3-BBF1-53555A4658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F9056-9A90-8186-7272-2E19B8B8C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51C3-0817-42BD-8DB5-E9A29C2E2DF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9EBE5A-9CA4-03E1-E0DA-3BF723946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0244C-E4BC-E4F8-E5C5-76DDD5341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DE891-1305-4FA9-8F38-BD6B415F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71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D231A-C6B9-4D09-19EC-BA0EB30FF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55F7B-EE36-5936-6694-F45542F66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AFAAE-A0A7-BD31-B93A-CC6485847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51C3-0817-42BD-8DB5-E9A29C2E2DF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A796F-E7F1-E7A5-663D-259D5D4C3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9D54E-8796-F00C-4004-2E6DAC5F6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DE891-1305-4FA9-8F38-BD6B415F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655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1E594-02AE-F970-78AF-D702B3033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DE291A-D72C-A48D-987E-0B154BD30A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696FA9-C485-8477-AB2A-71BCFAB76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51C3-0817-42BD-8DB5-E9A29C2E2DF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A0B04A-3A40-0965-1BA8-64010367A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EE0BC8-D2C2-65C7-94A7-5A21B81E8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DE891-1305-4FA9-8F38-BD6B415F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060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4BE48-6EBF-F0E6-F3FC-96D3682C9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B7FE8-1B53-5049-D566-BC20B2354B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AFAEA0-3282-B45F-32FC-BA68B8F3BA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840EA4-4ED3-B9EC-CCE0-E2BC2152B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51C3-0817-42BD-8DB5-E9A29C2E2DF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0EF765-2AA8-EB4B-6E3A-EB0F00E9C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636520-A300-7A6A-EDF5-36AB9BCCD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DE891-1305-4FA9-8F38-BD6B415F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949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3A2C9-CFB3-63D2-B519-C15C3124D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B9B869-3D1E-EE9F-89F4-2FCB272F8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1C9FEC-F8C9-48AF-C47E-81A656AF9C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C799FC-5A08-C3D4-6B1F-31B7DB952B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D56F8B-4838-F6A4-EE13-B9E3386A49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11D5E0-2FFC-C851-0855-74AB22DBA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51C3-0817-42BD-8DB5-E9A29C2E2DF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259744-7CF7-F5DD-2D22-5BF0954CD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8FA503-3031-6A92-10FD-7F3449B56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DE891-1305-4FA9-8F38-BD6B415F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687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400B9-3EA1-63CA-7566-746CCCDE7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2C012E-AFF7-F8EB-56C0-B45C793B2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51C3-0817-42BD-8DB5-E9A29C2E2DF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DDBDB1-1C06-E358-33E8-52BEC4F00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C4AA00-43F4-5913-F4F3-92AAAE751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DE891-1305-4FA9-8F38-BD6B415F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28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0601F9-29CA-5398-7E6E-9DACD24EB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51C3-0817-42BD-8DB5-E9A29C2E2DF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D34A81-CF4C-FA3E-CDE6-5AF990FB9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EF0C84-BE0A-6392-2053-2361E4141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DE891-1305-4FA9-8F38-BD6B415F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706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9927A-4C09-FBED-C441-FAF3D2931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AFEC2-A17F-0CBF-CF9C-D19444768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7CC130-255C-4BA5-6D75-31B5A48077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EF40FB-64DF-5CF7-D57A-F8FCE8E37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51C3-0817-42BD-8DB5-E9A29C2E2DF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472083-1734-A4F5-EA2F-BF540202C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7C14F8-7205-199E-573E-EAA1CB084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DE891-1305-4FA9-8F38-BD6B415F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814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D1281-9E3A-A78A-BCAA-8FBEB697F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BF0D7A-49FE-DE82-C03E-44DB5FD054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BA02F3-1AB2-553C-E30A-F254660583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A6E9A7-3FDB-20C4-11E0-C9C447AAC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751C3-0817-42BD-8DB5-E9A29C2E2DF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514C6A-5051-54E5-646A-2C94CED25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EB94EA-E61F-4FFD-A9E3-F5918169F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DE891-1305-4FA9-8F38-BD6B415F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837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2B8666-BD97-3355-25E2-77F8DC45A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141C4C-3004-3765-5853-B58D88801E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89F0A-FCCC-C69A-4401-F70D47645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7751C3-0817-42BD-8DB5-E9A29C2E2DF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0BD333-D58B-9737-18B2-ADFDFBC638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12732A-F6A7-323D-9856-4E92C60B9E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5DE891-1305-4FA9-8F38-BD6B415F8E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495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FA277-C43A-CCB9-4FA9-8EE93D54E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F9CE66-C05C-CAFA-AD1E-C1511ACAA7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F3BE6C-0193-F12A-A489-F12E151D4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1787"/>
            <a:ext cx="12192000" cy="6858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BDB3B7-E82F-B73C-D2F3-E71893C64DF0}"/>
              </a:ext>
            </a:extLst>
          </p:cNvPr>
          <p:cNvCxnSpPr/>
          <p:nvPr/>
        </p:nvCxnSpPr>
        <p:spPr>
          <a:xfrm>
            <a:off x="7039897" y="4788310"/>
            <a:ext cx="275303" cy="186813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D06AB36-B5D9-A1E0-76E1-8FE9B1EA45D2}"/>
              </a:ext>
            </a:extLst>
          </p:cNvPr>
          <p:cNvCxnSpPr>
            <a:cxnSpLocks/>
          </p:cNvCxnSpPr>
          <p:nvPr/>
        </p:nvCxnSpPr>
        <p:spPr>
          <a:xfrm flipV="1">
            <a:off x="7639665" y="3831969"/>
            <a:ext cx="1612490" cy="1425831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BEB4704-5143-42D8-59CF-C758E4379882}"/>
              </a:ext>
            </a:extLst>
          </p:cNvPr>
          <p:cNvCxnSpPr/>
          <p:nvPr/>
        </p:nvCxnSpPr>
        <p:spPr>
          <a:xfrm flipH="1" flipV="1">
            <a:off x="7315200" y="4975123"/>
            <a:ext cx="324465" cy="282677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02DF9B-13F3-5F09-AC5B-5046C4735CB6}"/>
              </a:ext>
            </a:extLst>
          </p:cNvPr>
          <p:cNvCxnSpPr/>
          <p:nvPr/>
        </p:nvCxnSpPr>
        <p:spPr>
          <a:xfrm flipH="1" flipV="1">
            <a:off x="8839200" y="3429000"/>
            <a:ext cx="412955" cy="402969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725FD8D-9D30-0829-A939-9138E8171E27}"/>
              </a:ext>
            </a:extLst>
          </p:cNvPr>
          <p:cNvCxnSpPr/>
          <p:nvPr/>
        </p:nvCxnSpPr>
        <p:spPr>
          <a:xfrm flipV="1">
            <a:off x="4876800" y="835742"/>
            <a:ext cx="324465" cy="286621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AEF51DB-BD4D-255D-0140-E74529D068F5}"/>
              </a:ext>
            </a:extLst>
          </p:cNvPr>
          <p:cNvCxnSpPr/>
          <p:nvPr/>
        </p:nvCxnSpPr>
        <p:spPr>
          <a:xfrm flipH="1" flipV="1">
            <a:off x="5496232" y="599768"/>
            <a:ext cx="3342968" cy="2787445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A0BC53E-96DB-0E71-1BD0-B72BC1BB2059}"/>
              </a:ext>
            </a:extLst>
          </p:cNvPr>
          <p:cNvCxnSpPr>
            <a:cxnSpLocks/>
          </p:cNvCxnSpPr>
          <p:nvPr/>
        </p:nvCxnSpPr>
        <p:spPr>
          <a:xfrm flipV="1">
            <a:off x="5201265" y="557981"/>
            <a:ext cx="294967" cy="308858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3D402D6-75C4-D49E-C434-74835166AE8C}"/>
              </a:ext>
            </a:extLst>
          </p:cNvPr>
          <p:cNvCxnSpPr>
            <a:cxnSpLocks/>
          </p:cNvCxnSpPr>
          <p:nvPr/>
        </p:nvCxnSpPr>
        <p:spPr>
          <a:xfrm flipV="1">
            <a:off x="4630994" y="1214438"/>
            <a:ext cx="390831" cy="38822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8B11313-B1F7-7817-6131-BBFB72942A11}"/>
              </a:ext>
            </a:extLst>
          </p:cNvPr>
          <p:cNvCxnSpPr>
            <a:cxnSpLocks/>
          </p:cNvCxnSpPr>
          <p:nvPr/>
        </p:nvCxnSpPr>
        <p:spPr>
          <a:xfrm flipH="1" flipV="1">
            <a:off x="4876800" y="1122363"/>
            <a:ext cx="145025" cy="92075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57862977-20EC-8DD9-33E7-107DA5A5C508}"/>
              </a:ext>
            </a:extLst>
          </p:cNvPr>
          <p:cNvSpPr txBox="1"/>
          <p:nvPr/>
        </p:nvSpPr>
        <p:spPr>
          <a:xfrm>
            <a:off x="283030" y="2329543"/>
            <a:ext cx="2951784" cy="45243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Dark Blue - ~341’ Black Security Fence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Light Blue - ~ 48’, two 24’ Security V Track Gates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Yellow - ~ 150’ Chain Link Fence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Orange – 24’ Center Swing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Red/Electrical Power –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/>
              <a:t>Gate One ~ 260’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/>
              <a:t>Gate Two ~ 150’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Purple/Communications –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/>
              <a:t>Gate One ~ 260,’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/>
              <a:t>Gate Two ~ 150’</a:t>
            </a:r>
          </a:p>
          <a:p>
            <a:r>
              <a:rPr lang="en-US" dirty="0"/>
              <a:t>&gt; </a:t>
            </a:r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6AEA3626-93FA-7026-8A57-D076F907F5E4}"/>
              </a:ext>
            </a:extLst>
          </p:cNvPr>
          <p:cNvSpPr/>
          <p:nvPr/>
        </p:nvSpPr>
        <p:spPr>
          <a:xfrm>
            <a:off x="9370142" y="3429894"/>
            <a:ext cx="412956" cy="43052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EC296303-1ABD-4456-F5EB-343AF6653C3D}"/>
              </a:ext>
            </a:extLst>
          </p:cNvPr>
          <p:cNvSpPr/>
          <p:nvPr/>
        </p:nvSpPr>
        <p:spPr>
          <a:xfrm>
            <a:off x="4949312" y="263154"/>
            <a:ext cx="486106" cy="405504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4630733-037E-7638-6DA6-C7B338C8918C}"/>
              </a:ext>
            </a:extLst>
          </p:cNvPr>
          <p:cNvSpPr txBox="1"/>
          <p:nvPr/>
        </p:nvSpPr>
        <p:spPr>
          <a:xfrm>
            <a:off x="7924800" y="452284"/>
            <a:ext cx="277269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&gt; Two Dual Keypad Entrance, one per gate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AE8020D-1D21-2CE5-16E9-C373AF6B00E3}"/>
              </a:ext>
            </a:extLst>
          </p:cNvPr>
          <p:cNvCxnSpPr/>
          <p:nvPr/>
        </p:nvCxnSpPr>
        <p:spPr>
          <a:xfrm>
            <a:off x="9252155" y="1347019"/>
            <a:ext cx="117987" cy="204019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317D00F-5866-0BDF-F8AB-C59A8A065AA5}"/>
              </a:ext>
            </a:extLst>
          </p:cNvPr>
          <p:cNvCxnSpPr/>
          <p:nvPr/>
        </p:nvCxnSpPr>
        <p:spPr>
          <a:xfrm flipH="1" flipV="1">
            <a:off x="5435418" y="383458"/>
            <a:ext cx="2204247" cy="45228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C31AB8B-2429-AFAC-816C-91811E77C42B}"/>
              </a:ext>
            </a:extLst>
          </p:cNvPr>
          <p:cNvCxnSpPr>
            <a:cxnSpLocks/>
          </p:cNvCxnSpPr>
          <p:nvPr/>
        </p:nvCxnSpPr>
        <p:spPr>
          <a:xfrm flipH="1">
            <a:off x="6868886" y="3630484"/>
            <a:ext cx="2501256" cy="79943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4FE9149-3EFB-4E05-8FCD-0B066D3DF5E5}"/>
              </a:ext>
            </a:extLst>
          </p:cNvPr>
          <p:cNvCxnSpPr>
            <a:cxnSpLocks/>
          </p:cNvCxnSpPr>
          <p:nvPr/>
        </p:nvCxnSpPr>
        <p:spPr>
          <a:xfrm>
            <a:off x="5039032" y="775449"/>
            <a:ext cx="1801760" cy="365447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92E805C-31E4-B66E-8A5C-5FF16DEB999C}"/>
              </a:ext>
            </a:extLst>
          </p:cNvPr>
          <p:cNvCxnSpPr>
            <a:cxnSpLocks/>
          </p:cNvCxnSpPr>
          <p:nvPr/>
        </p:nvCxnSpPr>
        <p:spPr>
          <a:xfrm>
            <a:off x="5192365" y="775449"/>
            <a:ext cx="1733231" cy="3611211"/>
          </a:xfrm>
          <a:prstGeom prst="lin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5F860BA-CF99-DD95-05DF-A5182E7814F7}"/>
              </a:ext>
            </a:extLst>
          </p:cNvPr>
          <p:cNvCxnSpPr>
            <a:cxnSpLocks/>
          </p:cNvCxnSpPr>
          <p:nvPr/>
        </p:nvCxnSpPr>
        <p:spPr>
          <a:xfrm flipH="1">
            <a:off x="6953690" y="3509963"/>
            <a:ext cx="2416452" cy="876697"/>
          </a:xfrm>
          <a:prstGeom prst="lin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4694DFD-E092-0DD6-D74E-9112C3A7689A}"/>
              </a:ext>
            </a:extLst>
          </p:cNvPr>
          <p:cNvSpPr txBox="1"/>
          <p:nvPr/>
        </p:nvSpPr>
        <p:spPr>
          <a:xfrm>
            <a:off x="3454810" y="452284"/>
            <a:ext cx="129908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Gate #1- note opening</a:t>
            </a:r>
          </a:p>
          <a:p>
            <a:r>
              <a:rPr lang="en-US"/>
              <a:t>direction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6B5916-C606-62CD-EB95-1C53A045B9F7}"/>
              </a:ext>
            </a:extLst>
          </p:cNvPr>
          <p:cNvSpPr txBox="1"/>
          <p:nvPr/>
        </p:nvSpPr>
        <p:spPr>
          <a:xfrm>
            <a:off x="9988550" y="3130550"/>
            <a:ext cx="1956048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Gate #2, note </a:t>
            </a:r>
          </a:p>
          <a:p>
            <a:r>
              <a:rPr lang="en-US" dirty="0"/>
              <a:t>Opening direction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5A5D20F-5B6F-2A95-6DD0-C36DDB6B15AF}"/>
              </a:ext>
            </a:extLst>
          </p:cNvPr>
          <p:cNvCxnSpPr/>
          <p:nvPr/>
        </p:nvCxnSpPr>
        <p:spPr>
          <a:xfrm flipV="1">
            <a:off x="5021825" y="668658"/>
            <a:ext cx="909075" cy="77914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E453AA5-5B37-865D-2580-647D877A0143}"/>
              </a:ext>
            </a:extLst>
          </p:cNvPr>
          <p:cNvCxnSpPr/>
          <p:nvPr/>
        </p:nvCxnSpPr>
        <p:spPr>
          <a:xfrm flipH="1" flipV="1">
            <a:off x="8839200" y="3130550"/>
            <a:ext cx="530942" cy="47148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9281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88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Carroll</dc:creator>
  <cp:lastModifiedBy>Jerry Carroll</cp:lastModifiedBy>
  <cp:revision>1</cp:revision>
  <dcterms:created xsi:type="dcterms:W3CDTF">2026-04-24T09:11:02Z</dcterms:created>
  <dcterms:modified xsi:type="dcterms:W3CDTF">2026-05-27T16:00:43Z</dcterms:modified>
</cp:coreProperties>
</file>