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88" r:id="rId7"/>
    <p:sldId id="282" r:id="rId8"/>
    <p:sldId id="291" r:id="rId9"/>
    <p:sldId id="292" r:id="rId10"/>
    <p:sldId id="293" r:id="rId11"/>
    <p:sldId id="295" r:id="rId12"/>
    <p:sldId id="296" r:id="rId13"/>
    <p:sldId id="297" r:id="rId14"/>
    <p:sldId id="300" r:id="rId15"/>
    <p:sldId id="298" r:id="rId16"/>
    <p:sldId id="299" r:id="rId17"/>
    <p:sldId id="287" r:id="rId18"/>
    <p:sldId id="265" r:id="rId19"/>
    <p:sldId id="26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6C5A11-2C70-403B-A2FE-DB092246016C}" v="306" dt="2025-12-03T18:40:21.722"/>
    <p1510:client id="{98B51A79-4055-4B06-85B3-55F69527E45C}" v="1715" dt="2025-12-03T16:54:31.2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75" d="100"/>
          <a:sy n="75" d="100"/>
        </p:scale>
        <p:origin x="1594" y="43"/>
      </p:cViewPr>
      <p:guideLst>
        <p:guide orient="horz" pos="2160"/>
        <p:guide pos="2880"/>
      </p:guideLst>
    </p:cSldViewPr>
  </p:slideViewPr>
  <p:notesTextViewPr>
    <p:cViewPr>
      <p:scale>
        <a:sx n="3" d="2"/>
        <a:sy n="3" d="2"/>
      </p:scale>
      <p:origin x="0" y="-5"/>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nald G. Williams" userId="2910fcb7-9016-4345-a850-85696f881812" providerId="ADAL" clId="{244146E5-BACB-48DA-AC0B-759CDD722B06}"/>
    <pc:docChg chg="undo custSel addSld delSld modSld sldOrd">
      <pc:chgData name="Ronald G. Williams" userId="2910fcb7-9016-4345-a850-85696f881812" providerId="ADAL" clId="{244146E5-BACB-48DA-AC0B-759CDD722B06}" dt="2025-12-03T18:40:21.722" v="2293"/>
      <pc:docMkLst>
        <pc:docMk/>
      </pc:docMkLst>
      <pc:sldChg chg="delSp modSp mod">
        <pc:chgData name="Ronald G. Williams" userId="2910fcb7-9016-4345-a850-85696f881812" providerId="ADAL" clId="{244146E5-BACB-48DA-AC0B-759CDD722B06}" dt="2025-12-03T18:03:48.130" v="1954" actId="478"/>
        <pc:sldMkLst>
          <pc:docMk/>
          <pc:sldMk cId="479260111" sldId="256"/>
        </pc:sldMkLst>
        <pc:spChg chg="mod">
          <ac:chgData name="Ronald G. Williams" userId="2910fcb7-9016-4345-a850-85696f881812" providerId="ADAL" clId="{244146E5-BACB-48DA-AC0B-759CDD722B06}" dt="2025-12-03T16:48:27.333" v="1630" actId="20577"/>
          <ac:spMkLst>
            <pc:docMk/>
            <pc:sldMk cId="479260111" sldId="256"/>
            <ac:spMk id="3" creationId="{00000000-0000-0000-0000-000000000000}"/>
          </ac:spMkLst>
        </pc:spChg>
        <pc:spChg chg="del">
          <ac:chgData name="Ronald G. Williams" userId="2910fcb7-9016-4345-a850-85696f881812" providerId="ADAL" clId="{244146E5-BACB-48DA-AC0B-759CDD722B06}" dt="2025-12-03T18:03:48.130" v="1954" actId="478"/>
          <ac:spMkLst>
            <pc:docMk/>
            <pc:sldMk cId="479260111" sldId="256"/>
            <ac:spMk id="4" creationId="{00000000-0000-0000-0000-000000000000}"/>
          </ac:spMkLst>
        </pc:spChg>
      </pc:sldChg>
      <pc:sldChg chg="modSp mod addAnim delAnim modAnim">
        <pc:chgData name="Ronald G. Williams" userId="2910fcb7-9016-4345-a850-85696f881812" providerId="ADAL" clId="{244146E5-BACB-48DA-AC0B-759CDD722B06}" dt="2025-12-03T18:06:15.133" v="2054" actId="20577"/>
        <pc:sldMkLst>
          <pc:docMk/>
          <pc:sldMk cId="0" sldId="257"/>
        </pc:sldMkLst>
        <pc:spChg chg="mod">
          <ac:chgData name="Ronald G. Williams" userId="2910fcb7-9016-4345-a850-85696f881812" providerId="ADAL" clId="{244146E5-BACB-48DA-AC0B-759CDD722B06}" dt="2025-12-03T18:06:15.133" v="2054" actId="20577"/>
          <ac:spMkLst>
            <pc:docMk/>
            <pc:sldMk cId="0" sldId="257"/>
            <ac:spMk id="3" creationId="{00000000-0000-0000-0000-000000000000}"/>
          </ac:spMkLst>
        </pc:spChg>
      </pc:sldChg>
      <pc:sldChg chg="del">
        <pc:chgData name="Ronald G. Williams" userId="2910fcb7-9016-4345-a850-85696f881812" providerId="ADAL" clId="{244146E5-BACB-48DA-AC0B-759CDD722B06}" dt="2025-12-03T16:47:48.668" v="1568" actId="47"/>
        <pc:sldMkLst>
          <pc:docMk/>
          <pc:sldMk cId="0" sldId="270"/>
        </pc:sldMkLst>
      </pc:sldChg>
      <pc:sldChg chg="del">
        <pc:chgData name="Ronald G. Williams" userId="2910fcb7-9016-4345-a850-85696f881812" providerId="ADAL" clId="{244146E5-BACB-48DA-AC0B-759CDD722B06}" dt="2025-12-03T14:06:59.183" v="70" actId="47"/>
        <pc:sldMkLst>
          <pc:docMk/>
          <pc:sldMk cId="0" sldId="277"/>
        </pc:sldMkLst>
      </pc:sldChg>
      <pc:sldChg chg="modSp add del modAnim">
        <pc:chgData name="Ronald G. Williams" userId="2910fcb7-9016-4345-a850-85696f881812" providerId="ADAL" clId="{244146E5-BACB-48DA-AC0B-759CDD722B06}" dt="2025-12-03T16:47:22.151" v="1565" actId="47"/>
        <pc:sldMkLst>
          <pc:docMk/>
          <pc:sldMk cId="0" sldId="281"/>
        </pc:sldMkLst>
        <pc:spChg chg="mod">
          <ac:chgData name="Ronald G. Williams" userId="2910fcb7-9016-4345-a850-85696f881812" providerId="ADAL" clId="{244146E5-BACB-48DA-AC0B-759CDD722B06}" dt="2025-12-03T14:06:21.631" v="64" actId="20577"/>
          <ac:spMkLst>
            <pc:docMk/>
            <pc:sldMk cId="0" sldId="281"/>
            <ac:spMk id="3" creationId="{00000000-0000-0000-0000-000000000000}"/>
          </ac:spMkLst>
        </pc:spChg>
      </pc:sldChg>
      <pc:sldChg chg="addSp delSp modSp mod ord modAnim">
        <pc:chgData name="Ronald G. Williams" userId="2910fcb7-9016-4345-a850-85696f881812" providerId="ADAL" clId="{244146E5-BACB-48DA-AC0B-759CDD722B06}" dt="2025-12-03T18:11:32.157" v="2149"/>
        <pc:sldMkLst>
          <pc:docMk/>
          <pc:sldMk cId="0" sldId="282"/>
        </pc:sldMkLst>
        <pc:spChg chg="mod">
          <ac:chgData name="Ronald G. Williams" userId="2910fcb7-9016-4345-a850-85696f881812" providerId="ADAL" clId="{244146E5-BACB-48DA-AC0B-759CDD722B06}" dt="2025-12-03T18:10:27.406" v="2142" actId="20577"/>
          <ac:spMkLst>
            <pc:docMk/>
            <pc:sldMk cId="0" sldId="282"/>
            <ac:spMk id="3" creationId="{00000000-0000-0000-0000-000000000000}"/>
          </ac:spMkLst>
        </pc:spChg>
        <pc:spChg chg="add mod">
          <ac:chgData name="Ronald G. Williams" userId="2910fcb7-9016-4345-a850-85696f881812" providerId="ADAL" clId="{244146E5-BACB-48DA-AC0B-759CDD722B06}" dt="2025-12-03T14:25:42.644" v="125" actId="208"/>
          <ac:spMkLst>
            <pc:docMk/>
            <pc:sldMk cId="0" sldId="282"/>
            <ac:spMk id="7" creationId="{701AC02F-FA9F-EEDC-6E1D-4991935DBC9B}"/>
          </ac:spMkLst>
        </pc:spChg>
        <pc:picChg chg="add mod">
          <ac:chgData name="Ronald G. Williams" userId="2910fcb7-9016-4345-a850-85696f881812" providerId="ADAL" clId="{244146E5-BACB-48DA-AC0B-759CDD722B06}" dt="2025-12-03T18:11:18.001" v="2148" actId="1076"/>
          <ac:picMkLst>
            <pc:docMk/>
            <pc:sldMk cId="0" sldId="282"/>
            <ac:picMk id="4" creationId="{0BB004CB-9AD6-ACF7-36B4-B4AB403317D8}"/>
          </ac:picMkLst>
        </pc:picChg>
        <pc:picChg chg="mod">
          <ac:chgData name="Ronald G. Williams" userId="2910fcb7-9016-4345-a850-85696f881812" providerId="ADAL" clId="{244146E5-BACB-48DA-AC0B-759CDD722B06}" dt="2025-12-03T18:10:47.258" v="2143" actId="1076"/>
          <ac:picMkLst>
            <pc:docMk/>
            <pc:sldMk cId="0" sldId="282"/>
            <ac:picMk id="5" creationId="{D8C1B7E2-0121-BBDD-F442-B1C238B1C05F}"/>
          </ac:picMkLst>
        </pc:picChg>
        <pc:picChg chg="del">
          <ac:chgData name="Ronald G. Williams" userId="2910fcb7-9016-4345-a850-85696f881812" providerId="ADAL" clId="{244146E5-BACB-48DA-AC0B-759CDD722B06}" dt="2025-12-03T14:25:11.028" v="115" actId="478"/>
          <ac:picMkLst>
            <pc:docMk/>
            <pc:sldMk cId="0" sldId="282"/>
            <ac:picMk id="6" creationId="{384BAE35-D9AA-8E90-AB39-73400EB66A27}"/>
          </ac:picMkLst>
        </pc:picChg>
        <pc:cxnChg chg="add mod">
          <ac:chgData name="Ronald G. Williams" userId="2910fcb7-9016-4345-a850-85696f881812" providerId="ADAL" clId="{244146E5-BACB-48DA-AC0B-759CDD722B06}" dt="2025-12-03T18:11:18.001" v="2148" actId="1076"/>
          <ac:cxnSpMkLst>
            <pc:docMk/>
            <pc:sldMk cId="0" sldId="282"/>
            <ac:cxnSpMk id="9" creationId="{10F045AC-DC34-E0FA-84B3-0B819D75C8F1}"/>
          </ac:cxnSpMkLst>
        </pc:cxnChg>
      </pc:sldChg>
      <pc:sldChg chg="del">
        <pc:chgData name="Ronald G. Williams" userId="2910fcb7-9016-4345-a850-85696f881812" providerId="ADAL" clId="{244146E5-BACB-48DA-AC0B-759CDD722B06}" dt="2025-12-03T14:06:58.270" v="69" actId="47"/>
        <pc:sldMkLst>
          <pc:docMk/>
          <pc:sldMk cId="2955322036" sldId="285"/>
        </pc:sldMkLst>
      </pc:sldChg>
      <pc:sldChg chg="ord">
        <pc:chgData name="Ronald G. Williams" userId="2910fcb7-9016-4345-a850-85696f881812" providerId="ADAL" clId="{244146E5-BACB-48DA-AC0B-759CDD722B06}" dt="2025-12-03T14:07:10.310" v="72"/>
        <pc:sldMkLst>
          <pc:docMk/>
          <pc:sldMk cId="921651075" sldId="288"/>
        </pc:sldMkLst>
      </pc:sldChg>
      <pc:sldChg chg="del">
        <pc:chgData name="Ronald G. Williams" userId="2910fcb7-9016-4345-a850-85696f881812" providerId="ADAL" clId="{244146E5-BACB-48DA-AC0B-759CDD722B06}" dt="2025-12-03T16:47:47.355" v="1567" actId="47"/>
        <pc:sldMkLst>
          <pc:docMk/>
          <pc:sldMk cId="1877566369" sldId="289"/>
        </pc:sldMkLst>
      </pc:sldChg>
      <pc:sldChg chg="del">
        <pc:chgData name="Ronald G. Williams" userId="2910fcb7-9016-4345-a850-85696f881812" providerId="ADAL" clId="{244146E5-BACB-48DA-AC0B-759CDD722B06}" dt="2025-12-03T16:47:28.915" v="1566" actId="47"/>
        <pc:sldMkLst>
          <pc:docMk/>
          <pc:sldMk cId="2079477008" sldId="290"/>
        </pc:sldMkLst>
      </pc:sldChg>
      <pc:sldChg chg="modSp add mod ord">
        <pc:chgData name="Ronald G. Williams" userId="2910fcb7-9016-4345-a850-85696f881812" providerId="ADAL" clId="{244146E5-BACB-48DA-AC0B-759CDD722B06}" dt="2025-12-03T14:24:20.140" v="105" actId="20577"/>
        <pc:sldMkLst>
          <pc:docMk/>
          <pc:sldMk cId="4055148527" sldId="291"/>
        </pc:sldMkLst>
        <pc:spChg chg="mod">
          <ac:chgData name="Ronald G. Williams" userId="2910fcb7-9016-4345-a850-85696f881812" providerId="ADAL" clId="{244146E5-BACB-48DA-AC0B-759CDD722B06}" dt="2025-12-03T14:24:20.140" v="105" actId="20577"/>
          <ac:spMkLst>
            <pc:docMk/>
            <pc:sldMk cId="4055148527" sldId="291"/>
            <ac:spMk id="6" creationId="{66B7CCDF-3D1D-8DD7-CC8C-B6B8E0F97CDD}"/>
          </ac:spMkLst>
        </pc:spChg>
      </pc:sldChg>
      <pc:sldChg chg="addSp delSp modSp add mod modAnim">
        <pc:chgData name="Ronald G. Williams" userId="2910fcb7-9016-4345-a850-85696f881812" providerId="ADAL" clId="{244146E5-BACB-48DA-AC0B-759CDD722B06}" dt="2025-12-03T18:12:28.766" v="2163"/>
        <pc:sldMkLst>
          <pc:docMk/>
          <pc:sldMk cId="2531868530" sldId="292"/>
        </pc:sldMkLst>
        <pc:spChg chg="mod">
          <ac:chgData name="Ronald G. Williams" userId="2910fcb7-9016-4345-a850-85696f881812" providerId="ADAL" clId="{244146E5-BACB-48DA-AC0B-759CDD722B06}" dt="2025-12-03T14:28:48.296" v="150"/>
          <ac:spMkLst>
            <pc:docMk/>
            <pc:sldMk cId="2531868530" sldId="292"/>
            <ac:spMk id="2" creationId="{8B020EBE-BA22-975A-45B8-A341ADCF50E3}"/>
          </ac:spMkLst>
        </pc:spChg>
        <pc:spChg chg="mod">
          <ac:chgData name="Ronald G. Williams" userId="2910fcb7-9016-4345-a850-85696f881812" providerId="ADAL" clId="{244146E5-BACB-48DA-AC0B-759CDD722B06}" dt="2025-12-03T18:06:48.704" v="2109" actId="20577"/>
          <ac:spMkLst>
            <pc:docMk/>
            <pc:sldMk cId="2531868530" sldId="292"/>
            <ac:spMk id="3" creationId="{DD994FE1-60AF-F8F6-AB6C-E085447339DB}"/>
          </ac:spMkLst>
        </pc:spChg>
        <pc:spChg chg="add del mod">
          <ac:chgData name="Ronald G. Williams" userId="2910fcb7-9016-4345-a850-85696f881812" providerId="ADAL" clId="{244146E5-BACB-48DA-AC0B-759CDD722B06}" dt="2025-12-03T14:27:49.759" v="142" actId="478"/>
          <ac:spMkLst>
            <pc:docMk/>
            <pc:sldMk cId="2531868530" sldId="292"/>
            <ac:spMk id="8" creationId="{52CAF4E5-204D-586F-3F11-B7D435492278}"/>
          </ac:spMkLst>
        </pc:spChg>
        <pc:picChg chg="del">
          <ac:chgData name="Ronald G. Williams" userId="2910fcb7-9016-4345-a850-85696f881812" providerId="ADAL" clId="{244146E5-BACB-48DA-AC0B-759CDD722B06}" dt="2025-12-03T14:24:32.025" v="107" actId="478"/>
          <ac:picMkLst>
            <pc:docMk/>
            <pc:sldMk cId="2531868530" sldId="292"/>
            <ac:picMk id="5" creationId="{D515EB6E-0F10-B0CD-9431-F0478F15A9EB}"/>
          </ac:picMkLst>
        </pc:picChg>
        <pc:picChg chg="del">
          <ac:chgData name="Ronald G. Williams" userId="2910fcb7-9016-4345-a850-85696f881812" providerId="ADAL" clId="{244146E5-BACB-48DA-AC0B-759CDD722B06}" dt="2025-12-03T14:24:31.491" v="106" actId="478"/>
          <ac:picMkLst>
            <pc:docMk/>
            <pc:sldMk cId="2531868530" sldId="292"/>
            <ac:picMk id="6" creationId="{E1744208-EF36-8861-EAD0-E4BE4E2C6A56}"/>
          </ac:picMkLst>
        </pc:picChg>
        <pc:picChg chg="add del mod">
          <ac:chgData name="Ronald G. Williams" userId="2910fcb7-9016-4345-a850-85696f881812" providerId="ADAL" clId="{244146E5-BACB-48DA-AC0B-759CDD722B06}" dt="2025-12-03T16:18:29.789" v="1031" actId="1076"/>
          <ac:picMkLst>
            <pc:docMk/>
            <pc:sldMk cId="2531868530" sldId="292"/>
            <ac:picMk id="7" creationId="{4DD3D193-0237-17FE-2761-0B87849478D0}"/>
          </ac:picMkLst>
        </pc:picChg>
        <pc:picChg chg="add del mod">
          <ac:chgData name="Ronald G. Williams" userId="2910fcb7-9016-4345-a850-85696f881812" providerId="ADAL" clId="{244146E5-BACB-48DA-AC0B-759CDD722B06}" dt="2025-12-03T14:29:34.441" v="164" actId="478"/>
          <ac:picMkLst>
            <pc:docMk/>
            <pc:sldMk cId="2531868530" sldId="292"/>
            <ac:picMk id="14" creationId="{F5F7F443-23CA-7EFB-C5AA-9F675893D725}"/>
          </ac:picMkLst>
        </pc:picChg>
        <pc:cxnChg chg="add mod">
          <ac:chgData name="Ronald G. Williams" userId="2910fcb7-9016-4345-a850-85696f881812" providerId="ADAL" clId="{244146E5-BACB-48DA-AC0B-759CDD722B06}" dt="2025-12-03T16:38:03.380" v="1144" actId="1076"/>
          <ac:cxnSpMkLst>
            <pc:docMk/>
            <pc:sldMk cId="2531868530" sldId="292"/>
            <ac:cxnSpMk id="9" creationId="{62164ECA-381C-EB36-66FC-9E2972472601}"/>
          </ac:cxnSpMkLst>
        </pc:cxnChg>
      </pc:sldChg>
      <pc:sldChg chg="addSp delSp modSp add mod modAnim">
        <pc:chgData name="Ronald G. Williams" userId="2910fcb7-9016-4345-a850-85696f881812" providerId="ADAL" clId="{244146E5-BACB-48DA-AC0B-759CDD722B06}" dt="2025-12-03T18:40:21.722" v="2293"/>
        <pc:sldMkLst>
          <pc:docMk/>
          <pc:sldMk cId="4116277454" sldId="293"/>
        </pc:sldMkLst>
        <pc:spChg chg="mod">
          <ac:chgData name="Ronald G. Williams" userId="2910fcb7-9016-4345-a850-85696f881812" providerId="ADAL" clId="{244146E5-BACB-48DA-AC0B-759CDD722B06}" dt="2025-12-03T14:28:52.300" v="151"/>
          <ac:spMkLst>
            <pc:docMk/>
            <pc:sldMk cId="4116277454" sldId="293"/>
            <ac:spMk id="2" creationId="{30DBD0A1-6D87-38CB-9369-A135BC68FAAF}"/>
          </ac:spMkLst>
        </pc:spChg>
        <pc:spChg chg="mod">
          <ac:chgData name="Ronald G. Williams" userId="2910fcb7-9016-4345-a850-85696f881812" providerId="ADAL" clId="{244146E5-BACB-48DA-AC0B-759CDD722B06}" dt="2025-12-03T18:18:19.312" v="2287"/>
          <ac:spMkLst>
            <pc:docMk/>
            <pc:sldMk cId="4116277454" sldId="293"/>
            <ac:spMk id="3" creationId="{FE91156B-9AB2-4198-EA92-0D7CF06F6E58}"/>
          </ac:spMkLst>
        </pc:spChg>
        <pc:picChg chg="del">
          <ac:chgData name="Ronald G. Williams" userId="2910fcb7-9016-4345-a850-85696f881812" providerId="ADAL" clId="{244146E5-BACB-48DA-AC0B-759CDD722B06}" dt="2025-12-03T14:24:37.670" v="109" actId="478"/>
          <ac:picMkLst>
            <pc:docMk/>
            <pc:sldMk cId="4116277454" sldId="293"/>
            <ac:picMk id="5" creationId="{B6C80A3A-CDBC-01FF-46CB-E541A91DAFE4}"/>
          </ac:picMkLst>
        </pc:picChg>
        <pc:picChg chg="del">
          <ac:chgData name="Ronald G. Williams" userId="2910fcb7-9016-4345-a850-85696f881812" providerId="ADAL" clId="{244146E5-BACB-48DA-AC0B-759CDD722B06}" dt="2025-12-03T14:24:38.157" v="110" actId="478"/>
          <ac:picMkLst>
            <pc:docMk/>
            <pc:sldMk cId="4116277454" sldId="293"/>
            <ac:picMk id="6" creationId="{330730F8-946D-B7FF-4E94-DA1ED2807A46}"/>
          </ac:picMkLst>
        </pc:picChg>
        <pc:picChg chg="add del mod">
          <ac:chgData name="Ronald G. Williams" userId="2910fcb7-9016-4345-a850-85696f881812" providerId="ADAL" clId="{244146E5-BACB-48DA-AC0B-759CDD722B06}" dt="2025-12-03T14:29:36.956" v="165" actId="478"/>
          <ac:picMkLst>
            <pc:docMk/>
            <pc:sldMk cId="4116277454" sldId="293"/>
            <ac:picMk id="7" creationId="{8BCEE7FA-7B1E-BCB3-A77D-8788D180C80E}"/>
          </ac:picMkLst>
        </pc:picChg>
        <pc:picChg chg="add del mod">
          <ac:chgData name="Ronald G. Williams" userId="2910fcb7-9016-4345-a850-85696f881812" providerId="ADAL" clId="{244146E5-BACB-48DA-AC0B-759CDD722B06}" dt="2025-12-03T15:12:53.889" v="235" actId="478"/>
          <ac:picMkLst>
            <pc:docMk/>
            <pc:sldMk cId="4116277454" sldId="293"/>
            <ac:picMk id="9" creationId="{EA92001E-1B15-FD52-B07B-4EC9B7FE57B3}"/>
          </ac:picMkLst>
        </pc:picChg>
        <pc:picChg chg="add mod">
          <ac:chgData name="Ronald G. Williams" userId="2910fcb7-9016-4345-a850-85696f881812" providerId="ADAL" clId="{244146E5-BACB-48DA-AC0B-759CDD722B06}" dt="2025-12-03T18:18:24.109" v="2289" actId="1076"/>
          <ac:picMkLst>
            <pc:docMk/>
            <pc:sldMk cId="4116277454" sldId="293"/>
            <ac:picMk id="11" creationId="{AEBDB01A-C2B4-9C3F-7BB8-268992D25DD8}"/>
          </ac:picMkLst>
        </pc:picChg>
      </pc:sldChg>
      <pc:sldChg chg="delSp add del mod">
        <pc:chgData name="Ronald G. Williams" userId="2910fcb7-9016-4345-a850-85696f881812" providerId="ADAL" clId="{244146E5-BACB-48DA-AC0B-759CDD722B06}" dt="2025-12-03T16:48:54.480" v="1631" actId="47"/>
        <pc:sldMkLst>
          <pc:docMk/>
          <pc:sldMk cId="2657912360" sldId="294"/>
        </pc:sldMkLst>
        <pc:picChg chg="del">
          <ac:chgData name="Ronald G. Williams" userId="2910fcb7-9016-4345-a850-85696f881812" providerId="ADAL" clId="{244146E5-BACB-48DA-AC0B-759CDD722B06}" dt="2025-12-03T16:33:30.074" v="1042" actId="478"/>
          <ac:picMkLst>
            <pc:docMk/>
            <pc:sldMk cId="2657912360" sldId="294"/>
            <ac:picMk id="11" creationId="{03304B57-4C25-B838-B735-ECF877712A0E}"/>
          </ac:picMkLst>
        </pc:picChg>
      </pc:sldChg>
      <pc:sldChg chg="addSp delSp modSp add mod modAnim">
        <pc:chgData name="Ronald G. Williams" userId="2910fcb7-9016-4345-a850-85696f881812" providerId="ADAL" clId="{244146E5-BACB-48DA-AC0B-759CDD722B06}" dt="2025-12-03T18:18:34.318" v="2290" actId="208"/>
        <pc:sldMkLst>
          <pc:docMk/>
          <pc:sldMk cId="1727245972" sldId="295"/>
        </pc:sldMkLst>
        <pc:spChg chg="mod">
          <ac:chgData name="Ronald G. Williams" userId="2910fcb7-9016-4345-a850-85696f881812" providerId="ADAL" clId="{244146E5-BACB-48DA-AC0B-759CDD722B06}" dt="2025-12-03T16:34:25.238" v="1081" actId="1076"/>
          <ac:spMkLst>
            <pc:docMk/>
            <pc:sldMk cId="1727245972" sldId="295"/>
            <ac:spMk id="3" creationId="{96A882E8-A7ED-4DC1-1FEC-196695A6E9DB}"/>
          </ac:spMkLst>
        </pc:spChg>
        <pc:picChg chg="add mod">
          <ac:chgData name="Ronald G. Williams" userId="2910fcb7-9016-4345-a850-85696f881812" providerId="ADAL" clId="{244146E5-BACB-48DA-AC0B-759CDD722B06}" dt="2025-12-03T18:18:34.318" v="2290" actId="208"/>
          <ac:picMkLst>
            <pc:docMk/>
            <pc:sldMk cId="1727245972" sldId="295"/>
            <ac:picMk id="5" creationId="{444E59D2-900E-1CE7-8EF9-96524A57C53C}"/>
          </ac:picMkLst>
        </pc:picChg>
        <pc:picChg chg="del">
          <ac:chgData name="Ronald G. Williams" userId="2910fcb7-9016-4345-a850-85696f881812" providerId="ADAL" clId="{244146E5-BACB-48DA-AC0B-759CDD722B06}" dt="2025-12-03T16:33:33.017" v="1044" actId="478"/>
          <ac:picMkLst>
            <pc:docMk/>
            <pc:sldMk cId="1727245972" sldId="295"/>
            <ac:picMk id="11" creationId="{FB984566-CBC4-D47F-E6E1-33D638CF860F}"/>
          </ac:picMkLst>
        </pc:picChg>
      </pc:sldChg>
      <pc:sldChg chg="addSp delSp modSp add mod delAnim modAnim">
        <pc:chgData name="Ronald G. Williams" userId="2910fcb7-9016-4345-a850-85696f881812" providerId="ADAL" clId="{244146E5-BACB-48DA-AC0B-759CDD722B06}" dt="2025-12-03T18:15:47.084" v="2212"/>
        <pc:sldMkLst>
          <pc:docMk/>
          <pc:sldMk cId="566731173" sldId="296"/>
        </pc:sldMkLst>
        <pc:spChg chg="del mod">
          <ac:chgData name="Ronald G. Williams" userId="2910fcb7-9016-4345-a850-85696f881812" providerId="ADAL" clId="{244146E5-BACB-48DA-AC0B-759CDD722B06}" dt="2025-12-03T16:36:35.115" v="1087" actId="22"/>
          <ac:spMkLst>
            <pc:docMk/>
            <pc:sldMk cId="566731173" sldId="296"/>
            <ac:spMk id="3" creationId="{648948AA-841C-DBCD-E865-7D50668CFAB3}"/>
          </ac:spMkLst>
        </pc:spChg>
        <pc:spChg chg="add mod">
          <ac:chgData name="Ronald G. Williams" userId="2910fcb7-9016-4345-a850-85696f881812" providerId="ADAL" clId="{244146E5-BACB-48DA-AC0B-759CDD722B06}" dt="2025-12-03T18:15:19.302" v="2206" actId="571"/>
          <ac:spMkLst>
            <pc:docMk/>
            <pc:sldMk cId="566731173" sldId="296"/>
            <ac:spMk id="5" creationId="{EAB7F74D-E098-8AFB-B17C-14FA98F54D77}"/>
          </ac:spMkLst>
        </pc:spChg>
        <pc:spChg chg="add mod">
          <ac:chgData name="Ronald G. Williams" userId="2910fcb7-9016-4345-a850-85696f881812" providerId="ADAL" clId="{244146E5-BACB-48DA-AC0B-759CDD722B06}" dt="2025-12-03T18:15:19.302" v="2206" actId="571"/>
          <ac:spMkLst>
            <pc:docMk/>
            <pc:sldMk cId="566731173" sldId="296"/>
            <ac:spMk id="7" creationId="{3080CF0F-F3E1-2AE2-F1B8-C962439864B5}"/>
          </ac:spMkLst>
        </pc:spChg>
        <pc:spChg chg="add del mod">
          <ac:chgData name="Ronald G. Williams" userId="2910fcb7-9016-4345-a850-85696f881812" providerId="ADAL" clId="{244146E5-BACB-48DA-AC0B-759CDD722B06}" dt="2025-12-03T16:37:11.194" v="1102" actId="478"/>
          <ac:spMkLst>
            <pc:docMk/>
            <pc:sldMk cId="566731173" sldId="296"/>
            <ac:spMk id="7" creationId="{613EE5AE-3F24-075E-2029-B4E9C3B2A63E}"/>
          </ac:spMkLst>
        </pc:spChg>
        <pc:spChg chg="add mod">
          <ac:chgData name="Ronald G. Williams" userId="2910fcb7-9016-4345-a850-85696f881812" providerId="ADAL" clId="{244146E5-BACB-48DA-AC0B-759CDD722B06}" dt="2025-12-03T16:44:08.304" v="1295" actId="20577"/>
          <ac:spMkLst>
            <pc:docMk/>
            <pc:sldMk cId="566731173" sldId="296"/>
            <ac:spMk id="8" creationId="{04DD219B-3469-60D6-9381-32EEEB326524}"/>
          </ac:spMkLst>
        </pc:spChg>
        <pc:spChg chg="add mod">
          <ac:chgData name="Ronald G. Williams" userId="2910fcb7-9016-4345-a850-85696f881812" providerId="ADAL" clId="{244146E5-BACB-48DA-AC0B-759CDD722B06}" dt="2025-12-03T18:07:05.903" v="2113" actId="14100"/>
          <ac:spMkLst>
            <pc:docMk/>
            <pc:sldMk cId="566731173" sldId="296"/>
            <ac:spMk id="9" creationId="{7B2EE5FC-9ACC-D303-24CA-B5059AC1B953}"/>
          </ac:spMkLst>
        </pc:spChg>
        <pc:spChg chg="add mod">
          <ac:chgData name="Ronald G. Williams" userId="2910fcb7-9016-4345-a850-85696f881812" providerId="ADAL" clId="{244146E5-BACB-48DA-AC0B-759CDD722B06}" dt="2025-12-03T18:07:30.493" v="2119" actId="1076"/>
          <ac:spMkLst>
            <pc:docMk/>
            <pc:sldMk cId="566731173" sldId="296"/>
            <ac:spMk id="12" creationId="{79C01777-1432-55E0-A10C-71A42172E9CE}"/>
          </ac:spMkLst>
        </pc:spChg>
        <pc:spChg chg="add mod">
          <ac:chgData name="Ronald G. Williams" userId="2910fcb7-9016-4345-a850-85696f881812" providerId="ADAL" clId="{244146E5-BACB-48DA-AC0B-759CDD722B06}" dt="2025-12-03T18:15:22.272" v="2208" actId="571"/>
          <ac:spMkLst>
            <pc:docMk/>
            <pc:sldMk cId="566731173" sldId="296"/>
            <ac:spMk id="14" creationId="{2822FE74-EA59-7E97-56F5-4F5FB8E2CDD3}"/>
          </ac:spMkLst>
        </pc:spChg>
        <pc:spChg chg="add mod">
          <ac:chgData name="Ronald G. Williams" userId="2910fcb7-9016-4345-a850-85696f881812" providerId="ADAL" clId="{244146E5-BACB-48DA-AC0B-759CDD722B06}" dt="2025-12-03T18:15:22.272" v="2208" actId="571"/>
          <ac:spMkLst>
            <pc:docMk/>
            <pc:sldMk cId="566731173" sldId="296"/>
            <ac:spMk id="15" creationId="{03C6E290-81CB-5F38-EAB8-52120C00C555}"/>
          </ac:spMkLst>
        </pc:spChg>
        <pc:picChg chg="add mod">
          <ac:chgData name="Ronald G. Williams" userId="2910fcb7-9016-4345-a850-85696f881812" providerId="ADAL" clId="{244146E5-BACB-48DA-AC0B-759CDD722B06}" dt="2025-12-03T18:15:19.302" v="2206" actId="571"/>
          <ac:picMkLst>
            <pc:docMk/>
            <pc:sldMk cId="566731173" sldId="296"/>
            <ac:picMk id="4" creationId="{64B457F9-018E-DBFD-BFAB-6D628305E288}"/>
          </ac:picMkLst>
        </pc:picChg>
        <pc:picChg chg="del">
          <ac:chgData name="Ronald G. Williams" userId="2910fcb7-9016-4345-a850-85696f881812" providerId="ADAL" clId="{244146E5-BACB-48DA-AC0B-759CDD722B06}" dt="2025-12-03T16:36:21.281" v="1083" actId="478"/>
          <ac:picMkLst>
            <pc:docMk/>
            <pc:sldMk cId="566731173" sldId="296"/>
            <ac:picMk id="5" creationId="{9D0240EE-655F-CCE2-3552-0F022EC13616}"/>
          </ac:picMkLst>
        </pc:picChg>
        <pc:picChg chg="add mod ord">
          <ac:chgData name="Ronald G. Williams" userId="2910fcb7-9016-4345-a850-85696f881812" providerId="ADAL" clId="{244146E5-BACB-48DA-AC0B-759CDD722B06}" dt="2025-12-03T18:06:57.965" v="2111" actId="1076"/>
          <ac:picMkLst>
            <pc:docMk/>
            <pc:sldMk cId="566731173" sldId="296"/>
            <ac:picMk id="6" creationId="{19F5DF3F-C617-875C-09BB-CBD213D6D407}"/>
          </ac:picMkLst>
        </pc:picChg>
        <pc:picChg chg="add mod">
          <ac:chgData name="Ronald G. Williams" userId="2910fcb7-9016-4345-a850-85696f881812" providerId="ADAL" clId="{244146E5-BACB-48DA-AC0B-759CDD722B06}" dt="2025-12-03T18:15:22.272" v="2208" actId="571"/>
          <ac:picMkLst>
            <pc:docMk/>
            <pc:sldMk cId="566731173" sldId="296"/>
            <ac:picMk id="10" creationId="{96E65809-9C66-6ABB-A7F1-CCE5404D1752}"/>
          </ac:picMkLst>
        </pc:picChg>
        <pc:picChg chg="add mod">
          <ac:chgData name="Ronald G. Williams" userId="2910fcb7-9016-4345-a850-85696f881812" providerId="ADAL" clId="{244146E5-BACB-48DA-AC0B-759CDD722B06}" dt="2025-12-03T18:07:32.741" v="2121" actId="1076"/>
          <ac:picMkLst>
            <pc:docMk/>
            <pc:sldMk cId="566731173" sldId="296"/>
            <ac:picMk id="11" creationId="{215A6980-6017-55B2-691C-656E083FAC14}"/>
          </ac:picMkLst>
        </pc:picChg>
        <pc:cxnChg chg="add mod">
          <ac:chgData name="Ronald G. Williams" userId="2910fcb7-9016-4345-a850-85696f881812" providerId="ADAL" clId="{244146E5-BACB-48DA-AC0B-759CDD722B06}" dt="2025-12-03T18:07:35.571" v="2122" actId="14100"/>
          <ac:cxnSpMkLst>
            <pc:docMk/>
            <pc:sldMk cId="566731173" sldId="296"/>
            <ac:cxnSpMk id="13" creationId="{D9AE9EED-B6EB-03A2-C1CD-6BC1F7B6AF71}"/>
          </ac:cxnSpMkLst>
        </pc:cxnChg>
      </pc:sldChg>
      <pc:sldChg chg="addSp delSp modSp add mod modAnim">
        <pc:chgData name="Ronald G. Williams" userId="2910fcb7-9016-4345-a850-85696f881812" providerId="ADAL" clId="{244146E5-BACB-48DA-AC0B-759CDD722B06}" dt="2025-12-03T18:14:30.784" v="2198"/>
        <pc:sldMkLst>
          <pc:docMk/>
          <pc:sldMk cId="425758232" sldId="297"/>
        </pc:sldMkLst>
        <pc:spChg chg="mod">
          <ac:chgData name="Ronald G. Williams" userId="2910fcb7-9016-4345-a850-85696f881812" providerId="ADAL" clId="{244146E5-BACB-48DA-AC0B-759CDD722B06}" dt="2025-12-03T16:53:59.509" v="1851" actId="20577"/>
          <ac:spMkLst>
            <pc:docMk/>
            <pc:sldMk cId="425758232" sldId="297"/>
            <ac:spMk id="3" creationId="{A1B5FD24-00B8-3980-EC22-D20718F5C973}"/>
          </ac:spMkLst>
        </pc:spChg>
        <pc:picChg chg="del">
          <ac:chgData name="Ronald G. Williams" userId="2910fcb7-9016-4345-a850-85696f881812" providerId="ADAL" clId="{244146E5-BACB-48DA-AC0B-759CDD722B06}" dt="2025-12-03T16:36:23.982" v="1085" actId="478"/>
          <ac:picMkLst>
            <pc:docMk/>
            <pc:sldMk cId="425758232" sldId="297"/>
            <ac:picMk id="5" creationId="{3C7CEE47-874E-279A-F298-CF81E50C597A}"/>
          </ac:picMkLst>
        </pc:picChg>
        <pc:picChg chg="add mod">
          <ac:chgData name="Ronald G. Williams" userId="2910fcb7-9016-4345-a850-85696f881812" providerId="ADAL" clId="{244146E5-BACB-48DA-AC0B-759CDD722B06}" dt="2025-12-03T16:42:34.054" v="1218" actId="1076"/>
          <ac:picMkLst>
            <pc:docMk/>
            <pc:sldMk cId="425758232" sldId="297"/>
            <ac:picMk id="6" creationId="{46F2DC66-4E30-18D4-0101-453D3941D051}"/>
          </ac:picMkLst>
        </pc:picChg>
      </pc:sldChg>
      <pc:sldChg chg="addSp delSp modSp add mod ord modAnim">
        <pc:chgData name="Ronald G. Williams" userId="2910fcb7-9016-4345-a850-85696f881812" providerId="ADAL" clId="{244146E5-BACB-48DA-AC0B-759CDD722B06}" dt="2025-12-03T18:14:42.363" v="2201"/>
        <pc:sldMkLst>
          <pc:docMk/>
          <pc:sldMk cId="3772143339" sldId="298"/>
        </pc:sldMkLst>
        <pc:spChg chg="mod">
          <ac:chgData name="Ronald G. Williams" userId="2910fcb7-9016-4345-a850-85696f881812" providerId="ADAL" clId="{244146E5-BACB-48DA-AC0B-759CDD722B06}" dt="2025-12-03T16:53:13.715" v="1812" actId="20577"/>
          <ac:spMkLst>
            <pc:docMk/>
            <pc:sldMk cId="3772143339" sldId="298"/>
            <ac:spMk id="3" creationId="{9A8A38D4-D38A-3141-8F80-6410CE111FA2}"/>
          </ac:spMkLst>
        </pc:spChg>
        <pc:picChg chg="add mod">
          <ac:chgData name="Ronald G. Williams" userId="2910fcb7-9016-4345-a850-85696f881812" providerId="ADAL" clId="{244146E5-BACB-48DA-AC0B-759CDD722B06}" dt="2025-12-03T18:14:40.783" v="2200" actId="1076"/>
          <ac:picMkLst>
            <pc:docMk/>
            <pc:sldMk cId="3772143339" sldId="298"/>
            <ac:picMk id="5" creationId="{A42529E1-5FB7-1AB4-5D56-4E8A84306C40}"/>
          </ac:picMkLst>
        </pc:picChg>
        <pc:picChg chg="del">
          <ac:chgData name="Ronald G. Williams" userId="2910fcb7-9016-4345-a850-85696f881812" providerId="ADAL" clId="{244146E5-BACB-48DA-AC0B-759CDD722B06}" dt="2025-12-03T16:44:29.160" v="1296" actId="478"/>
          <ac:picMkLst>
            <pc:docMk/>
            <pc:sldMk cId="3772143339" sldId="298"/>
            <ac:picMk id="6" creationId="{C6034D44-0253-2FEA-07CF-07C9BDD5AA54}"/>
          </ac:picMkLst>
        </pc:picChg>
      </pc:sldChg>
      <pc:sldChg chg="addSp delSp modSp add mod modAnim">
        <pc:chgData name="Ronald G. Williams" userId="2910fcb7-9016-4345-a850-85696f881812" providerId="ADAL" clId="{244146E5-BACB-48DA-AC0B-759CDD722B06}" dt="2025-12-03T18:14:53.025" v="2202"/>
        <pc:sldMkLst>
          <pc:docMk/>
          <pc:sldMk cId="2122552584" sldId="299"/>
        </pc:sldMkLst>
        <pc:spChg chg="mod">
          <ac:chgData name="Ronald G. Williams" userId="2910fcb7-9016-4345-a850-85696f881812" providerId="ADAL" clId="{244146E5-BACB-48DA-AC0B-759CDD722B06}" dt="2025-12-03T16:53:35.947" v="1821" actId="20577"/>
          <ac:spMkLst>
            <pc:docMk/>
            <pc:sldMk cId="2122552584" sldId="299"/>
            <ac:spMk id="3" creationId="{1BEC8B66-6552-8E43-59F8-3C410EA2AD18}"/>
          </ac:spMkLst>
        </pc:spChg>
        <pc:picChg chg="del">
          <ac:chgData name="Ronald G. Williams" userId="2910fcb7-9016-4345-a850-85696f881812" providerId="ADAL" clId="{244146E5-BACB-48DA-AC0B-759CDD722B06}" dt="2025-12-03T16:46:16.713" v="1554" actId="478"/>
          <ac:picMkLst>
            <pc:docMk/>
            <pc:sldMk cId="2122552584" sldId="299"/>
            <ac:picMk id="5" creationId="{3FAB6798-2A1A-EA5A-FE24-B8901D949048}"/>
          </ac:picMkLst>
        </pc:picChg>
        <pc:picChg chg="add mod">
          <ac:chgData name="Ronald G. Williams" userId="2910fcb7-9016-4345-a850-85696f881812" providerId="ADAL" clId="{244146E5-BACB-48DA-AC0B-759CDD722B06}" dt="2025-12-03T16:46:26.751" v="1558" actId="208"/>
          <ac:picMkLst>
            <pc:docMk/>
            <pc:sldMk cId="2122552584" sldId="299"/>
            <ac:picMk id="6" creationId="{316BB986-5CBC-6A5D-3230-69884084FB2C}"/>
          </ac:picMkLst>
        </pc:picChg>
        <pc:cxnChg chg="add mod">
          <ac:chgData name="Ronald G. Williams" userId="2910fcb7-9016-4345-a850-85696f881812" providerId="ADAL" clId="{244146E5-BACB-48DA-AC0B-759CDD722B06}" dt="2025-12-03T16:46:54.983" v="1564" actId="1076"/>
          <ac:cxnSpMkLst>
            <pc:docMk/>
            <pc:sldMk cId="2122552584" sldId="299"/>
            <ac:cxnSpMk id="7" creationId="{322F1F9B-912C-C522-9047-DD63A0A9B4CE}"/>
          </ac:cxnSpMkLst>
        </pc:cxnChg>
      </pc:sldChg>
      <pc:sldChg chg="addSp delSp modSp add mod modAnim">
        <pc:chgData name="Ronald G. Williams" userId="2910fcb7-9016-4345-a850-85696f881812" providerId="ADAL" clId="{244146E5-BACB-48DA-AC0B-759CDD722B06}" dt="2025-12-03T18:14:37.842" v="2199"/>
        <pc:sldMkLst>
          <pc:docMk/>
          <pc:sldMk cId="834206879" sldId="300"/>
        </pc:sldMkLst>
        <pc:spChg chg="mod">
          <ac:chgData name="Ronald G. Williams" userId="2910fcb7-9016-4345-a850-85696f881812" providerId="ADAL" clId="{244146E5-BACB-48DA-AC0B-759CDD722B06}" dt="2025-12-03T16:54:31.256" v="1947" actId="20577"/>
          <ac:spMkLst>
            <pc:docMk/>
            <pc:sldMk cId="834206879" sldId="300"/>
            <ac:spMk id="3" creationId="{E8F2762D-DF82-0227-70B0-091E4D70353D}"/>
          </ac:spMkLst>
        </pc:spChg>
        <pc:picChg chg="del">
          <ac:chgData name="Ronald G. Williams" userId="2910fcb7-9016-4345-a850-85696f881812" providerId="ADAL" clId="{244146E5-BACB-48DA-AC0B-759CDD722B06}" dt="2025-12-03T16:54:35.021" v="1948" actId="478"/>
          <ac:picMkLst>
            <pc:docMk/>
            <pc:sldMk cId="834206879" sldId="300"/>
            <ac:picMk id="5" creationId="{9346A1BA-DB15-771A-49D4-06B815DA5F40}"/>
          </ac:picMkLst>
        </pc:picChg>
        <pc:picChg chg="add mod">
          <ac:chgData name="Ronald G. Williams" userId="2910fcb7-9016-4345-a850-85696f881812" providerId="ADAL" clId="{244146E5-BACB-48DA-AC0B-759CDD722B06}" dt="2025-12-03T16:55:10.318" v="1953" actId="208"/>
          <ac:picMkLst>
            <pc:docMk/>
            <pc:sldMk cId="834206879" sldId="300"/>
            <ac:picMk id="6" creationId="{47E3567F-DF29-7DDB-3E30-6516119DAA6D}"/>
          </ac:picMkLst>
        </pc:pic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600" y="4038603"/>
            <a:ext cx="86868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228600" y="5461001"/>
            <a:ext cx="86868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0200" y="1133475"/>
            <a:ext cx="59436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52266"/>
            <a:ext cx="1584960" cy="731520"/>
          </a:xfrm>
          <a:prstGeom prst="rect">
            <a:avLst/>
          </a:prstGeom>
        </p:spPr>
      </p:pic>
    </p:spTree>
    <p:extLst>
      <p:ext uri="{BB962C8B-B14F-4D97-AF65-F5344CB8AC3E}">
        <p14:creationId xmlns:p14="http://schemas.microsoft.com/office/powerpoint/2010/main" val="1900836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52266"/>
            <a:ext cx="1584960" cy="731520"/>
          </a:xfrm>
          <a:prstGeom prst="rect">
            <a:avLst/>
          </a:prstGeom>
        </p:spPr>
      </p:pic>
    </p:spTree>
    <p:extLst>
      <p:ext uri="{BB962C8B-B14F-4D97-AF65-F5344CB8AC3E}">
        <p14:creationId xmlns:p14="http://schemas.microsoft.com/office/powerpoint/2010/main" val="2448185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41910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724400" y="1193804"/>
            <a:ext cx="41910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52266"/>
            <a:ext cx="1584960" cy="731520"/>
          </a:xfrm>
          <a:prstGeom prst="rect">
            <a:avLst/>
          </a:prstGeom>
        </p:spPr>
      </p:pic>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a:t>Click icon to add picture</a:t>
            </a:r>
            <a:endParaRPr lang="en-US" dirty="0"/>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0" y="381000"/>
            <a:ext cx="277368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4" name="Rectangle 3"/>
          <p:cNvSpPr/>
          <p:nvPr userDrawn="1"/>
        </p:nvSpPr>
        <p:spPr>
          <a:xfrm>
            <a:off x="2590800" y="3874770"/>
            <a:ext cx="65532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667000" y="3962400"/>
            <a:ext cx="63246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pic>
        <p:nvPicPr>
          <p:cNvPr id="6" name="Picture 5"/>
          <p:cNvPicPr>
            <a:picLocks noChangeAspect="1"/>
          </p:cNvPicPr>
          <p:nvPr userDrawn="1"/>
        </p:nvPicPr>
        <p:blipFill rotWithShape="1">
          <a:blip r:embed="rId2">
            <a:extLst>
              <a:ext uri="{28A0092B-C50C-407E-A947-70E740481C1C}">
                <a14:useLocalDpi xmlns:a14="http://schemas.microsoft.com/office/drawing/2010/main" val="0"/>
              </a:ext>
            </a:extLst>
          </a:blip>
          <a:srcRect l="15509" t="13397" r="9549" b="13397"/>
          <a:stretch/>
        </p:blipFill>
        <p:spPr>
          <a:xfrm>
            <a:off x="152400" y="3766736"/>
            <a:ext cx="2514600" cy="2456348"/>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52266"/>
            <a:ext cx="1584960" cy="731520"/>
          </a:xfrm>
          <a:prstGeom prst="rect">
            <a:avLst/>
          </a:prstGeom>
        </p:spPr>
      </p:pic>
    </p:spTree>
    <p:extLst>
      <p:ext uri="{BB962C8B-B14F-4D97-AF65-F5344CB8AC3E}">
        <p14:creationId xmlns:p14="http://schemas.microsoft.com/office/powerpoint/2010/main" val="783884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52266"/>
            <a:ext cx="1584960" cy="731520"/>
          </a:xfrm>
          <a:prstGeom prst="rect">
            <a:avLst/>
          </a:prstGeom>
        </p:spPr>
      </p:pic>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228600" y="1193800"/>
            <a:ext cx="87630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52266"/>
            <a:ext cx="1584960" cy="731520"/>
          </a:xfrm>
          <a:prstGeom prst="rect">
            <a:avLst/>
          </a:prstGeom>
        </p:spPr>
      </p:pic>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52266"/>
            <a:ext cx="1584960" cy="731520"/>
          </a:xfrm>
          <a:prstGeom prst="rect">
            <a:avLst/>
          </a:prstGeom>
        </p:spPr>
      </p:pic>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575" y="6152266"/>
            <a:ext cx="1584960" cy="731520"/>
          </a:xfrm>
          <a:prstGeom prst="rect">
            <a:avLst/>
          </a:prstGeom>
        </p:spPr>
      </p:pic>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3124200" y="6416675"/>
            <a:ext cx="2895600" cy="365125"/>
          </a:xfrm>
          <a:prstGeom prst="rect">
            <a:avLst/>
          </a:prstGeom>
        </p:spPr>
        <p:txBody>
          <a:bodyPr vert="horz" lIns="91440" tIns="45720" rIns="91440" bIns="45720" rtlCol="0"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7" name="Slide Number Placeholder 5"/>
          <p:cNvSpPr>
            <a:spLocks noGrp="1"/>
          </p:cNvSpPr>
          <p:nvPr>
            <p:ph type="sldNum" sz="quarter" idx="4"/>
          </p:nvPr>
        </p:nvSpPr>
        <p:spPr>
          <a:xfrm>
            <a:off x="6858000" y="6410326"/>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1" r:id="rId5"/>
    <p:sldLayoutId id="2147483668" r:id="rId6"/>
    <p:sldLayoutId id="2147483665" r:id="rId7"/>
    <p:sldLayoutId id="2147483672" r:id="rId8"/>
    <p:sldLayoutId id="2147483673" r:id="rId9"/>
    <p:sldLayoutId id="2147483679" r:id="rId10"/>
    <p:sldLayoutId id="2147483674"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Office of Criminal Justice Programs</a:t>
            </a:r>
          </a:p>
        </p:txBody>
      </p:sp>
      <p:sp>
        <p:nvSpPr>
          <p:cNvPr id="3" name="Text Placeholder 2"/>
          <p:cNvSpPr>
            <a:spLocks noGrp="1"/>
          </p:cNvSpPr>
          <p:nvPr>
            <p:ph type="body" sz="quarter" idx="12"/>
          </p:nvPr>
        </p:nvSpPr>
        <p:spPr/>
        <p:txBody>
          <a:bodyPr/>
          <a:lstStyle/>
          <a:p>
            <a:r>
              <a:rPr lang="en-US" dirty="0"/>
              <a:t>Amendment Requests</a:t>
            </a:r>
          </a:p>
        </p:txBody>
      </p:sp>
    </p:spTree>
    <p:extLst>
      <p:ext uri="{BB962C8B-B14F-4D97-AF65-F5344CB8AC3E}">
        <p14:creationId xmlns:p14="http://schemas.microsoft.com/office/powerpoint/2010/main" val="479260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72FAA-8753-78FF-43EF-A5AE1BD830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5B05FC-8500-556B-2DC1-C0ABD8CE0B8E}"/>
              </a:ext>
            </a:extLst>
          </p:cNvPr>
          <p:cNvSpPr>
            <a:spLocks noGrp="1"/>
          </p:cNvSpPr>
          <p:nvPr>
            <p:ph type="title"/>
          </p:nvPr>
        </p:nvSpPr>
        <p:spPr/>
        <p:txBody>
          <a:bodyPr/>
          <a:lstStyle/>
          <a:p>
            <a:r>
              <a:rPr lang="en-US" dirty="0"/>
              <a:t>Requesting an Amendment</a:t>
            </a:r>
            <a:endParaRPr dirty="0"/>
          </a:p>
        </p:txBody>
      </p:sp>
      <p:sp>
        <p:nvSpPr>
          <p:cNvPr id="3" name="Content Placeholder 2">
            <a:extLst>
              <a:ext uri="{FF2B5EF4-FFF2-40B4-BE49-F238E27FC236}">
                <a16:creationId xmlns:a16="http://schemas.microsoft.com/office/drawing/2014/main" id="{A1B5FD24-00B8-3980-EC22-D20718F5C973}"/>
              </a:ext>
            </a:extLst>
          </p:cNvPr>
          <p:cNvSpPr>
            <a:spLocks noGrp="1"/>
          </p:cNvSpPr>
          <p:nvPr>
            <p:ph idx="1"/>
          </p:nvPr>
        </p:nvSpPr>
        <p:spPr>
          <a:xfrm>
            <a:off x="152400" y="1143000"/>
            <a:ext cx="8546002" cy="2971800"/>
          </a:xfrm>
        </p:spPr>
        <p:txBody>
          <a:bodyPr>
            <a:normAutofit/>
          </a:bodyPr>
          <a:lstStyle/>
          <a:p>
            <a:r>
              <a:rPr lang="en-US" sz="2000" dirty="0"/>
              <a:t>“Details” provides an overview of what type of amendment change </a:t>
            </a:r>
          </a:p>
        </p:txBody>
      </p:sp>
      <p:pic>
        <p:nvPicPr>
          <p:cNvPr id="6" name="Picture 5">
            <a:extLst>
              <a:ext uri="{FF2B5EF4-FFF2-40B4-BE49-F238E27FC236}">
                <a16:creationId xmlns:a16="http://schemas.microsoft.com/office/drawing/2014/main" id="{46F2DC66-4E30-18D4-0101-453D3941D051}"/>
              </a:ext>
            </a:extLst>
          </p:cNvPr>
          <p:cNvPicPr>
            <a:picLocks noChangeAspect="1"/>
          </p:cNvPicPr>
          <p:nvPr/>
        </p:nvPicPr>
        <p:blipFill>
          <a:blip r:embed="rId2"/>
          <a:stretch>
            <a:fillRect/>
          </a:stretch>
        </p:blipFill>
        <p:spPr>
          <a:xfrm>
            <a:off x="177800" y="1752600"/>
            <a:ext cx="8653047" cy="3496747"/>
          </a:xfrm>
          <a:prstGeom prst="rect">
            <a:avLst/>
          </a:prstGeom>
          <a:ln>
            <a:solidFill>
              <a:srgbClr val="FF0000"/>
            </a:solidFill>
          </a:ln>
        </p:spPr>
      </p:pic>
    </p:spTree>
    <p:extLst>
      <p:ext uri="{BB962C8B-B14F-4D97-AF65-F5344CB8AC3E}">
        <p14:creationId xmlns:p14="http://schemas.microsoft.com/office/powerpoint/2010/main" val="425758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DCE37-781B-CCA8-0D0E-31AE93EAAF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54FBBD-C5CE-C830-7654-2D21F2487F6F}"/>
              </a:ext>
            </a:extLst>
          </p:cNvPr>
          <p:cNvSpPr>
            <a:spLocks noGrp="1"/>
          </p:cNvSpPr>
          <p:nvPr>
            <p:ph type="title"/>
          </p:nvPr>
        </p:nvSpPr>
        <p:spPr/>
        <p:txBody>
          <a:bodyPr/>
          <a:lstStyle/>
          <a:p>
            <a:r>
              <a:rPr lang="en-US" dirty="0"/>
              <a:t>Requesting an Amendment</a:t>
            </a:r>
            <a:endParaRPr dirty="0"/>
          </a:p>
        </p:txBody>
      </p:sp>
      <p:sp>
        <p:nvSpPr>
          <p:cNvPr id="3" name="Content Placeholder 2">
            <a:extLst>
              <a:ext uri="{FF2B5EF4-FFF2-40B4-BE49-F238E27FC236}">
                <a16:creationId xmlns:a16="http://schemas.microsoft.com/office/drawing/2014/main" id="{E8F2762D-DF82-0227-70B0-091E4D70353D}"/>
              </a:ext>
            </a:extLst>
          </p:cNvPr>
          <p:cNvSpPr>
            <a:spLocks noGrp="1"/>
          </p:cNvSpPr>
          <p:nvPr>
            <p:ph idx="1"/>
          </p:nvPr>
        </p:nvSpPr>
        <p:spPr>
          <a:xfrm>
            <a:off x="152400" y="1143000"/>
            <a:ext cx="8546002" cy="2971800"/>
          </a:xfrm>
        </p:spPr>
        <p:txBody>
          <a:bodyPr>
            <a:normAutofit/>
          </a:bodyPr>
          <a:lstStyle/>
          <a:p>
            <a:r>
              <a:rPr lang="en-US" sz="2000" dirty="0"/>
              <a:t>“Related” allows you to make the edits directly to your initial application submission</a:t>
            </a:r>
          </a:p>
        </p:txBody>
      </p:sp>
      <p:pic>
        <p:nvPicPr>
          <p:cNvPr id="6" name="Picture 5">
            <a:extLst>
              <a:ext uri="{FF2B5EF4-FFF2-40B4-BE49-F238E27FC236}">
                <a16:creationId xmlns:a16="http://schemas.microsoft.com/office/drawing/2014/main" id="{47E3567F-DF29-7DDB-3E30-6516119DAA6D}"/>
              </a:ext>
            </a:extLst>
          </p:cNvPr>
          <p:cNvPicPr>
            <a:picLocks noChangeAspect="1"/>
          </p:cNvPicPr>
          <p:nvPr/>
        </p:nvPicPr>
        <p:blipFill>
          <a:blip r:embed="rId2"/>
          <a:stretch>
            <a:fillRect/>
          </a:stretch>
        </p:blipFill>
        <p:spPr>
          <a:xfrm>
            <a:off x="76200" y="2514600"/>
            <a:ext cx="8991600" cy="2478609"/>
          </a:xfrm>
          <a:prstGeom prst="rect">
            <a:avLst/>
          </a:prstGeom>
          <a:ln>
            <a:solidFill>
              <a:srgbClr val="FF0000"/>
            </a:solidFill>
          </a:ln>
        </p:spPr>
      </p:pic>
    </p:spTree>
    <p:extLst>
      <p:ext uri="{BB962C8B-B14F-4D97-AF65-F5344CB8AC3E}">
        <p14:creationId xmlns:p14="http://schemas.microsoft.com/office/powerpoint/2010/main" val="834206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3F9B0-59FD-ECE3-3BA8-2994836F6D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DE8F42-F9C4-F6F7-5857-D3461795B383}"/>
              </a:ext>
            </a:extLst>
          </p:cNvPr>
          <p:cNvSpPr>
            <a:spLocks noGrp="1"/>
          </p:cNvSpPr>
          <p:nvPr>
            <p:ph type="title"/>
          </p:nvPr>
        </p:nvSpPr>
        <p:spPr/>
        <p:txBody>
          <a:bodyPr/>
          <a:lstStyle/>
          <a:p>
            <a:r>
              <a:rPr lang="en-US" dirty="0"/>
              <a:t>Requesting an Amendment</a:t>
            </a:r>
            <a:endParaRPr dirty="0"/>
          </a:p>
        </p:txBody>
      </p:sp>
      <p:sp>
        <p:nvSpPr>
          <p:cNvPr id="3" name="Content Placeholder 2">
            <a:extLst>
              <a:ext uri="{FF2B5EF4-FFF2-40B4-BE49-F238E27FC236}">
                <a16:creationId xmlns:a16="http://schemas.microsoft.com/office/drawing/2014/main" id="{9A8A38D4-D38A-3141-8F80-6410CE111FA2}"/>
              </a:ext>
            </a:extLst>
          </p:cNvPr>
          <p:cNvSpPr>
            <a:spLocks noGrp="1"/>
          </p:cNvSpPr>
          <p:nvPr>
            <p:ph idx="1"/>
          </p:nvPr>
        </p:nvSpPr>
        <p:spPr>
          <a:xfrm>
            <a:off x="152400" y="1143000"/>
            <a:ext cx="8546002" cy="2971800"/>
          </a:xfrm>
        </p:spPr>
        <p:txBody>
          <a:bodyPr>
            <a:normAutofit/>
          </a:bodyPr>
          <a:lstStyle/>
          <a:p>
            <a:r>
              <a:rPr lang="en-US" sz="2000" dirty="0"/>
              <a:t>“Scope of Services” provides an overview of the changes to review before you hit the submit for approval button</a:t>
            </a:r>
          </a:p>
        </p:txBody>
      </p:sp>
      <p:pic>
        <p:nvPicPr>
          <p:cNvPr id="5" name="Picture 4">
            <a:extLst>
              <a:ext uri="{FF2B5EF4-FFF2-40B4-BE49-F238E27FC236}">
                <a16:creationId xmlns:a16="http://schemas.microsoft.com/office/drawing/2014/main" id="{A42529E1-5FB7-1AB4-5D56-4E8A84306C40}"/>
              </a:ext>
            </a:extLst>
          </p:cNvPr>
          <p:cNvPicPr>
            <a:picLocks noChangeAspect="1"/>
          </p:cNvPicPr>
          <p:nvPr/>
        </p:nvPicPr>
        <p:blipFill>
          <a:blip r:embed="rId2"/>
          <a:stretch>
            <a:fillRect/>
          </a:stretch>
        </p:blipFill>
        <p:spPr>
          <a:xfrm>
            <a:off x="152400" y="1981200"/>
            <a:ext cx="8839200" cy="3411116"/>
          </a:xfrm>
          <a:prstGeom prst="rect">
            <a:avLst/>
          </a:prstGeom>
          <a:ln>
            <a:solidFill>
              <a:srgbClr val="FF0000"/>
            </a:solidFill>
          </a:ln>
        </p:spPr>
      </p:pic>
    </p:spTree>
    <p:extLst>
      <p:ext uri="{BB962C8B-B14F-4D97-AF65-F5344CB8AC3E}">
        <p14:creationId xmlns:p14="http://schemas.microsoft.com/office/powerpoint/2010/main" val="3772143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0D03E-6520-C304-22CA-BF71905637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984FAD-9112-A840-260C-ACED7DC94640}"/>
              </a:ext>
            </a:extLst>
          </p:cNvPr>
          <p:cNvSpPr>
            <a:spLocks noGrp="1"/>
          </p:cNvSpPr>
          <p:nvPr>
            <p:ph type="title"/>
          </p:nvPr>
        </p:nvSpPr>
        <p:spPr/>
        <p:txBody>
          <a:bodyPr/>
          <a:lstStyle/>
          <a:p>
            <a:r>
              <a:rPr lang="en-US" dirty="0"/>
              <a:t>Requesting an Amendment</a:t>
            </a:r>
            <a:endParaRPr dirty="0"/>
          </a:p>
        </p:txBody>
      </p:sp>
      <p:sp>
        <p:nvSpPr>
          <p:cNvPr id="3" name="Content Placeholder 2">
            <a:extLst>
              <a:ext uri="{FF2B5EF4-FFF2-40B4-BE49-F238E27FC236}">
                <a16:creationId xmlns:a16="http://schemas.microsoft.com/office/drawing/2014/main" id="{1BEC8B66-6552-8E43-59F8-3C410EA2AD18}"/>
              </a:ext>
            </a:extLst>
          </p:cNvPr>
          <p:cNvSpPr>
            <a:spLocks noGrp="1"/>
          </p:cNvSpPr>
          <p:nvPr>
            <p:ph idx="1"/>
          </p:nvPr>
        </p:nvSpPr>
        <p:spPr>
          <a:xfrm>
            <a:off x="152400" y="1143000"/>
            <a:ext cx="8546002" cy="2971800"/>
          </a:xfrm>
        </p:spPr>
        <p:txBody>
          <a:bodyPr>
            <a:normAutofit/>
          </a:bodyPr>
          <a:lstStyle/>
          <a:p>
            <a:r>
              <a:rPr lang="en-US" sz="2000" dirty="0"/>
              <a:t>Once the final edits are made, press the “Submit for Approval” button</a:t>
            </a:r>
          </a:p>
        </p:txBody>
      </p:sp>
      <p:pic>
        <p:nvPicPr>
          <p:cNvPr id="6" name="Picture 5">
            <a:extLst>
              <a:ext uri="{FF2B5EF4-FFF2-40B4-BE49-F238E27FC236}">
                <a16:creationId xmlns:a16="http://schemas.microsoft.com/office/drawing/2014/main" id="{316BB986-5CBC-6A5D-3230-69884084FB2C}"/>
              </a:ext>
            </a:extLst>
          </p:cNvPr>
          <p:cNvPicPr>
            <a:picLocks noChangeAspect="1"/>
          </p:cNvPicPr>
          <p:nvPr/>
        </p:nvPicPr>
        <p:blipFill>
          <a:blip r:embed="rId2"/>
          <a:stretch>
            <a:fillRect/>
          </a:stretch>
        </p:blipFill>
        <p:spPr>
          <a:xfrm>
            <a:off x="114300" y="2286000"/>
            <a:ext cx="8915400" cy="2526901"/>
          </a:xfrm>
          <a:prstGeom prst="rect">
            <a:avLst/>
          </a:prstGeom>
          <a:ln>
            <a:solidFill>
              <a:srgbClr val="FF0000"/>
            </a:solidFill>
          </a:ln>
        </p:spPr>
      </p:pic>
      <p:cxnSp>
        <p:nvCxnSpPr>
          <p:cNvPr id="7" name="Straight Arrow Connector 6">
            <a:extLst>
              <a:ext uri="{FF2B5EF4-FFF2-40B4-BE49-F238E27FC236}">
                <a16:creationId xmlns:a16="http://schemas.microsoft.com/office/drawing/2014/main" id="{322F1F9B-912C-C522-9047-DD63A0A9B4CE}"/>
              </a:ext>
            </a:extLst>
          </p:cNvPr>
          <p:cNvCxnSpPr>
            <a:cxnSpLocks/>
          </p:cNvCxnSpPr>
          <p:nvPr/>
        </p:nvCxnSpPr>
        <p:spPr>
          <a:xfrm flipV="1">
            <a:off x="7315200" y="2539257"/>
            <a:ext cx="807720" cy="85926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2552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354FB-0EF1-52BC-4D36-CC7365BCCE6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E87CF64-6B1F-CE3C-A9A6-549FEB763D8E}"/>
              </a:ext>
            </a:extLst>
          </p:cNvPr>
          <p:cNvSpPr>
            <a:spLocks noGrp="1"/>
          </p:cNvSpPr>
          <p:nvPr>
            <p:ph type="ctrTitle"/>
          </p:nvPr>
        </p:nvSpPr>
        <p:spPr/>
        <p:txBody>
          <a:bodyPr/>
          <a:lstStyle/>
          <a:p>
            <a:r>
              <a:rPr lang="en-US" dirty="0"/>
              <a:t>Signatures &amp; Conga Sign</a:t>
            </a:r>
          </a:p>
        </p:txBody>
      </p:sp>
    </p:spTree>
    <p:extLst>
      <p:ext uri="{BB962C8B-B14F-4D97-AF65-F5344CB8AC3E}">
        <p14:creationId xmlns:p14="http://schemas.microsoft.com/office/powerpoint/2010/main" val="2935870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Conga Sign Workflow</a:t>
            </a:r>
          </a:p>
        </p:txBody>
      </p:sp>
      <p:sp>
        <p:nvSpPr>
          <p:cNvPr id="3" name="Content Placeholder 2"/>
          <p:cNvSpPr>
            <a:spLocks noGrp="1"/>
          </p:cNvSpPr>
          <p:nvPr>
            <p:ph idx="1"/>
          </p:nvPr>
        </p:nvSpPr>
        <p:spPr/>
        <p:txBody>
          <a:bodyPr>
            <a:normAutofit/>
          </a:bodyPr>
          <a:lstStyle/>
          <a:p>
            <a:r>
              <a:rPr dirty="0"/>
              <a:t>Email Notification - Receive Conga Sign email with secure link</a:t>
            </a:r>
          </a:p>
          <a:p>
            <a:r>
              <a:rPr dirty="0"/>
              <a:t>Review Contract - Click link to open and review full contract</a:t>
            </a:r>
          </a:p>
          <a:p>
            <a:r>
              <a:rPr dirty="0"/>
              <a:t>Sign Document - Click signature fields and type your name</a:t>
            </a:r>
          </a:p>
          <a:p>
            <a:r>
              <a:rPr dirty="0"/>
              <a:t>Confirmation - Receive copy of executed contract via email</a:t>
            </a:r>
          </a:p>
          <a:p>
            <a:endParaRPr dirty="0"/>
          </a:p>
          <a:p>
            <a:pPr marL="0" indent="0">
              <a:buNone/>
            </a:pPr>
            <a:r>
              <a:rPr b="1" dirty="0"/>
              <a:t>Important Reminders:</a:t>
            </a:r>
            <a:endParaRPr lang="en-US" b="1" dirty="0"/>
          </a:p>
          <a:p>
            <a:pPr>
              <a:buFont typeface="Wingdings" panose="05000000000000000000" pitchFamily="2" charset="2"/>
              <a:buChar char="ü"/>
            </a:pPr>
            <a:r>
              <a:rPr dirty="0"/>
              <a:t> Authorized signatory must match pre-contract documents</a:t>
            </a:r>
            <a:endParaRPr lang="en-US" dirty="0"/>
          </a:p>
          <a:p>
            <a:pPr>
              <a:buFont typeface="Wingdings" panose="05000000000000000000" pitchFamily="2" charset="2"/>
              <a:buChar char="ü"/>
            </a:pPr>
            <a:r>
              <a:rPr dirty="0"/>
              <a:t>Check spam folder for Conga emails</a:t>
            </a:r>
          </a:p>
          <a:p>
            <a:pPr>
              <a:buFont typeface="Wingdings" panose="05000000000000000000" pitchFamily="2" charset="2"/>
              <a:buChar char="ü"/>
            </a:pPr>
            <a:r>
              <a:rPr dirty="0"/>
              <a:t>No account creation required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A29C5-7F36-939A-2168-CFB0935EF60F}"/>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36FCE21-7572-8525-7336-9FCE4766BEDC}"/>
              </a:ext>
            </a:extLst>
          </p:cNvPr>
          <p:cNvSpPr>
            <a:spLocks noGrp="1"/>
          </p:cNvSpPr>
          <p:nvPr>
            <p:ph type="ctrTitle"/>
          </p:nvPr>
        </p:nvSpPr>
        <p:spPr/>
        <p:txBody>
          <a:bodyPr/>
          <a:lstStyle/>
          <a:p>
            <a:r>
              <a:rPr lang="en-US" dirty="0"/>
              <a:t>Q&amp;A</a:t>
            </a:r>
          </a:p>
        </p:txBody>
      </p:sp>
    </p:spTree>
    <p:extLst>
      <p:ext uri="{BB962C8B-B14F-4D97-AF65-F5344CB8AC3E}">
        <p14:creationId xmlns:p14="http://schemas.microsoft.com/office/powerpoint/2010/main" val="778238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Today's Agenda</a:t>
            </a:r>
          </a:p>
        </p:txBody>
      </p:sp>
      <p:sp>
        <p:nvSpPr>
          <p:cNvPr id="3" name="Content Placeholder 2"/>
          <p:cNvSpPr>
            <a:spLocks noGrp="1"/>
          </p:cNvSpPr>
          <p:nvPr>
            <p:ph idx="1"/>
          </p:nvPr>
        </p:nvSpPr>
        <p:spPr/>
        <p:txBody>
          <a:bodyPr>
            <a:normAutofit/>
          </a:bodyPr>
          <a:lstStyle/>
          <a:p>
            <a:r>
              <a:rPr lang="en-US" sz="2800" dirty="0"/>
              <a:t>Where to find your contract</a:t>
            </a:r>
          </a:p>
          <a:p>
            <a:endParaRPr lang="en-US" sz="2800" dirty="0"/>
          </a:p>
          <a:p>
            <a:r>
              <a:rPr lang="en-US" sz="2800" dirty="0"/>
              <a:t>How to request an amendment</a:t>
            </a:r>
          </a:p>
          <a:p>
            <a:endParaRPr lang="en-US" sz="2800" dirty="0"/>
          </a:p>
          <a:p>
            <a:r>
              <a:rPr lang="en-US" sz="2800" dirty="0"/>
              <a:t>Signature and Conga Sign</a:t>
            </a:r>
          </a:p>
          <a:p>
            <a:endParaRPr sz="2800" dirty="0"/>
          </a:p>
          <a:p>
            <a:r>
              <a:rPr sz="2800" dirty="0"/>
              <a:t>Q&amp;A Session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D3D28-9D12-1381-B31D-65EB5162FCE9}"/>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7B1CEEE-C3C9-311D-9096-99742658ECB4}"/>
              </a:ext>
            </a:extLst>
          </p:cNvPr>
          <p:cNvSpPr>
            <a:spLocks noGrp="1"/>
          </p:cNvSpPr>
          <p:nvPr>
            <p:ph type="ctrTitle"/>
          </p:nvPr>
        </p:nvSpPr>
        <p:spPr/>
        <p:txBody>
          <a:bodyPr/>
          <a:lstStyle/>
          <a:p>
            <a:r>
              <a:rPr lang="en-US" dirty="0"/>
              <a:t>Accessing Contracts</a:t>
            </a:r>
          </a:p>
        </p:txBody>
      </p:sp>
    </p:spTree>
    <p:extLst>
      <p:ext uri="{BB962C8B-B14F-4D97-AF65-F5344CB8AC3E}">
        <p14:creationId xmlns:p14="http://schemas.microsoft.com/office/powerpoint/2010/main" val="921651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Finding Your Executed Contract</a:t>
            </a:r>
          </a:p>
        </p:txBody>
      </p:sp>
      <p:sp>
        <p:nvSpPr>
          <p:cNvPr id="3" name="Content Placeholder 2"/>
          <p:cNvSpPr>
            <a:spLocks noGrp="1"/>
          </p:cNvSpPr>
          <p:nvPr>
            <p:ph idx="1"/>
          </p:nvPr>
        </p:nvSpPr>
        <p:spPr>
          <a:xfrm>
            <a:off x="152400" y="1143000"/>
            <a:ext cx="3429000" cy="2971800"/>
          </a:xfrm>
        </p:spPr>
        <p:txBody>
          <a:bodyPr>
            <a:normAutofit/>
          </a:bodyPr>
          <a:lstStyle/>
          <a:p>
            <a:r>
              <a:rPr dirty="0"/>
              <a:t>Portal Home</a:t>
            </a:r>
            <a:r>
              <a:rPr lang="en-US" dirty="0"/>
              <a:t> Page</a:t>
            </a:r>
          </a:p>
          <a:p>
            <a:pPr lvl="1"/>
            <a:r>
              <a:rPr dirty="0"/>
              <a:t> Contracts Tab </a:t>
            </a:r>
            <a:endParaRPr lang="en-US" dirty="0"/>
          </a:p>
          <a:p>
            <a:pPr lvl="1"/>
            <a:r>
              <a:rPr dirty="0"/>
              <a:t> Click on Contract ID </a:t>
            </a:r>
            <a:endParaRPr lang="en-US" dirty="0"/>
          </a:p>
        </p:txBody>
      </p:sp>
      <p:pic>
        <p:nvPicPr>
          <p:cNvPr id="5" name="Picture 4">
            <a:extLst>
              <a:ext uri="{FF2B5EF4-FFF2-40B4-BE49-F238E27FC236}">
                <a16:creationId xmlns:a16="http://schemas.microsoft.com/office/drawing/2014/main" id="{D8C1B7E2-0121-BBDD-F442-B1C238B1C05F}"/>
              </a:ext>
            </a:extLst>
          </p:cNvPr>
          <p:cNvPicPr>
            <a:picLocks noChangeAspect="1"/>
          </p:cNvPicPr>
          <p:nvPr/>
        </p:nvPicPr>
        <p:blipFill>
          <a:blip r:embed="rId2"/>
          <a:stretch>
            <a:fillRect/>
          </a:stretch>
        </p:blipFill>
        <p:spPr>
          <a:xfrm>
            <a:off x="4038600" y="1116690"/>
            <a:ext cx="4724400" cy="2312310"/>
          </a:xfrm>
          <a:prstGeom prst="rect">
            <a:avLst/>
          </a:prstGeom>
          <a:ln>
            <a:solidFill>
              <a:srgbClr val="FF0000"/>
            </a:solidFill>
          </a:ln>
        </p:spPr>
      </p:pic>
      <p:pic>
        <p:nvPicPr>
          <p:cNvPr id="4" name="Picture 3">
            <a:extLst>
              <a:ext uri="{FF2B5EF4-FFF2-40B4-BE49-F238E27FC236}">
                <a16:creationId xmlns:a16="http://schemas.microsoft.com/office/drawing/2014/main" id="{0BB004CB-9AD6-ACF7-36B4-B4AB403317D8}"/>
              </a:ext>
            </a:extLst>
          </p:cNvPr>
          <p:cNvPicPr>
            <a:picLocks noChangeAspect="1"/>
          </p:cNvPicPr>
          <p:nvPr/>
        </p:nvPicPr>
        <p:blipFill>
          <a:blip r:embed="rId3"/>
          <a:stretch>
            <a:fillRect/>
          </a:stretch>
        </p:blipFill>
        <p:spPr>
          <a:xfrm>
            <a:off x="358609" y="4261317"/>
            <a:ext cx="8524334" cy="1637357"/>
          </a:xfrm>
          <a:prstGeom prst="rect">
            <a:avLst/>
          </a:prstGeom>
          <a:ln>
            <a:solidFill>
              <a:srgbClr val="FF0000"/>
            </a:solidFill>
          </a:ln>
        </p:spPr>
      </p:pic>
      <p:sp>
        <p:nvSpPr>
          <p:cNvPr id="7" name="Oval 6">
            <a:extLst>
              <a:ext uri="{FF2B5EF4-FFF2-40B4-BE49-F238E27FC236}">
                <a16:creationId xmlns:a16="http://schemas.microsoft.com/office/drawing/2014/main" id="{701AC02F-FA9F-EEDC-6E1D-4991935DBC9B}"/>
              </a:ext>
            </a:extLst>
          </p:cNvPr>
          <p:cNvSpPr/>
          <p:nvPr/>
        </p:nvSpPr>
        <p:spPr>
          <a:xfrm>
            <a:off x="4876800" y="4261317"/>
            <a:ext cx="914400" cy="685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10F045AC-DC34-E0FA-84B3-0B819D75C8F1}"/>
              </a:ext>
            </a:extLst>
          </p:cNvPr>
          <p:cNvCxnSpPr/>
          <p:nvPr/>
        </p:nvCxnSpPr>
        <p:spPr>
          <a:xfrm flipH="1">
            <a:off x="1371600" y="4604217"/>
            <a:ext cx="3505200" cy="80598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1000"/>
                                        <p:tgtEl>
                                          <p:spTgt spid="4"/>
                                        </p:tgtEl>
                                      </p:cBhvr>
                                    </p:animEffect>
                                    <p:anim calcmode="lin" valueType="num">
                                      <p:cBhvr>
                                        <p:cTn id="25" dur="1000" fill="hold"/>
                                        <p:tgtEl>
                                          <p:spTgt spid="4"/>
                                        </p:tgtEl>
                                        <p:attrNameLst>
                                          <p:attrName>ppt_x</p:attrName>
                                        </p:attrNameLst>
                                      </p:cBhvr>
                                      <p:tavLst>
                                        <p:tav tm="0">
                                          <p:val>
                                            <p:strVal val="#ppt_x"/>
                                          </p:val>
                                        </p:tav>
                                        <p:tav tm="100000">
                                          <p:val>
                                            <p:strVal val="#ppt_x"/>
                                          </p:val>
                                        </p:tav>
                                      </p:tavLst>
                                    </p:anim>
                                    <p:anim calcmode="lin" valueType="num">
                                      <p:cBhvr>
                                        <p:cTn id="2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FE4B5-C92F-AD9B-AB6D-CC857EC9D3B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6B7CCDF-3D1D-8DD7-CC8C-B6B8E0F97CDD}"/>
              </a:ext>
            </a:extLst>
          </p:cNvPr>
          <p:cNvSpPr>
            <a:spLocks noGrp="1"/>
          </p:cNvSpPr>
          <p:nvPr>
            <p:ph type="ctrTitle"/>
          </p:nvPr>
        </p:nvSpPr>
        <p:spPr/>
        <p:txBody>
          <a:bodyPr/>
          <a:lstStyle/>
          <a:p>
            <a:r>
              <a:rPr lang="en-US" dirty="0"/>
              <a:t>Requesting an Amendment</a:t>
            </a:r>
          </a:p>
        </p:txBody>
      </p:sp>
    </p:spTree>
    <p:extLst>
      <p:ext uri="{BB962C8B-B14F-4D97-AF65-F5344CB8AC3E}">
        <p14:creationId xmlns:p14="http://schemas.microsoft.com/office/powerpoint/2010/main" val="4055148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AFFC8-5A5B-1D53-39AC-28A26285AE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020EBE-BA22-975A-45B8-A341ADCF50E3}"/>
              </a:ext>
            </a:extLst>
          </p:cNvPr>
          <p:cNvSpPr>
            <a:spLocks noGrp="1"/>
          </p:cNvSpPr>
          <p:nvPr>
            <p:ph type="title"/>
          </p:nvPr>
        </p:nvSpPr>
        <p:spPr/>
        <p:txBody>
          <a:bodyPr/>
          <a:lstStyle/>
          <a:p>
            <a:r>
              <a:rPr lang="en-US" dirty="0"/>
              <a:t>Requesting an Amendment</a:t>
            </a:r>
            <a:endParaRPr dirty="0"/>
          </a:p>
        </p:txBody>
      </p:sp>
      <p:sp>
        <p:nvSpPr>
          <p:cNvPr id="3" name="Content Placeholder 2">
            <a:extLst>
              <a:ext uri="{FF2B5EF4-FFF2-40B4-BE49-F238E27FC236}">
                <a16:creationId xmlns:a16="http://schemas.microsoft.com/office/drawing/2014/main" id="{DD994FE1-60AF-F8F6-AB6C-E085447339DB}"/>
              </a:ext>
            </a:extLst>
          </p:cNvPr>
          <p:cNvSpPr>
            <a:spLocks noGrp="1"/>
          </p:cNvSpPr>
          <p:nvPr>
            <p:ph idx="1"/>
          </p:nvPr>
        </p:nvSpPr>
        <p:spPr>
          <a:xfrm>
            <a:off x="152400" y="1143000"/>
            <a:ext cx="8077200" cy="2971800"/>
          </a:xfrm>
        </p:spPr>
        <p:txBody>
          <a:bodyPr>
            <a:normAutofit fontScale="92500" lnSpcReduction="10000"/>
          </a:bodyPr>
          <a:lstStyle/>
          <a:p>
            <a:r>
              <a:rPr lang="en-US" dirty="0"/>
              <a:t>If a user does not have designated access to the Contract as a Project Participant, you can not see it to make any Amendment requests.</a:t>
            </a:r>
          </a:p>
          <a:p>
            <a:pPr lvl="1"/>
            <a:r>
              <a:rPr lang="en-US" dirty="0"/>
              <a:t>Project participant designation is managed by OCJP staff. Please reach out to your Program Manager or submit a TA request.</a:t>
            </a:r>
          </a:p>
          <a:p>
            <a:r>
              <a:rPr lang="en-US" dirty="0"/>
              <a:t>Press the “Request an Amendment” button in the upper right corner</a:t>
            </a:r>
          </a:p>
          <a:p>
            <a:pPr lvl="1"/>
            <a:r>
              <a:rPr lang="en-US" dirty="0"/>
              <a:t>Pressing the amendment button does not guarantee an amendment will be granted OCJP. </a:t>
            </a:r>
            <a:endParaRPr dirty="0"/>
          </a:p>
        </p:txBody>
      </p:sp>
      <p:pic>
        <p:nvPicPr>
          <p:cNvPr id="7" name="Picture 6">
            <a:extLst>
              <a:ext uri="{FF2B5EF4-FFF2-40B4-BE49-F238E27FC236}">
                <a16:creationId xmlns:a16="http://schemas.microsoft.com/office/drawing/2014/main" id="{4DD3D193-0237-17FE-2761-0B87849478D0}"/>
              </a:ext>
            </a:extLst>
          </p:cNvPr>
          <p:cNvPicPr>
            <a:picLocks noChangeAspect="1"/>
          </p:cNvPicPr>
          <p:nvPr/>
        </p:nvPicPr>
        <p:blipFill>
          <a:blip r:embed="rId2"/>
          <a:stretch>
            <a:fillRect/>
          </a:stretch>
        </p:blipFill>
        <p:spPr>
          <a:xfrm>
            <a:off x="533400" y="4254497"/>
            <a:ext cx="7696200" cy="1707901"/>
          </a:xfrm>
          <a:prstGeom prst="rect">
            <a:avLst/>
          </a:prstGeom>
          <a:ln>
            <a:solidFill>
              <a:srgbClr val="FF0000"/>
            </a:solidFill>
          </a:ln>
        </p:spPr>
      </p:pic>
      <p:cxnSp>
        <p:nvCxnSpPr>
          <p:cNvPr id="9" name="Straight Arrow Connector 8">
            <a:extLst>
              <a:ext uri="{FF2B5EF4-FFF2-40B4-BE49-F238E27FC236}">
                <a16:creationId xmlns:a16="http://schemas.microsoft.com/office/drawing/2014/main" id="{62164ECA-381C-EB36-66FC-9E2972472601}"/>
              </a:ext>
            </a:extLst>
          </p:cNvPr>
          <p:cNvCxnSpPr>
            <a:cxnSpLocks/>
          </p:cNvCxnSpPr>
          <p:nvPr/>
        </p:nvCxnSpPr>
        <p:spPr>
          <a:xfrm flipV="1">
            <a:off x="5562600" y="4572000"/>
            <a:ext cx="1524000" cy="6858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1868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1000"/>
                                        <p:tgtEl>
                                          <p:spTgt spid="9"/>
                                        </p:tgtEl>
                                      </p:cBhvr>
                                    </p:animEffect>
                                    <p:anim calcmode="lin" valueType="num">
                                      <p:cBhvr>
                                        <p:cTn id="41" dur="1000" fill="hold"/>
                                        <p:tgtEl>
                                          <p:spTgt spid="9"/>
                                        </p:tgtEl>
                                        <p:attrNameLst>
                                          <p:attrName>ppt_x</p:attrName>
                                        </p:attrNameLst>
                                      </p:cBhvr>
                                      <p:tavLst>
                                        <p:tav tm="0">
                                          <p:val>
                                            <p:strVal val="#ppt_x"/>
                                          </p:val>
                                        </p:tav>
                                        <p:tav tm="100000">
                                          <p:val>
                                            <p:strVal val="#ppt_x"/>
                                          </p:val>
                                        </p:tav>
                                      </p:tavLst>
                                    </p:anim>
                                    <p:anim calcmode="lin" valueType="num">
                                      <p:cBhvr>
                                        <p:cTn id="4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A9B5C-9FF8-20FA-B1FB-3BE3B98370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DBD0A1-6D87-38CB-9369-A135BC68FAAF}"/>
              </a:ext>
            </a:extLst>
          </p:cNvPr>
          <p:cNvSpPr>
            <a:spLocks noGrp="1"/>
          </p:cNvSpPr>
          <p:nvPr>
            <p:ph type="title"/>
          </p:nvPr>
        </p:nvSpPr>
        <p:spPr/>
        <p:txBody>
          <a:bodyPr/>
          <a:lstStyle/>
          <a:p>
            <a:r>
              <a:rPr lang="en-US" dirty="0"/>
              <a:t>Requesting an Amendment</a:t>
            </a:r>
            <a:endParaRPr dirty="0"/>
          </a:p>
        </p:txBody>
      </p:sp>
      <p:sp>
        <p:nvSpPr>
          <p:cNvPr id="3" name="Content Placeholder 2">
            <a:extLst>
              <a:ext uri="{FF2B5EF4-FFF2-40B4-BE49-F238E27FC236}">
                <a16:creationId xmlns:a16="http://schemas.microsoft.com/office/drawing/2014/main" id="{FE91156B-9AB2-4198-EA92-0D7CF06F6E58}"/>
              </a:ext>
            </a:extLst>
          </p:cNvPr>
          <p:cNvSpPr>
            <a:spLocks noGrp="1"/>
          </p:cNvSpPr>
          <p:nvPr>
            <p:ph idx="1"/>
          </p:nvPr>
        </p:nvSpPr>
        <p:spPr>
          <a:xfrm>
            <a:off x="64598" y="1003303"/>
            <a:ext cx="8546002" cy="2971800"/>
          </a:xfrm>
        </p:spPr>
        <p:txBody>
          <a:bodyPr>
            <a:normAutofit/>
          </a:bodyPr>
          <a:lstStyle/>
          <a:p>
            <a:r>
              <a:rPr lang="en-US" sz="2000" dirty="0"/>
              <a:t>Amendments should be RARE</a:t>
            </a:r>
          </a:p>
          <a:p>
            <a:pPr lvl="1"/>
            <a:r>
              <a:rPr lang="en-US" sz="1800" dirty="0"/>
              <a:t>OCJP may decline an amendment request</a:t>
            </a:r>
          </a:p>
          <a:p>
            <a:pPr lvl="1"/>
            <a:r>
              <a:rPr lang="en-US" sz="1800" dirty="0"/>
              <a:t>Must be allocable, allowable, reasonable to the project</a:t>
            </a:r>
          </a:p>
          <a:p>
            <a:pPr lvl="1"/>
            <a:r>
              <a:rPr lang="en-US" sz="1800" dirty="0"/>
              <a:t>Not appropriate simply to spend down the grant</a:t>
            </a:r>
          </a:p>
          <a:p>
            <a:r>
              <a:rPr lang="en-US" sz="2000" dirty="0"/>
              <a:t>Amendment requests should clearly describe the specific changes being proposed and the reason they are needed. This description field serves as the initial step in creating an amendment—similar to the information you would include when first emailing your Program Manager with a change request.</a:t>
            </a:r>
          </a:p>
        </p:txBody>
      </p:sp>
      <p:pic>
        <p:nvPicPr>
          <p:cNvPr id="11" name="Picture 10">
            <a:extLst>
              <a:ext uri="{FF2B5EF4-FFF2-40B4-BE49-F238E27FC236}">
                <a16:creationId xmlns:a16="http://schemas.microsoft.com/office/drawing/2014/main" id="{AEBDB01A-C2B4-9C3F-7BB8-268992D25DD8}"/>
              </a:ext>
            </a:extLst>
          </p:cNvPr>
          <p:cNvPicPr>
            <a:picLocks noChangeAspect="1"/>
          </p:cNvPicPr>
          <p:nvPr/>
        </p:nvPicPr>
        <p:blipFill>
          <a:blip r:embed="rId2"/>
          <a:stretch>
            <a:fillRect/>
          </a:stretch>
        </p:blipFill>
        <p:spPr>
          <a:xfrm>
            <a:off x="1676400" y="3983597"/>
            <a:ext cx="5175799" cy="2696600"/>
          </a:xfrm>
          <a:prstGeom prst="rect">
            <a:avLst/>
          </a:prstGeom>
          <a:ln>
            <a:solidFill>
              <a:srgbClr val="FF0000"/>
            </a:solidFill>
          </a:ln>
        </p:spPr>
      </p:pic>
    </p:spTree>
    <p:extLst>
      <p:ext uri="{BB962C8B-B14F-4D97-AF65-F5344CB8AC3E}">
        <p14:creationId xmlns:p14="http://schemas.microsoft.com/office/powerpoint/2010/main" val="4116277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B565C-055A-35F2-8A8E-A3F6E10CD8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5D6076-64E5-B341-E9FB-4790D39DEAC0}"/>
              </a:ext>
            </a:extLst>
          </p:cNvPr>
          <p:cNvSpPr>
            <a:spLocks noGrp="1"/>
          </p:cNvSpPr>
          <p:nvPr>
            <p:ph type="title"/>
          </p:nvPr>
        </p:nvSpPr>
        <p:spPr/>
        <p:txBody>
          <a:bodyPr/>
          <a:lstStyle/>
          <a:p>
            <a:r>
              <a:rPr lang="en-US" dirty="0"/>
              <a:t>Requesting an Amendment</a:t>
            </a:r>
            <a:endParaRPr dirty="0"/>
          </a:p>
        </p:txBody>
      </p:sp>
      <p:sp>
        <p:nvSpPr>
          <p:cNvPr id="3" name="Content Placeholder 2">
            <a:extLst>
              <a:ext uri="{FF2B5EF4-FFF2-40B4-BE49-F238E27FC236}">
                <a16:creationId xmlns:a16="http://schemas.microsoft.com/office/drawing/2014/main" id="{96A882E8-A7ED-4DC1-1FEC-196695A6E9DB}"/>
              </a:ext>
            </a:extLst>
          </p:cNvPr>
          <p:cNvSpPr>
            <a:spLocks noGrp="1"/>
          </p:cNvSpPr>
          <p:nvPr>
            <p:ph idx="1"/>
          </p:nvPr>
        </p:nvSpPr>
        <p:spPr>
          <a:xfrm>
            <a:off x="152400" y="1143000"/>
            <a:ext cx="8546002" cy="2971800"/>
          </a:xfrm>
        </p:spPr>
        <p:txBody>
          <a:bodyPr>
            <a:normAutofit/>
          </a:bodyPr>
          <a:lstStyle/>
          <a:p>
            <a:r>
              <a:rPr lang="en-US" sz="2000" dirty="0"/>
              <a:t>Types of Amendments:</a:t>
            </a:r>
          </a:p>
        </p:txBody>
      </p:sp>
      <p:pic>
        <p:nvPicPr>
          <p:cNvPr id="5" name="Picture 4">
            <a:extLst>
              <a:ext uri="{FF2B5EF4-FFF2-40B4-BE49-F238E27FC236}">
                <a16:creationId xmlns:a16="http://schemas.microsoft.com/office/drawing/2014/main" id="{444E59D2-900E-1CE7-8EF9-96524A57C53C}"/>
              </a:ext>
            </a:extLst>
          </p:cNvPr>
          <p:cNvPicPr>
            <a:picLocks noChangeAspect="1"/>
          </p:cNvPicPr>
          <p:nvPr/>
        </p:nvPicPr>
        <p:blipFill>
          <a:blip r:embed="rId2"/>
          <a:stretch>
            <a:fillRect/>
          </a:stretch>
        </p:blipFill>
        <p:spPr>
          <a:xfrm>
            <a:off x="1295400" y="1936576"/>
            <a:ext cx="5730737" cy="4077053"/>
          </a:xfrm>
          <a:prstGeom prst="rect">
            <a:avLst/>
          </a:prstGeom>
          <a:ln>
            <a:solidFill>
              <a:srgbClr val="FF0000"/>
            </a:solidFill>
          </a:ln>
        </p:spPr>
      </p:pic>
    </p:spTree>
    <p:extLst>
      <p:ext uri="{BB962C8B-B14F-4D97-AF65-F5344CB8AC3E}">
        <p14:creationId xmlns:p14="http://schemas.microsoft.com/office/powerpoint/2010/main" val="1727245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E6392-D909-B498-249D-4A26BDEDB8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FEC95E-945C-4C08-2C5E-18CD6FFB0F41}"/>
              </a:ext>
            </a:extLst>
          </p:cNvPr>
          <p:cNvSpPr>
            <a:spLocks noGrp="1"/>
          </p:cNvSpPr>
          <p:nvPr>
            <p:ph type="title"/>
          </p:nvPr>
        </p:nvSpPr>
        <p:spPr/>
        <p:txBody>
          <a:bodyPr/>
          <a:lstStyle/>
          <a:p>
            <a:r>
              <a:rPr lang="en-US" dirty="0"/>
              <a:t>Requesting an Amendment</a:t>
            </a:r>
            <a:endParaRPr dirty="0"/>
          </a:p>
        </p:txBody>
      </p:sp>
      <p:pic>
        <p:nvPicPr>
          <p:cNvPr id="6" name="Content Placeholder 5">
            <a:extLst>
              <a:ext uri="{FF2B5EF4-FFF2-40B4-BE49-F238E27FC236}">
                <a16:creationId xmlns:a16="http://schemas.microsoft.com/office/drawing/2014/main" id="{19F5DF3F-C617-875C-09BB-CBD213D6D407}"/>
              </a:ext>
            </a:extLst>
          </p:cNvPr>
          <p:cNvPicPr>
            <a:picLocks noGrp="1" noChangeAspect="1"/>
          </p:cNvPicPr>
          <p:nvPr>
            <p:ph idx="1"/>
          </p:nvPr>
        </p:nvPicPr>
        <p:blipFill>
          <a:blip r:embed="rId2"/>
          <a:stretch>
            <a:fillRect/>
          </a:stretch>
        </p:blipFill>
        <p:spPr>
          <a:xfrm>
            <a:off x="299242" y="2575832"/>
            <a:ext cx="8545513" cy="1608566"/>
          </a:xfrm>
          <a:prstGeom prst="rect">
            <a:avLst/>
          </a:prstGeom>
          <a:ln>
            <a:solidFill>
              <a:srgbClr val="FF0000"/>
            </a:solidFill>
          </a:ln>
        </p:spPr>
      </p:pic>
      <p:sp>
        <p:nvSpPr>
          <p:cNvPr id="8" name="Content Placeholder 2">
            <a:extLst>
              <a:ext uri="{FF2B5EF4-FFF2-40B4-BE49-F238E27FC236}">
                <a16:creationId xmlns:a16="http://schemas.microsoft.com/office/drawing/2014/main" id="{04DD219B-3469-60D6-9381-32EEEB326524}"/>
              </a:ext>
            </a:extLst>
          </p:cNvPr>
          <p:cNvSpPr txBox="1">
            <a:spLocks/>
          </p:cNvSpPr>
          <p:nvPr/>
        </p:nvSpPr>
        <p:spPr>
          <a:xfrm>
            <a:off x="152399" y="1270000"/>
            <a:ext cx="8839200" cy="5562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bg2"/>
              </a:buClr>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chemeClr val="bg2"/>
              </a:buClr>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chemeClr val="bg2"/>
              </a:buClr>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chemeClr val="bg2"/>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chemeClr val="bg2"/>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Start of Amendment Record can be found under Contract Related Items</a:t>
            </a:r>
          </a:p>
          <a:p>
            <a:r>
              <a:rPr lang="en-US" dirty="0"/>
              <a:t>Status of amendment is listed on the record</a:t>
            </a:r>
          </a:p>
        </p:txBody>
      </p:sp>
      <p:sp>
        <p:nvSpPr>
          <p:cNvPr id="9" name="Oval 8">
            <a:extLst>
              <a:ext uri="{FF2B5EF4-FFF2-40B4-BE49-F238E27FC236}">
                <a16:creationId xmlns:a16="http://schemas.microsoft.com/office/drawing/2014/main" id="{7B2EE5FC-9ACC-D303-24CA-B5059AC1B953}"/>
              </a:ext>
            </a:extLst>
          </p:cNvPr>
          <p:cNvSpPr/>
          <p:nvPr/>
        </p:nvSpPr>
        <p:spPr>
          <a:xfrm>
            <a:off x="1066800" y="3771902"/>
            <a:ext cx="1524000" cy="3937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15A6980-6017-55B2-691C-656E083FAC14}"/>
              </a:ext>
            </a:extLst>
          </p:cNvPr>
          <p:cNvPicPr>
            <a:picLocks noChangeAspect="1"/>
          </p:cNvPicPr>
          <p:nvPr/>
        </p:nvPicPr>
        <p:blipFill>
          <a:blip r:embed="rId3"/>
          <a:stretch>
            <a:fillRect/>
          </a:stretch>
        </p:blipFill>
        <p:spPr>
          <a:xfrm>
            <a:off x="299241" y="4538980"/>
            <a:ext cx="8545514" cy="1484794"/>
          </a:xfrm>
          <a:prstGeom prst="rect">
            <a:avLst/>
          </a:prstGeom>
          <a:ln>
            <a:solidFill>
              <a:srgbClr val="FF0000"/>
            </a:solidFill>
          </a:ln>
        </p:spPr>
      </p:pic>
      <p:sp>
        <p:nvSpPr>
          <p:cNvPr id="12" name="Oval 11">
            <a:extLst>
              <a:ext uri="{FF2B5EF4-FFF2-40B4-BE49-F238E27FC236}">
                <a16:creationId xmlns:a16="http://schemas.microsoft.com/office/drawing/2014/main" id="{79C01777-1432-55E0-A10C-71A42172E9CE}"/>
              </a:ext>
            </a:extLst>
          </p:cNvPr>
          <p:cNvSpPr/>
          <p:nvPr/>
        </p:nvSpPr>
        <p:spPr>
          <a:xfrm>
            <a:off x="256300" y="4600329"/>
            <a:ext cx="1264921" cy="3937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D9AE9EED-B6EB-03A2-C1CD-6BC1F7B6AF71}"/>
              </a:ext>
            </a:extLst>
          </p:cNvPr>
          <p:cNvCxnSpPr>
            <a:cxnSpLocks/>
          </p:cNvCxnSpPr>
          <p:nvPr/>
        </p:nvCxnSpPr>
        <p:spPr>
          <a:xfrm>
            <a:off x="1564162" y="4891966"/>
            <a:ext cx="798038" cy="33206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6731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8">
                                            <p:txEl>
                                              <p:pRg st="1" end="1"/>
                                            </p:txEl>
                                          </p:spTgt>
                                        </p:tgtEl>
                                        <p:attrNameLst>
                                          <p:attrName>style.visibility</p:attrName>
                                        </p:attrNameLst>
                                      </p:cBhvr>
                                      <p:to>
                                        <p:strVal val="visible"/>
                                      </p:to>
                                    </p:set>
                                    <p:animEffect transition="in" filter="fade">
                                      <p:cBhvr>
                                        <p:cTn id="26" dur="1000"/>
                                        <p:tgtEl>
                                          <p:spTgt spid="8">
                                            <p:txEl>
                                              <p:pRg st="1" end="1"/>
                                            </p:txEl>
                                          </p:spTgt>
                                        </p:tgtEl>
                                      </p:cBhvr>
                                    </p:animEffect>
                                    <p:anim calcmode="lin" valueType="num">
                                      <p:cBhvr>
                                        <p:cTn id="27"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1000"/>
                                        <p:tgtEl>
                                          <p:spTgt spid="11"/>
                                        </p:tgtEl>
                                      </p:cBhvr>
                                    </p:animEffect>
                                    <p:anim calcmode="lin" valueType="num">
                                      <p:cBhvr>
                                        <p:cTn id="34" dur="1000" fill="hold"/>
                                        <p:tgtEl>
                                          <p:spTgt spid="11"/>
                                        </p:tgtEl>
                                        <p:attrNameLst>
                                          <p:attrName>ppt_x</p:attrName>
                                        </p:attrNameLst>
                                      </p:cBhvr>
                                      <p:tavLst>
                                        <p:tav tm="0">
                                          <p:val>
                                            <p:strVal val="#ppt_x"/>
                                          </p:val>
                                        </p:tav>
                                        <p:tav tm="100000">
                                          <p:val>
                                            <p:strVal val="#ppt_x"/>
                                          </p:val>
                                        </p:tav>
                                      </p:tavLst>
                                    </p:anim>
                                    <p:anim calcmode="lin" valueType="num">
                                      <p:cBhvr>
                                        <p:cTn id="35" dur="1000" fill="hold"/>
                                        <p:tgtEl>
                                          <p:spTgt spid="11"/>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1000"/>
                                        <p:tgtEl>
                                          <p:spTgt spid="13"/>
                                        </p:tgtEl>
                                      </p:cBhvr>
                                    </p:animEffect>
                                    <p:anim calcmode="lin" valueType="num">
                                      <p:cBhvr>
                                        <p:cTn id="39" dur="1000" fill="hold"/>
                                        <p:tgtEl>
                                          <p:spTgt spid="13"/>
                                        </p:tgtEl>
                                        <p:attrNameLst>
                                          <p:attrName>ppt_x</p:attrName>
                                        </p:attrNameLst>
                                      </p:cBhvr>
                                      <p:tavLst>
                                        <p:tav tm="0">
                                          <p:val>
                                            <p:strVal val="#ppt_x"/>
                                          </p:val>
                                        </p:tav>
                                        <p:tav tm="100000">
                                          <p:val>
                                            <p:strVal val="#ppt_x"/>
                                          </p:val>
                                        </p:tav>
                                      </p:tavLst>
                                    </p:anim>
                                    <p:anim calcmode="lin" valueType="num">
                                      <p:cBhvr>
                                        <p:cTn id="40" dur="1000" fill="hold"/>
                                        <p:tgtEl>
                                          <p:spTgt spid="13"/>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1000"/>
                                        <p:tgtEl>
                                          <p:spTgt spid="12"/>
                                        </p:tgtEl>
                                      </p:cBhvr>
                                    </p:animEffect>
                                    <p:anim calcmode="lin" valueType="num">
                                      <p:cBhvr>
                                        <p:cTn id="44" dur="1000" fill="hold"/>
                                        <p:tgtEl>
                                          <p:spTgt spid="12"/>
                                        </p:tgtEl>
                                        <p:attrNameLst>
                                          <p:attrName>ppt_x</p:attrName>
                                        </p:attrNameLst>
                                      </p:cBhvr>
                                      <p:tavLst>
                                        <p:tav tm="0">
                                          <p:val>
                                            <p:strVal val="#ppt_x"/>
                                          </p:val>
                                        </p:tav>
                                        <p:tav tm="100000">
                                          <p:val>
                                            <p:strVal val="#ppt_x"/>
                                          </p:val>
                                        </p:tav>
                                      </p:tavLst>
                                    </p:anim>
                                    <p:anim calcmode="lin" valueType="num">
                                      <p:cBhvr>
                                        <p:cTn id="4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E0EBD33C51CC343B8610357F641A3A3" ma:contentTypeVersion="17" ma:contentTypeDescription="Create a new document." ma:contentTypeScope="" ma:versionID="8f56cf5e5937ee417bb689940aa0b351">
  <xsd:schema xmlns:xsd="http://www.w3.org/2001/XMLSchema" xmlns:xs="http://www.w3.org/2001/XMLSchema" xmlns:p="http://schemas.microsoft.com/office/2006/metadata/properties" xmlns:ns2="5f860857-94fe-43ab-97a2-ef6e33ea38ad" xmlns:ns3="c1737727-b2fe-4835-847e-8742dd9a769e" targetNamespace="http://schemas.microsoft.com/office/2006/metadata/properties" ma:root="true" ma:fieldsID="c4b196255104b4916963f00d0abb5573" ns2:_="" ns3:_="">
    <xsd:import namespace="5f860857-94fe-43ab-97a2-ef6e33ea38ad"/>
    <xsd:import namespace="c1737727-b2fe-4835-847e-8742dd9a769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860857-94fe-43ab-97a2-ef6e33ea38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0ec6819c-d561-498f-ad6b-029f1b52be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1737727-b2fe-4835-847e-8742dd9a769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2b3df0ac-2eb8-444a-907d-258d7277e078}" ma:internalName="TaxCatchAll" ma:showField="CatchAllData" ma:web="c1737727-b2fe-4835-847e-8742dd9a76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1737727-b2fe-4835-847e-8742dd9a769e" xsi:nil="true"/>
    <lcf76f155ced4ddcb4097134ff3c332f xmlns="5f860857-94fe-43ab-97a2-ef6e33ea38a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DFBC46C-C0D0-4675-9D9B-42BA4EB73E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860857-94fe-43ab-97a2-ef6e33ea38ad"/>
    <ds:schemaRef ds:uri="c1737727-b2fe-4835-847e-8742dd9a76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403ED3-326B-4385-8633-E16D3A636E69}">
  <ds:schemaRefs>
    <ds:schemaRef ds:uri="http://schemas.microsoft.com/sharepoint/v3/contenttype/forms"/>
  </ds:schemaRefs>
</ds:datastoreItem>
</file>

<file path=customXml/itemProps3.xml><?xml version="1.0" encoding="utf-8"?>
<ds:datastoreItem xmlns:ds="http://schemas.openxmlformats.org/officeDocument/2006/customXml" ds:itemID="{EF03907E-5407-4BA4-AC60-1BDAE32DDE78}">
  <ds:schemaRefs>
    <ds:schemaRef ds:uri="http://purl.org/dc/terms/"/>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c1737727-b2fe-4835-847e-8742dd9a769e"/>
    <ds:schemaRef ds:uri="5f860857-94fe-43ab-97a2-ef6e33ea38a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3063</TotalTime>
  <Words>379</Words>
  <Application>Microsoft Office PowerPoint</Application>
  <PresentationFormat>On-screen Show (4:3)</PresentationFormat>
  <Paragraphs>52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Open Sans</vt:lpstr>
      <vt:lpstr>PermianSlabSerifTypeface</vt:lpstr>
      <vt:lpstr>Wingdings</vt:lpstr>
      <vt:lpstr>PowerPoint B</vt:lpstr>
      <vt:lpstr>Office of Criminal Justice Programs</vt:lpstr>
      <vt:lpstr>Today's Agenda</vt:lpstr>
      <vt:lpstr>Accessing Contracts</vt:lpstr>
      <vt:lpstr>Finding Your Executed Contract</vt:lpstr>
      <vt:lpstr>Requesting an Amendment</vt:lpstr>
      <vt:lpstr>Requesting an Amendment</vt:lpstr>
      <vt:lpstr>Requesting an Amendment</vt:lpstr>
      <vt:lpstr>Requesting an Amendment</vt:lpstr>
      <vt:lpstr>Requesting an Amendment</vt:lpstr>
      <vt:lpstr>Requesting an Amendment</vt:lpstr>
      <vt:lpstr>Requesting an Amendment</vt:lpstr>
      <vt:lpstr>Requesting an Amendment</vt:lpstr>
      <vt:lpstr>Requesting an Amendment</vt:lpstr>
      <vt:lpstr>Signatures &amp; Conga Sign</vt:lpstr>
      <vt:lpstr>Conga Sign Workflow</vt:lpstr>
      <vt:lpstr>Q&amp;A</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Ronald G. Williams</cp:lastModifiedBy>
  <cp:revision>22</cp:revision>
  <dcterms:created xsi:type="dcterms:W3CDTF">2015-04-23T14:24:52Z</dcterms:created>
  <dcterms:modified xsi:type="dcterms:W3CDTF">2025-12-03T18:40:29Z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0x0101008E0EBD33C51CC343B8610357F641A3A3</vt:lpwstr>
  </property>
  <property fmtid="{D5CDD505-2E9C-101B-9397-08002B2CF9AE}" pid="3" name="MediaServiceImageTags">
    <vt:lpwstr/>
  </property>
</Properties>
</file>