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9" r:id="rId8"/>
    <p:sldId id="265" r:id="rId9"/>
    <p:sldId id="267" r:id="rId10"/>
    <p:sldId id="270" r:id="rId11"/>
    <p:sldId id="271" r:id="rId12"/>
    <p:sldId id="27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371DD-1D8C-FA07-2AE2-89748EC11C6C}" v="8" dt="2025-10-29T17:59:59.530"/>
    <p1510:client id="{9591DCC9-C3EF-907E-D743-2BA839BAE6C8}" v="33" dt="2025-10-29T17:49:00.986"/>
    <p1510:client id="{B1E64C54-72A8-20A2-9767-1666FE3EE970}" v="6" dt="2025-10-28T18:55:32.873"/>
    <p1510:client id="{B3F46264-92D4-33BA-41D9-1FB0F6C11A99}" v="252" dt="2025-10-29T16:25:17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038603"/>
            <a:ext cx="86868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5461001"/>
            <a:ext cx="86868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33475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3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9" r:id="rId10"/>
    <p:sldLayoutId id="2147483674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ngrants.my.site.com/OCJPGrants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ngrants.my.site.com/OCJPGrants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Office of Criminal Justice Programs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>
                <a:latin typeface="PermianSlabSerifTypeface"/>
              </a:rPr>
              <a:t>Intro To TN 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3A7EA-48AA-1DB6-EC7A-4A3097C46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6AFFF2-3C7B-1BC3-67CB-3F79A7B264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>
                <a:latin typeface="PermianSlabSerifTypeface"/>
              </a:rPr>
            </a:br>
            <a:r>
              <a:rPr lang="en-US" dirty="0">
                <a:latin typeface="PermianSlabSerifTypeface"/>
              </a:rPr>
              <a:t>Thank you So much!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6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PermianSlabSerifTypeface"/>
              </a:rPr>
              <a:t>Intro To TN 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84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What is TN Grants?</a:t>
            </a:r>
          </a:p>
          <a:p>
            <a:r>
              <a:rPr lang="en-US" dirty="0"/>
              <a:t>Portal Registration</a:t>
            </a:r>
          </a:p>
          <a:p>
            <a:r>
              <a:rPr lang="en-US" dirty="0"/>
              <a:t>Job Aids &amp; Support</a:t>
            </a:r>
          </a:p>
          <a:p>
            <a:r>
              <a:rPr lang="en-US" dirty="0"/>
              <a:t>Technical Assistance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A live demo of the user portal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PermianSlabSerifTypeface"/>
              </a:rPr>
              <a:t>What is TN Grants?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Web-based system for managing OCJP grants</a:t>
            </a:r>
          </a:p>
          <a:p>
            <a:r>
              <a:rPr lang="en-US" dirty="0"/>
              <a:t>Manages full grant lifecycle</a:t>
            </a:r>
          </a:p>
          <a:p>
            <a:r>
              <a:rPr lang="en-US" dirty="0"/>
              <a:t>Replaces previous grant management processes</a:t>
            </a:r>
          </a:p>
          <a:p>
            <a:r>
              <a:rPr lang="en-US" dirty="0"/>
              <a:t>Access at: </a:t>
            </a:r>
            <a:r>
              <a:rPr lang="en-US" dirty="0">
                <a:hlinkClick r:id="rId2"/>
              </a:rPr>
              <a:t>https://tngrants.my.site.com/OCJPGrants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8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63A5B-49C8-5101-41BA-61E437B25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848975-86DA-9DA9-52BE-36737AF9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43A6F-5889-FB9C-67C3-BE759C639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93804"/>
            <a:ext cx="4343400" cy="4292596"/>
          </a:xfrm>
        </p:spPr>
        <p:txBody>
          <a:bodyPr/>
          <a:lstStyle/>
          <a:p>
            <a:r>
              <a:rPr lang="pl-PL" dirty="0"/>
              <a:t>Go to </a:t>
            </a:r>
            <a:r>
              <a:rPr lang="pl-PL" dirty="0">
                <a:hlinkClick r:id="rId2"/>
              </a:rPr>
              <a:t>https://tngrants.my.site.com/OCJPGrants</a:t>
            </a:r>
            <a:endParaRPr lang="en-US" dirty="0"/>
          </a:p>
          <a:p>
            <a:r>
              <a:rPr lang="en-US" dirty="0"/>
              <a:t>Click login &gt; Register</a:t>
            </a:r>
          </a:p>
          <a:p>
            <a:r>
              <a:rPr lang="en-US" dirty="0"/>
              <a:t>Be sure to use your organizational email</a:t>
            </a:r>
          </a:p>
          <a:p>
            <a:r>
              <a:rPr lang="en-US" dirty="0"/>
              <a:t>Check email for verification link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8A0665-05CB-4440-5FC6-CBFB64D84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7657" y="1003303"/>
            <a:ext cx="4067743" cy="494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57812-6809-0468-F72C-4448034D4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C8D5683-4A9D-A0A4-41D0-5E5B0538A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ermianSlabSerifTypeface"/>
              </a:rPr>
              <a:t>Registration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82AB3-3B5F-9230-D0C3-6D31C707B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13" y="1193804"/>
            <a:ext cx="4938623" cy="48721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Use your official organization email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Username (your email + .</a:t>
            </a:r>
            <a:r>
              <a:rPr lang="en-US" dirty="0" err="1">
                <a:latin typeface="Open Sans"/>
                <a:ea typeface="Open Sans"/>
                <a:cs typeface="Open Sans"/>
              </a:rPr>
              <a:t>tngrants</a:t>
            </a:r>
            <a:r>
              <a:rPr lang="en-US" dirty="0">
                <a:latin typeface="Open Sans"/>
                <a:ea typeface="Open Sans"/>
                <a:cs typeface="Open Sans"/>
              </a:rPr>
              <a:t>)</a:t>
            </a:r>
            <a:endParaRPr lang="en-US" dirty="0"/>
          </a:p>
          <a:p>
            <a:r>
              <a:rPr lang="en-US" dirty="0">
                <a:latin typeface="Open Sans"/>
                <a:ea typeface="Open Sans"/>
                <a:cs typeface="Open Sans"/>
              </a:rPr>
              <a:t>Verification link expires after 24 hours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One account per person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7CF7C0-8455-7C30-59EE-B2B19EE52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1673" y="1006774"/>
            <a:ext cx="2937295" cy="506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86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6063D-7730-786B-226C-FF19FCCAE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574AA0-A10C-23D9-8AB0-5CA83C9CE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Navigation Basics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C923A-43B1-0A53-63CC-587AEF65E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13" y="1193804"/>
            <a:ext cx="5484962" cy="49584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Dashboard: Your landing page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Solicitations: Available Grants</a:t>
            </a:r>
          </a:p>
          <a:p>
            <a:r>
              <a:rPr lang="en-US" dirty="0"/>
              <a:t>Applications: Submit and track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Contracts: View funded contracts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Get Help: TA Requests &amp; Job Aids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7714C2-E466-B4DE-EB40-EC6141479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7627" y="1017917"/>
            <a:ext cx="1858633" cy="496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3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AA1F0-9458-2C66-FE56-C1884D217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F8EB0D-E1EA-7681-7AA9-14BF6F522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Job Aids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EBFB6-A94C-2AF5-F187-E28DD4996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36" y="1193804"/>
            <a:ext cx="4047227" cy="49584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Portal Self-Registration</a:t>
            </a:r>
            <a:endParaRPr lang="en-US" dirty="0"/>
          </a:p>
          <a:p>
            <a:r>
              <a:rPr lang="en-US" dirty="0"/>
              <a:t>Submitting Applications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Application Scoring</a:t>
            </a:r>
            <a:endParaRPr lang="en-US" dirty="0"/>
          </a:p>
          <a:p>
            <a:r>
              <a:rPr lang="en-US" dirty="0">
                <a:latin typeface="Open Sans"/>
                <a:ea typeface="Open Sans"/>
                <a:cs typeface="Open Sans"/>
              </a:rPr>
              <a:t>Technical Assistance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869C32-F480-4EA3-81E5-307DAA7C9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392" y="2388439"/>
            <a:ext cx="1768954" cy="16641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7A03AF-BA46-8FF1-74BE-F8708E876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4198" y="4058640"/>
            <a:ext cx="5448660" cy="16593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80E3C9-B079-4432-07B9-6C22014160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3121" y="1004977"/>
            <a:ext cx="1913268" cy="112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37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06A89-A4B1-9B7C-F6FB-0F3D2C82A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F35B62-FBB1-697C-7B5B-BB4EEDDE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Assistance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71CFB-48D3-8BFB-0910-B9B443116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13" y="1208181"/>
            <a:ext cx="4306020" cy="4627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Submit Technical Assistance Request in portal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Include error messages</a:t>
            </a:r>
          </a:p>
          <a:p>
            <a:r>
              <a:rPr lang="en-US" dirty="0"/>
              <a:t>Response within 1-2 business days</a:t>
            </a:r>
          </a:p>
          <a:p>
            <a:r>
              <a:rPr lang="en-US" dirty="0">
                <a:latin typeface="Open Sans"/>
                <a:ea typeface="Open Sans"/>
                <a:cs typeface="Open Sans"/>
              </a:rPr>
              <a:t>This is for system-related issues only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939754-E765-C369-6B52-2BA4E8CD4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953" y="1358930"/>
            <a:ext cx="3730925" cy="415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57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737727-b2fe-4835-847e-8742dd9a769e" xsi:nil="true"/>
    <lcf76f155ced4ddcb4097134ff3c332f xmlns="5f860857-94fe-43ab-97a2-ef6e33ea38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0EBD33C51CC343B8610357F641A3A3" ma:contentTypeVersion="17" ma:contentTypeDescription="Create a new document." ma:contentTypeScope="" ma:versionID="b3744e350ccf1ace7378223da8793b39">
  <xsd:schema xmlns:xsd="http://www.w3.org/2001/XMLSchema" xmlns:xs="http://www.w3.org/2001/XMLSchema" xmlns:p="http://schemas.microsoft.com/office/2006/metadata/properties" xmlns:ns2="5f860857-94fe-43ab-97a2-ef6e33ea38ad" xmlns:ns3="c1737727-b2fe-4835-847e-8742dd9a769e" targetNamespace="http://schemas.microsoft.com/office/2006/metadata/properties" ma:root="true" ma:fieldsID="5e36ac721a9d4ce83ebb2e24a5d8911a" ns2:_="" ns3:_="">
    <xsd:import namespace="5f860857-94fe-43ab-97a2-ef6e33ea38ad"/>
    <xsd:import namespace="c1737727-b2fe-4835-847e-8742dd9a7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60857-94fe-43ab-97a2-ef6e33ea38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0ec6819c-d561-498f-ad6b-029f1b52be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37727-b2fe-4835-847e-8742dd9a7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b3df0ac-2eb8-444a-907d-258d7277e078}" ma:internalName="TaxCatchAll" ma:showField="CatchAllData" ma:web="c1737727-b2fe-4835-847e-8742dd9a7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BBA505-9772-434D-A587-D8E0599073D6}">
  <ds:schemaRefs>
    <ds:schemaRef ds:uri="http://schemas.microsoft.com/office/2006/metadata/properties"/>
    <ds:schemaRef ds:uri="http://schemas.microsoft.com/office/infopath/2007/PartnerControls"/>
    <ds:schemaRef ds:uri="c1737727-b2fe-4835-847e-8742dd9a769e"/>
    <ds:schemaRef ds:uri="5f860857-94fe-43ab-97a2-ef6e33ea38ad"/>
  </ds:schemaRefs>
</ds:datastoreItem>
</file>

<file path=customXml/itemProps2.xml><?xml version="1.0" encoding="utf-8"?>
<ds:datastoreItem xmlns:ds="http://schemas.openxmlformats.org/officeDocument/2006/customXml" ds:itemID="{C98702F0-DA4F-4189-8984-90390AC6E9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47AD92-5749-48CA-81E5-2DB049818C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860857-94fe-43ab-97a2-ef6e33ea38ad"/>
    <ds:schemaRef ds:uri="c1737727-b2fe-4835-847e-8742dd9a76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192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Open Sans</vt:lpstr>
      <vt:lpstr>PermianSlabSerifTypeface</vt:lpstr>
      <vt:lpstr>PowerPoint B</vt:lpstr>
      <vt:lpstr>Office of Criminal Justice Programs</vt:lpstr>
      <vt:lpstr>Intro To TN Grants</vt:lpstr>
      <vt:lpstr>Today’s Topics</vt:lpstr>
      <vt:lpstr>What is TN Grants?</vt:lpstr>
      <vt:lpstr>Getting Started</vt:lpstr>
      <vt:lpstr>Registration </vt:lpstr>
      <vt:lpstr>Navigation Basics</vt:lpstr>
      <vt:lpstr>Available Job Aids</vt:lpstr>
      <vt:lpstr>Technical Assistance</vt:lpstr>
      <vt:lpstr> Thank you So much!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Ronald G. Williams</cp:lastModifiedBy>
  <cp:revision>127</cp:revision>
  <dcterms:created xsi:type="dcterms:W3CDTF">2015-04-23T14:24:52Z</dcterms:created>
  <dcterms:modified xsi:type="dcterms:W3CDTF">2025-11-05T18:46:02Z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0x0101008E0EBD33C51CC343B8610357F641A3A3</vt:lpwstr>
  </property>
  <property fmtid="{D5CDD505-2E9C-101B-9397-08002B2CF9AE}" pid="3" name="MediaServiceImageTags">
    <vt:lpwstr/>
  </property>
</Properties>
</file>