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3"/>
  </p:notesMasterIdLst>
  <p:sldIdLst>
    <p:sldId id="271" r:id="rId5"/>
    <p:sldId id="292" r:id="rId6"/>
    <p:sldId id="278" r:id="rId7"/>
    <p:sldId id="274" r:id="rId8"/>
    <p:sldId id="276" r:id="rId9"/>
    <p:sldId id="279" r:id="rId10"/>
    <p:sldId id="282" r:id="rId11"/>
    <p:sldId id="280" r:id="rId12"/>
    <p:sldId id="283" r:id="rId13"/>
    <p:sldId id="284" r:id="rId14"/>
    <p:sldId id="285" r:id="rId15"/>
    <p:sldId id="287" r:id="rId16"/>
    <p:sldId id="288" r:id="rId17"/>
    <p:sldId id="289" r:id="rId18"/>
    <p:sldId id="290" r:id="rId19"/>
    <p:sldId id="277" r:id="rId20"/>
    <p:sldId id="294"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A84363-EF3D-E080-0E5C-D2F788C73943}" name="Katie Daugherty" initials="KD" userId="S::AG060005@tn.gov::a63d55d8-ae25-4c4c-98e5-ea1a030730cb" providerId="AD"/>
  <p188:author id="{66113976-FA61-1C29-45FF-6E39D8ECEAD8}" name="Rachel Pugh" initials="RP" userId="S::AG06118@tn.gov::11b279d9-c6bb-46a0-9fa2-6681a4a11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p:cViewPr varScale="1">
        <p:scale>
          <a:sx n="102" d="100"/>
          <a:sy n="102" d="100"/>
        </p:scale>
        <p:origin x="138" y="246"/>
      </p:cViewPr>
      <p:guideLst/>
    </p:cSldViewPr>
  </p:slideViewPr>
  <p:outlineViewPr>
    <p:cViewPr>
      <p:scale>
        <a:sx n="33" d="100"/>
        <a:sy n="33" d="100"/>
      </p:scale>
      <p:origin x="0" y="-2717"/>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2" Type="http://schemas.openxmlformats.org/officeDocument/2006/relationships/hyperlink" Target="mailto:family.advocacy.unit@tn.gov" TargetMode="External"/><Relationship Id="rId1" Type="http://schemas.openxmlformats.org/officeDocument/2006/relationships/hyperlink" Target="https://acrobat.adobe.com/link/review?uri=urn:aaid:scds:US:5ecd2d8f-9526-3ad0-9795-48b4658605d5"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mailto:Stongfamilies@utk.edu" TargetMode="External"/><Relationship Id="rId7" Type="http://schemas.openxmlformats.org/officeDocument/2006/relationships/image" Target="../media/image26.svg"/><Relationship Id="rId2" Type="http://schemas.openxmlformats.org/officeDocument/2006/relationships/hyperlink" Target="mailto:Family.Advocacy.Unit@tn.gov" TargetMode="External"/><Relationship Id="rId1" Type="http://schemas.openxmlformats.org/officeDocument/2006/relationships/hyperlink" Target="https://www.tn.gov/finance/office-of-criminal-justice-programs/ocjp/tennessee-strong-families-grant-program-/frequently-asked-questions.html" TargetMode="Externa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2" Type="http://schemas.openxmlformats.org/officeDocument/2006/relationships/hyperlink" Target="mailto:family.advocacy.unit@tn.gov" TargetMode="External"/><Relationship Id="rId1" Type="http://schemas.openxmlformats.org/officeDocument/2006/relationships/hyperlink" Target="https://acrobat.adobe.com/link/review?uri=urn:aaid:scds:US:5ecd2d8f-9526-3ad0-9795-48b4658605d5"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tn.gov/finance/office-of-criminal-justice-programs/ocjp/tennessee-strong-families-grant-program-/frequently-asked-questions.html" TargetMode="External"/><Relationship Id="rId7" Type="http://schemas.openxmlformats.org/officeDocument/2006/relationships/hyperlink" Target="mailto:Stongfamilies@utk.edu"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hyperlink" Target="mailto:Family.Advocacy.Unit@tn.gov" TargetMode="External"/><Relationship Id="rId5" Type="http://schemas.openxmlformats.org/officeDocument/2006/relationships/image" Target="../media/image26.sv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47630F-AEB9-4CD2-BD3B-BE9B5002B2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C94EBA-0FAA-47BE-BCA7-F5BDA5D8C244}">
      <dgm:prSet/>
      <dgm:spPr/>
      <dgm:t>
        <a:bodyPr/>
        <a:lstStyle/>
        <a:p>
          <a:r>
            <a:rPr lang="en-US" i="0" dirty="0"/>
            <a:t>What is the Supplies and Assistance Scope?</a:t>
          </a:r>
        </a:p>
      </dgm:t>
    </dgm:pt>
    <dgm:pt modelId="{C5AE2DE1-D0FF-4930-9689-01FEEA19ABE7}" type="parTrans" cxnId="{4944F4B3-4413-42E8-9AED-09725A2874AB}">
      <dgm:prSet/>
      <dgm:spPr/>
      <dgm:t>
        <a:bodyPr/>
        <a:lstStyle/>
        <a:p>
          <a:endParaRPr lang="en-US"/>
        </a:p>
      </dgm:t>
    </dgm:pt>
    <dgm:pt modelId="{9F8C40D4-2B2D-4B5B-99D2-6E3A09B0ACF6}" type="sibTrans" cxnId="{4944F4B3-4413-42E8-9AED-09725A2874AB}">
      <dgm:prSet/>
      <dgm:spPr/>
      <dgm:t>
        <a:bodyPr/>
        <a:lstStyle/>
        <a:p>
          <a:endParaRPr lang="en-US"/>
        </a:p>
      </dgm:t>
    </dgm:pt>
    <dgm:pt modelId="{3DB79827-F2B1-44B7-87CF-36CA7C72E9C8}">
      <dgm:prSet/>
      <dgm:spPr/>
      <dgm:t>
        <a:bodyPr/>
        <a:lstStyle/>
        <a:p>
          <a:r>
            <a:rPr lang="en-US" i="0" dirty="0"/>
            <a:t>What can be in included?</a:t>
          </a:r>
        </a:p>
      </dgm:t>
    </dgm:pt>
    <dgm:pt modelId="{C570E310-DE4F-4B47-AECE-5C523631135D}" type="parTrans" cxnId="{841576CD-60F7-4D38-9561-F287BF22C21F}">
      <dgm:prSet/>
      <dgm:spPr/>
      <dgm:t>
        <a:bodyPr/>
        <a:lstStyle/>
        <a:p>
          <a:endParaRPr lang="en-US"/>
        </a:p>
      </dgm:t>
    </dgm:pt>
    <dgm:pt modelId="{86501819-A683-4473-8B2C-960CF444E7DF}" type="sibTrans" cxnId="{841576CD-60F7-4D38-9561-F287BF22C21F}">
      <dgm:prSet/>
      <dgm:spPr/>
      <dgm:t>
        <a:bodyPr/>
        <a:lstStyle/>
        <a:p>
          <a:endParaRPr lang="en-US"/>
        </a:p>
      </dgm:t>
    </dgm:pt>
    <dgm:pt modelId="{6AC5B723-6C2A-43D8-870B-01860D6A352E}">
      <dgm:prSet/>
      <dgm:spPr/>
      <dgm:t>
        <a:bodyPr/>
        <a:lstStyle/>
        <a:p>
          <a:r>
            <a:rPr lang="en-US" i="0" dirty="0"/>
            <a:t>How do I complete the Scope?</a:t>
          </a:r>
        </a:p>
      </dgm:t>
    </dgm:pt>
    <dgm:pt modelId="{735AA1DA-44CF-41D1-ABC0-4F00690BA703}" type="parTrans" cxnId="{C228E42C-5477-4664-9C67-54B25AE285B9}">
      <dgm:prSet/>
      <dgm:spPr/>
      <dgm:t>
        <a:bodyPr/>
        <a:lstStyle/>
        <a:p>
          <a:endParaRPr lang="en-US"/>
        </a:p>
      </dgm:t>
    </dgm:pt>
    <dgm:pt modelId="{D44C05DF-31CC-494B-B15C-1A57B8FCBE5D}" type="sibTrans" cxnId="{C228E42C-5477-4664-9C67-54B25AE285B9}">
      <dgm:prSet/>
      <dgm:spPr/>
      <dgm:t>
        <a:bodyPr/>
        <a:lstStyle/>
        <a:p>
          <a:endParaRPr lang="en-US"/>
        </a:p>
      </dgm:t>
    </dgm:pt>
    <dgm:pt modelId="{B222E8C3-D943-47DA-8FC6-46C818B08DAA}">
      <dgm:prSet/>
      <dgm:spPr/>
      <dgm:t>
        <a:bodyPr/>
        <a:lstStyle/>
        <a:p>
          <a:r>
            <a:rPr lang="en-US" i="0" dirty="0"/>
            <a:t>When is the Scope deadline?</a:t>
          </a:r>
        </a:p>
      </dgm:t>
    </dgm:pt>
    <dgm:pt modelId="{F94DA941-4936-4DFE-9956-C6DA88FDF239}" type="parTrans" cxnId="{4A58F7A1-96F6-4A2B-947D-BA653C20BCC0}">
      <dgm:prSet/>
      <dgm:spPr/>
      <dgm:t>
        <a:bodyPr/>
        <a:lstStyle/>
        <a:p>
          <a:endParaRPr lang="en-US"/>
        </a:p>
      </dgm:t>
    </dgm:pt>
    <dgm:pt modelId="{32D487DF-CC40-4DFB-835C-2418136C7E05}" type="sibTrans" cxnId="{4A58F7A1-96F6-4A2B-947D-BA653C20BCC0}">
      <dgm:prSet/>
      <dgm:spPr/>
      <dgm:t>
        <a:bodyPr/>
        <a:lstStyle/>
        <a:p>
          <a:endParaRPr lang="en-US"/>
        </a:p>
      </dgm:t>
    </dgm:pt>
    <dgm:pt modelId="{07B28F2F-5E1F-4D35-BF1B-570E271B8F4C}" type="pres">
      <dgm:prSet presAssocID="{D747630F-AEB9-4CD2-BD3B-BE9B5002B216}" presName="root" presStyleCnt="0">
        <dgm:presLayoutVars>
          <dgm:dir/>
          <dgm:resizeHandles val="exact"/>
        </dgm:presLayoutVars>
      </dgm:prSet>
      <dgm:spPr/>
    </dgm:pt>
    <dgm:pt modelId="{4AD16F50-F271-4F18-972F-AF6DA5733E1A}" type="pres">
      <dgm:prSet presAssocID="{ABC94EBA-0FAA-47BE-BCA7-F5BDA5D8C244}" presName="compNode" presStyleCnt="0"/>
      <dgm:spPr/>
    </dgm:pt>
    <dgm:pt modelId="{19DB4C2F-53E8-49A0-A5D7-699F4CF10997}" type="pres">
      <dgm:prSet presAssocID="{ABC94EBA-0FAA-47BE-BCA7-F5BDA5D8C244}" presName="bgRect" presStyleLbl="bgShp" presStyleIdx="0" presStyleCnt="4"/>
      <dgm:spPr/>
    </dgm:pt>
    <dgm:pt modelId="{E41AAB6F-C0FD-4A99-9D91-BE93634AC50A}" type="pres">
      <dgm:prSet presAssocID="{ABC94EBA-0FAA-47BE-BCA7-F5BDA5D8C244}" presName="iconRect" presStyleLbl="node1" presStyleIdx="0" presStyleCnt="4" custLinFactNeighborX="-229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Question Mark outline"/>
        </a:ext>
      </dgm:extLst>
    </dgm:pt>
    <dgm:pt modelId="{6A2F18AD-528D-4DA2-8326-62CEF9786D63}" type="pres">
      <dgm:prSet presAssocID="{ABC94EBA-0FAA-47BE-BCA7-F5BDA5D8C244}" presName="spaceRect" presStyleCnt="0"/>
      <dgm:spPr/>
    </dgm:pt>
    <dgm:pt modelId="{CE19DE64-1B95-4C88-9E53-FF6F81BA50C7}" type="pres">
      <dgm:prSet presAssocID="{ABC94EBA-0FAA-47BE-BCA7-F5BDA5D8C244}" presName="parTx" presStyleLbl="revTx" presStyleIdx="0" presStyleCnt="4">
        <dgm:presLayoutVars>
          <dgm:chMax val="0"/>
          <dgm:chPref val="0"/>
        </dgm:presLayoutVars>
      </dgm:prSet>
      <dgm:spPr/>
    </dgm:pt>
    <dgm:pt modelId="{B6409B97-3A4E-4137-BB18-2954EBDE3FE2}" type="pres">
      <dgm:prSet presAssocID="{9F8C40D4-2B2D-4B5B-99D2-6E3A09B0ACF6}" presName="sibTrans" presStyleCnt="0"/>
      <dgm:spPr/>
    </dgm:pt>
    <dgm:pt modelId="{4B25BFBB-893D-41DD-AF0C-6AB49340E1E5}" type="pres">
      <dgm:prSet presAssocID="{3DB79827-F2B1-44B7-87CF-36CA7C72E9C8}" presName="compNode" presStyleCnt="0"/>
      <dgm:spPr/>
    </dgm:pt>
    <dgm:pt modelId="{E17333B5-B4A6-45E9-9A3D-AA20E0C636A6}" type="pres">
      <dgm:prSet presAssocID="{3DB79827-F2B1-44B7-87CF-36CA7C72E9C8}" presName="bgRect" presStyleLbl="bgShp" presStyleIdx="1" presStyleCnt="4" custLinFactNeighborX="-23739" custLinFactNeighborY="12236"/>
      <dgm:spPr/>
    </dgm:pt>
    <dgm:pt modelId="{DB6C015F-9A70-45DA-81C4-83428826B503}" type="pres">
      <dgm:prSet presAssocID="{3DB79827-F2B1-44B7-87CF-36CA7C72E9C8}" presName="iconRect" presStyleLbl="node1" presStyleIdx="1" presStyleCnt="4" custLinFactNeighborX="-2295" custLinFactNeighborY="-257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outline"/>
        </a:ext>
      </dgm:extLst>
    </dgm:pt>
    <dgm:pt modelId="{41559A7C-B04A-474B-BCCC-14DEC699D3B3}" type="pres">
      <dgm:prSet presAssocID="{3DB79827-F2B1-44B7-87CF-36CA7C72E9C8}" presName="spaceRect" presStyleCnt="0"/>
      <dgm:spPr/>
    </dgm:pt>
    <dgm:pt modelId="{5B1970ED-D10C-4EA4-900E-B44F532678C1}" type="pres">
      <dgm:prSet presAssocID="{3DB79827-F2B1-44B7-87CF-36CA7C72E9C8}" presName="parTx" presStyleLbl="revTx" presStyleIdx="1" presStyleCnt="4">
        <dgm:presLayoutVars>
          <dgm:chMax val="0"/>
          <dgm:chPref val="0"/>
        </dgm:presLayoutVars>
      </dgm:prSet>
      <dgm:spPr/>
    </dgm:pt>
    <dgm:pt modelId="{726E62C5-0DE2-4CA1-8769-CAB9B28D00A5}" type="pres">
      <dgm:prSet presAssocID="{86501819-A683-4473-8B2C-960CF444E7DF}" presName="sibTrans" presStyleCnt="0"/>
      <dgm:spPr/>
    </dgm:pt>
    <dgm:pt modelId="{8EBAC4F1-8D75-4B70-8E1B-E2D57DC45E74}" type="pres">
      <dgm:prSet presAssocID="{6AC5B723-6C2A-43D8-870B-01860D6A352E}" presName="compNode" presStyleCnt="0"/>
      <dgm:spPr/>
    </dgm:pt>
    <dgm:pt modelId="{6E29C3B8-5ED3-4DC2-80A2-4EDC3E221F96}" type="pres">
      <dgm:prSet presAssocID="{6AC5B723-6C2A-43D8-870B-01860D6A352E}" presName="bgRect" presStyleLbl="bgShp" presStyleIdx="2" presStyleCnt="4"/>
      <dgm:spPr/>
    </dgm:pt>
    <dgm:pt modelId="{8FDD5A34-72F7-478F-A859-DBB9FEE182DC}" type="pres">
      <dgm:prSet presAssocID="{6AC5B723-6C2A-43D8-870B-01860D6A352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D909A0D5-F478-4CF9-AE7D-98F418AA545A}" type="pres">
      <dgm:prSet presAssocID="{6AC5B723-6C2A-43D8-870B-01860D6A352E}" presName="spaceRect" presStyleCnt="0"/>
      <dgm:spPr/>
    </dgm:pt>
    <dgm:pt modelId="{A0A05C07-40BB-4982-A9C8-796D54B77DF6}" type="pres">
      <dgm:prSet presAssocID="{6AC5B723-6C2A-43D8-870B-01860D6A352E}" presName="parTx" presStyleLbl="revTx" presStyleIdx="2" presStyleCnt="4">
        <dgm:presLayoutVars>
          <dgm:chMax val="0"/>
          <dgm:chPref val="0"/>
        </dgm:presLayoutVars>
      </dgm:prSet>
      <dgm:spPr/>
    </dgm:pt>
    <dgm:pt modelId="{C3C616AC-3870-472C-9AA8-04596B47308C}" type="pres">
      <dgm:prSet presAssocID="{D44C05DF-31CC-494B-B15C-1A57B8FCBE5D}" presName="sibTrans" presStyleCnt="0"/>
      <dgm:spPr/>
    </dgm:pt>
    <dgm:pt modelId="{80822CA2-2784-4C57-92F1-6152E3AC6C2E}" type="pres">
      <dgm:prSet presAssocID="{B222E8C3-D943-47DA-8FC6-46C818B08DAA}" presName="compNode" presStyleCnt="0"/>
      <dgm:spPr/>
    </dgm:pt>
    <dgm:pt modelId="{3BA9B6D5-5950-460A-8454-395405AD3A1C}" type="pres">
      <dgm:prSet presAssocID="{B222E8C3-D943-47DA-8FC6-46C818B08DAA}" presName="bgRect" presStyleLbl="bgShp" presStyleIdx="3" presStyleCnt="4" custLinFactNeighborX="-1145" custLinFactNeighborY="-332"/>
      <dgm:spPr/>
    </dgm:pt>
    <dgm:pt modelId="{7C1129EE-D089-4F54-BDFD-F96C7DD7D064}" type="pres">
      <dgm:prSet presAssocID="{B222E8C3-D943-47DA-8FC6-46C818B08D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915BFF71-8B22-4640-AFA5-F7B71CAB1684}" type="pres">
      <dgm:prSet presAssocID="{B222E8C3-D943-47DA-8FC6-46C818B08DAA}" presName="spaceRect" presStyleCnt="0"/>
      <dgm:spPr/>
    </dgm:pt>
    <dgm:pt modelId="{774F7A01-46D3-41D4-84AB-3D5C90810F98}" type="pres">
      <dgm:prSet presAssocID="{B222E8C3-D943-47DA-8FC6-46C818B08DAA}" presName="parTx" presStyleLbl="revTx" presStyleIdx="3" presStyleCnt="4">
        <dgm:presLayoutVars>
          <dgm:chMax val="0"/>
          <dgm:chPref val="0"/>
        </dgm:presLayoutVars>
      </dgm:prSet>
      <dgm:spPr/>
    </dgm:pt>
  </dgm:ptLst>
  <dgm:cxnLst>
    <dgm:cxn modelId="{F49A3D23-7FC4-4BCF-B21D-D8CE246B0475}" type="presOf" srcId="{3DB79827-F2B1-44B7-87CF-36CA7C72E9C8}" destId="{5B1970ED-D10C-4EA4-900E-B44F532678C1}" srcOrd="0" destOrd="0" presId="urn:microsoft.com/office/officeart/2018/2/layout/IconVerticalSolidList"/>
    <dgm:cxn modelId="{C228E42C-5477-4664-9C67-54B25AE285B9}" srcId="{D747630F-AEB9-4CD2-BD3B-BE9B5002B216}" destId="{6AC5B723-6C2A-43D8-870B-01860D6A352E}" srcOrd="2" destOrd="0" parTransId="{735AA1DA-44CF-41D1-ABC0-4F00690BA703}" sibTransId="{D44C05DF-31CC-494B-B15C-1A57B8FCBE5D}"/>
    <dgm:cxn modelId="{B6E5766A-7AE8-4E4C-8809-E96372D1F59E}" type="presOf" srcId="{B222E8C3-D943-47DA-8FC6-46C818B08DAA}" destId="{774F7A01-46D3-41D4-84AB-3D5C90810F98}" srcOrd="0" destOrd="0" presId="urn:microsoft.com/office/officeart/2018/2/layout/IconVerticalSolidList"/>
    <dgm:cxn modelId="{4417C671-0069-461E-B67C-5C43C755A1C6}" type="presOf" srcId="{ABC94EBA-0FAA-47BE-BCA7-F5BDA5D8C244}" destId="{CE19DE64-1B95-4C88-9E53-FF6F81BA50C7}" srcOrd="0" destOrd="0" presId="urn:microsoft.com/office/officeart/2018/2/layout/IconVerticalSolidList"/>
    <dgm:cxn modelId="{A9275774-C79A-43B7-9B61-E19EA274316F}" type="presOf" srcId="{6AC5B723-6C2A-43D8-870B-01860D6A352E}" destId="{A0A05C07-40BB-4982-A9C8-796D54B77DF6}" srcOrd="0" destOrd="0" presId="urn:microsoft.com/office/officeart/2018/2/layout/IconVerticalSolidList"/>
    <dgm:cxn modelId="{4A58F7A1-96F6-4A2B-947D-BA653C20BCC0}" srcId="{D747630F-AEB9-4CD2-BD3B-BE9B5002B216}" destId="{B222E8C3-D943-47DA-8FC6-46C818B08DAA}" srcOrd="3" destOrd="0" parTransId="{F94DA941-4936-4DFE-9956-C6DA88FDF239}" sibTransId="{32D487DF-CC40-4DFB-835C-2418136C7E05}"/>
    <dgm:cxn modelId="{70F8F4AC-A769-4093-BCA0-41F734F5BEA1}" type="presOf" srcId="{D747630F-AEB9-4CD2-BD3B-BE9B5002B216}" destId="{07B28F2F-5E1F-4D35-BF1B-570E271B8F4C}" srcOrd="0" destOrd="0" presId="urn:microsoft.com/office/officeart/2018/2/layout/IconVerticalSolidList"/>
    <dgm:cxn modelId="{4944F4B3-4413-42E8-9AED-09725A2874AB}" srcId="{D747630F-AEB9-4CD2-BD3B-BE9B5002B216}" destId="{ABC94EBA-0FAA-47BE-BCA7-F5BDA5D8C244}" srcOrd="0" destOrd="0" parTransId="{C5AE2DE1-D0FF-4930-9689-01FEEA19ABE7}" sibTransId="{9F8C40D4-2B2D-4B5B-99D2-6E3A09B0ACF6}"/>
    <dgm:cxn modelId="{841576CD-60F7-4D38-9561-F287BF22C21F}" srcId="{D747630F-AEB9-4CD2-BD3B-BE9B5002B216}" destId="{3DB79827-F2B1-44B7-87CF-36CA7C72E9C8}" srcOrd="1" destOrd="0" parTransId="{C570E310-DE4F-4B47-AECE-5C523631135D}" sibTransId="{86501819-A683-4473-8B2C-960CF444E7DF}"/>
    <dgm:cxn modelId="{1BDE7262-91B3-4526-8083-4C23CBFDEB1D}" type="presParOf" srcId="{07B28F2F-5E1F-4D35-BF1B-570E271B8F4C}" destId="{4AD16F50-F271-4F18-972F-AF6DA5733E1A}" srcOrd="0" destOrd="0" presId="urn:microsoft.com/office/officeart/2018/2/layout/IconVerticalSolidList"/>
    <dgm:cxn modelId="{461ECF5C-B48C-4A9B-8BAB-7C7A6B43492A}" type="presParOf" srcId="{4AD16F50-F271-4F18-972F-AF6DA5733E1A}" destId="{19DB4C2F-53E8-49A0-A5D7-699F4CF10997}" srcOrd="0" destOrd="0" presId="urn:microsoft.com/office/officeart/2018/2/layout/IconVerticalSolidList"/>
    <dgm:cxn modelId="{7437D796-11DB-463F-89B2-D03ECA2BC6D6}" type="presParOf" srcId="{4AD16F50-F271-4F18-972F-AF6DA5733E1A}" destId="{E41AAB6F-C0FD-4A99-9D91-BE93634AC50A}" srcOrd="1" destOrd="0" presId="urn:microsoft.com/office/officeart/2018/2/layout/IconVerticalSolidList"/>
    <dgm:cxn modelId="{AD68E240-33B8-40C5-869E-4961F3DD7D12}" type="presParOf" srcId="{4AD16F50-F271-4F18-972F-AF6DA5733E1A}" destId="{6A2F18AD-528D-4DA2-8326-62CEF9786D63}" srcOrd="2" destOrd="0" presId="urn:microsoft.com/office/officeart/2018/2/layout/IconVerticalSolidList"/>
    <dgm:cxn modelId="{522DE2F6-1939-4B1C-A2D9-08990EAA5696}" type="presParOf" srcId="{4AD16F50-F271-4F18-972F-AF6DA5733E1A}" destId="{CE19DE64-1B95-4C88-9E53-FF6F81BA50C7}" srcOrd="3" destOrd="0" presId="urn:microsoft.com/office/officeart/2018/2/layout/IconVerticalSolidList"/>
    <dgm:cxn modelId="{F280305C-E0EA-4219-B084-345A23C2670C}" type="presParOf" srcId="{07B28F2F-5E1F-4D35-BF1B-570E271B8F4C}" destId="{B6409B97-3A4E-4137-BB18-2954EBDE3FE2}" srcOrd="1" destOrd="0" presId="urn:microsoft.com/office/officeart/2018/2/layout/IconVerticalSolidList"/>
    <dgm:cxn modelId="{FF3CB5A4-3D5C-4881-B76E-1005A874631E}" type="presParOf" srcId="{07B28F2F-5E1F-4D35-BF1B-570E271B8F4C}" destId="{4B25BFBB-893D-41DD-AF0C-6AB49340E1E5}" srcOrd="2" destOrd="0" presId="urn:microsoft.com/office/officeart/2018/2/layout/IconVerticalSolidList"/>
    <dgm:cxn modelId="{B2AA6D8B-677D-43FF-AC7B-C77B594DD767}" type="presParOf" srcId="{4B25BFBB-893D-41DD-AF0C-6AB49340E1E5}" destId="{E17333B5-B4A6-45E9-9A3D-AA20E0C636A6}" srcOrd="0" destOrd="0" presId="urn:microsoft.com/office/officeart/2018/2/layout/IconVerticalSolidList"/>
    <dgm:cxn modelId="{9B7899F6-C0F5-4F29-A281-59694A1DFF57}" type="presParOf" srcId="{4B25BFBB-893D-41DD-AF0C-6AB49340E1E5}" destId="{DB6C015F-9A70-45DA-81C4-83428826B503}" srcOrd="1" destOrd="0" presId="urn:microsoft.com/office/officeart/2018/2/layout/IconVerticalSolidList"/>
    <dgm:cxn modelId="{C8E292B9-D5D4-4410-93D1-92D8A07FE5B2}" type="presParOf" srcId="{4B25BFBB-893D-41DD-AF0C-6AB49340E1E5}" destId="{41559A7C-B04A-474B-BCCC-14DEC699D3B3}" srcOrd="2" destOrd="0" presId="urn:microsoft.com/office/officeart/2018/2/layout/IconVerticalSolidList"/>
    <dgm:cxn modelId="{2335F615-2D92-4DA6-95A5-9C7D778DB48E}" type="presParOf" srcId="{4B25BFBB-893D-41DD-AF0C-6AB49340E1E5}" destId="{5B1970ED-D10C-4EA4-900E-B44F532678C1}" srcOrd="3" destOrd="0" presId="urn:microsoft.com/office/officeart/2018/2/layout/IconVerticalSolidList"/>
    <dgm:cxn modelId="{BABFC255-B315-4FD6-A09C-380D29F24760}" type="presParOf" srcId="{07B28F2F-5E1F-4D35-BF1B-570E271B8F4C}" destId="{726E62C5-0DE2-4CA1-8769-CAB9B28D00A5}" srcOrd="3" destOrd="0" presId="urn:microsoft.com/office/officeart/2018/2/layout/IconVerticalSolidList"/>
    <dgm:cxn modelId="{9879D4BD-9546-418A-81D0-B85FF757266F}" type="presParOf" srcId="{07B28F2F-5E1F-4D35-BF1B-570E271B8F4C}" destId="{8EBAC4F1-8D75-4B70-8E1B-E2D57DC45E74}" srcOrd="4" destOrd="0" presId="urn:microsoft.com/office/officeart/2018/2/layout/IconVerticalSolidList"/>
    <dgm:cxn modelId="{32157225-9098-4570-8DF5-0794FECF4EF0}" type="presParOf" srcId="{8EBAC4F1-8D75-4B70-8E1B-E2D57DC45E74}" destId="{6E29C3B8-5ED3-4DC2-80A2-4EDC3E221F96}" srcOrd="0" destOrd="0" presId="urn:microsoft.com/office/officeart/2018/2/layout/IconVerticalSolidList"/>
    <dgm:cxn modelId="{299DD77F-8E2A-4F3E-A3AB-982BB1427DBD}" type="presParOf" srcId="{8EBAC4F1-8D75-4B70-8E1B-E2D57DC45E74}" destId="{8FDD5A34-72F7-478F-A859-DBB9FEE182DC}" srcOrd="1" destOrd="0" presId="urn:microsoft.com/office/officeart/2018/2/layout/IconVerticalSolidList"/>
    <dgm:cxn modelId="{70A98A5B-0A36-472A-8B8C-659410A87019}" type="presParOf" srcId="{8EBAC4F1-8D75-4B70-8E1B-E2D57DC45E74}" destId="{D909A0D5-F478-4CF9-AE7D-98F418AA545A}" srcOrd="2" destOrd="0" presId="urn:microsoft.com/office/officeart/2018/2/layout/IconVerticalSolidList"/>
    <dgm:cxn modelId="{2D25BCB8-C93E-43A9-BD70-2931CD5FF549}" type="presParOf" srcId="{8EBAC4F1-8D75-4B70-8E1B-E2D57DC45E74}" destId="{A0A05C07-40BB-4982-A9C8-796D54B77DF6}" srcOrd="3" destOrd="0" presId="urn:microsoft.com/office/officeart/2018/2/layout/IconVerticalSolidList"/>
    <dgm:cxn modelId="{F86AD18B-6C90-4392-A73C-0529FA682BBF}" type="presParOf" srcId="{07B28F2F-5E1F-4D35-BF1B-570E271B8F4C}" destId="{C3C616AC-3870-472C-9AA8-04596B47308C}" srcOrd="5" destOrd="0" presId="urn:microsoft.com/office/officeart/2018/2/layout/IconVerticalSolidList"/>
    <dgm:cxn modelId="{87959966-19AA-4A5F-8D55-17681414C43F}" type="presParOf" srcId="{07B28F2F-5E1F-4D35-BF1B-570E271B8F4C}" destId="{80822CA2-2784-4C57-92F1-6152E3AC6C2E}" srcOrd="6" destOrd="0" presId="urn:microsoft.com/office/officeart/2018/2/layout/IconVerticalSolidList"/>
    <dgm:cxn modelId="{35FDD22C-60B4-4299-B389-D516B9593E51}" type="presParOf" srcId="{80822CA2-2784-4C57-92F1-6152E3AC6C2E}" destId="{3BA9B6D5-5950-460A-8454-395405AD3A1C}" srcOrd="0" destOrd="0" presId="urn:microsoft.com/office/officeart/2018/2/layout/IconVerticalSolidList"/>
    <dgm:cxn modelId="{F92BC330-32D7-4558-B758-B8896FAA494A}" type="presParOf" srcId="{80822CA2-2784-4C57-92F1-6152E3AC6C2E}" destId="{7C1129EE-D089-4F54-BDFD-F96C7DD7D064}" srcOrd="1" destOrd="0" presId="urn:microsoft.com/office/officeart/2018/2/layout/IconVerticalSolidList"/>
    <dgm:cxn modelId="{9BE55DE1-1F8B-4EEB-96C7-AC34DB27BBD6}" type="presParOf" srcId="{80822CA2-2784-4C57-92F1-6152E3AC6C2E}" destId="{915BFF71-8B22-4640-AFA5-F7B71CAB1684}" srcOrd="2" destOrd="0" presId="urn:microsoft.com/office/officeart/2018/2/layout/IconVerticalSolidList"/>
    <dgm:cxn modelId="{35609FCE-2D75-4A69-AE62-C04D3457789A}" type="presParOf" srcId="{80822CA2-2784-4C57-92F1-6152E3AC6C2E}" destId="{774F7A01-46D3-41D4-84AB-3D5C90810F98}"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E958F-96A7-4E31-834D-6D89DCCC70FF}"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0ECACB66-DEA6-4967-87DB-01A9E16E228F}">
      <dgm:prSet/>
      <dgm:spPr/>
      <dgm:t>
        <a:bodyPr/>
        <a:lstStyle/>
        <a:p>
          <a:r>
            <a:rPr lang="en-US" dirty="0"/>
            <a:t>1. Membership and Certifications</a:t>
          </a:r>
        </a:p>
      </dgm:t>
    </dgm:pt>
    <dgm:pt modelId="{40C06092-9931-46E8-9E68-05FA5959181A}" type="parTrans" cxnId="{8B6642DF-6AD2-41D6-8A58-4705C7DC5160}">
      <dgm:prSet/>
      <dgm:spPr/>
      <dgm:t>
        <a:bodyPr/>
        <a:lstStyle/>
        <a:p>
          <a:endParaRPr lang="en-US"/>
        </a:p>
      </dgm:t>
    </dgm:pt>
    <dgm:pt modelId="{4C844D5F-C920-49CA-906C-AD4333557EF2}" type="sibTrans" cxnId="{8B6642DF-6AD2-41D6-8A58-4705C7DC5160}">
      <dgm:prSet/>
      <dgm:spPr/>
      <dgm:t>
        <a:bodyPr/>
        <a:lstStyle/>
        <a:p>
          <a:endParaRPr lang="en-US" dirty="0"/>
        </a:p>
      </dgm:t>
    </dgm:pt>
    <dgm:pt modelId="{FD6B13CD-0527-4C4A-BBBE-BA333755A78B}">
      <dgm:prSet/>
      <dgm:spPr/>
      <dgm:t>
        <a:bodyPr/>
        <a:lstStyle/>
        <a:p>
          <a:r>
            <a:rPr lang="en-US" dirty="0"/>
            <a:t>3. Purpose and Activities</a:t>
          </a:r>
        </a:p>
      </dgm:t>
    </dgm:pt>
    <dgm:pt modelId="{F89EF2E8-1B15-4729-978D-4AE0E64C01A2}" type="parTrans" cxnId="{2FDB57E7-1537-471C-96CB-1B7557D107E3}">
      <dgm:prSet/>
      <dgm:spPr/>
      <dgm:t>
        <a:bodyPr/>
        <a:lstStyle/>
        <a:p>
          <a:endParaRPr lang="en-US"/>
        </a:p>
      </dgm:t>
    </dgm:pt>
    <dgm:pt modelId="{E34217E3-E4ED-43E0-98BC-6144FB9653B5}" type="sibTrans" cxnId="{2FDB57E7-1537-471C-96CB-1B7557D107E3}">
      <dgm:prSet/>
      <dgm:spPr/>
      <dgm:t>
        <a:bodyPr/>
        <a:lstStyle/>
        <a:p>
          <a:endParaRPr lang="en-US" dirty="0"/>
        </a:p>
      </dgm:t>
    </dgm:pt>
    <dgm:pt modelId="{F8EA8AC5-B6F3-4732-95E3-7143427036D4}">
      <dgm:prSet/>
      <dgm:spPr/>
      <dgm:t>
        <a:bodyPr/>
        <a:lstStyle/>
        <a:p>
          <a:r>
            <a:rPr lang="en-US" dirty="0"/>
            <a:t>4. Implementation Timeline </a:t>
          </a:r>
        </a:p>
      </dgm:t>
    </dgm:pt>
    <dgm:pt modelId="{6B5D075F-30F3-494A-9150-3CAEFEC6D173}" type="parTrans" cxnId="{039E2269-E4D8-4A4F-B55F-F75C6545C8CD}">
      <dgm:prSet/>
      <dgm:spPr/>
      <dgm:t>
        <a:bodyPr/>
        <a:lstStyle/>
        <a:p>
          <a:endParaRPr lang="en-US"/>
        </a:p>
      </dgm:t>
    </dgm:pt>
    <dgm:pt modelId="{FB97BF4C-468E-4E7B-9AA9-4DFBCEADFBA4}" type="sibTrans" cxnId="{039E2269-E4D8-4A4F-B55F-F75C6545C8CD}">
      <dgm:prSet/>
      <dgm:spPr/>
      <dgm:t>
        <a:bodyPr/>
        <a:lstStyle/>
        <a:p>
          <a:endParaRPr lang="en-US" dirty="0"/>
        </a:p>
      </dgm:t>
    </dgm:pt>
    <dgm:pt modelId="{C5D4F962-D08B-489D-9A91-6504A345782F}">
      <dgm:prSet/>
      <dgm:spPr/>
      <dgm:t>
        <a:bodyPr/>
        <a:lstStyle/>
        <a:p>
          <a:r>
            <a:rPr lang="en-US" dirty="0"/>
            <a:t>2. Problem and Need</a:t>
          </a:r>
        </a:p>
      </dgm:t>
    </dgm:pt>
    <dgm:pt modelId="{D2CA1CDC-BAC8-4492-AA44-3D0D34338C1A}" type="parTrans" cxnId="{BC65C006-6A23-44E5-988A-6AF0B045B642}">
      <dgm:prSet/>
      <dgm:spPr/>
      <dgm:t>
        <a:bodyPr/>
        <a:lstStyle/>
        <a:p>
          <a:endParaRPr lang="en-US"/>
        </a:p>
      </dgm:t>
    </dgm:pt>
    <dgm:pt modelId="{DAAC6AE5-077F-4F4C-B0F5-7EA68E6B55B2}" type="sibTrans" cxnId="{BC65C006-6A23-44E5-988A-6AF0B045B642}">
      <dgm:prSet/>
      <dgm:spPr/>
      <dgm:t>
        <a:bodyPr/>
        <a:lstStyle/>
        <a:p>
          <a:endParaRPr lang="en-US" dirty="0"/>
        </a:p>
      </dgm:t>
    </dgm:pt>
    <dgm:pt modelId="{85E3C2E8-7DFC-44AE-939D-C64CFBF7056C}">
      <dgm:prSet/>
      <dgm:spPr/>
      <dgm:t>
        <a:bodyPr/>
        <a:lstStyle/>
        <a:p>
          <a:r>
            <a:rPr lang="en-US" dirty="0"/>
            <a:t>5. Inputs</a:t>
          </a:r>
        </a:p>
      </dgm:t>
    </dgm:pt>
    <dgm:pt modelId="{F063259C-A71A-4DEF-83E4-747B251614CD}" type="parTrans" cxnId="{F4E8FAD3-CDE8-4C9F-BD92-D7468AEF1856}">
      <dgm:prSet/>
      <dgm:spPr/>
      <dgm:t>
        <a:bodyPr/>
        <a:lstStyle/>
        <a:p>
          <a:endParaRPr lang="en-US"/>
        </a:p>
      </dgm:t>
    </dgm:pt>
    <dgm:pt modelId="{D18CF26B-6981-4049-9A9F-EE5950BD6C75}" type="sibTrans" cxnId="{F4E8FAD3-CDE8-4C9F-BD92-D7468AEF1856}">
      <dgm:prSet/>
      <dgm:spPr/>
      <dgm:t>
        <a:bodyPr/>
        <a:lstStyle/>
        <a:p>
          <a:endParaRPr lang="en-US" dirty="0"/>
        </a:p>
      </dgm:t>
    </dgm:pt>
    <dgm:pt modelId="{0CF2B7A9-9BFE-45D3-A790-3D9DF9F61367}">
      <dgm:prSet/>
      <dgm:spPr/>
      <dgm:t>
        <a:bodyPr/>
        <a:lstStyle/>
        <a:p>
          <a:r>
            <a:rPr lang="en-US" dirty="0"/>
            <a:t>6. Outputs</a:t>
          </a:r>
        </a:p>
      </dgm:t>
    </dgm:pt>
    <dgm:pt modelId="{CD73F916-7886-4CDD-90CB-8468764E216C}" type="parTrans" cxnId="{CAEDEDC9-E953-401E-8888-646EE220F804}">
      <dgm:prSet/>
      <dgm:spPr/>
      <dgm:t>
        <a:bodyPr/>
        <a:lstStyle/>
        <a:p>
          <a:endParaRPr lang="en-US"/>
        </a:p>
      </dgm:t>
    </dgm:pt>
    <dgm:pt modelId="{CCCF0649-80DE-40E4-8447-7864D644CDF7}" type="sibTrans" cxnId="{CAEDEDC9-E953-401E-8888-646EE220F804}">
      <dgm:prSet/>
      <dgm:spPr/>
      <dgm:t>
        <a:bodyPr/>
        <a:lstStyle/>
        <a:p>
          <a:endParaRPr lang="en-US" dirty="0"/>
        </a:p>
      </dgm:t>
    </dgm:pt>
    <dgm:pt modelId="{AF4F09EA-6FEC-423F-BCEA-9FD065679CE7}">
      <dgm:prSet/>
      <dgm:spPr/>
      <dgm:t>
        <a:bodyPr/>
        <a:lstStyle/>
        <a:p>
          <a:r>
            <a:rPr lang="en-US" dirty="0"/>
            <a:t>7. Data Collections</a:t>
          </a:r>
        </a:p>
      </dgm:t>
    </dgm:pt>
    <dgm:pt modelId="{468BE533-4DCC-4B77-859A-4D483CA05582}" type="parTrans" cxnId="{78A20D2C-16E2-4A14-A547-E455546BDBC5}">
      <dgm:prSet/>
      <dgm:spPr/>
      <dgm:t>
        <a:bodyPr/>
        <a:lstStyle/>
        <a:p>
          <a:endParaRPr lang="en-US"/>
        </a:p>
      </dgm:t>
    </dgm:pt>
    <dgm:pt modelId="{5489D5E6-E6DD-4001-A4DC-3EE10C9E51C1}" type="sibTrans" cxnId="{78A20D2C-16E2-4A14-A547-E455546BDBC5}">
      <dgm:prSet/>
      <dgm:spPr/>
      <dgm:t>
        <a:bodyPr/>
        <a:lstStyle/>
        <a:p>
          <a:endParaRPr lang="en-US" dirty="0"/>
        </a:p>
      </dgm:t>
    </dgm:pt>
    <dgm:pt modelId="{1350E842-D2E1-4748-89B5-A6C11D195F4A}">
      <dgm:prSet/>
      <dgm:spPr/>
      <dgm:t>
        <a:bodyPr/>
        <a:lstStyle/>
        <a:p>
          <a:r>
            <a:rPr lang="en-US" dirty="0"/>
            <a:t>8. Intended Outcomes</a:t>
          </a:r>
        </a:p>
      </dgm:t>
    </dgm:pt>
    <dgm:pt modelId="{A45A8C75-452D-4A80-ADA8-8CE7ECC2521C}" type="parTrans" cxnId="{CACD47EA-85B5-4908-9736-CB1A75CCA870}">
      <dgm:prSet/>
      <dgm:spPr/>
      <dgm:t>
        <a:bodyPr/>
        <a:lstStyle/>
        <a:p>
          <a:endParaRPr lang="en-US"/>
        </a:p>
      </dgm:t>
    </dgm:pt>
    <dgm:pt modelId="{0B077FB9-7045-4224-9CA7-7385D30CB7FE}" type="sibTrans" cxnId="{CACD47EA-85B5-4908-9736-CB1A75CCA870}">
      <dgm:prSet/>
      <dgm:spPr/>
      <dgm:t>
        <a:bodyPr/>
        <a:lstStyle/>
        <a:p>
          <a:endParaRPr lang="en-US"/>
        </a:p>
      </dgm:t>
    </dgm:pt>
    <dgm:pt modelId="{CC63AF33-68A5-4470-A538-8AE848863DBE}" type="pres">
      <dgm:prSet presAssocID="{01AE958F-96A7-4E31-834D-6D89DCCC70FF}" presName="Name0" presStyleCnt="0">
        <dgm:presLayoutVars>
          <dgm:dir/>
          <dgm:resizeHandles val="exact"/>
        </dgm:presLayoutVars>
      </dgm:prSet>
      <dgm:spPr/>
    </dgm:pt>
    <dgm:pt modelId="{163AA6A5-5456-4CE2-91A7-20308106EFD7}" type="pres">
      <dgm:prSet presAssocID="{0ECACB66-DEA6-4967-87DB-01A9E16E228F}" presName="node" presStyleLbl="node1" presStyleIdx="0" presStyleCnt="8">
        <dgm:presLayoutVars>
          <dgm:bulletEnabled val="1"/>
        </dgm:presLayoutVars>
      </dgm:prSet>
      <dgm:spPr/>
    </dgm:pt>
    <dgm:pt modelId="{E271C25B-550A-4E46-9258-9F592FEDF8F6}" type="pres">
      <dgm:prSet presAssocID="{4C844D5F-C920-49CA-906C-AD4333557EF2}" presName="sibTrans" presStyleLbl="sibTrans1D1" presStyleIdx="0" presStyleCnt="7"/>
      <dgm:spPr/>
    </dgm:pt>
    <dgm:pt modelId="{EB93CADE-9334-44FF-9EB4-5EEC9B83DA6F}" type="pres">
      <dgm:prSet presAssocID="{4C844D5F-C920-49CA-906C-AD4333557EF2}" presName="connectorText" presStyleLbl="sibTrans1D1" presStyleIdx="0" presStyleCnt="7"/>
      <dgm:spPr/>
    </dgm:pt>
    <dgm:pt modelId="{ACEA74FC-A7E5-41AF-999A-DA9C4041BC24}" type="pres">
      <dgm:prSet presAssocID="{C5D4F962-D08B-489D-9A91-6504A345782F}" presName="node" presStyleLbl="node1" presStyleIdx="1" presStyleCnt="8">
        <dgm:presLayoutVars>
          <dgm:bulletEnabled val="1"/>
        </dgm:presLayoutVars>
      </dgm:prSet>
      <dgm:spPr/>
    </dgm:pt>
    <dgm:pt modelId="{15EDE54D-0968-429A-A1E0-0E2DBFDB3244}" type="pres">
      <dgm:prSet presAssocID="{DAAC6AE5-077F-4F4C-B0F5-7EA68E6B55B2}" presName="sibTrans" presStyleLbl="sibTrans1D1" presStyleIdx="1" presStyleCnt="7"/>
      <dgm:spPr/>
    </dgm:pt>
    <dgm:pt modelId="{FAF0DD4D-4487-4215-95A7-0846A8DD5C80}" type="pres">
      <dgm:prSet presAssocID="{DAAC6AE5-077F-4F4C-B0F5-7EA68E6B55B2}" presName="connectorText" presStyleLbl="sibTrans1D1" presStyleIdx="1" presStyleCnt="7"/>
      <dgm:spPr/>
    </dgm:pt>
    <dgm:pt modelId="{38C52A5D-D314-4752-A2E4-2021F93EA4AA}" type="pres">
      <dgm:prSet presAssocID="{FD6B13CD-0527-4C4A-BBBE-BA333755A78B}" presName="node" presStyleLbl="node1" presStyleIdx="2" presStyleCnt="8">
        <dgm:presLayoutVars>
          <dgm:bulletEnabled val="1"/>
        </dgm:presLayoutVars>
      </dgm:prSet>
      <dgm:spPr/>
    </dgm:pt>
    <dgm:pt modelId="{2938CF0A-12AC-4E35-8654-278C37CB7F9E}" type="pres">
      <dgm:prSet presAssocID="{E34217E3-E4ED-43E0-98BC-6144FB9653B5}" presName="sibTrans" presStyleLbl="sibTrans1D1" presStyleIdx="2" presStyleCnt="7"/>
      <dgm:spPr/>
    </dgm:pt>
    <dgm:pt modelId="{0D27564E-4CFC-4355-84FC-3334534022AF}" type="pres">
      <dgm:prSet presAssocID="{E34217E3-E4ED-43E0-98BC-6144FB9653B5}" presName="connectorText" presStyleLbl="sibTrans1D1" presStyleIdx="2" presStyleCnt="7"/>
      <dgm:spPr/>
    </dgm:pt>
    <dgm:pt modelId="{E1CE2B07-E06E-4D70-B449-9AC9BBF1D781}" type="pres">
      <dgm:prSet presAssocID="{F8EA8AC5-B6F3-4732-95E3-7143427036D4}" presName="node" presStyleLbl="node1" presStyleIdx="3" presStyleCnt="8" custScaleX="135090">
        <dgm:presLayoutVars>
          <dgm:bulletEnabled val="1"/>
        </dgm:presLayoutVars>
      </dgm:prSet>
      <dgm:spPr/>
    </dgm:pt>
    <dgm:pt modelId="{7845A077-142E-48F4-A200-7E5BCA07DA90}" type="pres">
      <dgm:prSet presAssocID="{FB97BF4C-468E-4E7B-9AA9-4DFBCEADFBA4}" presName="sibTrans" presStyleLbl="sibTrans1D1" presStyleIdx="3" presStyleCnt="7"/>
      <dgm:spPr/>
    </dgm:pt>
    <dgm:pt modelId="{EED6AD1E-FCB0-4802-9248-CE4552CCC2FF}" type="pres">
      <dgm:prSet presAssocID="{FB97BF4C-468E-4E7B-9AA9-4DFBCEADFBA4}" presName="connectorText" presStyleLbl="sibTrans1D1" presStyleIdx="3" presStyleCnt="7"/>
      <dgm:spPr/>
    </dgm:pt>
    <dgm:pt modelId="{57AFC676-3701-405E-94BF-4BA80EAAB953}" type="pres">
      <dgm:prSet presAssocID="{85E3C2E8-7DFC-44AE-939D-C64CFBF7056C}" presName="node" presStyleLbl="node1" presStyleIdx="4" presStyleCnt="8">
        <dgm:presLayoutVars>
          <dgm:bulletEnabled val="1"/>
        </dgm:presLayoutVars>
      </dgm:prSet>
      <dgm:spPr/>
    </dgm:pt>
    <dgm:pt modelId="{CC8A1302-C972-4F62-84B8-470491C9379B}" type="pres">
      <dgm:prSet presAssocID="{D18CF26B-6981-4049-9A9F-EE5950BD6C75}" presName="sibTrans" presStyleLbl="sibTrans1D1" presStyleIdx="4" presStyleCnt="7"/>
      <dgm:spPr/>
    </dgm:pt>
    <dgm:pt modelId="{4ED668DC-AB3F-467F-B28D-4FB7F48A5090}" type="pres">
      <dgm:prSet presAssocID="{D18CF26B-6981-4049-9A9F-EE5950BD6C75}" presName="connectorText" presStyleLbl="sibTrans1D1" presStyleIdx="4" presStyleCnt="7"/>
      <dgm:spPr/>
    </dgm:pt>
    <dgm:pt modelId="{F4125A30-94F9-49B4-B100-7D1AAA7F8A76}" type="pres">
      <dgm:prSet presAssocID="{0CF2B7A9-9BFE-45D3-A790-3D9DF9F61367}" presName="node" presStyleLbl="node1" presStyleIdx="5" presStyleCnt="8">
        <dgm:presLayoutVars>
          <dgm:bulletEnabled val="1"/>
        </dgm:presLayoutVars>
      </dgm:prSet>
      <dgm:spPr/>
    </dgm:pt>
    <dgm:pt modelId="{E678694B-DD01-40EC-8629-43D0FAC4D5E3}" type="pres">
      <dgm:prSet presAssocID="{CCCF0649-80DE-40E4-8447-7864D644CDF7}" presName="sibTrans" presStyleLbl="sibTrans1D1" presStyleIdx="5" presStyleCnt="7"/>
      <dgm:spPr/>
    </dgm:pt>
    <dgm:pt modelId="{861180CF-C61D-4284-8614-C3ADDAEFC6A4}" type="pres">
      <dgm:prSet presAssocID="{CCCF0649-80DE-40E4-8447-7864D644CDF7}" presName="connectorText" presStyleLbl="sibTrans1D1" presStyleIdx="5" presStyleCnt="7"/>
      <dgm:spPr/>
    </dgm:pt>
    <dgm:pt modelId="{31CB0236-A88F-4E4E-8921-23F79740547E}" type="pres">
      <dgm:prSet presAssocID="{AF4F09EA-6FEC-423F-BCEA-9FD065679CE7}" presName="node" presStyleLbl="node1" presStyleIdx="6" presStyleCnt="8">
        <dgm:presLayoutVars>
          <dgm:bulletEnabled val="1"/>
        </dgm:presLayoutVars>
      </dgm:prSet>
      <dgm:spPr/>
    </dgm:pt>
    <dgm:pt modelId="{337D8225-0764-4F20-94D2-CC5A6AECE028}" type="pres">
      <dgm:prSet presAssocID="{5489D5E6-E6DD-4001-A4DC-3EE10C9E51C1}" presName="sibTrans" presStyleLbl="sibTrans1D1" presStyleIdx="6" presStyleCnt="7"/>
      <dgm:spPr/>
    </dgm:pt>
    <dgm:pt modelId="{FEAA7FBA-40B6-426B-AFAA-38B185BC1C39}" type="pres">
      <dgm:prSet presAssocID="{5489D5E6-E6DD-4001-A4DC-3EE10C9E51C1}" presName="connectorText" presStyleLbl="sibTrans1D1" presStyleIdx="6" presStyleCnt="7"/>
      <dgm:spPr/>
    </dgm:pt>
    <dgm:pt modelId="{02C144FD-B94B-4E50-9479-30DF2BD8036F}" type="pres">
      <dgm:prSet presAssocID="{1350E842-D2E1-4748-89B5-A6C11D195F4A}" presName="node" presStyleLbl="node1" presStyleIdx="7" presStyleCnt="8">
        <dgm:presLayoutVars>
          <dgm:bulletEnabled val="1"/>
        </dgm:presLayoutVars>
      </dgm:prSet>
      <dgm:spPr/>
    </dgm:pt>
  </dgm:ptLst>
  <dgm:cxnLst>
    <dgm:cxn modelId="{1BB31304-9400-4551-B791-7C5C2D26204A}" type="presOf" srcId="{1350E842-D2E1-4748-89B5-A6C11D195F4A}" destId="{02C144FD-B94B-4E50-9479-30DF2BD8036F}" srcOrd="0" destOrd="0" presId="urn:microsoft.com/office/officeart/2016/7/layout/RepeatingBendingProcessNew"/>
    <dgm:cxn modelId="{BC65C006-6A23-44E5-988A-6AF0B045B642}" srcId="{01AE958F-96A7-4E31-834D-6D89DCCC70FF}" destId="{C5D4F962-D08B-489D-9A91-6504A345782F}" srcOrd="1" destOrd="0" parTransId="{D2CA1CDC-BAC8-4492-AA44-3D0D34338C1A}" sibTransId="{DAAC6AE5-077F-4F4C-B0F5-7EA68E6B55B2}"/>
    <dgm:cxn modelId="{E686BC13-14B0-43A0-87B9-B11CABED0E41}" type="presOf" srcId="{0ECACB66-DEA6-4967-87DB-01A9E16E228F}" destId="{163AA6A5-5456-4CE2-91A7-20308106EFD7}" srcOrd="0" destOrd="0" presId="urn:microsoft.com/office/officeart/2016/7/layout/RepeatingBendingProcessNew"/>
    <dgm:cxn modelId="{E1BA3915-7C9C-48A6-AE4E-1030F75AB48A}" type="presOf" srcId="{CCCF0649-80DE-40E4-8447-7864D644CDF7}" destId="{861180CF-C61D-4284-8614-C3ADDAEFC6A4}" srcOrd="1" destOrd="0" presId="urn:microsoft.com/office/officeart/2016/7/layout/RepeatingBendingProcessNew"/>
    <dgm:cxn modelId="{BF6C8C1C-FEDF-45BE-905C-574665EB0239}" type="presOf" srcId="{F8EA8AC5-B6F3-4732-95E3-7143427036D4}" destId="{E1CE2B07-E06E-4D70-B449-9AC9BBF1D781}" srcOrd="0" destOrd="0" presId="urn:microsoft.com/office/officeart/2016/7/layout/RepeatingBendingProcessNew"/>
    <dgm:cxn modelId="{B4FDF627-06B3-43E2-A446-25D53250B9AA}" type="presOf" srcId="{D18CF26B-6981-4049-9A9F-EE5950BD6C75}" destId="{CC8A1302-C972-4F62-84B8-470491C9379B}" srcOrd="0" destOrd="0" presId="urn:microsoft.com/office/officeart/2016/7/layout/RepeatingBendingProcessNew"/>
    <dgm:cxn modelId="{78A20D2C-16E2-4A14-A547-E455546BDBC5}" srcId="{01AE958F-96A7-4E31-834D-6D89DCCC70FF}" destId="{AF4F09EA-6FEC-423F-BCEA-9FD065679CE7}" srcOrd="6" destOrd="0" parTransId="{468BE533-4DCC-4B77-859A-4D483CA05582}" sibTransId="{5489D5E6-E6DD-4001-A4DC-3EE10C9E51C1}"/>
    <dgm:cxn modelId="{039E2269-E4D8-4A4F-B55F-F75C6545C8CD}" srcId="{01AE958F-96A7-4E31-834D-6D89DCCC70FF}" destId="{F8EA8AC5-B6F3-4732-95E3-7143427036D4}" srcOrd="3" destOrd="0" parTransId="{6B5D075F-30F3-494A-9150-3CAEFEC6D173}" sibTransId="{FB97BF4C-468E-4E7B-9AA9-4DFBCEADFBA4}"/>
    <dgm:cxn modelId="{CEF4CA4C-DCBB-4A05-9C8D-075507D5B4D9}" type="presOf" srcId="{FB97BF4C-468E-4E7B-9AA9-4DFBCEADFBA4}" destId="{EED6AD1E-FCB0-4802-9248-CE4552CCC2FF}" srcOrd="1" destOrd="0" presId="urn:microsoft.com/office/officeart/2016/7/layout/RepeatingBendingProcessNew"/>
    <dgm:cxn modelId="{98C5FC4F-35B5-4A63-A5C0-A2907EE797B9}" type="presOf" srcId="{CCCF0649-80DE-40E4-8447-7864D644CDF7}" destId="{E678694B-DD01-40EC-8629-43D0FAC4D5E3}" srcOrd="0" destOrd="0" presId="urn:microsoft.com/office/officeart/2016/7/layout/RepeatingBendingProcessNew"/>
    <dgm:cxn modelId="{F3B92B52-2E12-4AC4-963F-E3AB41CE328B}" type="presOf" srcId="{01AE958F-96A7-4E31-834D-6D89DCCC70FF}" destId="{CC63AF33-68A5-4470-A538-8AE848863DBE}" srcOrd="0" destOrd="0" presId="urn:microsoft.com/office/officeart/2016/7/layout/RepeatingBendingProcessNew"/>
    <dgm:cxn modelId="{40894072-FEC0-4EC8-B626-D48071F55D90}" type="presOf" srcId="{DAAC6AE5-077F-4F4C-B0F5-7EA68E6B55B2}" destId="{15EDE54D-0968-429A-A1E0-0E2DBFDB3244}" srcOrd="0" destOrd="0" presId="urn:microsoft.com/office/officeart/2016/7/layout/RepeatingBendingProcessNew"/>
    <dgm:cxn modelId="{1765A078-D770-4B1A-BD77-A24D38302894}" type="presOf" srcId="{DAAC6AE5-077F-4F4C-B0F5-7EA68E6B55B2}" destId="{FAF0DD4D-4487-4215-95A7-0846A8DD5C80}" srcOrd="1" destOrd="0" presId="urn:microsoft.com/office/officeart/2016/7/layout/RepeatingBendingProcessNew"/>
    <dgm:cxn modelId="{DB54D658-C345-4779-A1CA-61AD22F6C34C}" type="presOf" srcId="{4C844D5F-C920-49CA-906C-AD4333557EF2}" destId="{EB93CADE-9334-44FF-9EB4-5EEC9B83DA6F}" srcOrd="1" destOrd="0" presId="urn:microsoft.com/office/officeart/2016/7/layout/RepeatingBendingProcessNew"/>
    <dgm:cxn modelId="{A299227A-94DF-42FB-847B-623E650370BA}" type="presOf" srcId="{5489D5E6-E6DD-4001-A4DC-3EE10C9E51C1}" destId="{FEAA7FBA-40B6-426B-AFAA-38B185BC1C39}" srcOrd="1" destOrd="0" presId="urn:microsoft.com/office/officeart/2016/7/layout/RepeatingBendingProcessNew"/>
    <dgm:cxn modelId="{945D2A8B-D156-48DB-B2FA-1E64033E5477}" type="presOf" srcId="{5489D5E6-E6DD-4001-A4DC-3EE10C9E51C1}" destId="{337D8225-0764-4F20-94D2-CC5A6AECE028}" srcOrd="0" destOrd="0" presId="urn:microsoft.com/office/officeart/2016/7/layout/RepeatingBendingProcessNew"/>
    <dgm:cxn modelId="{DDCD639D-8526-45CB-9A1A-ACB7CB5857F8}" type="presOf" srcId="{AF4F09EA-6FEC-423F-BCEA-9FD065679CE7}" destId="{31CB0236-A88F-4E4E-8921-23F79740547E}" srcOrd="0" destOrd="0" presId="urn:microsoft.com/office/officeart/2016/7/layout/RepeatingBendingProcessNew"/>
    <dgm:cxn modelId="{E58F8CA4-9983-4418-ABC1-F81C6E742D09}" type="presOf" srcId="{E34217E3-E4ED-43E0-98BC-6144FB9653B5}" destId="{0D27564E-4CFC-4355-84FC-3334534022AF}" srcOrd="1" destOrd="0" presId="urn:microsoft.com/office/officeart/2016/7/layout/RepeatingBendingProcessNew"/>
    <dgm:cxn modelId="{B68F2BA6-59CC-435A-8451-603EA51E7233}" type="presOf" srcId="{4C844D5F-C920-49CA-906C-AD4333557EF2}" destId="{E271C25B-550A-4E46-9258-9F592FEDF8F6}" srcOrd="0" destOrd="0" presId="urn:microsoft.com/office/officeart/2016/7/layout/RepeatingBendingProcessNew"/>
    <dgm:cxn modelId="{974AFFB8-4E9D-4CD5-B446-F0545FFFD777}" type="presOf" srcId="{D18CF26B-6981-4049-9A9F-EE5950BD6C75}" destId="{4ED668DC-AB3F-467F-B28D-4FB7F48A5090}" srcOrd="1" destOrd="0" presId="urn:microsoft.com/office/officeart/2016/7/layout/RepeatingBendingProcessNew"/>
    <dgm:cxn modelId="{B3FBF2C4-A805-4B72-9C8C-90882F864674}" type="presOf" srcId="{85E3C2E8-7DFC-44AE-939D-C64CFBF7056C}" destId="{57AFC676-3701-405E-94BF-4BA80EAAB953}" srcOrd="0" destOrd="0" presId="urn:microsoft.com/office/officeart/2016/7/layout/RepeatingBendingProcessNew"/>
    <dgm:cxn modelId="{FD81D0C9-3748-4AF1-A453-C8582D4D5750}" type="presOf" srcId="{0CF2B7A9-9BFE-45D3-A790-3D9DF9F61367}" destId="{F4125A30-94F9-49B4-B100-7D1AAA7F8A76}" srcOrd="0" destOrd="0" presId="urn:microsoft.com/office/officeart/2016/7/layout/RepeatingBendingProcessNew"/>
    <dgm:cxn modelId="{CAEDEDC9-E953-401E-8888-646EE220F804}" srcId="{01AE958F-96A7-4E31-834D-6D89DCCC70FF}" destId="{0CF2B7A9-9BFE-45D3-A790-3D9DF9F61367}" srcOrd="5" destOrd="0" parTransId="{CD73F916-7886-4CDD-90CB-8468764E216C}" sibTransId="{CCCF0649-80DE-40E4-8447-7864D644CDF7}"/>
    <dgm:cxn modelId="{F4E8FAD3-CDE8-4C9F-BD92-D7468AEF1856}" srcId="{01AE958F-96A7-4E31-834D-6D89DCCC70FF}" destId="{85E3C2E8-7DFC-44AE-939D-C64CFBF7056C}" srcOrd="4" destOrd="0" parTransId="{F063259C-A71A-4DEF-83E4-747B251614CD}" sibTransId="{D18CF26B-6981-4049-9A9F-EE5950BD6C75}"/>
    <dgm:cxn modelId="{723B99D5-3F3B-4936-A75B-5E1BCB29AFBD}" type="presOf" srcId="{E34217E3-E4ED-43E0-98BC-6144FB9653B5}" destId="{2938CF0A-12AC-4E35-8654-278C37CB7F9E}" srcOrd="0" destOrd="0" presId="urn:microsoft.com/office/officeart/2016/7/layout/RepeatingBendingProcessNew"/>
    <dgm:cxn modelId="{8B6642DF-6AD2-41D6-8A58-4705C7DC5160}" srcId="{01AE958F-96A7-4E31-834D-6D89DCCC70FF}" destId="{0ECACB66-DEA6-4967-87DB-01A9E16E228F}" srcOrd="0" destOrd="0" parTransId="{40C06092-9931-46E8-9E68-05FA5959181A}" sibTransId="{4C844D5F-C920-49CA-906C-AD4333557EF2}"/>
    <dgm:cxn modelId="{9EE537E3-E220-410D-8F24-B5DE1CAA9013}" type="presOf" srcId="{C5D4F962-D08B-489D-9A91-6504A345782F}" destId="{ACEA74FC-A7E5-41AF-999A-DA9C4041BC24}" srcOrd="0" destOrd="0" presId="urn:microsoft.com/office/officeart/2016/7/layout/RepeatingBendingProcessNew"/>
    <dgm:cxn modelId="{3E62A5E4-1D4E-4EA0-8919-A86714848803}" type="presOf" srcId="{FD6B13CD-0527-4C4A-BBBE-BA333755A78B}" destId="{38C52A5D-D314-4752-A2E4-2021F93EA4AA}" srcOrd="0" destOrd="0" presId="urn:microsoft.com/office/officeart/2016/7/layout/RepeatingBendingProcessNew"/>
    <dgm:cxn modelId="{2FDB57E7-1537-471C-96CB-1B7557D107E3}" srcId="{01AE958F-96A7-4E31-834D-6D89DCCC70FF}" destId="{FD6B13CD-0527-4C4A-BBBE-BA333755A78B}" srcOrd="2" destOrd="0" parTransId="{F89EF2E8-1B15-4729-978D-4AE0E64C01A2}" sibTransId="{E34217E3-E4ED-43E0-98BC-6144FB9653B5}"/>
    <dgm:cxn modelId="{CACD47EA-85B5-4908-9736-CB1A75CCA870}" srcId="{01AE958F-96A7-4E31-834D-6D89DCCC70FF}" destId="{1350E842-D2E1-4748-89B5-A6C11D195F4A}" srcOrd="7" destOrd="0" parTransId="{A45A8C75-452D-4A80-ADA8-8CE7ECC2521C}" sibTransId="{0B077FB9-7045-4224-9CA7-7385D30CB7FE}"/>
    <dgm:cxn modelId="{B62118FE-ECC1-4C9B-8D40-7CA985AF3760}" type="presOf" srcId="{FB97BF4C-468E-4E7B-9AA9-4DFBCEADFBA4}" destId="{7845A077-142E-48F4-A200-7E5BCA07DA90}" srcOrd="0" destOrd="0" presId="urn:microsoft.com/office/officeart/2016/7/layout/RepeatingBendingProcessNew"/>
    <dgm:cxn modelId="{3128989E-96FA-466D-9EFE-95A2EAD9DE5D}" type="presParOf" srcId="{CC63AF33-68A5-4470-A538-8AE848863DBE}" destId="{163AA6A5-5456-4CE2-91A7-20308106EFD7}" srcOrd="0" destOrd="0" presId="urn:microsoft.com/office/officeart/2016/7/layout/RepeatingBendingProcessNew"/>
    <dgm:cxn modelId="{BE325F97-584E-42F1-8458-E6A838996A1B}" type="presParOf" srcId="{CC63AF33-68A5-4470-A538-8AE848863DBE}" destId="{E271C25B-550A-4E46-9258-9F592FEDF8F6}" srcOrd="1" destOrd="0" presId="urn:microsoft.com/office/officeart/2016/7/layout/RepeatingBendingProcessNew"/>
    <dgm:cxn modelId="{C31BE1AB-E478-4095-8425-A80A11F83E07}" type="presParOf" srcId="{E271C25B-550A-4E46-9258-9F592FEDF8F6}" destId="{EB93CADE-9334-44FF-9EB4-5EEC9B83DA6F}" srcOrd="0" destOrd="0" presId="urn:microsoft.com/office/officeart/2016/7/layout/RepeatingBendingProcessNew"/>
    <dgm:cxn modelId="{962EA196-91EE-40F1-A25D-C94464CA7EB3}" type="presParOf" srcId="{CC63AF33-68A5-4470-A538-8AE848863DBE}" destId="{ACEA74FC-A7E5-41AF-999A-DA9C4041BC24}" srcOrd="2" destOrd="0" presId="urn:microsoft.com/office/officeart/2016/7/layout/RepeatingBendingProcessNew"/>
    <dgm:cxn modelId="{DAA4D19B-3C15-4CAE-A2D9-5748B227F254}" type="presParOf" srcId="{CC63AF33-68A5-4470-A538-8AE848863DBE}" destId="{15EDE54D-0968-429A-A1E0-0E2DBFDB3244}" srcOrd="3" destOrd="0" presId="urn:microsoft.com/office/officeart/2016/7/layout/RepeatingBendingProcessNew"/>
    <dgm:cxn modelId="{CF5C3B32-7612-49F8-B21D-025045127496}" type="presParOf" srcId="{15EDE54D-0968-429A-A1E0-0E2DBFDB3244}" destId="{FAF0DD4D-4487-4215-95A7-0846A8DD5C80}" srcOrd="0" destOrd="0" presId="urn:microsoft.com/office/officeart/2016/7/layout/RepeatingBendingProcessNew"/>
    <dgm:cxn modelId="{7896D3E4-0974-4ACA-B276-A09FD9BE1EBF}" type="presParOf" srcId="{CC63AF33-68A5-4470-A538-8AE848863DBE}" destId="{38C52A5D-D314-4752-A2E4-2021F93EA4AA}" srcOrd="4" destOrd="0" presId="urn:microsoft.com/office/officeart/2016/7/layout/RepeatingBendingProcessNew"/>
    <dgm:cxn modelId="{56DD3FC9-2D00-4245-9B07-643AAE645654}" type="presParOf" srcId="{CC63AF33-68A5-4470-A538-8AE848863DBE}" destId="{2938CF0A-12AC-4E35-8654-278C37CB7F9E}" srcOrd="5" destOrd="0" presId="urn:microsoft.com/office/officeart/2016/7/layout/RepeatingBendingProcessNew"/>
    <dgm:cxn modelId="{7846F980-0F1C-4013-93A1-34B7A3017CF0}" type="presParOf" srcId="{2938CF0A-12AC-4E35-8654-278C37CB7F9E}" destId="{0D27564E-4CFC-4355-84FC-3334534022AF}" srcOrd="0" destOrd="0" presId="urn:microsoft.com/office/officeart/2016/7/layout/RepeatingBendingProcessNew"/>
    <dgm:cxn modelId="{4F484E20-22B0-4C13-8C74-9BA291954BDE}" type="presParOf" srcId="{CC63AF33-68A5-4470-A538-8AE848863DBE}" destId="{E1CE2B07-E06E-4D70-B449-9AC9BBF1D781}" srcOrd="6" destOrd="0" presId="urn:microsoft.com/office/officeart/2016/7/layout/RepeatingBendingProcessNew"/>
    <dgm:cxn modelId="{C607291D-4FF1-4C97-AF36-014DEC74D0D4}" type="presParOf" srcId="{CC63AF33-68A5-4470-A538-8AE848863DBE}" destId="{7845A077-142E-48F4-A200-7E5BCA07DA90}" srcOrd="7" destOrd="0" presId="urn:microsoft.com/office/officeart/2016/7/layout/RepeatingBendingProcessNew"/>
    <dgm:cxn modelId="{D8D2F8C5-5A04-417B-936D-FAFAC5F6BF78}" type="presParOf" srcId="{7845A077-142E-48F4-A200-7E5BCA07DA90}" destId="{EED6AD1E-FCB0-4802-9248-CE4552CCC2FF}" srcOrd="0" destOrd="0" presId="urn:microsoft.com/office/officeart/2016/7/layout/RepeatingBendingProcessNew"/>
    <dgm:cxn modelId="{112CE29D-B677-4F3B-A642-C8A3BDBFE088}" type="presParOf" srcId="{CC63AF33-68A5-4470-A538-8AE848863DBE}" destId="{57AFC676-3701-405E-94BF-4BA80EAAB953}" srcOrd="8" destOrd="0" presId="urn:microsoft.com/office/officeart/2016/7/layout/RepeatingBendingProcessNew"/>
    <dgm:cxn modelId="{58D551A3-BE00-4415-8BF7-3721A78118CB}" type="presParOf" srcId="{CC63AF33-68A5-4470-A538-8AE848863DBE}" destId="{CC8A1302-C972-4F62-84B8-470491C9379B}" srcOrd="9" destOrd="0" presId="urn:microsoft.com/office/officeart/2016/7/layout/RepeatingBendingProcessNew"/>
    <dgm:cxn modelId="{838EE3EE-F884-41BE-B3BC-F9F95396B18A}" type="presParOf" srcId="{CC8A1302-C972-4F62-84B8-470491C9379B}" destId="{4ED668DC-AB3F-467F-B28D-4FB7F48A5090}" srcOrd="0" destOrd="0" presId="urn:microsoft.com/office/officeart/2016/7/layout/RepeatingBendingProcessNew"/>
    <dgm:cxn modelId="{15481A5F-8F6E-400F-A290-3B5E4442E655}" type="presParOf" srcId="{CC63AF33-68A5-4470-A538-8AE848863DBE}" destId="{F4125A30-94F9-49B4-B100-7D1AAA7F8A76}" srcOrd="10" destOrd="0" presId="urn:microsoft.com/office/officeart/2016/7/layout/RepeatingBendingProcessNew"/>
    <dgm:cxn modelId="{D37084C8-CDBF-44D2-BC63-2731486B6C33}" type="presParOf" srcId="{CC63AF33-68A5-4470-A538-8AE848863DBE}" destId="{E678694B-DD01-40EC-8629-43D0FAC4D5E3}" srcOrd="11" destOrd="0" presId="urn:microsoft.com/office/officeart/2016/7/layout/RepeatingBendingProcessNew"/>
    <dgm:cxn modelId="{E123204F-3B1D-424D-B4F9-1C23E70782DA}" type="presParOf" srcId="{E678694B-DD01-40EC-8629-43D0FAC4D5E3}" destId="{861180CF-C61D-4284-8614-C3ADDAEFC6A4}" srcOrd="0" destOrd="0" presId="urn:microsoft.com/office/officeart/2016/7/layout/RepeatingBendingProcessNew"/>
    <dgm:cxn modelId="{2F7D0AA0-D101-4D6C-AC01-C99FADA35551}" type="presParOf" srcId="{CC63AF33-68A5-4470-A538-8AE848863DBE}" destId="{31CB0236-A88F-4E4E-8921-23F79740547E}" srcOrd="12" destOrd="0" presId="urn:microsoft.com/office/officeart/2016/7/layout/RepeatingBendingProcessNew"/>
    <dgm:cxn modelId="{D97EEF2A-2BFA-466A-BD1E-B28705FEB25E}" type="presParOf" srcId="{CC63AF33-68A5-4470-A538-8AE848863DBE}" destId="{337D8225-0764-4F20-94D2-CC5A6AECE028}" srcOrd="13" destOrd="0" presId="urn:microsoft.com/office/officeart/2016/7/layout/RepeatingBendingProcessNew"/>
    <dgm:cxn modelId="{17800C5D-E716-4F39-B581-CAC2622D155B}" type="presParOf" srcId="{337D8225-0764-4F20-94D2-CC5A6AECE028}" destId="{FEAA7FBA-40B6-426B-AFAA-38B185BC1C39}" srcOrd="0" destOrd="0" presId="urn:microsoft.com/office/officeart/2016/7/layout/RepeatingBendingProcessNew"/>
    <dgm:cxn modelId="{4C7F49B3-F012-4F7E-8F50-2AC1CD7534ED}" type="presParOf" srcId="{CC63AF33-68A5-4470-A538-8AE848863DBE}" destId="{02C144FD-B94B-4E50-9479-30DF2BD8036F}"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703E4-FFFD-4978-AE3A-5A23B8135DB2}" type="doc">
      <dgm:prSet loTypeId="urn:microsoft.com/office/officeart/2008/layout/LinedList" loCatId="list" qsTypeId="urn:microsoft.com/office/officeart/2005/8/quickstyle/simple2" qsCatId="simple" csTypeId="urn:microsoft.com/office/officeart/2005/8/colors/colorful2" csCatId="colorful" phldr="1"/>
      <dgm:spPr/>
      <dgm:t>
        <a:bodyPr/>
        <a:lstStyle/>
        <a:p>
          <a:endParaRPr lang="en-US"/>
        </a:p>
      </dgm:t>
    </dgm:pt>
    <dgm:pt modelId="{2A8E0D6D-D401-43F7-A95B-61F549385E14}">
      <dgm:prSet phldrT="[Text]"/>
      <dgm:spPr/>
      <dgm:t>
        <a:bodyPr/>
        <a:lstStyle/>
        <a:p>
          <a:endParaRPr lang="en-US" dirty="0"/>
        </a:p>
      </dgm:t>
    </dgm:pt>
    <dgm:pt modelId="{CE9193BB-F503-4607-8AED-879713AB0DD0}" type="parTrans" cxnId="{1C80C297-565C-429C-9FB4-B68C05BB47FE}">
      <dgm:prSet/>
      <dgm:spPr/>
      <dgm:t>
        <a:bodyPr/>
        <a:lstStyle/>
        <a:p>
          <a:endParaRPr lang="en-US"/>
        </a:p>
      </dgm:t>
    </dgm:pt>
    <dgm:pt modelId="{E350BDAA-82C2-4E6B-9F5A-369DF082EBCF}" type="sibTrans" cxnId="{1C80C297-565C-429C-9FB4-B68C05BB47FE}">
      <dgm:prSet/>
      <dgm:spPr/>
      <dgm:t>
        <a:bodyPr/>
        <a:lstStyle/>
        <a:p>
          <a:endParaRPr lang="en-US"/>
        </a:p>
      </dgm:t>
    </dgm:pt>
    <dgm:pt modelId="{64A3C95A-90CE-4778-BAD5-86CCE1696C29}">
      <dgm:prSet phldrT="[Text]"/>
      <dgm:spPr/>
      <dgm:t>
        <a:bodyPr/>
        <a:lstStyle/>
        <a:p>
          <a:r>
            <a:rPr lang="en-US" dirty="0"/>
            <a:t>Is your organization a member or certified by any other state or national organization? </a:t>
          </a:r>
        </a:p>
      </dgm:t>
    </dgm:pt>
    <dgm:pt modelId="{13273560-D7FA-47A9-AD1B-ADE36BBF2725}" type="parTrans" cxnId="{E260D230-ED62-4E80-B72D-E0C27AF3E155}">
      <dgm:prSet/>
      <dgm:spPr/>
      <dgm:t>
        <a:bodyPr/>
        <a:lstStyle/>
        <a:p>
          <a:endParaRPr lang="en-US"/>
        </a:p>
      </dgm:t>
    </dgm:pt>
    <dgm:pt modelId="{43FEC608-7703-4CCD-AD13-239E9086208A}" type="sibTrans" cxnId="{E260D230-ED62-4E80-B72D-E0C27AF3E155}">
      <dgm:prSet/>
      <dgm:spPr/>
      <dgm:t>
        <a:bodyPr/>
        <a:lstStyle/>
        <a:p>
          <a:endParaRPr lang="en-US"/>
        </a:p>
      </dgm:t>
    </dgm:pt>
    <dgm:pt modelId="{C8A8F0E6-D950-4571-9173-BE1EBE7242CE}">
      <dgm:prSet phldrT="[Text]"/>
      <dgm:spPr/>
      <dgm:t>
        <a:bodyPr/>
        <a:lstStyle/>
        <a:p>
          <a:endParaRPr lang="en-US" dirty="0"/>
        </a:p>
      </dgm:t>
    </dgm:pt>
    <dgm:pt modelId="{32237721-92FC-4B20-B64D-455AAE9C1933}" type="parTrans" cxnId="{75D1219D-5C15-48A7-ACDE-30127D556358}">
      <dgm:prSet/>
      <dgm:spPr/>
      <dgm:t>
        <a:bodyPr/>
        <a:lstStyle/>
        <a:p>
          <a:endParaRPr lang="en-US"/>
        </a:p>
      </dgm:t>
    </dgm:pt>
    <dgm:pt modelId="{28887DD1-1DA1-435B-9535-F202EA4CD433}" type="sibTrans" cxnId="{75D1219D-5C15-48A7-ACDE-30127D556358}">
      <dgm:prSet/>
      <dgm:spPr/>
      <dgm:t>
        <a:bodyPr/>
        <a:lstStyle/>
        <a:p>
          <a:endParaRPr lang="en-US"/>
        </a:p>
      </dgm:t>
    </dgm:pt>
    <dgm:pt modelId="{09E83E92-4D4E-454A-899B-C126519D9A63}">
      <dgm:prSet phldrT="[Text]"/>
      <dgm:spPr/>
      <dgm:t>
        <a:bodyPr/>
        <a:lstStyle/>
        <a:p>
          <a:r>
            <a:rPr lang="en-US" dirty="0"/>
            <a:t>If yes, please list the organization and certification or membership, and length of affiliation. See 2.5.8 of the solicitation (page 8).</a:t>
          </a:r>
        </a:p>
      </dgm:t>
    </dgm:pt>
    <dgm:pt modelId="{5FFC3BAD-511A-4CEA-8833-83CFF1E71BC4}" type="parTrans" cxnId="{E3DD3D56-A392-4A2F-A695-F311135F95E6}">
      <dgm:prSet/>
      <dgm:spPr/>
      <dgm:t>
        <a:bodyPr/>
        <a:lstStyle/>
        <a:p>
          <a:endParaRPr lang="en-US"/>
        </a:p>
      </dgm:t>
    </dgm:pt>
    <dgm:pt modelId="{FE4D560E-1409-4790-A3C8-18501D04B0DD}" type="sibTrans" cxnId="{E3DD3D56-A392-4A2F-A695-F311135F95E6}">
      <dgm:prSet/>
      <dgm:spPr/>
      <dgm:t>
        <a:bodyPr/>
        <a:lstStyle/>
        <a:p>
          <a:endParaRPr lang="en-US"/>
        </a:p>
      </dgm:t>
    </dgm:pt>
    <dgm:pt modelId="{C17E61CC-C6BE-499A-8642-F78E9A7E53B4}">
      <dgm:prSet phldrT="[Text]"/>
      <dgm:spPr/>
      <dgm:t>
        <a:bodyPr/>
        <a:lstStyle/>
        <a:p>
          <a:endParaRPr lang="en-US" dirty="0"/>
        </a:p>
      </dgm:t>
    </dgm:pt>
    <dgm:pt modelId="{834D237C-ADA4-480E-AACE-9C82C51430BD}" type="parTrans" cxnId="{74979342-A4F5-4EF8-B1E4-344470A160B8}">
      <dgm:prSet/>
      <dgm:spPr/>
      <dgm:t>
        <a:bodyPr/>
        <a:lstStyle/>
        <a:p>
          <a:endParaRPr lang="en-US"/>
        </a:p>
      </dgm:t>
    </dgm:pt>
    <dgm:pt modelId="{7BA6286F-FAD8-4469-99CB-B15B634D75FD}" type="sibTrans" cxnId="{74979342-A4F5-4EF8-B1E4-344470A160B8}">
      <dgm:prSet/>
      <dgm:spPr/>
      <dgm:t>
        <a:bodyPr/>
        <a:lstStyle/>
        <a:p>
          <a:endParaRPr lang="en-US"/>
        </a:p>
      </dgm:t>
    </dgm:pt>
    <dgm:pt modelId="{3F39C5D3-B9E5-4C3D-A0BB-09773FDAA994}">
      <dgm:prSet phldrT="[Text]"/>
      <dgm:spPr/>
      <dgm:t>
        <a:bodyPr/>
        <a:lstStyle/>
        <a:p>
          <a:r>
            <a:rPr lang="en-US" dirty="0"/>
            <a:t>Proof of certification or membership will not apply to every applicant organization, but if the applicant organization is a member or certified by any other state or national organization, we ask for that information to be provided in question 1 and 2 of “Membership &amp; Certifications”. </a:t>
          </a:r>
        </a:p>
      </dgm:t>
    </dgm:pt>
    <dgm:pt modelId="{8E5BC8E1-4696-479A-AB43-67B8E8E90370}" type="parTrans" cxnId="{6528D8C7-BE68-40EE-99D2-60DD3115574E}">
      <dgm:prSet/>
      <dgm:spPr/>
      <dgm:t>
        <a:bodyPr/>
        <a:lstStyle/>
        <a:p>
          <a:endParaRPr lang="en-US"/>
        </a:p>
      </dgm:t>
    </dgm:pt>
    <dgm:pt modelId="{EF24238E-1BBC-4A56-8C59-24C1F7B3972B}" type="sibTrans" cxnId="{6528D8C7-BE68-40EE-99D2-60DD3115574E}">
      <dgm:prSet/>
      <dgm:spPr/>
      <dgm:t>
        <a:bodyPr/>
        <a:lstStyle/>
        <a:p>
          <a:endParaRPr lang="en-US"/>
        </a:p>
      </dgm:t>
    </dgm:pt>
    <dgm:pt modelId="{122E01EE-37AA-4D5D-B352-3CA49C572C69}" type="pres">
      <dgm:prSet presAssocID="{369703E4-FFFD-4978-AE3A-5A23B8135DB2}" presName="vert0" presStyleCnt="0">
        <dgm:presLayoutVars>
          <dgm:dir/>
          <dgm:animOne val="branch"/>
          <dgm:animLvl val="lvl"/>
        </dgm:presLayoutVars>
      </dgm:prSet>
      <dgm:spPr/>
    </dgm:pt>
    <dgm:pt modelId="{C088FAA0-D5B1-4183-858B-73E0756819D0}" type="pres">
      <dgm:prSet presAssocID="{2A8E0D6D-D401-43F7-A95B-61F549385E14}" presName="thickLine" presStyleLbl="alignNode1" presStyleIdx="0" presStyleCnt="3"/>
      <dgm:spPr/>
    </dgm:pt>
    <dgm:pt modelId="{05B3DFA1-225E-4F2B-9827-62B31FC214D9}" type="pres">
      <dgm:prSet presAssocID="{2A8E0D6D-D401-43F7-A95B-61F549385E14}" presName="horz1" presStyleCnt="0"/>
      <dgm:spPr/>
    </dgm:pt>
    <dgm:pt modelId="{B5C3C9E3-A6BD-4F08-830C-5AFC0620AFEC}" type="pres">
      <dgm:prSet presAssocID="{2A8E0D6D-D401-43F7-A95B-61F549385E14}" presName="tx1" presStyleLbl="revTx" presStyleIdx="0" presStyleCnt="6"/>
      <dgm:spPr/>
    </dgm:pt>
    <dgm:pt modelId="{2F330A45-4C14-40E5-9304-4E2323623CEF}" type="pres">
      <dgm:prSet presAssocID="{2A8E0D6D-D401-43F7-A95B-61F549385E14}" presName="vert1" presStyleCnt="0"/>
      <dgm:spPr/>
    </dgm:pt>
    <dgm:pt modelId="{C1D92552-4FEA-4543-8942-3BF7A51DFE66}" type="pres">
      <dgm:prSet presAssocID="{64A3C95A-90CE-4778-BAD5-86CCE1696C29}" presName="vertSpace2a" presStyleCnt="0"/>
      <dgm:spPr/>
    </dgm:pt>
    <dgm:pt modelId="{4E9782A5-1D91-42A7-896A-AB23A58EAF7E}" type="pres">
      <dgm:prSet presAssocID="{64A3C95A-90CE-4778-BAD5-86CCE1696C29}" presName="horz2" presStyleCnt="0"/>
      <dgm:spPr/>
    </dgm:pt>
    <dgm:pt modelId="{A77A93CB-67A6-43A1-AB1E-8827733FC9AF}" type="pres">
      <dgm:prSet presAssocID="{64A3C95A-90CE-4778-BAD5-86CCE1696C29}" presName="horzSpace2" presStyleCnt="0"/>
      <dgm:spPr/>
    </dgm:pt>
    <dgm:pt modelId="{BA8A32AF-CB98-4A2E-9397-C14881B49331}" type="pres">
      <dgm:prSet presAssocID="{64A3C95A-90CE-4778-BAD5-86CCE1696C29}" presName="tx2" presStyleLbl="revTx" presStyleIdx="1" presStyleCnt="6"/>
      <dgm:spPr/>
    </dgm:pt>
    <dgm:pt modelId="{98112791-9A8B-42EE-8E85-60BB867B686F}" type="pres">
      <dgm:prSet presAssocID="{64A3C95A-90CE-4778-BAD5-86CCE1696C29}" presName="vert2" presStyleCnt="0"/>
      <dgm:spPr/>
    </dgm:pt>
    <dgm:pt modelId="{2E56307F-01D5-48A5-BC8A-4FC619B9CF9F}" type="pres">
      <dgm:prSet presAssocID="{64A3C95A-90CE-4778-BAD5-86CCE1696C29}" presName="thinLine2b" presStyleLbl="callout" presStyleIdx="0" presStyleCnt="3"/>
      <dgm:spPr/>
    </dgm:pt>
    <dgm:pt modelId="{00E0579B-BB5E-483A-A6F2-93E609AAB40C}" type="pres">
      <dgm:prSet presAssocID="{64A3C95A-90CE-4778-BAD5-86CCE1696C29}" presName="vertSpace2b" presStyleCnt="0"/>
      <dgm:spPr/>
    </dgm:pt>
    <dgm:pt modelId="{3E8F7C6F-5441-4DCF-9D13-FC9258CFF098}" type="pres">
      <dgm:prSet presAssocID="{C8A8F0E6-D950-4571-9173-BE1EBE7242CE}" presName="thickLine" presStyleLbl="alignNode1" presStyleIdx="1" presStyleCnt="3"/>
      <dgm:spPr/>
    </dgm:pt>
    <dgm:pt modelId="{A4FEF67B-C236-4093-A4C0-87B01FB36C73}" type="pres">
      <dgm:prSet presAssocID="{C8A8F0E6-D950-4571-9173-BE1EBE7242CE}" presName="horz1" presStyleCnt="0"/>
      <dgm:spPr/>
    </dgm:pt>
    <dgm:pt modelId="{8553EA93-8A7B-43E1-86AA-ED452113BE31}" type="pres">
      <dgm:prSet presAssocID="{C8A8F0E6-D950-4571-9173-BE1EBE7242CE}" presName="tx1" presStyleLbl="revTx" presStyleIdx="2" presStyleCnt="6"/>
      <dgm:spPr/>
    </dgm:pt>
    <dgm:pt modelId="{3C73D973-0DC8-4B74-9310-92C0F60E694C}" type="pres">
      <dgm:prSet presAssocID="{C8A8F0E6-D950-4571-9173-BE1EBE7242CE}" presName="vert1" presStyleCnt="0"/>
      <dgm:spPr/>
    </dgm:pt>
    <dgm:pt modelId="{63AE3BFD-81DF-4623-AEC8-988B28F88948}" type="pres">
      <dgm:prSet presAssocID="{09E83E92-4D4E-454A-899B-C126519D9A63}" presName="vertSpace2a" presStyleCnt="0"/>
      <dgm:spPr/>
    </dgm:pt>
    <dgm:pt modelId="{5F805853-ED58-4CBC-9C1C-9E79E140393D}" type="pres">
      <dgm:prSet presAssocID="{09E83E92-4D4E-454A-899B-C126519D9A63}" presName="horz2" presStyleCnt="0"/>
      <dgm:spPr/>
    </dgm:pt>
    <dgm:pt modelId="{E2EC9C1A-D961-4D9F-95B8-98306D584857}" type="pres">
      <dgm:prSet presAssocID="{09E83E92-4D4E-454A-899B-C126519D9A63}" presName="horzSpace2" presStyleCnt="0"/>
      <dgm:spPr/>
    </dgm:pt>
    <dgm:pt modelId="{A0E20297-EF91-453B-AC78-756F5BB5BF7E}" type="pres">
      <dgm:prSet presAssocID="{09E83E92-4D4E-454A-899B-C126519D9A63}" presName="tx2" presStyleLbl="revTx" presStyleIdx="3" presStyleCnt="6"/>
      <dgm:spPr/>
    </dgm:pt>
    <dgm:pt modelId="{072C0535-7DDE-4D35-8621-348D3B5FC884}" type="pres">
      <dgm:prSet presAssocID="{09E83E92-4D4E-454A-899B-C126519D9A63}" presName="vert2" presStyleCnt="0"/>
      <dgm:spPr/>
    </dgm:pt>
    <dgm:pt modelId="{35196051-EE81-4E78-BCB8-5FEF15F18083}" type="pres">
      <dgm:prSet presAssocID="{09E83E92-4D4E-454A-899B-C126519D9A63}" presName="thinLine2b" presStyleLbl="callout" presStyleIdx="1" presStyleCnt="3"/>
      <dgm:spPr/>
    </dgm:pt>
    <dgm:pt modelId="{2F1B00D7-328A-4304-8808-B01809BDCC8E}" type="pres">
      <dgm:prSet presAssocID="{09E83E92-4D4E-454A-899B-C126519D9A63}" presName="vertSpace2b" presStyleCnt="0"/>
      <dgm:spPr/>
    </dgm:pt>
    <dgm:pt modelId="{40849C2A-3A59-4D4F-B52D-5842859642DA}" type="pres">
      <dgm:prSet presAssocID="{C17E61CC-C6BE-499A-8642-F78E9A7E53B4}" presName="thickLine" presStyleLbl="alignNode1" presStyleIdx="2" presStyleCnt="3"/>
      <dgm:spPr/>
    </dgm:pt>
    <dgm:pt modelId="{1D69D645-77ED-4851-A68D-BF267F2DB2BB}" type="pres">
      <dgm:prSet presAssocID="{C17E61CC-C6BE-499A-8642-F78E9A7E53B4}" presName="horz1" presStyleCnt="0"/>
      <dgm:spPr/>
    </dgm:pt>
    <dgm:pt modelId="{E51EEDD5-3BBE-4688-A8B3-85043850F0BA}" type="pres">
      <dgm:prSet presAssocID="{C17E61CC-C6BE-499A-8642-F78E9A7E53B4}" presName="tx1" presStyleLbl="revTx" presStyleIdx="4" presStyleCnt="6"/>
      <dgm:spPr/>
    </dgm:pt>
    <dgm:pt modelId="{2F5DE62C-7065-4D2D-8234-F5042430ED75}" type="pres">
      <dgm:prSet presAssocID="{C17E61CC-C6BE-499A-8642-F78E9A7E53B4}" presName="vert1" presStyleCnt="0"/>
      <dgm:spPr/>
    </dgm:pt>
    <dgm:pt modelId="{AE4B978E-F49F-41AC-B25C-B97B04D28E99}" type="pres">
      <dgm:prSet presAssocID="{3F39C5D3-B9E5-4C3D-A0BB-09773FDAA994}" presName="vertSpace2a" presStyleCnt="0"/>
      <dgm:spPr/>
    </dgm:pt>
    <dgm:pt modelId="{E295F0DA-87B2-4001-8025-9A66D2B0C7B6}" type="pres">
      <dgm:prSet presAssocID="{3F39C5D3-B9E5-4C3D-A0BB-09773FDAA994}" presName="horz2" presStyleCnt="0"/>
      <dgm:spPr/>
    </dgm:pt>
    <dgm:pt modelId="{B8B9D96E-E17B-44F3-9E94-A1D4FC141046}" type="pres">
      <dgm:prSet presAssocID="{3F39C5D3-B9E5-4C3D-A0BB-09773FDAA994}" presName="horzSpace2" presStyleCnt="0"/>
      <dgm:spPr/>
    </dgm:pt>
    <dgm:pt modelId="{F040E8E9-562A-405D-8D1F-8BA204289652}" type="pres">
      <dgm:prSet presAssocID="{3F39C5D3-B9E5-4C3D-A0BB-09773FDAA994}" presName="tx2" presStyleLbl="revTx" presStyleIdx="5" presStyleCnt="6"/>
      <dgm:spPr/>
    </dgm:pt>
    <dgm:pt modelId="{9B231BFB-A7A4-4EE6-B139-29E8930634DA}" type="pres">
      <dgm:prSet presAssocID="{3F39C5D3-B9E5-4C3D-A0BB-09773FDAA994}" presName="vert2" presStyleCnt="0"/>
      <dgm:spPr/>
    </dgm:pt>
    <dgm:pt modelId="{3C1200FA-094D-4650-AEEC-B976602AB1F0}" type="pres">
      <dgm:prSet presAssocID="{3F39C5D3-B9E5-4C3D-A0BB-09773FDAA994}" presName="thinLine2b" presStyleLbl="callout" presStyleIdx="2" presStyleCnt="3"/>
      <dgm:spPr/>
    </dgm:pt>
    <dgm:pt modelId="{1202618D-E670-4143-87CD-21D62E5294B3}" type="pres">
      <dgm:prSet presAssocID="{3F39C5D3-B9E5-4C3D-A0BB-09773FDAA994}" presName="vertSpace2b" presStyleCnt="0"/>
      <dgm:spPr/>
    </dgm:pt>
  </dgm:ptLst>
  <dgm:cxnLst>
    <dgm:cxn modelId="{E260D230-ED62-4E80-B72D-E0C27AF3E155}" srcId="{2A8E0D6D-D401-43F7-A95B-61F549385E14}" destId="{64A3C95A-90CE-4778-BAD5-86CCE1696C29}" srcOrd="0" destOrd="0" parTransId="{13273560-D7FA-47A9-AD1B-ADE36BBF2725}" sibTransId="{43FEC608-7703-4CCD-AD13-239E9086208A}"/>
    <dgm:cxn modelId="{20F63B3A-5575-4AA3-BDF2-F1D8839E7311}" type="presOf" srcId="{C17E61CC-C6BE-499A-8642-F78E9A7E53B4}" destId="{E51EEDD5-3BBE-4688-A8B3-85043850F0BA}" srcOrd="0" destOrd="0" presId="urn:microsoft.com/office/officeart/2008/layout/LinedList"/>
    <dgm:cxn modelId="{74979342-A4F5-4EF8-B1E4-344470A160B8}" srcId="{369703E4-FFFD-4978-AE3A-5A23B8135DB2}" destId="{C17E61CC-C6BE-499A-8642-F78E9A7E53B4}" srcOrd="2" destOrd="0" parTransId="{834D237C-ADA4-480E-AACE-9C82C51430BD}" sibTransId="{7BA6286F-FAD8-4469-99CB-B15B634D75FD}"/>
    <dgm:cxn modelId="{4B3A4855-CEB3-4C2F-9859-DF6A50A8E17B}" type="presOf" srcId="{369703E4-FFFD-4978-AE3A-5A23B8135DB2}" destId="{122E01EE-37AA-4D5D-B352-3CA49C572C69}" srcOrd="0" destOrd="0" presId="urn:microsoft.com/office/officeart/2008/layout/LinedList"/>
    <dgm:cxn modelId="{C651C655-B766-430F-A447-98BDCEB61B97}" type="presOf" srcId="{2A8E0D6D-D401-43F7-A95B-61F549385E14}" destId="{B5C3C9E3-A6BD-4F08-830C-5AFC0620AFEC}" srcOrd="0" destOrd="0" presId="urn:microsoft.com/office/officeart/2008/layout/LinedList"/>
    <dgm:cxn modelId="{E3DD3D56-A392-4A2F-A695-F311135F95E6}" srcId="{C8A8F0E6-D950-4571-9173-BE1EBE7242CE}" destId="{09E83E92-4D4E-454A-899B-C126519D9A63}" srcOrd="0" destOrd="0" parTransId="{5FFC3BAD-511A-4CEA-8833-83CFF1E71BC4}" sibTransId="{FE4D560E-1409-4790-A3C8-18501D04B0DD}"/>
    <dgm:cxn modelId="{064AED7B-63B0-47EA-AACC-6B5706E70929}" type="presOf" srcId="{3F39C5D3-B9E5-4C3D-A0BB-09773FDAA994}" destId="{F040E8E9-562A-405D-8D1F-8BA204289652}" srcOrd="0" destOrd="0" presId="urn:microsoft.com/office/officeart/2008/layout/LinedList"/>
    <dgm:cxn modelId="{1C80C297-565C-429C-9FB4-B68C05BB47FE}" srcId="{369703E4-FFFD-4978-AE3A-5A23B8135DB2}" destId="{2A8E0D6D-D401-43F7-A95B-61F549385E14}" srcOrd="0" destOrd="0" parTransId="{CE9193BB-F503-4607-8AED-879713AB0DD0}" sibTransId="{E350BDAA-82C2-4E6B-9F5A-369DF082EBCF}"/>
    <dgm:cxn modelId="{DA9E679C-1903-490F-8CB7-B3F8F0DA45E5}" type="presOf" srcId="{64A3C95A-90CE-4778-BAD5-86CCE1696C29}" destId="{BA8A32AF-CB98-4A2E-9397-C14881B49331}" srcOrd="0" destOrd="0" presId="urn:microsoft.com/office/officeart/2008/layout/LinedList"/>
    <dgm:cxn modelId="{75D1219D-5C15-48A7-ACDE-30127D556358}" srcId="{369703E4-FFFD-4978-AE3A-5A23B8135DB2}" destId="{C8A8F0E6-D950-4571-9173-BE1EBE7242CE}" srcOrd="1" destOrd="0" parTransId="{32237721-92FC-4B20-B64D-455AAE9C1933}" sibTransId="{28887DD1-1DA1-435B-9535-F202EA4CD433}"/>
    <dgm:cxn modelId="{23D44EAF-A11D-42DA-849B-B5E8162DDA88}" type="presOf" srcId="{09E83E92-4D4E-454A-899B-C126519D9A63}" destId="{A0E20297-EF91-453B-AC78-756F5BB5BF7E}" srcOrd="0" destOrd="0" presId="urn:microsoft.com/office/officeart/2008/layout/LinedList"/>
    <dgm:cxn modelId="{6528D8C7-BE68-40EE-99D2-60DD3115574E}" srcId="{C17E61CC-C6BE-499A-8642-F78E9A7E53B4}" destId="{3F39C5D3-B9E5-4C3D-A0BB-09773FDAA994}" srcOrd="0" destOrd="0" parTransId="{8E5BC8E1-4696-479A-AB43-67B8E8E90370}" sibTransId="{EF24238E-1BBC-4A56-8C59-24C1F7B3972B}"/>
    <dgm:cxn modelId="{42CD4CE9-C43C-4494-8C9C-381D30DD4976}" type="presOf" srcId="{C8A8F0E6-D950-4571-9173-BE1EBE7242CE}" destId="{8553EA93-8A7B-43E1-86AA-ED452113BE31}" srcOrd="0" destOrd="0" presId="urn:microsoft.com/office/officeart/2008/layout/LinedList"/>
    <dgm:cxn modelId="{F1D2DAE6-C16C-428C-9D4C-D40759D020C9}" type="presParOf" srcId="{122E01EE-37AA-4D5D-B352-3CA49C572C69}" destId="{C088FAA0-D5B1-4183-858B-73E0756819D0}" srcOrd="0" destOrd="0" presId="urn:microsoft.com/office/officeart/2008/layout/LinedList"/>
    <dgm:cxn modelId="{B914EEBD-27FB-4508-B3F2-A651AF2CCA24}" type="presParOf" srcId="{122E01EE-37AA-4D5D-B352-3CA49C572C69}" destId="{05B3DFA1-225E-4F2B-9827-62B31FC214D9}" srcOrd="1" destOrd="0" presId="urn:microsoft.com/office/officeart/2008/layout/LinedList"/>
    <dgm:cxn modelId="{24C136E6-0684-46BA-8A10-BAACC3D33AB5}" type="presParOf" srcId="{05B3DFA1-225E-4F2B-9827-62B31FC214D9}" destId="{B5C3C9E3-A6BD-4F08-830C-5AFC0620AFEC}" srcOrd="0" destOrd="0" presId="urn:microsoft.com/office/officeart/2008/layout/LinedList"/>
    <dgm:cxn modelId="{BFEF1CBC-D19B-4B0F-B032-D2374EE4BA28}" type="presParOf" srcId="{05B3DFA1-225E-4F2B-9827-62B31FC214D9}" destId="{2F330A45-4C14-40E5-9304-4E2323623CEF}" srcOrd="1" destOrd="0" presId="urn:microsoft.com/office/officeart/2008/layout/LinedList"/>
    <dgm:cxn modelId="{AA6C3EC5-DFB6-4423-B54C-E69ADFB21ED7}" type="presParOf" srcId="{2F330A45-4C14-40E5-9304-4E2323623CEF}" destId="{C1D92552-4FEA-4543-8942-3BF7A51DFE66}" srcOrd="0" destOrd="0" presId="urn:microsoft.com/office/officeart/2008/layout/LinedList"/>
    <dgm:cxn modelId="{0119EDDD-2B58-4E16-A1BA-D9D88A25AF60}" type="presParOf" srcId="{2F330A45-4C14-40E5-9304-4E2323623CEF}" destId="{4E9782A5-1D91-42A7-896A-AB23A58EAF7E}" srcOrd="1" destOrd="0" presId="urn:microsoft.com/office/officeart/2008/layout/LinedList"/>
    <dgm:cxn modelId="{FC472CE0-5DB0-4B96-8216-011B1C3B61E5}" type="presParOf" srcId="{4E9782A5-1D91-42A7-896A-AB23A58EAF7E}" destId="{A77A93CB-67A6-43A1-AB1E-8827733FC9AF}" srcOrd="0" destOrd="0" presId="urn:microsoft.com/office/officeart/2008/layout/LinedList"/>
    <dgm:cxn modelId="{DEB8EF32-560B-4C63-8F69-8BD9E75DC0C4}" type="presParOf" srcId="{4E9782A5-1D91-42A7-896A-AB23A58EAF7E}" destId="{BA8A32AF-CB98-4A2E-9397-C14881B49331}" srcOrd="1" destOrd="0" presId="urn:microsoft.com/office/officeart/2008/layout/LinedList"/>
    <dgm:cxn modelId="{531DBB50-92EC-453F-BF5E-CE8E2BC43E3A}" type="presParOf" srcId="{4E9782A5-1D91-42A7-896A-AB23A58EAF7E}" destId="{98112791-9A8B-42EE-8E85-60BB867B686F}" srcOrd="2" destOrd="0" presId="urn:microsoft.com/office/officeart/2008/layout/LinedList"/>
    <dgm:cxn modelId="{BC159BBB-754F-4C13-A40D-E60DD9192FE2}" type="presParOf" srcId="{2F330A45-4C14-40E5-9304-4E2323623CEF}" destId="{2E56307F-01D5-48A5-BC8A-4FC619B9CF9F}" srcOrd="2" destOrd="0" presId="urn:microsoft.com/office/officeart/2008/layout/LinedList"/>
    <dgm:cxn modelId="{78308830-2154-4177-A919-93513E89EC5E}" type="presParOf" srcId="{2F330A45-4C14-40E5-9304-4E2323623CEF}" destId="{00E0579B-BB5E-483A-A6F2-93E609AAB40C}" srcOrd="3" destOrd="0" presId="urn:microsoft.com/office/officeart/2008/layout/LinedList"/>
    <dgm:cxn modelId="{DCE8C222-CCDD-4BFB-99ED-D7151531D205}" type="presParOf" srcId="{122E01EE-37AA-4D5D-B352-3CA49C572C69}" destId="{3E8F7C6F-5441-4DCF-9D13-FC9258CFF098}" srcOrd="2" destOrd="0" presId="urn:microsoft.com/office/officeart/2008/layout/LinedList"/>
    <dgm:cxn modelId="{3F814942-8B5D-4852-A0EA-B3D6751099DB}" type="presParOf" srcId="{122E01EE-37AA-4D5D-B352-3CA49C572C69}" destId="{A4FEF67B-C236-4093-A4C0-87B01FB36C73}" srcOrd="3" destOrd="0" presId="urn:microsoft.com/office/officeart/2008/layout/LinedList"/>
    <dgm:cxn modelId="{EC39676F-C4E6-437B-B5EF-F32F8A3BB1C3}" type="presParOf" srcId="{A4FEF67B-C236-4093-A4C0-87B01FB36C73}" destId="{8553EA93-8A7B-43E1-86AA-ED452113BE31}" srcOrd="0" destOrd="0" presId="urn:microsoft.com/office/officeart/2008/layout/LinedList"/>
    <dgm:cxn modelId="{CBEFD31C-9E1B-4AB3-9066-110AFB78378A}" type="presParOf" srcId="{A4FEF67B-C236-4093-A4C0-87B01FB36C73}" destId="{3C73D973-0DC8-4B74-9310-92C0F60E694C}" srcOrd="1" destOrd="0" presId="urn:microsoft.com/office/officeart/2008/layout/LinedList"/>
    <dgm:cxn modelId="{77E1C5A3-CCF7-4BD4-A6C8-07AB4CF39380}" type="presParOf" srcId="{3C73D973-0DC8-4B74-9310-92C0F60E694C}" destId="{63AE3BFD-81DF-4623-AEC8-988B28F88948}" srcOrd="0" destOrd="0" presId="urn:microsoft.com/office/officeart/2008/layout/LinedList"/>
    <dgm:cxn modelId="{2A21CBAA-B1AC-4078-8413-06DDEC5EE936}" type="presParOf" srcId="{3C73D973-0DC8-4B74-9310-92C0F60E694C}" destId="{5F805853-ED58-4CBC-9C1C-9E79E140393D}" srcOrd="1" destOrd="0" presId="urn:microsoft.com/office/officeart/2008/layout/LinedList"/>
    <dgm:cxn modelId="{9D8D06AA-1FAA-495C-B735-87EE94A5517F}" type="presParOf" srcId="{5F805853-ED58-4CBC-9C1C-9E79E140393D}" destId="{E2EC9C1A-D961-4D9F-95B8-98306D584857}" srcOrd="0" destOrd="0" presId="urn:microsoft.com/office/officeart/2008/layout/LinedList"/>
    <dgm:cxn modelId="{4569E258-CBCD-4F66-8BDA-5E5AD194A4F9}" type="presParOf" srcId="{5F805853-ED58-4CBC-9C1C-9E79E140393D}" destId="{A0E20297-EF91-453B-AC78-756F5BB5BF7E}" srcOrd="1" destOrd="0" presId="urn:microsoft.com/office/officeart/2008/layout/LinedList"/>
    <dgm:cxn modelId="{2B180043-8C7F-4751-A239-B37BEF4F5864}" type="presParOf" srcId="{5F805853-ED58-4CBC-9C1C-9E79E140393D}" destId="{072C0535-7DDE-4D35-8621-348D3B5FC884}" srcOrd="2" destOrd="0" presId="urn:microsoft.com/office/officeart/2008/layout/LinedList"/>
    <dgm:cxn modelId="{77661E0E-8EAF-402C-B77F-2883C1CFCDEE}" type="presParOf" srcId="{3C73D973-0DC8-4B74-9310-92C0F60E694C}" destId="{35196051-EE81-4E78-BCB8-5FEF15F18083}" srcOrd="2" destOrd="0" presId="urn:microsoft.com/office/officeart/2008/layout/LinedList"/>
    <dgm:cxn modelId="{7D59CF6C-16E6-46AE-AFC4-57CF61EE0AE6}" type="presParOf" srcId="{3C73D973-0DC8-4B74-9310-92C0F60E694C}" destId="{2F1B00D7-328A-4304-8808-B01809BDCC8E}" srcOrd="3" destOrd="0" presId="urn:microsoft.com/office/officeart/2008/layout/LinedList"/>
    <dgm:cxn modelId="{5CCFC75D-892D-485B-809B-0FAF741CB141}" type="presParOf" srcId="{122E01EE-37AA-4D5D-B352-3CA49C572C69}" destId="{40849C2A-3A59-4D4F-B52D-5842859642DA}" srcOrd="4" destOrd="0" presId="urn:microsoft.com/office/officeart/2008/layout/LinedList"/>
    <dgm:cxn modelId="{F3011502-F22D-4057-ADA0-7ACAFBBEC63C}" type="presParOf" srcId="{122E01EE-37AA-4D5D-B352-3CA49C572C69}" destId="{1D69D645-77ED-4851-A68D-BF267F2DB2BB}" srcOrd="5" destOrd="0" presId="urn:microsoft.com/office/officeart/2008/layout/LinedList"/>
    <dgm:cxn modelId="{3250DEEF-AF5F-4BA9-9F68-FCB5E252DD0E}" type="presParOf" srcId="{1D69D645-77ED-4851-A68D-BF267F2DB2BB}" destId="{E51EEDD5-3BBE-4688-A8B3-85043850F0BA}" srcOrd="0" destOrd="0" presId="urn:microsoft.com/office/officeart/2008/layout/LinedList"/>
    <dgm:cxn modelId="{F000937D-8C7D-4CED-944A-431C58988CED}" type="presParOf" srcId="{1D69D645-77ED-4851-A68D-BF267F2DB2BB}" destId="{2F5DE62C-7065-4D2D-8234-F5042430ED75}" srcOrd="1" destOrd="0" presId="urn:microsoft.com/office/officeart/2008/layout/LinedList"/>
    <dgm:cxn modelId="{0646A0CB-4B43-4E6E-8121-81EAC980C9E6}" type="presParOf" srcId="{2F5DE62C-7065-4D2D-8234-F5042430ED75}" destId="{AE4B978E-F49F-41AC-B25C-B97B04D28E99}" srcOrd="0" destOrd="0" presId="urn:microsoft.com/office/officeart/2008/layout/LinedList"/>
    <dgm:cxn modelId="{63B0FFD1-E4E5-485B-9F96-FF078ABCD6FE}" type="presParOf" srcId="{2F5DE62C-7065-4D2D-8234-F5042430ED75}" destId="{E295F0DA-87B2-4001-8025-9A66D2B0C7B6}" srcOrd="1" destOrd="0" presId="urn:microsoft.com/office/officeart/2008/layout/LinedList"/>
    <dgm:cxn modelId="{EC1FF250-308D-4737-9D1B-B2C5788BDEC7}" type="presParOf" srcId="{E295F0DA-87B2-4001-8025-9A66D2B0C7B6}" destId="{B8B9D96E-E17B-44F3-9E94-A1D4FC141046}" srcOrd="0" destOrd="0" presId="urn:microsoft.com/office/officeart/2008/layout/LinedList"/>
    <dgm:cxn modelId="{2ADE90B6-E538-447F-9D5B-3A9D6CC7B447}" type="presParOf" srcId="{E295F0DA-87B2-4001-8025-9A66D2B0C7B6}" destId="{F040E8E9-562A-405D-8D1F-8BA204289652}" srcOrd="1" destOrd="0" presId="urn:microsoft.com/office/officeart/2008/layout/LinedList"/>
    <dgm:cxn modelId="{C2249AE6-20AB-4128-B447-D90105524FC4}" type="presParOf" srcId="{E295F0DA-87B2-4001-8025-9A66D2B0C7B6}" destId="{9B231BFB-A7A4-4EE6-B139-29E8930634DA}" srcOrd="2" destOrd="0" presId="urn:microsoft.com/office/officeart/2008/layout/LinedList"/>
    <dgm:cxn modelId="{64E6E8E9-0EDF-4275-9E28-B9A675199AD3}" type="presParOf" srcId="{2F5DE62C-7065-4D2D-8234-F5042430ED75}" destId="{3C1200FA-094D-4650-AEEC-B976602AB1F0}" srcOrd="2" destOrd="0" presId="urn:microsoft.com/office/officeart/2008/layout/LinedList"/>
    <dgm:cxn modelId="{49BB8C5C-92D8-4E4E-B1C5-B598FF87A4EA}" type="presParOf" srcId="{2F5DE62C-7065-4D2D-8234-F5042430ED75}" destId="{1202618D-E670-4143-87CD-21D62E5294B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68F78B-986F-4913-B9D3-30BDE93955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6DD5AC-8F2A-4B9E-BE12-1D88D85D5DA1}">
      <dgm:prSet/>
      <dgm:spPr/>
      <dgm:t>
        <a:bodyPr/>
        <a:lstStyle/>
        <a:p>
          <a:r>
            <a:rPr lang="en-US" b="0" dirty="0">
              <a:effectLst/>
              <a:latin typeface="Calibri" panose="020F0502020204030204" pitchFamily="34" charset="0"/>
              <a:ea typeface="Times New Roman" panose="02020603050405020304" pitchFamily="18" charset="0"/>
              <a:cs typeface="Times New Roman" panose="02020603050405020304" pitchFamily="18" charset="0"/>
            </a:rPr>
            <a:t>Outputs are the number of people reached, number of services rendered, items provided etc., that an organization accomplishes through the activities described above and utilizing the inputs (detailed below) to which the organization has access. </a:t>
          </a:r>
        </a:p>
      </dgm:t>
    </dgm:pt>
    <dgm:pt modelId="{ACEA5945-D58D-4BD4-A4D2-0E10DA61D03F}" type="parTrans" cxnId="{8EC929BF-0221-49F3-B739-77B215F7113F}">
      <dgm:prSet/>
      <dgm:spPr/>
      <dgm:t>
        <a:bodyPr/>
        <a:lstStyle/>
        <a:p>
          <a:endParaRPr lang="en-US"/>
        </a:p>
      </dgm:t>
    </dgm:pt>
    <dgm:pt modelId="{FE2C0FEF-9EA5-4560-97A8-A8AB955F6A84}" type="sibTrans" cxnId="{8EC929BF-0221-49F3-B739-77B215F7113F}">
      <dgm:prSet/>
      <dgm:spPr/>
      <dgm:t>
        <a:bodyPr/>
        <a:lstStyle/>
        <a:p>
          <a:endParaRPr lang="en-US"/>
        </a:p>
      </dgm:t>
    </dgm:pt>
    <dgm:pt modelId="{F70C990E-6DB3-405C-A807-AD3B5CBB619A}">
      <dgm:prSet/>
      <dgm:spPr>
        <a:solidFill>
          <a:srgbClr val="FF9900"/>
        </a:solidFill>
      </dgm:spPr>
      <dgm:t>
        <a:bodyPr/>
        <a:lstStyle/>
        <a:p>
          <a:r>
            <a:rPr lang="en-US" b="0" dirty="0">
              <a:effectLst/>
              <a:latin typeface="Calibri" panose="020F0502020204030204" pitchFamily="34" charset="0"/>
              <a:ea typeface="Times New Roman" panose="02020603050405020304" pitchFamily="18" charset="0"/>
              <a:cs typeface="Times New Roman" panose="02020603050405020304" pitchFamily="18" charset="0"/>
            </a:rPr>
            <a:t>Projected outputs should only be based </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upon specific assistance and supplies provided by TN Strong Families funding only</a:t>
          </a:r>
          <a:r>
            <a:rPr lang="en-US" b="0" dirty="0">
              <a:effectLst/>
              <a:latin typeface="Calibri" panose="020F0502020204030204" pitchFamily="34" charset="0"/>
              <a:ea typeface="Times New Roman" panose="02020603050405020304" pitchFamily="18" charset="0"/>
              <a:cs typeface="Times New Roman" panose="02020603050405020304" pitchFamily="18" charset="0"/>
            </a:rPr>
            <a:t>, not for the entire organization</a:t>
          </a:r>
          <a:endParaRPr lang="en-US" dirty="0"/>
        </a:p>
      </dgm:t>
    </dgm:pt>
    <dgm:pt modelId="{DC7E5CE4-EA8C-4E9A-8ADC-D58942CAABD2}" type="parTrans" cxnId="{FFB48068-C9FB-4E56-8CDF-588E3536FEA8}">
      <dgm:prSet/>
      <dgm:spPr/>
      <dgm:t>
        <a:bodyPr/>
        <a:lstStyle/>
        <a:p>
          <a:endParaRPr lang="en-US"/>
        </a:p>
      </dgm:t>
    </dgm:pt>
    <dgm:pt modelId="{1D0D1EF6-35DD-4AC7-B0D6-A7C7D7F83E18}" type="sibTrans" cxnId="{FFB48068-C9FB-4E56-8CDF-588E3536FEA8}">
      <dgm:prSet/>
      <dgm:spPr/>
      <dgm:t>
        <a:bodyPr/>
        <a:lstStyle/>
        <a:p>
          <a:endParaRPr lang="en-US"/>
        </a:p>
      </dgm:t>
    </dgm:pt>
    <dgm:pt modelId="{5540CF11-9620-4E79-80C9-099A1700CB85}" type="pres">
      <dgm:prSet presAssocID="{4C68F78B-986F-4913-B9D3-30BDE93955A9}" presName="linear" presStyleCnt="0">
        <dgm:presLayoutVars>
          <dgm:animLvl val="lvl"/>
          <dgm:resizeHandles val="exact"/>
        </dgm:presLayoutVars>
      </dgm:prSet>
      <dgm:spPr/>
    </dgm:pt>
    <dgm:pt modelId="{B9A96D81-B5D1-490F-AA77-3CEE7C70F18A}" type="pres">
      <dgm:prSet presAssocID="{FD6DD5AC-8F2A-4B9E-BE12-1D88D85D5DA1}" presName="parentText" presStyleLbl="node1" presStyleIdx="0" presStyleCnt="2">
        <dgm:presLayoutVars>
          <dgm:chMax val="0"/>
          <dgm:bulletEnabled val="1"/>
        </dgm:presLayoutVars>
      </dgm:prSet>
      <dgm:spPr/>
    </dgm:pt>
    <dgm:pt modelId="{9D403F1C-4EB7-49AF-A8A2-08E62AEB289D}" type="pres">
      <dgm:prSet presAssocID="{FE2C0FEF-9EA5-4560-97A8-A8AB955F6A84}" presName="spacer" presStyleCnt="0"/>
      <dgm:spPr/>
    </dgm:pt>
    <dgm:pt modelId="{2CC14B02-4036-4486-8010-3F429A2B80FB}" type="pres">
      <dgm:prSet presAssocID="{F70C990E-6DB3-405C-A807-AD3B5CBB619A}" presName="parentText" presStyleLbl="node1" presStyleIdx="1" presStyleCnt="2">
        <dgm:presLayoutVars>
          <dgm:chMax val="0"/>
          <dgm:bulletEnabled val="1"/>
        </dgm:presLayoutVars>
      </dgm:prSet>
      <dgm:spPr/>
    </dgm:pt>
  </dgm:ptLst>
  <dgm:cxnLst>
    <dgm:cxn modelId="{91F7B411-6719-4F0E-A616-508E977B8FC2}" type="presOf" srcId="{4C68F78B-986F-4913-B9D3-30BDE93955A9}" destId="{5540CF11-9620-4E79-80C9-099A1700CB85}" srcOrd="0" destOrd="0" presId="urn:microsoft.com/office/officeart/2005/8/layout/vList2"/>
    <dgm:cxn modelId="{FFB48068-C9FB-4E56-8CDF-588E3536FEA8}" srcId="{4C68F78B-986F-4913-B9D3-30BDE93955A9}" destId="{F70C990E-6DB3-405C-A807-AD3B5CBB619A}" srcOrd="1" destOrd="0" parTransId="{DC7E5CE4-EA8C-4E9A-8ADC-D58942CAABD2}" sibTransId="{1D0D1EF6-35DD-4AC7-B0D6-A7C7D7F83E18}"/>
    <dgm:cxn modelId="{A0406CBE-F3D0-4DF5-B68D-32418059EAF5}" type="presOf" srcId="{FD6DD5AC-8F2A-4B9E-BE12-1D88D85D5DA1}" destId="{B9A96D81-B5D1-490F-AA77-3CEE7C70F18A}" srcOrd="0" destOrd="0" presId="urn:microsoft.com/office/officeart/2005/8/layout/vList2"/>
    <dgm:cxn modelId="{8EC929BF-0221-49F3-B739-77B215F7113F}" srcId="{4C68F78B-986F-4913-B9D3-30BDE93955A9}" destId="{FD6DD5AC-8F2A-4B9E-BE12-1D88D85D5DA1}" srcOrd="0" destOrd="0" parTransId="{ACEA5945-D58D-4BD4-A4D2-0E10DA61D03F}" sibTransId="{FE2C0FEF-9EA5-4560-97A8-A8AB955F6A84}"/>
    <dgm:cxn modelId="{5AD267DD-E296-48E2-8DE2-ECEB67523A59}" type="presOf" srcId="{F70C990E-6DB3-405C-A807-AD3B5CBB619A}" destId="{2CC14B02-4036-4486-8010-3F429A2B80FB}" srcOrd="0" destOrd="0" presId="urn:microsoft.com/office/officeart/2005/8/layout/vList2"/>
    <dgm:cxn modelId="{A1A6098B-5BC2-4AAD-9FB1-35C7376A51E4}" type="presParOf" srcId="{5540CF11-9620-4E79-80C9-099A1700CB85}" destId="{B9A96D81-B5D1-490F-AA77-3CEE7C70F18A}" srcOrd="0" destOrd="0" presId="urn:microsoft.com/office/officeart/2005/8/layout/vList2"/>
    <dgm:cxn modelId="{4A39C13E-01CA-4968-97D5-BD849D2F243D}" type="presParOf" srcId="{5540CF11-9620-4E79-80C9-099A1700CB85}" destId="{9D403F1C-4EB7-49AF-A8A2-08E62AEB289D}" srcOrd="1" destOrd="0" presId="urn:microsoft.com/office/officeart/2005/8/layout/vList2"/>
    <dgm:cxn modelId="{E6606154-7BDA-44D7-85E0-7E72DC272CF4}" type="presParOf" srcId="{5540CF11-9620-4E79-80C9-099A1700CB85}" destId="{2CC14B02-4036-4486-8010-3F429A2B80F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4B079-3164-439E-9A79-8E62C688810E}" type="doc">
      <dgm:prSet loTypeId="urn:microsoft.com/office/officeart/2018/2/layout/IconCircle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353A63BF-79A8-4D12-878D-B607F699D0E5}">
      <dgm:prSet/>
      <dgm:spPr/>
      <dgm:t>
        <a:bodyPr/>
        <a:lstStyle/>
        <a:p>
          <a:r>
            <a:rPr lang="en-US" b="0" i="0" baseline="0" dirty="0"/>
            <a:t>What database or system of collection will be utilized to collect information? </a:t>
          </a:r>
          <a:endParaRPr lang="en-US" dirty="0"/>
        </a:p>
      </dgm:t>
    </dgm:pt>
    <dgm:pt modelId="{9080AD71-0477-4ECF-B062-53335843D7B5}" type="parTrans" cxnId="{4270EB1D-11BE-4A4D-A26A-8267AD2ED5C8}">
      <dgm:prSet/>
      <dgm:spPr/>
      <dgm:t>
        <a:bodyPr/>
        <a:lstStyle/>
        <a:p>
          <a:endParaRPr lang="en-US"/>
        </a:p>
      </dgm:t>
    </dgm:pt>
    <dgm:pt modelId="{BA18BEEA-1F82-440E-8768-942D98164FC6}" type="sibTrans" cxnId="{4270EB1D-11BE-4A4D-A26A-8267AD2ED5C8}">
      <dgm:prSet/>
      <dgm:spPr/>
      <dgm:t>
        <a:bodyPr/>
        <a:lstStyle/>
        <a:p>
          <a:endParaRPr lang="en-US"/>
        </a:p>
      </dgm:t>
    </dgm:pt>
    <dgm:pt modelId="{BA01D165-1B38-471D-BA11-C3A15A253A4B}">
      <dgm:prSet/>
      <dgm:spPr/>
      <dgm:t>
        <a:bodyPr/>
        <a:lstStyle/>
        <a:p>
          <a:r>
            <a:rPr lang="en-US" b="0" i="0" baseline="0" dirty="0"/>
            <a:t>How will grant funded activities and specific assistance be documented?</a:t>
          </a:r>
          <a:endParaRPr lang="en-US" dirty="0"/>
        </a:p>
      </dgm:t>
    </dgm:pt>
    <dgm:pt modelId="{2D30FC48-DAA4-45BE-A4F1-90F66997697B}" type="parTrans" cxnId="{32BF4FE5-67F9-40C9-8D43-38D6F2A77D7F}">
      <dgm:prSet/>
      <dgm:spPr/>
      <dgm:t>
        <a:bodyPr/>
        <a:lstStyle/>
        <a:p>
          <a:endParaRPr lang="en-US"/>
        </a:p>
      </dgm:t>
    </dgm:pt>
    <dgm:pt modelId="{C36F3D0D-FE5B-40F1-A3C0-73DD5CDACDB4}" type="sibTrans" cxnId="{32BF4FE5-67F9-40C9-8D43-38D6F2A77D7F}">
      <dgm:prSet/>
      <dgm:spPr/>
      <dgm:t>
        <a:bodyPr/>
        <a:lstStyle/>
        <a:p>
          <a:endParaRPr lang="en-US"/>
        </a:p>
      </dgm:t>
    </dgm:pt>
    <dgm:pt modelId="{3E54446C-F469-4BC1-89FD-23D3D9AEF57E}">
      <dgm:prSet/>
      <dgm:spPr/>
      <dgm:t>
        <a:bodyPr/>
        <a:lstStyle/>
        <a:p>
          <a:r>
            <a:rPr lang="en-US" b="0" i="0" baseline="0" dirty="0"/>
            <a:t>Who will collect the data and ensure that it is accurate?</a:t>
          </a:r>
          <a:endParaRPr lang="en-US" dirty="0"/>
        </a:p>
      </dgm:t>
    </dgm:pt>
    <dgm:pt modelId="{55E852B2-C431-48D7-BFDA-2FD22F29EC46}" type="parTrans" cxnId="{108CE66D-47BE-4B75-BA34-930FFBE8AC8E}">
      <dgm:prSet/>
      <dgm:spPr/>
      <dgm:t>
        <a:bodyPr/>
        <a:lstStyle/>
        <a:p>
          <a:endParaRPr lang="en-US"/>
        </a:p>
      </dgm:t>
    </dgm:pt>
    <dgm:pt modelId="{4247D919-9F8E-44AD-B474-5925FB764A7F}" type="sibTrans" cxnId="{108CE66D-47BE-4B75-BA34-930FFBE8AC8E}">
      <dgm:prSet/>
      <dgm:spPr/>
      <dgm:t>
        <a:bodyPr/>
        <a:lstStyle/>
        <a:p>
          <a:endParaRPr lang="en-US"/>
        </a:p>
      </dgm:t>
    </dgm:pt>
    <dgm:pt modelId="{DDF220A5-4F1C-4455-9440-02515FBB8080}">
      <dgm:prSet/>
      <dgm:spPr/>
      <dgm:t>
        <a:bodyPr/>
        <a:lstStyle/>
        <a:p>
          <a:r>
            <a:rPr lang="en-US" b="0" i="0" baseline="0" dirty="0"/>
            <a:t>Describe how the organization will use the data collected to continuously evaluate the success of meeting project goals and planning accordingly.</a:t>
          </a:r>
          <a:endParaRPr lang="en-US" dirty="0"/>
        </a:p>
      </dgm:t>
    </dgm:pt>
    <dgm:pt modelId="{B46A355E-F3CD-4AAE-8470-12FB460E87C2}" type="parTrans" cxnId="{B7969AB5-53BB-4550-810F-0D2D0510E323}">
      <dgm:prSet/>
      <dgm:spPr/>
      <dgm:t>
        <a:bodyPr/>
        <a:lstStyle/>
        <a:p>
          <a:endParaRPr lang="en-US"/>
        </a:p>
      </dgm:t>
    </dgm:pt>
    <dgm:pt modelId="{B4005B9C-260C-4790-ADFD-4E62A41A9762}" type="sibTrans" cxnId="{B7969AB5-53BB-4550-810F-0D2D0510E323}">
      <dgm:prSet/>
      <dgm:spPr/>
      <dgm:t>
        <a:bodyPr/>
        <a:lstStyle/>
        <a:p>
          <a:endParaRPr lang="en-US"/>
        </a:p>
      </dgm:t>
    </dgm:pt>
    <dgm:pt modelId="{6A758DBE-95D9-478E-AD55-BE82B694A787}" type="pres">
      <dgm:prSet presAssocID="{FE04B079-3164-439E-9A79-8E62C688810E}" presName="root" presStyleCnt="0">
        <dgm:presLayoutVars>
          <dgm:dir/>
          <dgm:resizeHandles val="exact"/>
        </dgm:presLayoutVars>
      </dgm:prSet>
      <dgm:spPr/>
    </dgm:pt>
    <dgm:pt modelId="{62064C20-6F63-4EF8-8653-E2CCA00214D5}" type="pres">
      <dgm:prSet presAssocID="{FE04B079-3164-439E-9A79-8E62C688810E}" presName="container" presStyleCnt="0">
        <dgm:presLayoutVars>
          <dgm:dir/>
          <dgm:resizeHandles val="exact"/>
        </dgm:presLayoutVars>
      </dgm:prSet>
      <dgm:spPr/>
    </dgm:pt>
    <dgm:pt modelId="{C2265B50-90D6-4B7A-82CE-06597E253A78}" type="pres">
      <dgm:prSet presAssocID="{353A63BF-79A8-4D12-878D-B607F699D0E5}" presName="compNode" presStyleCnt="0"/>
      <dgm:spPr/>
    </dgm:pt>
    <dgm:pt modelId="{D9B7065C-D406-4F9E-A126-23766BF43289}" type="pres">
      <dgm:prSet presAssocID="{353A63BF-79A8-4D12-878D-B607F699D0E5}" presName="iconBgRect" presStyleLbl="bgShp" presStyleIdx="0" presStyleCnt="4"/>
      <dgm:spPr/>
    </dgm:pt>
    <dgm:pt modelId="{0EA08813-6DA4-429E-AAC2-5D4D021B6356}" type="pres">
      <dgm:prSet presAssocID="{353A63BF-79A8-4D12-878D-B607F699D0E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B84BBF93-4DAD-432A-AB99-2FA583BB5B17}" type="pres">
      <dgm:prSet presAssocID="{353A63BF-79A8-4D12-878D-B607F699D0E5}" presName="spaceRect" presStyleCnt="0"/>
      <dgm:spPr/>
    </dgm:pt>
    <dgm:pt modelId="{861148C1-3175-4F8B-8391-046FAF524F0A}" type="pres">
      <dgm:prSet presAssocID="{353A63BF-79A8-4D12-878D-B607F699D0E5}" presName="textRect" presStyleLbl="revTx" presStyleIdx="0" presStyleCnt="4">
        <dgm:presLayoutVars>
          <dgm:chMax val="1"/>
          <dgm:chPref val="1"/>
        </dgm:presLayoutVars>
      </dgm:prSet>
      <dgm:spPr/>
    </dgm:pt>
    <dgm:pt modelId="{E8E128D5-CAC3-458E-9100-1516710498AB}" type="pres">
      <dgm:prSet presAssocID="{BA18BEEA-1F82-440E-8768-942D98164FC6}" presName="sibTrans" presStyleLbl="sibTrans2D1" presStyleIdx="0" presStyleCnt="0"/>
      <dgm:spPr/>
    </dgm:pt>
    <dgm:pt modelId="{36CB6F0C-E78A-47E5-9944-635EFDA1368C}" type="pres">
      <dgm:prSet presAssocID="{BA01D165-1B38-471D-BA11-C3A15A253A4B}" presName="compNode" presStyleCnt="0"/>
      <dgm:spPr/>
    </dgm:pt>
    <dgm:pt modelId="{D895ECA7-213A-4E63-94D7-D59451D00D38}" type="pres">
      <dgm:prSet presAssocID="{BA01D165-1B38-471D-BA11-C3A15A253A4B}" presName="iconBgRect" presStyleLbl="bgShp" presStyleIdx="1" presStyleCnt="4"/>
      <dgm:spPr/>
    </dgm:pt>
    <dgm:pt modelId="{67223298-C650-4D66-A918-45E3A371FB3E}" type="pres">
      <dgm:prSet presAssocID="{BA01D165-1B38-471D-BA11-C3A15A253A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E1D5D3A1-C9C9-47B4-BFB4-9E390046FD05}" type="pres">
      <dgm:prSet presAssocID="{BA01D165-1B38-471D-BA11-C3A15A253A4B}" presName="spaceRect" presStyleCnt="0"/>
      <dgm:spPr/>
    </dgm:pt>
    <dgm:pt modelId="{280E2567-EFA3-4D28-904F-8C797BEBFBC3}" type="pres">
      <dgm:prSet presAssocID="{BA01D165-1B38-471D-BA11-C3A15A253A4B}" presName="textRect" presStyleLbl="revTx" presStyleIdx="1" presStyleCnt="4">
        <dgm:presLayoutVars>
          <dgm:chMax val="1"/>
          <dgm:chPref val="1"/>
        </dgm:presLayoutVars>
      </dgm:prSet>
      <dgm:spPr/>
    </dgm:pt>
    <dgm:pt modelId="{3BA215B5-CEE3-485C-8A88-CF969D84B1F6}" type="pres">
      <dgm:prSet presAssocID="{C36F3D0D-FE5B-40F1-A3C0-73DD5CDACDB4}" presName="sibTrans" presStyleLbl="sibTrans2D1" presStyleIdx="0" presStyleCnt="0"/>
      <dgm:spPr/>
    </dgm:pt>
    <dgm:pt modelId="{312AA9C7-2D4C-4BCF-986A-F8C97D054925}" type="pres">
      <dgm:prSet presAssocID="{3E54446C-F469-4BC1-89FD-23D3D9AEF57E}" presName="compNode" presStyleCnt="0"/>
      <dgm:spPr/>
    </dgm:pt>
    <dgm:pt modelId="{870D27B2-3F5C-4848-8DC9-53A765395128}" type="pres">
      <dgm:prSet presAssocID="{3E54446C-F469-4BC1-89FD-23D3D9AEF57E}" presName="iconBgRect" presStyleLbl="bgShp" presStyleIdx="2" presStyleCnt="4"/>
      <dgm:spPr/>
    </dgm:pt>
    <dgm:pt modelId="{0F061907-8343-480C-8DED-5A193633893A}" type="pres">
      <dgm:prSet presAssocID="{3E54446C-F469-4BC1-89FD-23D3D9AEF57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ext>
      </dgm:extLst>
    </dgm:pt>
    <dgm:pt modelId="{04AF3996-AF9F-4CD9-B5DD-58BBD27E56D9}" type="pres">
      <dgm:prSet presAssocID="{3E54446C-F469-4BC1-89FD-23D3D9AEF57E}" presName="spaceRect" presStyleCnt="0"/>
      <dgm:spPr/>
    </dgm:pt>
    <dgm:pt modelId="{6E0FDC48-4D62-4E0F-B2B8-ECECBE4142FA}" type="pres">
      <dgm:prSet presAssocID="{3E54446C-F469-4BC1-89FD-23D3D9AEF57E}" presName="textRect" presStyleLbl="revTx" presStyleIdx="2" presStyleCnt="4">
        <dgm:presLayoutVars>
          <dgm:chMax val="1"/>
          <dgm:chPref val="1"/>
        </dgm:presLayoutVars>
      </dgm:prSet>
      <dgm:spPr/>
    </dgm:pt>
    <dgm:pt modelId="{D0A94A9B-AB25-4DC9-B387-D900CD3AEB97}" type="pres">
      <dgm:prSet presAssocID="{4247D919-9F8E-44AD-B474-5925FB764A7F}" presName="sibTrans" presStyleLbl="sibTrans2D1" presStyleIdx="0" presStyleCnt="0"/>
      <dgm:spPr/>
    </dgm:pt>
    <dgm:pt modelId="{E5788A8A-7477-45E5-B442-A685B66B1C87}" type="pres">
      <dgm:prSet presAssocID="{DDF220A5-4F1C-4455-9440-02515FBB8080}" presName="compNode" presStyleCnt="0"/>
      <dgm:spPr/>
    </dgm:pt>
    <dgm:pt modelId="{6E7BC41D-71C9-4D3F-8DFF-3D54EF7CC678}" type="pres">
      <dgm:prSet presAssocID="{DDF220A5-4F1C-4455-9440-02515FBB8080}" presName="iconBgRect" presStyleLbl="bgShp" presStyleIdx="3" presStyleCnt="4"/>
      <dgm:spPr/>
    </dgm:pt>
    <dgm:pt modelId="{BFC77588-6A4E-4F11-BA2A-F64D8AEDDBE0}" type="pres">
      <dgm:prSet presAssocID="{DDF220A5-4F1C-4455-9440-02515FBB80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5B2EA5AA-3D32-4ADE-BEE1-5C6E8E8F9D2C}" type="pres">
      <dgm:prSet presAssocID="{DDF220A5-4F1C-4455-9440-02515FBB8080}" presName="spaceRect" presStyleCnt="0"/>
      <dgm:spPr/>
    </dgm:pt>
    <dgm:pt modelId="{904F1457-EACA-436F-BC74-558464D7327F}" type="pres">
      <dgm:prSet presAssocID="{DDF220A5-4F1C-4455-9440-02515FBB8080}" presName="textRect" presStyleLbl="revTx" presStyleIdx="3" presStyleCnt="4">
        <dgm:presLayoutVars>
          <dgm:chMax val="1"/>
          <dgm:chPref val="1"/>
        </dgm:presLayoutVars>
      </dgm:prSet>
      <dgm:spPr/>
    </dgm:pt>
  </dgm:ptLst>
  <dgm:cxnLst>
    <dgm:cxn modelId="{6D151E12-CDA9-46BE-AED5-228F062FF50A}" type="presOf" srcId="{C36F3D0D-FE5B-40F1-A3C0-73DD5CDACDB4}" destId="{3BA215B5-CEE3-485C-8A88-CF969D84B1F6}" srcOrd="0" destOrd="0" presId="urn:microsoft.com/office/officeart/2018/2/layout/IconCircleList"/>
    <dgm:cxn modelId="{4270EB1D-11BE-4A4D-A26A-8267AD2ED5C8}" srcId="{FE04B079-3164-439E-9A79-8E62C688810E}" destId="{353A63BF-79A8-4D12-878D-B607F699D0E5}" srcOrd="0" destOrd="0" parTransId="{9080AD71-0477-4ECF-B062-53335843D7B5}" sibTransId="{BA18BEEA-1F82-440E-8768-942D98164FC6}"/>
    <dgm:cxn modelId="{5A4A9E34-4AF8-4451-811C-097C5C3EC57F}" type="presOf" srcId="{4247D919-9F8E-44AD-B474-5925FB764A7F}" destId="{D0A94A9B-AB25-4DC9-B387-D900CD3AEB97}" srcOrd="0" destOrd="0" presId="urn:microsoft.com/office/officeart/2018/2/layout/IconCircleList"/>
    <dgm:cxn modelId="{D9F1F94C-0EB8-47B5-9E8C-22527686F7BB}" type="presOf" srcId="{BA01D165-1B38-471D-BA11-C3A15A253A4B}" destId="{280E2567-EFA3-4D28-904F-8C797BEBFBC3}" srcOrd="0" destOrd="0" presId="urn:microsoft.com/office/officeart/2018/2/layout/IconCircleList"/>
    <dgm:cxn modelId="{108CE66D-47BE-4B75-BA34-930FFBE8AC8E}" srcId="{FE04B079-3164-439E-9A79-8E62C688810E}" destId="{3E54446C-F469-4BC1-89FD-23D3D9AEF57E}" srcOrd="2" destOrd="0" parTransId="{55E852B2-C431-48D7-BFDA-2FD22F29EC46}" sibTransId="{4247D919-9F8E-44AD-B474-5925FB764A7F}"/>
    <dgm:cxn modelId="{2D36AD7D-1AA6-44BF-9C39-18BEA7C01128}" type="presOf" srcId="{353A63BF-79A8-4D12-878D-B607F699D0E5}" destId="{861148C1-3175-4F8B-8391-046FAF524F0A}" srcOrd="0" destOrd="0" presId="urn:microsoft.com/office/officeart/2018/2/layout/IconCircleList"/>
    <dgm:cxn modelId="{AB00DF80-11D9-4432-9136-B7B7396409CF}" type="presOf" srcId="{DDF220A5-4F1C-4455-9440-02515FBB8080}" destId="{904F1457-EACA-436F-BC74-558464D7327F}" srcOrd="0" destOrd="0" presId="urn:microsoft.com/office/officeart/2018/2/layout/IconCircleList"/>
    <dgm:cxn modelId="{B7969AB5-53BB-4550-810F-0D2D0510E323}" srcId="{FE04B079-3164-439E-9A79-8E62C688810E}" destId="{DDF220A5-4F1C-4455-9440-02515FBB8080}" srcOrd="3" destOrd="0" parTransId="{B46A355E-F3CD-4AAE-8470-12FB460E87C2}" sibTransId="{B4005B9C-260C-4790-ADFD-4E62A41A9762}"/>
    <dgm:cxn modelId="{A35D07B9-70BA-4F29-BE6B-2F76CBF552FE}" type="presOf" srcId="{FE04B079-3164-439E-9A79-8E62C688810E}" destId="{6A758DBE-95D9-478E-AD55-BE82B694A787}" srcOrd="0" destOrd="0" presId="urn:microsoft.com/office/officeart/2018/2/layout/IconCircleList"/>
    <dgm:cxn modelId="{3FC59BC1-74E3-4908-B867-B2F3CD6B9566}" type="presOf" srcId="{BA18BEEA-1F82-440E-8768-942D98164FC6}" destId="{E8E128D5-CAC3-458E-9100-1516710498AB}" srcOrd="0" destOrd="0" presId="urn:microsoft.com/office/officeart/2018/2/layout/IconCircleList"/>
    <dgm:cxn modelId="{DBBA45E4-46EE-4079-AB3C-30DF1B50926E}" type="presOf" srcId="{3E54446C-F469-4BC1-89FD-23D3D9AEF57E}" destId="{6E0FDC48-4D62-4E0F-B2B8-ECECBE4142FA}" srcOrd="0" destOrd="0" presId="urn:microsoft.com/office/officeart/2018/2/layout/IconCircleList"/>
    <dgm:cxn modelId="{32BF4FE5-67F9-40C9-8D43-38D6F2A77D7F}" srcId="{FE04B079-3164-439E-9A79-8E62C688810E}" destId="{BA01D165-1B38-471D-BA11-C3A15A253A4B}" srcOrd="1" destOrd="0" parTransId="{2D30FC48-DAA4-45BE-A4F1-90F66997697B}" sibTransId="{C36F3D0D-FE5B-40F1-A3C0-73DD5CDACDB4}"/>
    <dgm:cxn modelId="{EF079194-13D0-4431-91E0-5B9B99C02143}" type="presParOf" srcId="{6A758DBE-95D9-478E-AD55-BE82B694A787}" destId="{62064C20-6F63-4EF8-8653-E2CCA00214D5}" srcOrd="0" destOrd="0" presId="urn:microsoft.com/office/officeart/2018/2/layout/IconCircleList"/>
    <dgm:cxn modelId="{1E066F8E-5226-4F0D-852E-3858F1E8B227}" type="presParOf" srcId="{62064C20-6F63-4EF8-8653-E2CCA00214D5}" destId="{C2265B50-90D6-4B7A-82CE-06597E253A78}" srcOrd="0" destOrd="0" presId="urn:microsoft.com/office/officeart/2018/2/layout/IconCircleList"/>
    <dgm:cxn modelId="{93FEAA23-AEE4-452F-8FA8-34615F06E015}" type="presParOf" srcId="{C2265B50-90D6-4B7A-82CE-06597E253A78}" destId="{D9B7065C-D406-4F9E-A126-23766BF43289}" srcOrd="0" destOrd="0" presId="urn:microsoft.com/office/officeart/2018/2/layout/IconCircleList"/>
    <dgm:cxn modelId="{FB06050C-D7E6-438B-A2BC-2F13EB0512A2}" type="presParOf" srcId="{C2265B50-90D6-4B7A-82CE-06597E253A78}" destId="{0EA08813-6DA4-429E-AAC2-5D4D021B6356}" srcOrd="1" destOrd="0" presId="urn:microsoft.com/office/officeart/2018/2/layout/IconCircleList"/>
    <dgm:cxn modelId="{89AF0AA8-8494-4D39-8D5E-A696152E312C}" type="presParOf" srcId="{C2265B50-90D6-4B7A-82CE-06597E253A78}" destId="{B84BBF93-4DAD-432A-AB99-2FA583BB5B17}" srcOrd="2" destOrd="0" presId="urn:microsoft.com/office/officeart/2018/2/layout/IconCircleList"/>
    <dgm:cxn modelId="{668AD32F-251F-410E-B4D8-A25D378EE431}" type="presParOf" srcId="{C2265B50-90D6-4B7A-82CE-06597E253A78}" destId="{861148C1-3175-4F8B-8391-046FAF524F0A}" srcOrd="3" destOrd="0" presId="urn:microsoft.com/office/officeart/2018/2/layout/IconCircleList"/>
    <dgm:cxn modelId="{CBBBB287-A81D-4933-A1F4-2435AB3FD436}" type="presParOf" srcId="{62064C20-6F63-4EF8-8653-E2CCA00214D5}" destId="{E8E128D5-CAC3-458E-9100-1516710498AB}" srcOrd="1" destOrd="0" presId="urn:microsoft.com/office/officeart/2018/2/layout/IconCircleList"/>
    <dgm:cxn modelId="{2C143706-770B-4902-A1C8-2997645AC6FE}" type="presParOf" srcId="{62064C20-6F63-4EF8-8653-E2CCA00214D5}" destId="{36CB6F0C-E78A-47E5-9944-635EFDA1368C}" srcOrd="2" destOrd="0" presId="urn:microsoft.com/office/officeart/2018/2/layout/IconCircleList"/>
    <dgm:cxn modelId="{A1CC7BA5-7F54-4FC5-8F01-A4AF8FB92503}" type="presParOf" srcId="{36CB6F0C-E78A-47E5-9944-635EFDA1368C}" destId="{D895ECA7-213A-4E63-94D7-D59451D00D38}" srcOrd="0" destOrd="0" presId="urn:microsoft.com/office/officeart/2018/2/layout/IconCircleList"/>
    <dgm:cxn modelId="{55C74B3C-70E4-4E64-BF9F-19D5EB45A805}" type="presParOf" srcId="{36CB6F0C-E78A-47E5-9944-635EFDA1368C}" destId="{67223298-C650-4D66-A918-45E3A371FB3E}" srcOrd="1" destOrd="0" presId="urn:microsoft.com/office/officeart/2018/2/layout/IconCircleList"/>
    <dgm:cxn modelId="{1DE0597A-689E-43F1-9EDA-639BAF44E3C9}" type="presParOf" srcId="{36CB6F0C-E78A-47E5-9944-635EFDA1368C}" destId="{E1D5D3A1-C9C9-47B4-BFB4-9E390046FD05}" srcOrd="2" destOrd="0" presId="urn:microsoft.com/office/officeart/2018/2/layout/IconCircleList"/>
    <dgm:cxn modelId="{FBEE514C-D964-4CFD-9A42-7923B87FD0A1}" type="presParOf" srcId="{36CB6F0C-E78A-47E5-9944-635EFDA1368C}" destId="{280E2567-EFA3-4D28-904F-8C797BEBFBC3}" srcOrd="3" destOrd="0" presId="urn:microsoft.com/office/officeart/2018/2/layout/IconCircleList"/>
    <dgm:cxn modelId="{EC1CAFB5-55B4-4F73-965D-3BD38AFCB857}" type="presParOf" srcId="{62064C20-6F63-4EF8-8653-E2CCA00214D5}" destId="{3BA215B5-CEE3-485C-8A88-CF969D84B1F6}" srcOrd="3" destOrd="0" presId="urn:microsoft.com/office/officeart/2018/2/layout/IconCircleList"/>
    <dgm:cxn modelId="{03F74553-CA7C-427F-A376-378C6F4663EB}" type="presParOf" srcId="{62064C20-6F63-4EF8-8653-E2CCA00214D5}" destId="{312AA9C7-2D4C-4BCF-986A-F8C97D054925}" srcOrd="4" destOrd="0" presId="urn:microsoft.com/office/officeart/2018/2/layout/IconCircleList"/>
    <dgm:cxn modelId="{4728DCAE-10E4-4F63-8E94-CC5F9E531EE3}" type="presParOf" srcId="{312AA9C7-2D4C-4BCF-986A-F8C97D054925}" destId="{870D27B2-3F5C-4848-8DC9-53A765395128}" srcOrd="0" destOrd="0" presId="urn:microsoft.com/office/officeart/2018/2/layout/IconCircleList"/>
    <dgm:cxn modelId="{4F306F9D-1FEF-4661-866F-88AF3F93DEE7}" type="presParOf" srcId="{312AA9C7-2D4C-4BCF-986A-F8C97D054925}" destId="{0F061907-8343-480C-8DED-5A193633893A}" srcOrd="1" destOrd="0" presId="urn:microsoft.com/office/officeart/2018/2/layout/IconCircleList"/>
    <dgm:cxn modelId="{82B407CE-4170-4B1D-8033-0968831065E2}" type="presParOf" srcId="{312AA9C7-2D4C-4BCF-986A-F8C97D054925}" destId="{04AF3996-AF9F-4CD9-B5DD-58BBD27E56D9}" srcOrd="2" destOrd="0" presId="urn:microsoft.com/office/officeart/2018/2/layout/IconCircleList"/>
    <dgm:cxn modelId="{4D345371-D219-48C7-A58B-2BFB5E9FDC31}" type="presParOf" srcId="{312AA9C7-2D4C-4BCF-986A-F8C97D054925}" destId="{6E0FDC48-4D62-4E0F-B2B8-ECECBE4142FA}" srcOrd="3" destOrd="0" presId="urn:microsoft.com/office/officeart/2018/2/layout/IconCircleList"/>
    <dgm:cxn modelId="{4D927ACA-345F-4511-9342-4C855C60E718}" type="presParOf" srcId="{62064C20-6F63-4EF8-8653-E2CCA00214D5}" destId="{D0A94A9B-AB25-4DC9-B387-D900CD3AEB97}" srcOrd="5" destOrd="0" presId="urn:microsoft.com/office/officeart/2018/2/layout/IconCircleList"/>
    <dgm:cxn modelId="{A043D927-1500-46CD-A837-D1F6D2B49EFC}" type="presParOf" srcId="{62064C20-6F63-4EF8-8653-E2CCA00214D5}" destId="{E5788A8A-7477-45E5-B442-A685B66B1C87}" srcOrd="6" destOrd="0" presId="urn:microsoft.com/office/officeart/2018/2/layout/IconCircleList"/>
    <dgm:cxn modelId="{5FA02B84-E4C8-45BA-B520-00AAF220B238}" type="presParOf" srcId="{E5788A8A-7477-45E5-B442-A685B66B1C87}" destId="{6E7BC41D-71C9-4D3F-8DFF-3D54EF7CC678}" srcOrd="0" destOrd="0" presId="urn:microsoft.com/office/officeart/2018/2/layout/IconCircleList"/>
    <dgm:cxn modelId="{3A525971-911F-42BA-A445-22CA5710EFA6}" type="presParOf" srcId="{E5788A8A-7477-45E5-B442-A685B66B1C87}" destId="{BFC77588-6A4E-4F11-BA2A-F64D8AEDDBE0}" srcOrd="1" destOrd="0" presId="urn:microsoft.com/office/officeart/2018/2/layout/IconCircleList"/>
    <dgm:cxn modelId="{B6534744-8D6D-427C-8327-F3CB6E8F2419}" type="presParOf" srcId="{E5788A8A-7477-45E5-B442-A685B66B1C87}" destId="{5B2EA5AA-3D32-4ADE-BEE1-5C6E8E8F9D2C}" srcOrd="2" destOrd="0" presId="urn:microsoft.com/office/officeart/2018/2/layout/IconCircleList"/>
    <dgm:cxn modelId="{C7A323FB-0729-458D-A6B1-3030E8E4346F}" type="presParOf" srcId="{E5788A8A-7477-45E5-B442-A685B66B1C87}" destId="{904F1457-EACA-436F-BC74-558464D7327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051A73-35F9-4CC0-B890-600CD8AFE1E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9141F0BD-9D33-4310-BF75-658E2328A44E}">
      <dgm:prSet/>
      <dgm:spPr/>
      <dgm:t>
        <a:bodyPr/>
        <a:lstStyle/>
        <a:p>
          <a:pPr>
            <a:defRPr cap="all"/>
          </a:pPr>
          <a:r>
            <a:rPr lang="en-US" dirty="0"/>
            <a:t>Applications are due </a:t>
          </a:r>
          <a:r>
            <a:rPr lang="en-US"/>
            <a:t>by </a:t>
          </a:r>
          <a:r>
            <a:rPr lang="en-US" b="1"/>
            <a:t>01/05/2024</a:t>
          </a:r>
          <a:r>
            <a:rPr lang="en-US"/>
            <a:t>.</a:t>
          </a:r>
          <a:endParaRPr lang="en-US" dirty="0"/>
        </a:p>
        <a:p>
          <a:pPr>
            <a:defRPr cap="all"/>
          </a:pPr>
          <a:r>
            <a:rPr lang="en-US" dirty="0"/>
            <a:t>Submit with the completed application package (see</a:t>
          </a:r>
          <a:r>
            <a:rPr lang="en-US" dirty="0">
              <a:hlinkClick xmlns:r="http://schemas.openxmlformats.org/officeDocument/2006/relationships" r:id="rId1"/>
            </a:rPr>
            <a:t> Link </a:t>
          </a:r>
          <a:r>
            <a:rPr lang="en-US" dirty="0"/>
            <a:t>- Section 2.8 of the solicitation).</a:t>
          </a:r>
        </a:p>
      </dgm:t>
    </dgm:pt>
    <dgm:pt modelId="{EB741C90-6EA2-4A9F-B4DF-EF92E0B50DAA}" type="parTrans" cxnId="{2556EB48-D6E2-46DA-B420-2D7F3E41254F}">
      <dgm:prSet/>
      <dgm:spPr/>
      <dgm:t>
        <a:bodyPr/>
        <a:lstStyle/>
        <a:p>
          <a:endParaRPr lang="en-US"/>
        </a:p>
      </dgm:t>
    </dgm:pt>
    <dgm:pt modelId="{570D837F-B49E-4908-922E-9449C5F8E059}" type="sibTrans" cxnId="{2556EB48-D6E2-46DA-B420-2D7F3E41254F}">
      <dgm:prSet/>
      <dgm:spPr/>
      <dgm:t>
        <a:bodyPr/>
        <a:lstStyle/>
        <a:p>
          <a:endParaRPr lang="en-US"/>
        </a:p>
      </dgm:t>
    </dgm:pt>
    <dgm:pt modelId="{86DA947C-D0C2-4169-AE92-EED462CDF2E3}">
      <dgm:prSet/>
      <dgm:spPr/>
      <dgm:t>
        <a:bodyPr/>
        <a:lstStyle/>
        <a:p>
          <a:pPr>
            <a:defRPr cap="all"/>
          </a:pPr>
          <a:r>
            <a:rPr lang="en-US" dirty="0"/>
            <a:t>All application documents on the checklist are to be emailed to </a:t>
          </a:r>
          <a:r>
            <a:rPr lang="en-US" dirty="0">
              <a:hlinkClick xmlns:r="http://schemas.openxmlformats.org/officeDocument/2006/relationships" r:id="rId2"/>
            </a:rPr>
            <a:t>family.advocacy.unit@tn.gov</a:t>
          </a:r>
          <a:endParaRPr lang="en-US" dirty="0"/>
        </a:p>
      </dgm:t>
    </dgm:pt>
    <dgm:pt modelId="{957B131E-1114-4A84-BC37-33079DE7B901}" type="parTrans" cxnId="{E51F1D25-456A-4D76-8AB7-F972B23289C7}">
      <dgm:prSet/>
      <dgm:spPr/>
      <dgm:t>
        <a:bodyPr/>
        <a:lstStyle/>
        <a:p>
          <a:endParaRPr lang="en-US"/>
        </a:p>
      </dgm:t>
    </dgm:pt>
    <dgm:pt modelId="{A81B11E1-04D7-4486-98B8-69ACC0BDAFEF}" type="sibTrans" cxnId="{E51F1D25-456A-4D76-8AB7-F972B23289C7}">
      <dgm:prSet/>
      <dgm:spPr/>
      <dgm:t>
        <a:bodyPr/>
        <a:lstStyle/>
        <a:p>
          <a:endParaRPr lang="en-US"/>
        </a:p>
      </dgm:t>
    </dgm:pt>
    <dgm:pt modelId="{8894BE89-F7A0-4C11-90EE-C3EFC2817AF8}" type="pres">
      <dgm:prSet presAssocID="{BD051A73-35F9-4CC0-B890-600CD8AFE1E2}" presName="outerComposite" presStyleCnt="0">
        <dgm:presLayoutVars>
          <dgm:chMax val="5"/>
          <dgm:dir/>
          <dgm:resizeHandles val="exact"/>
        </dgm:presLayoutVars>
      </dgm:prSet>
      <dgm:spPr/>
    </dgm:pt>
    <dgm:pt modelId="{FF3A96DB-C2F5-42C9-A494-683A63176812}" type="pres">
      <dgm:prSet presAssocID="{BD051A73-35F9-4CC0-B890-600CD8AFE1E2}" presName="dummyMaxCanvas" presStyleCnt="0">
        <dgm:presLayoutVars/>
      </dgm:prSet>
      <dgm:spPr/>
    </dgm:pt>
    <dgm:pt modelId="{758E57B3-2851-4594-8027-D6E8FB21CF20}" type="pres">
      <dgm:prSet presAssocID="{BD051A73-35F9-4CC0-B890-600CD8AFE1E2}" presName="TwoNodes_1" presStyleLbl="node1" presStyleIdx="0" presStyleCnt="2">
        <dgm:presLayoutVars>
          <dgm:bulletEnabled val="1"/>
        </dgm:presLayoutVars>
      </dgm:prSet>
      <dgm:spPr/>
    </dgm:pt>
    <dgm:pt modelId="{A07FCDCD-33E4-4F85-B71C-AC565EE590A3}" type="pres">
      <dgm:prSet presAssocID="{BD051A73-35F9-4CC0-B890-600CD8AFE1E2}" presName="TwoNodes_2" presStyleLbl="node1" presStyleIdx="1" presStyleCnt="2">
        <dgm:presLayoutVars>
          <dgm:bulletEnabled val="1"/>
        </dgm:presLayoutVars>
      </dgm:prSet>
      <dgm:spPr/>
    </dgm:pt>
    <dgm:pt modelId="{229EB9B4-91EE-465D-BFAB-9ECE8585457D}" type="pres">
      <dgm:prSet presAssocID="{BD051A73-35F9-4CC0-B890-600CD8AFE1E2}" presName="TwoConn_1-2" presStyleLbl="fgAccFollowNode1" presStyleIdx="0" presStyleCnt="1">
        <dgm:presLayoutVars>
          <dgm:bulletEnabled val="1"/>
        </dgm:presLayoutVars>
      </dgm:prSet>
      <dgm:spPr/>
    </dgm:pt>
    <dgm:pt modelId="{CC0F3192-6944-49E9-B8FD-9E4D79753187}" type="pres">
      <dgm:prSet presAssocID="{BD051A73-35F9-4CC0-B890-600CD8AFE1E2}" presName="TwoNodes_1_text" presStyleLbl="node1" presStyleIdx="1" presStyleCnt="2">
        <dgm:presLayoutVars>
          <dgm:bulletEnabled val="1"/>
        </dgm:presLayoutVars>
      </dgm:prSet>
      <dgm:spPr/>
    </dgm:pt>
    <dgm:pt modelId="{60E17C08-1DC0-4F1D-A463-3E43692FBBB4}" type="pres">
      <dgm:prSet presAssocID="{BD051A73-35F9-4CC0-B890-600CD8AFE1E2}" presName="TwoNodes_2_text" presStyleLbl="node1" presStyleIdx="1" presStyleCnt="2">
        <dgm:presLayoutVars>
          <dgm:bulletEnabled val="1"/>
        </dgm:presLayoutVars>
      </dgm:prSet>
      <dgm:spPr/>
    </dgm:pt>
  </dgm:ptLst>
  <dgm:cxnLst>
    <dgm:cxn modelId="{4557611F-F9F9-4783-B738-54E9A3DA93AA}" type="presOf" srcId="{9141F0BD-9D33-4310-BF75-658E2328A44E}" destId="{CC0F3192-6944-49E9-B8FD-9E4D79753187}" srcOrd="1" destOrd="0" presId="urn:microsoft.com/office/officeart/2005/8/layout/vProcess5"/>
    <dgm:cxn modelId="{D7D09E1F-64FC-4DF1-AFC7-D8493987E358}" type="presOf" srcId="{570D837F-B49E-4908-922E-9449C5F8E059}" destId="{229EB9B4-91EE-465D-BFAB-9ECE8585457D}" srcOrd="0" destOrd="0" presId="urn:microsoft.com/office/officeart/2005/8/layout/vProcess5"/>
    <dgm:cxn modelId="{E51F1D25-456A-4D76-8AB7-F972B23289C7}" srcId="{BD051A73-35F9-4CC0-B890-600CD8AFE1E2}" destId="{86DA947C-D0C2-4169-AE92-EED462CDF2E3}" srcOrd="1" destOrd="0" parTransId="{957B131E-1114-4A84-BC37-33079DE7B901}" sibTransId="{A81B11E1-04D7-4486-98B8-69ACC0BDAFEF}"/>
    <dgm:cxn modelId="{8C9EA93F-1125-4158-8368-5575CF8014BE}" type="presOf" srcId="{86DA947C-D0C2-4169-AE92-EED462CDF2E3}" destId="{60E17C08-1DC0-4F1D-A463-3E43692FBBB4}" srcOrd="1" destOrd="0" presId="urn:microsoft.com/office/officeart/2005/8/layout/vProcess5"/>
    <dgm:cxn modelId="{145D3D5E-3C74-4418-B314-F28D17E8018A}" type="presOf" srcId="{BD051A73-35F9-4CC0-B890-600CD8AFE1E2}" destId="{8894BE89-F7A0-4C11-90EE-C3EFC2817AF8}" srcOrd="0" destOrd="0" presId="urn:microsoft.com/office/officeart/2005/8/layout/vProcess5"/>
    <dgm:cxn modelId="{2556EB48-D6E2-46DA-B420-2D7F3E41254F}" srcId="{BD051A73-35F9-4CC0-B890-600CD8AFE1E2}" destId="{9141F0BD-9D33-4310-BF75-658E2328A44E}" srcOrd="0" destOrd="0" parTransId="{EB741C90-6EA2-4A9F-B4DF-EF92E0B50DAA}" sibTransId="{570D837F-B49E-4908-922E-9449C5F8E059}"/>
    <dgm:cxn modelId="{CE274FAE-AB0F-47BC-A73A-7DF05FD3EC8B}" type="presOf" srcId="{86DA947C-D0C2-4169-AE92-EED462CDF2E3}" destId="{A07FCDCD-33E4-4F85-B71C-AC565EE590A3}" srcOrd="0" destOrd="0" presId="urn:microsoft.com/office/officeart/2005/8/layout/vProcess5"/>
    <dgm:cxn modelId="{AC2CEFFD-13CD-45D1-9159-36BEC52A3D48}" type="presOf" srcId="{9141F0BD-9D33-4310-BF75-658E2328A44E}" destId="{758E57B3-2851-4594-8027-D6E8FB21CF20}" srcOrd="0" destOrd="0" presId="urn:microsoft.com/office/officeart/2005/8/layout/vProcess5"/>
    <dgm:cxn modelId="{D367891D-3541-47DC-B877-CDCC785EC2DC}" type="presParOf" srcId="{8894BE89-F7A0-4C11-90EE-C3EFC2817AF8}" destId="{FF3A96DB-C2F5-42C9-A494-683A63176812}" srcOrd="0" destOrd="0" presId="urn:microsoft.com/office/officeart/2005/8/layout/vProcess5"/>
    <dgm:cxn modelId="{AAAA3023-6C4F-4160-A1B4-A19957E262AF}" type="presParOf" srcId="{8894BE89-F7A0-4C11-90EE-C3EFC2817AF8}" destId="{758E57B3-2851-4594-8027-D6E8FB21CF20}" srcOrd="1" destOrd="0" presId="urn:microsoft.com/office/officeart/2005/8/layout/vProcess5"/>
    <dgm:cxn modelId="{03559DED-F74E-47AE-8168-671BC743599B}" type="presParOf" srcId="{8894BE89-F7A0-4C11-90EE-C3EFC2817AF8}" destId="{A07FCDCD-33E4-4F85-B71C-AC565EE590A3}" srcOrd="2" destOrd="0" presId="urn:microsoft.com/office/officeart/2005/8/layout/vProcess5"/>
    <dgm:cxn modelId="{E604121E-0D3B-4C2E-A96D-60F2FFC7A8B1}" type="presParOf" srcId="{8894BE89-F7A0-4C11-90EE-C3EFC2817AF8}" destId="{229EB9B4-91EE-465D-BFAB-9ECE8585457D}" srcOrd="3" destOrd="0" presId="urn:microsoft.com/office/officeart/2005/8/layout/vProcess5"/>
    <dgm:cxn modelId="{ED139DF4-AC7B-4F7A-AA5E-38A3E6EF53A6}" type="presParOf" srcId="{8894BE89-F7A0-4C11-90EE-C3EFC2817AF8}" destId="{CC0F3192-6944-49E9-B8FD-9E4D79753187}" srcOrd="4" destOrd="0" presId="urn:microsoft.com/office/officeart/2005/8/layout/vProcess5"/>
    <dgm:cxn modelId="{17EA6E83-442E-4877-9835-FD8315557A88}" type="presParOf" srcId="{8894BE89-F7A0-4C11-90EE-C3EFC2817AF8}" destId="{60E17C08-1DC0-4F1D-A463-3E43692FBBB4}" srcOrd="5"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764D1C-35FB-4AC2-ADE7-69EDCAE76BCF}"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5EF881-202B-471D-BEC0-3C0161B5DE7A}">
      <dgm:prSet/>
      <dgm:spPr/>
      <dgm:t>
        <a:bodyPr/>
        <a:lstStyle/>
        <a:p>
          <a:pPr>
            <a:lnSpc>
              <a:spcPct val="100000"/>
            </a:lnSpc>
            <a:defRPr cap="all"/>
          </a:pPr>
          <a:r>
            <a:rPr lang="en-US" dirty="0"/>
            <a:t>FOR QUESTIONS RELATED TO THE GRANT SOLICITATION, PLEASE CHECK THE </a:t>
          </a:r>
          <a:r>
            <a:rPr lang="en-US" dirty="0">
              <a:hlinkClick xmlns:r="http://schemas.openxmlformats.org/officeDocument/2006/relationships" r:id="rId1"/>
            </a:rPr>
            <a:t>FAQ</a:t>
          </a:r>
          <a:r>
            <a:rPr lang="en-US" dirty="0"/>
            <a:t> LOCATED ON OUR WEBSITE OR REACH OUT TO THE FOLLOWING: </a:t>
          </a:r>
        </a:p>
      </dgm:t>
    </dgm:pt>
    <dgm:pt modelId="{ECCF73EB-A901-410C-AAAE-AB85B24F7453}" type="parTrans" cxnId="{2B944CC2-B4D7-479A-8964-D80D2C8E2491}">
      <dgm:prSet/>
      <dgm:spPr/>
      <dgm:t>
        <a:bodyPr/>
        <a:lstStyle/>
        <a:p>
          <a:endParaRPr lang="en-US"/>
        </a:p>
      </dgm:t>
    </dgm:pt>
    <dgm:pt modelId="{8582E112-D586-4116-A717-E7C60F99D7AE}" type="sibTrans" cxnId="{2B944CC2-B4D7-479A-8964-D80D2C8E2491}">
      <dgm:prSet/>
      <dgm:spPr/>
      <dgm:t>
        <a:bodyPr/>
        <a:lstStyle/>
        <a:p>
          <a:endParaRPr lang="en-US"/>
        </a:p>
      </dgm:t>
    </dgm:pt>
    <dgm:pt modelId="{E9B07143-7B44-4C9D-8116-D9A9D42B312A}">
      <dgm:prSet/>
      <dgm:spPr/>
      <dgm:t>
        <a:bodyPr/>
        <a:lstStyle/>
        <a:p>
          <a:pPr>
            <a:lnSpc>
              <a:spcPct val="100000"/>
            </a:lnSpc>
            <a:defRPr cap="all"/>
          </a:pPr>
          <a:endParaRPr lang="en-US" dirty="0"/>
        </a:p>
        <a:p>
          <a:pPr>
            <a:lnSpc>
              <a:spcPct val="100000"/>
            </a:lnSpc>
            <a:defRPr cap="all"/>
          </a:pPr>
          <a:r>
            <a:rPr lang="en-US" dirty="0">
              <a:hlinkClick xmlns:r="http://schemas.openxmlformats.org/officeDocument/2006/relationships" r:id="rId2"/>
            </a:rPr>
            <a:t>Family.Advocacy.Unit@tn.gov</a:t>
          </a:r>
          <a:endParaRPr lang="en-US" dirty="0"/>
        </a:p>
      </dgm:t>
    </dgm:pt>
    <dgm:pt modelId="{C27C903F-F62A-4CE4-AC6E-837AF981D850}" type="parTrans" cxnId="{0F1DB778-2C8C-435E-A71D-B413BC1C6C68}">
      <dgm:prSet/>
      <dgm:spPr/>
      <dgm:t>
        <a:bodyPr/>
        <a:lstStyle/>
        <a:p>
          <a:endParaRPr lang="en-US"/>
        </a:p>
      </dgm:t>
    </dgm:pt>
    <dgm:pt modelId="{0A4D4A2E-1868-4895-A1C8-DFC588E2EDB6}" type="sibTrans" cxnId="{0F1DB778-2C8C-435E-A71D-B413BC1C6C68}">
      <dgm:prSet/>
      <dgm:spPr/>
      <dgm:t>
        <a:bodyPr/>
        <a:lstStyle/>
        <a:p>
          <a:endParaRPr lang="en-US"/>
        </a:p>
      </dgm:t>
    </dgm:pt>
    <dgm:pt modelId="{6292867F-8E3E-46C9-B22A-90C7E741B084}">
      <dgm:prSet/>
      <dgm:spPr/>
      <dgm:t>
        <a:bodyPr/>
        <a:lstStyle/>
        <a:p>
          <a:pPr>
            <a:lnSpc>
              <a:spcPct val="100000"/>
            </a:lnSpc>
            <a:defRPr cap="all"/>
          </a:pPr>
          <a:r>
            <a:rPr lang="en-US" dirty="0"/>
            <a:t>For Technical assistance Please email:</a:t>
          </a:r>
        </a:p>
        <a:p>
          <a:pPr>
            <a:lnSpc>
              <a:spcPct val="100000"/>
            </a:lnSpc>
            <a:defRPr cap="all"/>
          </a:pPr>
          <a:r>
            <a:rPr lang="en-US" dirty="0">
              <a:hlinkClick xmlns:r="http://schemas.openxmlformats.org/officeDocument/2006/relationships" r:id="rId3"/>
            </a:rPr>
            <a:t>Stongfamilies@utk.edu</a:t>
          </a:r>
          <a:endParaRPr lang="en-US" dirty="0"/>
        </a:p>
      </dgm:t>
    </dgm:pt>
    <dgm:pt modelId="{B0DBD8DF-0C02-47DD-AF81-1067F649A09E}" type="parTrans" cxnId="{32B6C985-8CD2-408E-AEF5-FB0F8AF83C38}">
      <dgm:prSet/>
      <dgm:spPr/>
      <dgm:t>
        <a:bodyPr/>
        <a:lstStyle/>
        <a:p>
          <a:endParaRPr lang="en-US"/>
        </a:p>
      </dgm:t>
    </dgm:pt>
    <dgm:pt modelId="{0F30627B-B59A-4076-A4E0-1815F395CF26}" type="sibTrans" cxnId="{32B6C985-8CD2-408E-AEF5-FB0F8AF83C38}">
      <dgm:prSet/>
      <dgm:spPr/>
      <dgm:t>
        <a:bodyPr/>
        <a:lstStyle/>
        <a:p>
          <a:endParaRPr lang="en-US"/>
        </a:p>
      </dgm:t>
    </dgm:pt>
    <dgm:pt modelId="{E55AED1F-FFCC-4DD3-96E3-C56F1A047773}" type="pres">
      <dgm:prSet presAssocID="{A9764D1C-35FB-4AC2-ADE7-69EDCAE76BCF}" presName="root" presStyleCnt="0">
        <dgm:presLayoutVars>
          <dgm:dir/>
          <dgm:resizeHandles val="exact"/>
        </dgm:presLayoutVars>
      </dgm:prSet>
      <dgm:spPr/>
    </dgm:pt>
    <dgm:pt modelId="{0B5199F3-C812-4ACD-A457-3C6A6AD601D1}" type="pres">
      <dgm:prSet presAssocID="{705EF881-202B-471D-BEC0-3C0161B5DE7A}" presName="compNode" presStyleCnt="0"/>
      <dgm:spPr/>
    </dgm:pt>
    <dgm:pt modelId="{AA3EAA96-CA2D-4705-BEF3-8EC7B28681F7}" type="pres">
      <dgm:prSet presAssocID="{705EF881-202B-471D-BEC0-3C0161B5DE7A}" presName="iconBgRect" presStyleLbl="bgShp" presStyleIdx="0" presStyleCnt="3"/>
      <dgm:spPr>
        <a:prstGeom prst="round2DiagRect">
          <a:avLst>
            <a:gd name="adj1" fmla="val 29727"/>
            <a:gd name="adj2" fmla="val 0"/>
          </a:avLst>
        </a:prstGeom>
      </dgm:spPr>
    </dgm:pt>
    <dgm:pt modelId="{6FF58613-AFCA-451E-958C-EF7AE7645332}" type="pres">
      <dgm:prSet presAssocID="{705EF881-202B-471D-BEC0-3C0161B5DE7A}"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Question mark"/>
        </a:ext>
      </dgm:extLst>
    </dgm:pt>
    <dgm:pt modelId="{B5D623C5-B126-4A74-8C33-FD7CED1CED21}" type="pres">
      <dgm:prSet presAssocID="{705EF881-202B-471D-BEC0-3C0161B5DE7A}" presName="spaceRect" presStyleCnt="0"/>
      <dgm:spPr/>
    </dgm:pt>
    <dgm:pt modelId="{B401E85F-0ED9-4372-897B-ABFBAF00203A}" type="pres">
      <dgm:prSet presAssocID="{705EF881-202B-471D-BEC0-3C0161B5DE7A}" presName="textRect" presStyleLbl="revTx" presStyleIdx="0" presStyleCnt="3">
        <dgm:presLayoutVars>
          <dgm:chMax val="1"/>
          <dgm:chPref val="1"/>
        </dgm:presLayoutVars>
      </dgm:prSet>
      <dgm:spPr/>
    </dgm:pt>
    <dgm:pt modelId="{4D325E3E-031B-49AB-BD73-D67E777C5BF2}" type="pres">
      <dgm:prSet presAssocID="{8582E112-D586-4116-A717-E7C60F99D7AE}" presName="sibTrans" presStyleCnt="0"/>
      <dgm:spPr/>
    </dgm:pt>
    <dgm:pt modelId="{F70ED2B2-E01C-42C2-B109-1D7394EA5A31}" type="pres">
      <dgm:prSet presAssocID="{E9B07143-7B44-4C9D-8116-D9A9D42B312A}" presName="compNode" presStyleCnt="0"/>
      <dgm:spPr/>
    </dgm:pt>
    <dgm:pt modelId="{2BE4E74E-E9BB-449E-B958-A9C56F574B87}" type="pres">
      <dgm:prSet presAssocID="{E9B07143-7B44-4C9D-8116-D9A9D42B312A}" presName="iconBgRect" presStyleLbl="bgShp" presStyleIdx="1" presStyleCnt="3"/>
      <dgm:spPr>
        <a:prstGeom prst="round2DiagRect">
          <a:avLst>
            <a:gd name="adj1" fmla="val 29727"/>
            <a:gd name="adj2" fmla="val 0"/>
          </a:avLst>
        </a:prstGeom>
      </dgm:spPr>
    </dgm:pt>
    <dgm:pt modelId="{26D338DB-FFAA-470D-B4C7-2BD5485DD73D}" type="pres">
      <dgm:prSet presAssocID="{E9B07143-7B44-4C9D-8116-D9A9D42B312A}"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AACEFB18-A656-4CE5-95B1-B4E7DABD1E93}" type="pres">
      <dgm:prSet presAssocID="{E9B07143-7B44-4C9D-8116-D9A9D42B312A}" presName="spaceRect" presStyleCnt="0"/>
      <dgm:spPr/>
    </dgm:pt>
    <dgm:pt modelId="{7EEFB95A-70EB-4E7C-BAC7-0AFE7153CBB0}" type="pres">
      <dgm:prSet presAssocID="{E9B07143-7B44-4C9D-8116-D9A9D42B312A}" presName="textRect" presStyleLbl="revTx" presStyleIdx="1" presStyleCnt="3">
        <dgm:presLayoutVars>
          <dgm:chMax val="1"/>
          <dgm:chPref val="1"/>
        </dgm:presLayoutVars>
      </dgm:prSet>
      <dgm:spPr/>
    </dgm:pt>
    <dgm:pt modelId="{CAC680A0-5F06-4668-A6DE-4AD8E17C326B}" type="pres">
      <dgm:prSet presAssocID="{0A4D4A2E-1868-4895-A1C8-DFC588E2EDB6}" presName="sibTrans" presStyleCnt="0"/>
      <dgm:spPr/>
    </dgm:pt>
    <dgm:pt modelId="{9BD9CB90-7FDD-4809-97DE-6EC3C9B05018}" type="pres">
      <dgm:prSet presAssocID="{6292867F-8E3E-46C9-B22A-90C7E741B084}" presName="compNode" presStyleCnt="0"/>
      <dgm:spPr/>
    </dgm:pt>
    <dgm:pt modelId="{ACC8DCB7-5831-474F-BB7B-7D8A7F911C98}" type="pres">
      <dgm:prSet presAssocID="{6292867F-8E3E-46C9-B22A-90C7E741B084}" presName="iconBgRect" presStyleLbl="bgShp" presStyleIdx="2" presStyleCnt="3"/>
      <dgm:spPr>
        <a:prstGeom prst="round2DiagRect">
          <a:avLst>
            <a:gd name="adj1" fmla="val 29727"/>
            <a:gd name="adj2" fmla="val 0"/>
          </a:avLst>
        </a:prstGeom>
      </dgm:spPr>
    </dgm:pt>
    <dgm:pt modelId="{A37009FE-7598-4210-8AFC-5D8E29CCB542}" type="pres">
      <dgm:prSet presAssocID="{6292867F-8E3E-46C9-B22A-90C7E741B084}"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Envelope"/>
        </a:ext>
      </dgm:extLst>
    </dgm:pt>
    <dgm:pt modelId="{FCB71BD3-BB62-4E9E-8A73-275D5D8876A4}" type="pres">
      <dgm:prSet presAssocID="{6292867F-8E3E-46C9-B22A-90C7E741B084}" presName="spaceRect" presStyleCnt="0"/>
      <dgm:spPr/>
    </dgm:pt>
    <dgm:pt modelId="{572A6C9A-0101-428A-9FC3-951F6258A881}" type="pres">
      <dgm:prSet presAssocID="{6292867F-8E3E-46C9-B22A-90C7E741B084}" presName="textRect" presStyleLbl="revTx" presStyleIdx="2" presStyleCnt="3">
        <dgm:presLayoutVars>
          <dgm:chMax val="1"/>
          <dgm:chPref val="1"/>
        </dgm:presLayoutVars>
      </dgm:prSet>
      <dgm:spPr/>
    </dgm:pt>
  </dgm:ptLst>
  <dgm:cxnLst>
    <dgm:cxn modelId="{12F3D100-3BD1-472B-ADEF-54D89D07E72A}" type="presOf" srcId="{705EF881-202B-471D-BEC0-3C0161B5DE7A}" destId="{B401E85F-0ED9-4372-897B-ABFBAF00203A}" srcOrd="0" destOrd="0" presId="urn:microsoft.com/office/officeart/2018/5/layout/IconLeafLabelList"/>
    <dgm:cxn modelId="{E53F106E-2060-4BEF-95BD-0445926D7BA5}" type="presOf" srcId="{A9764D1C-35FB-4AC2-ADE7-69EDCAE76BCF}" destId="{E55AED1F-FFCC-4DD3-96E3-C56F1A047773}" srcOrd="0" destOrd="0" presId="urn:microsoft.com/office/officeart/2018/5/layout/IconLeafLabelList"/>
    <dgm:cxn modelId="{0F1DB778-2C8C-435E-A71D-B413BC1C6C68}" srcId="{A9764D1C-35FB-4AC2-ADE7-69EDCAE76BCF}" destId="{E9B07143-7B44-4C9D-8116-D9A9D42B312A}" srcOrd="1" destOrd="0" parTransId="{C27C903F-F62A-4CE4-AC6E-837AF981D850}" sibTransId="{0A4D4A2E-1868-4895-A1C8-DFC588E2EDB6}"/>
    <dgm:cxn modelId="{32B6C985-8CD2-408E-AEF5-FB0F8AF83C38}" srcId="{A9764D1C-35FB-4AC2-ADE7-69EDCAE76BCF}" destId="{6292867F-8E3E-46C9-B22A-90C7E741B084}" srcOrd="2" destOrd="0" parTransId="{B0DBD8DF-0C02-47DD-AF81-1067F649A09E}" sibTransId="{0F30627B-B59A-4076-A4E0-1815F395CF26}"/>
    <dgm:cxn modelId="{30D65CA3-8B9B-42C6-AFA2-B5A5F1779AC1}" type="presOf" srcId="{E9B07143-7B44-4C9D-8116-D9A9D42B312A}" destId="{7EEFB95A-70EB-4E7C-BAC7-0AFE7153CBB0}" srcOrd="0" destOrd="0" presId="urn:microsoft.com/office/officeart/2018/5/layout/IconLeafLabelList"/>
    <dgm:cxn modelId="{DA9D01BF-43F1-4653-B8A2-4BC1863CFDD5}" type="presOf" srcId="{6292867F-8E3E-46C9-B22A-90C7E741B084}" destId="{572A6C9A-0101-428A-9FC3-951F6258A881}" srcOrd="0" destOrd="0" presId="urn:microsoft.com/office/officeart/2018/5/layout/IconLeafLabelList"/>
    <dgm:cxn modelId="{2B944CC2-B4D7-479A-8964-D80D2C8E2491}" srcId="{A9764D1C-35FB-4AC2-ADE7-69EDCAE76BCF}" destId="{705EF881-202B-471D-BEC0-3C0161B5DE7A}" srcOrd="0" destOrd="0" parTransId="{ECCF73EB-A901-410C-AAAE-AB85B24F7453}" sibTransId="{8582E112-D586-4116-A717-E7C60F99D7AE}"/>
    <dgm:cxn modelId="{1C60A3F1-E871-4857-B42B-064AADAF5E83}" type="presParOf" srcId="{E55AED1F-FFCC-4DD3-96E3-C56F1A047773}" destId="{0B5199F3-C812-4ACD-A457-3C6A6AD601D1}" srcOrd="0" destOrd="0" presId="urn:microsoft.com/office/officeart/2018/5/layout/IconLeafLabelList"/>
    <dgm:cxn modelId="{83A5F5C9-AFA8-4B26-AA9A-7533966950EC}" type="presParOf" srcId="{0B5199F3-C812-4ACD-A457-3C6A6AD601D1}" destId="{AA3EAA96-CA2D-4705-BEF3-8EC7B28681F7}" srcOrd="0" destOrd="0" presId="urn:microsoft.com/office/officeart/2018/5/layout/IconLeafLabelList"/>
    <dgm:cxn modelId="{D6FB0B8A-AF74-4F63-B00F-B79ED784E699}" type="presParOf" srcId="{0B5199F3-C812-4ACD-A457-3C6A6AD601D1}" destId="{6FF58613-AFCA-451E-958C-EF7AE7645332}" srcOrd="1" destOrd="0" presId="urn:microsoft.com/office/officeart/2018/5/layout/IconLeafLabelList"/>
    <dgm:cxn modelId="{9E133987-7870-43B5-8D3A-905CA3752E0C}" type="presParOf" srcId="{0B5199F3-C812-4ACD-A457-3C6A6AD601D1}" destId="{B5D623C5-B126-4A74-8C33-FD7CED1CED21}" srcOrd="2" destOrd="0" presId="urn:microsoft.com/office/officeart/2018/5/layout/IconLeafLabelList"/>
    <dgm:cxn modelId="{0C6CDF68-B566-4894-AAF8-440C1C74BB8E}" type="presParOf" srcId="{0B5199F3-C812-4ACD-A457-3C6A6AD601D1}" destId="{B401E85F-0ED9-4372-897B-ABFBAF00203A}" srcOrd="3" destOrd="0" presId="urn:microsoft.com/office/officeart/2018/5/layout/IconLeafLabelList"/>
    <dgm:cxn modelId="{F840627E-1D2E-4AFB-81DD-196DDA3A0F29}" type="presParOf" srcId="{E55AED1F-FFCC-4DD3-96E3-C56F1A047773}" destId="{4D325E3E-031B-49AB-BD73-D67E777C5BF2}" srcOrd="1" destOrd="0" presId="urn:microsoft.com/office/officeart/2018/5/layout/IconLeafLabelList"/>
    <dgm:cxn modelId="{33696026-C06E-4AA2-A1FF-DB4AFE073023}" type="presParOf" srcId="{E55AED1F-FFCC-4DD3-96E3-C56F1A047773}" destId="{F70ED2B2-E01C-42C2-B109-1D7394EA5A31}" srcOrd="2" destOrd="0" presId="urn:microsoft.com/office/officeart/2018/5/layout/IconLeafLabelList"/>
    <dgm:cxn modelId="{D9372C44-25CE-4555-A1B0-14CB6787207B}" type="presParOf" srcId="{F70ED2B2-E01C-42C2-B109-1D7394EA5A31}" destId="{2BE4E74E-E9BB-449E-B958-A9C56F574B87}" srcOrd="0" destOrd="0" presId="urn:microsoft.com/office/officeart/2018/5/layout/IconLeafLabelList"/>
    <dgm:cxn modelId="{E8CC4437-DC2A-4F08-9C63-4BE6D601E471}" type="presParOf" srcId="{F70ED2B2-E01C-42C2-B109-1D7394EA5A31}" destId="{26D338DB-FFAA-470D-B4C7-2BD5485DD73D}" srcOrd="1" destOrd="0" presId="urn:microsoft.com/office/officeart/2018/5/layout/IconLeafLabelList"/>
    <dgm:cxn modelId="{7C0091C9-FE90-4618-8B15-0FAA665A7828}" type="presParOf" srcId="{F70ED2B2-E01C-42C2-B109-1D7394EA5A31}" destId="{AACEFB18-A656-4CE5-95B1-B4E7DABD1E93}" srcOrd="2" destOrd="0" presId="urn:microsoft.com/office/officeart/2018/5/layout/IconLeafLabelList"/>
    <dgm:cxn modelId="{926811C5-ADFE-4B88-9D3A-9F8FBE66399E}" type="presParOf" srcId="{F70ED2B2-E01C-42C2-B109-1D7394EA5A31}" destId="{7EEFB95A-70EB-4E7C-BAC7-0AFE7153CBB0}" srcOrd="3" destOrd="0" presId="urn:microsoft.com/office/officeart/2018/5/layout/IconLeafLabelList"/>
    <dgm:cxn modelId="{DED2EDCF-748C-436B-A958-56E754206AF1}" type="presParOf" srcId="{E55AED1F-FFCC-4DD3-96E3-C56F1A047773}" destId="{CAC680A0-5F06-4668-A6DE-4AD8E17C326B}" srcOrd="3" destOrd="0" presId="urn:microsoft.com/office/officeart/2018/5/layout/IconLeafLabelList"/>
    <dgm:cxn modelId="{E1855F2C-B463-4A22-8AAD-D701233CA2C9}" type="presParOf" srcId="{E55AED1F-FFCC-4DD3-96E3-C56F1A047773}" destId="{9BD9CB90-7FDD-4809-97DE-6EC3C9B05018}" srcOrd="4" destOrd="0" presId="urn:microsoft.com/office/officeart/2018/5/layout/IconLeafLabelList"/>
    <dgm:cxn modelId="{6020275C-E07F-4AAF-AD85-7A7D2CC9F130}" type="presParOf" srcId="{9BD9CB90-7FDD-4809-97DE-6EC3C9B05018}" destId="{ACC8DCB7-5831-474F-BB7B-7D8A7F911C98}" srcOrd="0" destOrd="0" presId="urn:microsoft.com/office/officeart/2018/5/layout/IconLeafLabelList"/>
    <dgm:cxn modelId="{52CBD0EF-5DB8-4181-809A-0D3D7402F6A5}" type="presParOf" srcId="{9BD9CB90-7FDD-4809-97DE-6EC3C9B05018}" destId="{A37009FE-7598-4210-8AFC-5D8E29CCB542}" srcOrd="1" destOrd="0" presId="urn:microsoft.com/office/officeart/2018/5/layout/IconLeafLabelList"/>
    <dgm:cxn modelId="{C7B457FF-20BF-49B0-86D1-16A4F7BE3163}" type="presParOf" srcId="{9BD9CB90-7FDD-4809-97DE-6EC3C9B05018}" destId="{FCB71BD3-BB62-4E9E-8A73-275D5D8876A4}" srcOrd="2" destOrd="0" presId="urn:microsoft.com/office/officeart/2018/5/layout/IconLeafLabelList"/>
    <dgm:cxn modelId="{DF996EB7-4F01-422D-8AB2-B7B68A495EE6}" type="presParOf" srcId="{9BD9CB90-7FDD-4809-97DE-6EC3C9B05018}" destId="{572A6C9A-0101-428A-9FC3-951F6258A88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B4C2F-53E8-49A0-A5D7-699F4CF10997}">
      <dsp:nvSpPr>
        <dsp:cNvPr id="0" name=""/>
        <dsp:cNvSpPr/>
      </dsp:nvSpPr>
      <dsp:spPr>
        <a:xfrm>
          <a:off x="0" y="2373"/>
          <a:ext cx="6240263" cy="12027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1AAB6F-C0FD-4A99-9D91-BE93634AC50A}">
      <dsp:nvSpPr>
        <dsp:cNvPr id="0" name=""/>
        <dsp:cNvSpPr/>
      </dsp:nvSpPr>
      <dsp:spPr>
        <a:xfrm>
          <a:off x="348635" y="272980"/>
          <a:ext cx="661485" cy="66148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19DE64-1B95-4C88-9E53-FF6F81BA50C7}">
      <dsp:nvSpPr>
        <dsp:cNvPr id="0" name=""/>
        <dsp:cNvSpPr/>
      </dsp:nvSpPr>
      <dsp:spPr>
        <a:xfrm>
          <a:off x="1389118" y="2373"/>
          <a:ext cx="4851144" cy="120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6" tIns="127286" rIns="127286" bIns="127286" numCol="1" spcCol="1270" anchor="ctr" anchorCtr="0">
          <a:noAutofit/>
        </a:bodyPr>
        <a:lstStyle/>
        <a:p>
          <a:pPr marL="0" lvl="0" indent="0" algn="l" defTabSz="977900">
            <a:lnSpc>
              <a:spcPct val="90000"/>
            </a:lnSpc>
            <a:spcBef>
              <a:spcPct val="0"/>
            </a:spcBef>
            <a:spcAft>
              <a:spcPct val="35000"/>
            </a:spcAft>
            <a:buNone/>
          </a:pPr>
          <a:r>
            <a:rPr lang="en-US" sz="2200" i="0" kern="1200" dirty="0"/>
            <a:t>What is the Supplies and Assistance Scope?</a:t>
          </a:r>
        </a:p>
      </dsp:txBody>
      <dsp:txXfrm>
        <a:off x="1389118" y="2373"/>
        <a:ext cx="4851144" cy="1202700"/>
      </dsp:txXfrm>
    </dsp:sp>
    <dsp:sp modelId="{E17333B5-B4A6-45E9-9A3D-AA20E0C636A6}">
      <dsp:nvSpPr>
        <dsp:cNvPr id="0" name=""/>
        <dsp:cNvSpPr/>
      </dsp:nvSpPr>
      <dsp:spPr>
        <a:xfrm>
          <a:off x="0" y="1652910"/>
          <a:ext cx="6240263" cy="12027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C015F-9A70-45DA-81C4-83428826B503}">
      <dsp:nvSpPr>
        <dsp:cNvPr id="0" name=""/>
        <dsp:cNvSpPr/>
      </dsp:nvSpPr>
      <dsp:spPr>
        <a:xfrm>
          <a:off x="348635" y="1759316"/>
          <a:ext cx="661485" cy="661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1970ED-D10C-4EA4-900E-B44F532678C1}">
      <dsp:nvSpPr>
        <dsp:cNvPr id="0" name=""/>
        <dsp:cNvSpPr/>
      </dsp:nvSpPr>
      <dsp:spPr>
        <a:xfrm>
          <a:off x="1389118" y="1505748"/>
          <a:ext cx="4851144" cy="120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6" tIns="127286" rIns="127286" bIns="127286" numCol="1" spcCol="1270" anchor="ctr" anchorCtr="0">
          <a:noAutofit/>
        </a:bodyPr>
        <a:lstStyle/>
        <a:p>
          <a:pPr marL="0" lvl="0" indent="0" algn="l" defTabSz="977900">
            <a:lnSpc>
              <a:spcPct val="90000"/>
            </a:lnSpc>
            <a:spcBef>
              <a:spcPct val="0"/>
            </a:spcBef>
            <a:spcAft>
              <a:spcPct val="35000"/>
            </a:spcAft>
            <a:buNone/>
          </a:pPr>
          <a:r>
            <a:rPr lang="en-US" sz="2200" i="0" kern="1200" dirty="0"/>
            <a:t>What can be in included?</a:t>
          </a:r>
        </a:p>
      </dsp:txBody>
      <dsp:txXfrm>
        <a:off x="1389118" y="1505748"/>
        <a:ext cx="4851144" cy="1202700"/>
      </dsp:txXfrm>
    </dsp:sp>
    <dsp:sp modelId="{6E29C3B8-5ED3-4DC2-80A2-4EDC3E221F96}">
      <dsp:nvSpPr>
        <dsp:cNvPr id="0" name=""/>
        <dsp:cNvSpPr/>
      </dsp:nvSpPr>
      <dsp:spPr>
        <a:xfrm>
          <a:off x="0" y="3009124"/>
          <a:ext cx="6240263" cy="12027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DD5A34-72F7-478F-A859-DBB9FEE182DC}">
      <dsp:nvSpPr>
        <dsp:cNvPr id="0" name=""/>
        <dsp:cNvSpPr/>
      </dsp:nvSpPr>
      <dsp:spPr>
        <a:xfrm>
          <a:off x="363816" y="3279731"/>
          <a:ext cx="661485" cy="6614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05C07-40BB-4982-A9C8-796D54B77DF6}">
      <dsp:nvSpPr>
        <dsp:cNvPr id="0" name=""/>
        <dsp:cNvSpPr/>
      </dsp:nvSpPr>
      <dsp:spPr>
        <a:xfrm>
          <a:off x="1389118" y="3009124"/>
          <a:ext cx="4851144" cy="120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6" tIns="127286" rIns="127286" bIns="127286" numCol="1" spcCol="1270" anchor="ctr" anchorCtr="0">
          <a:noAutofit/>
        </a:bodyPr>
        <a:lstStyle/>
        <a:p>
          <a:pPr marL="0" lvl="0" indent="0" algn="l" defTabSz="977900">
            <a:lnSpc>
              <a:spcPct val="90000"/>
            </a:lnSpc>
            <a:spcBef>
              <a:spcPct val="0"/>
            </a:spcBef>
            <a:spcAft>
              <a:spcPct val="35000"/>
            </a:spcAft>
            <a:buNone/>
          </a:pPr>
          <a:r>
            <a:rPr lang="en-US" sz="2200" i="0" kern="1200" dirty="0"/>
            <a:t>How do I complete the Scope?</a:t>
          </a:r>
        </a:p>
      </dsp:txBody>
      <dsp:txXfrm>
        <a:off x="1389118" y="3009124"/>
        <a:ext cx="4851144" cy="1202700"/>
      </dsp:txXfrm>
    </dsp:sp>
    <dsp:sp modelId="{3BA9B6D5-5950-460A-8454-395405AD3A1C}">
      <dsp:nvSpPr>
        <dsp:cNvPr id="0" name=""/>
        <dsp:cNvSpPr/>
      </dsp:nvSpPr>
      <dsp:spPr>
        <a:xfrm>
          <a:off x="0" y="4508506"/>
          <a:ext cx="6240263" cy="12027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129EE-D089-4F54-BDFD-F96C7DD7D064}">
      <dsp:nvSpPr>
        <dsp:cNvPr id="0" name=""/>
        <dsp:cNvSpPr/>
      </dsp:nvSpPr>
      <dsp:spPr>
        <a:xfrm>
          <a:off x="363816" y="4783107"/>
          <a:ext cx="661485" cy="6614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4F7A01-46D3-41D4-84AB-3D5C90810F98}">
      <dsp:nvSpPr>
        <dsp:cNvPr id="0" name=""/>
        <dsp:cNvSpPr/>
      </dsp:nvSpPr>
      <dsp:spPr>
        <a:xfrm>
          <a:off x="1389118" y="4512499"/>
          <a:ext cx="4851144" cy="120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86" tIns="127286" rIns="127286" bIns="127286" numCol="1" spcCol="1270" anchor="ctr" anchorCtr="0">
          <a:noAutofit/>
        </a:bodyPr>
        <a:lstStyle/>
        <a:p>
          <a:pPr marL="0" lvl="0" indent="0" algn="l" defTabSz="977900">
            <a:lnSpc>
              <a:spcPct val="90000"/>
            </a:lnSpc>
            <a:spcBef>
              <a:spcPct val="0"/>
            </a:spcBef>
            <a:spcAft>
              <a:spcPct val="35000"/>
            </a:spcAft>
            <a:buNone/>
          </a:pPr>
          <a:r>
            <a:rPr lang="en-US" sz="2200" i="0" kern="1200" dirty="0"/>
            <a:t>When is the Scope deadline?</a:t>
          </a:r>
        </a:p>
      </dsp:txBody>
      <dsp:txXfrm>
        <a:off x="1389118" y="4512499"/>
        <a:ext cx="4851144" cy="120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1C25B-550A-4E46-9258-9F592FEDF8F6}">
      <dsp:nvSpPr>
        <dsp:cNvPr id="0" name=""/>
        <dsp:cNvSpPr/>
      </dsp:nvSpPr>
      <dsp:spPr>
        <a:xfrm>
          <a:off x="2168277" y="1151644"/>
          <a:ext cx="467662" cy="91440"/>
        </a:xfrm>
        <a:custGeom>
          <a:avLst/>
          <a:gdLst/>
          <a:ahLst/>
          <a:cxnLst/>
          <a:rect l="0" t="0" r="0" b="0"/>
          <a:pathLst>
            <a:path>
              <a:moveTo>
                <a:pt x="0" y="45720"/>
              </a:moveTo>
              <a:lnTo>
                <a:pt x="46766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89651" y="1194873"/>
        <a:ext cx="24913" cy="4982"/>
      </dsp:txXfrm>
    </dsp:sp>
    <dsp:sp modelId="{163AA6A5-5456-4CE2-91A7-20308106EFD7}">
      <dsp:nvSpPr>
        <dsp:cNvPr id="0" name=""/>
        <dsp:cNvSpPr/>
      </dsp:nvSpPr>
      <dsp:spPr>
        <a:xfrm>
          <a:off x="3720" y="547457"/>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1. Membership and Certifications</a:t>
          </a:r>
        </a:p>
      </dsp:txBody>
      <dsp:txXfrm>
        <a:off x="3720" y="547457"/>
        <a:ext cx="2166356" cy="1299814"/>
      </dsp:txXfrm>
    </dsp:sp>
    <dsp:sp modelId="{15EDE54D-0968-429A-A1E0-0E2DBFDB3244}">
      <dsp:nvSpPr>
        <dsp:cNvPr id="0" name=""/>
        <dsp:cNvSpPr/>
      </dsp:nvSpPr>
      <dsp:spPr>
        <a:xfrm>
          <a:off x="4832896" y="1151644"/>
          <a:ext cx="467662" cy="91440"/>
        </a:xfrm>
        <a:custGeom>
          <a:avLst/>
          <a:gdLst/>
          <a:ahLst/>
          <a:cxnLst/>
          <a:rect l="0" t="0" r="0" b="0"/>
          <a:pathLst>
            <a:path>
              <a:moveTo>
                <a:pt x="0" y="45720"/>
              </a:moveTo>
              <a:lnTo>
                <a:pt x="46766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54270" y="1194873"/>
        <a:ext cx="24913" cy="4982"/>
      </dsp:txXfrm>
    </dsp:sp>
    <dsp:sp modelId="{ACEA74FC-A7E5-41AF-999A-DA9C4041BC24}">
      <dsp:nvSpPr>
        <dsp:cNvPr id="0" name=""/>
        <dsp:cNvSpPr/>
      </dsp:nvSpPr>
      <dsp:spPr>
        <a:xfrm>
          <a:off x="2668339" y="547457"/>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2. Problem and Need</a:t>
          </a:r>
        </a:p>
      </dsp:txBody>
      <dsp:txXfrm>
        <a:off x="2668339" y="547457"/>
        <a:ext cx="2166356" cy="1299814"/>
      </dsp:txXfrm>
    </dsp:sp>
    <dsp:sp modelId="{2938CF0A-12AC-4E35-8654-278C37CB7F9E}">
      <dsp:nvSpPr>
        <dsp:cNvPr id="0" name=""/>
        <dsp:cNvSpPr/>
      </dsp:nvSpPr>
      <dsp:spPr>
        <a:xfrm>
          <a:off x="7497514" y="1151644"/>
          <a:ext cx="467662" cy="91440"/>
        </a:xfrm>
        <a:custGeom>
          <a:avLst/>
          <a:gdLst/>
          <a:ahLst/>
          <a:cxnLst/>
          <a:rect l="0" t="0" r="0" b="0"/>
          <a:pathLst>
            <a:path>
              <a:moveTo>
                <a:pt x="0" y="45720"/>
              </a:moveTo>
              <a:lnTo>
                <a:pt x="46766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718889" y="1194873"/>
        <a:ext cx="24913" cy="4982"/>
      </dsp:txXfrm>
    </dsp:sp>
    <dsp:sp modelId="{38C52A5D-D314-4752-A2E4-2021F93EA4AA}">
      <dsp:nvSpPr>
        <dsp:cNvPr id="0" name=""/>
        <dsp:cNvSpPr/>
      </dsp:nvSpPr>
      <dsp:spPr>
        <a:xfrm>
          <a:off x="5332958" y="547457"/>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3. Purpose and Activities</a:t>
          </a:r>
        </a:p>
      </dsp:txBody>
      <dsp:txXfrm>
        <a:off x="5332958" y="547457"/>
        <a:ext cx="2166356" cy="1299814"/>
      </dsp:txXfrm>
    </dsp:sp>
    <dsp:sp modelId="{7845A077-142E-48F4-A200-7E5BCA07DA90}">
      <dsp:nvSpPr>
        <dsp:cNvPr id="0" name=""/>
        <dsp:cNvSpPr/>
      </dsp:nvSpPr>
      <dsp:spPr>
        <a:xfrm>
          <a:off x="1086899" y="1845471"/>
          <a:ext cx="8373943" cy="467662"/>
        </a:xfrm>
        <a:custGeom>
          <a:avLst/>
          <a:gdLst/>
          <a:ahLst/>
          <a:cxnLst/>
          <a:rect l="0" t="0" r="0" b="0"/>
          <a:pathLst>
            <a:path>
              <a:moveTo>
                <a:pt x="8373943" y="0"/>
              </a:moveTo>
              <a:lnTo>
                <a:pt x="8373943" y="250931"/>
              </a:lnTo>
              <a:lnTo>
                <a:pt x="0" y="250931"/>
              </a:lnTo>
              <a:lnTo>
                <a:pt x="0" y="467662"/>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64152" y="2076811"/>
        <a:ext cx="419437" cy="4982"/>
      </dsp:txXfrm>
    </dsp:sp>
    <dsp:sp modelId="{E1CE2B07-E06E-4D70-B449-9AC9BBF1D781}">
      <dsp:nvSpPr>
        <dsp:cNvPr id="0" name=""/>
        <dsp:cNvSpPr/>
      </dsp:nvSpPr>
      <dsp:spPr>
        <a:xfrm>
          <a:off x="7997577" y="547457"/>
          <a:ext cx="2926531"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4. Implementation Timeline </a:t>
          </a:r>
        </a:p>
      </dsp:txBody>
      <dsp:txXfrm>
        <a:off x="7997577" y="547457"/>
        <a:ext cx="2926531" cy="1299814"/>
      </dsp:txXfrm>
    </dsp:sp>
    <dsp:sp modelId="{CC8A1302-C972-4F62-84B8-470491C9379B}">
      <dsp:nvSpPr>
        <dsp:cNvPr id="0" name=""/>
        <dsp:cNvSpPr/>
      </dsp:nvSpPr>
      <dsp:spPr>
        <a:xfrm>
          <a:off x="2168277" y="2949720"/>
          <a:ext cx="467662" cy="91440"/>
        </a:xfrm>
        <a:custGeom>
          <a:avLst/>
          <a:gdLst/>
          <a:ahLst/>
          <a:cxnLst/>
          <a:rect l="0" t="0" r="0" b="0"/>
          <a:pathLst>
            <a:path>
              <a:moveTo>
                <a:pt x="0" y="45720"/>
              </a:moveTo>
              <a:lnTo>
                <a:pt x="46766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389651" y="2992949"/>
        <a:ext cx="24913" cy="4982"/>
      </dsp:txXfrm>
    </dsp:sp>
    <dsp:sp modelId="{57AFC676-3701-405E-94BF-4BA80EAAB953}">
      <dsp:nvSpPr>
        <dsp:cNvPr id="0" name=""/>
        <dsp:cNvSpPr/>
      </dsp:nvSpPr>
      <dsp:spPr>
        <a:xfrm>
          <a:off x="3720" y="2345533"/>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5. Inputs</a:t>
          </a:r>
        </a:p>
      </dsp:txBody>
      <dsp:txXfrm>
        <a:off x="3720" y="2345533"/>
        <a:ext cx="2166356" cy="1299814"/>
      </dsp:txXfrm>
    </dsp:sp>
    <dsp:sp modelId="{E678694B-DD01-40EC-8629-43D0FAC4D5E3}">
      <dsp:nvSpPr>
        <dsp:cNvPr id="0" name=""/>
        <dsp:cNvSpPr/>
      </dsp:nvSpPr>
      <dsp:spPr>
        <a:xfrm>
          <a:off x="4832896" y="2949720"/>
          <a:ext cx="467662" cy="91440"/>
        </a:xfrm>
        <a:custGeom>
          <a:avLst/>
          <a:gdLst/>
          <a:ahLst/>
          <a:cxnLst/>
          <a:rect l="0" t="0" r="0" b="0"/>
          <a:pathLst>
            <a:path>
              <a:moveTo>
                <a:pt x="0" y="45720"/>
              </a:moveTo>
              <a:lnTo>
                <a:pt x="46766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54270" y="2992949"/>
        <a:ext cx="24913" cy="4982"/>
      </dsp:txXfrm>
    </dsp:sp>
    <dsp:sp modelId="{F4125A30-94F9-49B4-B100-7D1AAA7F8A76}">
      <dsp:nvSpPr>
        <dsp:cNvPr id="0" name=""/>
        <dsp:cNvSpPr/>
      </dsp:nvSpPr>
      <dsp:spPr>
        <a:xfrm>
          <a:off x="2668339" y="2345533"/>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6. Outputs</a:t>
          </a:r>
        </a:p>
      </dsp:txBody>
      <dsp:txXfrm>
        <a:off x="2668339" y="2345533"/>
        <a:ext cx="2166356" cy="1299814"/>
      </dsp:txXfrm>
    </dsp:sp>
    <dsp:sp modelId="{337D8225-0764-4F20-94D2-CC5A6AECE028}">
      <dsp:nvSpPr>
        <dsp:cNvPr id="0" name=""/>
        <dsp:cNvSpPr/>
      </dsp:nvSpPr>
      <dsp:spPr>
        <a:xfrm>
          <a:off x="7497514" y="2949720"/>
          <a:ext cx="467662" cy="91440"/>
        </a:xfrm>
        <a:custGeom>
          <a:avLst/>
          <a:gdLst/>
          <a:ahLst/>
          <a:cxnLst/>
          <a:rect l="0" t="0" r="0" b="0"/>
          <a:pathLst>
            <a:path>
              <a:moveTo>
                <a:pt x="0" y="45720"/>
              </a:moveTo>
              <a:lnTo>
                <a:pt x="467662"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718889" y="2992949"/>
        <a:ext cx="24913" cy="4982"/>
      </dsp:txXfrm>
    </dsp:sp>
    <dsp:sp modelId="{31CB0236-A88F-4E4E-8921-23F79740547E}">
      <dsp:nvSpPr>
        <dsp:cNvPr id="0" name=""/>
        <dsp:cNvSpPr/>
      </dsp:nvSpPr>
      <dsp:spPr>
        <a:xfrm>
          <a:off x="5332958" y="2345533"/>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7. Data Collections</a:t>
          </a:r>
        </a:p>
      </dsp:txBody>
      <dsp:txXfrm>
        <a:off x="5332958" y="2345533"/>
        <a:ext cx="2166356" cy="1299814"/>
      </dsp:txXfrm>
    </dsp:sp>
    <dsp:sp modelId="{02C144FD-B94B-4E50-9479-30DF2BD8036F}">
      <dsp:nvSpPr>
        <dsp:cNvPr id="0" name=""/>
        <dsp:cNvSpPr/>
      </dsp:nvSpPr>
      <dsp:spPr>
        <a:xfrm>
          <a:off x="7997577" y="2345533"/>
          <a:ext cx="2166356" cy="129981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153" tIns="111427" rIns="106153" bIns="111427" numCol="1" spcCol="1270" anchor="ctr" anchorCtr="0">
          <a:noAutofit/>
        </a:bodyPr>
        <a:lstStyle/>
        <a:p>
          <a:pPr marL="0" lvl="0" indent="0" algn="ctr" defTabSz="1022350">
            <a:lnSpc>
              <a:spcPct val="90000"/>
            </a:lnSpc>
            <a:spcBef>
              <a:spcPct val="0"/>
            </a:spcBef>
            <a:spcAft>
              <a:spcPct val="35000"/>
            </a:spcAft>
            <a:buNone/>
          </a:pPr>
          <a:r>
            <a:rPr lang="en-US" sz="2300" kern="1200" dirty="0"/>
            <a:t>8. Intended Outcomes</a:t>
          </a:r>
        </a:p>
      </dsp:txBody>
      <dsp:txXfrm>
        <a:off x="7997577" y="2345533"/>
        <a:ext cx="2166356" cy="1299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8FAA0-D5B1-4183-858B-73E0756819D0}">
      <dsp:nvSpPr>
        <dsp:cNvPr id="0" name=""/>
        <dsp:cNvSpPr/>
      </dsp:nvSpPr>
      <dsp:spPr>
        <a:xfrm>
          <a:off x="0" y="2857"/>
          <a:ext cx="569574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5C3C9E3-A6BD-4F08-830C-5AFC0620AFEC}">
      <dsp:nvSpPr>
        <dsp:cNvPr id="0" name=""/>
        <dsp:cNvSpPr/>
      </dsp:nvSpPr>
      <dsp:spPr>
        <a:xfrm>
          <a:off x="0" y="2857"/>
          <a:ext cx="1139149" cy="19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2857"/>
        <a:ext cx="1139149" cy="1948831"/>
      </dsp:txXfrm>
    </dsp:sp>
    <dsp:sp modelId="{BA8A32AF-CB98-4A2E-9397-C14881B49331}">
      <dsp:nvSpPr>
        <dsp:cNvPr id="0" name=""/>
        <dsp:cNvSpPr/>
      </dsp:nvSpPr>
      <dsp:spPr>
        <a:xfrm>
          <a:off x="1224585" y="91354"/>
          <a:ext cx="4471162" cy="17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Is your organization a member or certified by any other state or national organization? </a:t>
          </a:r>
        </a:p>
      </dsp:txBody>
      <dsp:txXfrm>
        <a:off x="1224585" y="91354"/>
        <a:ext cx="4471162" cy="1769935"/>
      </dsp:txXfrm>
    </dsp:sp>
    <dsp:sp modelId="{2E56307F-01D5-48A5-BC8A-4FC619B9CF9F}">
      <dsp:nvSpPr>
        <dsp:cNvPr id="0" name=""/>
        <dsp:cNvSpPr/>
      </dsp:nvSpPr>
      <dsp:spPr>
        <a:xfrm>
          <a:off x="1139149" y="1861289"/>
          <a:ext cx="455659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E8F7C6F-5441-4DCF-9D13-FC9258CFF098}">
      <dsp:nvSpPr>
        <dsp:cNvPr id="0" name=""/>
        <dsp:cNvSpPr/>
      </dsp:nvSpPr>
      <dsp:spPr>
        <a:xfrm>
          <a:off x="0" y="1951689"/>
          <a:ext cx="569574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553EA93-8A7B-43E1-86AA-ED452113BE31}">
      <dsp:nvSpPr>
        <dsp:cNvPr id="0" name=""/>
        <dsp:cNvSpPr/>
      </dsp:nvSpPr>
      <dsp:spPr>
        <a:xfrm>
          <a:off x="0" y="1951689"/>
          <a:ext cx="1139149" cy="19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1951689"/>
        <a:ext cx="1139149" cy="1948831"/>
      </dsp:txXfrm>
    </dsp:sp>
    <dsp:sp modelId="{A0E20297-EF91-453B-AC78-756F5BB5BF7E}">
      <dsp:nvSpPr>
        <dsp:cNvPr id="0" name=""/>
        <dsp:cNvSpPr/>
      </dsp:nvSpPr>
      <dsp:spPr>
        <a:xfrm>
          <a:off x="1224585" y="2040186"/>
          <a:ext cx="4471162" cy="17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If yes, please list the organization and certification or membership, and length of affiliation. See 2.5.8 of the solicitation (page 8).</a:t>
          </a:r>
        </a:p>
      </dsp:txBody>
      <dsp:txXfrm>
        <a:off x="1224585" y="2040186"/>
        <a:ext cx="4471162" cy="1769935"/>
      </dsp:txXfrm>
    </dsp:sp>
    <dsp:sp modelId="{35196051-EE81-4E78-BCB8-5FEF15F18083}">
      <dsp:nvSpPr>
        <dsp:cNvPr id="0" name=""/>
        <dsp:cNvSpPr/>
      </dsp:nvSpPr>
      <dsp:spPr>
        <a:xfrm>
          <a:off x="1139149" y="3810121"/>
          <a:ext cx="455659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0849C2A-3A59-4D4F-B52D-5842859642DA}">
      <dsp:nvSpPr>
        <dsp:cNvPr id="0" name=""/>
        <dsp:cNvSpPr/>
      </dsp:nvSpPr>
      <dsp:spPr>
        <a:xfrm>
          <a:off x="0" y="3900521"/>
          <a:ext cx="569574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51EEDD5-3BBE-4688-A8B3-85043850F0BA}">
      <dsp:nvSpPr>
        <dsp:cNvPr id="0" name=""/>
        <dsp:cNvSpPr/>
      </dsp:nvSpPr>
      <dsp:spPr>
        <a:xfrm>
          <a:off x="0" y="3900521"/>
          <a:ext cx="1139149" cy="1948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3900521"/>
        <a:ext cx="1139149" cy="1948831"/>
      </dsp:txXfrm>
    </dsp:sp>
    <dsp:sp modelId="{F040E8E9-562A-405D-8D1F-8BA204289652}">
      <dsp:nvSpPr>
        <dsp:cNvPr id="0" name=""/>
        <dsp:cNvSpPr/>
      </dsp:nvSpPr>
      <dsp:spPr>
        <a:xfrm>
          <a:off x="1224585" y="3989018"/>
          <a:ext cx="4471162" cy="1769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Proof of certification or membership will not apply to every applicant organization, but if the applicant organization is a member or certified by any other state or national organization, we ask for that information to be provided in question 1 and 2 of “Membership &amp; Certifications”. </a:t>
          </a:r>
        </a:p>
      </dsp:txBody>
      <dsp:txXfrm>
        <a:off x="1224585" y="3989018"/>
        <a:ext cx="4471162" cy="1769935"/>
      </dsp:txXfrm>
    </dsp:sp>
    <dsp:sp modelId="{3C1200FA-094D-4650-AEEC-B976602AB1F0}">
      <dsp:nvSpPr>
        <dsp:cNvPr id="0" name=""/>
        <dsp:cNvSpPr/>
      </dsp:nvSpPr>
      <dsp:spPr>
        <a:xfrm>
          <a:off x="1139149" y="5758953"/>
          <a:ext cx="455659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96D81-B5D1-490F-AA77-3CEE7C70F18A}">
      <dsp:nvSpPr>
        <dsp:cNvPr id="0" name=""/>
        <dsp:cNvSpPr/>
      </dsp:nvSpPr>
      <dsp:spPr>
        <a:xfrm>
          <a:off x="0" y="347035"/>
          <a:ext cx="6640833" cy="13560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effectLst/>
              <a:latin typeface="Calibri" panose="020F0502020204030204" pitchFamily="34" charset="0"/>
              <a:ea typeface="Times New Roman" panose="02020603050405020304" pitchFamily="18" charset="0"/>
              <a:cs typeface="Times New Roman" panose="02020603050405020304" pitchFamily="18" charset="0"/>
            </a:rPr>
            <a:t>Outputs are the number of people reached, number of services rendered, items provided etc., that an organization accomplishes through the activities described above and utilizing the inputs (detailed below) to which the organization has access. </a:t>
          </a:r>
        </a:p>
      </dsp:txBody>
      <dsp:txXfrm>
        <a:off x="66196" y="413231"/>
        <a:ext cx="6508441" cy="1223637"/>
      </dsp:txXfrm>
    </dsp:sp>
    <dsp:sp modelId="{2CC14B02-4036-4486-8010-3F429A2B80FB}">
      <dsp:nvSpPr>
        <dsp:cNvPr id="0" name=""/>
        <dsp:cNvSpPr/>
      </dsp:nvSpPr>
      <dsp:spPr>
        <a:xfrm>
          <a:off x="0" y="1757785"/>
          <a:ext cx="6640833" cy="1356029"/>
        </a:xfrm>
        <a:prstGeom prst="roundRect">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kern="1200" dirty="0">
              <a:effectLst/>
              <a:latin typeface="Calibri" panose="020F0502020204030204" pitchFamily="34" charset="0"/>
              <a:ea typeface="Times New Roman" panose="02020603050405020304" pitchFamily="18" charset="0"/>
              <a:cs typeface="Times New Roman" panose="02020603050405020304" pitchFamily="18" charset="0"/>
            </a:rPr>
            <a:t>Projected outputs should only be based </a:t>
          </a:r>
          <a:r>
            <a:rPr lang="en-US" sz="1900" b="1" kern="1200" dirty="0">
              <a:effectLst/>
              <a:latin typeface="Calibri" panose="020F0502020204030204" pitchFamily="34" charset="0"/>
              <a:ea typeface="Times New Roman" panose="02020603050405020304" pitchFamily="18" charset="0"/>
              <a:cs typeface="Times New Roman" panose="02020603050405020304" pitchFamily="18" charset="0"/>
            </a:rPr>
            <a:t>upon specific assistance and supplies provided by TN Strong Families funding only</a:t>
          </a:r>
          <a:r>
            <a:rPr lang="en-US" sz="1900" b="0" kern="1200" dirty="0">
              <a:effectLst/>
              <a:latin typeface="Calibri" panose="020F0502020204030204" pitchFamily="34" charset="0"/>
              <a:ea typeface="Times New Roman" panose="02020603050405020304" pitchFamily="18" charset="0"/>
              <a:cs typeface="Times New Roman" panose="02020603050405020304" pitchFamily="18" charset="0"/>
            </a:rPr>
            <a:t>, not for the entire organization</a:t>
          </a:r>
          <a:endParaRPr lang="en-US" sz="1900" kern="1200" dirty="0"/>
        </a:p>
      </dsp:txBody>
      <dsp:txXfrm>
        <a:off x="66196" y="1823981"/>
        <a:ext cx="6508441" cy="12236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7065C-D406-4F9E-A126-23766BF43289}">
      <dsp:nvSpPr>
        <dsp:cNvPr id="0" name=""/>
        <dsp:cNvSpPr/>
      </dsp:nvSpPr>
      <dsp:spPr>
        <a:xfrm>
          <a:off x="282221" y="159118"/>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A08813-6DA4-429E-AAC2-5D4D021B6356}">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148C1-3175-4F8B-8391-046FAF524F0A}">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What database or system of collection will be utilized to collect information? </a:t>
          </a:r>
          <a:endParaRPr lang="en-US" sz="1900" kern="1200" dirty="0"/>
        </a:p>
      </dsp:txBody>
      <dsp:txXfrm>
        <a:off x="1948202" y="159118"/>
        <a:ext cx="3233964" cy="1371985"/>
      </dsp:txXfrm>
    </dsp:sp>
    <dsp:sp modelId="{D895ECA7-213A-4E63-94D7-D59451D00D38}">
      <dsp:nvSpPr>
        <dsp:cNvPr id="0" name=""/>
        <dsp:cNvSpPr/>
      </dsp:nvSpPr>
      <dsp:spPr>
        <a:xfrm>
          <a:off x="5745661" y="159118"/>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223298-C650-4D66-A918-45E3A371FB3E}">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0E2567-EFA3-4D28-904F-8C797BEBFBC3}">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How will grant funded activities and specific assistance be documented?</a:t>
          </a:r>
          <a:endParaRPr lang="en-US" sz="1900" kern="1200" dirty="0"/>
        </a:p>
      </dsp:txBody>
      <dsp:txXfrm>
        <a:off x="7411643" y="159118"/>
        <a:ext cx="3233964" cy="1371985"/>
      </dsp:txXfrm>
    </dsp:sp>
    <dsp:sp modelId="{870D27B2-3F5C-4848-8DC9-53A765395128}">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61907-8343-480C-8DED-5A193633893A}">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0FDC48-4D62-4E0F-B2B8-ECECBE4142FA}">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Who will collect the data and ensure that it is accurate?</a:t>
          </a:r>
          <a:endParaRPr lang="en-US" sz="1900" kern="1200" dirty="0"/>
        </a:p>
      </dsp:txBody>
      <dsp:txXfrm>
        <a:off x="1948202" y="2158301"/>
        <a:ext cx="3233964" cy="1371985"/>
      </dsp:txXfrm>
    </dsp:sp>
    <dsp:sp modelId="{6E7BC41D-71C9-4D3F-8DFF-3D54EF7CC678}">
      <dsp:nvSpPr>
        <dsp:cNvPr id="0" name=""/>
        <dsp:cNvSpPr/>
      </dsp:nvSpPr>
      <dsp:spPr>
        <a:xfrm>
          <a:off x="574566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77588-6A4E-4F11-BA2A-F64D8AEDDBE0}">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4F1457-EACA-436F-BC74-558464D7327F}">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90000"/>
            </a:lnSpc>
            <a:spcBef>
              <a:spcPct val="0"/>
            </a:spcBef>
            <a:spcAft>
              <a:spcPct val="35000"/>
            </a:spcAft>
            <a:buNone/>
          </a:pPr>
          <a:r>
            <a:rPr lang="en-US" sz="1900" b="0" i="0" kern="1200" baseline="0" dirty="0"/>
            <a:t>Describe how the organization will use the data collected to continuously evaluate the success of meeting project goals and planning accordingly.</a:t>
          </a:r>
          <a:endParaRPr lang="en-US" sz="1900" kern="1200" dirty="0"/>
        </a:p>
      </dsp:txBody>
      <dsp:txXfrm>
        <a:off x="7411643" y="2158301"/>
        <a:ext cx="3233964" cy="1371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E57B3-2851-4594-8027-D6E8FB21CF20}">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Applications are due </a:t>
          </a:r>
          <a:r>
            <a:rPr lang="en-US" sz="2500" kern="1200"/>
            <a:t>by </a:t>
          </a:r>
          <a:r>
            <a:rPr lang="en-US" sz="2500" b="1" kern="1200"/>
            <a:t>01/05/2024</a:t>
          </a:r>
          <a:r>
            <a:rPr lang="en-US" sz="2500" kern="1200"/>
            <a:t>.</a:t>
          </a:r>
          <a:endParaRPr lang="en-US" sz="2500" kern="1200" dirty="0"/>
        </a:p>
        <a:p>
          <a:pPr marL="0" lvl="0" indent="0" algn="l" defTabSz="1111250">
            <a:lnSpc>
              <a:spcPct val="90000"/>
            </a:lnSpc>
            <a:spcBef>
              <a:spcPct val="0"/>
            </a:spcBef>
            <a:spcAft>
              <a:spcPct val="35000"/>
            </a:spcAft>
            <a:buNone/>
            <a:defRPr cap="all"/>
          </a:pPr>
          <a:r>
            <a:rPr lang="en-US" sz="2500" kern="1200" dirty="0"/>
            <a:t>Submit with the completed application package (see</a:t>
          </a:r>
          <a:r>
            <a:rPr lang="en-US" sz="2500" kern="1200" dirty="0">
              <a:hlinkClick xmlns:r="http://schemas.openxmlformats.org/officeDocument/2006/relationships" r:id="rId1"/>
            </a:rPr>
            <a:t> Link </a:t>
          </a:r>
          <a:r>
            <a:rPr lang="en-US" sz="2500" kern="1200" dirty="0"/>
            <a:t>- Section 2.8 of the solicitation).</a:t>
          </a:r>
        </a:p>
      </dsp:txBody>
      <dsp:txXfrm>
        <a:off x="55261" y="55261"/>
        <a:ext cx="7338539" cy="1776240"/>
      </dsp:txXfrm>
    </dsp:sp>
    <dsp:sp modelId="{A07FCDCD-33E4-4F85-B71C-AC565EE590A3}">
      <dsp:nvSpPr>
        <dsp:cNvPr id="0" name=""/>
        <dsp:cNvSpPr/>
      </dsp:nvSpPr>
      <dsp:spPr>
        <a:xfrm>
          <a:off x="1639174" y="2306042"/>
          <a:ext cx="9288654" cy="188676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All application documents on the checklist are to be emailed to </a:t>
          </a:r>
          <a:r>
            <a:rPr lang="en-US" sz="2500" kern="1200" dirty="0">
              <a:hlinkClick xmlns:r="http://schemas.openxmlformats.org/officeDocument/2006/relationships" r:id="rId2"/>
            </a:rPr>
            <a:t>family.advocacy.unit@tn.gov</a:t>
          </a:r>
          <a:endParaRPr lang="en-US" sz="2500" kern="1200" dirty="0"/>
        </a:p>
      </dsp:txBody>
      <dsp:txXfrm>
        <a:off x="1694435" y="2361303"/>
        <a:ext cx="6312562" cy="1776240"/>
      </dsp:txXfrm>
    </dsp:sp>
    <dsp:sp modelId="{229EB9B4-91EE-465D-BFAB-9ECE8585457D}">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EAA96-CA2D-4705-BEF3-8EC7B28681F7}">
      <dsp:nvSpPr>
        <dsp:cNvPr id="0" name=""/>
        <dsp:cNvSpPr/>
      </dsp:nvSpPr>
      <dsp:spPr>
        <a:xfrm>
          <a:off x="742343" y="970702"/>
          <a:ext cx="2127375" cy="21273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58613-AFCA-451E-958C-EF7AE7645332}">
      <dsp:nvSpPr>
        <dsp:cNvPr id="0" name=""/>
        <dsp:cNvSpPr/>
      </dsp:nvSpPr>
      <dsp:spPr>
        <a:xfrm>
          <a:off x="1195718" y="1424078"/>
          <a:ext cx="1220625" cy="1220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01E85F-0ED9-4372-897B-ABFBAF00203A}">
      <dsp:nvSpPr>
        <dsp:cNvPr id="0" name=""/>
        <dsp:cNvSpPr/>
      </dsp:nvSpPr>
      <dsp:spPr>
        <a:xfrm>
          <a:off x="62280" y="3760703"/>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FOR QUESTIONS RELATED TO THE GRANT SOLICITATION, PLEASE CHECK THE </a:t>
          </a:r>
          <a:r>
            <a:rPr lang="en-US" sz="1300" kern="1200" dirty="0">
              <a:hlinkClick xmlns:r="http://schemas.openxmlformats.org/officeDocument/2006/relationships" r:id="rId3"/>
            </a:rPr>
            <a:t>FAQ</a:t>
          </a:r>
          <a:r>
            <a:rPr lang="en-US" sz="1300" kern="1200" dirty="0"/>
            <a:t> LOCATED ON OUR WEBSITE OR REACH OUT TO THE FOLLOWING: </a:t>
          </a:r>
        </a:p>
      </dsp:txBody>
      <dsp:txXfrm>
        <a:off x="62280" y="3760703"/>
        <a:ext cx="3487500" cy="720000"/>
      </dsp:txXfrm>
    </dsp:sp>
    <dsp:sp modelId="{2BE4E74E-E9BB-449E-B958-A9C56F574B87}">
      <dsp:nvSpPr>
        <dsp:cNvPr id="0" name=""/>
        <dsp:cNvSpPr/>
      </dsp:nvSpPr>
      <dsp:spPr>
        <a:xfrm>
          <a:off x="4840155" y="970702"/>
          <a:ext cx="2127375" cy="21273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338DB-FFAA-470D-B4C7-2BD5485DD73D}">
      <dsp:nvSpPr>
        <dsp:cNvPr id="0" name=""/>
        <dsp:cNvSpPr/>
      </dsp:nvSpPr>
      <dsp:spPr>
        <a:xfrm>
          <a:off x="5293530" y="1424078"/>
          <a:ext cx="1220625" cy="12206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FB95A-70EB-4E7C-BAC7-0AFE7153CBB0}">
      <dsp:nvSpPr>
        <dsp:cNvPr id="0" name=""/>
        <dsp:cNvSpPr/>
      </dsp:nvSpPr>
      <dsp:spPr>
        <a:xfrm>
          <a:off x="4160093" y="3760703"/>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endParaRPr lang="en-US" sz="1300" kern="1200" dirty="0"/>
        </a:p>
        <a:p>
          <a:pPr marL="0" lvl="0" indent="0" algn="ctr" defTabSz="577850">
            <a:lnSpc>
              <a:spcPct val="100000"/>
            </a:lnSpc>
            <a:spcBef>
              <a:spcPct val="0"/>
            </a:spcBef>
            <a:spcAft>
              <a:spcPct val="35000"/>
            </a:spcAft>
            <a:buNone/>
            <a:defRPr cap="all"/>
          </a:pPr>
          <a:r>
            <a:rPr lang="en-US" sz="1300" kern="1200" dirty="0">
              <a:hlinkClick xmlns:r="http://schemas.openxmlformats.org/officeDocument/2006/relationships" r:id="rId6"/>
            </a:rPr>
            <a:t>Family.Advocacy.Unit@tn.gov</a:t>
          </a:r>
          <a:endParaRPr lang="en-US" sz="1300" kern="1200" dirty="0"/>
        </a:p>
      </dsp:txBody>
      <dsp:txXfrm>
        <a:off x="4160093" y="3760703"/>
        <a:ext cx="3487500" cy="720000"/>
      </dsp:txXfrm>
    </dsp:sp>
    <dsp:sp modelId="{ACC8DCB7-5831-474F-BB7B-7D8A7F911C98}">
      <dsp:nvSpPr>
        <dsp:cNvPr id="0" name=""/>
        <dsp:cNvSpPr/>
      </dsp:nvSpPr>
      <dsp:spPr>
        <a:xfrm>
          <a:off x="8937968" y="970702"/>
          <a:ext cx="2127375" cy="21273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009FE-7598-4210-8AFC-5D8E29CCB542}">
      <dsp:nvSpPr>
        <dsp:cNvPr id="0" name=""/>
        <dsp:cNvSpPr/>
      </dsp:nvSpPr>
      <dsp:spPr>
        <a:xfrm>
          <a:off x="9391343" y="1424078"/>
          <a:ext cx="1220625" cy="122062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2A6C9A-0101-428A-9FC3-951F6258A881}">
      <dsp:nvSpPr>
        <dsp:cNvPr id="0" name=""/>
        <dsp:cNvSpPr/>
      </dsp:nvSpPr>
      <dsp:spPr>
        <a:xfrm>
          <a:off x="8257906" y="3760703"/>
          <a:ext cx="34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For Technical assistance Please email:</a:t>
          </a:r>
        </a:p>
        <a:p>
          <a:pPr marL="0" lvl="0" indent="0" algn="ctr" defTabSz="577850">
            <a:lnSpc>
              <a:spcPct val="100000"/>
            </a:lnSpc>
            <a:spcBef>
              <a:spcPct val="0"/>
            </a:spcBef>
            <a:spcAft>
              <a:spcPct val="35000"/>
            </a:spcAft>
            <a:buNone/>
            <a:defRPr cap="all"/>
          </a:pPr>
          <a:r>
            <a:rPr lang="en-US" sz="1300" kern="1200" dirty="0">
              <a:hlinkClick xmlns:r="http://schemas.openxmlformats.org/officeDocument/2006/relationships" r:id="rId7"/>
            </a:rPr>
            <a:t>Stongfamilies@utk.edu</a:t>
          </a:r>
          <a:endParaRPr lang="en-US" sz="1300" kern="1200" dirty="0"/>
        </a:p>
      </dsp:txBody>
      <dsp:txXfrm>
        <a:off x="8257906" y="3760703"/>
        <a:ext cx="348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0DDD2-B151-496D-8045-C692EF8CFA68}" type="datetimeFigureOut">
              <a:rPr lang="en-US" smtClean="0"/>
              <a:t>11/22/2023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F7180-2120-462B-9621-06CF4C05272E}" type="slidenum">
              <a:rPr lang="en-US" smtClean="0"/>
              <a:t>‹#›</a:t>
            </a:fld>
            <a:endParaRPr lang="en-US" dirty="0"/>
          </a:p>
        </p:txBody>
      </p:sp>
    </p:spTree>
    <p:extLst>
      <p:ext uri="{BB962C8B-B14F-4D97-AF65-F5344CB8AC3E}">
        <p14:creationId xmlns:p14="http://schemas.microsoft.com/office/powerpoint/2010/main" val="406660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49FF-898C-E228-09CF-246A2495D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C15F05-9676-B5A9-4601-0059A98DEA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D0B331-E1F8-B41A-F7CC-66B0A78E30E0}"/>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5" name="Footer Placeholder 4">
            <a:extLst>
              <a:ext uri="{FF2B5EF4-FFF2-40B4-BE49-F238E27FC236}">
                <a16:creationId xmlns:a16="http://schemas.microsoft.com/office/drawing/2014/main" id="{0BBF488A-2E3D-F0FB-297B-FAE6493E7D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4EA714-1331-72C6-5BE4-737F95392521}"/>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421489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70BF-3A79-1CF5-B762-E455A02F11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9F6B8-79E6-3BE0-625D-71D9D0036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C562B-DDB7-A8DE-4F4A-01251EF7D495}"/>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5" name="Footer Placeholder 4">
            <a:extLst>
              <a:ext uri="{FF2B5EF4-FFF2-40B4-BE49-F238E27FC236}">
                <a16:creationId xmlns:a16="http://schemas.microsoft.com/office/drawing/2014/main" id="{6728B09E-4A6B-20E1-8CE2-3C3B9FF2D7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49BBB6-7EBA-004E-B663-9443B3B765E8}"/>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82038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5CA5BD-500C-2C16-D76D-B2FEB3B900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969E15-062F-5FBA-36FB-9AF336F94D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F7BB9-61E2-340C-4B1D-B7C5A2096721}"/>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5" name="Footer Placeholder 4">
            <a:extLst>
              <a:ext uri="{FF2B5EF4-FFF2-40B4-BE49-F238E27FC236}">
                <a16:creationId xmlns:a16="http://schemas.microsoft.com/office/drawing/2014/main" id="{291092DD-4C28-7B69-8EF7-3BFCE775FF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CBBDA8-570D-5C99-F960-0FCB8304A12B}"/>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423529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cxnSp>
        <p:nvCxnSpPr>
          <p:cNvPr id="8" name="Straight Connector 7"/>
          <p:cNvCxnSpPr/>
          <p:nvPr userDrawn="1"/>
        </p:nvCxnSpPr>
        <p:spPr>
          <a:xfrm>
            <a:off x="6096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6400800" y="3276600"/>
            <a:ext cx="47752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979991"/>
            <a:ext cx="3117088" cy="1078992"/>
          </a:xfrm>
          <a:prstGeom prst="rect">
            <a:avLst/>
          </a:prstGeom>
        </p:spPr>
      </p:pic>
    </p:spTree>
    <p:extLst>
      <p:ext uri="{BB962C8B-B14F-4D97-AF65-F5344CB8AC3E}">
        <p14:creationId xmlns:p14="http://schemas.microsoft.com/office/powerpoint/2010/main" val="162523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cxnSp>
        <p:nvCxnSpPr>
          <p:cNvPr id="8" name="Straight Connector 7"/>
          <p:cNvCxnSpPr/>
          <p:nvPr userDrawn="1"/>
        </p:nvCxnSpPr>
        <p:spPr>
          <a:xfrm>
            <a:off x="48768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5080000" y="3581400"/>
            <a:ext cx="28448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5080000" y="3048001"/>
            <a:ext cx="69088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8636000" y="6096000"/>
            <a:ext cx="28448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0" y="2979991"/>
            <a:ext cx="3117088" cy="1078992"/>
          </a:xfrm>
          <a:prstGeom prst="rect">
            <a:avLst/>
          </a:prstGeom>
        </p:spPr>
      </p:pic>
    </p:spTree>
    <p:extLst>
      <p:ext uri="{BB962C8B-B14F-4D97-AF65-F5344CB8AC3E}">
        <p14:creationId xmlns:p14="http://schemas.microsoft.com/office/powerpoint/2010/main" val="93868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767D-DECC-F58A-7493-49375EAF40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3FC1C-C539-941D-FC1A-771D2E4404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389DC-3908-A11B-7365-4867E4624620}"/>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5" name="Footer Placeholder 4">
            <a:extLst>
              <a:ext uri="{FF2B5EF4-FFF2-40B4-BE49-F238E27FC236}">
                <a16:creationId xmlns:a16="http://schemas.microsoft.com/office/drawing/2014/main" id="{B7F2F74C-DBCC-554F-9063-FEB8838115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5A720D-7AEE-ABC5-EA13-6B4F87E899E8}"/>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364549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41A7-ACB3-1E5D-553C-8F8167395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9A4F78-B703-5994-FC4C-976C9474B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00185-080B-92CE-09A3-6501321E6DE0}"/>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5" name="Footer Placeholder 4">
            <a:extLst>
              <a:ext uri="{FF2B5EF4-FFF2-40B4-BE49-F238E27FC236}">
                <a16:creationId xmlns:a16="http://schemas.microsoft.com/office/drawing/2014/main" id="{A64B4FD2-5E64-20B8-D5AE-3318B4D11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0371FB-E561-F658-632F-4C40D3E4AE02}"/>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227295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4F64-6A55-D3E0-B707-BBB80CA0BE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B6695A-59AC-BD46-6629-86E735C0C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3C2A4F-8660-781C-5258-BF4088BCF4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51171-AD7D-7B4C-8B3B-A1D969A24DC5}"/>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6" name="Footer Placeholder 5">
            <a:extLst>
              <a:ext uri="{FF2B5EF4-FFF2-40B4-BE49-F238E27FC236}">
                <a16:creationId xmlns:a16="http://schemas.microsoft.com/office/drawing/2014/main" id="{2D78D8A0-AAAD-E917-F869-DCF1BCBBEF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3A7961-F3EE-D295-0648-E3B832845B66}"/>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67655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DEBF-AAFA-0857-5E88-82ADD081E9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0DA07E-4829-299B-099A-04F584022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658010-80E1-C5E1-93E9-0098C077DE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26110D-4427-EBD3-F988-52EB911BB0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6C3C4-3B63-D057-2D4C-58B466AB2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AD799E-8C34-1234-C283-1A22D421228F}"/>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8" name="Footer Placeholder 7">
            <a:extLst>
              <a:ext uri="{FF2B5EF4-FFF2-40B4-BE49-F238E27FC236}">
                <a16:creationId xmlns:a16="http://schemas.microsoft.com/office/drawing/2014/main" id="{C90D8BBB-EF9D-315E-6016-3348480B8BC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B5ED110-EAC8-CBBE-F2D3-2E33A559B85B}"/>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190796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E6B4-7996-16A4-D6F6-9A4A137E3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8947C0-5A87-BFBD-78CB-7C89800E8B11}"/>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4" name="Footer Placeholder 3">
            <a:extLst>
              <a:ext uri="{FF2B5EF4-FFF2-40B4-BE49-F238E27FC236}">
                <a16:creationId xmlns:a16="http://schemas.microsoft.com/office/drawing/2014/main" id="{12D70052-296A-62FD-DC49-93AFE30B62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246A8C-A56B-C1E4-5505-771E72899461}"/>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2885550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8D097-462C-021E-003B-B291C19183CB}"/>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3" name="Footer Placeholder 2">
            <a:extLst>
              <a:ext uri="{FF2B5EF4-FFF2-40B4-BE49-F238E27FC236}">
                <a16:creationId xmlns:a16="http://schemas.microsoft.com/office/drawing/2014/main" id="{07DBA841-F907-FF38-3532-545B512F01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B158F1-DB9B-02E5-ECF2-558763F4ED92}"/>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167200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10D8-06B7-F7DC-2998-91F43F7C2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5CA11B-0673-18FA-E7FC-A815462A1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DC488B-748C-C069-BCEC-FF3BC1718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2F46F3-2CC1-1944-0DCA-22A34E6362ED}"/>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6" name="Footer Placeholder 5">
            <a:extLst>
              <a:ext uri="{FF2B5EF4-FFF2-40B4-BE49-F238E27FC236}">
                <a16:creationId xmlns:a16="http://schemas.microsoft.com/office/drawing/2014/main" id="{0F13321B-FD76-AC65-9CD9-CEF3520106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18F6E7-71D4-EFC0-3A8E-6E26460598B6}"/>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266821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B794-1E43-71CF-8946-0AFBE30E8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673097-7106-036B-C515-409F30562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A1EA6BB-BAEA-79B2-3C6D-1E2F30504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F8812-8F3A-DF1A-0079-B8A0D67FC705}"/>
              </a:ext>
            </a:extLst>
          </p:cNvPr>
          <p:cNvSpPr>
            <a:spLocks noGrp="1"/>
          </p:cNvSpPr>
          <p:nvPr>
            <p:ph type="dt" sz="half" idx="10"/>
          </p:nvPr>
        </p:nvSpPr>
        <p:spPr/>
        <p:txBody>
          <a:bodyPr/>
          <a:lstStyle/>
          <a:p>
            <a:fld id="{DB6E6B31-9998-4DE8-8147-F0AC3710A679}" type="datetimeFigureOut">
              <a:rPr lang="en-US" smtClean="0"/>
              <a:t>11/22/2023</a:t>
            </a:fld>
            <a:endParaRPr lang="en-US" dirty="0"/>
          </a:p>
        </p:txBody>
      </p:sp>
      <p:sp>
        <p:nvSpPr>
          <p:cNvPr id="6" name="Footer Placeholder 5">
            <a:extLst>
              <a:ext uri="{FF2B5EF4-FFF2-40B4-BE49-F238E27FC236}">
                <a16:creationId xmlns:a16="http://schemas.microsoft.com/office/drawing/2014/main" id="{8F07C155-8A1D-A618-2AAF-F34D6FCEA1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D3E3C-9ABC-C335-529A-A0CB6B193B57}"/>
              </a:ext>
            </a:extLst>
          </p:cNvPr>
          <p:cNvSpPr>
            <a:spLocks noGrp="1"/>
          </p:cNvSpPr>
          <p:nvPr>
            <p:ph type="sldNum" sz="quarter" idx="12"/>
          </p:nvPr>
        </p:nvSpPr>
        <p:spPr/>
        <p:txBody>
          <a:bodyPr/>
          <a:lstStyle/>
          <a:p>
            <a:fld id="{31D89253-9403-432B-B46B-0EE06BC0D088}" type="slidenum">
              <a:rPr lang="en-US" smtClean="0"/>
              <a:t>‹#›</a:t>
            </a:fld>
            <a:endParaRPr lang="en-US" dirty="0"/>
          </a:p>
        </p:txBody>
      </p:sp>
    </p:spTree>
    <p:extLst>
      <p:ext uri="{BB962C8B-B14F-4D97-AF65-F5344CB8AC3E}">
        <p14:creationId xmlns:p14="http://schemas.microsoft.com/office/powerpoint/2010/main" val="333440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A6BAAB-74E4-A535-4428-4755E70C2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C5B6CA-A81E-A1E4-31AB-E3F291506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01021-2315-C9AF-F5E4-E57769E78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E6B31-9998-4DE8-8147-F0AC3710A679}" type="datetimeFigureOut">
              <a:rPr lang="en-US" smtClean="0"/>
              <a:t>11/22/2023</a:t>
            </a:fld>
            <a:endParaRPr lang="en-US" dirty="0"/>
          </a:p>
        </p:txBody>
      </p:sp>
      <p:sp>
        <p:nvSpPr>
          <p:cNvPr id="5" name="Footer Placeholder 4">
            <a:extLst>
              <a:ext uri="{FF2B5EF4-FFF2-40B4-BE49-F238E27FC236}">
                <a16:creationId xmlns:a16="http://schemas.microsoft.com/office/drawing/2014/main" id="{F8AA3841-8E93-264D-CDCD-EB7787425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E5BC6E5-F3A5-85CF-7F19-2F1E73FDF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89253-9403-432B-B46B-0EE06BC0D088}" type="slidenum">
              <a:rPr lang="en-US" smtClean="0"/>
              <a:t>‹#›</a:t>
            </a:fld>
            <a:endParaRPr lang="en-US" dirty="0"/>
          </a:p>
        </p:txBody>
      </p:sp>
    </p:spTree>
    <p:extLst>
      <p:ext uri="{BB962C8B-B14F-4D97-AF65-F5344CB8AC3E}">
        <p14:creationId xmlns:p14="http://schemas.microsoft.com/office/powerpoint/2010/main" val="1254562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n.gov/finance/office-of-criminal-justice-programs/ocjp/tennessee-strong-families-grant-program-.html" TargetMode="External"/><Relationship Id="rId2" Type="http://schemas.openxmlformats.org/officeDocument/2006/relationships/hyperlink" Target="file:///C:\Users\ag060005\Downloads\Scope_Supplies_Assistance_W%20(3).do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10721010" y="6155635"/>
            <a:ext cx="1113182" cy="533399"/>
          </a:xfrm>
        </p:spPr>
        <p:txBody>
          <a:bodyPr>
            <a:noAutofit/>
          </a:bodyPr>
          <a:lstStyle/>
          <a:p>
            <a:r>
              <a:rPr lang="en-US" sz="1800" dirty="0">
                <a:solidFill>
                  <a:schemeClr val="tx1"/>
                </a:solidFill>
              </a:rPr>
              <a:t>FY 2024 </a:t>
            </a:r>
          </a:p>
        </p:txBody>
      </p:sp>
      <p:sp>
        <p:nvSpPr>
          <p:cNvPr id="18" name="Title 17"/>
          <p:cNvSpPr>
            <a:spLocks noGrp="1"/>
          </p:cNvSpPr>
          <p:nvPr>
            <p:ph type="title"/>
          </p:nvPr>
        </p:nvSpPr>
        <p:spPr>
          <a:xfrm>
            <a:off x="5080000" y="3061251"/>
            <a:ext cx="6908800" cy="533399"/>
          </a:xfrm>
        </p:spPr>
        <p:txBody>
          <a:bodyPr/>
          <a:lstStyle/>
          <a:p>
            <a:r>
              <a:rPr lang="en-US" sz="4800" dirty="0">
                <a:solidFill>
                  <a:schemeClr val="tx1"/>
                </a:solidFill>
              </a:rPr>
              <a:t>TN Strong families Grant program</a:t>
            </a:r>
            <a:br>
              <a:rPr lang="en-US" sz="3200" dirty="0">
                <a:solidFill>
                  <a:schemeClr val="tx1"/>
                </a:solidFill>
              </a:rPr>
            </a:br>
            <a:r>
              <a:rPr lang="en-US" sz="3200" dirty="0">
                <a:solidFill>
                  <a:schemeClr val="tx1"/>
                </a:solidFill>
              </a:rPr>
              <a:t>Supplies &amp; Assistance Scope</a:t>
            </a:r>
            <a:br>
              <a:rPr lang="en-US" sz="3200" dirty="0">
                <a:solidFill>
                  <a:schemeClr val="tx1"/>
                </a:solidFill>
              </a:rPr>
            </a:br>
            <a:r>
              <a:rPr lang="en-US" sz="3200" dirty="0">
                <a:solidFill>
                  <a:schemeClr val="tx1"/>
                </a:solidFill>
              </a:rPr>
              <a:t> </a:t>
            </a:r>
          </a:p>
        </p:txBody>
      </p:sp>
    </p:spTree>
    <p:extLst>
      <p:ext uri="{BB962C8B-B14F-4D97-AF65-F5344CB8AC3E}">
        <p14:creationId xmlns:p14="http://schemas.microsoft.com/office/powerpoint/2010/main" val="2848800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ECA1B1-4A36-74A4-1CFD-B63680F09F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Inputs</a:t>
            </a:r>
          </a:p>
        </p:txBody>
      </p:sp>
      <p:sp>
        <p:nvSpPr>
          <p:cNvPr id="6" name="Rectangle 3">
            <a:extLst>
              <a:ext uri="{FF2B5EF4-FFF2-40B4-BE49-F238E27FC236}">
                <a16:creationId xmlns:a16="http://schemas.microsoft.com/office/drawing/2014/main" id="{BAA161B3-5C67-4646-07AB-B9E7C2B3BFCB}"/>
              </a:ext>
            </a:extLst>
          </p:cNvPr>
          <p:cNvSpPr>
            <a:spLocks noGrp="1" noChangeArrowheads="1"/>
          </p:cNvSpPr>
          <p:nvPr>
            <p:ph idx="1"/>
          </p:nvPr>
        </p:nvSpPr>
        <p:spPr bwMode="auto">
          <a:xfrm>
            <a:off x="4810125" y="649288"/>
            <a:ext cx="6554788" cy="55467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0" rIns="91440" bIns="0" numCol="1" anchor="ctr" anchorCtr="0" compatLnSpc="1">
            <a:prstTxWarp prst="textNoShape">
              <a:avLst/>
            </a:prstTxWarp>
            <a:normAutofit/>
          </a:bodyPr>
          <a:lstStyle>
            <a:lvl1pPr eaLnBrk="0" fontAlgn="base" hangingPunct="0">
              <a:spcBef>
                <a:spcPct val="0"/>
              </a:spcBef>
              <a:spcAft>
                <a:spcPct val="0"/>
              </a:spcAft>
              <a:tabLst>
                <a:tab pos="342900" algn="l"/>
              </a:tabLst>
              <a:defRPr>
                <a:solidFill>
                  <a:schemeClr val="tx1"/>
                </a:solidFill>
                <a:latin typeface="Arial" panose="020B0604020202020204" pitchFamily="34" charset="0"/>
              </a:defRPr>
            </a:lvl1pPr>
            <a:lvl2pPr eaLnBrk="0" fontAlgn="base" hangingPunct="0">
              <a:spcBef>
                <a:spcPct val="0"/>
              </a:spcBef>
              <a:spcAft>
                <a:spcPct val="0"/>
              </a:spcAft>
              <a:tabLst>
                <a:tab pos="342900" algn="l"/>
              </a:tabLst>
              <a:defRPr>
                <a:solidFill>
                  <a:schemeClr val="tx1"/>
                </a:solidFill>
                <a:latin typeface="Arial" panose="020B0604020202020204" pitchFamily="34" charset="0"/>
              </a:defRPr>
            </a:lvl2pPr>
            <a:lvl3pPr eaLnBrk="0" fontAlgn="base" hangingPunct="0">
              <a:spcBef>
                <a:spcPct val="0"/>
              </a:spcBef>
              <a:spcAft>
                <a:spcPct val="0"/>
              </a:spcAft>
              <a:tabLst>
                <a:tab pos="342900" algn="l"/>
              </a:tabLst>
              <a:defRPr>
                <a:solidFill>
                  <a:schemeClr val="tx1"/>
                </a:solidFill>
                <a:latin typeface="Arial" panose="020B0604020202020204" pitchFamily="34" charset="0"/>
              </a:defRPr>
            </a:lvl3pPr>
            <a:lvl4pPr eaLnBrk="0" fontAlgn="base" hangingPunct="0">
              <a:spcBef>
                <a:spcPct val="0"/>
              </a:spcBef>
              <a:spcAft>
                <a:spcPct val="0"/>
              </a:spcAft>
              <a:tabLst>
                <a:tab pos="342900" algn="l"/>
              </a:tabLst>
              <a:defRPr>
                <a:solidFill>
                  <a:schemeClr val="tx1"/>
                </a:solidFill>
                <a:latin typeface="Arial" panose="020B0604020202020204" pitchFamily="34" charset="0"/>
              </a:defRPr>
            </a:lvl4pPr>
            <a:lvl5pPr eaLnBrk="0" fontAlgn="base" hangingPunct="0">
              <a:spcBef>
                <a:spcPct val="0"/>
              </a:spcBef>
              <a:spcAft>
                <a:spcPct val="0"/>
              </a:spcAft>
              <a:tabLst>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Ls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AutoNum type="arabicPeriod"/>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Include your organization’s Mission/Vision/Values.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2. D</a:t>
            </a:r>
            <a:r>
              <a:rPr kumimoji="0" lang="en-US" altLang="en-US" sz="1400" b="0" i="0" u="none" strike="noStrike" cap="none" normalizeH="0" baseline="0" dirty="0" bmk="">
                <a:ln>
                  <a:noFill/>
                </a:ln>
                <a:effectLst/>
                <a:latin typeface="Calibri" panose="020F0502020204030204" pitchFamily="34" charset="0"/>
                <a:ea typeface="Times New Roman" panose="02020603050405020304" pitchFamily="18" charset="0"/>
                <a:cs typeface="Calibri" panose="020F0502020204030204" pitchFamily="34" charset="0"/>
              </a:rPr>
              <a:t>oes your organization provide trauma-informed services? If yes, please describe the trauma informed services provided. If no, is your organization willing and interested in learning about trauma-informed services and how they can be implemented?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3. Sustainability plan:</a:t>
            </a:r>
            <a:r>
              <a:rPr kumimoji="0" lang="en-US" altLang="en-US" sz="14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Describe how the organization will plan for sustaining this project in the future if funding decreases or discontinues. Be specific in identifying additional funding sources and strategies to support the program long-term.</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4. Subcontracts: If your organization intends to subcontract for services, include the name of the individual or organization that the subcontract will be with, the cost of the subcontract, and what activities the contractor will perform with grant funds.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None/>
              <a:tabLst>
                <a:tab pos="342900" algn="l"/>
              </a:tabLst>
            </a:pPr>
            <a:r>
              <a:rPr kumimoji="0" lang="en-US" altLang="en-US" sz="1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5. Budget Information: To better understand the supplies and equipment your organization intends to purchase with grant funds, please provide a list of every item listed in the proposed budget that exceeds $50 per item. Then provide a 1 - 2 sentence summary that specifies how the item is relevant to serving clients and how/where it would be used. </a:t>
            </a:r>
            <a:endParaRPr kumimoji="0" lang="en-US" altLang="en-US" sz="14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tab pos="342900" algn="l"/>
              </a:tabLst>
            </a:pPr>
            <a:endParaRPr kumimoji="0" lang="en-US" altLang="en-US" sz="14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8879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AB781F-03CB-F61B-D4A9-C07CC53B4B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Outputs</a:t>
            </a:r>
          </a:p>
        </p:txBody>
      </p:sp>
      <p:sp>
        <p:nvSpPr>
          <p:cNvPr id="3" name="Content Placeholder 2">
            <a:extLst>
              <a:ext uri="{FF2B5EF4-FFF2-40B4-BE49-F238E27FC236}">
                <a16:creationId xmlns:a16="http://schemas.microsoft.com/office/drawing/2014/main" id="{9F18D3FF-C7AF-8E88-7E72-EA233399B1E5}"/>
              </a:ext>
            </a:extLst>
          </p:cNvPr>
          <p:cNvSpPr>
            <a:spLocks noGrp="1"/>
          </p:cNvSpPr>
          <p:nvPr>
            <p:ph idx="1"/>
          </p:nvPr>
        </p:nvSpPr>
        <p:spPr>
          <a:xfrm>
            <a:off x="4504548" y="398478"/>
            <a:ext cx="6555347" cy="2766527"/>
          </a:xfrm>
        </p:spPr>
        <p:txBody>
          <a:bodyPr anchor="ctr">
            <a:normAutofit/>
          </a:bodyPr>
          <a:lstStyle/>
          <a:p>
            <a:pPr marL="0" indent="0">
              <a:lnSpc>
                <a:spcPct val="100000"/>
              </a:lnSpc>
              <a:buNone/>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nSpc>
                <a:spcPct val="100000"/>
              </a:lnSpc>
            </a:pPr>
            <a:endParaRPr lang="en-US" sz="2000" dirty="0"/>
          </a:p>
        </p:txBody>
      </p:sp>
      <p:graphicFrame>
        <p:nvGraphicFramePr>
          <p:cNvPr id="4" name="Diagram 3">
            <a:extLst>
              <a:ext uri="{FF2B5EF4-FFF2-40B4-BE49-F238E27FC236}">
                <a16:creationId xmlns:a16="http://schemas.microsoft.com/office/drawing/2014/main" id="{24D99F8E-AD68-6010-110E-E43A53F5D940}"/>
              </a:ext>
            </a:extLst>
          </p:cNvPr>
          <p:cNvGraphicFramePr/>
          <p:nvPr>
            <p:extLst>
              <p:ext uri="{D42A27DB-BD31-4B8C-83A1-F6EECF244321}">
                <p14:modId xmlns:p14="http://schemas.microsoft.com/office/powerpoint/2010/main" val="3563482649"/>
              </p:ext>
            </p:extLst>
          </p:nvPr>
        </p:nvGraphicFramePr>
        <p:xfrm>
          <a:off x="4639876" y="1857599"/>
          <a:ext cx="6640833" cy="3460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42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AB781F-03CB-F61B-D4A9-C07CC53B4B18}"/>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Outputs </a:t>
            </a:r>
            <a:br>
              <a:rPr lang="en-US" sz="4000" dirty="0">
                <a:solidFill>
                  <a:srgbClr val="FFFFFF"/>
                </a:solidFill>
              </a:rPr>
            </a:br>
            <a:r>
              <a:rPr lang="en-US" sz="4000" dirty="0">
                <a:solidFill>
                  <a:srgbClr val="FFFFFF"/>
                </a:solidFill>
              </a:rPr>
              <a:t>Cont.</a:t>
            </a:r>
          </a:p>
        </p:txBody>
      </p:sp>
      <p:graphicFrame>
        <p:nvGraphicFramePr>
          <p:cNvPr id="9" name="Content Placeholder 6">
            <a:extLst>
              <a:ext uri="{FF2B5EF4-FFF2-40B4-BE49-F238E27FC236}">
                <a16:creationId xmlns:a16="http://schemas.microsoft.com/office/drawing/2014/main" id="{CE9B22C4-2821-E826-4608-E078B1B6E74A}"/>
              </a:ext>
            </a:extLst>
          </p:cNvPr>
          <p:cNvGraphicFramePr>
            <a:graphicFrameLocks/>
          </p:cNvGraphicFramePr>
          <p:nvPr>
            <p:extLst>
              <p:ext uri="{D42A27DB-BD31-4B8C-83A1-F6EECF244321}">
                <p14:modId xmlns:p14="http://schemas.microsoft.com/office/powerpoint/2010/main" val="2024841175"/>
              </p:ext>
            </p:extLst>
          </p:nvPr>
        </p:nvGraphicFramePr>
        <p:xfrm>
          <a:off x="4973216" y="1593674"/>
          <a:ext cx="5449028" cy="4620864"/>
        </p:xfrm>
        <a:graphic>
          <a:graphicData uri="http://schemas.openxmlformats.org/drawingml/2006/table">
            <a:tbl>
              <a:tblPr firstRow="1" firstCol="1" bandRow="1"/>
              <a:tblGrid>
                <a:gridCol w="2724514">
                  <a:extLst>
                    <a:ext uri="{9D8B030D-6E8A-4147-A177-3AD203B41FA5}">
                      <a16:colId xmlns:a16="http://schemas.microsoft.com/office/drawing/2014/main" val="4261048108"/>
                    </a:ext>
                  </a:extLst>
                </a:gridCol>
                <a:gridCol w="2724514">
                  <a:extLst>
                    <a:ext uri="{9D8B030D-6E8A-4147-A177-3AD203B41FA5}">
                      <a16:colId xmlns:a16="http://schemas.microsoft.com/office/drawing/2014/main" val="3479768251"/>
                    </a:ext>
                  </a:extLst>
                </a:gridCol>
              </a:tblGrid>
              <a:tr h="171076">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Assistance Type</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Number of Times Service Provided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541198"/>
                  </a:ext>
                </a:extLst>
              </a:tr>
              <a:tr h="171076">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Bill Assistance: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4104918"/>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Home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266740"/>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Vehicle</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646213"/>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Utilities</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63563"/>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Medical</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3167650"/>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Daycare</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110073"/>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Other: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304660"/>
                  </a:ext>
                </a:extLst>
              </a:tr>
              <a:tr h="171076">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Goods Assistance: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1227881"/>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Food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011559"/>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Transportation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798114"/>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Feeding Supplies</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534214"/>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Other Baby Supplies/Equipment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445355"/>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Other: (Please List)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796771"/>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838024"/>
                  </a:ext>
                </a:extLst>
              </a:tr>
              <a:tr h="171076">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Service Type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Number Provided</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530313"/>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Individual Education/Support Sessions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457796"/>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Group Education/Support Sessions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765021"/>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Information &amp; Resource Linkage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607465"/>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Advocacy Services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4556"/>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Other: (Please List)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2275301"/>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266442"/>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668898"/>
                  </a:ext>
                </a:extLst>
              </a:tr>
              <a:tr h="171076">
                <a:tc>
                  <a:txBody>
                    <a:bodyPr/>
                    <a:lstStyle/>
                    <a:p>
                      <a:pPr marL="0" marR="0" algn="l" fontAlgn="t">
                        <a:spcBef>
                          <a:spcPts val="0"/>
                        </a:spcBef>
                        <a:spcAft>
                          <a:spcPts val="0"/>
                        </a:spcAft>
                      </a:pPr>
                      <a:r>
                        <a:rPr lang="en-US" sz="12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754962"/>
                  </a:ext>
                </a:extLst>
              </a:tr>
            </a:tbl>
          </a:graphicData>
        </a:graphic>
      </p:graphicFrame>
      <p:graphicFrame>
        <p:nvGraphicFramePr>
          <p:cNvPr id="17" name="Table 16">
            <a:extLst>
              <a:ext uri="{FF2B5EF4-FFF2-40B4-BE49-F238E27FC236}">
                <a16:creationId xmlns:a16="http://schemas.microsoft.com/office/drawing/2014/main" id="{EE77560E-071A-5823-A958-28A25E23383D}"/>
              </a:ext>
            </a:extLst>
          </p:cNvPr>
          <p:cNvGraphicFramePr>
            <a:graphicFrameLocks noGrp="1"/>
          </p:cNvGraphicFramePr>
          <p:nvPr>
            <p:extLst>
              <p:ext uri="{D42A27DB-BD31-4B8C-83A1-F6EECF244321}">
                <p14:modId xmlns:p14="http://schemas.microsoft.com/office/powerpoint/2010/main" val="963263996"/>
              </p:ext>
            </p:extLst>
          </p:nvPr>
        </p:nvGraphicFramePr>
        <p:xfrm>
          <a:off x="4973216" y="899581"/>
          <a:ext cx="5449028" cy="459348"/>
        </p:xfrm>
        <a:graphic>
          <a:graphicData uri="http://schemas.openxmlformats.org/drawingml/2006/table">
            <a:tbl>
              <a:tblPr firstRow="1" firstCol="1" bandRow="1"/>
              <a:tblGrid>
                <a:gridCol w="2724514">
                  <a:extLst>
                    <a:ext uri="{9D8B030D-6E8A-4147-A177-3AD203B41FA5}">
                      <a16:colId xmlns:a16="http://schemas.microsoft.com/office/drawing/2014/main" val="4194714319"/>
                    </a:ext>
                  </a:extLst>
                </a:gridCol>
                <a:gridCol w="2724514">
                  <a:extLst>
                    <a:ext uri="{9D8B030D-6E8A-4147-A177-3AD203B41FA5}">
                      <a16:colId xmlns:a16="http://schemas.microsoft.com/office/drawing/2014/main" val="1132973219"/>
                    </a:ext>
                  </a:extLst>
                </a:gridCol>
              </a:tblGrid>
              <a:tr h="229674">
                <a:tc>
                  <a:txBody>
                    <a:bodyPr/>
                    <a:lstStyle/>
                    <a:p>
                      <a:pPr marL="0" marR="0" algn="l" fontAlgn="t">
                        <a:spcBef>
                          <a:spcPts val="0"/>
                        </a:spcBef>
                        <a:spcAft>
                          <a:spcPts val="0"/>
                        </a:spcAft>
                      </a:pPr>
                      <a:r>
                        <a:rPr lang="en-US" sz="1200" b="1" i="0" u="none" strike="noStrike" dirty="0">
                          <a:effectLst/>
                          <a:latin typeface="Calibri" panose="020F0502020204030204" pitchFamily="34" charset="0"/>
                          <a:cs typeface="Times New Roman" panose="02020603050405020304" pitchFamily="18" charset="0"/>
                        </a:rPr>
                        <a:t>Numbers of Individuals Served:</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404327"/>
                  </a:ext>
                </a:extLst>
              </a:tr>
              <a:tr h="229674">
                <a:tc>
                  <a:txBody>
                    <a:bodyPr/>
                    <a:lstStyle/>
                    <a:p>
                      <a:pPr marL="0" marR="0" algn="l" fontAlgn="t">
                        <a:spcBef>
                          <a:spcPts val="0"/>
                        </a:spcBef>
                        <a:spcAft>
                          <a:spcPts val="0"/>
                        </a:spcAft>
                      </a:pPr>
                      <a:r>
                        <a:rPr lang="en-US" sz="1200" b="1" i="0" u="none" strike="noStrike" dirty="0">
                          <a:effectLst/>
                          <a:latin typeface="Calibri" panose="020F0502020204030204" pitchFamily="34" charset="0"/>
                          <a:cs typeface="Times New Roman" panose="02020603050405020304" pitchFamily="18" charset="0"/>
                        </a:rPr>
                        <a:t>Number of Equipment Purchased:</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2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b="0" i="0" u="none" strike="noStrike" dirty="0">
                        <a:effectLst/>
                        <a:latin typeface="Arial" panose="020B0604020202020204" pitchFamily="34" charset="0"/>
                      </a:endParaRPr>
                    </a:p>
                  </a:txBody>
                  <a:tcPr marL="69522" marR="69522" marT="96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223948"/>
                  </a:ext>
                </a:extLst>
              </a:tr>
            </a:tbl>
          </a:graphicData>
        </a:graphic>
      </p:graphicFrame>
    </p:spTree>
    <p:extLst>
      <p:ext uri="{BB962C8B-B14F-4D97-AF65-F5344CB8AC3E}">
        <p14:creationId xmlns:p14="http://schemas.microsoft.com/office/powerpoint/2010/main" val="386715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84EF29-A9FD-F517-EF46-564EB26EC782}"/>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Data Collection</a:t>
            </a:r>
          </a:p>
        </p:txBody>
      </p:sp>
      <p:graphicFrame>
        <p:nvGraphicFramePr>
          <p:cNvPr id="22" name="Rectangle 1">
            <a:extLst>
              <a:ext uri="{FF2B5EF4-FFF2-40B4-BE49-F238E27FC236}">
                <a16:creationId xmlns:a16="http://schemas.microsoft.com/office/drawing/2014/main" id="{5F580075-DB74-8BA2-EBD0-4F0CAE71B68C}"/>
              </a:ext>
            </a:extLst>
          </p:cNvPr>
          <p:cNvGraphicFramePr>
            <a:graphicFrameLocks noGrp="1"/>
          </p:cNvGraphicFramePr>
          <p:nvPr>
            <p:ph idx="1"/>
            <p:extLst>
              <p:ext uri="{D42A27DB-BD31-4B8C-83A1-F6EECF244321}">
                <p14:modId xmlns:p14="http://schemas.microsoft.com/office/powerpoint/2010/main" val="217020783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2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7A98D0-F48E-F896-A9DB-24AEDF67A05F}"/>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Intended Outcomes (Results)</a:t>
            </a:r>
          </a:p>
        </p:txBody>
      </p:sp>
      <p:sp>
        <p:nvSpPr>
          <p:cNvPr id="3" name="Content Placeholder 2">
            <a:extLst>
              <a:ext uri="{FF2B5EF4-FFF2-40B4-BE49-F238E27FC236}">
                <a16:creationId xmlns:a16="http://schemas.microsoft.com/office/drawing/2014/main" id="{8CE33D1C-B200-1F02-2BEE-5EBBB8082657}"/>
              </a:ext>
            </a:extLst>
          </p:cNvPr>
          <p:cNvSpPr>
            <a:spLocks noGrp="1"/>
          </p:cNvSpPr>
          <p:nvPr>
            <p:ph idx="1"/>
          </p:nvPr>
        </p:nvSpPr>
        <p:spPr>
          <a:xfrm>
            <a:off x="4695826" y="1143001"/>
            <a:ext cx="6510240" cy="4977882"/>
          </a:xfrm>
        </p:spPr>
        <p:txBody>
          <a:bodyPr anchor="ctr">
            <a:noAutofit/>
          </a:bodyPr>
          <a:lstStyle/>
          <a:p>
            <a:pPr marL="0" marR="0" indent="0">
              <a:lnSpc>
                <a:spcPct val="100000"/>
              </a:lnSpc>
              <a:spcBef>
                <a:spcPts val="600"/>
              </a:spcBef>
              <a:spcAft>
                <a:spcPts val="1200"/>
              </a:spcAft>
              <a:buNone/>
              <a:tabLst>
                <a:tab pos="817880" algn="l"/>
              </a:tabLst>
            </a:pPr>
            <a:r>
              <a:rPr lang="en-US" sz="1200" b="1" dirty="0">
                <a:effectLst/>
                <a:ea typeface="Times New Roman" panose="02020603050405020304" pitchFamily="18" charset="0"/>
                <a:cs typeface="Times New Roman" panose="02020603050405020304" pitchFamily="18" charset="0"/>
              </a:rPr>
              <a:t>The following client outcome survey questions must be provided to clients to evaluate services:</a:t>
            </a: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report improved wellbeing for their self, their family, or their children. </a:t>
            </a:r>
            <a:endParaRPr lang="en-US" sz="1200" b="1" dirty="0">
              <a:effectLst/>
              <a:ea typeface="Times New Roman" panose="02020603050405020304" pitchFamily="18" charset="0"/>
              <a:cs typeface="Times New Roman" panose="02020603050405020304" pitchFamily="18" charset="0"/>
            </a:endParaRPr>
          </a:p>
          <a:p>
            <a:pPr marL="0" marR="0" lvl="0" indent="0">
              <a:lnSpc>
                <a:spcPct val="100000"/>
              </a:lnSpc>
              <a:spcBef>
                <a:spcPts val="600"/>
              </a:spcBef>
              <a:spcAft>
                <a:spcPts val="1200"/>
              </a:spcAft>
              <a:buNone/>
            </a:pPr>
            <a:r>
              <a:rPr lang="en-US" sz="1200" b="0" i="1" dirty="0">
                <a:effectLst/>
                <a:ea typeface="Times New Roman" panose="02020603050405020304" pitchFamily="18" charset="0"/>
                <a:cs typeface="Calibri" panose="020F0502020204030204" pitchFamily="34" charset="0"/>
              </a:rPr>
              <a:t>1. “My wellbeing or my family or children’s wellbeing has improved as a result of the services/support I received from this organization.”</a:t>
            </a:r>
            <a:endParaRPr lang="en-US" sz="1200" b="1" dirty="0">
              <a:effectLst/>
              <a:ea typeface="Times New Roman" panose="02020603050405020304" pitchFamily="18" charset="0"/>
              <a:cs typeface="Calibri" panose="020F0502020204030204" pitchFamily="34"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report an increase in knowledge about available perinatal services. </a:t>
            </a:r>
            <a:endParaRPr lang="en-US" sz="1200" b="1" dirty="0">
              <a:effectLst/>
              <a:ea typeface="Times New Roman" panose="02020603050405020304" pitchFamily="18" charset="0"/>
              <a:cs typeface="Times New Roman" panose="02020603050405020304" pitchFamily="18" charset="0"/>
            </a:endParaRPr>
          </a:p>
          <a:p>
            <a:pPr marL="0" marR="0" lvl="0" indent="0">
              <a:lnSpc>
                <a:spcPct val="100000"/>
              </a:lnSpc>
              <a:spcBef>
                <a:spcPts val="600"/>
              </a:spcBef>
              <a:spcAft>
                <a:spcPts val="1200"/>
              </a:spcAft>
              <a:buNone/>
            </a:pPr>
            <a:r>
              <a:rPr lang="en-US" sz="1200" b="0" i="1" dirty="0">
                <a:effectLst/>
                <a:ea typeface="Times New Roman" panose="02020603050405020304" pitchFamily="18" charset="0"/>
                <a:cs typeface="Calibri" panose="020F0502020204030204" pitchFamily="34" charset="0"/>
              </a:rPr>
              <a:t>2. "I am more knowledgeable of the services and community resources available during and after pregnancy.”</a:t>
            </a:r>
            <a:endParaRPr lang="en-US" sz="1200" b="1" dirty="0">
              <a:effectLst/>
              <a:ea typeface="Times New Roman" panose="02020603050405020304" pitchFamily="18" charset="0"/>
              <a:cs typeface="Calibri" panose="020F0502020204030204" pitchFamily="34"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report an increase in accessibility to resources and services. </a:t>
            </a:r>
          </a:p>
          <a:p>
            <a:pPr marL="0" marR="0" indent="0">
              <a:lnSpc>
                <a:spcPct val="100000"/>
              </a:lnSpc>
              <a:spcBef>
                <a:spcPts val="600"/>
              </a:spcBef>
              <a:spcAft>
                <a:spcPts val="1200"/>
              </a:spcAft>
              <a:buNone/>
            </a:pPr>
            <a:r>
              <a:rPr lang="en-US" sz="1200" b="0" i="1" dirty="0">
                <a:effectLst/>
                <a:ea typeface="Times New Roman" panose="02020603050405020304" pitchFamily="18" charset="0"/>
                <a:cs typeface="Calibri" panose="020F0502020204030204" pitchFamily="34" charset="0"/>
              </a:rPr>
              <a:t>3. “I feel support from this organization.” </a:t>
            </a:r>
            <a:endParaRPr lang="en-US" sz="1200" b="1" dirty="0">
              <a:effectLst/>
              <a:ea typeface="Times New Roman" panose="02020603050405020304" pitchFamily="18" charset="0"/>
              <a:cs typeface="Calibri" panose="020F0502020204030204" pitchFamily="34"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marR="0" indent="0">
              <a:lnSpc>
                <a:spcPct val="100000"/>
              </a:lnSpc>
              <a:spcBef>
                <a:spcPts val="600"/>
              </a:spcBef>
              <a:spcAft>
                <a:spcPts val="1200"/>
              </a:spcAft>
              <a:buNone/>
            </a:pPr>
            <a:r>
              <a:rPr lang="en-US" sz="1200" b="0" dirty="0">
                <a:effectLst/>
                <a:ea typeface="Times New Roman" panose="02020603050405020304" pitchFamily="18" charset="0"/>
                <a:cs typeface="Times New Roman" panose="02020603050405020304" pitchFamily="18" charset="0"/>
              </a:rPr>
              <a:t>Clients express satisfaction with services. </a:t>
            </a:r>
            <a:endParaRPr lang="en-US" sz="1200" b="1" dirty="0">
              <a:effectLst/>
              <a:ea typeface="Times New Roman" panose="02020603050405020304" pitchFamily="18" charset="0"/>
              <a:cs typeface="Times New Roman" panose="02020603050405020304" pitchFamily="18" charset="0"/>
            </a:endParaRPr>
          </a:p>
          <a:p>
            <a:pPr marL="0" marR="0" lvl="0" indent="0">
              <a:lnSpc>
                <a:spcPct val="100000"/>
              </a:lnSpc>
              <a:spcBef>
                <a:spcPts val="0"/>
              </a:spcBef>
              <a:spcAft>
                <a:spcPts val="0"/>
              </a:spcAft>
              <a:buNone/>
            </a:pPr>
            <a:r>
              <a:rPr lang="en-US" sz="1200" i="1" dirty="0">
                <a:effectLst/>
                <a:ea typeface="Times New Roman" panose="02020603050405020304" pitchFamily="18" charset="0"/>
                <a:cs typeface="Calibri" panose="020F0502020204030204" pitchFamily="34" charset="0"/>
              </a:rPr>
              <a:t>4. "I am satisfied with the services I have received through this organization."</a:t>
            </a:r>
            <a:endParaRPr lang="en-US" sz="1200" dirty="0">
              <a:effectLst/>
              <a:ea typeface="Times New Roman" panose="02020603050405020304" pitchFamily="18" charset="0"/>
              <a:cs typeface="Calibri" panose="020F0502020204030204" pitchFamily="34" charset="0"/>
            </a:endParaRPr>
          </a:p>
          <a:p>
            <a:pPr marL="457200" marR="0">
              <a:lnSpc>
                <a:spcPct val="100000"/>
              </a:lnSpc>
              <a:spcBef>
                <a:spcPts val="0"/>
              </a:spcBef>
              <a:spcAft>
                <a:spcPts val="0"/>
              </a:spcAft>
            </a:pPr>
            <a:endParaRPr lang="en-US" sz="1200" dirty="0">
              <a:effectLst/>
              <a:ea typeface="Times New Roman" panose="02020603050405020304" pitchFamily="18" charset="0"/>
            </a:endParaRPr>
          </a:p>
          <a:p>
            <a:pPr marR="0" indent="0">
              <a:lnSpc>
                <a:spcPct val="100000"/>
              </a:lnSpc>
              <a:spcBef>
                <a:spcPts val="600"/>
              </a:spcBef>
              <a:spcAft>
                <a:spcPts val="1200"/>
              </a:spcAft>
              <a:buNone/>
            </a:pPr>
            <a:r>
              <a:rPr lang="en-US" sz="1200" b="0" i="1" dirty="0">
                <a:effectLst/>
                <a:ea typeface="Times New Roman" panose="02020603050405020304" pitchFamily="18" charset="0"/>
                <a:cs typeface="Times New Roman" panose="02020603050405020304" pitchFamily="18" charset="0"/>
              </a:rPr>
              <a:t>Strongly Agree	Agree	Neutral	Disagree	Strongly Disagree</a:t>
            </a:r>
            <a:endParaRPr lang="en-US" sz="1200" b="1" dirty="0">
              <a:effectLst/>
              <a:ea typeface="Times New Roman" panose="02020603050405020304" pitchFamily="18" charset="0"/>
              <a:cs typeface="Times New Roman" panose="02020603050405020304" pitchFamily="18" charset="0"/>
            </a:endParaRPr>
          </a:p>
          <a:p>
            <a:pPr marL="0" indent="0">
              <a:lnSpc>
                <a:spcPct val="100000"/>
              </a:lnSpc>
              <a:buNone/>
            </a:pPr>
            <a:r>
              <a:rPr lang="en-US" sz="1200" dirty="0"/>
              <a:t>(Optional) Additional client outcomes survey questions</a:t>
            </a:r>
          </a:p>
        </p:txBody>
      </p:sp>
      <p:sp>
        <p:nvSpPr>
          <p:cNvPr id="5" name="TextBox 4">
            <a:extLst>
              <a:ext uri="{FF2B5EF4-FFF2-40B4-BE49-F238E27FC236}">
                <a16:creationId xmlns:a16="http://schemas.microsoft.com/office/drawing/2014/main" id="{A21B8636-2C5F-3BC1-FDAA-D23233B7BCA8}"/>
              </a:ext>
            </a:extLst>
          </p:cNvPr>
          <p:cNvSpPr txBox="1"/>
          <p:nvPr/>
        </p:nvSpPr>
        <p:spPr>
          <a:xfrm>
            <a:off x="330594" y="5000092"/>
            <a:ext cx="3382346" cy="1600438"/>
          </a:xfrm>
          <a:prstGeom prst="rect">
            <a:avLst/>
          </a:prstGeom>
          <a:solidFill>
            <a:schemeClr val="bg1"/>
          </a:solidFill>
        </p:spPr>
        <p:txBody>
          <a:bodyPr wrap="square">
            <a:spAutoFit/>
          </a:bodyPr>
          <a:lstStyle/>
          <a:p>
            <a:pPr marL="0" marR="0">
              <a:spcBef>
                <a:spcPts val="750"/>
              </a:spcBef>
              <a:spcAft>
                <a:spcPts val="1500"/>
              </a:spcAft>
            </a:pPr>
            <a:r>
              <a:rPr lang="en-US" sz="1400" spc="-30" dirty="0">
                <a:solidFill>
                  <a:srgbClr val="131E29"/>
                </a:solidFill>
                <a:effectLst/>
                <a:latin typeface="Open Sans" panose="020B0606030504020204" pitchFamily="34" charset="0"/>
                <a:ea typeface="Times New Roman" panose="02020603050405020304" pitchFamily="18" charset="0"/>
              </a:rPr>
              <a:t>The intended outcomes are survey questions that must be distributed to clients after services are provided. Agencies wanting to add additional outcomes should do so after “(Optional) Additional client outcomes survey questions”</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5304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6573BE-6A2B-C4FD-274B-28C96DA56885}"/>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Projects funded through this program </a:t>
            </a:r>
            <a:r>
              <a:rPr lang="en-US" sz="4000" b="1" dirty="0">
                <a:solidFill>
                  <a:srgbClr val="FFFFFF"/>
                </a:solidFill>
              </a:rPr>
              <a:t>must</a:t>
            </a:r>
            <a:r>
              <a:rPr lang="en-US" sz="4000" dirty="0">
                <a:solidFill>
                  <a:srgbClr val="FFFFFF"/>
                </a:solidFill>
              </a:rPr>
              <a:t>:</a:t>
            </a:r>
            <a:endParaRPr lang="en-US" sz="4000" b="1" dirty="0">
              <a:solidFill>
                <a:srgbClr val="FFFFFF"/>
              </a:solidFill>
            </a:endParaRPr>
          </a:p>
        </p:txBody>
      </p:sp>
      <p:pic>
        <p:nvPicPr>
          <p:cNvPr id="21" name="Content Placeholder 20" descr="Text, letter&#10;&#10;Description automatically generated">
            <a:extLst>
              <a:ext uri="{FF2B5EF4-FFF2-40B4-BE49-F238E27FC236}">
                <a16:creationId xmlns:a16="http://schemas.microsoft.com/office/drawing/2014/main" id="{6BB3B83A-92ED-7283-B96F-EE8C4F0AE6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1063" y="2191387"/>
            <a:ext cx="6149873" cy="3619814"/>
          </a:xfrm>
        </p:spPr>
      </p:pic>
    </p:spTree>
    <p:extLst>
      <p:ext uri="{BB962C8B-B14F-4D97-AF65-F5344CB8AC3E}">
        <p14:creationId xmlns:p14="http://schemas.microsoft.com/office/powerpoint/2010/main" val="426965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6F2614-BBF0-6B10-FD00-B90DFF93B00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Application Due Date </a:t>
            </a:r>
          </a:p>
        </p:txBody>
      </p:sp>
      <p:graphicFrame>
        <p:nvGraphicFramePr>
          <p:cNvPr id="5" name="Content Placeholder 2">
            <a:extLst>
              <a:ext uri="{FF2B5EF4-FFF2-40B4-BE49-F238E27FC236}">
                <a16:creationId xmlns:a16="http://schemas.microsoft.com/office/drawing/2014/main" id="{C24C5A5D-D2E9-A1A2-B131-2557022379A6}"/>
              </a:ext>
            </a:extLst>
          </p:cNvPr>
          <p:cNvGraphicFramePr>
            <a:graphicFrameLocks noGrp="1"/>
          </p:cNvGraphicFramePr>
          <p:nvPr>
            <p:ph idx="1"/>
            <p:extLst>
              <p:ext uri="{D42A27DB-BD31-4B8C-83A1-F6EECF244321}">
                <p14:modId xmlns:p14="http://schemas.microsoft.com/office/powerpoint/2010/main" val="39876611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39C99CB-A48C-EC44-7550-F8B796FAA9EB}"/>
              </a:ext>
            </a:extLst>
          </p:cNvPr>
          <p:cNvPicPr>
            <a:picLocks noChangeAspect="1"/>
          </p:cNvPicPr>
          <p:nvPr/>
        </p:nvPicPr>
        <p:blipFill>
          <a:blip r:embed="rId7"/>
          <a:stretch>
            <a:fillRect/>
          </a:stretch>
        </p:blipFill>
        <p:spPr>
          <a:xfrm>
            <a:off x="547086" y="5949241"/>
            <a:ext cx="533400" cy="552450"/>
          </a:xfrm>
          <a:prstGeom prst="rect">
            <a:avLst/>
          </a:prstGeom>
        </p:spPr>
      </p:pic>
    </p:spTree>
    <p:extLst>
      <p:ext uri="{BB962C8B-B14F-4D97-AF65-F5344CB8AC3E}">
        <p14:creationId xmlns:p14="http://schemas.microsoft.com/office/powerpoint/2010/main" val="153471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extBox 1">
            <a:extLst>
              <a:ext uri="{FF2B5EF4-FFF2-40B4-BE49-F238E27FC236}">
                <a16:creationId xmlns:a16="http://schemas.microsoft.com/office/drawing/2014/main" id="{3F16B97E-95F1-585E-0B6D-7C263AF5015A}"/>
              </a:ext>
            </a:extLst>
          </p:cNvPr>
          <p:cNvGraphicFramePr/>
          <p:nvPr>
            <p:extLst>
              <p:ext uri="{D42A27DB-BD31-4B8C-83A1-F6EECF244321}">
                <p14:modId xmlns:p14="http://schemas.microsoft.com/office/powerpoint/2010/main" val="568423266"/>
              </p:ext>
            </p:extLst>
          </p:nvPr>
        </p:nvGraphicFramePr>
        <p:xfrm>
          <a:off x="178903" y="725557"/>
          <a:ext cx="11807687" cy="5451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46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THANK YOU</a:t>
            </a:r>
          </a:p>
        </p:txBody>
      </p:sp>
    </p:spTree>
    <p:extLst>
      <p:ext uri="{BB962C8B-B14F-4D97-AF65-F5344CB8AC3E}">
        <p14:creationId xmlns:p14="http://schemas.microsoft.com/office/powerpoint/2010/main" val="275971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792455D-62F4-E805-64D7-6E43F1A89CB1}"/>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8000" dirty="0"/>
              <a:t>Goals</a:t>
            </a:r>
            <a:r>
              <a:rPr lang="en-US" sz="8000" kern="1200" dirty="0">
                <a:solidFill>
                  <a:schemeClr val="tx1"/>
                </a:solidFill>
                <a:latin typeface="+mj-lt"/>
                <a:ea typeface="+mj-ea"/>
                <a:cs typeface="+mj-cs"/>
              </a:rPr>
              <a:t> </a:t>
            </a:r>
          </a:p>
        </p:txBody>
      </p:sp>
      <p:cxnSp>
        <p:nvCxnSpPr>
          <p:cNvPr id="13" name="Straight Connector 12">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2A54F98-2EDD-33AF-ACD8-5694DC9DB689}"/>
              </a:ext>
            </a:extLst>
          </p:cNvPr>
          <p:cNvPicPr>
            <a:picLocks noChangeAspect="1"/>
          </p:cNvPicPr>
          <p:nvPr/>
        </p:nvPicPr>
        <p:blipFill>
          <a:blip r:embed="rId2"/>
          <a:stretch>
            <a:fillRect/>
          </a:stretch>
        </p:blipFill>
        <p:spPr>
          <a:xfrm>
            <a:off x="547086" y="5949241"/>
            <a:ext cx="533400" cy="552450"/>
          </a:xfrm>
          <a:prstGeom prst="rect">
            <a:avLst/>
          </a:prstGeom>
        </p:spPr>
      </p:pic>
      <p:graphicFrame>
        <p:nvGraphicFramePr>
          <p:cNvPr id="7" name="TextBox 3">
            <a:extLst>
              <a:ext uri="{FF2B5EF4-FFF2-40B4-BE49-F238E27FC236}">
                <a16:creationId xmlns:a16="http://schemas.microsoft.com/office/drawing/2014/main" id="{6F5617B7-6663-D75A-6877-1733F797C173}"/>
              </a:ext>
            </a:extLst>
          </p:cNvPr>
          <p:cNvGraphicFramePr/>
          <p:nvPr>
            <p:extLst>
              <p:ext uri="{D42A27DB-BD31-4B8C-83A1-F6EECF244321}">
                <p14:modId xmlns:p14="http://schemas.microsoft.com/office/powerpoint/2010/main" val="54662144"/>
              </p:ext>
            </p:extLst>
          </p:nvPr>
        </p:nvGraphicFramePr>
        <p:xfrm>
          <a:off x="5113537" y="942574"/>
          <a:ext cx="6240263" cy="5717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150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F40A97-D32A-524A-83B4-03C1F9574C1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Supplies &amp; Assistance Contracts</a:t>
            </a:r>
          </a:p>
        </p:txBody>
      </p:sp>
      <p:sp>
        <p:nvSpPr>
          <p:cNvPr id="3" name="Content Placeholder 2">
            <a:extLst>
              <a:ext uri="{FF2B5EF4-FFF2-40B4-BE49-F238E27FC236}">
                <a16:creationId xmlns:a16="http://schemas.microsoft.com/office/drawing/2014/main" id="{31C09757-327D-D467-416D-5E66504D1789}"/>
              </a:ext>
            </a:extLst>
          </p:cNvPr>
          <p:cNvSpPr>
            <a:spLocks noGrp="1"/>
          </p:cNvSpPr>
          <p:nvPr>
            <p:ph idx="1"/>
          </p:nvPr>
        </p:nvSpPr>
        <p:spPr>
          <a:xfrm>
            <a:off x="1371599" y="2318197"/>
            <a:ext cx="9724031" cy="3683358"/>
          </a:xfrm>
        </p:spPr>
        <p:txBody>
          <a:bodyPr anchor="ctr">
            <a:normAutofit/>
          </a:bodyPr>
          <a:lstStyle/>
          <a:p>
            <a:r>
              <a:rPr lang="en-US" sz="2000" dirty="0">
                <a:effectLst/>
                <a:ea typeface="Times New Roman" panose="02020603050405020304" pitchFamily="18" charset="0"/>
              </a:rPr>
              <a:t>This scope template is for organizations applying for </a:t>
            </a:r>
            <a:r>
              <a:rPr lang="en-US" sz="2000" b="1" dirty="0">
                <a:effectLst/>
                <a:ea typeface="Times New Roman" panose="02020603050405020304" pitchFamily="18" charset="0"/>
                <a:hlinkClick r:id="rId2" action="ppaction://hlinkfile"/>
              </a:rPr>
              <a:t>Supplies and Assistance</a:t>
            </a:r>
            <a:r>
              <a:rPr lang="en-US" sz="2000" dirty="0">
                <a:effectLst/>
                <a:ea typeface="Times New Roman" panose="02020603050405020304" pitchFamily="18" charset="0"/>
                <a:hlinkClick r:id="rId2" action="ppaction://hlinkfile"/>
              </a:rPr>
              <a:t> </a:t>
            </a:r>
            <a:r>
              <a:rPr lang="en-US" sz="2000" dirty="0">
                <a:effectLst/>
                <a:ea typeface="Times New Roman" panose="02020603050405020304" pitchFamily="18" charset="0"/>
              </a:rPr>
              <a:t>funding, which is intended for Tennessee non-profit organizations and pregnancy care centers providing direct services to mothers, children, and families experiencing pregnancy.</a:t>
            </a:r>
            <a:endParaRPr lang="en-US" sz="2000" dirty="0"/>
          </a:p>
          <a:p>
            <a:r>
              <a:rPr lang="en-US" sz="2000" dirty="0">
                <a:effectLst/>
                <a:ea typeface="Times New Roman" panose="02020603050405020304" pitchFamily="18" charset="0"/>
                <a:cs typeface="Times New Roman" panose="02020603050405020304" pitchFamily="18" charset="0"/>
              </a:rPr>
              <a:t>The state has allocated a maximum liability per contract not to exceed $100,000.00 for nonprofit organizations and pregnancy centers in TN that provide direct service </a:t>
            </a:r>
            <a:r>
              <a:rPr lang="en-US" sz="2000" b="1" dirty="0">
                <a:effectLst/>
                <a:ea typeface="Times New Roman" panose="02020603050405020304" pitchFamily="18" charset="0"/>
                <a:cs typeface="Times New Roman" panose="02020603050405020304" pitchFamily="18" charset="0"/>
              </a:rPr>
              <a:t>to </a:t>
            </a:r>
            <a:r>
              <a:rPr lang="en-US" sz="2000" dirty="0">
                <a:effectLst/>
                <a:ea typeface="Times New Roman" panose="02020603050405020304" pitchFamily="18" charset="0"/>
                <a:cs typeface="Times New Roman" panose="02020603050405020304" pitchFamily="18" charset="0"/>
              </a:rPr>
              <a:t>mothers, children, and families.</a:t>
            </a:r>
            <a:r>
              <a:rPr lang="en-US" sz="2000" b="1" dirty="0">
                <a:effectLst/>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a:p>
            <a:r>
              <a:rPr lang="en-US" sz="2000"/>
              <a:t>Scope template is in Section 2.1 of the solicitation (page 7) and can also be found on our website at </a:t>
            </a:r>
            <a:r>
              <a:rPr lang="en-US" sz="2000">
                <a:hlinkClick r:id="rId3"/>
              </a:rPr>
              <a:t>Tennessee Strong Families Grant Program (tn.gov)</a:t>
            </a:r>
            <a:r>
              <a:rPr lang="en-US" sz="2000"/>
              <a:t> under Project Support. </a:t>
            </a:r>
          </a:p>
          <a:p>
            <a:endParaRPr lang="en-US" sz="2000" dirty="0"/>
          </a:p>
        </p:txBody>
      </p:sp>
    </p:spTree>
    <p:extLst>
      <p:ext uri="{BB962C8B-B14F-4D97-AF65-F5344CB8AC3E}">
        <p14:creationId xmlns:p14="http://schemas.microsoft.com/office/powerpoint/2010/main" val="379814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59">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4F5DD-256F-2AA7-AA39-FAE588F3A969}"/>
              </a:ext>
            </a:extLst>
          </p:cNvPr>
          <p:cNvSpPr>
            <a:spLocks noGrp="1"/>
          </p:cNvSpPr>
          <p:nvPr>
            <p:ph type="title"/>
          </p:nvPr>
        </p:nvSpPr>
        <p:spPr>
          <a:xfrm>
            <a:off x="5596501" y="489508"/>
            <a:ext cx="5754896" cy="1667569"/>
          </a:xfrm>
        </p:spPr>
        <p:txBody>
          <a:bodyPr anchor="b">
            <a:normAutofit/>
          </a:bodyPr>
          <a:lstStyle/>
          <a:p>
            <a:r>
              <a:rPr lang="en-US" sz="4000" dirty="0"/>
              <a:t>What Can Be Included? </a:t>
            </a:r>
          </a:p>
        </p:txBody>
      </p:sp>
      <p:pic>
        <p:nvPicPr>
          <p:cNvPr id="7" name="Graphic 6" descr="Crib outline">
            <a:extLst>
              <a:ext uri="{FF2B5EF4-FFF2-40B4-BE49-F238E27FC236}">
                <a16:creationId xmlns:a16="http://schemas.microsoft.com/office/drawing/2014/main" id="{52F2E8C9-615A-B2DD-BA8A-453001369E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AFA9CC55-499B-EC88-9C37-92B4396D08D6}"/>
              </a:ext>
            </a:extLst>
          </p:cNvPr>
          <p:cNvSpPr>
            <a:spLocks noGrp="1"/>
          </p:cNvSpPr>
          <p:nvPr>
            <p:ph idx="1"/>
          </p:nvPr>
        </p:nvSpPr>
        <p:spPr>
          <a:xfrm>
            <a:off x="5596502" y="2405894"/>
            <a:ext cx="5754896" cy="3197464"/>
          </a:xfrm>
        </p:spPr>
        <p:txBody>
          <a:bodyPr anchor="t">
            <a:normAutofit/>
          </a:bodyPr>
          <a:lstStyle/>
          <a:p>
            <a:pPr marL="0" indent="0">
              <a:buNone/>
            </a:pPr>
            <a:r>
              <a:rPr lang="en-US" sz="1300" u="sng" dirty="0"/>
              <a:t>Supplies and Assistance </a:t>
            </a:r>
          </a:p>
          <a:p>
            <a:pPr marL="0" indent="0">
              <a:buNone/>
            </a:pPr>
            <a:endParaRPr lang="en-US" sz="1300" u="sng" dirty="0"/>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rPr>
              <a:t>Material goods assistance such as new baby equipment, furniture, diapers, food, clothes, and supplies for maternity care, postnatal care, and breastfeeding.</a:t>
            </a:r>
          </a:p>
          <a:p>
            <a:pPr marL="0" marR="0" lvl="0" indent="0">
              <a:spcBef>
                <a:spcPts val="0"/>
              </a:spcBef>
              <a:spcAft>
                <a:spcPts val="0"/>
              </a:spcAft>
              <a:buNone/>
            </a:pPr>
            <a:r>
              <a:rPr lang="en-US" sz="1300" dirty="0">
                <a:effectLst/>
                <a:latin typeface="Calibri" panose="020F0502020204030204" pitchFamily="34" charset="0"/>
                <a:ea typeface="Times New Roman" panose="02020603050405020304" pitchFamily="18" charset="0"/>
              </a:rPr>
              <a:t>  </a:t>
            </a:r>
            <a:endParaRPr lang="en-US" sz="13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rPr>
              <a:t>Equipment, supplies, and technology for non-profits to enhance existing services or implement new services for individuals and families experiencing pregnancy. </a:t>
            </a:r>
          </a:p>
          <a:p>
            <a:pPr marL="342900" marR="0" lvl="0" indent="-342900">
              <a:spcBef>
                <a:spcPts val="0"/>
              </a:spcBef>
              <a:spcAft>
                <a:spcPts val="0"/>
              </a:spcAft>
              <a:buFont typeface="Symbol" panose="05050102010706020507" pitchFamily="18" charset="2"/>
              <a:buChar char=""/>
            </a:pPr>
            <a:endParaRPr lang="en-US" sz="13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rPr>
              <a:t>Financial assistance for housing, in-state transportation, utility payments, medical expenses, daycare costs, and other similar costs. See Allowable/Unallowable expenses.</a:t>
            </a:r>
          </a:p>
          <a:p>
            <a:pPr marL="342900" marR="0" lvl="0" indent="-342900">
              <a:spcBef>
                <a:spcPts val="0"/>
              </a:spcBef>
              <a:spcAft>
                <a:spcPts val="0"/>
              </a:spcAft>
              <a:buFont typeface="Symbol" panose="05050102010706020507" pitchFamily="18" charset="2"/>
              <a:buChar char=""/>
            </a:pPr>
            <a:endParaRPr lang="en-US" sz="13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300" dirty="0">
                <a:effectLst/>
                <a:latin typeface="Calibri" panose="020F0502020204030204" pitchFamily="34" charset="0"/>
                <a:ea typeface="Times New Roman" panose="02020603050405020304" pitchFamily="18" charset="0"/>
              </a:rPr>
              <a:t>Sub-contracted medical services, including mental health and counseling</a:t>
            </a: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p:txBody>
      </p:sp>
      <p:sp>
        <p:nvSpPr>
          <p:cNvPr id="70" name="Rectangle 61">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63">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349EFE2-D805-1368-C1B1-6DABF7C988C5}"/>
              </a:ext>
            </a:extLst>
          </p:cNvPr>
          <p:cNvPicPr>
            <a:picLocks noChangeAspect="1"/>
          </p:cNvPicPr>
          <p:nvPr/>
        </p:nvPicPr>
        <p:blipFill>
          <a:blip r:embed="rId4"/>
          <a:stretch>
            <a:fillRect/>
          </a:stretch>
        </p:blipFill>
        <p:spPr>
          <a:xfrm>
            <a:off x="547086" y="5949241"/>
            <a:ext cx="533400" cy="552450"/>
          </a:xfrm>
          <a:prstGeom prst="rect">
            <a:avLst/>
          </a:prstGeom>
        </p:spPr>
      </p:pic>
    </p:spTree>
    <p:extLst>
      <p:ext uri="{BB962C8B-B14F-4D97-AF65-F5344CB8AC3E}">
        <p14:creationId xmlns:p14="http://schemas.microsoft.com/office/powerpoint/2010/main" val="167427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4F5DD-256F-2AA7-AA39-FAE588F3A969}"/>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dirty="0">
                <a:solidFill>
                  <a:srgbClr val="FFFFFF"/>
                </a:solidFill>
                <a:latin typeface="+mj-lt"/>
                <a:ea typeface="+mj-ea"/>
                <a:cs typeface="+mj-cs"/>
              </a:rPr>
              <a:t>The Scope Services</a:t>
            </a:r>
          </a:p>
        </p:txBody>
      </p:sp>
      <p:pic>
        <p:nvPicPr>
          <p:cNvPr id="3" name="Picture 2">
            <a:extLst>
              <a:ext uri="{FF2B5EF4-FFF2-40B4-BE49-F238E27FC236}">
                <a16:creationId xmlns:a16="http://schemas.microsoft.com/office/drawing/2014/main" id="{2330FC8A-E3CC-CC0D-7159-44FADAEDD86B}"/>
              </a:ext>
            </a:extLst>
          </p:cNvPr>
          <p:cNvPicPr>
            <a:picLocks noChangeAspect="1"/>
          </p:cNvPicPr>
          <p:nvPr/>
        </p:nvPicPr>
        <p:blipFill>
          <a:blip r:embed="rId2"/>
          <a:stretch>
            <a:fillRect/>
          </a:stretch>
        </p:blipFill>
        <p:spPr>
          <a:xfrm>
            <a:off x="547086" y="5949241"/>
            <a:ext cx="533400" cy="552450"/>
          </a:xfrm>
          <a:prstGeom prst="rect">
            <a:avLst/>
          </a:prstGeom>
        </p:spPr>
      </p:pic>
      <p:graphicFrame>
        <p:nvGraphicFramePr>
          <p:cNvPr id="31" name="Content Placeholder 2">
            <a:extLst>
              <a:ext uri="{FF2B5EF4-FFF2-40B4-BE49-F238E27FC236}">
                <a16:creationId xmlns:a16="http://schemas.microsoft.com/office/drawing/2014/main" id="{5051B228-8DAE-B619-C95E-27E0C94C06E8}"/>
              </a:ext>
            </a:extLst>
          </p:cNvPr>
          <p:cNvGraphicFramePr>
            <a:graphicFrameLocks noGrp="1"/>
          </p:cNvGraphicFramePr>
          <p:nvPr>
            <p:ph idx="1"/>
            <p:extLst>
              <p:ext uri="{D42A27DB-BD31-4B8C-83A1-F6EECF244321}">
                <p14:modId xmlns:p14="http://schemas.microsoft.com/office/powerpoint/2010/main" val="16194790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403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DC04E2C-1C22-E683-A7DC-8CD721A7EB83}"/>
              </a:ext>
            </a:extLst>
          </p:cNvPr>
          <p:cNvSpPr>
            <a:spLocks noGrp="1"/>
          </p:cNvSpPr>
          <p:nvPr>
            <p:ph type="title"/>
          </p:nvPr>
        </p:nvSpPr>
        <p:spPr>
          <a:xfrm>
            <a:off x="466722" y="586855"/>
            <a:ext cx="3201366" cy="3387497"/>
          </a:xfrm>
        </p:spPr>
        <p:txBody>
          <a:bodyPr anchor="b">
            <a:normAutofit/>
          </a:bodyPr>
          <a:lstStyle/>
          <a:p>
            <a:pPr algn="r"/>
            <a:r>
              <a:rPr lang="en-US" sz="4000" kern="1200" dirty="0">
                <a:solidFill>
                  <a:srgbClr val="FFFFFF"/>
                </a:solidFill>
                <a:latin typeface="+mj-lt"/>
                <a:ea typeface="+mj-ea"/>
                <a:cs typeface="+mj-cs"/>
              </a:rPr>
              <a:t>Membership and Certifications</a:t>
            </a:r>
            <a:endParaRPr lang="en-US" sz="4000" dirty="0">
              <a:solidFill>
                <a:srgbClr val="FFFFFF"/>
              </a:solidFill>
            </a:endParaRPr>
          </a:p>
        </p:txBody>
      </p:sp>
      <p:pic>
        <p:nvPicPr>
          <p:cNvPr id="3" name="Picture 2">
            <a:extLst>
              <a:ext uri="{FF2B5EF4-FFF2-40B4-BE49-F238E27FC236}">
                <a16:creationId xmlns:a16="http://schemas.microsoft.com/office/drawing/2014/main" id="{42A54F98-2EDD-33AF-ACD8-5694DC9DB689}"/>
              </a:ext>
            </a:extLst>
          </p:cNvPr>
          <p:cNvPicPr>
            <a:picLocks noChangeAspect="1"/>
          </p:cNvPicPr>
          <p:nvPr/>
        </p:nvPicPr>
        <p:blipFill>
          <a:blip r:embed="rId2"/>
          <a:stretch>
            <a:fillRect/>
          </a:stretch>
        </p:blipFill>
        <p:spPr>
          <a:xfrm>
            <a:off x="547086" y="5949241"/>
            <a:ext cx="533400" cy="552450"/>
          </a:xfrm>
          <a:prstGeom prst="rect">
            <a:avLst/>
          </a:prstGeom>
        </p:spPr>
      </p:pic>
      <p:sp>
        <p:nvSpPr>
          <p:cNvPr id="2" name="TextBox 1">
            <a:extLst>
              <a:ext uri="{FF2B5EF4-FFF2-40B4-BE49-F238E27FC236}">
                <a16:creationId xmlns:a16="http://schemas.microsoft.com/office/drawing/2014/main" id="{F981A19C-1E64-F45D-1BD0-413C0746F502}"/>
              </a:ext>
            </a:extLst>
          </p:cNvPr>
          <p:cNvSpPr txBox="1"/>
          <p:nvPr/>
        </p:nvSpPr>
        <p:spPr>
          <a:xfrm>
            <a:off x="1544715" y="857689"/>
            <a:ext cx="8238476" cy="2231380"/>
          </a:xfrm>
          <a:prstGeom prst="rect">
            <a:avLst/>
          </a:prstGeom>
          <a:noFill/>
        </p:spPr>
        <p:txBody>
          <a:bodyPr wrap="square" rtlCol="0">
            <a:spAutoFit/>
          </a:bodyPr>
          <a:lstStyle/>
          <a:p>
            <a:pPr>
              <a:spcAft>
                <a:spcPts val="600"/>
              </a:spcAft>
            </a:pPr>
            <a:endParaRPr lang="en-US" sz="2000" dirty="0"/>
          </a:p>
          <a:p>
            <a:pPr marL="342900" indent="-342900">
              <a:spcAft>
                <a:spcPts val="600"/>
              </a:spcAft>
              <a:buFont typeface="Arial" panose="020B0604020202020204" pitchFamily="34" charset="0"/>
              <a:buChar char="•"/>
            </a:pPr>
            <a:endParaRPr lang="en-US" sz="2000" dirty="0"/>
          </a:p>
          <a:p>
            <a:pPr marL="342900" indent="-342900" algn="ctr">
              <a:spcAft>
                <a:spcPts val="600"/>
              </a:spcAft>
              <a:buFont typeface="Arial" panose="020B0604020202020204" pitchFamily="34" charset="0"/>
              <a:buChar char="•"/>
            </a:pPr>
            <a:endParaRPr lang="en-US" sz="2000" dirty="0"/>
          </a:p>
          <a:p>
            <a:pPr marL="285750" indent="-285750" algn="ctr">
              <a:spcAft>
                <a:spcPts val="600"/>
              </a:spcAft>
              <a:buFont typeface="Arial" panose="020B0604020202020204" pitchFamily="34" charset="0"/>
              <a:buChar char="•"/>
            </a:pPr>
            <a:endParaRPr lang="en-US" dirty="0"/>
          </a:p>
          <a:p>
            <a:pPr marL="285750" indent="-285750" algn="ctr">
              <a:spcAft>
                <a:spcPts val="600"/>
              </a:spcAft>
              <a:buFont typeface="Arial" panose="020B0604020202020204" pitchFamily="34" charset="0"/>
              <a:buChar char="•"/>
            </a:pPr>
            <a:endParaRPr lang="en-US" dirty="0"/>
          </a:p>
          <a:p>
            <a:pPr marL="285750" indent="-285750">
              <a:spcAft>
                <a:spcPts val="600"/>
              </a:spcAft>
              <a:buFont typeface="Arial" panose="020B0604020202020204" pitchFamily="34" charset="0"/>
              <a:buChar char="•"/>
            </a:pPr>
            <a:endParaRPr lang="en-US" dirty="0"/>
          </a:p>
        </p:txBody>
      </p:sp>
      <p:graphicFrame>
        <p:nvGraphicFramePr>
          <p:cNvPr id="7" name="Content Placeholder 3">
            <a:extLst>
              <a:ext uri="{FF2B5EF4-FFF2-40B4-BE49-F238E27FC236}">
                <a16:creationId xmlns:a16="http://schemas.microsoft.com/office/drawing/2014/main" id="{CEC4C9D9-256B-BAD7-3434-103B28DA5E19}"/>
              </a:ext>
            </a:extLst>
          </p:cNvPr>
          <p:cNvGraphicFramePr>
            <a:graphicFrameLocks noGrp="1"/>
          </p:cNvGraphicFramePr>
          <p:nvPr>
            <p:ph idx="1"/>
            <p:extLst>
              <p:ext uri="{D42A27DB-BD31-4B8C-83A1-F6EECF244321}">
                <p14:modId xmlns:p14="http://schemas.microsoft.com/office/powerpoint/2010/main" val="376417673"/>
              </p:ext>
            </p:extLst>
          </p:nvPr>
        </p:nvGraphicFramePr>
        <p:xfrm>
          <a:off x="4581727" y="649480"/>
          <a:ext cx="5695748" cy="5852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656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393A9B-650F-A45D-B517-789839165C46}"/>
              </a:ext>
            </a:extLst>
          </p:cNvPr>
          <p:cNvSpPr>
            <a:spLocks noGrp="1"/>
          </p:cNvSpPr>
          <p:nvPr>
            <p:ph type="title"/>
          </p:nvPr>
        </p:nvSpPr>
        <p:spPr>
          <a:xfrm>
            <a:off x="466722" y="586855"/>
            <a:ext cx="3201366" cy="3387497"/>
          </a:xfrm>
        </p:spPr>
        <p:txBody>
          <a:bodyPr vert="horz" lIns="91440" tIns="45720" rIns="91440" bIns="45720" rtlCol="0" anchor="b">
            <a:normAutofit fontScale="90000"/>
          </a:bodyPr>
          <a:lstStyle/>
          <a:p>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CA969140-5207-C238-DFEC-47983D3A6D6A}"/>
              </a:ext>
            </a:extLst>
          </p:cNvPr>
          <p:cNvSpPr>
            <a:spLocks noGrp="1"/>
          </p:cNvSpPr>
          <p:nvPr>
            <p:ph type="body" sz="half" idx="2"/>
          </p:nvPr>
        </p:nvSpPr>
        <p:spPr>
          <a:xfrm>
            <a:off x="6410131" y="649480"/>
            <a:ext cx="4955475" cy="5546047"/>
          </a:xfrm>
        </p:spPr>
        <p:txBody>
          <a:bodyPr vert="horz" lIns="91440" tIns="45720" rIns="91440" bIns="45720" rtlCol="0" anchor="ctr">
            <a:normAutofit/>
          </a:bodyPr>
          <a:lstStyle/>
          <a:p>
            <a:r>
              <a:rPr lang="en-US" sz="2000" dirty="0"/>
              <a:t> </a:t>
            </a:r>
          </a:p>
        </p:txBody>
      </p:sp>
      <p:pic>
        <p:nvPicPr>
          <p:cNvPr id="3" name="Picture 2">
            <a:extLst>
              <a:ext uri="{FF2B5EF4-FFF2-40B4-BE49-F238E27FC236}">
                <a16:creationId xmlns:a16="http://schemas.microsoft.com/office/drawing/2014/main" id="{25031D8C-B0E3-450B-B4BA-60F21EDD022D}"/>
              </a:ext>
            </a:extLst>
          </p:cNvPr>
          <p:cNvPicPr>
            <a:picLocks noChangeAspect="1"/>
          </p:cNvPicPr>
          <p:nvPr/>
        </p:nvPicPr>
        <p:blipFill>
          <a:blip r:embed="rId2"/>
          <a:stretch>
            <a:fillRect/>
          </a:stretch>
        </p:blipFill>
        <p:spPr>
          <a:xfrm>
            <a:off x="547086" y="5949241"/>
            <a:ext cx="533400" cy="552450"/>
          </a:xfrm>
          <a:prstGeom prst="rect">
            <a:avLst/>
          </a:prstGeom>
        </p:spPr>
      </p:pic>
      <p:sp>
        <p:nvSpPr>
          <p:cNvPr id="7" name="TextBox 6">
            <a:extLst>
              <a:ext uri="{FF2B5EF4-FFF2-40B4-BE49-F238E27FC236}">
                <a16:creationId xmlns:a16="http://schemas.microsoft.com/office/drawing/2014/main" id="{B15127B1-1F95-717A-55C8-F796F8727CD7}"/>
              </a:ext>
            </a:extLst>
          </p:cNvPr>
          <p:cNvSpPr txBox="1"/>
          <p:nvPr/>
        </p:nvSpPr>
        <p:spPr>
          <a:xfrm>
            <a:off x="1217807" y="1624614"/>
            <a:ext cx="2315967" cy="1323439"/>
          </a:xfrm>
          <a:prstGeom prst="rect">
            <a:avLst/>
          </a:prstGeom>
          <a:noFill/>
        </p:spPr>
        <p:txBody>
          <a:bodyPr wrap="square">
            <a:spAutoFit/>
          </a:bodyPr>
          <a:lstStyle/>
          <a:p>
            <a:r>
              <a:rPr lang="en-US" sz="4000" dirty="0">
                <a:solidFill>
                  <a:srgbClr val="FFFFFF"/>
                </a:solidFill>
                <a:latin typeface="+mj-lt"/>
              </a:rPr>
              <a:t>Problem and Need</a:t>
            </a:r>
            <a:endParaRPr lang="en-US" sz="4000" dirty="0">
              <a:latin typeface="+mj-lt"/>
            </a:endParaRPr>
          </a:p>
        </p:txBody>
      </p:sp>
      <p:sp>
        <p:nvSpPr>
          <p:cNvPr id="22" name="TextBox 21">
            <a:extLst>
              <a:ext uri="{FF2B5EF4-FFF2-40B4-BE49-F238E27FC236}">
                <a16:creationId xmlns:a16="http://schemas.microsoft.com/office/drawing/2014/main" id="{43C36EE5-802A-5BB8-7597-59D7C0649A85}"/>
              </a:ext>
            </a:extLst>
          </p:cNvPr>
          <p:cNvSpPr txBox="1"/>
          <p:nvPr/>
        </p:nvSpPr>
        <p:spPr>
          <a:xfrm>
            <a:off x="4788911" y="1086005"/>
            <a:ext cx="6206986" cy="3777957"/>
          </a:xfrm>
          <a:prstGeom prst="rect">
            <a:avLst/>
          </a:prstGeom>
          <a:noFill/>
        </p:spPr>
        <p:txBody>
          <a:bodyPr wrap="square">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Please describe the problem and need and how they will be addressed by your organization.      </a:t>
            </a:r>
          </a:p>
          <a:p>
            <a:pPr marL="285750" marR="0" lvl="0" indent="-2857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5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What strengths does your organization have to address this problem and need?      </a:t>
            </a:r>
          </a:p>
          <a:p>
            <a:pPr marL="285750" marR="0" lvl="0" indent="-2857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5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Has your organization addressed this problem and need in the past? If yes, please explain how, when, and the status of that program.      </a:t>
            </a:r>
          </a:p>
          <a:p>
            <a:pPr marL="285750" marR="0" lvl="0" indent="-28575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05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Please explain how this project will enhance the organization’s ability to provide direct service and programs to clients.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115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C63EE0-93F1-140A-FA9B-22939FBB2056}"/>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Purpose and Activities</a:t>
            </a:r>
          </a:p>
        </p:txBody>
      </p:sp>
      <p:sp>
        <p:nvSpPr>
          <p:cNvPr id="3" name="Content Placeholder 2">
            <a:extLst>
              <a:ext uri="{FF2B5EF4-FFF2-40B4-BE49-F238E27FC236}">
                <a16:creationId xmlns:a16="http://schemas.microsoft.com/office/drawing/2014/main" id="{A6D5CE9A-4ED0-36C0-966A-B32310DA774E}"/>
              </a:ext>
            </a:extLst>
          </p:cNvPr>
          <p:cNvSpPr>
            <a:spLocks noGrp="1"/>
          </p:cNvSpPr>
          <p:nvPr>
            <p:ph idx="1"/>
          </p:nvPr>
        </p:nvSpPr>
        <p:spPr>
          <a:xfrm>
            <a:off x="1371599" y="1707502"/>
            <a:ext cx="9724031" cy="2360645"/>
          </a:xfrm>
        </p:spPr>
        <p:txBody>
          <a:bodyPr anchor="ctr">
            <a:normAutofit/>
          </a:bodyPr>
          <a:lstStyle/>
          <a:p>
            <a:pPr>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0"/>
              </a:spcBef>
            </a:pPr>
            <a:r>
              <a:rPr lang="en-US" sz="1900" dirty="0">
                <a:latin typeface="Calibri" panose="020F0502020204030204" pitchFamily="34" charset="0"/>
                <a:ea typeface="Times New Roman" panose="02020603050405020304" pitchFamily="18" charset="0"/>
                <a:cs typeface="Times New Roman" panose="02020603050405020304" pitchFamily="18" charset="0"/>
              </a:rPr>
              <a:t>State the Goal and Objectives of the project. For each goal stated, list the applicable Objectives and Activities.</a:t>
            </a:r>
          </a:p>
          <a:p>
            <a:pPr>
              <a:spcBef>
                <a:spcPts val="0"/>
              </a:spcBef>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You </a:t>
            </a:r>
            <a:r>
              <a:rPr lang="en-US" sz="1900" dirty="0">
                <a:latin typeface="Calibri" panose="020F0502020204030204" pitchFamily="34" charset="0"/>
                <a:ea typeface="Times New Roman" panose="02020603050405020304" pitchFamily="18" charset="0"/>
                <a:cs typeface="Times New Roman" panose="02020603050405020304" pitchFamily="18" charset="0"/>
              </a:rPr>
              <a:t>must list at least one (1) objective for each goal and at least one (1) activity for each objective.</a:t>
            </a:r>
          </a:p>
          <a:p>
            <a:pPr>
              <a:spcBef>
                <a:spcPts val="0"/>
              </a:spcBef>
            </a:pPr>
            <a:r>
              <a:rPr lang="en-US" sz="1900" dirty="0">
                <a:latin typeface="Calibri" panose="020F0502020204030204" pitchFamily="34" charset="0"/>
                <a:ea typeface="Times New Roman" panose="02020603050405020304" pitchFamily="18" charset="0"/>
                <a:cs typeface="Times New Roman" panose="02020603050405020304" pitchFamily="18" charset="0"/>
              </a:rPr>
              <a:t>Add additional Goals, Objectives, and Activities as needed.</a:t>
            </a:r>
          </a:p>
          <a:p>
            <a:pPr>
              <a:spcBef>
                <a:spcPts val="0"/>
              </a:spcBef>
            </a:pPr>
            <a:r>
              <a:rPr lang="en-US" sz="1900" dirty="0">
                <a:effectLst/>
                <a:latin typeface="Calibri" panose="020F0502020204030204" pitchFamily="34" charset="0"/>
                <a:ea typeface="Times New Roman" panose="02020603050405020304" pitchFamily="18" charset="0"/>
                <a:cs typeface="Times New Roman" panose="02020603050405020304" pitchFamily="18" charset="0"/>
              </a:rPr>
              <a:t>Delete unused Goals, Objectives, and Activities. </a:t>
            </a:r>
          </a:p>
          <a:p>
            <a:pPr marL="0" indent="0">
              <a:spcBef>
                <a:spcPts val="0"/>
              </a:spcBef>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i="1" u="sng" dirty="0">
              <a:latin typeface="Calibri" panose="020F0502020204030204" pitchFamily="34" charset="0"/>
              <a:ea typeface="Times New Roman" panose="02020603050405020304" pitchFamily="18" charset="0"/>
              <a:cs typeface="Times New Roman" panose="02020603050405020304" pitchFamily="18" charset="0"/>
            </a:endParaRPr>
          </a:p>
          <a:p>
            <a:endParaRPr lang="en-US" sz="2000" dirty="0"/>
          </a:p>
        </p:txBody>
      </p:sp>
      <p:sp>
        <p:nvSpPr>
          <p:cNvPr id="6" name="TextBox 5">
            <a:extLst>
              <a:ext uri="{FF2B5EF4-FFF2-40B4-BE49-F238E27FC236}">
                <a16:creationId xmlns:a16="http://schemas.microsoft.com/office/drawing/2014/main" id="{E8FE3F9E-658D-F743-B30C-E50959B0AD3E}"/>
              </a:ext>
            </a:extLst>
          </p:cNvPr>
          <p:cNvSpPr txBox="1"/>
          <p:nvPr/>
        </p:nvSpPr>
        <p:spPr>
          <a:xfrm>
            <a:off x="1371599" y="4068147"/>
            <a:ext cx="8742783"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indent="0">
              <a:spcBef>
                <a:spcPts val="0"/>
              </a:spcBef>
              <a:spcAft>
                <a:spcPts val="0"/>
              </a:spcAft>
              <a:buNone/>
            </a:pPr>
            <a:r>
              <a:rPr lang="en-US" sz="1800" i="1" u="sng" dirty="0">
                <a:effectLst/>
                <a:latin typeface="Calibri" panose="020F0502020204030204" pitchFamily="34" charset="0"/>
                <a:ea typeface="Times New Roman" panose="02020603050405020304" pitchFamily="18" charset="0"/>
                <a:cs typeface="Times New Roman" panose="02020603050405020304" pitchFamily="18" charset="0"/>
              </a:rPr>
              <a:t>Example</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Goal 1: Support families and individuals’ physical needs during the perinatal period.  </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Objective 1.1: Meet clients’ needs for baby supplies and equipment. </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45720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Activity 1.1.1: Assess individuals and families to identify their specific needs.</a:t>
            </a:r>
            <a:r>
              <a:rPr lang="en-US" dirty="0">
                <a:latin typeface="Century Schoolbook" panose="02040604050505020304" pitchFamily="18" charset="0"/>
                <a:ea typeface="Times New Roman" panose="02020603050405020304" pitchFamily="18" charset="0"/>
                <a:cs typeface="Times New Roman" panose="02020603050405020304" pitchFamily="18" charset="0"/>
              </a:rPr>
              <a:t> </a:t>
            </a:r>
          </a:p>
          <a:p>
            <a:pPr marL="45720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Activity 1.1.2: Research and identify state programs for families and children to refer. </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45720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Activity 1.1.3: Purchase or locate remaining needed items and resources. </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45720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Activity 1.1.4: Provide donated goods to clients and families. </a:t>
            </a:r>
            <a:endParaRPr lang="en-US" sz="1800" dirty="0">
              <a:effectLst/>
              <a:latin typeface="Century Schoolbook" panose="020406040505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214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E74BFE-D634-7EAF-5B07-56F384E74B30}"/>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Timeline	</a:t>
            </a:r>
          </a:p>
        </p:txBody>
      </p:sp>
      <p:sp>
        <p:nvSpPr>
          <p:cNvPr id="3" name="Content Placeholder 2">
            <a:extLst>
              <a:ext uri="{FF2B5EF4-FFF2-40B4-BE49-F238E27FC236}">
                <a16:creationId xmlns:a16="http://schemas.microsoft.com/office/drawing/2014/main" id="{945B630C-98B7-21C6-A8D0-28315EF6E4DA}"/>
              </a:ext>
            </a:extLst>
          </p:cNvPr>
          <p:cNvSpPr>
            <a:spLocks noGrp="1"/>
          </p:cNvSpPr>
          <p:nvPr>
            <p:ph idx="1"/>
          </p:nvPr>
        </p:nvSpPr>
        <p:spPr>
          <a:xfrm>
            <a:off x="536713" y="2623931"/>
            <a:ext cx="4532244" cy="3588026"/>
          </a:xfrm>
        </p:spPr>
        <p:txBody>
          <a:bodyPr anchor="ctr">
            <a:noAutofit/>
          </a:bodyPr>
          <a:lstStyle/>
          <a:p>
            <a:pPr marL="0" marR="0" indent="0">
              <a:spcBef>
                <a:spcPts val="0"/>
              </a:spcBef>
              <a:spcAft>
                <a:spcPts val="0"/>
              </a:spcAf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This section should include a comprehensive timeline with concrete implementation and execution dates for the above Activities. The structure of the timeline should be feasible and outline the best scenario for achieving goals and objectives. </a:t>
            </a:r>
          </a:p>
          <a:p>
            <a:pPr marL="0" marR="0">
              <a:spcBef>
                <a:spcPts val="0"/>
              </a:spcBef>
              <a:spcAft>
                <a:spcPts val="0"/>
              </a:spcAft>
            </a:pPr>
            <a:endParaRPr lang="en-US" sz="1600" dirty="0">
              <a:effectLst/>
              <a:latin typeface="Century Schoolbook" panose="020406040505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u="sng" dirty="0">
                <a:effectLst/>
                <a:latin typeface="Calibri" panose="020F0502020204030204" pitchFamily="34" charset="0"/>
                <a:ea typeface="Times New Roman" panose="02020603050405020304" pitchFamily="18" charset="0"/>
              </a:rPr>
              <a:t>All</a:t>
            </a:r>
            <a:r>
              <a:rPr lang="en-US" sz="1600" dirty="0">
                <a:effectLst/>
                <a:latin typeface="Calibri" panose="020F0502020204030204" pitchFamily="34" charset="0"/>
                <a:ea typeface="Times New Roman" panose="02020603050405020304" pitchFamily="18" charset="0"/>
              </a:rPr>
              <a:t> activities listed above should be included in the timeline below. </a:t>
            </a:r>
          </a:p>
          <a:p>
            <a:pPr marL="342900" marR="0" lvl="0" indent="-342900">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List which specific staff </a:t>
            </a:r>
            <a:r>
              <a:rPr lang="en-US" sz="1600" b="1" i="1" dirty="0">
                <a:effectLst/>
                <a:latin typeface="Calibri" panose="020F0502020204030204" pitchFamily="34" charset="0"/>
                <a:ea typeface="Times New Roman" panose="02020603050405020304" pitchFamily="18" charset="0"/>
              </a:rPr>
              <a:t>position</a:t>
            </a:r>
            <a:r>
              <a:rPr lang="en-US" sz="1600" dirty="0">
                <a:effectLst/>
                <a:latin typeface="Calibri" panose="020F0502020204030204" pitchFamily="34" charset="0"/>
                <a:ea typeface="Times New Roman" panose="02020603050405020304" pitchFamily="18" charset="0"/>
              </a:rPr>
              <a:t> that will be responsible for the activity—do not list “all staff” or the name of the individual currently in the staff position.</a:t>
            </a:r>
          </a:p>
          <a:p>
            <a:pPr marL="342900" marR="0" lvl="0" indent="-342900">
              <a:spcBef>
                <a:spcPts val="0"/>
              </a:spcBef>
              <a:spcAft>
                <a:spcPts val="0"/>
              </a:spcAft>
              <a:buFont typeface="Symbol" panose="05050102010706020507" pitchFamily="18" charset="2"/>
              <a:buChar char=""/>
            </a:pPr>
            <a:endParaRPr lang="en-US" sz="1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rPr>
              <a:t>List the date the activity will be completed—some activities may have a specific date like October 7, 2024, but other activities may occur quarterly, or daily, for example. </a:t>
            </a:r>
            <a:endParaRPr lang="en-US" sz="1600" dirty="0">
              <a:effectLst/>
              <a:latin typeface="Times New Roman" panose="02020603050405020304" pitchFamily="18" charset="0"/>
              <a:ea typeface="Times New Roman" panose="02020603050405020304" pitchFamily="18" charset="0"/>
            </a:endParaRPr>
          </a:p>
          <a:p>
            <a:endParaRPr lang="en-US" sz="1600" dirty="0"/>
          </a:p>
        </p:txBody>
      </p:sp>
      <p:graphicFrame>
        <p:nvGraphicFramePr>
          <p:cNvPr id="4" name="Table 3">
            <a:extLst>
              <a:ext uri="{FF2B5EF4-FFF2-40B4-BE49-F238E27FC236}">
                <a16:creationId xmlns:a16="http://schemas.microsoft.com/office/drawing/2014/main" id="{3CD10B31-CF86-2BF5-DC73-61DFA57E0DD3}"/>
              </a:ext>
            </a:extLst>
          </p:cNvPr>
          <p:cNvGraphicFramePr>
            <a:graphicFrameLocks noGrp="1"/>
          </p:cNvGraphicFramePr>
          <p:nvPr>
            <p:extLst>
              <p:ext uri="{D42A27DB-BD31-4B8C-83A1-F6EECF244321}">
                <p14:modId xmlns:p14="http://schemas.microsoft.com/office/powerpoint/2010/main" val="1401571099"/>
              </p:ext>
            </p:extLst>
          </p:nvPr>
        </p:nvGraphicFramePr>
        <p:xfrm>
          <a:off x="6719367" y="2895808"/>
          <a:ext cx="4788506" cy="2334132"/>
        </p:xfrm>
        <a:graphic>
          <a:graphicData uri="http://schemas.openxmlformats.org/drawingml/2006/table">
            <a:tbl>
              <a:tblPr firstRow="1" firstCol="1" bandRow="1"/>
              <a:tblGrid>
                <a:gridCol w="1239138">
                  <a:extLst>
                    <a:ext uri="{9D8B030D-6E8A-4147-A177-3AD203B41FA5}">
                      <a16:colId xmlns:a16="http://schemas.microsoft.com/office/drawing/2014/main" val="1116512044"/>
                    </a:ext>
                  </a:extLst>
                </a:gridCol>
                <a:gridCol w="1900835">
                  <a:extLst>
                    <a:ext uri="{9D8B030D-6E8A-4147-A177-3AD203B41FA5}">
                      <a16:colId xmlns:a16="http://schemas.microsoft.com/office/drawing/2014/main" val="2806598302"/>
                    </a:ext>
                  </a:extLst>
                </a:gridCol>
                <a:gridCol w="1648533">
                  <a:extLst>
                    <a:ext uri="{9D8B030D-6E8A-4147-A177-3AD203B41FA5}">
                      <a16:colId xmlns:a16="http://schemas.microsoft.com/office/drawing/2014/main" val="1072705303"/>
                    </a:ext>
                  </a:extLst>
                </a:gridCol>
              </a:tblGrid>
              <a:tr h="617522">
                <a:tc>
                  <a:txBody>
                    <a:bodyPr/>
                    <a:lstStyle/>
                    <a:p>
                      <a:pPr marL="0" marR="0" algn="l" fontAlgn="t">
                        <a:spcBef>
                          <a:spcPts val="0"/>
                        </a:spcBef>
                        <a:spcAft>
                          <a:spcPts val="0"/>
                        </a:spcAft>
                        <a:tabLst>
                          <a:tab pos="914400" algn="l"/>
                        </a:tabLst>
                      </a:pPr>
                      <a:r>
                        <a:rPr lang="en-US" sz="18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ACTIVITY</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INDIVIDUAL RESPONSIBLE</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1" i="0" u="none" strike="noStrike" dirty="0">
                          <a:effectLst/>
                          <a:latin typeface="Calibri" panose="020F0502020204030204" pitchFamily="34" charset="0"/>
                          <a:ea typeface="Times New Roman" panose="02020603050405020304" pitchFamily="18" charset="0"/>
                          <a:cs typeface="Times New Roman" panose="02020603050405020304" pitchFamily="18" charset="0"/>
                        </a:rPr>
                        <a:t>COMPLETION DATE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43441"/>
                  </a:ext>
                </a:extLst>
              </a:tr>
              <a:tr h="343322">
                <a:tc>
                  <a:txBody>
                    <a:bodyPr/>
                    <a:lstStyle/>
                    <a:p>
                      <a:pPr marL="0" marR="0" algn="l" fontAlgn="t">
                        <a:spcBef>
                          <a:spcPts val="0"/>
                        </a:spcBef>
                        <a:spcAft>
                          <a:spcPts val="0"/>
                        </a:spcAft>
                        <a:tabLst>
                          <a:tab pos="914400" algn="l"/>
                        </a:tabLst>
                      </a:pPr>
                      <a:r>
                        <a:rPr lang="en-US" sz="1800" b="0" i="1" u="none" strike="noStrike" dirty="0">
                          <a:effectLst/>
                          <a:latin typeface="Calibri" panose="020F0502020204030204" pitchFamily="34" charset="0"/>
                          <a:ea typeface="Times New Roman" panose="02020603050405020304" pitchFamily="18" charset="0"/>
                          <a:cs typeface="Times New Roman" panose="02020603050405020304" pitchFamily="18" charset="0"/>
                        </a:rPr>
                        <a:t>Ex. 1.1.1.</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1" u="none" strike="noStrike" dirty="0">
                          <a:effectLst/>
                          <a:latin typeface="Calibri" panose="020F0502020204030204" pitchFamily="34" charset="0"/>
                          <a:ea typeface="Times New Roman" panose="02020603050405020304" pitchFamily="18" charset="0"/>
                          <a:cs typeface="Times New Roman" panose="02020603050405020304" pitchFamily="18" charset="0"/>
                        </a:rPr>
                        <a:t>Family Advocate</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1" u="none" strike="noStrike" dirty="0">
                          <a:effectLst/>
                          <a:latin typeface="Calibri" panose="020F0502020204030204" pitchFamily="34" charset="0"/>
                          <a:ea typeface="Times New Roman" panose="02020603050405020304" pitchFamily="18" charset="0"/>
                          <a:cs typeface="Times New Roman" panose="02020603050405020304" pitchFamily="18" charset="0"/>
                        </a:rPr>
                        <a:t>Daily</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759688"/>
                  </a:ext>
                </a:extLst>
              </a:tr>
              <a:tr h="343322">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239032"/>
                  </a:ext>
                </a:extLst>
              </a:tr>
              <a:tr h="343322">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020447"/>
                  </a:ext>
                </a:extLst>
              </a:tr>
              <a:tr h="343322">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highlight>
                            <a:srgbClr val="008080"/>
                          </a:highligh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462377"/>
                  </a:ext>
                </a:extLst>
              </a:tr>
              <a:tr h="343322">
                <a:tc>
                  <a:txBody>
                    <a:bodyPr/>
                    <a:lstStyle/>
                    <a:p>
                      <a:pPr marL="0" marR="0" algn="l" fontAlgn="t">
                        <a:spcBef>
                          <a:spcPts val="0"/>
                        </a:spcBef>
                        <a:spcAft>
                          <a:spcPts val="0"/>
                        </a:spcAft>
                        <a:tabLst>
                          <a:tab pos="914400" algn="l"/>
                        </a:tabLst>
                      </a:pP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tabLst>
                          <a:tab pos="914400" algn="l"/>
                        </a:tabLst>
                      </a:pPr>
                      <a:r>
                        <a:rPr lang="en-US" sz="18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700" b="0" i="0" u="none" strike="noStrike" dirty="0">
                        <a:effectLst/>
                        <a:latin typeface="Arial" panose="020B0604020202020204" pitchFamily="34" charset="0"/>
                      </a:endParaRPr>
                    </a:p>
                  </a:txBody>
                  <a:tcPr marL="102825" marR="102825" marT="142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358649"/>
                  </a:ext>
                </a:extLst>
              </a:tr>
            </a:tbl>
          </a:graphicData>
        </a:graphic>
      </p:graphicFrame>
    </p:spTree>
    <p:extLst>
      <p:ext uri="{BB962C8B-B14F-4D97-AF65-F5344CB8AC3E}">
        <p14:creationId xmlns:p14="http://schemas.microsoft.com/office/powerpoint/2010/main" val="452318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fe27164-cd71-4706-99cf-7227e67f17c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099533932B74CA267F10A9BC95249" ma:contentTypeVersion="12" ma:contentTypeDescription="Create a new document." ma:contentTypeScope="" ma:versionID="76640a9d9a276a9f86dc5825fd9e6d3e">
  <xsd:schema xmlns:xsd="http://www.w3.org/2001/XMLSchema" xmlns:xs="http://www.w3.org/2001/XMLSchema" xmlns:p="http://schemas.microsoft.com/office/2006/metadata/properties" xmlns:ns3="4fe27164-cd71-4706-99cf-7227e67f17c5" xmlns:ns4="31dc56ef-79c3-4d39-9d33-212e2d921f31" targetNamespace="http://schemas.microsoft.com/office/2006/metadata/properties" ma:root="true" ma:fieldsID="f218df8df065a36eddc8e0c44f73e592" ns3:_="" ns4:_="">
    <xsd:import namespace="4fe27164-cd71-4706-99cf-7227e67f17c5"/>
    <xsd:import namespace="31dc56ef-79c3-4d39-9d33-212e2d921f3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AutoTags" minOccurs="0"/>
                <xsd:element ref="ns3:MediaServiceObjectDetectorVersion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27164-cd71-4706-99cf-7227e67f1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dc56ef-79c3-4d39-9d33-212e2d921f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79C791-BDD0-4BC9-92BC-797A1A7F5943}">
  <ds:schemaRefs>
    <ds:schemaRef ds:uri="http://schemas.microsoft.com/office/2006/documentManagement/types"/>
    <ds:schemaRef ds:uri="http://schemas.microsoft.com/office/infopath/2007/PartnerControls"/>
    <ds:schemaRef ds:uri="4fe27164-cd71-4706-99cf-7227e67f17c5"/>
    <ds:schemaRef ds:uri="http://purl.org/dc/elements/1.1/"/>
    <ds:schemaRef ds:uri="http://schemas.microsoft.com/office/2006/metadata/properties"/>
    <ds:schemaRef ds:uri="http://purl.org/dc/terms/"/>
    <ds:schemaRef ds:uri="http://schemas.openxmlformats.org/package/2006/metadata/core-properties"/>
    <ds:schemaRef ds:uri="31dc56ef-79c3-4d39-9d33-212e2d921f31"/>
    <ds:schemaRef ds:uri="http://www.w3.org/XML/1998/namespace"/>
    <ds:schemaRef ds:uri="http://purl.org/dc/dcmitype/"/>
  </ds:schemaRefs>
</ds:datastoreItem>
</file>

<file path=customXml/itemProps2.xml><?xml version="1.0" encoding="utf-8"?>
<ds:datastoreItem xmlns:ds="http://schemas.openxmlformats.org/officeDocument/2006/customXml" ds:itemID="{A41900DB-C1EC-4AB4-95BE-78EB8AC04593}">
  <ds:schemaRefs>
    <ds:schemaRef ds:uri="http://schemas.microsoft.com/sharepoint/v3/contenttype/forms"/>
  </ds:schemaRefs>
</ds:datastoreItem>
</file>

<file path=customXml/itemProps3.xml><?xml version="1.0" encoding="utf-8"?>
<ds:datastoreItem xmlns:ds="http://schemas.openxmlformats.org/officeDocument/2006/customXml" ds:itemID="{01733F81-A06E-42EA-B515-39E6EAC60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27164-cd71-4706-99cf-7227e67f17c5"/>
    <ds:schemaRef ds:uri="31dc56ef-79c3-4d39-9d33-212e2d921f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8112</TotalTime>
  <Words>1523</Words>
  <Application>Microsoft Office PowerPoint</Application>
  <PresentationFormat>Widescreen</PresentationFormat>
  <Paragraphs>192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Century Gothic</vt:lpstr>
      <vt:lpstr>Century Schoolbook</vt:lpstr>
      <vt:lpstr>Open Sans</vt:lpstr>
      <vt:lpstr>Symbol</vt:lpstr>
      <vt:lpstr>Times New Roman</vt:lpstr>
      <vt:lpstr>Office Theme</vt:lpstr>
      <vt:lpstr>TN Strong families Grant program Supplies &amp; Assistance Scope  </vt:lpstr>
      <vt:lpstr>Goals </vt:lpstr>
      <vt:lpstr>Supplies &amp; Assistance Contracts</vt:lpstr>
      <vt:lpstr>What Can Be Included? </vt:lpstr>
      <vt:lpstr>The Scope Services</vt:lpstr>
      <vt:lpstr>Membership and Certifications</vt:lpstr>
      <vt:lpstr>               </vt:lpstr>
      <vt:lpstr>Purpose and Activities</vt:lpstr>
      <vt:lpstr>Timeline </vt:lpstr>
      <vt:lpstr>Inputs</vt:lpstr>
      <vt:lpstr>Outputs</vt:lpstr>
      <vt:lpstr>Outputs  Cont.</vt:lpstr>
      <vt:lpstr>Data Collection</vt:lpstr>
      <vt:lpstr>Intended Outcomes (Results)</vt:lpstr>
      <vt:lpstr>Projects funded through this program must:</vt:lpstr>
      <vt:lpstr>Application Due Date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TN Strong families</dc:title>
  <dc:creator>Katie Daugherty</dc:creator>
  <cp:lastModifiedBy>Katie Daugherty</cp:lastModifiedBy>
  <cp:revision>33</cp:revision>
  <dcterms:created xsi:type="dcterms:W3CDTF">2023-08-29T17:41:24Z</dcterms:created>
  <dcterms:modified xsi:type="dcterms:W3CDTF">2023-11-22T12:45:04Z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0x010100633099533932B74CA267F10A9BC95249</vt:lpwstr>
  </property>
</Properties>
</file>