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 id="2147483691" r:id="rId6"/>
    <p:sldMasterId id="2147483705" r:id="rId7"/>
  </p:sldMasterIdLst>
  <p:notesMasterIdLst>
    <p:notesMasterId r:id="rId54"/>
  </p:notesMasterIdLst>
  <p:sldIdLst>
    <p:sldId id="256" r:id="rId8"/>
    <p:sldId id="258" r:id="rId9"/>
    <p:sldId id="305" r:id="rId10"/>
    <p:sldId id="306" r:id="rId11"/>
    <p:sldId id="307" r:id="rId12"/>
    <p:sldId id="274" r:id="rId13"/>
    <p:sldId id="275" r:id="rId14"/>
    <p:sldId id="276" r:id="rId15"/>
    <p:sldId id="270" r:id="rId16"/>
    <p:sldId id="280" r:id="rId17"/>
    <p:sldId id="273" r:id="rId18"/>
    <p:sldId id="281" r:id="rId19"/>
    <p:sldId id="272" r:id="rId20"/>
    <p:sldId id="289" r:id="rId21"/>
    <p:sldId id="288" r:id="rId22"/>
    <p:sldId id="265" r:id="rId23"/>
    <p:sldId id="283" r:id="rId24"/>
    <p:sldId id="282" r:id="rId25"/>
    <p:sldId id="290" r:id="rId26"/>
    <p:sldId id="277" r:id="rId27"/>
    <p:sldId id="284" r:id="rId28"/>
    <p:sldId id="287" r:id="rId29"/>
    <p:sldId id="278" r:id="rId30"/>
    <p:sldId id="279" r:id="rId31"/>
    <p:sldId id="268" r:id="rId32"/>
    <p:sldId id="291" r:id="rId33"/>
    <p:sldId id="292" r:id="rId34"/>
    <p:sldId id="293" r:id="rId35"/>
    <p:sldId id="294" r:id="rId36"/>
    <p:sldId id="295" r:id="rId37"/>
    <p:sldId id="296" r:id="rId38"/>
    <p:sldId id="297" r:id="rId39"/>
    <p:sldId id="298" r:id="rId40"/>
    <p:sldId id="299" r:id="rId41"/>
    <p:sldId id="300" r:id="rId42"/>
    <p:sldId id="301" r:id="rId43"/>
    <p:sldId id="266" r:id="rId44"/>
    <p:sldId id="267" r:id="rId45"/>
    <p:sldId id="302" r:id="rId46"/>
    <p:sldId id="269" r:id="rId47"/>
    <p:sldId id="303" r:id="rId48"/>
    <p:sldId id="271" r:id="rId49"/>
    <p:sldId id="304" r:id="rId50"/>
    <p:sldId id="308" r:id="rId51"/>
    <p:sldId id="309" r:id="rId52"/>
    <p:sldId id="310" r:id="rId5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72"/>
    <a:srgbClr val="D22730"/>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AAE223-E538-49C3-8E51-BDF7C69BE4CE}" v="33" dt="2026-04-13T00:13:14.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8" autoAdjust="0"/>
    <p:restoredTop sz="94658" autoAdjust="0"/>
  </p:normalViewPr>
  <p:slideViewPr>
    <p:cSldViewPr snapToGrid="0">
      <p:cViewPr varScale="1">
        <p:scale>
          <a:sx n="103" d="100"/>
          <a:sy n="103" d="100"/>
        </p:scale>
        <p:origin x="1182"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a L. Long" userId="2ce6280f-b343-4f03-a279-5c66b6f9b616" providerId="ADAL" clId="{27668CB2-1B67-4714-80EC-53AB35421E5B}"/>
    <pc:docChg chg="custSel addSld delSld modSld sldOrd modMainMaster">
      <pc:chgData name="Gina L. Long" userId="2ce6280f-b343-4f03-a279-5c66b6f9b616" providerId="ADAL" clId="{27668CB2-1B67-4714-80EC-53AB35421E5B}" dt="2026-04-13T00:15:22.337" v="502" actId="20577"/>
      <pc:docMkLst>
        <pc:docMk/>
      </pc:docMkLst>
      <pc:sldChg chg="addSp delSp modSp mod modShow">
        <pc:chgData name="Gina L. Long" userId="2ce6280f-b343-4f03-a279-5c66b6f9b616" providerId="ADAL" clId="{27668CB2-1B67-4714-80EC-53AB35421E5B}" dt="2026-04-13T00:14:12.729" v="499" actId="1076"/>
        <pc:sldMkLst>
          <pc:docMk/>
          <pc:sldMk cId="479260111" sldId="256"/>
        </pc:sldMkLst>
        <pc:spChg chg="mod">
          <ac:chgData name="Gina L. Long" userId="2ce6280f-b343-4f03-a279-5c66b6f9b616" providerId="ADAL" clId="{27668CB2-1B67-4714-80EC-53AB35421E5B}" dt="2026-04-13T00:13:35.971" v="494" actId="14100"/>
          <ac:spMkLst>
            <pc:docMk/>
            <pc:sldMk cId="479260111" sldId="256"/>
            <ac:spMk id="2" creationId="{00000000-0000-0000-0000-000000000000}"/>
          </ac:spMkLst>
        </pc:spChg>
        <pc:spChg chg="mod">
          <ac:chgData name="Gina L. Long" userId="2ce6280f-b343-4f03-a279-5c66b6f9b616" providerId="ADAL" clId="{27668CB2-1B67-4714-80EC-53AB35421E5B}" dt="2026-04-13T00:13:56.990" v="498" actId="1076"/>
          <ac:spMkLst>
            <pc:docMk/>
            <pc:sldMk cId="479260111" sldId="256"/>
            <ac:spMk id="3" creationId="{00000000-0000-0000-0000-000000000000}"/>
          </ac:spMkLst>
        </pc:spChg>
        <pc:spChg chg="del">
          <ac:chgData name="Gina L. Long" userId="2ce6280f-b343-4f03-a279-5c66b6f9b616" providerId="ADAL" clId="{27668CB2-1B67-4714-80EC-53AB35421E5B}" dt="2026-04-13T00:07:28.525" v="461" actId="478"/>
          <ac:spMkLst>
            <pc:docMk/>
            <pc:sldMk cId="479260111" sldId="256"/>
            <ac:spMk id="4" creationId="{00000000-0000-0000-0000-000000000000}"/>
          </ac:spMkLst>
        </pc:spChg>
        <pc:picChg chg="add mod">
          <ac:chgData name="Gina L. Long" userId="2ce6280f-b343-4f03-a279-5c66b6f9b616" providerId="ADAL" clId="{27668CB2-1B67-4714-80EC-53AB35421E5B}" dt="2026-04-13T00:14:12.729" v="499" actId="1076"/>
          <ac:picMkLst>
            <pc:docMk/>
            <pc:sldMk cId="479260111" sldId="256"/>
            <ac:picMk id="6" creationId="{91BB6BD3-B69C-3CBD-75A9-C9586910E49F}"/>
          </ac:picMkLst>
        </pc:picChg>
        <pc:picChg chg="add mod">
          <ac:chgData name="Gina L. Long" userId="2ce6280f-b343-4f03-a279-5c66b6f9b616" providerId="ADAL" clId="{27668CB2-1B67-4714-80EC-53AB35421E5B}" dt="2026-04-13T00:08:59.430" v="467" actId="1076"/>
          <ac:picMkLst>
            <pc:docMk/>
            <pc:sldMk cId="479260111" sldId="256"/>
            <ac:picMk id="8" creationId="{8BCC100B-E55A-CD86-1ECE-BA68E966F4F6}"/>
          </ac:picMkLst>
        </pc:picChg>
        <pc:picChg chg="add del mod">
          <ac:chgData name="Gina L. Long" userId="2ce6280f-b343-4f03-a279-5c66b6f9b616" providerId="ADAL" clId="{27668CB2-1B67-4714-80EC-53AB35421E5B}" dt="2026-04-13T00:05:20.305" v="454" actId="478"/>
          <ac:picMkLst>
            <pc:docMk/>
            <pc:sldMk cId="479260111" sldId="256"/>
            <ac:picMk id="10" creationId="{86FCD601-6463-B2F6-8F49-FA8C6FE11C80}"/>
          </ac:picMkLst>
        </pc:picChg>
        <pc:picChg chg="add del mod">
          <ac:chgData name="Gina L. Long" userId="2ce6280f-b343-4f03-a279-5c66b6f9b616" providerId="ADAL" clId="{27668CB2-1B67-4714-80EC-53AB35421E5B}" dt="2026-04-13T00:06:31.241" v="456" actId="478"/>
          <ac:picMkLst>
            <pc:docMk/>
            <pc:sldMk cId="479260111" sldId="256"/>
            <ac:picMk id="12" creationId="{5DD8D3D6-75EA-E732-D557-AA3054676951}"/>
          </ac:picMkLst>
        </pc:picChg>
        <pc:picChg chg="add mod ord">
          <ac:chgData name="Gina L. Long" userId="2ce6280f-b343-4f03-a279-5c66b6f9b616" providerId="ADAL" clId="{27668CB2-1B67-4714-80EC-53AB35421E5B}" dt="2026-04-13T00:08:22.555" v="464" actId="14826"/>
          <ac:picMkLst>
            <pc:docMk/>
            <pc:sldMk cId="479260111" sldId="256"/>
            <ac:picMk id="14" creationId="{66B44569-9B2E-AAB4-9CF4-FC52AF4FC01F}"/>
          </ac:picMkLst>
        </pc:picChg>
      </pc:sldChg>
      <pc:sldChg chg="del">
        <pc:chgData name="Gina L. Long" userId="2ce6280f-b343-4f03-a279-5c66b6f9b616" providerId="ADAL" clId="{27668CB2-1B67-4714-80EC-53AB35421E5B}" dt="2026-04-12T23:53:12.285" v="80" actId="2696"/>
        <pc:sldMkLst>
          <pc:docMk/>
          <pc:sldMk cId="453275223" sldId="257"/>
        </pc:sldMkLst>
      </pc:sldChg>
      <pc:sldChg chg="modSp mod setBg">
        <pc:chgData name="Gina L. Long" userId="2ce6280f-b343-4f03-a279-5c66b6f9b616" providerId="ADAL" clId="{27668CB2-1B67-4714-80EC-53AB35421E5B}" dt="2026-04-13T00:10:59.645" v="471"/>
        <pc:sldMkLst>
          <pc:docMk/>
          <pc:sldMk cId="726849178" sldId="258"/>
        </pc:sldMkLst>
        <pc:spChg chg="mod">
          <ac:chgData name="Gina L. Long" userId="2ce6280f-b343-4f03-a279-5c66b6f9b616" providerId="ADAL" clId="{27668CB2-1B67-4714-80EC-53AB35421E5B}" dt="2026-04-12T23:55:15.184" v="148" actId="404"/>
          <ac:spMkLst>
            <pc:docMk/>
            <pc:sldMk cId="726849178" sldId="258"/>
            <ac:spMk id="6" creationId="{00000000-0000-0000-0000-000000000000}"/>
          </ac:spMkLst>
        </pc:spChg>
      </pc:sldChg>
      <pc:sldChg chg="del">
        <pc:chgData name="Gina L. Long" userId="2ce6280f-b343-4f03-a279-5c66b6f9b616" providerId="ADAL" clId="{27668CB2-1B67-4714-80EC-53AB35421E5B}" dt="2026-04-12T23:59:11.999" v="266" actId="47"/>
        <pc:sldMkLst>
          <pc:docMk/>
          <pc:sldMk cId="2082183723" sldId="259"/>
        </pc:sldMkLst>
      </pc:sldChg>
      <pc:sldChg chg="del">
        <pc:chgData name="Gina L. Long" userId="2ce6280f-b343-4f03-a279-5c66b6f9b616" providerId="ADAL" clId="{27668CB2-1B67-4714-80EC-53AB35421E5B}" dt="2026-04-12T23:59:11.999" v="266" actId="47"/>
        <pc:sldMkLst>
          <pc:docMk/>
          <pc:sldMk cId="1191946917" sldId="260"/>
        </pc:sldMkLst>
      </pc:sldChg>
      <pc:sldChg chg="del">
        <pc:chgData name="Gina L. Long" userId="2ce6280f-b343-4f03-a279-5c66b6f9b616" providerId="ADAL" clId="{27668CB2-1B67-4714-80EC-53AB35421E5B}" dt="2026-04-12T23:59:11.999" v="266" actId="47"/>
        <pc:sldMkLst>
          <pc:docMk/>
          <pc:sldMk cId="2272475923" sldId="261"/>
        </pc:sldMkLst>
      </pc:sldChg>
      <pc:sldChg chg="del">
        <pc:chgData name="Gina L. Long" userId="2ce6280f-b343-4f03-a279-5c66b6f9b616" providerId="ADAL" clId="{27668CB2-1B67-4714-80EC-53AB35421E5B}" dt="2026-04-12T23:59:11.999" v="266" actId="47"/>
        <pc:sldMkLst>
          <pc:docMk/>
          <pc:sldMk cId="2272475923" sldId="262"/>
        </pc:sldMkLst>
      </pc:sldChg>
      <pc:sldChg chg="del">
        <pc:chgData name="Gina L. Long" userId="2ce6280f-b343-4f03-a279-5c66b6f9b616" providerId="ADAL" clId="{27668CB2-1B67-4714-80EC-53AB35421E5B}" dt="2026-04-12T23:59:11.999" v="266" actId="47"/>
        <pc:sldMkLst>
          <pc:docMk/>
          <pc:sldMk cId="2272475923" sldId="263"/>
        </pc:sldMkLst>
      </pc:sldChg>
      <pc:sldChg chg="del">
        <pc:chgData name="Gina L. Long" userId="2ce6280f-b343-4f03-a279-5c66b6f9b616" providerId="ADAL" clId="{27668CB2-1B67-4714-80EC-53AB35421E5B}" dt="2026-04-13T00:00:45.333" v="330" actId="2696"/>
        <pc:sldMkLst>
          <pc:docMk/>
          <pc:sldMk cId="798571206" sldId="264"/>
        </pc:sldMkLst>
      </pc:sldChg>
      <pc:sldChg chg="add">
        <pc:chgData name="Gina L. Long" userId="2ce6280f-b343-4f03-a279-5c66b6f9b616" providerId="ADAL" clId="{27668CB2-1B67-4714-80EC-53AB35421E5B}" dt="2026-04-12T23:48:05.044" v="0"/>
        <pc:sldMkLst>
          <pc:docMk/>
          <pc:sldMk cId="3002443463" sldId="265"/>
        </pc:sldMkLst>
      </pc:sldChg>
      <pc:sldChg chg="add">
        <pc:chgData name="Gina L. Long" userId="2ce6280f-b343-4f03-a279-5c66b6f9b616" providerId="ADAL" clId="{27668CB2-1B67-4714-80EC-53AB35421E5B}" dt="2026-04-12T23:49:29.131" v="4"/>
        <pc:sldMkLst>
          <pc:docMk/>
          <pc:sldMk cId="0" sldId="266"/>
        </pc:sldMkLst>
      </pc:sldChg>
      <pc:sldChg chg="add">
        <pc:chgData name="Gina L. Long" userId="2ce6280f-b343-4f03-a279-5c66b6f9b616" providerId="ADAL" clId="{27668CB2-1B67-4714-80EC-53AB35421E5B}" dt="2026-04-12T23:49:29.131" v="4"/>
        <pc:sldMkLst>
          <pc:docMk/>
          <pc:sldMk cId="0" sldId="267"/>
        </pc:sldMkLst>
      </pc:sldChg>
      <pc:sldChg chg="add">
        <pc:chgData name="Gina L. Long" userId="2ce6280f-b343-4f03-a279-5c66b6f9b616" providerId="ADAL" clId="{27668CB2-1B67-4714-80EC-53AB35421E5B}" dt="2026-04-12T23:48:05.044" v="0"/>
        <pc:sldMkLst>
          <pc:docMk/>
          <pc:sldMk cId="3944131459" sldId="268"/>
        </pc:sldMkLst>
      </pc:sldChg>
      <pc:sldChg chg="add">
        <pc:chgData name="Gina L. Long" userId="2ce6280f-b343-4f03-a279-5c66b6f9b616" providerId="ADAL" clId="{27668CB2-1B67-4714-80EC-53AB35421E5B}" dt="2026-04-12T23:49:29.131" v="4"/>
        <pc:sldMkLst>
          <pc:docMk/>
          <pc:sldMk cId="0" sldId="269"/>
        </pc:sldMkLst>
      </pc:sldChg>
      <pc:sldChg chg="add">
        <pc:chgData name="Gina L. Long" userId="2ce6280f-b343-4f03-a279-5c66b6f9b616" providerId="ADAL" clId="{27668CB2-1B67-4714-80EC-53AB35421E5B}" dt="2026-04-12T23:48:05.044" v="0"/>
        <pc:sldMkLst>
          <pc:docMk/>
          <pc:sldMk cId="2239184156" sldId="270"/>
        </pc:sldMkLst>
      </pc:sldChg>
      <pc:sldChg chg="add">
        <pc:chgData name="Gina L. Long" userId="2ce6280f-b343-4f03-a279-5c66b6f9b616" providerId="ADAL" clId="{27668CB2-1B67-4714-80EC-53AB35421E5B}" dt="2026-04-12T23:49:29.131" v="4"/>
        <pc:sldMkLst>
          <pc:docMk/>
          <pc:sldMk cId="0" sldId="271"/>
        </pc:sldMkLst>
      </pc:sldChg>
      <pc:sldChg chg="add">
        <pc:chgData name="Gina L. Long" userId="2ce6280f-b343-4f03-a279-5c66b6f9b616" providerId="ADAL" clId="{27668CB2-1B67-4714-80EC-53AB35421E5B}" dt="2026-04-12T23:48:05.044" v="0"/>
        <pc:sldMkLst>
          <pc:docMk/>
          <pc:sldMk cId="2800703481" sldId="272"/>
        </pc:sldMkLst>
      </pc:sldChg>
      <pc:sldChg chg="add">
        <pc:chgData name="Gina L. Long" userId="2ce6280f-b343-4f03-a279-5c66b6f9b616" providerId="ADAL" clId="{27668CB2-1B67-4714-80EC-53AB35421E5B}" dt="2026-04-12T23:48:05.044" v="0"/>
        <pc:sldMkLst>
          <pc:docMk/>
          <pc:sldMk cId="1594862075" sldId="273"/>
        </pc:sldMkLst>
      </pc:sldChg>
      <pc:sldChg chg="add">
        <pc:chgData name="Gina L. Long" userId="2ce6280f-b343-4f03-a279-5c66b6f9b616" providerId="ADAL" clId="{27668CB2-1B67-4714-80EC-53AB35421E5B}" dt="2026-04-12T23:48:05.044" v="0"/>
        <pc:sldMkLst>
          <pc:docMk/>
          <pc:sldMk cId="943022347" sldId="274"/>
        </pc:sldMkLst>
      </pc:sldChg>
      <pc:sldChg chg="add">
        <pc:chgData name="Gina L. Long" userId="2ce6280f-b343-4f03-a279-5c66b6f9b616" providerId="ADAL" clId="{27668CB2-1B67-4714-80EC-53AB35421E5B}" dt="2026-04-12T23:48:05.044" v="0"/>
        <pc:sldMkLst>
          <pc:docMk/>
          <pc:sldMk cId="1806955219" sldId="275"/>
        </pc:sldMkLst>
      </pc:sldChg>
      <pc:sldChg chg="add">
        <pc:chgData name="Gina L. Long" userId="2ce6280f-b343-4f03-a279-5c66b6f9b616" providerId="ADAL" clId="{27668CB2-1B67-4714-80EC-53AB35421E5B}" dt="2026-04-12T23:48:05.044" v="0"/>
        <pc:sldMkLst>
          <pc:docMk/>
          <pc:sldMk cId="3828326805" sldId="276"/>
        </pc:sldMkLst>
      </pc:sldChg>
      <pc:sldChg chg="add">
        <pc:chgData name="Gina L. Long" userId="2ce6280f-b343-4f03-a279-5c66b6f9b616" providerId="ADAL" clId="{27668CB2-1B67-4714-80EC-53AB35421E5B}" dt="2026-04-12T23:48:05.044" v="0"/>
        <pc:sldMkLst>
          <pc:docMk/>
          <pc:sldMk cId="2308465175" sldId="277"/>
        </pc:sldMkLst>
      </pc:sldChg>
      <pc:sldChg chg="add">
        <pc:chgData name="Gina L. Long" userId="2ce6280f-b343-4f03-a279-5c66b6f9b616" providerId="ADAL" clId="{27668CB2-1B67-4714-80EC-53AB35421E5B}" dt="2026-04-12T23:48:05.044" v="0"/>
        <pc:sldMkLst>
          <pc:docMk/>
          <pc:sldMk cId="2250932688" sldId="278"/>
        </pc:sldMkLst>
      </pc:sldChg>
      <pc:sldChg chg="add">
        <pc:chgData name="Gina L. Long" userId="2ce6280f-b343-4f03-a279-5c66b6f9b616" providerId="ADAL" clId="{27668CB2-1B67-4714-80EC-53AB35421E5B}" dt="2026-04-12T23:48:05.044" v="0"/>
        <pc:sldMkLst>
          <pc:docMk/>
          <pc:sldMk cId="2187825448" sldId="279"/>
        </pc:sldMkLst>
      </pc:sldChg>
      <pc:sldChg chg="add">
        <pc:chgData name="Gina L. Long" userId="2ce6280f-b343-4f03-a279-5c66b6f9b616" providerId="ADAL" clId="{27668CB2-1B67-4714-80EC-53AB35421E5B}" dt="2026-04-12T23:48:05.044" v="0"/>
        <pc:sldMkLst>
          <pc:docMk/>
          <pc:sldMk cId="239255754" sldId="280"/>
        </pc:sldMkLst>
      </pc:sldChg>
      <pc:sldChg chg="add">
        <pc:chgData name="Gina L. Long" userId="2ce6280f-b343-4f03-a279-5c66b6f9b616" providerId="ADAL" clId="{27668CB2-1B67-4714-80EC-53AB35421E5B}" dt="2026-04-12T23:48:05.044" v="0"/>
        <pc:sldMkLst>
          <pc:docMk/>
          <pc:sldMk cId="4131510239" sldId="281"/>
        </pc:sldMkLst>
      </pc:sldChg>
      <pc:sldChg chg="add">
        <pc:chgData name="Gina L. Long" userId="2ce6280f-b343-4f03-a279-5c66b6f9b616" providerId="ADAL" clId="{27668CB2-1B67-4714-80EC-53AB35421E5B}" dt="2026-04-12T23:48:05.044" v="0"/>
        <pc:sldMkLst>
          <pc:docMk/>
          <pc:sldMk cId="393944472" sldId="282"/>
        </pc:sldMkLst>
      </pc:sldChg>
      <pc:sldChg chg="add">
        <pc:chgData name="Gina L. Long" userId="2ce6280f-b343-4f03-a279-5c66b6f9b616" providerId="ADAL" clId="{27668CB2-1B67-4714-80EC-53AB35421E5B}" dt="2026-04-12T23:48:05.044" v="0"/>
        <pc:sldMkLst>
          <pc:docMk/>
          <pc:sldMk cId="3613172323" sldId="283"/>
        </pc:sldMkLst>
      </pc:sldChg>
      <pc:sldChg chg="add">
        <pc:chgData name="Gina L. Long" userId="2ce6280f-b343-4f03-a279-5c66b6f9b616" providerId="ADAL" clId="{27668CB2-1B67-4714-80EC-53AB35421E5B}" dt="2026-04-12T23:48:05.044" v="0"/>
        <pc:sldMkLst>
          <pc:docMk/>
          <pc:sldMk cId="22733824" sldId="284"/>
        </pc:sldMkLst>
      </pc:sldChg>
      <pc:sldChg chg="add">
        <pc:chgData name="Gina L. Long" userId="2ce6280f-b343-4f03-a279-5c66b6f9b616" providerId="ADAL" clId="{27668CB2-1B67-4714-80EC-53AB35421E5B}" dt="2026-04-12T23:48:05.044" v="0"/>
        <pc:sldMkLst>
          <pc:docMk/>
          <pc:sldMk cId="4004854418" sldId="287"/>
        </pc:sldMkLst>
      </pc:sldChg>
      <pc:sldChg chg="add">
        <pc:chgData name="Gina L. Long" userId="2ce6280f-b343-4f03-a279-5c66b6f9b616" providerId="ADAL" clId="{27668CB2-1B67-4714-80EC-53AB35421E5B}" dt="2026-04-12T23:48:05.044" v="0"/>
        <pc:sldMkLst>
          <pc:docMk/>
          <pc:sldMk cId="689270521" sldId="288"/>
        </pc:sldMkLst>
      </pc:sldChg>
      <pc:sldChg chg="add">
        <pc:chgData name="Gina L. Long" userId="2ce6280f-b343-4f03-a279-5c66b6f9b616" providerId="ADAL" clId="{27668CB2-1B67-4714-80EC-53AB35421E5B}" dt="2026-04-12T23:48:05.044" v="0"/>
        <pc:sldMkLst>
          <pc:docMk/>
          <pc:sldMk cId="868165875" sldId="289"/>
        </pc:sldMkLst>
      </pc:sldChg>
      <pc:sldChg chg="add">
        <pc:chgData name="Gina L. Long" userId="2ce6280f-b343-4f03-a279-5c66b6f9b616" providerId="ADAL" clId="{27668CB2-1B67-4714-80EC-53AB35421E5B}" dt="2026-04-12T23:48:05.044" v="0"/>
        <pc:sldMkLst>
          <pc:docMk/>
          <pc:sldMk cId="479257357" sldId="290"/>
        </pc:sldMkLst>
      </pc:sldChg>
      <pc:sldChg chg="modSp add mod ord setBg">
        <pc:chgData name="Gina L. Long" userId="2ce6280f-b343-4f03-a279-5c66b6f9b616" providerId="ADAL" clId="{27668CB2-1B67-4714-80EC-53AB35421E5B}" dt="2026-04-13T00:14:59.643" v="501" actId="20577"/>
        <pc:sldMkLst>
          <pc:docMk/>
          <pc:sldMk cId="1492520822" sldId="291"/>
        </pc:sldMkLst>
        <pc:spChg chg="mod">
          <ac:chgData name="Gina L. Long" userId="2ce6280f-b343-4f03-a279-5c66b6f9b616" providerId="ADAL" clId="{27668CB2-1B67-4714-80EC-53AB35421E5B}" dt="2026-04-13T00:14:59.643" v="501" actId="20577"/>
          <ac:spMkLst>
            <pc:docMk/>
            <pc:sldMk cId="1492520822" sldId="291"/>
            <ac:spMk id="6" creationId="{E549912C-6629-DAE5-3280-3AD829953CD6}"/>
          </ac:spMkLst>
        </pc:spChg>
      </pc:sldChg>
      <pc:sldChg chg="add">
        <pc:chgData name="Gina L. Long" userId="2ce6280f-b343-4f03-a279-5c66b6f9b616" providerId="ADAL" clId="{27668CB2-1B67-4714-80EC-53AB35421E5B}" dt="2026-04-12T23:49:29.131" v="4"/>
        <pc:sldMkLst>
          <pc:docMk/>
          <pc:sldMk cId="0" sldId="292"/>
        </pc:sldMkLst>
      </pc:sldChg>
      <pc:sldChg chg="add">
        <pc:chgData name="Gina L. Long" userId="2ce6280f-b343-4f03-a279-5c66b6f9b616" providerId="ADAL" clId="{27668CB2-1B67-4714-80EC-53AB35421E5B}" dt="2026-04-12T23:49:29.131" v="4"/>
        <pc:sldMkLst>
          <pc:docMk/>
          <pc:sldMk cId="0" sldId="293"/>
        </pc:sldMkLst>
      </pc:sldChg>
      <pc:sldChg chg="add">
        <pc:chgData name="Gina L. Long" userId="2ce6280f-b343-4f03-a279-5c66b6f9b616" providerId="ADAL" clId="{27668CB2-1B67-4714-80EC-53AB35421E5B}" dt="2026-04-12T23:49:29.131" v="4"/>
        <pc:sldMkLst>
          <pc:docMk/>
          <pc:sldMk cId="0" sldId="294"/>
        </pc:sldMkLst>
      </pc:sldChg>
      <pc:sldChg chg="add">
        <pc:chgData name="Gina L. Long" userId="2ce6280f-b343-4f03-a279-5c66b6f9b616" providerId="ADAL" clId="{27668CB2-1B67-4714-80EC-53AB35421E5B}" dt="2026-04-12T23:49:29.131" v="4"/>
        <pc:sldMkLst>
          <pc:docMk/>
          <pc:sldMk cId="0" sldId="295"/>
        </pc:sldMkLst>
      </pc:sldChg>
      <pc:sldChg chg="add">
        <pc:chgData name="Gina L. Long" userId="2ce6280f-b343-4f03-a279-5c66b6f9b616" providerId="ADAL" clId="{27668CB2-1B67-4714-80EC-53AB35421E5B}" dt="2026-04-12T23:49:29.131" v="4"/>
        <pc:sldMkLst>
          <pc:docMk/>
          <pc:sldMk cId="0" sldId="296"/>
        </pc:sldMkLst>
      </pc:sldChg>
      <pc:sldChg chg="add">
        <pc:chgData name="Gina L. Long" userId="2ce6280f-b343-4f03-a279-5c66b6f9b616" providerId="ADAL" clId="{27668CB2-1B67-4714-80EC-53AB35421E5B}" dt="2026-04-12T23:49:29.131" v="4"/>
        <pc:sldMkLst>
          <pc:docMk/>
          <pc:sldMk cId="0" sldId="297"/>
        </pc:sldMkLst>
      </pc:sldChg>
      <pc:sldChg chg="add">
        <pc:chgData name="Gina L. Long" userId="2ce6280f-b343-4f03-a279-5c66b6f9b616" providerId="ADAL" clId="{27668CB2-1B67-4714-80EC-53AB35421E5B}" dt="2026-04-12T23:49:29.131" v="4"/>
        <pc:sldMkLst>
          <pc:docMk/>
          <pc:sldMk cId="0" sldId="298"/>
        </pc:sldMkLst>
      </pc:sldChg>
      <pc:sldChg chg="add">
        <pc:chgData name="Gina L. Long" userId="2ce6280f-b343-4f03-a279-5c66b6f9b616" providerId="ADAL" clId="{27668CB2-1B67-4714-80EC-53AB35421E5B}" dt="2026-04-12T23:49:29.131" v="4"/>
        <pc:sldMkLst>
          <pc:docMk/>
          <pc:sldMk cId="0" sldId="299"/>
        </pc:sldMkLst>
      </pc:sldChg>
      <pc:sldChg chg="add">
        <pc:chgData name="Gina L. Long" userId="2ce6280f-b343-4f03-a279-5c66b6f9b616" providerId="ADAL" clId="{27668CB2-1B67-4714-80EC-53AB35421E5B}" dt="2026-04-12T23:49:29.131" v="4"/>
        <pc:sldMkLst>
          <pc:docMk/>
          <pc:sldMk cId="0" sldId="300"/>
        </pc:sldMkLst>
      </pc:sldChg>
      <pc:sldChg chg="add">
        <pc:chgData name="Gina L. Long" userId="2ce6280f-b343-4f03-a279-5c66b6f9b616" providerId="ADAL" clId="{27668CB2-1B67-4714-80EC-53AB35421E5B}" dt="2026-04-12T23:49:29.131" v="4"/>
        <pc:sldMkLst>
          <pc:docMk/>
          <pc:sldMk cId="0" sldId="301"/>
        </pc:sldMkLst>
      </pc:sldChg>
      <pc:sldChg chg="add">
        <pc:chgData name="Gina L. Long" userId="2ce6280f-b343-4f03-a279-5c66b6f9b616" providerId="ADAL" clId="{27668CB2-1B67-4714-80EC-53AB35421E5B}" dt="2026-04-12T23:49:29.131" v="4"/>
        <pc:sldMkLst>
          <pc:docMk/>
          <pc:sldMk cId="0" sldId="302"/>
        </pc:sldMkLst>
      </pc:sldChg>
      <pc:sldChg chg="add">
        <pc:chgData name="Gina L. Long" userId="2ce6280f-b343-4f03-a279-5c66b6f9b616" providerId="ADAL" clId="{27668CB2-1B67-4714-80EC-53AB35421E5B}" dt="2026-04-12T23:49:29.131" v="4"/>
        <pc:sldMkLst>
          <pc:docMk/>
          <pc:sldMk cId="0" sldId="303"/>
        </pc:sldMkLst>
      </pc:sldChg>
      <pc:sldChg chg="modSp add mod">
        <pc:chgData name="Gina L. Long" userId="2ce6280f-b343-4f03-a279-5c66b6f9b616" providerId="ADAL" clId="{27668CB2-1B67-4714-80EC-53AB35421E5B}" dt="2026-04-12T23:49:29.248" v="5" actId="27636"/>
        <pc:sldMkLst>
          <pc:docMk/>
          <pc:sldMk cId="0" sldId="304"/>
        </pc:sldMkLst>
        <pc:spChg chg="mod">
          <ac:chgData name="Gina L. Long" userId="2ce6280f-b343-4f03-a279-5c66b6f9b616" providerId="ADAL" clId="{27668CB2-1B67-4714-80EC-53AB35421E5B}" dt="2026-04-12T23:49:29.248" v="5" actId="27636"/>
          <ac:spMkLst>
            <pc:docMk/>
            <pc:sldMk cId="0" sldId="304"/>
            <ac:spMk id="724" creationId="{00000000-0000-0000-0000-000000000000}"/>
          </ac:spMkLst>
        </pc:spChg>
      </pc:sldChg>
      <pc:sldChg chg="modSp add mod setBg">
        <pc:chgData name="Gina L. Long" userId="2ce6280f-b343-4f03-a279-5c66b6f9b616" providerId="ADAL" clId="{27668CB2-1B67-4714-80EC-53AB35421E5B}" dt="2026-04-13T00:11:23.883" v="474"/>
        <pc:sldMkLst>
          <pc:docMk/>
          <pc:sldMk cId="2135196108" sldId="305"/>
        </pc:sldMkLst>
        <pc:spChg chg="mod">
          <ac:chgData name="Gina L. Long" userId="2ce6280f-b343-4f03-a279-5c66b6f9b616" providerId="ADAL" clId="{27668CB2-1B67-4714-80EC-53AB35421E5B}" dt="2026-04-12T23:56:05.129" v="165" actId="6549"/>
          <ac:spMkLst>
            <pc:docMk/>
            <pc:sldMk cId="2135196108" sldId="305"/>
            <ac:spMk id="6" creationId="{AF86601C-7436-ECFC-CFA7-4E5507A1AFBF}"/>
          </ac:spMkLst>
        </pc:spChg>
      </pc:sldChg>
      <pc:sldChg chg="modSp add mod setBg">
        <pc:chgData name="Gina L. Long" userId="2ce6280f-b343-4f03-a279-5c66b6f9b616" providerId="ADAL" clId="{27668CB2-1B67-4714-80EC-53AB35421E5B}" dt="2026-04-13T00:11:42.179" v="477"/>
        <pc:sldMkLst>
          <pc:docMk/>
          <pc:sldMk cId="3777443120" sldId="306"/>
        </pc:sldMkLst>
        <pc:spChg chg="mod">
          <ac:chgData name="Gina L. Long" userId="2ce6280f-b343-4f03-a279-5c66b6f9b616" providerId="ADAL" clId="{27668CB2-1B67-4714-80EC-53AB35421E5B}" dt="2026-04-12T23:56:25.321" v="186" actId="20577"/>
          <ac:spMkLst>
            <pc:docMk/>
            <pc:sldMk cId="3777443120" sldId="306"/>
            <ac:spMk id="6" creationId="{29848E80-AA2B-EB7B-3525-5327FC64F051}"/>
          </ac:spMkLst>
        </pc:spChg>
      </pc:sldChg>
      <pc:sldChg chg="modSp add mod setBg">
        <pc:chgData name="Gina L. Long" userId="2ce6280f-b343-4f03-a279-5c66b6f9b616" providerId="ADAL" clId="{27668CB2-1B67-4714-80EC-53AB35421E5B}" dt="2026-04-13T00:11:56.455" v="480"/>
        <pc:sldMkLst>
          <pc:docMk/>
          <pc:sldMk cId="3256827956" sldId="307"/>
        </pc:sldMkLst>
        <pc:spChg chg="mod">
          <ac:chgData name="Gina L. Long" userId="2ce6280f-b343-4f03-a279-5c66b6f9b616" providerId="ADAL" clId="{27668CB2-1B67-4714-80EC-53AB35421E5B}" dt="2026-04-12T23:57:33.973" v="202" actId="20577"/>
          <ac:spMkLst>
            <pc:docMk/>
            <pc:sldMk cId="3256827956" sldId="307"/>
            <ac:spMk id="6" creationId="{690E0CB1-705B-9892-9929-AC4E90D934B4}"/>
          </ac:spMkLst>
        </pc:spChg>
      </pc:sldChg>
      <pc:sldChg chg="modSp add mod ord setBg">
        <pc:chgData name="Gina L. Long" userId="2ce6280f-b343-4f03-a279-5c66b6f9b616" providerId="ADAL" clId="{27668CB2-1B67-4714-80EC-53AB35421E5B}" dt="2026-04-13T00:12:45.608" v="486"/>
        <pc:sldMkLst>
          <pc:docMk/>
          <pc:sldMk cId="1328787490" sldId="308"/>
        </pc:sldMkLst>
        <pc:spChg chg="mod">
          <ac:chgData name="Gina L. Long" userId="2ce6280f-b343-4f03-a279-5c66b6f9b616" providerId="ADAL" clId="{27668CB2-1B67-4714-80EC-53AB35421E5B}" dt="2026-04-13T00:00:05.110" v="269" actId="14100"/>
          <ac:spMkLst>
            <pc:docMk/>
            <pc:sldMk cId="1328787490" sldId="308"/>
            <ac:spMk id="6" creationId="{DFCD993B-7B3A-37A8-1815-AC44104B54A6}"/>
          </ac:spMkLst>
        </pc:spChg>
      </pc:sldChg>
      <pc:sldChg chg="add del">
        <pc:chgData name="Gina L. Long" userId="2ce6280f-b343-4f03-a279-5c66b6f9b616" providerId="ADAL" clId="{27668CB2-1B67-4714-80EC-53AB35421E5B}" dt="2026-04-12T23:59:21.348" v="267" actId="2696"/>
        <pc:sldMkLst>
          <pc:docMk/>
          <pc:sldMk cId="1062815493" sldId="309"/>
        </pc:sldMkLst>
      </pc:sldChg>
      <pc:sldChg chg="modSp add mod setBg">
        <pc:chgData name="Gina L. Long" userId="2ce6280f-b343-4f03-a279-5c66b6f9b616" providerId="ADAL" clId="{27668CB2-1B67-4714-80EC-53AB35421E5B}" dt="2026-04-13T00:15:22.337" v="502" actId="20577"/>
        <pc:sldMkLst>
          <pc:docMk/>
          <pc:sldMk cId="4109617341" sldId="309"/>
        </pc:sldMkLst>
        <pc:spChg chg="mod">
          <ac:chgData name="Gina L. Long" userId="2ce6280f-b343-4f03-a279-5c66b6f9b616" providerId="ADAL" clId="{27668CB2-1B67-4714-80EC-53AB35421E5B}" dt="2026-04-13T00:15:22.337" v="502" actId="20577"/>
          <ac:spMkLst>
            <pc:docMk/>
            <pc:sldMk cId="4109617341" sldId="309"/>
            <ac:spMk id="6" creationId="{9F07C465-427C-4637-4795-465F1DBCA68D}"/>
          </ac:spMkLst>
        </pc:spChg>
      </pc:sldChg>
      <pc:sldChg chg="modSp add mod setBg">
        <pc:chgData name="Gina L. Long" userId="2ce6280f-b343-4f03-a279-5c66b6f9b616" providerId="ADAL" clId="{27668CB2-1B67-4714-80EC-53AB35421E5B}" dt="2026-04-13T00:13:14.158" v="492"/>
        <pc:sldMkLst>
          <pc:docMk/>
          <pc:sldMk cId="347114687" sldId="310"/>
        </pc:sldMkLst>
        <pc:spChg chg="mod">
          <ac:chgData name="Gina L. Long" userId="2ce6280f-b343-4f03-a279-5c66b6f9b616" providerId="ADAL" clId="{27668CB2-1B67-4714-80EC-53AB35421E5B}" dt="2026-04-13T00:01:08.645" v="423" actId="20577"/>
          <ac:spMkLst>
            <pc:docMk/>
            <pc:sldMk cId="347114687" sldId="310"/>
            <ac:spMk id="6" creationId="{438FACBD-86CC-2094-00F0-E12DCAECCA3B}"/>
          </ac:spMkLst>
        </pc:spChg>
      </pc:sldChg>
      <pc:sldMasterChg chg="modSldLayout">
        <pc:chgData name="Gina L. Long" userId="2ce6280f-b343-4f03-a279-5c66b6f9b616" providerId="ADAL" clId="{27668CB2-1B67-4714-80EC-53AB35421E5B}" dt="2026-04-13T00:03:25.148" v="437" actId="478"/>
        <pc:sldMasterMkLst>
          <pc:docMk/>
          <pc:sldMasterMk cId="1143005989" sldId="2147483648"/>
        </pc:sldMasterMkLst>
        <pc:sldLayoutChg chg="addSp delSp modSp mod">
          <pc:chgData name="Gina L. Long" userId="2ce6280f-b343-4f03-a279-5c66b6f9b616" providerId="ADAL" clId="{27668CB2-1B67-4714-80EC-53AB35421E5B}" dt="2026-04-13T00:03:25.148" v="437" actId="478"/>
          <pc:sldLayoutMkLst>
            <pc:docMk/>
            <pc:sldMasterMk cId="1143005989" sldId="2147483648"/>
            <pc:sldLayoutMk cId="3357423668" sldId="2147483660"/>
          </pc:sldLayoutMkLst>
          <pc:picChg chg="del">
            <ac:chgData name="Gina L. Long" userId="2ce6280f-b343-4f03-a279-5c66b6f9b616" providerId="ADAL" clId="{27668CB2-1B67-4714-80EC-53AB35421E5B}" dt="2026-04-13T00:01:39.338" v="424" actId="478"/>
            <ac:picMkLst>
              <pc:docMk/>
              <pc:sldMasterMk cId="1143005989" sldId="2147483648"/>
              <pc:sldLayoutMk cId="3357423668" sldId="2147483660"/>
              <ac:picMk id="5" creationId="{61D42855-84D4-3F37-1892-EA46C109EFE7}"/>
            </ac:picMkLst>
          </pc:picChg>
          <pc:picChg chg="add del mod">
            <ac:chgData name="Gina L. Long" userId="2ce6280f-b343-4f03-a279-5c66b6f9b616" providerId="ADAL" clId="{27668CB2-1B67-4714-80EC-53AB35421E5B}" dt="2026-04-13T00:02:38.443" v="432" actId="478"/>
            <ac:picMkLst>
              <pc:docMk/>
              <pc:sldMasterMk cId="1143005989" sldId="2147483648"/>
              <pc:sldLayoutMk cId="3357423668" sldId="2147483660"/>
              <ac:picMk id="6" creationId="{EEA65929-AA1F-82D1-AFAB-866D3769D538}"/>
            </ac:picMkLst>
          </pc:picChg>
          <pc:picChg chg="add del mod">
            <ac:chgData name="Gina L. Long" userId="2ce6280f-b343-4f03-a279-5c66b6f9b616" providerId="ADAL" clId="{27668CB2-1B67-4714-80EC-53AB35421E5B}" dt="2026-04-13T00:03:25.148" v="437" actId="478"/>
            <ac:picMkLst>
              <pc:docMk/>
              <pc:sldMasterMk cId="1143005989" sldId="2147483648"/>
              <pc:sldLayoutMk cId="3357423668" sldId="2147483660"/>
              <ac:picMk id="10" creationId="{CCDC7EC3-9B34-1ABD-EEEB-3CE433765AF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DA658-D169-4347-ACDA-1D7498F2C3C9}"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378AE-563D-4F45-9863-58781D1EABD1}" type="slidenum">
              <a:rPr lang="en-US" smtClean="0"/>
              <a:t>‹#›</a:t>
            </a:fld>
            <a:endParaRPr lang="en-US"/>
          </a:p>
        </p:txBody>
      </p:sp>
    </p:spTree>
    <p:extLst>
      <p:ext uri="{BB962C8B-B14F-4D97-AF65-F5344CB8AC3E}">
        <p14:creationId xmlns:p14="http://schemas.microsoft.com/office/powerpoint/2010/main" val="2714231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806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E6DDA-9638-A237-E667-92C18BC90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CF45C-4C7C-D4D5-FDA0-A09C05E76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7C22E-E21F-B0C8-CEDC-64F516D715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6A77DA-6B2E-D1DF-4F9C-4DDD569248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071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FAA34-63A8-9AF6-6574-CE540C404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05124-EB3D-C5B4-E335-29AB6A958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99191-2A6F-E0C2-52E4-21169CFA207C}"/>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95F4A16-737B-2476-2F80-341B016F71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138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2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634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50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094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562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4E758-3E2E-FB56-17D1-5204086FE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9D840-FE05-F1AF-7740-A1752E5CA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00D70-BC58-AFBF-F96D-88C9C47983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A0327C-C5AF-90FC-D72B-EFFF930B40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623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748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86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291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720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d51ce41f59_0_1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d51ce41f59_0_1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Thank you all for the chance to present today. I am Andrew Doris with the Secure AI Project, which is a nonpartisan nonprofit that helps lawmakers develop thoughtful AI legislation.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We have worked closely with Tennessee lawmakers this year on a bill called the AI Public Safety and Child Protection Transparency Act. It is sponsored by Deputy Speaker Zachary and Senator Yager, and is actually set for a vote on the House floor today!</a:t>
            </a:r>
            <a:endParaRPr>
              <a:solidFill>
                <a:schemeClr val="dk1"/>
              </a:solidFill>
            </a:endParaRPr>
          </a:p>
          <a:p>
            <a:pPr marL="0" lvl="0" indent="0" algn="l" rtl="0">
              <a:spcBef>
                <a:spcPts val="0"/>
              </a:spcBef>
              <a:spcAft>
                <a:spcPts val="0"/>
              </a:spcAft>
              <a:buNone/>
            </a:pPr>
            <a:endParaRPr>
              <a:solidFill>
                <a:schemeClr val="dk1"/>
              </a:solidFill>
            </a:endParaRPr>
          </a:p>
          <a:p>
            <a:pPr marL="0" lvl="0" indent="457200" algn="l" rtl="0">
              <a:spcBef>
                <a:spcPts val="0"/>
              </a:spcBef>
              <a:spcAft>
                <a:spcPts val="0"/>
              </a:spcAft>
              <a:buNone/>
            </a:pPr>
            <a:r>
              <a:rPr lang="en">
                <a:solidFill>
                  <a:schemeClr val="dk1"/>
                </a:solidFill>
              </a:rPr>
              <a:t>We’ve passed four committees so far, and it’s looking like this is about to be law in Tennessee, which we’re excited about.</a:t>
            </a:r>
            <a:endParaRPr>
              <a:solidFill>
                <a:schemeClr val="dk1"/>
              </a:solidFill>
            </a:endParaRPr>
          </a:p>
          <a:p>
            <a:pPr marL="0" lvl="0" indent="457200" algn="l" rtl="0">
              <a:spcBef>
                <a:spcPts val="0"/>
              </a:spcBef>
              <a:spcAft>
                <a:spcPts val="0"/>
              </a:spcAft>
              <a:buNone/>
            </a:pPr>
            <a:endParaRPr>
              <a:solidFill>
                <a:schemeClr val="dk1"/>
              </a:solidFill>
            </a:endParaRPr>
          </a:p>
          <a:p>
            <a:pPr marL="0" lvl="0" indent="457200" algn="l" rtl="0">
              <a:spcBef>
                <a:spcPts val="0"/>
              </a:spcBef>
              <a:spcAft>
                <a:spcPts val="0"/>
              </a:spcAft>
              <a:buNone/>
            </a:pPr>
            <a:r>
              <a:rPr lang="en">
                <a:solidFill>
                  <a:schemeClr val="dk1"/>
                </a:solidFill>
              </a:rPr>
              <a:t>But naturally that has attracted some attention</a:t>
            </a:r>
            <a:endParaRPr>
              <a:solidFill>
                <a:schemeClr val="dk1"/>
              </a:solidFill>
            </a:endParaRPr>
          </a:p>
          <a:p>
            <a:pPr marL="0" lvl="0" indent="45720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I was invited here today to explain:</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What the bill does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problem that it addresses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How the bill’s approach compares to what other states are doing - as well as to the White House’s plans at the federal level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And we’re excited about transparency in general as a responsible first step to addressing this issue.</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688fc67049_1_3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688fc67049_1_3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 should start by introducing myself and my organization.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are a small nonprofit, about a year old. Our staff have a mix of computer science and policy backgrounds.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457200" algn="l" rtl="0">
              <a:spcBef>
                <a:spcPts val="0"/>
              </a:spcBef>
              <a:spcAft>
                <a:spcPts val="0"/>
              </a:spcAft>
              <a:buClr>
                <a:schemeClr val="dk1"/>
              </a:buClr>
              <a:buSzPts val="1100"/>
              <a:buFont typeface="Arial"/>
              <a:buNone/>
            </a:pPr>
            <a:r>
              <a:rPr lang="en">
                <a:solidFill>
                  <a:schemeClr val="dk1"/>
                </a:solidFill>
              </a:rPr>
              <a:t>I personally came to AI policy through the national security community. I’m a former Army officer, and then I went to the think tank world to research the security impacts of emerging technology.</a:t>
            </a:r>
            <a:br>
              <a:rPr lang="en">
                <a:solidFill>
                  <a:schemeClr val="dk1"/>
                </a:solidFill>
              </a:rPr>
            </a:br>
            <a:br>
              <a:rPr lang="en">
                <a:solidFill>
                  <a:schemeClr val="dk1"/>
                </a:solidFill>
              </a:rPr>
            </a:br>
            <a:r>
              <a:rPr lang="en">
                <a:solidFill>
                  <a:schemeClr val="dk1"/>
                </a:solidFill>
              </a:rPr>
              <a:t>But we work with a big coalition of groups who approach these issues from a lot of different angles– including everything from kids safety groups to the religious community to industry stakeholders.</a:t>
            </a:r>
            <a:br>
              <a:rPr lang="en">
                <a:solidFill>
                  <a:schemeClr val="dk1"/>
                </a:solidFill>
              </a:rPr>
            </a:br>
            <a:br>
              <a:rPr lang="en">
                <a:solidFill>
                  <a:schemeClr val="dk1"/>
                </a:solidFill>
              </a:rPr>
            </a:br>
            <a:r>
              <a:rPr lang="en">
                <a:solidFill>
                  <a:schemeClr val="dk1"/>
                </a:solidFill>
              </a:rPr>
              <a:t>In those conversations, we notice a lot of grassroots distrust of big tech right now and demand for accountability and guardrails;  we provide the </a:t>
            </a:r>
            <a:r>
              <a:rPr lang="en" b="1">
                <a:solidFill>
                  <a:schemeClr val="dk1"/>
                </a:solidFill>
              </a:rPr>
              <a:t>tech expertise</a:t>
            </a:r>
            <a:r>
              <a:rPr lang="en">
                <a:solidFill>
                  <a:schemeClr val="dk1"/>
                </a:solidFill>
              </a:rPr>
              <a:t> + </a:t>
            </a:r>
            <a:r>
              <a:rPr lang="en" b="1">
                <a:solidFill>
                  <a:schemeClr val="dk1"/>
                </a:solidFill>
              </a:rPr>
              <a:t>credibility with industry</a:t>
            </a:r>
            <a:r>
              <a:rPr lang="en">
                <a:solidFill>
                  <a:schemeClr val="dk1"/>
                </a:solidFill>
              </a:rPr>
              <a:t> to help </a:t>
            </a:r>
            <a:r>
              <a:rPr lang="en" b="1">
                <a:solidFill>
                  <a:schemeClr val="dk1"/>
                </a:solidFill>
              </a:rPr>
              <a:t>convert that into measured, sensible policy.</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688fc67049_1_1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688fc67049_1_1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Our mission is to develop….    </a:t>
            </a:r>
            <a:endParaRPr/>
          </a:p>
          <a:p>
            <a:pPr marL="0" lvl="0" indent="457200" algn="l" rtl="0">
              <a:spcBef>
                <a:spcPts val="0"/>
              </a:spcBef>
              <a:spcAft>
                <a:spcPts val="0"/>
              </a:spcAft>
              <a:buClr>
                <a:schemeClr val="dk1"/>
              </a:buClr>
              <a:buSzPts val="1100"/>
              <a:buFont typeface="Arial"/>
              <a:buNone/>
            </a:pPr>
            <a:r>
              <a:rPr lang="en"/>
              <a:t>    </a:t>
            </a:r>
            <a:endParaRPr/>
          </a:p>
          <a:p>
            <a:pPr marL="0" lvl="0" indent="457200" algn="l" rtl="0">
              <a:spcBef>
                <a:spcPts val="0"/>
              </a:spcBef>
              <a:spcAft>
                <a:spcPts val="0"/>
              </a:spcAft>
              <a:buClr>
                <a:schemeClr val="dk1"/>
              </a:buClr>
              <a:buSzPts val="1100"/>
              <a:buFont typeface="Arial"/>
              <a:buNone/>
            </a:pPr>
            <a:r>
              <a:rPr lang="en"/>
              <a:t>o	I’ve italicized two terms there that help distinguish us from some other groups working in this space. </a:t>
            </a:r>
            <a:br>
              <a:rPr lang="en"/>
            </a:br>
            <a:endParaRPr/>
          </a:p>
          <a:p>
            <a:pPr marL="0" lvl="0" indent="457200" algn="l" rtl="0">
              <a:spcBef>
                <a:spcPts val="0"/>
              </a:spcBef>
              <a:spcAft>
                <a:spcPts val="0"/>
              </a:spcAft>
              <a:buClr>
                <a:schemeClr val="dk1"/>
              </a:buClr>
              <a:buSzPts val="1100"/>
              <a:buFont typeface="Arial"/>
              <a:buNone/>
            </a:pPr>
            <a:r>
              <a:rPr lang="en"/>
              <a:t>There are a </a:t>
            </a:r>
            <a:r>
              <a:rPr lang="en" b="1">
                <a:solidFill>
                  <a:schemeClr val="dk1"/>
                </a:solidFill>
              </a:rPr>
              <a:t>lot of AI policy issues</a:t>
            </a:r>
            <a:r>
              <a:rPr lang="en">
                <a:solidFill>
                  <a:schemeClr val="dk1"/>
                </a:solidFill>
              </a:rPr>
              <a:t> out there; we prioritize the ones with the </a:t>
            </a:r>
            <a:r>
              <a:rPr lang="en" b="1">
                <a:solidFill>
                  <a:schemeClr val="dk1"/>
                </a:solidFill>
              </a:rPr>
              <a:t>highest stakes</a:t>
            </a:r>
            <a:r>
              <a:rPr lang="en">
                <a:solidFill>
                  <a:schemeClr val="dk1"/>
                </a:solidFill>
              </a:rPr>
              <a:t>, often life-or-death issues.</a:t>
            </a:r>
            <a:br>
              <a:rPr lang="en">
                <a:solidFill>
                  <a:schemeClr val="dk1"/>
                </a:solidFill>
              </a:rPr>
            </a:br>
            <a:endParaRPr>
              <a:solidFill>
                <a:schemeClr val="dk1"/>
              </a:solidFill>
            </a:endParaRPr>
          </a:p>
          <a:p>
            <a:pPr marL="457200" lvl="0" indent="0" algn="l" rtl="0">
              <a:spcBef>
                <a:spcPts val="0"/>
              </a:spcBef>
              <a:spcAft>
                <a:spcPts val="0"/>
              </a:spcAft>
              <a:buClr>
                <a:schemeClr val="dk1"/>
              </a:buClr>
              <a:buSzPts val="1100"/>
              <a:buFont typeface="Arial"/>
              <a:buNone/>
            </a:pPr>
            <a:r>
              <a:rPr lang="en" sz="1200">
                <a:solidFill>
                  <a:schemeClr val="dk1"/>
                </a:solidFill>
              </a:rPr>
              <a:t>by pragmatic,</a:t>
            </a:r>
            <a:r>
              <a:rPr lang="en" sz="1200" b="1">
                <a:solidFill>
                  <a:schemeClr val="dk1"/>
                </a:solidFill>
              </a:rPr>
              <a:t> </a:t>
            </a:r>
            <a:r>
              <a:rPr lang="en" sz="1200">
                <a:solidFill>
                  <a:schemeClr val="dk1"/>
                </a:solidFill>
              </a:rPr>
              <a:t>we just mean we’re sensitive to two things: first, to what’s politically feasible, and second, to the importance of protecting the many benefits of AI innovation.</a:t>
            </a:r>
            <a:br>
              <a:rPr lang="en" sz="1200">
                <a:solidFill>
                  <a:schemeClr val="dk1"/>
                </a:solidFill>
              </a:rPr>
            </a:b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We are in no way anti-AI. We’re not AI skeptics. </a:t>
            </a:r>
            <a:r>
              <a:rPr lang="en" sz="1200" b="1">
                <a:solidFill>
                  <a:schemeClr val="dk1"/>
                </a:solidFill>
              </a:rPr>
              <a:t>We’re not trying to stop</a:t>
            </a:r>
            <a:r>
              <a:rPr lang="en" sz="1200">
                <a:solidFill>
                  <a:schemeClr val="dk1"/>
                </a:solidFill>
              </a:rPr>
              <a:t> AI’s development; just to </a:t>
            </a:r>
            <a:r>
              <a:rPr lang="en" sz="1200" b="1">
                <a:solidFill>
                  <a:schemeClr val="dk1"/>
                </a:solidFill>
              </a:rPr>
              <a:t>steer </a:t>
            </a:r>
            <a:r>
              <a:rPr lang="en" sz="1200">
                <a:solidFill>
                  <a:schemeClr val="dk1"/>
                </a:solidFill>
              </a:rPr>
              <a:t>it in a more responsible direction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45720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d51ce41f59_0_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3d51ce41f59_0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Our approach at the moment is to strike a balance between two realities.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d51ce41f59_0_2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d51ce41f59_0_2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The first is that the </a:t>
            </a:r>
            <a:r>
              <a:rPr lang="en" sz="1200" b="1">
                <a:solidFill>
                  <a:schemeClr val="dk1"/>
                </a:solidFill>
              </a:rPr>
              <a:t>risks of advanced AI are real</a:t>
            </a:r>
            <a:r>
              <a:rPr lang="en" sz="1200">
                <a:solidFill>
                  <a:schemeClr val="dk1"/>
                </a:solidFill>
              </a:rPr>
              <a:t> and </a:t>
            </a:r>
            <a:r>
              <a:rPr lang="en" sz="1200" b="1">
                <a:solidFill>
                  <a:schemeClr val="dk1"/>
                </a:solidFill>
              </a:rPr>
              <a:t>here right now</a:t>
            </a:r>
            <a:r>
              <a:rPr lang="en" sz="1200">
                <a:solidFill>
                  <a:schemeClr val="dk1"/>
                </a:solidFill>
              </a:rPr>
              <a:t>, and if we don’t act now, this problem is gonna get away from us.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To elaborate on this, I think five things are true: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1. AI is becoming very powerful, very quickly.</a:t>
            </a:r>
            <a:endParaRPr sz="1200">
              <a:solidFill>
                <a:schemeClr val="dk1"/>
              </a:solidFill>
            </a:endParaRPr>
          </a:p>
          <a:p>
            <a:pPr marL="0" lvl="0" indent="0" algn="l" rtl="0">
              <a:spcBef>
                <a:spcPts val="0"/>
              </a:spcBef>
              <a:spcAft>
                <a:spcPts val="0"/>
              </a:spcAft>
              <a:buNone/>
            </a:pPr>
            <a:r>
              <a:rPr lang="en" sz="1200">
                <a:solidFill>
                  <a:schemeClr val="dk1"/>
                </a:solidFill>
              </a:rPr>
              <a:t>2. Experts think that the rapid growth in AI capabilities is likely to continue.</a:t>
            </a:r>
            <a:endParaRPr sz="1200">
              <a:solidFill>
                <a:schemeClr val="dk1"/>
              </a:solidFill>
            </a:endParaRPr>
          </a:p>
          <a:p>
            <a:pPr marL="0" lvl="0" indent="0" algn="l" rtl="0">
              <a:spcBef>
                <a:spcPts val="0"/>
              </a:spcBef>
              <a:spcAft>
                <a:spcPts val="0"/>
              </a:spcAft>
              <a:buNone/>
            </a:pPr>
            <a:r>
              <a:rPr lang="en" sz="1200">
                <a:solidFill>
                  <a:schemeClr val="dk1"/>
                </a:solidFill>
              </a:rPr>
              <a:t>3. In many ways this is incredibly exciting - but at the same time, some of these capabilities could be dangerous, destabilizing, hard to control.</a:t>
            </a:r>
            <a:endParaRPr sz="1200">
              <a:solidFill>
                <a:schemeClr val="dk1"/>
              </a:solidFill>
            </a:endParaRPr>
          </a:p>
          <a:p>
            <a:pPr marL="0" lvl="0" indent="0" algn="l" rtl="0">
              <a:spcBef>
                <a:spcPts val="0"/>
              </a:spcBef>
              <a:spcAft>
                <a:spcPts val="0"/>
              </a:spcAft>
              <a:buNone/>
            </a:pPr>
            <a:r>
              <a:rPr lang="en" sz="1200">
                <a:solidFill>
                  <a:schemeClr val="dk1"/>
                </a:solidFill>
              </a:rPr>
              <a:t>4. Fierce competition, in industry and geopolitically, pressures AI developers to cut corners on safety.….</a:t>
            </a:r>
            <a:endParaRPr sz="1200">
              <a:solidFill>
                <a:schemeClr val="dk1"/>
              </a:solidFill>
            </a:endParaRPr>
          </a:p>
          <a:p>
            <a:pPr marL="0" lvl="0" indent="0" algn="l" rtl="0">
              <a:spcBef>
                <a:spcPts val="0"/>
              </a:spcBef>
              <a:spcAft>
                <a:spcPts val="0"/>
              </a:spcAft>
              <a:buNone/>
            </a:pPr>
            <a:r>
              <a:rPr lang="en" sz="1200">
                <a:solidFill>
                  <a:schemeClr val="dk1"/>
                </a:solidFill>
              </a:rPr>
              <a:t>5. Policymakers have been slow to respond, especially at the federal level.</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 could give a whole presentation on just this, but for time I will just breeze through a few examples of the type of risk I’m talking about.</a:t>
            </a: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d51ce41f59_0_1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d51ce41f59_0_1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Starting with child safety. You’ve probably heard of these tragic cases where AI chatbots have encouraged or enabled young people to take their own lives.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Often times, kids start out using these chatbots for innocuous reasons - maybe for help with their homework.</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But over time, they develop an emotional relationship with it, or start to confide in it and ask it for advice.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In the case of Adam Raine, pictured in the upper right there, he was going through a troubled time confessed to suicidal ideation to ChatGPT</a:t>
            </a:r>
            <a:endParaRPr>
              <a:solidFill>
                <a:schemeClr val="dk1"/>
              </a:solidFill>
            </a:endParaRPr>
          </a:p>
          <a:p>
            <a:pPr marL="0" lvl="0" indent="0" algn="l" rtl="0">
              <a:lnSpc>
                <a:spcPct val="115000"/>
              </a:lnSpc>
              <a:spcBef>
                <a:spcPts val="1200"/>
              </a:spcBef>
              <a:spcAft>
                <a:spcPts val="0"/>
              </a:spcAft>
              <a:buNone/>
            </a:pPr>
            <a:r>
              <a:rPr lang="en">
                <a:solidFill>
                  <a:schemeClr val="dk1"/>
                </a:solidFill>
              </a:rPr>
              <a:t>When this happens, the models are supposed to flag it to the company; and refer the user to a suicide hotline or mental health professionals. But in Adam’s case, the model instead:</a:t>
            </a:r>
            <a:endParaRPr>
              <a:solidFill>
                <a:schemeClr val="dk1"/>
              </a:solidFill>
            </a:endParaRPr>
          </a:p>
          <a:p>
            <a:pPr marL="0" lvl="0" indent="457200" algn="l" rtl="0">
              <a:lnSpc>
                <a:spcPct val="115000"/>
              </a:lnSpc>
              <a:spcBef>
                <a:spcPts val="1200"/>
              </a:spcBef>
              <a:spcAft>
                <a:spcPts val="0"/>
              </a:spcAft>
              <a:buNone/>
            </a:pPr>
            <a:r>
              <a:rPr lang="en">
                <a:solidFill>
                  <a:schemeClr val="dk1"/>
                </a:solidFill>
              </a:rPr>
              <a:t>discouraged him from telling his parents: it said “you don’t owe them survival;” </a:t>
            </a:r>
            <a:endParaRPr>
              <a:solidFill>
                <a:schemeClr val="dk1"/>
              </a:solidFill>
            </a:endParaRPr>
          </a:p>
          <a:p>
            <a:pPr marL="457200" lvl="0" indent="0" algn="l" rtl="0">
              <a:lnSpc>
                <a:spcPct val="115000"/>
              </a:lnSpc>
              <a:spcBef>
                <a:spcPts val="1200"/>
              </a:spcBef>
              <a:spcAft>
                <a:spcPts val="0"/>
              </a:spcAft>
              <a:buNone/>
            </a:pPr>
            <a:r>
              <a:rPr lang="en">
                <a:solidFill>
                  <a:schemeClr val="dk1"/>
                </a:solidFill>
              </a:rPr>
              <a:t>it offered to write his suicide note; it gave him detailed instructions for how to tie the noose that he ultimately used to hang himself; </a:t>
            </a:r>
            <a:endParaRPr>
              <a:solidFill>
                <a:schemeClr val="dk1"/>
              </a:solidFill>
            </a:endParaRPr>
          </a:p>
          <a:p>
            <a:pPr marL="457200" lvl="0" indent="0" algn="l" rtl="0">
              <a:lnSpc>
                <a:spcPct val="115000"/>
              </a:lnSpc>
              <a:spcBef>
                <a:spcPts val="1200"/>
              </a:spcBef>
              <a:spcAft>
                <a:spcPts val="0"/>
              </a:spcAft>
              <a:buNone/>
            </a:pPr>
            <a:r>
              <a:rPr lang="en">
                <a:solidFill>
                  <a:schemeClr val="dk1"/>
                </a:solidFill>
              </a:rPr>
              <a:t>when an initial attempt failed, it advised him to hide the noose so that his parents wouldn’t find it.</a:t>
            </a:r>
            <a:endParaRPr>
              <a:solidFill>
                <a:schemeClr val="dk1"/>
              </a:solidFill>
            </a:endParaRPr>
          </a:p>
          <a:p>
            <a:pPr marL="0" lvl="0" indent="457200" algn="l" rtl="0">
              <a:lnSpc>
                <a:spcPct val="115000"/>
              </a:lnSpc>
              <a:spcBef>
                <a:spcPts val="1200"/>
              </a:spcBef>
              <a:spcAft>
                <a:spcPts val="0"/>
              </a:spcAft>
              <a:buNone/>
            </a:pPr>
            <a:r>
              <a:rPr lang="en">
                <a:solidFill>
                  <a:schemeClr val="dk1"/>
                </a:solidFill>
              </a:rPr>
              <a:t>Over months of conversations, it brought up suicide more often than Adam did.</a:t>
            </a:r>
            <a:endParaRPr>
              <a:solidFill>
                <a:schemeClr val="dk1"/>
              </a:solidFill>
            </a:endParaRPr>
          </a:p>
          <a:p>
            <a:pPr marL="0" lvl="0" indent="0" algn="l" rtl="0">
              <a:lnSpc>
                <a:spcPct val="115000"/>
              </a:lnSpc>
              <a:spcBef>
                <a:spcPts val="1200"/>
              </a:spcBef>
              <a:spcAft>
                <a:spcPts val="0"/>
              </a:spcAft>
              <a:buNone/>
            </a:pPr>
            <a:r>
              <a:rPr lang="en">
                <a:solidFill>
                  <a:schemeClr val="dk1"/>
                </a:solidFill>
              </a:rPr>
              <a:t>Most of the companies building these chatbots, includign OpenAI, have promised to test their models before releasing them to ensure that they don’t do things like this.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After Adam’s death, it came to light that OpenAI had skipped that testing on the model Adam was using - GPT 4.0 - because they were rushing to market to keep up with </a:t>
            </a:r>
            <a:endParaRPr>
              <a:solidFill>
                <a:schemeClr val="dk1"/>
              </a:solidFill>
            </a:endParaRPr>
          </a:p>
          <a:p>
            <a:pPr marL="0" lvl="0" indent="457200" algn="l" rtl="0">
              <a:lnSpc>
                <a:spcPct val="115000"/>
              </a:lnSpc>
              <a:spcBef>
                <a:spcPts val="1200"/>
              </a:spcBef>
              <a:spcAft>
                <a:spcPts val="0"/>
              </a:spcAft>
              <a:buClr>
                <a:schemeClr val="dk1"/>
              </a:buClr>
              <a:buSzPts val="1100"/>
              <a:buFont typeface="Arial"/>
              <a:buNone/>
            </a:pPr>
            <a:r>
              <a:rPr lang="en">
                <a:solidFill>
                  <a:schemeClr val="dk1"/>
                </a:solidFill>
              </a:rPr>
              <a:t>Google had released their latest Gemini model ahead of schedule, and was making waves, and there was pressure to get their new model out the door before bothering with the safety testing procedures they had promised.</a:t>
            </a:r>
            <a:endParaRPr>
              <a:solidFill>
                <a:schemeClr val="dk1"/>
              </a:solidFill>
            </a:endParaRPr>
          </a:p>
          <a:p>
            <a:pPr marL="0" lvl="0" indent="0" algn="l" rtl="0">
              <a:lnSpc>
                <a:spcPct val="115833"/>
              </a:lnSpc>
              <a:spcBef>
                <a:spcPts val="1200"/>
              </a:spcBef>
              <a:spcAft>
                <a:spcPts val="80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d51ce41f59_0_3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d51ce41f59_0_3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833"/>
              </a:lnSpc>
              <a:spcBef>
                <a:spcPts val="0"/>
              </a:spcBef>
              <a:spcAft>
                <a:spcPts val="0"/>
              </a:spcAft>
              <a:buNone/>
            </a:pPr>
            <a:r>
              <a:rPr lang="en" sz="1200">
                <a:solidFill>
                  <a:schemeClr val="dk1"/>
                </a:solidFill>
              </a:rPr>
              <a:t>Another concern is the catastrophic risks, which I’ll break into three categories.</a:t>
            </a:r>
            <a:endParaRPr sz="1200">
              <a:solidFill>
                <a:schemeClr val="dk1"/>
              </a:solidFill>
            </a:endParaRPr>
          </a:p>
          <a:p>
            <a:pPr marL="457200" lvl="0" indent="-304800" algn="l" rtl="0">
              <a:lnSpc>
                <a:spcPct val="115833"/>
              </a:lnSpc>
              <a:spcBef>
                <a:spcPts val="800"/>
              </a:spcBef>
              <a:spcAft>
                <a:spcPts val="0"/>
              </a:spcAft>
              <a:buClr>
                <a:schemeClr val="dk1"/>
              </a:buClr>
              <a:buSzPts val="1200"/>
              <a:buFont typeface="Arial"/>
              <a:buChar char="●"/>
            </a:pPr>
            <a:r>
              <a:rPr lang="en" sz="1200" b="1">
                <a:solidFill>
                  <a:schemeClr val="dk1"/>
                </a:solidFill>
              </a:rPr>
              <a:t>Cyberattacks are probably the most imminent of these problems.</a:t>
            </a:r>
            <a:br>
              <a:rPr lang="en" sz="1200">
                <a:solidFill>
                  <a:schemeClr val="dk1"/>
                </a:solidFill>
              </a:rPr>
            </a:br>
            <a:r>
              <a:rPr lang="en" sz="1200">
                <a:solidFill>
                  <a:schemeClr val="dk1"/>
                </a:solidFill>
              </a:rPr>
              <a:t>AI has become really good at hacking – and identifying vulnerabilities to exploit.</a:t>
            </a:r>
            <a:endParaRPr sz="1200">
              <a:solidFill>
                <a:schemeClr val="dk1"/>
              </a:solidFill>
            </a:endParaRPr>
          </a:p>
          <a:p>
            <a:pPr marL="914400" lvl="1" indent="-304800" algn="l" rtl="0">
              <a:lnSpc>
                <a:spcPct val="115833"/>
              </a:lnSpc>
              <a:spcBef>
                <a:spcPts val="0"/>
              </a:spcBef>
              <a:spcAft>
                <a:spcPts val="0"/>
              </a:spcAft>
              <a:buClr>
                <a:schemeClr val="dk1"/>
              </a:buClr>
              <a:buSzPts val="1200"/>
              <a:buFont typeface="Arial"/>
              <a:buChar char="o"/>
            </a:pPr>
            <a:r>
              <a:rPr lang="en" sz="1200">
                <a:solidFill>
                  <a:schemeClr val="dk1"/>
                </a:solidFill>
              </a:rPr>
              <a:t>In November, the CCP was caught using Anthropic’s AI models to automate cyberattacks against US targets with little human involvement.</a:t>
            </a:r>
            <a:endParaRPr sz="1200">
              <a:solidFill>
                <a:schemeClr val="dk1"/>
              </a:solidFill>
            </a:endParaRPr>
          </a:p>
          <a:p>
            <a:pPr marL="914400" lvl="1" indent="-304800" algn="l" rtl="0">
              <a:lnSpc>
                <a:spcPct val="115833"/>
              </a:lnSpc>
              <a:spcBef>
                <a:spcPts val="0"/>
              </a:spcBef>
              <a:spcAft>
                <a:spcPts val="0"/>
              </a:spcAft>
              <a:buClr>
                <a:schemeClr val="dk1"/>
              </a:buClr>
              <a:buSzPts val="1200"/>
              <a:buFont typeface="Arial"/>
              <a:buChar char="o"/>
            </a:pPr>
            <a:r>
              <a:rPr lang="en" sz="1200">
                <a:solidFill>
                  <a:schemeClr val="dk1"/>
                </a:solidFill>
              </a:rPr>
              <a:t>And just last week, Anthropic announced that it was not releasing it’s latest AI model, called Mythos, because they felt it would be too dangerous if cyber defenders did not have a head start in using it.</a:t>
            </a:r>
            <a:br>
              <a:rPr lang="en" sz="1200">
                <a:solidFill>
                  <a:schemeClr val="dk1"/>
                </a:solidFill>
              </a:rPr>
            </a:br>
            <a:endParaRPr sz="1200">
              <a:solidFill>
                <a:schemeClr val="dk1"/>
              </a:solidFill>
            </a:endParaRPr>
          </a:p>
          <a:p>
            <a:pPr marL="457200" lvl="0" indent="-304800" algn="l" rtl="0">
              <a:lnSpc>
                <a:spcPct val="115833"/>
              </a:lnSpc>
              <a:spcBef>
                <a:spcPts val="0"/>
              </a:spcBef>
              <a:spcAft>
                <a:spcPts val="0"/>
              </a:spcAft>
              <a:buClr>
                <a:schemeClr val="dk1"/>
              </a:buClr>
              <a:buSzPts val="1200"/>
              <a:buFont typeface="Arial"/>
              <a:buChar char="●"/>
            </a:pPr>
            <a:r>
              <a:rPr lang="en" sz="1200">
                <a:solidFill>
                  <a:schemeClr val="dk1"/>
                </a:solidFill>
              </a:rPr>
              <a:t>AI can also give detailed instructions for how to create a bioweapon—and then how to distribute that to infect a lot of people at once.	</a:t>
            </a:r>
            <a:endParaRPr sz="1200">
              <a:solidFill>
                <a:schemeClr val="dk1"/>
              </a:solidFill>
            </a:endParaRPr>
          </a:p>
          <a:p>
            <a:pPr marL="914400" lvl="1" indent="-304800" algn="l" rtl="0">
              <a:lnSpc>
                <a:spcPct val="115833"/>
              </a:lnSpc>
              <a:spcBef>
                <a:spcPts val="0"/>
              </a:spcBef>
              <a:spcAft>
                <a:spcPts val="0"/>
              </a:spcAft>
              <a:buClr>
                <a:schemeClr val="dk1"/>
              </a:buClr>
              <a:buSzPts val="1200"/>
              <a:buFont typeface="Courier New"/>
              <a:buChar char="o"/>
            </a:pPr>
            <a:r>
              <a:rPr lang="en" sz="1200">
                <a:solidFill>
                  <a:schemeClr val="dk1"/>
                </a:solidFill>
              </a:rPr>
              <a:t>When AI is trained on these troves of genetic data, it may be able to identify DNA sequences that could be especially infectious, and especially lethal—essentially, help a bad actor create a superbug.</a:t>
            </a:r>
            <a:endParaRPr sz="1200">
              <a:solidFill>
                <a:schemeClr val="dk1"/>
              </a:solidFill>
            </a:endParaRPr>
          </a:p>
          <a:p>
            <a:pPr marL="914400" lvl="1" indent="-304800" algn="l" rtl="0">
              <a:lnSpc>
                <a:spcPct val="115833"/>
              </a:lnSpc>
              <a:spcBef>
                <a:spcPts val="0"/>
              </a:spcBef>
              <a:spcAft>
                <a:spcPts val="0"/>
              </a:spcAft>
              <a:buClr>
                <a:schemeClr val="dk1"/>
              </a:buClr>
              <a:buSzPts val="1200"/>
              <a:buFont typeface="Courier New"/>
              <a:buChar char="o"/>
            </a:pPr>
            <a:r>
              <a:rPr lang="en" sz="1200">
                <a:solidFill>
                  <a:schemeClr val="dk1"/>
                </a:solidFill>
              </a:rPr>
              <a:t>The details and timelines for this are more disputed than cyber; but the basic premise of AI providing significant uplift capabilities for CBRN risks in general is something the leading AI companies regularly admit that their models can already do. So </a:t>
            </a:r>
            <a:r>
              <a:rPr lang="en" sz="1200" b="1">
                <a:solidFill>
                  <a:schemeClr val="dk1"/>
                </a:solidFill>
              </a:rPr>
              <a:t>we’re already in dangerous territory.</a:t>
            </a:r>
            <a:endParaRPr sz="1200" b="1">
              <a:solidFill>
                <a:schemeClr val="dk1"/>
              </a:solidFill>
            </a:endParaRPr>
          </a:p>
          <a:p>
            <a:pPr marL="0" lvl="0" indent="0" algn="l" rtl="0">
              <a:lnSpc>
                <a:spcPct val="115833"/>
              </a:lnSpc>
              <a:spcBef>
                <a:spcPts val="0"/>
              </a:spcBef>
              <a:spcAft>
                <a:spcPts val="0"/>
              </a:spcAft>
              <a:buNone/>
            </a:pPr>
            <a:endParaRPr sz="1200" b="1">
              <a:solidFill>
                <a:schemeClr val="dk1"/>
              </a:solidFill>
            </a:endParaRPr>
          </a:p>
          <a:p>
            <a:pPr marL="0" lvl="0" indent="0" algn="l" rtl="0">
              <a:lnSpc>
                <a:spcPct val="115833"/>
              </a:lnSpc>
              <a:spcBef>
                <a:spcPts val="0"/>
              </a:spcBef>
              <a:spcAft>
                <a:spcPts val="0"/>
              </a:spcAft>
              <a:buNone/>
            </a:pPr>
            <a:r>
              <a:rPr lang="en" sz="1200">
                <a:solidFill>
                  <a:schemeClr val="dk1"/>
                </a:solidFill>
              </a:rPr>
              <a:t>A third category is loss of control scenarios. (explain from memory/type later)</a:t>
            </a:r>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d51ce41f59_0_3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3d51ce41f59_0_3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833"/>
              </a:lnSpc>
              <a:spcBef>
                <a:spcPts val="0"/>
              </a:spcBef>
              <a:spcAft>
                <a:spcPts val="0"/>
              </a:spcAft>
              <a:buNone/>
            </a:pPr>
            <a:r>
              <a:rPr lang="en" sz="1200">
                <a:solidFill>
                  <a:schemeClr val="dk1"/>
                </a:solidFill>
              </a:rPr>
              <a:t>What unites these risks with the child safety risks—and what distinguishes these from some other AI issues like data centers, or Waymo, etc.--is that all these risks are </a:t>
            </a:r>
            <a:r>
              <a:rPr lang="en" sz="1200" b="1">
                <a:solidFill>
                  <a:schemeClr val="dk1"/>
                </a:solidFill>
              </a:rPr>
              <a:t>baked into the model during development. </a:t>
            </a:r>
            <a:endParaRPr sz="1200" b="1">
              <a:solidFill>
                <a:schemeClr val="dk1"/>
              </a:solidFill>
            </a:endParaRPr>
          </a:p>
          <a:p>
            <a:pPr marL="0" lvl="0" indent="0" algn="l" rtl="0">
              <a:lnSpc>
                <a:spcPct val="115833"/>
              </a:lnSpc>
              <a:spcBef>
                <a:spcPts val="0"/>
              </a:spcBef>
              <a:spcAft>
                <a:spcPts val="0"/>
              </a:spcAft>
              <a:buNone/>
            </a:pPr>
            <a:endParaRPr sz="1200">
              <a:solidFill>
                <a:schemeClr val="dk1"/>
              </a:solidFill>
            </a:endParaRPr>
          </a:p>
          <a:p>
            <a:pPr marL="457200" lvl="0" indent="0" algn="l" rtl="0">
              <a:lnSpc>
                <a:spcPct val="115833"/>
              </a:lnSpc>
              <a:spcBef>
                <a:spcPts val="0"/>
              </a:spcBef>
              <a:spcAft>
                <a:spcPts val="0"/>
              </a:spcAft>
              <a:buNone/>
            </a:pPr>
            <a:r>
              <a:rPr lang="en" sz="1200">
                <a:solidFill>
                  <a:schemeClr val="dk1"/>
                </a:solidFill>
              </a:rPr>
              <a:t>In each case, there are dangerous outputs that the model can produce, or behaviors it can engage in, that it </a:t>
            </a:r>
            <a:r>
              <a:rPr lang="en" sz="1200" b="1">
                <a:solidFill>
                  <a:schemeClr val="dk1"/>
                </a:solidFill>
              </a:rPr>
              <a:t>picks up during training</a:t>
            </a:r>
            <a:r>
              <a:rPr lang="en" sz="1200">
                <a:solidFill>
                  <a:schemeClr val="dk1"/>
                </a:solidFill>
              </a:rPr>
              <a:t>; and that would be </a:t>
            </a:r>
            <a:r>
              <a:rPr lang="en" sz="1200" b="1">
                <a:solidFill>
                  <a:schemeClr val="dk1"/>
                </a:solidFill>
              </a:rPr>
              <a:t>infeasible for downstream deployers or users</a:t>
            </a:r>
            <a:r>
              <a:rPr lang="en" sz="1200">
                <a:solidFill>
                  <a:schemeClr val="dk1"/>
                </a:solidFill>
              </a:rPr>
              <a:t> of the technology to reverse.</a:t>
            </a:r>
            <a:endParaRPr sz="1200">
              <a:solidFill>
                <a:schemeClr val="dk1"/>
              </a:solidFill>
            </a:endParaRPr>
          </a:p>
          <a:p>
            <a:pPr marL="457200" lvl="0" indent="0" algn="l" rtl="0">
              <a:lnSpc>
                <a:spcPct val="115833"/>
              </a:lnSpc>
              <a:spcBef>
                <a:spcPts val="0"/>
              </a:spcBef>
              <a:spcAft>
                <a:spcPts val="0"/>
              </a:spcAft>
              <a:buNone/>
            </a:pPr>
            <a:endParaRPr sz="1200">
              <a:solidFill>
                <a:schemeClr val="dk1"/>
              </a:solidFill>
            </a:endParaRPr>
          </a:p>
          <a:p>
            <a:pPr marL="457200" lvl="0" indent="0" algn="l" rtl="0">
              <a:lnSpc>
                <a:spcPct val="115833"/>
              </a:lnSpc>
              <a:spcBef>
                <a:spcPts val="0"/>
              </a:spcBef>
              <a:spcAft>
                <a:spcPts val="0"/>
              </a:spcAft>
              <a:buNone/>
            </a:pPr>
            <a:r>
              <a:rPr lang="en" sz="1200">
                <a:solidFill>
                  <a:schemeClr val="dk1"/>
                </a:solidFill>
              </a:rPr>
              <a:t>The deployers or fine-tuners of these models are often small companies that have neither the leverage to negotiate terms with the big developers, nor the resources or technical know-how to implement effective safeguards of their own.</a:t>
            </a:r>
            <a:endParaRPr sz="1200">
              <a:solidFill>
                <a:schemeClr val="dk1"/>
              </a:solidFill>
            </a:endParaRPr>
          </a:p>
          <a:p>
            <a:pPr marL="457200" lvl="0" indent="0" algn="l" rtl="0">
              <a:lnSpc>
                <a:spcPct val="115833"/>
              </a:lnSpc>
              <a:spcBef>
                <a:spcPts val="0"/>
              </a:spcBef>
              <a:spcAft>
                <a:spcPts val="0"/>
              </a:spcAft>
              <a:buNone/>
            </a:pPr>
            <a:endParaRPr sz="1200">
              <a:solidFill>
                <a:schemeClr val="dk1"/>
              </a:solidFill>
            </a:endParaRPr>
          </a:p>
          <a:p>
            <a:pPr marL="457200" lvl="0" indent="0" algn="l" rtl="0">
              <a:lnSpc>
                <a:spcPct val="115833"/>
              </a:lnSpc>
              <a:spcBef>
                <a:spcPts val="0"/>
              </a:spcBef>
              <a:spcAft>
                <a:spcPts val="0"/>
              </a:spcAft>
              <a:buNone/>
            </a:pPr>
            <a:r>
              <a:rPr lang="en" sz="1200">
                <a:solidFill>
                  <a:schemeClr val="dk1"/>
                </a:solidFill>
              </a:rPr>
              <a:t>And there could be thousands of deployers; while there are only a relative handful of developers. So it really doesn’t make sense to expect deployers of the technology to mitigate these risks–any more than we expect car dealerships to install seatbelts, or restaurants to test every ingredient for salmonella.</a:t>
            </a:r>
            <a:endParaRPr sz="1200">
              <a:solidFill>
                <a:schemeClr val="dk1"/>
              </a:solidFill>
            </a:endParaRPr>
          </a:p>
          <a:p>
            <a:pPr marL="457200" lvl="0" indent="0" algn="l" rtl="0">
              <a:lnSpc>
                <a:spcPct val="115833"/>
              </a:lnSpc>
              <a:spcBef>
                <a:spcPts val="0"/>
              </a:spcBef>
              <a:spcAft>
                <a:spcPts val="0"/>
              </a:spcAft>
              <a:buNone/>
            </a:pPr>
            <a:endParaRPr sz="1200">
              <a:solidFill>
                <a:schemeClr val="dk1"/>
              </a:solidFill>
            </a:endParaRPr>
          </a:p>
          <a:p>
            <a:pPr marL="0" lvl="0" indent="0" algn="l" rtl="0">
              <a:lnSpc>
                <a:spcPct val="115833"/>
              </a:lnSpc>
              <a:spcBef>
                <a:spcPts val="0"/>
              </a:spcBef>
              <a:spcAft>
                <a:spcPts val="0"/>
              </a:spcAft>
              <a:buNone/>
            </a:pPr>
            <a:r>
              <a:rPr lang="en" sz="1200">
                <a:solidFill>
                  <a:schemeClr val="dk1"/>
                </a:solidFill>
              </a:rPr>
              <a:t>The most reliable and effective way to mitigate these risks is for the creators of the model to put in place safeguards that prevent their model from producing the dangerous output—and in the child safety case, to direct the suicidal person to the appropriate resources.</a:t>
            </a:r>
            <a:endParaRPr>
              <a:solidFill>
                <a:srgbClr val="333333"/>
              </a:solidFill>
              <a:latin typeface="Inter"/>
              <a:ea typeface="Inter"/>
              <a:cs typeface="Inter"/>
              <a:sym typeface="Inter"/>
            </a:endParaRPr>
          </a:p>
          <a:p>
            <a:pPr marL="0" lvl="0" indent="0" algn="l" rtl="0">
              <a:lnSpc>
                <a:spcPct val="115833"/>
              </a:lnSpc>
              <a:spcBef>
                <a:spcPts val="0"/>
              </a:spcBef>
              <a:spcAft>
                <a:spcPts val="0"/>
              </a:spcAft>
              <a:buNone/>
            </a:pP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d51ce41f59_0_3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d51ce41f59_0_3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that’s the first reality. The second reality is that…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154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d51ce41f59_0_1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d51ce41f59_0_1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second reality is that developers still need the flexibility to identify which ways to mitigate risk are best.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d51ce41f59_0_3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d51ce41f59_0_3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AI is a fast-moving field. The science of safety testing is pretty young; </a:t>
            </a:r>
            <a:endParaRPr>
              <a:solidFill>
                <a:schemeClr val="dk1"/>
              </a:solidFill>
            </a:endParaRPr>
          </a:p>
          <a:p>
            <a:pPr marL="457200" lvl="0" indent="457200" algn="l" rtl="0">
              <a:lnSpc>
                <a:spcPct val="115000"/>
              </a:lnSpc>
              <a:spcBef>
                <a:spcPts val="0"/>
              </a:spcBef>
              <a:spcAft>
                <a:spcPts val="0"/>
              </a:spcAft>
              <a:buClr>
                <a:schemeClr val="dk1"/>
              </a:buClr>
              <a:buSzPts val="1100"/>
              <a:buFont typeface="Arial"/>
              <a:buNone/>
            </a:pPr>
            <a:r>
              <a:rPr lang="en">
                <a:solidFill>
                  <a:schemeClr val="dk1"/>
                </a:solidFill>
              </a:rPr>
              <a:t>very few established industry best practices yet.</a:t>
            </a:r>
            <a:br>
              <a:rPr lang="en">
                <a:solidFill>
                  <a:schemeClr val="dk1"/>
                </a:solidFill>
              </a:rPr>
            </a:b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Governments are not always the best placed to write technical standards that micromanage how this technology is developed or tested.</a:t>
            </a:r>
            <a:endParaRPr>
              <a:solidFill>
                <a:schemeClr val="dk1"/>
              </a:solidFill>
            </a:endParaRPr>
          </a:p>
          <a:p>
            <a:pPr marL="457200" lvl="0" indent="0" algn="l" rtl="0">
              <a:lnSpc>
                <a:spcPct val="115000"/>
              </a:lnSpc>
              <a:spcBef>
                <a:spcPts val="120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The people who have that expertise often work in the companies themselves, and they need the freedom to experiment with different safety practices and to improve those practices over time.</a:t>
            </a:r>
            <a:endParaRPr>
              <a:solidFill>
                <a:schemeClr val="dk1"/>
              </a:solidFill>
            </a:endParaRPr>
          </a:p>
          <a:p>
            <a:pPr marL="45720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the right there is an example of this in action - those are three blog posts from Google DeepMind over the past two years, showing how they originally wrote their safety framework and then some changes they had to make to it as they learned more.</a:t>
            </a:r>
            <a:endParaRPr>
              <a:solidFill>
                <a:schemeClr val="dk1"/>
              </a:solidFill>
            </a:endParaRPr>
          </a:p>
          <a:p>
            <a:pPr marL="0" lvl="0" indent="0" algn="l" rtl="0">
              <a:lnSpc>
                <a:spcPct val="115000"/>
              </a:lnSpc>
              <a:spcBef>
                <a:spcPts val="1200"/>
              </a:spcBef>
              <a:spcAft>
                <a:spcPts val="120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8ad753972c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8ad753972c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think that the smart way to balance these two truths is to </a:t>
            </a:r>
            <a:r>
              <a:rPr lang="en" b="1">
                <a:solidFill>
                  <a:schemeClr val="dk1"/>
                </a:solidFill>
              </a:rPr>
              <a:t>allow AI developers to write their own safety standards—but require them to be transparent about what they are, so we can hold them to their own promises. </a:t>
            </a:r>
            <a:r>
              <a:rPr lang="en">
                <a:solidFill>
                  <a:schemeClr val="dk1"/>
                </a:solidFill>
              </a:rPr>
              <a:t>So rather than telling companies how to develop AI safely, our bill has the companies tell us what safeguards they implement. </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And then if they change their safety plan, they have to change the published version within 30 days.</a:t>
            </a:r>
            <a:br>
              <a:rPr lang="en">
                <a:solidFill>
                  <a:schemeClr val="dk1"/>
                </a:solidFill>
              </a:rPr>
            </a:b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68947d90cc_0_4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368947d90cc_0_4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833"/>
              </a:lnSpc>
              <a:spcBef>
                <a:spcPts val="0"/>
              </a:spcBef>
              <a:spcAft>
                <a:spcPts val="0"/>
              </a:spcAft>
              <a:buClr>
                <a:schemeClr val="dk1"/>
              </a:buClr>
              <a:buSzPts val="1100"/>
              <a:buFont typeface="Arial"/>
              <a:buNone/>
            </a:pPr>
            <a:r>
              <a:rPr lang="en" sz="1200">
                <a:solidFill>
                  <a:schemeClr val="dk1"/>
                </a:solidFill>
              </a:rPr>
              <a:t>What does that mean specifically? Our ideal bill, which we’ve supported in a few different states now, would do four things.</a:t>
            </a:r>
            <a:br>
              <a:rPr lang="en" sz="1200">
                <a:solidFill>
                  <a:schemeClr val="dk1"/>
                </a:solidFill>
              </a:rPr>
            </a:br>
            <a:br>
              <a:rPr lang="en" sz="1200">
                <a:solidFill>
                  <a:schemeClr val="dk1"/>
                </a:solidFill>
              </a:rPr>
            </a:br>
            <a:r>
              <a:rPr lang="en" sz="1200">
                <a:solidFill>
                  <a:schemeClr val="dk1"/>
                </a:solidFill>
              </a:rPr>
              <a:t>First, it applies only to the largest AI companies (like OpenAI and Character AI); and only affects how they mitigate the largest risks (ex: life and death issues).</a:t>
            </a:r>
            <a:br>
              <a:rPr lang="en" sz="1200">
                <a:solidFill>
                  <a:schemeClr val="dk1"/>
                </a:solidFill>
              </a:rPr>
            </a:br>
            <a:endParaRPr sz="1200" b="1">
              <a:solidFill>
                <a:schemeClr val="dk1"/>
              </a:solidFill>
            </a:endParaRPr>
          </a:p>
          <a:p>
            <a:pPr marL="0" lvl="0" indent="0" algn="l" rtl="0">
              <a:lnSpc>
                <a:spcPct val="115833"/>
              </a:lnSpc>
              <a:spcBef>
                <a:spcPts val="0"/>
              </a:spcBef>
              <a:spcAft>
                <a:spcPts val="0"/>
              </a:spcAft>
              <a:buClr>
                <a:schemeClr val="dk1"/>
              </a:buClr>
              <a:buSzPts val="1100"/>
              <a:buFont typeface="Arial"/>
              <a:buNone/>
            </a:pPr>
            <a:r>
              <a:rPr lang="en" sz="1200" b="1">
                <a:solidFill>
                  <a:schemeClr val="dk1"/>
                </a:solidFill>
              </a:rPr>
              <a:t>And what we’d require of these companies is to:</a:t>
            </a:r>
            <a:br>
              <a:rPr lang="en" sz="1200" b="1">
                <a:solidFill>
                  <a:schemeClr val="dk1"/>
                </a:solidFill>
              </a:rPr>
            </a:br>
            <a:endParaRPr sz="1200" b="1">
              <a:solidFill>
                <a:schemeClr val="dk1"/>
              </a:solidFill>
            </a:endParaRPr>
          </a:p>
          <a:p>
            <a:pPr marL="457200" lvl="0" indent="-304800" algn="l" rtl="0">
              <a:lnSpc>
                <a:spcPct val="115833"/>
              </a:lnSpc>
              <a:spcBef>
                <a:spcPts val="0"/>
              </a:spcBef>
              <a:spcAft>
                <a:spcPts val="0"/>
              </a:spcAft>
              <a:buClr>
                <a:schemeClr val="dk1"/>
              </a:buClr>
              <a:buSzPts val="1200"/>
              <a:buFont typeface="Arial"/>
              <a:buAutoNum type="arabicPeriod"/>
            </a:pPr>
            <a:r>
              <a:rPr lang="en" sz="1200" b="1">
                <a:solidFill>
                  <a:schemeClr val="dk1"/>
                </a:solidFill>
              </a:rPr>
              <a:t>Create, publish, and follow</a:t>
            </a:r>
            <a:r>
              <a:rPr lang="en" sz="1200">
                <a:solidFill>
                  <a:schemeClr val="dk1"/>
                </a:solidFill>
              </a:rPr>
              <a:t> a safety plan, meeting certain criteria, that explains how they assess and mitigate these risks.</a:t>
            </a:r>
            <a:endParaRPr sz="1200">
              <a:solidFill>
                <a:schemeClr val="dk1"/>
              </a:solidFill>
            </a:endParaRPr>
          </a:p>
          <a:p>
            <a:pPr marL="0" lvl="0" indent="0" algn="l" rtl="0">
              <a:lnSpc>
                <a:spcPct val="115833"/>
              </a:lnSpc>
              <a:spcBef>
                <a:spcPts val="0"/>
              </a:spcBef>
              <a:spcAft>
                <a:spcPts val="0"/>
              </a:spcAft>
              <a:buClr>
                <a:schemeClr val="dk1"/>
              </a:buClr>
              <a:buSzPts val="1100"/>
              <a:buFont typeface="Arial"/>
              <a:buNone/>
            </a:pPr>
            <a:endParaRPr sz="1200">
              <a:solidFill>
                <a:schemeClr val="dk1"/>
              </a:solidFill>
            </a:endParaRPr>
          </a:p>
          <a:p>
            <a:pPr marL="457200" lvl="0" indent="-304800" algn="l" rtl="0">
              <a:lnSpc>
                <a:spcPct val="115833"/>
              </a:lnSpc>
              <a:spcBef>
                <a:spcPts val="0"/>
              </a:spcBef>
              <a:spcAft>
                <a:spcPts val="0"/>
              </a:spcAft>
              <a:buClr>
                <a:schemeClr val="dk1"/>
              </a:buClr>
              <a:buSzPts val="1200"/>
              <a:buFont typeface="Arial"/>
              <a:buAutoNum type="arabicPeriod"/>
            </a:pPr>
            <a:r>
              <a:rPr lang="en" sz="1200">
                <a:solidFill>
                  <a:schemeClr val="dk1"/>
                </a:solidFill>
              </a:rPr>
              <a:t>Have a </a:t>
            </a:r>
            <a:r>
              <a:rPr lang="en" sz="1200" b="1">
                <a:solidFill>
                  <a:schemeClr val="dk1"/>
                </a:solidFill>
              </a:rPr>
              <a:t>third-party </a:t>
            </a:r>
            <a:r>
              <a:rPr lang="en" sz="1200">
                <a:solidFill>
                  <a:schemeClr val="dk1"/>
                </a:solidFill>
              </a:rPr>
              <a:t>confirm that they’re following their own safety plan.</a:t>
            </a:r>
            <a:br>
              <a:rPr lang="en" sz="1200">
                <a:solidFill>
                  <a:schemeClr val="dk1"/>
                </a:solidFill>
              </a:rPr>
            </a:br>
            <a:endParaRPr sz="1200">
              <a:solidFill>
                <a:schemeClr val="dk1"/>
              </a:solidFill>
            </a:endParaRPr>
          </a:p>
          <a:p>
            <a:pPr marL="457200" lvl="0" indent="-304800" algn="l" rtl="0">
              <a:lnSpc>
                <a:spcPct val="115833"/>
              </a:lnSpc>
              <a:spcBef>
                <a:spcPts val="0"/>
              </a:spcBef>
              <a:spcAft>
                <a:spcPts val="0"/>
              </a:spcAft>
              <a:buClr>
                <a:schemeClr val="dk1"/>
              </a:buClr>
              <a:buSzPts val="1200"/>
              <a:buFont typeface="Calibri"/>
              <a:buAutoNum type="arabicPeriod"/>
            </a:pPr>
            <a:r>
              <a:rPr lang="en" sz="1200">
                <a:solidFill>
                  <a:schemeClr val="dk1"/>
                </a:solidFill>
              </a:rPr>
              <a:t>Report critical safety incidents to the appropriate authorities.</a:t>
            </a:r>
            <a:endParaRPr sz="1200">
              <a:solidFill>
                <a:schemeClr val="dk1"/>
              </a:solidFill>
            </a:endParaRPr>
          </a:p>
          <a:p>
            <a:pPr marL="457200" lvl="0" indent="0" algn="l" rtl="0">
              <a:lnSpc>
                <a:spcPct val="115833"/>
              </a:lnSpc>
              <a:spcBef>
                <a:spcPts val="0"/>
              </a:spcBef>
              <a:spcAft>
                <a:spcPts val="0"/>
              </a:spcAft>
              <a:buClr>
                <a:schemeClr val="dk1"/>
              </a:buClr>
              <a:buSzPts val="1100"/>
              <a:buFont typeface="Arial"/>
              <a:buNone/>
            </a:pPr>
            <a:endParaRPr sz="1200">
              <a:solidFill>
                <a:schemeClr val="dk1"/>
              </a:solidFill>
            </a:endParaRPr>
          </a:p>
          <a:p>
            <a:pPr marL="457200" lvl="0" indent="-304800" algn="l" rtl="0">
              <a:lnSpc>
                <a:spcPct val="115833"/>
              </a:lnSpc>
              <a:spcBef>
                <a:spcPts val="0"/>
              </a:spcBef>
              <a:spcAft>
                <a:spcPts val="0"/>
              </a:spcAft>
              <a:buClr>
                <a:schemeClr val="dk1"/>
              </a:buClr>
              <a:buSzPts val="1200"/>
              <a:buFont typeface="Arial"/>
              <a:buAutoNum type="arabicPeriod"/>
            </a:pPr>
            <a:r>
              <a:rPr lang="en" sz="1200">
                <a:solidFill>
                  <a:schemeClr val="dk1"/>
                </a:solidFill>
              </a:rPr>
              <a:t>We have </a:t>
            </a:r>
            <a:r>
              <a:rPr lang="en" sz="1200" b="1">
                <a:solidFill>
                  <a:schemeClr val="dk1"/>
                </a:solidFill>
              </a:rPr>
              <a:t>whistleblower protections </a:t>
            </a:r>
            <a:r>
              <a:rPr lang="en" sz="1200">
                <a:solidFill>
                  <a:schemeClr val="dk1"/>
                </a:solidFill>
              </a:rPr>
              <a:t>for employees who report AI risks to appropriate authorities</a:t>
            </a:r>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d51ce41f59_0_3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3d51ce41f59_0_3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think this is valuable for several reasons.</a:t>
            </a:r>
            <a:endParaRPr>
              <a:solidFill>
                <a:schemeClr val="dk1"/>
              </a:solidFill>
            </a:endParaRPr>
          </a:p>
          <a:p>
            <a:pPr marL="457200" lvl="0" indent="-298450" algn="l" rtl="0">
              <a:spcBef>
                <a:spcPts val="1200"/>
              </a:spcBef>
              <a:spcAft>
                <a:spcPts val="0"/>
              </a:spcAft>
              <a:buClr>
                <a:schemeClr val="dk1"/>
              </a:buClr>
              <a:buSzPts val="1100"/>
              <a:buChar char="●"/>
            </a:pPr>
            <a:r>
              <a:rPr lang="en">
                <a:solidFill>
                  <a:schemeClr val="dk1"/>
                </a:solidFill>
              </a:rPr>
              <a:t>Sunlight is a disinfectant, and public scrutiny motivates companies to improve their safety plans, and build out compliance teams with the capacity to assess these risks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That helps avoid a race to the bottom by harnessing market forces to reward responsible actors.</a:t>
            </a:r>
            <a:endParaRPr>
              <a:solidFill>
                <a:schemeClr val="dk1"/>
              </a:solidFill>
            </a:endParaRPr>
          </a:p>
          <a:p>
            <a:pPr marL="91440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 gets governments in the habit of overseeing these plans, and provides lawmakers with insight that can shape future regulation.</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 also provides the public with more information, which informs research and discussions in civil society</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It’s light touch enough to be politically feasible, which I think is important to preventing this issue from getting politicized.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d5699c66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3d5699c66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is not a partisan issue, and we don’t want it to become one.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Mentioned at the beginning that there is very broad public interest in putting guardrails on AI development. When we poll the public on the transparency provisions in particular we get</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About 85-90% support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Consistent regardless of party affiliation; 	and it’s very similar across states. 		Almost everyone in the country thinks companies should have to have a safety plan, and that they should have to be honest and transparent about what it 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because of this, states all across the country are excited about this approach. We get a lot of heads nodding up and down when we talk to lawmakers about this. I’ve put a map here of some other states that have proposed such legislation this year.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you can see, Tennessee is poised to be the first red state to pass, which is exciting in part because I think can help legitimize this idea nationwide and prevent it from becoming a partisan issue.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When both parties converge on a shared approach, that’s what prevents a patchwork from taking place.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d51ce41f59_0_3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3d51ce41f59_0_3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Which brings us to the White House!</a:t>
            </a:r>
            <a:endParaRPr/>
          </a:p>
          <a:p>
            <a:pPr marL="0" lvl="0" indent="0" algn="l" rtl="0">
              <a:lnSpc>
                <a:spcPct val="115000"/>
              </a:lnSpc>
              <a:spcBef>
                <a:spcPts val="0"/>
              </a:spcBef>
              <a:spcAft>
                <a:spcPts val="0"/>
              </a:spcAft>
              <a:buNone/>
            </a:pPr>
            <a:endParaRPr/>
          </a:p>
          <a:p>
            <a:pPr marL="0" lvl="0" indent="457200" algn="l" rtl="0">
              <a:lnSpc>
                <a:spcPct val="115000"/>
              </a:lnSpc>
              <a:spcBef>
                <a:spcPts val="0"/>
              </a:spcBef>
              <a:spcAft>
                <a:spcPts val="0"/>
              </a:spcAft>
              <a:buNone/>
            </a:pPr>
            <a:r>
              <a:rPr lang="en"/>
              <a:t>Obviously, the White House has been testy about state level AI legislation in general.</a:t>
            </a:r>
            <a:endParaRPr/>
          </a:p>
          <a:p>
            <a:pPr marL="0" lvl="0" indent="457200" algn="l" rtl="0">
              <a:lnSpc>
                <a:spcPct val="115000"/>
              </a:lnSpc>
              <a:spcBef>
                <a:spcPts val="0"/>
              </a:spcBef>
              <a:spcAft>
                <a:spcPts val="0"/>
              </a:spcAft>
              <a:buNone/>
            </a:pPr>
            <a:r>
              <a:rPr lang="en"/>
              <a:t>They did submit an amendment to our bill in Tennessee, which the sponsors did accept to keep the bill narrowly focused on kids safety risks. So their feedback has been officially incorporated in Tennessee.</a:t>
            </a:r>
            <a:endParaRPr/>
          </a:p>
          <a:p>
            <a:pPr marL="0" lvl="0" indent="0" algn="l" rtl="0">
              <a:lnSpc>
                <a:spcPct val="115000"/>
              </a:lnSpc>
              <a:spcBef>
                <a:spcPts val="0"/>
              </a:spcBef>
              <a:spcAft>
                <a:spcPts val="0"/>
              </a:spcAft>
              <a:buNone/>
            </a:pPr>
            <a:br>
              <a:rPr lang="en"/>
            </a:br>
            <a:r>
              <a:rPr lang="en"/>
              <a:t>There remains a range of opinion in the White House about the appropriate role of states in regulating AI. But all of the White House’s official policies on this have been a compromise between these different camps that </a:t>
            </a:r>
            <a:r>
              <a:rPr lang="en" b="1"/>
              <a:t>protects bills like this one.</a:t>
            </a: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was true of the Administration’s AI Action Plan last summer…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It’s true of the Executive Order from December, which was watered down from its initial draft after pushback from conservatives across the country.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And it’s also true of the National Policy Framework for AI, that the WH released last month.</a:t>
            </a:r>
            <a:endParaRPr>
              <a:solidFill>
                <a:schemeClr val="dk1"/>
              </a:solidFill>
            </a:endParaRPr>
          </a:p>
          <a:p>
            <a:pPr marL="0" lvl="0" indent="0" algn="l" rtl="0">
              <a:lnSpc>
                <a:spcPct val="115000"/>
              </a:lnSpc>
              <a:spcBef>
                <a:spcPts val="1200"/>
              </a:spcBef>
              <a:spcAft>
                <a:spcPts val="0"/>
              </a:spcAft>
              <a:buNone/>
            </a:pPr>
            <a:r>
              <a:rPr lang="en">
                <a:solidFill>
                  <a:schemeClr val="dk1"/>
                </a:solidFill>
              </a:rPr>
              <a:t>All of these policy documents </a:t>
            </a:r>
            <a:r>
              <a:rPr lang="en" b="1">
                <a:solidFill>
                  <a:schemeClr val="dk1"/>
                </a:solidFill>
              </a:rPr>
              <a:t>promise not to go after bills protecting children</a:t>
            </a:r>
            <a:r>
              <a:rPr lang="en">
                <a:solidFill>
                  <a:schemeClr val="dk1"/>
                </a:solidFill>
              </a:rPr>
              <a:t> from AI harms, which this bill does.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Transparency bills are consistent with the White House’s concern with ensuring that state regulation does not burden or inhibit AI development - because there is no way of developing AI that they prohibit.</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And even for safety testing, there is no substantive requirement for what has to go into the safety plan. Developers can test however they want - they just have to tell us what they choose to do.</a:t>
            </a:r>
            <a:endParaRPr>
              <a:solidFill>
                <a:schemeClr val="dk1"/>
              </a:solidFill>
            </a:endParaRPr>
          </a:p>
          <a:p>
            <a:pPr marL="0" lvl="0" indent="0" algn="l" rtl="0">
              <a:lnSpc>
                <a:spcPct val="115000"/>
              </a:lnSpc>
              <a:spcBef>
                <a:spcPts val="1200"/>
              </a:spcBef>
              <a:spcAft>
                <a:spcPts val="0"/>
              </a:spcAft>
              <a:buNone/>
            </a:pPr>
            <a:r>
              <a:rPr lang="en">
                <a:solidFill>
                  <a:schemeClr val="dk1"/>
                </a:solidFill>
              </a:rPr>
              <a:t>Finally, the overarching goal of the White House is for Congress to pass a single federal standard for AI regulation.</a:t>
            </a:r>
            <a:endParaRPr>
              <a:solidFill>
                <a:schemeClr val="dk1"/>
              </a:solidFill>
            </a:endParaRPr>
          </a:p>
          <a:p>
            <a:pPr marL="0" lvl="0" indent="457200" algn="l" rtl="0">
              <a:lnSpc>
                <a:spcPct val="115000"/>
              </a:lnSpc>
              <a:spcBef>
                <a:spcPts val="1200"/>
              </a:spcBef>
              <a:spcAft>
                <a:spcPts val="0"/>
              </a:spcAft>
              <a:buNone/>
            </a:pPr>
            <a:r>
              <a:rPr lang="en">
                <a:solidFill>
                  <a:schemeClr val="dk1"/>
                </a:solidFill>
              </a:rPr>
              <a:t>I would be happy to see Congress do this—I’m not opposed to a federal standard.</a:t>
            </a:r>
            <a:endParaRPr>
              <a:solidFill>
                <a:schemeClr val="dk1"/>
              </a:solidFill>
            </a:endParaRPr>
          </a:p>
          <a:p>
            <a:pPr marL="0" lvl="0" indent="457200" algn="l" rtl="0">
              <a:lnSpc>
                <a:spcPct val="115000"/>
              </a:lnSpc>
              <a:spcBef>
                <a:spcPts val="1200"/>
              </a:spcBef>
              <a:spcAft>
                <a:spcPts val="0"/>
              </a:spcAft>
              <a:buNone/>
            </a:pPr>
            <a:r>
              <a:rPr lang="en">
                <a:solidFill>
                  <a:schemeClr val="dk1"/>
                </a:solidFill>
              </a:rPr>
              <a:t>But I am not holding my breath for it to happen any time soon. And I think it’s increasingly clear that AI is so important that states cannot afford to wait any longer.</a:t>
            </a:r>
            <a:endParaRPr>
              <a:solidFill>
                <a:schemeClr val="dk1"/>
              </a:solidFill>
            </a:endParaRPr>
          </a:p>
          <a:p>
            <a:pPr marL="0" lvl="0" indent="0" algn="l" rtl="0">
              <a:lnSpc>
                <a:spcPct val="115000"/>
              </a:lnSpc>
              <a:spcBef>
                <a:spcPts val="1200"/>
              </a:spcBef>
              <a:spcAft>
                <a:spcPts val="0"/>
              </a:spcAft>
              <a:buNone/>
            </a:pPr>
            <a:r>
              <a:rPr lang="en">
                <a:solidFill>
                  <a:schemeClr val="dk1"/>
                </a:solidFill>
              </a:rPr>
              <a:t>However…even if Congress did pass a federal standard, the cool part about our bills in Tennessee and other places is that they include a provision that says, if Congress ever passes a comparable federal standard for safety incident reporting, the TN Department of Safety, Attorney General, and other state officials can designate compliance with that federal standard as sufficient</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So rather than a challenge to federal action, we see this policy as a bridge to federal action, that fills the gap until Congress gets off its butt and does something.</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83b018c55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383b018c55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94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717B-89C6-454F-6A6B-8E58C1BCF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CB01B-827D-5BD1-403A-BB85A2982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2BF5B7-D250-219C-0854-4A0D22B2E5D8}"/>
              </a:ext>
            </a:extLst>
          </p:cNvPr>
          <p:cNvSpPr>
            <a:spLocks noGrp="1"/>
          </p:cNvSpPr>
          <p:nvPr>
            <p:ph type="body" idx="1"/>
          </p:nvPr>
        </p:nvSpPr>
        <p:spPr/>
        <p:txBody>
          <a:bodyPr/>
          <a:lstStyle/>
          <a:p>
            <a:pPr marL="0" lv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EDC64DB-C01C-7DE1-AA03-B13EA4BC69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07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621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AE0EC-6032-386D-F682-25085D104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8483C-64E8-3D81-C6EE-89CD4A85D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7BAA3-33E6-99F5-87D8-672B101126F5}"/>
              </a:ext>
            </a:extLst>
          </p:cNvPr>
          <p:cNvSpPr>
            <a:spLocks noGrp="1"/>
          </p:cNvSpPr>
          <p:nvPr>
            <p:ph type="body" idx="1"/>
          </p:nvPr>
        </p:nvSpPr>
        <p:spPr/>
        <p:txBody>
          <a:bodyPr/>
          <a:lstStyle/>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C17DAD2-AD63-5240-EEFB-A4E39C149A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80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73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524F5-93F5-0988-9B84-40EB2A09A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21EE5-1DC2-7C9E-2038-D452309D5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4B796-F767-6B4B-9D46-85E682BE51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DBF5FF7-7C29-02A3-648C-A222D75FDA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836CE-D64F-4A04-9BE6-D26BBF4EB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4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userDrawn="1"/>
        </p:nvSpPr>
        <p:spPr>
          <a:xfrm>
            <a:off x="0" y="2923138"/>
            <a:ext cx="9144000" cy="188595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 y="3028953"/>
            <a:ext cx="8991600" cy="10667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sp>
        <p:nvSpPr>
          <p:cNvPr id="7" name="Text Placeholder 13"/>
          <p:cNvSpPr>
            <a:spLocks noGrp="1"/>
          </p:cNvSpPr>
          <p:nvPr>
            <p:ph type="body" sz="quarter" idx="12" hasCustomPrompt="1"/>
          </p:nvPr>
        </p:nvSpPr>
        <p:spPr>
          <a:xfrm>
            <a:off x="76200" y="4095751"/>
            <a:ext cx="8991600" cy="6096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4800600"/>
            <a:ext cx="9144000" cy="3429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u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144464"/>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8763000" cy="3718847"/>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C183D7F6-B498-43B3-948B-1728B52AA6E4}">
                <adec:decorative xmlns:adec="http://schemas.microsoft.com/office/drawing/2017/decorative" val="1"/>
              </a:ext>
            </a:extLst>
          </p:cNvPr>
          <p:cNvSpPr/>
          <p:nvPr userDrawn="1"/>
        </p:nvSpPr>
        <p:spPr>
          <a:xfrm>
            <a:off x="0" y="761273"/>
            <a:ext cx="9144000" cy="66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userDrawn="1"/>
        </p:nvSpPr>
        <p:spPr>
          <a:xfrm>
            <a:off x="0" y="4614200"/>
            <a:ext cx="9144000" cy="5293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5" name="Picture 4" descr="Tennessee Department of Finance &amp; Administration Logo">
            <a:extLst>
              <a:ext uri="{FF2B5EF4-FFF2-40B4-BE49-F238E27FC236}">
                <a16:creationId xmlns:a16="http://schemas.microsoft.com/office/drawing/2014/main" id="{D2FA33CA-0B36-EFB3-59FE-79F92C0DC37B}"/>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4747" y="4722324"/>
            <a:ext cx="853410" cy="293997"/>
          </a:xfrm>
          <a:prstGeom prst="rect">
            <a:avLst/>
          </a:prstGeom>
        </p:spPr>
      </p:pic>
    </p:spTree>
    <p:extLst>
      <p:ext uri="{BB962C8B-B14F-4D97-AF65-F5344CB8AC3E}">
        <p14:creationId xmlns:p14="http://schemas.microsoft.com/office/powerpoint/2010/main" val="1682480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2 - Blu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133351"/>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C183D7F6-B498-43B3-948B-1728B52AA6E4}">
                <adec:decorative xmlns:adec="http://schemas.microsoft.com/office/drawing/2017/decorative" val="1"/>
              </a:ext>
            </a:extLst>
          </p:cNvPr>
          <p:cNvSpPr/>
          <p:nvPr userDrawn="1"/>
        </p:nvSpPr>
        <p:spPr>
          <a:xfrm>
            <a:off x="0" y="752477"/>
            <a:ext cx="9144000" cy="66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userDrawn="1"/>
        </p:nvSpPr>
        <p:spPr>
          <a:xfrm>
            <a:off x="0" y="4614200"/>
            <a:ext cx="9144000" cy="5293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5" name="Picture 4" descr="Tennessee Department of Finance &amp; Administration Logo">
            <a:extLst>
              <a:ext uri="{FF2B5EF4-FFF2-40B4-BE49-F238E27FC236}">
                <a16:creationId xmlns:a16="http://schemas.microsoft.com/office/drawing/2014/main" id="{7C60C03A-7672-2D09-FF4C-A6F29C46C805}"/>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2698" y="4722324"/>
            <a:ext cx="853410" cy="293997"/>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146052"/>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4191000" cy="3718847"/>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895353"/>
            <a:ext cx="4191000" cy="3718847"/>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C183D7F6-B498-43B3-948B-1728B52AA6E4}">
                <adec:decorative xmlns:adec="http://schemas.microsoft.com/office/drawing/2017/decorative" val="1"/>
              </a:ext>
            </a:extLst>
          </p:cNvPr>
          <p:cNvSpPr/>
          <p:nvPr userDrawn="1"/>
        </p:nvSpPr>
        <p:spPr>
          <a:xfrm>
            <a:off x="0" y="4614200"/>
            <a:ext cx="9144000" cy="5293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5" name="Picture 4" descr="Tennessee Department of Finance &amp; Administration Logo">
            <a:extLst>
              <a:ext uri="{FF2B5EF4-FFF2-40B4-BE49-F238E27FC236}">
                <a16:creationId xmlns:a16="http://schemas.microsoft.com/office/drawing/2014/main" id="{45C46CD5-D1D3-4984-97D2-643A8DEE46B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2698" y="4722324"/>
            <a:ext cx="853410" cy="293997"/>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Re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46CE7D5-CF57-46EF-B807-FDD0502418D4}"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50606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grpSp>
        <p:nvGrpSpPr>
          <p:cNvPr id="12" name="Group 11">
            <a:extLst>
              <a:ext uri="{FF2B5EF4-FFF2-40B4-BE49-F238E27FC236}">
                <a16:creationId xmlns:a16="http://schemas.microsoft.com/office/drawing/2014/main" id="{BF19BC36-9EFA-8CB6-0864-BF3E955DDF34}"/>
              </a:ext>
            </a:extLst>
          </p:cNvPr>
          <p:cNvGrpSpPr/>
          <p:nvPr userDrawn="1"/>
        </p:nvGrpSpPr>
        <p:grpSpPr>
          <a:xfrm>
            <a:off x="0" y="4680751"/>
            <a:ext cx="9144000" cy="462749"/>
            <a:chOff x="0" y="6241002"/>
            <a:chExt cx="12192000" cy="616998"/>
          </a:xfrm>
        </p:grpSpPr>
        <p:sp>
          <p:nvSpPr>
            <p:cNvPr id="9" name="Rectangle 8">
              <a:extLst>
                <a:ext uri="{FF2B5EF4-FFF2-40B4-BE49-F238E27FC236}">
                  <a16:creationId xmlns:a16="http://schemas.microsoft.com/office/drawing/2014/main" id="{5DFD04D1-2D73-2A4D-3C54-20A7521B426C}"/>
                </a:ext>
              </a:extLst>
            </p:cNvPr>
            <p:cNvSpPr/>
            <p:nvPr userDrawn="1"/>
          </p:nvSpPr>
          <p:spPr>
            <a:xfrm>
              <a:off x="0" y="6241002"/>
              <a:ext cx="12192000" cy="6169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E7CBB9AA-2985-7294-D30B-9D207EF3C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4026"/>
            <a:stretch>
              <a:fillRect/>
            </a:stretch>
          </p:blipFill>
          <p:spPr>
            <a:xfrm>
              <a:off x="156772" y="6311900"/>
              <a:ext cx="2364487" cy="479394"/>
            </a:xfrm>
            <a:prstGeom prst="rect">
              <a:avLst/>
            </a:prstGeom>
          </p:spPr>
        </p:pic>
      </p:grpSp>
      <p:pic>
        <p:nvPicPr>
          <p:cNvPr id="14" name="Picture 13">
            <a:extLst>
              <a:ext uri="{FF2B5EF4-FFF2-40B4-BE49-F238E27FC236}">
                <a16:creationId xmlns:a16="http://schemas.microsoft.com/office/drawing/2014/main" id="{8C826E70-2FBD-46AF-4E98-FFE074347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7522" y="4732999"/>
            <a:ext cx="373908" cy="359546"/>
          </a:xfrm>
          <a:prstGeom prst="rect">
            <a:avLst/>
          </a:prstGeom>
        </p:spPr>
      </p:pic>
    </p:spTree>
    <p:extLst>
      <p:ext uri="{BB962C8B-B14F-4D97-AF65-F5344CB8AC3E}">
        <p14:creationId xmlns:p14="http://schemas.microsoft.com/office/powerpoint/2010/main" val="18684905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51435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1657351"/>
            <a:ext cx="3962400" cy="16764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41719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3333751"/>
            <a:ext cx="3962400" cy="6096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descr="Tennessee Department of Finance &amp; Administration Logo">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505896"/>
            <a:ext cx="1752782" cy="603829"/>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grpSp>
        <p:nvGrpSpPr>
          <p:cNvPr id="8" name="Group 7">
            <a:extLst>
              <a:ext uri="{FF2B5EF4-FFF2-40B4-BE49-F238E27FC236}">
                <a16:creationId xmlns:a16="http://schemas.microsoft.com/office/drawing/2014/main" id="{0523B429-74FF-19F0-01CC-161DBA48B7C3}"/>
              </a:ext>
            </a:extLst>
          </p:cNvPr>
          <p:cNvGrpSpPr/>
          <p:nvPr userDrawn="1"/>
        </p:nvGrpSpPr>
        <p:grpSpPr>
          <a:xfrm>
            <a:off x="0" y="4680751"/>
            <a:ext cx="9144000" cy="462749"/>
            <a:chOff x="0" y="6241002"/>
            <a:chExt cx="12192000" cy="616998"/>
          </a:xfrm>
        </p:grpSpPr>
        <p:sp>
          <p:nvSpPr>
            <p:cNvPr id="9" name="Rectangle 8">
              <a:extLst>
                <a:ext uri="{FF2B5EF4-FFF2-40B4-BE49-F238E27FC236}">
                  <a16:creationId xmlns:a16="http://schemas.microsoft.com/office/drawing/2014/main" id="{C5349D38-259C-6C7F-D993-583E11773480}"/>
                </a:ext>
              </a:extLst>
            </p:cNvPr>
            <p:cNvSpPr/>
            <p:nvPr userDrawn="1"/>
          </p:nvSpPr>
          <p:spPr>
            <a:xfrm>
              <a:off x="0" y="6241002"/>
              <a:ext cx="12192000" cy="6169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B1888E8B-536D-45D8-A47A-F8C28BCC7B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4026"/>
            <a:stretch>
              <a:fillRect/>
            </a:stretch>
          </p:blipFill>
          <p:spPr>
            <a:xfrm>
              <a:off x="156772" y="6311900"/>
              <a:ext cx="2364487" cy="479394"/>
            </a:xfrm>
            <a:prstGeom prst="rect">
              <a:avLst/>
            </a:prstGeom>
          </p:spPr>
        </p:pic>
      </p:grpSp>
      <p:pic>
        <p:nvPicPr>
          <p:cNvPr id="11" name="Picture 10">
            <a:extLst>
              <a:ext uri="{FF2B5EF4-FFF2-40B4-BE49-F238E27FC236}">
                <a16:creationId xmlns:a16="http://schemas.microsoft.com/office/drawing/2014/main" id="{BDC7819F-E8C4-D04E-C75C-409AC87C79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7522" y="4732999"/>
            <a:ext cx="373908" cy="359546"/>
          </a:xfrm>
          <a:prstGeom prst="rect">
            <a:avLst/>
          </a:prstGeom>
        </p:spPr>
      </p:pic>
    </p:spTree>
    <p:extLst>
      <p:ext uri="{BB962C8B-B14F-4D97-AF65-F5344CB8AC3E}">
        <p14:creationId xmlns:p14="http://schemas.microsoft.com/office/powerpoint/2010/main" val="2788505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grpSp>
        <p:nvGrpSpPr>
          <p:cNvPr id="9" name="Group 8">
            <a:extLst>
              <a:ext uri="{FF2B5EF4-FFF2-40B4-BE49-F238E27FC236}">
                <a16:creationId xmlns:a16="http://schemas.microsoft.com/office/drawing/2014/main" id="{0B267D4F-5580-DF38-FED1-52ECF3A401D3}"/>
              </a:ext>
            </a:extLst>
          </p:cNvPr>
          <p:cNvGrpSpPr/>
          <p:nvPr userDrawn="1"/>
        </p:nvGrpSpPr>
        <p:grpSpPr>
          <a:xfrm>
            <a:off x="0" y="4680751"/>
            <a:ext cx="9144000" cy="462749"/>
            <a:chOff x="0" y="6241002"/>
            <a:chExt cx="12192000" cy="616998"/>
          </a:xfrm>
        </p:grpSpPr>
        <p:sp>
          <p:nvSpPr>
            <p:cNvPr id="10" name="Rectangle 9">
              <a:extLst>
                <a:ext uri="{FF2B5EF4-FFF2-40B4-BE49-F238E27FC236}">
                  <a16:creationId xmlns:a16="http://schemas.microsoft.com/office/drawing/2014/main" id="{D85AF353-F1F7-E77F-10DE-9FA4368C5CFC}"/>
                </a:ext>
              </a:extLst>
            </p:cNvPr>
            <p:cNvSpPr/>
            <p:nvPr userDrawn="1"/>
          </p:nvSpPr>
          <p:spPr>
            <a:xfrm>
              <a:off x="0" y="6241002"/>
              <a:ext cx="12192000" cy="6169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C71AA75E-DDA0-87EE-3FC7-52D7C548C5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4026"/>
            <a:stretch>
              <a:fillRect/>
            </a:stretch>
          </p:blipFill>
          <p:spPr>
            <a:xfrm>
              <a:off x="156772" y="6311900"/>
              <a:ext cx="2364487" cy="479394"/>
            </a:xfrm>
            <a:prstGeom prst="rect">
              <a:avLst/>
            </a:prstGeom>
          </p:spPr>
        </p:pic>
      </p:grpSp>
      <p:pic>
        <p:nvPicPr>
          <p:cNvPr id="12" name="Picture 11">
            <a:extLst>
              <a:ext uri="{FF2B5EF4-FFF2-40B4-BE49-F238E27FC236}">
                <a16:creationId xmlns:a16="http://schemas.microsoft.com/office/drawing/2014/main" id="{D9CB732F-AB2E-FC5A-C49D-BC04DD3886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7522" y="4732999"/>
            <a:ext cx="373908" cy="359546"/>
          </a:xfrm>
          <a:prstGeom prst="rect">
            <a:avLst/>
          </a:prstGeom>
        </p:spPr>
      </p:pic>
    </p:spTree>
    <p:extLst>
      <p:ext uri="{BB962C8B-B14F-4D97-AF65-F5344CB8AC3E}">
        <p14:creationId xmlns:p14="http://schemas.microsoft.com/office/powerpoint/2010/main" val="1031080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grpSp>
        <p:nvGrpSpPr>
          <p:cNvPr id="11" name="Group 10">
            <a:extLst>
              <a:ext uri="{FF2B5EF4-FFF2-40B4-BE49-F238E27FC236}">
                <a16:creationId xmlns:a16="http://schemas.microsoft.com/office/drawing/2014/main" id="{411DEEBC-E503-1FBF-558A-ED69ACA4B3E1}"/>
              </a:ext>
            </a:extLst>
          </p:cNvPr>
          <p:cNvGrpSpPr/>
          <p:nvPr userDrawn="1"/>
        </p:nvGrpSpPr>
        <p:grpSpPr>
          <a:xfrm>
            <a:off x="0" y="4680751"/>
            <a:ext cx="9144000" cy="462749"/>
            <a:chOff x="0" y="6241002"/>
            <a:chExt cx="12192000" cy="616998"/>
          </a:xfrm>
        </p:grpSpPr>
        <p:sp>
          <p:nvSpPr>
            <p:cNvPr id="12" name="Rectangle 11">
              <a:extLst>
                <a:ext uri="{FF2B5EF4-FFF2-40B4-BE49-F238E27FC236}">
                  <a16:creationId xmlns:a16="http://schemas.microsoft.com/office/drawing/2014/main" id="{8A8AE0B8-90DA-680F-8F51-C9BE63DD45FF}"/>
                </a:ext>
              </a:extLst>
            </p:cNvPr>
            <p:cNvSpPr/>
            <p:nvPr userDrawn="1"/>
          </p:nvSpPr>
          <p:spPr>
            <a:xfrm>
              <a:off x="0" y="6241002"/>
              <a:ext cx="12192000" cy="6169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F644241D-A122-2242-F406-F761E0CEF5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4026"/>
            <a:stretch>
              <a:fillRect/>
            </a:stretch>
          </p:blipFill>
          <p:spPr>
            <a:xfrm>
              <a:off x="156772" y="6311900"/>
              <a:ext cx="2364487" cy="479394"/>
            </a:xfrm>
            <a:prstGeom prst="rect">
              <a:avLst/>
            </a:prstGeom>
          </p:spPr>
        </p:pic>
      </p:grpSp>
      <p:pic>
        <p:nvPicPr>
          <p:cNvPr id="14" name="Picture 13">
            <a:extLst>
              <a:ext uri="{FF2B5EF4-FFF2-40B4-BE49-F238E27FC236}">
                <a16:creationId xmlns:a16="http://schemas.microsoft.com/office/drawing/2014/main" id="{BFBD21DF-AA16-C463-46F2-BB489C7094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7522" y="4732999"/>
            <a:ext cx="373908" cy="359546"/>
          </a:xfrm>
          <a:prstGeom prst="rect">
            <a:avLst/>
          </a:prstGeom>
        </p:spPr>
      </p:pic>
    </p:spTree>
    <p:extLst>
      <p:ext uri="{BB962C8B-B14F-4D97-AF65-F5344CB8AC3E}">
        <p14:creationId xmlns:p14="http://schemas.microsoft.com/office/powerpoint/2010/main" val="2765615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grpSp>
        <p:nvGrpSpPr>
          <p:cNvPr id="7" name="Group 6">
            <a:extLst>
              <a:ext uri="{FF2B5EF4-FFF2-40B4-BE49-F238E27FC236}">
                <a16:creationId xmlns:a16="http://schemas.microsoft.com/office/drawing/2014/main" id="{8C7DC362-3135-1118-4EF8-33E0D4E53B42}"/>
              </a:ext>
            </a:extLst>
          </p:cNvPr>
          <p:cNvGrpSpPr/>
          <p:nvPr userDrawn="1"/>
        </p:nvGrpSpPr>
        <p:grpSpPr>
          <a:xfrm>
            <a:off x="0" y="4680751"/>
            <a:ext cx="9144000" cy="462749"/>
            <a:chOff x="0" y="6241002"/>
            <a:chExt cx="12192000" cy="616998"/>
          </a:xfrm>
        </p:grpSpPr>
        <p:sp>
          <p:nvSpPr>
            <p:cNvPr id="8" name="Rectangle 7">
              <a:extLst>
                <a:ext uri="{FF2B5EF4-FFF2-40B4-BE49-F238E27FC236}">
                  <a16:creationId xmlns:a16="http://schemas.microsoft.com/office/drawing/2014/main" id="{CD45B746-A767-938B-1A8D-E157108D1657}"/>
                </a:ext>
              </a:extLst>
            </p:cNvPr>
            <p:cNvSpPr/>
            <p:nvPr userDrawn="1"/>
          </p:nvSpPr>
          <p:spPr>
            <a:xfrm>
              <a:off x="0" y="6241002"/>
              <a:ext cx="12192000" cy="6169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D878BF58-890F-7D09-DAFF-488216F173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4026"/>
            <a:stretch>
              <a:fillRect/>
            </a:stretch>
          </p:blipFill>
          <p:spPr>
            <a:xfrm>
              <a:off x="156772" y="6311900"/>
              <a:ext cx="2364487" cy="479394"/>
            </a:xfrm>
            <a:prstGeom prst="rect">
              <a:avLst/>
            </a:prstGeom>
          </p:spPr>
        </p:pic>
      </p:grpSp>
      <p:pic>
        <p:nvPicPr>
          <p:cNvPr id="10" name="Picture 9">
            <a:extLst>
              <a:ext uri="{FF2B5EF4-FFF2-40B4-BE49-F238E27FC236}">
                <a16:creationId xmlns:a16="http://schemas.microsoft.com/office/drawing/2014/main" id="{362FB4A7-86DA-2065-CC4E-DCB740357F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7522" y="4732999"/>
            <a:ext cx="373908" cy="359546"/>
          </a:xfrm>
          <a:prstGeom prst="rect">
            <a:avLst/>
          </a:prstGeom>
        </p:spPr>
      </p:pic>
    </p:spTree>
    <p:extLst>
      <p:ext uri="{BB962C8B-B14F-4D97-AF65-F5344CB8AC3E}">
        <p14:creationId xmlns:p14="http://schemas.microsoft.com/office/powerpoint/2010/main" val="3862807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grpSp>
        <p:nvGrpSpPr>
          <p:cNvPr id="6" name="Group 5">
            <a:extLst>
              <a:ext uri="{FF2B5EF4-FFF2-40B4-BE49-F238E27FC236}">
                <a16:creationId xmlns:a16="http://schemas.microsoft.com/office/drawing/2014/main" id="{B8F074FD-BA8F-2B7C-BDBD-82F58DEA3947}"/>
              </a:ext>
            </a:extLst>
          </p:cNvPr>
          <p:cNvGrpSpPr/>
          <p:nvPr userDrawn="1"/>
        </p:nvGrpSpPr>
        <p:grpSpPr>
          <a:xfrm>
            <a:off x="0" y="4680751"/>
            <a:ext cx="9144000" cy="462749"/>
            <a:chOff x="0" y="6241002"/>
            <a:chExt cx="12192000" cy="616998"/>
          </a:xfrm>
        </p:grpSpPr>
        <p:sp>
          <p:nvSpPr>
            <p:cNvPr id="7" name="Rectangle 6">
              <a:extLst>
                <a:ext uri="{FF2B5EF4-FFF2-40B4-BE49-F238E27FC236}">
                  <a16:creationId xmlns:a16="http://schemas.microsoft.com/office/drawing/2014/main" id="{952FA61B-2335-9172-B63D-7604861F0571}"/>
                </a:ext>
              </a:extLst>
            </p:cNvPr>
            <p:cNvSpPr/>
            <p:nvPr userDrawn="1"/>
          </p:nvSpPr>
          <p:spPr>
            <a:xfrm>
              <a:off x="0" y="6241002"/>
              <a:ext cx="12192000" cy="6169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99CB890A-667C-BAC4-21E8-CB23FBE615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4026"/>
            <a:stretch>
              <a:fillRect/>
            </a:stretch>
          </p:blipFill>
          <p:spPr>
            <a:xfrm>
              <a:off x="156772" y="6311900"/>
              <a:ext cx="2364487" cy="479394"/>
            </a:xfrm>
            <a:prstGeom prst="rect">
              <a:avLst/>
            </a:prstGeom>
          </p:spPr>
        </p:pic>
      </p:grpSp>
      <p:pic>
        <p:nvPicPr>
          <p:cNvPr id="9" name="Picture 8">
            <a:extLst>
              <a:ext uri="{FF2B5EF4-FFF2-40B4-BE49-F238E27FC236}">
                <a16:creationId xmlns:a16="http://schemas.microsoft.com/office/drawing/2014/main" id="{2E5FB734-5D64-40F2-5026-BB08C0C679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7522" y="4732999"/>
            <a:ext cx="373908" cy="359546"/>
          </a:xfrm>
          <a:prstGeom prst="rect">
            <a:avLst/>
          </a:prstGeom>
        </p:spPr>
      </p:pic>
    </p:spTree>
    <p:extLst>
      <p:ext uri="{BB962C8B-B14F-4D97-AF65-F5344CB8AC3E}">
        <p14:creationId xmlns:p14="http://schemas.microsoft.com/office/powerpoint/2010/main" val="1883535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grpSp>
        <p:nvGrpSpPr>
          <p:cNvPr id="9" name="Group 8">
            <a:extLst>
              <a:ext uri="{FF2B5EF4-FFF2-40B4-BE49-F238E27FC236}">
                <a16:creationId xmlns:a16="http://schemas.microsoft.com/office/drawing/2014/main" id="{1383C418-0DFB-BF95-BE8C-09A4FD971690}"/>
              </a:ext>
            </a:extLst>
          </p:cNvPr>
          <p:cNvGrpSpPr/>
          <p:nvPr userDrawn="1"/>
        </p:nvGrpSpPr>
        <p:grpSpPr>
          <a:xfrm>
            <a:off x="0" y="4680751"/>
            <a:ext cx="9144000" cy="462749"/>
            <a:chOff x="0" y="6241002"/>
            <a:chExt cx="12192000" cy="616998"/>
          </a:xfrm>
        </p:grpSpPr>
        <p:sp>
          <p:nvSpPr>
            <p:cNvPr id="10" name="Rectangle 9">
              <a:extLst>
                <a:ext uri="{FF2B5EF4-FFF2-40B4-BE49-F238E27FC236}">
                  <a16:creationId xmlns:a16="http://schemas.microsoft.com/office/drawing/2014/main" id="{07C04495-3619-B3D6-CD71-A29C59452BFD}"/>
                </a:ext>
              </a:extLst>
            </p:cNvPr>
            <p:cNvSpPr/>
            <p:nvPr userDrawn="1"/>
          </p:nvSpPr>
          <p:spPr>
            <a:xfrm>
              <a:off x="0" y="6241002"/>
              <a:ext cx="12192000" cy="6169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752ABDB6-36E2-034D-47CE-2DB1445E46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4026"/>
            <a:stretch>
              <a:fillRect/>
            </a:stretch>
          </p:blipFill>
          <p:spPr>
            <a:xfrm>
              <a:off x="156772" y="6311900"/>
              <a:ext cx="2364487" cy="479394"/>
            </a:xfrm>
            <a:prstGeom prst="rect">
              <a:avLst/>
            </a:prstGeom>
          </p:spPr>
        </p:pic>
      </p:grpSp>
      <p:pic>
        <p:nvPicPr>
          <p:cNvPr id="12" name="Picture 11">
            <a:extLst>
              <a:ext uri="{FF2B5EF4-FFF2-40B4-BE49-F238E27FC236}">
                <a16:creationId xmlns:a16="http://schemas.microsoft.com/office/drawing/2014/main" id="{0E5772A2-EB6A-E463-94F0-DD15757F0F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7522" y="4732999"/>
            <a:ext cx="373908" cy="359546"/>
          </a:xfrm>
          <a:prstGeom prst="rect">
            <a:avLst/>
          </a:prstGeom>
        </p:spPr>
      </p:pic>
    </p:spTree>
    <p:extLst>
      <p:ext uri="{BB962C8B-B14F-4D97-AF65-F5344CB8AC3E}">
        <p14:creationId xmlns:p14="http://schemas.microsoft.com/office/powerpoint/2010/main" val="2399559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grpSp>
        <p:nvGrpSpPr>
          <p:cNvPr id="9" name="Group 8">
            <a:extLst>
              <a:ext uri="{FF2B5EF4-FFF2-40B4-BE49-F238E27FC236}">
                <a16:creationId xmlns:a16="http://schemas.microsoft.com/office/drawing/2014/main" id="{6D9B103F-5B16-507A-0AD1-141E8E86F3E0}"/>
              </a:ext>
            </a:extLst>
          </p:cNvPr>
          <p:cNvGrpSpPr/>
          <p:nvPr userDrawn="1"/>
        </p:nvGrpSpPr>
        <p:grpSpPr>
          <a:xfrm>
            <a:off x="0" y="4680751"/>
            <a:ext cx="9144000" cy="462749"/>
            <a:chOff x="0" y="6241002"/>
            <a:chExt cx="12192000" cy="616998"/>
          </a:xfrm>
        </p:grpSpPr>
        <p:sp>
          <p:nvSpPr>
            <p:cNvPr id="10" name="Rectangle 9">
              <a:extLst>
                <a:ext uri="{FF2B5EF4-FFF2-40B4-BE49-F238E27FC236}">
                  <a16:creationId xmlns:a16="http://schemas.microsoft.com/office/drawing/2014/main" id="{AA409852-44AC-50C4-0EDE-E44D07D91406}"/>
                </a:ext>
              </a:extLst>
            </p:cNvPr>
            <p:cNvSpPr/>
            <p:nvPr userDrawn="1"/>
          </p:nvSpPr>
          <p:spPr>
            <a:xfrm>
              <a:off x="0" y="6241002"/>
              <a:ext cx="12192000" cy="6169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2C0BC198-A10D-F064-37CE-E5635C3573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4026"/>
            <a:stretch>
              <a:fillRect/>
            </a:stretch>
          </p:blipFill>
          <p:spPr>
            <a:xfrm>
              <a:off x="156772" y="6311900"/>
              <a:ext cx="2364487" cy="479394"/>
            </a:xfrm>
            <a:prstGeom prst="rect">
              <a:avLst/>
            </a:prstGeom>
          </p:spPr>
        </p:pic>
      </p:grpSp>
      <p:pic>
        <p:nvPicPr>
          <p:cNvPr id="12" name="Picture 11">
            <a:extLst>
              <a:ext uri="{FF2B5EF4-FFF2-40B4-BE49-F238E27FC236}">
                <a16:creationId xmlns:a16="http://schemas.microsoft.com/office/drawing/2014/main" id="{EEB407D9-AC61-7989-C87E-F93B707AAE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07522" y="4732999"/>
            <a:ext cx="373908" cy="359546"/>
          </a:xfrm>
          <a:prstGeom prst="rect">
            <a:avLst/>
          </a:prstGeom>
        </p:spPr>
      </p:pic>
    </p:spTree>
    <p:extLst>
      <p:ext uri="{BB962C8B-B14F-4D97-AF65-F5344CB8AC3E}">
        <p14:creationId xmlns:p14="http://schemas.microsoft.com/office/powerpoint/2010/main" val="556189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60361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3094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5735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userDrawn="1"/>
        </p:nvSpPr>
        <p:spPr>
          <a:xfrm>
            <a:off x="3200400" y="2906078"/>
            <a:ext cx="5943600" cy="168021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3276600" y="2971800"/>
            <a:ext cx="5715000" cy="154305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8" name="Picture 7" descr="TN Mark">
            <a:extLs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1404" y="2906078"/>
            <a:ext cx="1610201" cy="1680210"/>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38604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62381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71894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15214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27054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02048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2087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76395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ver">
  <p:cSld name="Cov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4587725" y="-8750"/>
            <a:ext cx="4572000" cy="5152200"/>
          </a:xfrm>
          <a:prstGeom prst="rect">
            <a:avLst/>
          </a:prstGeom>
          <a:noFill/>
          <a:ln>
            <a:noFill/>
          </a:ln>
        </p:spPr>
      </p:sp>
      <p:sp>
        <p:nvSpPr>
          <p:cNvPr id="52" name="Google Shape;52;p13"/>
          <p:cNvSpPr txBox="1">
            <a:spLocks noGrp="1"/>
          </p:cNvSpPr>
          <p:nvPr>
            <p:ph type="title"/>
          </p:nvPr>
        </p:nvSpPr>
        <p:spPr>
          <a:xfrm>
            <a:off x="361975" y="923525"/>
            <a:ext cx="3860100" cy="5877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None/>
              <a:defRPr sz="4200">
                <a:solidFill>
                  <a:schemeClr val="dk1"/>
                </a:solidFill>
              </a:defRPr>
            </a:lvl1pPr>
            <a:lvl2pPr lvl="1" algn="ctr">
              <a:lnSpc>
                <a:spcPct val="115000"/>
              </a:lnSpc>
              <a:spcBef>
                <a:spcPts val="0"/>
              </a:spcBef>
              <a:spcAft>
                <a:spcPts val="0"/>
              </a:spcAft>
              <a:buNone/>
              <a:defRPr>
                <a:solidFill>
                  <a:schemeClr val="dk1"/>
                </a:solidFill>
              </a:defRPr>
            </a:lvl2pPr>
            <a:lvl3pPr lvl="2" algn="ctr">
              <a:lnSpc>
                <a:spcPct val="115000"/>
              </a:lnSpc>
              <a:spcBef>
                <a:spcPts val="0"/>
              </a:spcBef>
              <a:spcAft>
                <a:spcPts val="0"/>
              </a:spcAft>
              <a:buNone/>
              <a:defRPr>
                <a:solidFill>
                  <a:schemeClr val="dk1"/>
                </a:solidFill>
              </a:defRPr>
            </a:lvl3pPr>
            <a:lvl4pPr lvl="3" algn="ctr">
              <a:lnSpc>
                <a:spcPct val="115000"/>
              </a:lnSpc>
              <a:spcBef>
                <a:spcPts val="0"/>
              </a:spcBef>
              <a:spcAft>
                <a:spcPts val="0"/>
              </a:spcAft>
              <a:buNone/>
              <a:defRPr>
                <a:solidFill>
                  <a:schemeClr val="dk1"/>
                </a:solidFill>
              </a:defRPr>
            </a:lvl4pPr>
            <a:lvl5pPr lvl="4" algn="ctr">
              <a:lnSpc>
                <a:spcPct val="115000"/>
              </a:lnSpc>
              <a:spcBef>
                <a:spcPts val="0"/>
              </a:spcBef>
              <a:spcAft>
                <a:spcPts val="0"/>
              </a:spcAft>
              <a:buNone/>
              <a:defRPr>
                <a:solidFill>
                  <a:schemeClr val="dk1"/>
                </a:solidFill>
              </a:defRPr>
            </a:lvl5pPr>
            <a:lvl6pPr lvl="5" algn="ctr">
              <a:lnSpc>
                <a:spcPct val="115000"/>
              </a:lnSpc>
              <a:spcBef>
                <a:spcPts val="0"/>
              </a:spcBef>
              <a:spcAft>
                <a:spcPts val="0"/>
              </a:spcAft>
              <a:buNone/>
              <a:defRPr>
                <a:solidFill>
                  <a:schemeClr val="dk1"/>
                </a:solidFill>
              </a:defRPr>
            </a:lvl6pPr>
            <a:lvl7pPr lvl="6" algn="ctr">
              <a:lnSpc>
                <a:spcPct val="115000"/>
              </a:lnSpc>
              <a:spcBef>
                <a:spcPts val="0"/>
              </a:spcBef>
              <a:spcAft>
                <a:spcPts val="0"/>
              </a:spcAft>
              <a:buNone/>
              <a:defRPr>
                <a:solidFill>
                  <a:schemeClr val="dk1"/>
                </a:solidFill>
              </a:defRPr>
            </a:lvl7pPr>
            <a:lvl8pPr lvl="7" algn="ctr">
              <a:lnSpc>
                <a:spcPct val="115000"/>
              </a:lnSpc>
              <a:spcBef>
                <a:spcPts val="0"/>
              </a:spcBef>
              <a:spcAft>
                <a:spcPts val="0"/>
              </a:spcAft>
              <a:buNone/>
              <a:defRPr>
                <a:solidFill>
                  <a:schemeClr val="dk1"/>
                </a:solidFill>
              </a:defRPr>
            </a:lvl8pPr>
            <a:lvl9pPr lvl="8" algn="ctr">
              <a:lnSpc>
                <a:spcPct val="115000"/>
              </a:lnSpc>
              <a:spcBef>
                <a:spcPts val="0"/>
              </a:spcBef>
              <a:spcAft>
                <a:spcPts val="0"/>
              </a:spcAft>
              <a:buNone/>
              <a:defRPr>
                <a:solidFill>
                  <a:schemeClr val="dk1"/>
                </a:solidFill>
              </a:defRPr>
            </a:lvl9pPr>
          </a:lstStyle>
          <a:p>
            <a:endParaRPr/>
          </a:p>
        </p:txBody>
      </p:sp>
      <p:sp>
        <p:nvSpPr>
          <p:cNvPr id="53" name="Google Shape;53;p13"/>
          <p:cNvSpPr txBox="1">
            <a:spLocks noGrp="1"/>
          </p:cNvSpPr>
          <p:nvPr>
            <p:ph type="subTitle" idx="1"/>
          </p:nvPr>
        </p:nvSpPr>
        <p:spPr>
          <a:xfrm>
            <a:off x="361975" y="255533"/>
            <a:ext cx="3860100" cy="3774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Font typeface="Newsreader"/>
              <a:buNone/>
              <a:defRPr>
                <a:solidFill>
                  <a:schemeClr val="dk1"/>
                </a:solidFill>
              </a:defRPr>
            </a:lvl2pPr>
            <a:lvl3pPr lvl="2">
              <a:spcBef>
                <a:spcPts val="0"/>
              </a:spcBef>
              <a:spcAft>
                <a:spcPts val="0"/>
              </a:spcAft>
              <a:buClr>
                <a:schemeClr val="dk1"/>
              </a:buClr>
              <a:buSzPts val="1400"/>
              <a:buFont typeface="Newsreader"/>
              <a:buNone/>
              <a:defRPr>
                <a:solidFill>
                  <a:schemeClr val="dk1"/>
                </a:solidFill>
              </a:defRPr>
            </a:lvl3pPr>
            <a:lvl4pPr lvl="3">
              <a:spcBef>
                <a:spcPts val="0"/>
              </a:spcBef>
              <a:spcAft>
                <a:spcPts val="0"/>
              </a:spcAft>
              <a:buClr>
                <a:schemeClr val="dk1"/>
              </a:buClr>
              <a:buSzPts val="1400"/>
              <a:buFont typeface="Newsreader"/>
              <a:buNone/>
              <a:defRPr>
                <a:solidFill>
                  <a:schemeClr val="dk1"/>
                </a:solidFill>
              </a:defRPr>
            </a:lvl4pPr>
            <a:lvl5pPr lvl="4">
              <a:spcBef>
                <a:spcPts val="0"/>
              </a:spcBef>
              <a:spcAft>
                <a:spcPts val="0"/>
              </a:spcAft>
              <a:buClr>
                <a:schemeClr val="dk1"/>
              </a:buClr>
              <a:buSzPts val="1400"/>
              <a:buFont typeface="Newsreader"/>
              <a:buNone/>
              <a:defRPr>
                <a:solidFill>
                  <a:schemeClr val="dk1"/>
                </a:solidFill>
              </a:defRPr>
            </a:lvl5pPr>
            <a:lvl6pPr lvl="5">
              <a:spcBef>
                <a:spcPts val="0"/>
              </a:spcBef>
              <a:spcAft>
                <a:spcPts val="0"/>
              </a:spcAft>
              <a:buClr>
                <a:schemeClr val="dk1"/>
              </a:buClr>
              <a:buSzPts val="1400"/>
              <a:buFont typeface="Newsreader"/>
              <a:buNone/>
              <a:defRPr>
                <a:solidFill>
                  <a:schemeClr val="dk1"/>
                </a:solidFill>
              </a:defRPr>
            </a:lvl6pPr>
            <a:lvl7pPr lvl="6">
              <a:spcBef>
                <a:spcPts val="0"/>
              </a:spcBef>
              <a:spcAft>
                <a:spcPts val="0"/>
              </a:spcAft>
              <a:buClr>
                <a:schemeClr val="dk1"/>
              </a:buClr>
              <a:buSzPts val="1400"/>
              <a:buFont typeface="Newsreader"/>
              <a:buNone/>
              <a:defRPr>
                <a:solidFill>
                  <a:schemeClr val="dk1"/>
                </a:solidFill>
              </a:defRPr>
            </a:lvl7pPr>
            <a:lvl8pPr lvl="7">
              <a:spcBef>
                <a:spcPts val="0"/>
              </a:spcBef>
              <a:spcAft>
                <a:spcPts val="0"/>
              </a:spcAft>
              <a:buClr>
                <a:schemeClr val="dk1"/>
              </a:buClr>
              <a:buSzPts val="1400"/>
              <a:buFont typeface="Newsreader"/>
              <a:buNone/>
              <a:defRPr>
                <a:solidFill>
                  <a:schemeClr val="dk1"/>
                </a:solidFill>
              </a:defRPr>
            </a:lvl8pPr>
            <a:lvl9pPr lvl="8">
              <a:spcBef>
                <a:spcPts val="0"/>
              </a:spcBef>
              <a:spcAft>
                <a:spcPts val="0"/>
              </a:spcAft>
              <a:buClr>
                <a:schemeClr val="dk1"/>
              </a:buClr>
              <a:buSzPts val="1400"/>
              <a:buFont typeface="Newsreader"/>
              <a:buNone/>
              <a:defRPr>
                <a:solidFill>
                  <a:schemeClr val="dk1"/>
                </a:solidFill>
              </a:defRPr>
            </a:lvl9pPr>
          </a:lstStyle>
          <a:p>
            <a:endParaRPr/>
          </a:p>
        </p:txBody>
      </p:sp>
      <p:sp>
        <p:nvSpPr>
          <p:cNvPr id="54" name="Google Shape;54;p13"/>
          <p:cNvSpPr txBox="1">
            <a:spLocks noGrp="1"/>
          </p:cNvSpPr>
          <p:nvPr>
            <p:ph type="body" idx="3"/>
          </p:nvPr>
        </p:nvSpPr>
        <p:spPr>
          <a:xfrm>
            <a:off x="547575" y="3337797"/>
            <a:ext cx="3492600" cy="1327500"/>
          </a:xfrm>
          <a:prstGeom prst="rect">
            <a:avLst/>
          </a:prstGeom>
        </p:spPr>
        <p:txBody>
          <a:bodyPr spcFirstLastPara="1" wrap="square" lIns="91425" tIns="91425" rIns="91425" bIns="91425" anchor="b" anchorCtr="0">
            <a:noAutofit/>
          </a:bodyPr>
          <a:lstStyle>
            <a:lvl1pPr marL="457200" lvl="0"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3486661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ver 1">
  <p:cSld name="Cover 1">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a:spLocks noGrp="1"/>
          </p:cNvSpPr>
          <p:nvPr>
            <p:ph type="pic" idx="2"/>
          </p:nvPr>
        </p:nvSpPr>
        <p:spPr>
          <a:xfrm>
            <a:off x="4587725" y="-8750"/>
            <a:ext cx="4572000" cy="5152200"/>
          </a:xfrm>
          <a:prstGeom prst="rect">
            <a:avLst/>
          </a:prstGeom>
          <a:noFill/>
          <a:ln>
            <a:noFill/>
          </a:ln>
        </p:spPr>
      </p:sp>
      <p:sp>
        <p:nvSpPr>
          <p:cNvPr id="57" name="Google Shape;57;p14"/>
          <p:cNvSpPr txBox="1">
            <a:spLocks noGrp="1"/>
          </p:cNvSpPr>
          <p:nvPr>
            <p:ph type="title"/>
          </p:nvPr>
        </p:nvSpPr>
        <p:spPr>
          <a:xfrm>
            <a:off x="361975" y="923525"/>
            <a:ext cx="3860100" cy="587700"/>
          </a:xfrm>
          <a:prstGeom prst="rect">
            <a:avLst/>
          </a:prstGeom>
        </p:spPr>
        <p:txBody>
          <a:bodyPr spcFirstLastPara="1" wrap="square" lIns="91425" tIns="91425" rIns="91425" bIns="91425" anchor="t" anchorCtr="0">
            <a:normAutofit/>
          </a:bodyPr>
          <a:lstStyle>
            <a:lvl1pPr lvl="0" algn="ctr">
              <a:lnSpc>
                <a:spcPct val="80000"/>
              </a:lnSpc>
              <a:spcBef>
                <a:spcPts val="0"/>
              </a:spcBef>
              <a:spcAft>
                <a:spcPts val="0"/>
              </a:spcAft>
              <a:buNone/>
              <a:defRPr sz="4200">
                <a:solidFill>
                  <a:schemeClr val="dk1"/>
                </a:solidFill>
              </a:defRPr>
            </a:lvl1pPr>
            <a:lvl2pPr lvl="1" algn="ctr">
              <a:lnSpc>
                <a:spcPct val="115000"/>
              </a:lnSpc>
              <a:spcBef>
                <a:spcPts val="0"/>
              </a:spcBef>
              <a:spcAft>
                <a:spcPts val="0"/>
              </a:spcAft>
              <a:buNone/>
              <a:defRPr>
                <a:solidFill>
                  <a:schemeClr val="dk1"/>
                </a:solidFill>
              </a:defRPr>
            </a:lvl2pPr>
            <a:lvl3pPr lvl="2" algn="ctr">
              <a:lnSpc>
                <a:spcPct val="115000"/>
              </a:lnSpc>
              <a:spcBef>
                <a:spcPts val="0"/>
              </a:spcBef>
              <a:spcAft>
                <a:spcPts val="0"/>
              </a:spcAft>
              <a:buNone/>
              <a:defRPr>
                <a:solidFill>
                  <a:schemeClr val="dk1"/>
                </a:solidFill>
              </a:defRPr>
            </a:lvl3pPr>
            <a:lvl4pPr lvl="3" algn="ctr">
              <a:lnSpc>
                <a:spcPct val="115000"/>
              </a:lnSpc>
              <a:spcBef>
                <a:spcPts val="0"/>
              </a:spcBef>
              <a:spcAft>
                <a:spcPts val="0"/>
              </a:spcAft>
              <a:buNone/>
              <a:defRPr>
                <a:solidFill>
                  <a:schemeClr val="dk1"/>
                </a:solidFill>
              </a:defRPr>
            </a:lvl4pPr>
            <a:lvl5pPr lvl="4" algn="ctr">
              <a:lnSpc>
                <a:spcPct val="115000"/>
              </a:lnSpc>
              <a:spcBef>
                <a:spcPts val="0"/>
              </a:spcBef>
              <a:spcAft>
                <a:spcPts val="0"/>
              </a:spcAft>
              <a:buNone/>
              <a:defRPr>
                <a:solidFill>
                  <a:schemeClr val="dk1"/>
                </a:solidFill>
              </a:defRPr>
            </a:lvl5pPr>
            <a:lvl6pPr lvl="5" algn="ctr">
              <a:lnSpc>
                <a:spcPct val="115000"/>
              </a:lnSpc>
              <a:spcBef>
                <a:spcPts val="0"/>
              </a:spcBef>
              <a:spcAft>
                <a:spcPts val="0"/>
              </a:spcAft>
              <a:buNone/>
              <a:defRPr>
                <a:solidFill>
                  <a:schemeClr val="dk1"/>
                </a:solidFill>
              </a:defRPr>
            </a:lvl6pPr>
            <a:lvl7pPr lvl="6" algn="ctr">
              <a:lnSpc>
                <a:spcPct val="115000"/>
              </a:lnSpc>
              <a:spcBef>
                <a:spcPts val="0"/>
              </a:spcBef>
              <a:spcAft>
                <a:spcPts val="0"/>
              </a:spcAft>
              <a:buNone/>
              <a:defRPr>
                <a:solidFill>
                  <a:schemeClr val="dk1"/>
                </a:solidFill>
              </a:defRPr>
            </a:lvl7pPr>
            <a:lvl8pPr lvl="7" algn="ctr">
              <a:lnSpc>
                <a:spcPct val="115000"/>
              </a:lnSpc>
              <a:spcBef>
                <a:spcPts val="0"/>
              </a:spcBef>
              <a:spcAft>
                <a:spcPts val="0"/>
              </a:spcAft>
              <a:buNone/>
              <a:defRPr>
                <a:solidFill>
                  <a:schemeClr val="dk1"/>
                </a:solidFill>
              </a:defRPr>
            </a:lvl8pPr>
            <a:lvl9pPr lvl="8" algn="ctr">
              <a:lnSpc>
                <a:spcPct val="115000"/>
              </a:lnSpc>
              <a:spcBef>
                <a:spcPts val="0"/>
              </a:spcBef>
              <a:spcAft>
                <a:spcPts val="0"/>
              </a:spcAft>
              <a:buNone/>
              <a:defRPr>
                <a:solidFill>
                  <a:schemeClr val="dk1"/>
                </a:solidFill>
              </a:defRPr>
            </a:lvl9pPr>
          </a:lstStyle>
          <a:p>
            <a:endParaRPr/>
          </a:p>
        </p:txBody>
      </p:sp>
      <p:sp>
        <p:nvSpPr>
          <p:cNvPr id="58" name="Google Shape;58;p14"/>
          <p:cNvSpPr txBox="1">
            <a:spLocks noGrp="1"/>
          </p:cNvSpPr>
          <p:nvPr>
            <p:ph type="subTitle" idx="1"/>
          </p:nvPr>
        </p:nvSpPr>
        <p:spPr>
          <a:xfrm>
            <a:off x="361975" y="255533"/>
            <a:ext cx="3860100" cy="3774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Font typeface="Newsreader"/>
              <a:buNone/>
              <a:defRPr>
                <a:solidFill>
                  <a:schemeClr val="dk1"/>
                </a:solidFill>
              </a:defRPr>
            </a:lvl2pPr>
            <a:lvl3pPr lvl="2">
              <a:spcBef>
                <a:spcPts val="0"/>
              </a:spcBef>
              <a:spcAft>
                <a:spcPts val="0"/>
              </a:spcAft>
              <a:buClr>
                <a:schemeClr val="dk1"/>
              </a:buClr>
              <a:buSzPts val="1400"/>
              <a:buFont typeface="Newsreader"/>
              <a:buNone/>
              <a:defRPr>
                <a:solidFill>
                  <a:schemeClr val="dk1"/>
                </a:solidFill>
              </a:defRPr>
            </a:lvl3pPr>
            <a:lvl4pPr lvl="3">
              <a:spcBef>
                <a:spcPts val="0"/>
              </a:spcBef>
              <a:spcAft>
                <a:spcPts val="0"/>
              </a:spcAft>
              <a:buClr>
                <a:schemeClr val="dk1"/>
              </a:buClr>
              <a:buSzPts val="1400"/>
              <a:buFont typeface="Newsreader"/>
              <a:buNone/>
              <a:defRPr>
                <a:solidFill>
                  <a:schemeClr val="dk1"/>
                </a:solidFill>
              </a:defRPr>
            </a:lvl4pPr>
            <a:lvl5pPr lvl="4">
              <a:spcBef>
                <a:spcPts val="0"/>
              </a:spcBef>
              <a:spcAft>
                <a:spcPts val="0"/>
              </a:spcAft>
              <a:buClr>
                <a:schemeClr val="dk1"/>
              </a:buClr>
              <a:buSzPts val="1400"/>
              <a:buFont typeface="Newsreader"/>
              <a:buNone/>
              <a:defRPr>
                <a:solidFill>
                  <a:schemeClr val="dk1"/>
                </a:solidFill>
              </a:defRPr>
            </a:lvl5pPr>
            <a:lvl6pPr lvl="5">
              <a:spcBef>
                <a:spcPts val="0"/>
              </a:spcBef>
              <a:spcAft>
                <a:spcPts val="0"/>
              </a:spcAft>
              <a:buClr>
                <a:schemeClr val="dk1"/>
              </a:buClr>
              <a:buSzPts val="1400"/>
              <a:buFont typeface="Newsreader"/>
              <a:buNone/>
              <a:defRPr>
                <a:solidFill>
                  <a:schemeClr val="dk1"/>
                </a:solidFill>
              </a:defRPr>
            </a:lvl6pPr>
            <a:lvl7pPr lvl="6">
              <a:spcBef>
                <a:spcPts val="0"/>
              </a:spcBef>
              <a:spcAft>
                <a:spcPts val="0"/>
              </a:spcAft>
              <a:buClr>
                <a:schemeClr val="dk1"/>
              </a:buClr>
              <a:buSzPts val="1400"/>
              <a:buFont typeface="Newsreader"/>
              <a:buNone/>
              <a:defRPr>
                <a:solidFill>
                  <a:schemeClr val="dk1"/>
                </a:solidFill>
              </a:defRPr>
            </a:lvl7pPr>
            <a:lvl8pPr lvl="7">
              <a:spcBef>
                <a:spcPts val="0"/>
              </a:spcBef>
              <a:spcAft>
                <a:spcPts val="0"/>
              </a:spcAft>
              <a:buClr>
                <a:schemeClr val="dk1"/>
              </a:buClr>
              <a:buSzPts val="1400"/>
              <a:buFont typeface="Newsreader"/>
              <a:buNone/>
              <a:defRPr>
                <a:solidFill>
                  <a:schemeClr val="dk1"/>
                </a:solidFill>
              </a:defRPr>
            </a:lvl8pPr>
            <a:lvl9pPr lvl="8">
              <a:spcBef>
                <a:spcPts val="0"/>
              </a:spcBef>
              <a:spcAft>
                <a:spcPts val="0"/>
              </a:spcAft>
              <a:buClr>
                <a:schemeClr val="dk1"/>
              </a:buClr>
              <a:buSzPts val="1400"/>
              <a:buFont typeface="Newsreader"/>
              <a:buNone/>
              <a:defRPr>
                <a:solidFill>
                  <a:schemeClr val="dk1"/>
                </a:solidFill>
              </a:defRPr>
            </a:lvl9pPr>
          </a:lstStyle>
          <a:p>
            <a:endParaRPr/>
          </a:p>
        </p:txBody>
      </p:sp>
      <p:sp>
        <p:nvSpPr>
          <p:cNvPr id="59" name="Google Shape;59;p14"/>
          <p:cNvSpPr txBox="1">
            <a:spLocks noGrp="1"/>
          </p:cNvSpPr>
          <p:nvPr>
            <p:ph type="body" idx="3"/>
          </p:nvPr>
        </p:nvSpPr>
        <p:spPr>
          <a:xfrm>
            <a:off x="547575" y="3337797"/>
            <a:ext cx="3492600" cy="1327500"/>
          </a:xfrm>
          <a:prstGeom prst="rect">
            <a:avLst/>
          </a:prstGeom>
        </p:spPr>
        <p:txBody>
          <a:bodyPr spcFirstLastPara="1" wrap="square" lIns="91425" tIns="91425" rIns="91425" bIns="91425" anchor="b" anchorCtr="0">
            <a:noAutofit/>
          </a:bodyPr>
          <a:lstStyle>
            <a:lvl1pPr marL="457200" lvl="0"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379343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142877"/>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857250"/>
            <a:ext cx="8839200" cy="417195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TN Mark">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25687" y="4419598"/>
            <a:ext cx="584200" cy="609601"/>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title only">
  <p:cSld name="Custom title onl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61975" y="957403"/>
            <a:ext cx="5627400" cy="587700"/>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a:endParaRPr/>
          </a:p>
        </p:txBody>
      </p:sp>
      <p:sp>
        <p:nvSpPr>
          <p:cNvPr id="66" name="Google Shape;66;p16"/>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6"/>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Tree>
    <p:extLst>
      <p:ext uri="{BB962C8B-B14F-4D97-AF65-F5344CB8AC3E}">
        <p14:creationId xmlns:p14="http://schemas.microsoft.com/office/powerpoint/2010/main" val="226522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61975" y="957403"/>
            <a:ext cx="5627400" cy="587700"/>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a:endParaRPr/>
          </a:p>
        </p:txBody>
      </p:sp>
      <p:sp>
        <p:nvSpPr>
          <p:cNvPr id="70" name="Google Shape;70;p17"/>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7"/>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
        <p:nvSpPr>
          <p:cNvPr id="72" name="Google Shape;72;p17"/>
          <p:cNvSpPr txBox="1">
            <a:spLocks noGrp="1"/>
          </p:cNvSpPr>
          <p:nvPr>
            <p:ph type="subTitle" idx="2"/>
          </p:nvPr>
        </p:nvSpPr>
        <p:spPr>
          <a:xfrm>
            <a:off x="362125" y="1853425"/>
            <a:ext cx="2061600" cy="2376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7"/>
          <p:cNvSpPr txBox="1">
            <a:spLocks noGrp="1"/>
          </p:cNvSpPr>
          <p:nvPr>
            <p:ph type="subTitle" idx="3"/>
          </p:nvPr>
        </p:nvSpPr>
        <p:spPr>
          <a:xfrm>
            <a:off x="3154650" y="1853425"/>
            <a:ext cx="2061600" cy="2376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subTitle" idx="4"/>
          </p:nvPr>
        </p:nvSpPr>
        <p:spPr>
          <a:xfrm>
            <a:off x="6216650" y="1853425"/>
            <a:ext cx="2061600" cy="2376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7"/>
          <p:cNvSpPr txBox="1">
            <a:spLocks noGrp="1"/>
          </p:cNvSpPr>
          <p:nvPr>
            <p:ph type="subTitle" idx="5"/>
          </p:nvPr>
        </p:nvSpPr>
        <p:spPr>
          <a:xfrm>
            <a:off x="362125" y="2206700"/>
            <a:ext cx="2575800" cy="12483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800162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eyebrow ">
  <p:cSld name="Title and eyebrow ">
    <p:spTree>
      <p:nvGrpSpPr>
        <p:cNvPr id="1" name="Shape 76"/>
        <p:cNvGrpSpPr/>
        <p:nvPr/>
      </p:nvGrpSpPr>
      <p:grpSpPr>
        <a:xfrm>
          <a:off x="0" y="0"/>
          <a:ext cx="0" cy="0"/>
          <a:chOff x="0" y="0"/>
          <a:chExt cx="0" cy="0"/>
        </a:xfrm>
      </p:grpSpPr>
      <p:sp>
        <p:nvSpPr>
          <p:cNvPr id="77" name="Google Shape;77;p18"/>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8"/>
          <p:cNvSpPr txBox="1">
            <a:spLocks noGrp="1"/>
          </p:cNvSpPr>
          <p:nvPr>
            <p:ph type="title"/>
          </p:nvPr>
        </p:nvSpPr>
        <p:spPr>
          <a:xfrm>
            <a:off x="361975" y="988557"/>
            <a:ext cx="50184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
        <p:nvSpPr>
          <p:cNvPr id="79" name="Google Shape;79;p18"/>
          <p:cNvSpPr txBox="1">
            <a:spLocks noGrp="1"/>
          </p:cNvSpPr>
          <p:nvPr>
            <p:ph type="subTitle" idx="1"/>
          </p:nvPr>
        </p:nvSpPr>
        <p:spPr>
          <a:xfrm>
            <a:off x="361975" y="732775"/>
            <a:ext cx="4163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subTitle" idx="2"/>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06502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agenda">
  <p:cSld name="Custom agenda">
    <p:bg>
      <p:bgPr>
        <a:solidFill>
          <a:schemeClr val="lt1"/>
        </a:solidFill>
        <a:effectLst/>
      </p:bgPr>
    </p:bg>
    <p:spTree>
      <p:nvGrpSpPr>
        <p:cNvPr id="1" name="Shape 81"/>
        <p:cNvGrpSpPr/>
        <p:nvPr/>
      </p:nvGrpSpPr>
      <p:grpSpPr>
        <a:xfrm>
          <a:off x="0" y="0"/>
          <a:ext cx="0" cy="0"/>
          <a:chOff x="0" y="0"/>
          <a:chExt cx="0" cy="0"/>
        </a:xfrm>
      </p:grpSpPr>
      <p:sp>
        <p:nvSpPr>
          <p:cNvPr id="82" name="Google Shape;82;p19"/>
          <p:cNvSpPr txBox="1">
            <a:spLocks noGrp="1"/>
          </p:cNvSpPr>
          <p:nvPr>
            <p:ph type="subTitle" idx="1"/>
          </p:nvPr>
        </p:nvSpPr>
        <p:spPr>
          <a:xfrm>
            <a:off x="361975" y="2841984"/>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83" name="Google Shape;83;p19"/>
          <p:cNvSpPr txBox="1">
            <a:spLocks noGrp="1"/>
          </p:cNvSpPr>
          <p:nvPr>
            <p:ph type="title"/>
          </p:nvPr>
        </p:nvSpPr>
        <p:spPr>
          <a:xfrm>
            <a:off x="361975" y="962100"/>
            <a:ext cx="4163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a:endParaRPr/>
          </a:p>
        </p:txBody>
      </p:sp>
      <p:sp>
        <p:nvSpPr>
          <p:cNvPr id="84" name="Google Shape;84;p19"/>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9"/>
          <p:cNvSpPr txBox="1">
            <a:spLocks noGrp="1"/>
          </p:cNvSpPr>
          <p:nvPr>
            <p:ph type="subTitle" idx="2"/>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86" name="Google Shape;86;p19"/>
          <p:cNvSpPr txBox="1">
            <a:spLocks noGrp="1"/>
          </p:cNvSpPr>
          <p:nvPr>
            <p:ph type="subTitle" idx="3"/>
          </p:nvPr>
        </p:nvSpPr>
        <p:spPr>
          <a:xfrm>
            <a:off x="4909675" y="2841984"/>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87" name="Google Shape;87;p19"/>
          <p:cNvSpPr txBox="1">
            <a:spLocks noGrp="1"/>
          </p:cNvSpPr>
          <p:nvPr>
            <p:ph type="subTitle" idx="4"/>
          </p:nvPr>
        </p:nvSpPr>
        <p:spPr>
          <a:xfrm>
            <a:off x="361975" y="3493626"/>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88" name="Google Shape;88;p19"/>
          <p:cNvSpPr txBox="1">
            <a:spLocks noGrp="1"/>
          </p:cNvSpPr>
          <p:nvPr>
            <p:ph type="subTitle" idx="5"/>
          </p:nvPr>
        </p:nvSpPr>
        <p:spPr>
          <a:xfrm>
            <a:off x="4909675" y="3493626"/>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89" name="Google Shape;89;p19"/>
          <p:cNvSpPr txBox="1">
            <a:spLocks noGrp="1"/>
          </p:cNvSpPr>
          <p:nvPr>
            <p:ph type="subTitle" idx="6"/>
          </p:nvPr>
        </p:nvSpPr>
        <p:spPr>
          <a:xfrm>
            <a:off x="361975" y="4145267"/>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90" name="Google Shape;90;p19"/>
          <p:cNvSpPr txBox="1">
            <a:spLocks noGrp="1"/>
          </p:cNvSpPr>
          <p:nvPr>
            <p:ph type="subTitle" idx="7"/>
          </p:nvPr>
        </p:nvSpPr>
        <p:spPr>
          <a:xfrm>
            <a:off x="4909675" y="4145267"/>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Tree>
    <p:extLst>
      <p:ext uri="{BB962C8B-B14F-4D97-AF65-F5344CB8AC3E}">
        <p14:creationId xmlns:p14="http://schemas.microsoft.com/office/powerpoint/2010/main" val="1284811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ree big ideas - Horizontal - Light">
  <p:cSld name="Three big ideas - Horizontal - Light">
    <p:bg>
      <p:bgPr>
        <a:solidFill>
          <a:schemeClr val="accent6"/>
        </a:solid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u="sng"/>
          </a:p>
        </p:txBody>
      </p:sp>
      <p:sp>
        <p:nvSpPr>
          <p:cNvPr id="93" name="Google Shape;93;p20"/>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0"/>
          <p:cNvSpPr txBox="1">
            <a:spLocks noGrp="1"/>
          </p:cNvSpPr>
          <p:nvPr>
            <p:ph type="body" idx="2"/>
          </p:nvPr>
        </p:nvSpPr>
        <p:spPr>
          <a:xfrm>
            <a:off x="4845475" y="1361028"/>
            <a:ext cx="3382500" cy="4314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95" name="Google Shape;95;p20"/>
          <p:cNvSpPr txBox="1">
            <a:spLocks noGrp="1"/>
          </p:cNvSpPr>
          <p:nvPr>
            <p:ph type="subTitle" idx="3"/>
          </p:nvPr>
        </p:nvSpPr>
        <p:spPr>
          <a:xfrm>
            <a:off x="4845475" y="1028377"/>
            <a:ext cx="3382500" cy="2376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96" name="Google Shape;96;p20"/>
          <p:cNvSpPr txBox="1">
            <a:spLocks noGrp="1"/>
          </p:cNvSpPr>
          <p:nvPr>
            <p:ph type="body" idx="4"/>
          </p:nvPr>
        </p:nvSpPr>
        <p:spPr>
          <a:xfrm>
            <a:off x="4845475" y="2595865"/>
            <a:ext cx="3382500" cy="4314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97" name="Google Shape;97;p20"/>
          <p:cNvSpPr txBox="1">
            <a:spLocks noGrp="1"/>
          </p:cNvSpPr>
          <p:nvPr>
            <p:ph type="subTitle" idx="5"/>
          </p:nvPr>
        </p:nvSpPr>
        <p:spPr>
          <a:xfrm>
            <a:off x="4845475" y="2263215"/>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98" name="Google Shape;98;p20"/>
          <p:cNvSpPr txBox="1">
            <a:spLocks noGrp="1"/>
          </p:cNvSpPr>
          <p:nvPr>
            <p:ph type="body" idx="6"/>
          </p:nvPr>
        </p:nvSpPr>
        <p:spPr>
          <a:xfrm>
            <a:off x="4845475" y="3870078"/>
            <a:ext cx="3382500" cy="431400"/>
          </a:xfrm>
          <a:prstGeom prst="rect">
            <a:avLst/>
          </a:prstGeom>
        </p:spPr>
        <p:txBody>
          <a:bodyPr spcFirstLastPara="1" wrap="square" lIns="0" tIns="0" rIns="0" bIns="0" anchor="t" anchorCtr="0">
            <a:spAutoFit/>
          </a:bodyPr>
          <a:lstStyle>
            <a:lvl1pPr marL="457200" lvl="0" indent="-292100">
              <a:lnSpc>
                <a:spcPct val="100000"/>
              </a:lnSpc>
              <a:spcBef>
                <a:spcPts val="0"/>
              </a:spcBef>
              <a:spcAft>
                <a:spcPts val="0"/>
              </a:spcAft>
              <a:buClr>
                <a:schemeClr val="dk1"/>
              </a:buClr>
              <a:buSzPts val="1000"/>
              <a:buFont typeface="DM Sans"/>
              <a:buChar char="●"/>
              <a:defRPr sz="1000">
                <a:solidFill>
                  <a:schemeClr val="dk1"/>
                </a:solidFill>
              </a:defRPr>
            </a:lvl1pPr>
            <a:lvl2pPr marL="914400" lvl="1" indent="-292100">
              <a:lnSpc>
                <a:spcPct val="100000"/>
              </a:lnSpc>
              <a:spcBef>
                <a:spcPts val="800"/>
              </a:spcBef>
              <a:spcAft>
                <a:spcPts val="0"/>
              </a:spcAft>
              <a:buClr>
                <a:schemeClr val="dk1"/>
              </a:buClr>
              <a:buSzPts val="1000"/>
              <a:buFont typeface="DM Sans"/>
              <a:buChar char="○"/>
              <a:defRPr sz="1000">
                <a:solidFill>
                  <a:schemeClr val="dk1"/>
                </a:solidFill>
              </a:defRPr>
            </a:lvl2pPr>
            <a:lvl3pPr marL="1371600" lvl="2" indent="-292100">
              <a:lnSpc>
                <a:spcPct val="100000"/>
              </a:lnSpc>
              <a:spcBef>
                <a:spcPts val="800"/>
              </a:spcBef>
              <a:spcAft>
                <a:spcPts val="0"/>
              </a:spcAft>
              <a:buClr>
                <a:schemeClr val="dk1"/>
              </a:buClr>
              <a:buSzPts val="1000"/>
              <a:buFont typeface="DM Sans"/>
              <a:buChar char="■"/>
              <a:defRPr sz="1000">
                <a:solidFill>
                  <a:schemeClr val="dk1"/>
                </a:solidFill>
              </a:defRPr>
            </a:lvl3pPr>
            <a:lvl4pPr marL="1828800" lvl="3" indent="-292100">
              <a:lnSpc>
                <a:spcPct val="100000"/>
              </a:lnSpc>
              <a:spcBef>
                <a:spcPts val="800"/>
              </a:spcBef>
              <a:spcAft>
                <a:spcPts val="0"/>
              </a:spcAft>
              <a:buClr>
                <a:schemeClr val="dk1"/>
              </a:buClr>
              <a:buSzPts val="1000"/>
              <a:buFont typeface="DM Sans"/>
              <a:buChar char="●"/>
              <a:defRPr sz="1000">
                <a:solidFill>
                  <a:schemeClr val="dk1"/>
                </a:solidFill>
              </a:defRPr>
            </a:lvl4pPr>
            <a:lvl5pPr marL="2286000" lvl="4" indent="-292100">
              <a:lnSpc>
                <a:spcPct val="100000"/>
              </a:lnSpc>
              <a:spcBef>
                <a:spcPts val="800"/>
              </a:spcBef>
              <a:spcAft>
                <a:spcPts val="0"/>
              </a:spcAft>
              <a:buClr>
                <a:schemeClr val="dk1"/>
              </a:buClr>
              <a:buSzPts val="1000"/>
              <a:buFont typeface="DM Sans"/>
              <a:buChar char="○"/>
              <a:defRPr sz="1000">
                <a:solidFill>
                  <a:schemeClr val="dk1"/>
                </a:solidFill>
              </a:defRPr>
            </a:lvl5pPr>
            <a:lvl6pPr marL="2743200" lvl="5" indent="-292100">
              <a:lnSpc>
                <a:spcPct val="100000"/>
              </a:lnSpc>
              <a:spcBef>
                <a:spcPts val="800"/>
              </a:spcBef>
              <a:spcAft>
                <a:spcPts val="0"/>
              </a:spcAft>
              <a:buClr>
                <a:schemeClr val="dk1"/>
              </a:buClr>
              <a:buSzPts val="1000"/>
              <a:buFont typeface="DM Sans"/>
              <a:buChar char="■"/>
              <a:defRPr sz="1000">
                <a:solidFill>
                  <a:schemeClr val="dk1"/>
                </a:solidFill>
              </a:defRPr>
            </a:lvl6pPr>
            <a:lvl7pPr marL="3200400" lvl="6" indent="-292100">
              <a:lnSpc>
                <a:spcPct val="100000"/>
              </a:lnSpc>
              <a:spcBef>
                <a:spcPts val="800"/>
              </a:spcBef>
              <a:spcAft>
                <a:spcPts val="0"/>
              </a:spcAft>
              <a:buClr>
                <a:schemeClr val="dk1"/>
              </a:buClr>
              <a:buSzPts val="1000"/>
              <a:buFont typeface="DM Sans"/>
              <a:buChar char="●"/>
              <a:defRPr sz="1000">
                <a:solidFill>
                  <a:schemeClr val="dk1"/>
                </a:solidFill>
              </a:defRPr>
            </a:lvl7pPr>
            <a:lvl8pPr marL="3657600" lvl="7" indent="-292100">
              <a:lnSpc>
                <a:spcPct val="100000"/>
              </a:lnSpc>
              <a:spcBef>
                <a:spcPts val="800"/>
              </a:spcBef>
              <a:spcAft>
                <a:spcPts val="0"/>
              </a:spcAft>
              <a:buClr>
                <a:schemeClr val="dk1"/>
              </a:buClr>
              <a:buSzPts val="1000"/>
              <a:buFont typeface="DM Sans"/>
              <a:buChar char="○"/>
              <a:defRPr sz="1000">
                <a:solidFill>
                  <a:schemeClr val="dk1"/>
                </a:solidFill>
              </a:defRPr>
            </a:lvl8pPr>
            <a:lvl9pPr marL="4114800" lvl="8" indent="-292100">
              <a:lnSpc>
                <a:spcPct val="100000"/>
              </a:lnSpc>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99" name="Google Shape;99;p20"/>
          <p:cNvSpPr txBox="1">
            <a:spLocks noGrp="1"/>
          </p:cNvSpPr>
          <p:nvPr>
            <p:ph type="subTitle" idx="7"/>
          </p:nvPr>
        </p:nvSpPr>
        <p:spPr>
          <a:xfrm>
            <a:off x="4845475" y="3537427"/>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00" name="Google Shape;100;p20"/>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
        <p:nvSpPr>
          <p:cNvPr id="101" name="Google Shape;101;p20"/>
          <p:cNvSpPr txBox="1">
            <a:spLocks noGrp="1"/>
          </p:cNvSpPr>
          <p:nvPr>
            <p:ph type="subTitle" idx="8"/>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17098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ree big ideas - Horizontal - Light - Alt 1">
  <p:cSld name="Three big ideas - Horizontal - Light - Alt 1">
    <p:bg>
      <p:bgPr>
        <a:solidFill>
          <a:schemeClr val="accent6"/>
        </a:solid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1"/>
          <p:cNvSpPr txBox="1">
            <a:spLocks noGrp="1"/>
          </p:cNvSpPr>
          <p:nvPr>
            <p:ph type="body" idx="2"/>
          </p:nvPr>
        </p:nvSpPr>
        <p:spPr>
          <a:xfrm>
            <a:off x="4845475" y="998689"/>
            <a:ext cx="3382500" cy="5877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105" name="Google Shape;105;p21"/>
          <p:cNvSpPr txBox="1">
            <a:spLocks noGrp="1"/>
          </p:cNvSpPr>
          <p:nvPr>
            <p:ph type="subTitle" idx="3"/>
          </p:nvPr>
        </p:nvSpPr>
        <p:spPr>
          <a:xfrm>
            <a:off x="4845475" y="666041"/>
            <a:ext cx="3382500" cy="2376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06" name="Google Shape;106;p21"/>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a:endParaRPr/>
          </a:p>
        </p:txBody>
      </p:sp>
      <p:sp>
        <p:nvSpPr>
          <p:cNvPr id="107" name="Google Shape;107;p21"/>
          <p:cNvSpPr txBox="1">
            <a:spLocks noGrp="1"/>
          </p:cNvSpPr>
          <p:nvPr>
            <p:ph type="subTitle" idx="4"/>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1"/>
          <p:cNvSpPr txBox="1">
            <a:spLocks noGrp="1"/>
          </p:cNvSpPr>
          <p:nvPr>
            <p:ph type="body" idx="5"/>
          </p:nvPr>
        </p:nvSpPr>
        <p:spPr>
          <a:xfrm>
            <a:off x="4845475" y="3927439"/>
            <a:ext cx="3382500" cy="5877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09" name="Google Shape;109;p21"/>
          <p:cNvSpPr txBox="1">
            <a:spLocks noGrp="1"/>
          </p:cNvSpPr>
          <p:nvPr>
            <p:ph type="subTitle" idx="6"/>
          </p:nvPr>
        </p:nvSpPr>
        <p:spPr>
          <a:xfrm>
            <a:off x="4845475" y="3594791"/>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10" name="Google Shape;110;p21"/>
          <p:cNvSpPr txBox="1">
            <a:spLocks noGrp="1"/>
          </p:cNvSpPr>
          <p:nvPr>
            <p:ph type="body" idx="7"/>
          </p:nvPr>
        </p:nvSpPr>
        <p:spPr>
          <a:xfrm>
            <a:off x="4845475" y="2431037"/>
            <a:ext cx="3382500" cy="587700"/>
          </a:xfrm>
          <a:prstGeom prst="rect">
            <a:avLst/>
          </a:prstGeom>
        </p:spPr>
        <p:txBody>
          <a:bodyPr spcFirstLastPara="1" wrap="square" lIns="0" tIns="0" rIns="0" bIns="0" anchor="t" anchorCtr="0">
            <a:spAutoFit/>
          </a:bodyPr>
          <a:lstStyle>
            <a:lvl1pPr marL="457200" lvl="0" indent="-292100">
              <a:lnSpc>
                <a:spcPct val="100000"/>
              </a:lnSpc>
              <a:spcBef>
                <a:spcPts val="0"/>
              </a:spcBef>
              <a:spcAft>
                <a:spcPts val="0"/>
              </a:spcAft>
              <a:buClr>
                <a:schemeClr val="dk1"/>
              </a:buClr>
              <a:buSzPts val="1000"/>
              <a:buFont typeface="DM Sans"/>
              <a:buChar char="●"/>
              <a:defRPr sz="1000">
                <a:solidFill>
                  <a:schemeClr val="dk1"/>
                </a:solidFill>
              </a:defRPr>
            </a:lvl1pPr>
            <a:lvl2pPr marL="914400" lvl="1" indent="-292100">
              <a:lnSpc>
                <a:spcPct val="100000"/>
              </a:lnSpc>
              <a:spcBef>
                <a:spcPts val="800"/>
              </a:spcBef>
              <a:spcAft>
                <a:spcPts val="0"/>
              </a:spcAft>
              <a:buClr>
                <a:schemeClr val="dk1"/>
              </a:buClr>
              <a:buSzPts val="1000"/>
              <a:buFont typeface="DM Sans"/>
              <a:buChar char="○"/>
              <a:defRPr sz="1000">
                <a:solidFill>
                  <a:schemeClr val="dk1"/>
                </a:solidFill>
              </a:defRPr>
            </a:lvl2pPr>
            <a:lvl3pPr marL="1371600" lvl="2" indent="-292100">
              <a:lnSpc>
                <a:spcPct val="100000"/>
              </a:lnSpc>
              <a:spcBef>
                <a:spcPts val="800"/>
              </a:spcBef>
              <a:spcAft>
                <a:spcPts val="0"/>
              </a:spcAft>
              <a:buClr>
                <a:schemeClr val="dk1"/>
              </a:buClr>
              <a:buSzPts val="1000"/>
              <a:buFont typeface="DM Sans"/>
              <a:buChar char="■"/>
              <a:defRPr sz="1000">
                <a:solidFill>
                  <a:schemeClr val="dk1"/>
                </a:solidFill>
              </a:defRPr>
            </a:lvl3pPr>
            <a:lvl4pPr marL="1828800" lvl="3" indent="-292100">
              <a:lnSpc>
                <a:spcPct val="100000"/>
              </a:lnSpc>
              <a:spcBef>
                <a:spcPts val="800"/>
              </a:spcBef>
              <a:spcAft>
                <a:spcPts val="0"/>
              </a:spcAft>
              <a:buClr>
                <a:schemeClr val="dk1"/>
              </a:buClr>
              <a:buSzPts val="1000"/>
              <a:buFont typeface="DM Sans"/>
              <a:buChar char="●"/>
              <a:defRPr sz="1000">
                <a:solidFill>
                  <a:schemeClr val="dk1"/>
                </a:solidFill>
              </a:defRPr>
            </a:lvl4pPr>
            <a:lvl5pPr marL="2286000" lvl="4" indent="-292100">
              <a:lnSpc>
                <a:spcPct val="100000"/>
              </a:lnSpc>
              <a:spcBef>
                <a:spcPts val="800"/>
              </a:spcBef>
              <a:spcAft>
                <a:spcPts val="0"/>
              </a:spcAft>
              <a:buClr>
                <a:schemeClr val="dk1"/>
              </a:buClr>
              <a:buSzPts val="1000"/>
              <a:buFont typeface="DM Sans"/>
              <a:buChar char="○"/>
              <a:defRPr sz="1000">
                <a:solidFill>
                  <a:schemeClr val="dk1"/>
                </a:solidFill>
              </a:defRPr>
            </a:lvl5pPr>
            <a:lvl6pPr marL="2743200" lvl="5" indent="-292100">
              <a:lnSpc>
                <a:spcPct val="100000"/>
              </a:lnSpc>
              <a:spcBef>
                <a:spcPts val="800"/>
              </a:spcBef>
              <a:spcAft>
                <a:spcPts val="0"/>
              </a:spcAft>
              <a:buClr>
                <a:schemeClr val="dk1"/>
              </a:buClr>
              <a:buSzPts val="1000"/>
              <a:buFont typeface="DM Sans"/>
              <a:buChar char="■"/>
              <a:defRPr sz="1000">
                <a:solidFill>
                  <a:schemeClr val="dk1"/>
                </a:solidFill>
              </a:defRPr>
            </a:lvl6pPr>
            <a:lvl7pPr marL="3200400" lvl="6" indent="-292100">
              <a:lnSpc>
                <a:spcPct val="100000"/>
              </a:lnSpc>
              <a:spcBef>
                <a:spcPts val="800"/>
              </a:spcBef>
              <a:spcAft>
                <a:spcPts val="0"/>
              </a:spcAft>
              <a:buClr>
                <a:schemeClr val="dk1"/>
              </a:buClr>
              <a:buSzPts val="1000"/>
              <a:buFont typeface="DM Sans"/>
              <a:buChar char="●"/>
              <a:defRPr sz="1000">
                <a:solidFill>
                  <a:schemeClr val="dk1"/>
                </a:solidFill>
              </a:defRPr>
            </a:lvl7pPr>
            <a:lvl8pPr marL="3657600" lvl="7" indent="-292100">
              <a:lnSpc>
                <a:spcPct val="100000"/>
              </a:lnSpc>
              <a:spcBef>
                <a:spcPts val="800"/>
              </a:spcBef>
              <a:spcAft>
                <a:spcPts val="0"/>
              </a:spcAft>
              <a:buClr>
                <a:schemeClr val="dk1"/>
              </a:buClr>
              <a:buSzPts val="1000"/>
              <a:buFont typeface="DM Sans"/>
              <a:buChar char="○"/>
              <a:defRPr sz="1000">
                <a:solidFill>
                  <a:schemeClr val="dk1"/>
                </a:solidFill>
              </a:defRPr>
            </a:lvl8pPr>
            <a:lvl9pPr marL="4114800" lvl="8" indent="-292100">
              <a:lnSpc>
                <a:spcPct val="100000"/>
              </a:lnSpc>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11" name="Google Shape;111;p21"/>
          <p:cNvSpPr txBox="1">
            <a:spLocks noGrp="1"/>
          </p:cNvSpPr>
          <p:nvPr>
            <p:ph type="subTitle" idx="8"/>
          </p:nvPr>
        </p:nvSpPr>
        <p:spPr>
          <a:xfrm>
            <a:off x="4845475" y="2098390"/>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12" name="Google Shape;112;p21"/>
          <p:cNvSpPr txBox="1">
            <a:spLocks noGrp="1"/>
          </p:cNvSpPr>
          <p:nvPr>
            <p:ph type="body" idx="9"/>
          </p:nvPr>
        </p:nvSpPr>
        <p:spPr>
          <a:xfrm>
            <a:off x="356100" y="3243900"/>
            <a:ext cx="2798700" cy="13344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3001740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ree big ideas - Horizontal - Dark">
  <p:cSld name="Three big ideas - Horizontal - Dark">
    <p:bg>
      <p:bgPr>
        <a:solidFill>
          <a:schemeClr val="lt1"/>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22"/>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16" name="Google Shape;116;p22"/>
          <p:cNvSpPr txBox="1">
            <a:spLocks noGrp="1"/>
          </p:cNvSpPr>
          <p:nvPr>
            <p:ph type="body" idx="2"/>
          </p:nvPr>
        </p:nvSpPr>
        <p:spPr>
          <a:xfrm>
            <a:off x="4845475" y="1361028"/>
            <a:ext cx="3382500" cy="4314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117" name="Google Shape;117;p22"/>
          <p:cNvSpPr txBox="1">
            <a:spLocks noGrp="1"/>
          </p:cNvSpPr>
          <p:nvPr>
            <p:ph type="subTitle" idx="3"/>
          </p:nvPr>
        </p:nvSpPr>
        <p:spPr>
          <a:xfrm>
            <a:off x="4845475" y="1028377"/>
            <a:ext cx="3382500" cy="2376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18" name="Google Shape;118;p22"/>
          <p:cNvSpPr txBox="1">
            <a:spLocks noGrp="1"/>
          </p:cNvSpPr>
          <p:nvPr>
            <p:ph type="body" idx="4"/>
          </p:nvPr>
        </p:nvSpPr>
        <p:spPr>
          <a:xfrm>
            <a:off x="4845475" y="2595865"/>
            <a:ext cx="3382500" cy="4314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19" name="Google Shape;119;p22"/>
          <p:cNvSpPr txBox="1">
            <a:spLocks noGrp="1"/>
          </p:cNvSpPr>
          <p:nvPr>
            <p:ph type="subTitle" idx="5"/>
          </p:nvPr>
        </p:nvSpPr>
        <p:spPr>
          <a:xfrm>
            <a:off x="4845475" y="2263215"/>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20" name="Google Shape;120;p22"/>
          <p:cNvSpPr txBox="1">
            <a:spLocks noGrp="1"/>
          </p:cNvSpPr>
          <p:nvPr>
            <p:ph type="body" idx="6"/>
          </p:nvPr>
        </p:nvSpPr>
        <p:spPr>
          <a:xfrm>
            <a:off x="4845475" y="3870078"/>
            <a:ext cx="3382500" cy="431400"/>
          </a:xfrm>
          <a:prstGeom prst="rect">
            <a:avLst/>
          </a:prstGeom>
        </p:spPr>
        <p:txBody>
          <a:bodyPr spcFirstLastPara="1" wrap="square" lIns="0" tIns="0" rIns="0" bIns="0" anchor="t" anchorCtr="0">
            <a:spAutoFit/>
          </a:bodyPr>
          <a:lstStyle>
            <a:lvl1pPr marL="457200" lvl="0" indent="-292100">
              <a:lnSpc>
                <a:spcPct val="100000"/>
              </a:lnSpc>
              <a:spcBef>
                <a:spcPts val="0"/>
              </a:spcBef>
              <a:spcAft>
                <a:spcPts val="0"/>
              </a:spcAft>
              <a:buSzPts val="1000"/>
              <a:buFont typeface="DM Sans"/>
              <a:buChar char="●"/>
              <a:defRPr sz="1000"/>
            </a:lvl1pPr>
            <a:lvl2pPr marL="914400" lvl="1" indent="-292100">
              <a:lnSpc>
                <a:spcPct val="100000"/>
              </a:lnSpc>
              <a:spcBef>
                <a:spcPts val="800"/>
              </a:spcBef>
              <a:spcAft>
                <a:spcPts val="0"/>
              </a:spcAft>
              <a:buSzPts val="1000"/>
              <a:buFont typeface="DM Sans"/>
              <a:buChar char="○"/>
              <a:defRPr sz="1000"/>
            </a:lvl2pPr>
            <a:lvl3pPr marL="1371600" lvl="2" indent="-292100">
              <a:lnSpc>
                <a:spcPct val="100000"/>
              </a:lnSpc>
              <a:spcBef>
                <a:spcPts val="800"/>
              </a:spcBef>
              <a:spcAft>
                <a:spcPts val="0"/>
              </a:spcAft>
              <a:buSzPts val="1000"/>
              <a:buFont typeface="DM Sans"/>
              <a:buChar char="■"/>
              <a:defRPr sz="1000"/>
            </a:lvl3pPr>
            <a:lvl4pPr marL="1828800" lvl="3" indent="-292100">
              <a:lnSpc>
                <a:spcPct val="100000"/>
              </a:lnSpc>
              <a:spcBef>
                <a:spcPts val="800"/>
              </a:spcBef>
              <a:spcAft>
                <a:spcPts val="0"/>
              </a:spcAft>
              <a:buSzPts val="1000"/>
              <a:buFont typeface="DM Sans"/>
              <a:buChar char="●"/>
              <a:defRPr sz="1000"/>
            </a:lvl4pPr>
            <a:lvl5pPr marL="2286000" lvl="4" indent="-292100">
              <a:lnSpc>
                <a:spcPct val="100000"/>
              </a:lnSpc>
              <a:spcBef>
                <a:spcPts val="800"/>
              </a:spcBef>
              <a:spcAft>
                <a:spcPts val="0"/>
              </a:spcAft>
              <a:buSzPts val="1000"/>
              <a:buFont typeface="DM Sans"/>
              <a:buChar char="○"/>
              <a:defRPr sz="1000"/>
            </a:lvl5pPr>
            <a:lvl6pPr marL="2743200" lvl="5" indent="-292100">
              <a:lnSpc>
                <a:spcPct val="100000"/>
              </a:lnSpc>
              <a:spcBef>
                <a:spcPts val="800"/>
              </a:spcBef>
              <a:spcAft>
                <a:spcPts val="0"/>
              </a:spcAft>
              <a:buSzPts val="1000"/>
              <a:buFont typeface="DM Sans"/>
              <a:buChar char="■"/>
              <a:defRPr sz="1000"/>
            </a:lvl6pPr>
            <a:lvl7pPr marL="3200400" lvl="6" indent="-292100">
              <a:lnSpc>
                <a:spcPct val="100000"/>
              </a:lnSpc>
              <a:spcBef>
                <a:spcPts val="800"/>
              </a:spcBef>
              <a:spcAft>
                <a:spcPts val="0"/>
              </a:spcAft>
              <a:buSzPts val="1000"/>
              <a:buFont typeface="DM Sans"/>
              <a:buChar char="●"/>
              <a:defRPr sz="1000"/>
            </a:lvl7pPr>
            <a:lvl8pPr marL="3657600" lvl="7" indent="-292100">
              <a:lnSpc>
                <a:spcPct val="100000"/>
              </a:lnSpc>
              <a:spcBef>
                <a:spcPts val="800"/>
              </a:spcBef>
              <a:spcAft>
                <a:spcPts val="0"/>
              </a:spcAft>
              <a:buSzPts val="1000"/>
              <a:buFont typeface="DM Sans"/>
              <a:buChar char="○"/>
              <a:defRPr sz="1000"/>
            </a:lvl8pPr>
            <a:lvl9pPr marL="4114800" lvl="8" indent="-292100">
              <a:lnSpc>
                <a:spcPct val="100000"/>
              </a:lnSpc>
              <a:spcBef>
                <a:spcPts val="800"/>
              </a:spcBef>
              <a:spcAft>
                <a:spcPts val="800"/>
              </a:spcAft>
              <a:buSzPts val="1000"/>
              <a:buFont typeface="DM Sans"/>
              <a:buChar char="■"/>
              <a:defRPr sz="1000"/>
            </a:lvl9pPr>
          </a:lstStyle>
          <a:p>
            <a:endParaRPr/>
          </a:p>
        </p:txBody>
      </p:sp>
      <p:sp>
        <p:nvSpPr>
          <p:cNvPr id="121" name="Google Shape;121;p22"/>
          <p:cNvSpPr txBox="1">
            <a:spLocks noGrp="1"/>
          </p:cNvSpPr>
          <p:nvPr>
            <p:ph type="subTitle" idx="7"/>
          </p:nvPr>
        </p:nvSpPr>
        <p:spPr>
          <a:xfrm>
            <a:off x="4845475" y="3537427"/>
            <a:ext cx="3382500" cy="2376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22" name="Google Shape;122;p22"/>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123" name="Google Shape;123;p22"/>
          <p:cNvSpPr txBox="1">
            <a:spLocks noGrp="1"/>
          </p:cNvSpPr>
          <p:nvPr>
            <p:ph type="subTitle" idx="8"/>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826741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four big ideas">
  <p:cSld name="Custom four big ideas">
    <p:bg>
      <p:bgPr>
        <a:solidFill>
          <a:schemeClr val="lt1"/>
        </a:solidFill>
        <a:effectLst/>
      </p:bgPr>
    </p:bg>
    <p:spTree>
      <p:nvGrpSpPr>
        <p:cNvPr id="1" name="Shape 124"/>
        <p:cNvGrpSpPr/>
        <p:nvPr/>
      </p:nvGrpSpPr>
      <p:grpSpPr>
        <a:xfrm>
          <a:off x="0" y="0"/>
          <a:ext cx="0" cy="0"/>
          <a:chOff x="0" y="0"/>
          <a:chExt cx="0" cy="0"/>
        </a:xfrm>
      </p:grpSpPr>
      <p:sp>
        <p:nvSpPr>
          <p:cNvPr id="125" name="Google Shape;125;p23"/>
          <p:cNvSpPr txBox="1">
            <a:spLocks noGrp="1"/>
          </p:cNvSpPr>
          <p:nvPr>
            <p:ph type="body" idx="1"/>
          </p:nvPr>
        </p:nvSpPr>
        <p:spPr>
          <a:xfrm>
            <a:off x="2610420" y="2943375"/>
            <a:ext cx="1645800" cy="16080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126" name="Google Shape;126;p23"/>
          <p:cNvSpPr txBox="1">
            <a:spLocks noGrp="1"/>
          </p:cNvSpPr>
          <p:nvPr>
            <p:ph type="subTitle" idx="2"/>
          </p:nvPr>
        </p:nvSpPr>
        <p:spPr>
          <a:xfrm>
            <a:off x="2610418" y="2169054"/>
            <a:ext cx="16458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27" name="Google Shape;127;p23"/>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3"/>
          <p:cNvSpPr txBox="1">
            <a:spLocks noGrp="1"/>
          </p:cNvSpPr>
          <p:nvPr>
            <p:ph type="subTitle" idx="3"/>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29" name="Google Shape;129;p23"/>
          <p:cNvSpPr txBox="1">
            <a:spLocks noGrp="1"/>
          </p:cNvSpPr>
          <p:nvPr>
            <p:ph type="body" idx="4"/>
          </p:nvPr>
        </p:nvSpPr>
        <p:spPr>
          <a:xfrm>
            <a:off x="4889772" y="2943375"/>
            <a:ext cx="1645800" cy="16080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Clr>
                <a:schemeClr val="dk1"/>
              </a:buClr>
              <a:buSzPts val="1000"/>
              <a:buFont typeface="DM Sans"/>
              <a:buChar char="●"/>
              <a:defRPr sz="1000">
                <a:solidFill>
                  <a:schemeClr val="dk1"/>
                </a:solidFill>
              </a:defRPr>
            </a:lvl1pPr>
            <a:lvl2pPr marL="914400" lvl="1" indent="-292100">
              <a:lnSpc>
                <a:spcPct val="100000"/>
              </a:lnSpc>
              <a:spcBef>
                <a:spcPts val="800"/>
              </a:spcBef>
              <a:spcAft>
                <a:spcPts val="0"/>
              </a:spcAft>
              <a:buClr>
                <a:schemeClr val="dk1"/>
              </a:buClr>
              <a:buSzPts val="1000"/>
              <a:buFont typeface="DM Sans"/>
              <a:buChar char="○"/>
              <a:defRPr sz="1000">
                <a:solidFill>
                  <a:schemeClr val="dk1"/>
                </a:solidFill>
              </a:defRPr>
            </a:lvl2pPr>
            <a:lvl3pPr marL="1371600" lvl="2" indent="-292100">
              <a:lnSpc>
                <a:spcPct val="100000"/>
              </a:lnSpc>
              <a:spcBef>
                <a:spcPts val="800"/>
              </a:spcBef>
              <a:spcAft>
                <a:spcPts val="0"/>
              </a:spcAft>
              <a:buClr>
                <a:schemeClr val="dk1"/>
              </a:buClr>
              <a:buSzPts val="1000"/>
              <a:buFont typeface="DM Sans"/>
              <a:buChar char="■"/>
              <a:defRPr sz="1000">
                <a:solidFill>
                  <a:schemeClr val="dk1"/>
                </a:solidFill>
              </a:defRPr>
            </a:lvl3pPr>
            <a:lvl4pPr marL="1828800" lvl="3" indent="-292100">
              <a:lnSpc>
                <a:spcPct val="100000"/>
              </a:lnSpc>
              <a:spcBef>
                <a:spcPts val="800"/>
              </a:spcBef>
              <a:spcAft>
                <a:spcPts val="0"/>
              </a:spcAft>
              <a:buClr>
                <a:schemeClr val="dk1"/>
              </a:buClr>
              <a:buSzPts val="1000"/>
              <a:buFont typeface="DM Sans"/>
              <a:buChar char="●"/>
              <a:defRPr sz="1000">
                <a:solidFill>
                  <a:schemeClr val="dk1"/>
                </a:solidFill>
              </a:defRPr>
            </a:lvl4pPr>
            <a:lvl5pPr marL="2286000" lvl="4" indent="-292100">
              <a:lnSpc>
                <a:spcPct val="100000"/>
              </a:lnSpc>
              <a:spcBef>
                <a:spcPts val="800"/>
              </a:spcBef>
              <a:spcAft>
                <a:spcPts val="0"/>
              </a:spcAft>
              <a:buClr>
                <a:schemeClr val="dk1"/>
              </a:buClr>
              <a:buSzPts val="1000"/>
              <a:buFont typeface="DM Sans"/>
              <a:buChar char="○"/>
              <a:defRPr sz="1000">
                <a:solidFill>
                  <a:schemeClr val="dk1"/>
                </a:solidFill>
              </a:defRPr>
            </a:lvl5pPr>
            <a:lvl6pPr marL="2743200" lvl="5" indent="-292100">
              <a:lnSpc>
                <a:spcPct val="100000"/>
              </a:lnSpc>
              <a:spcBef>
                <a:spcPts val="800"/>
              </a:spcBef>
              <a:spcAft>
                <a:spcPts val="0"/>
              </a:spcAft>
              <a:buClr>
                <a:schemeClr val="dk1"/>
              </a:buClr>
              <a:buSzPts val="1000"/>
              <a:buFont typeface="DM Sans"/>
              <a:buChar char="■"/>
              <a:defRPr sz="1000">
                <a:solidFill>
                  <a:schemeClr val="dk1"/>
                </a:solidFill>
              </a:defRPr>
            </a:lvl6pPr>
            <a:lvl7pPr marL="3200400" lvl="6" indent="-292100">
              <a:lnSpc>
                <a:spcPct val="100000"/>
              </a:lnSpc>
              <a:spcBef>
                <a:spcPts val="800"/>
              </a:spcBef>
              <a:spcAft>
                <a:spcPts val="0"/>
              </a:spcAft>
              <a:buClr>
                <a:schemeClr val="dk1"/>
              </a:buClr>
              <a:buSzPts val="1000"/>
              <a:buFont typeface="DM Sans"/>
              <a:buChar char="●"/>
              <a:defRPr sz="1000">
                <a:solidFill>
                  <a:schemeClr val="dk1"/>
                </a:solidFill>
              </a:defRPr>
            </a:lvl7pPr>
            <a:lvl8pPr marL="3657600" lvl="7" indent="-292100">
              <a:lnSpc>
                <a:spcPct val="100000"/>
              </a:lnSpc>
              <a:spcBef>
                <a:spcPts val="800"/>
              </a:spcBef>
              <a:spcAft>
                <a:spcPts val="0"/>
              </a:spcAft>
              <a:buClr>
                <a:schemeClr val="dk1"/>
              </a:buClr>
              <a:buSzPts val="1000"/>
              <a:buFont typeface="DM Sans"/>
              <a:buChar char="○"/>
              <a:defRPr sz="1000">
                <a:solidFill>
                  <a:schemeClr val="dk1"/>
                </a:solidFill>
              </a:defRPr>
            </a:lvl8pPr>
            <a:lvl9pPr marL="4114800" lvl="8" indent="-292100">
              <a:lnSpc>
                <a:spcPct val="100000"/>
              </a:lnSpc>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30" name="Google Shape;130;p23"/>
          <p:cNvSpPr txBox="1">
            <a:spLocks noGrp="1"/>
          </p:cNvSpPr>
          <p:nvPr>
            <p:ph type="subTitle" idx="5"/>
          </p:nvPr>
        </p:nvSpPr>
        <p:spPr>
          <a:xfrm>
            <a:off x="4889774" y="2169054"/>
            <a:ext cx="1645800" cy="452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31" name="Google Shape;131;p23"/>
          <p:cNvSpPr txBox="1">
            <a:spLocks noGrp="1"/>
          </p:cNvSpPr>
          <p:nvPr>
            <p:ph type="body" idx="6"/>
          </p:nvPr>
        </p:nvSpPr>
        <p:spPr>
          <a:xfrm>
            <a:off x="7130875" y="2943375"/>
            <a:ext cx="1645800" cy="16080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132" name="Google Shape;132;p23"/>
          <p:cNvSpPr txBox="1">
            <a:spLocks noGrp="1"/>
          </p:cNvSpPr>
          <p:nvPr>
            <p:ph type="subTitle" idx="7"/>
          </p:nvPr>
        </p:nvSpPr>
        <p:spPr>
          <a:xfrm>
            <a:off x="7130874" y="2169054"/>
            <a:ext cx="16458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33" name="Google Shape;133;p23"/>
          <p:cNvSpPr txBox="1">
            <a:spLocks noGrp="1"/>
          </p:cNvSpPr>
          <p:nvPr>
            <p:ph type="body" idx="8"/>
          </p:nvPr>
        </p:nvSpPr>
        <p:spPr>
          <a:xfrm>
            <a:off x="360525" y="2943375"/>
            <a:ext cx="1645800" cy="16080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34" name="Google Shape;134;p23"/>
          <p:cNvSpPr txBox="1">
            <a:spLocks noGrp="1"/>
          </p:cNvSpPr>
          <p:nvPr>
            <p:ph type="subTitle" idx="9"/>
          </p:nvPr>
        </p:nvSpPr>
        <p:spPr>
          <a:xfrm>
            <a:off x="360533" y="2169054"/>
            <a:ext cx="1645800" cy="452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35" name="Google Shape;135;p23"/>
          <p:cNvSpPr txBox="1">
            <a:spLocks noGrp="1"/>
          </p:cNvSpPr>
          <p:nvPr>
            <p:ph type="subTitle" idx="13"/>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9pPr>
          </a:lstStyle>
          <a:p>
            <a:endParaRPr/>
          </a:p>
        </p:txBody>
      </p:sp>
      <p:sp>
        <p:nvSpPr>
          <p:cNvPr id="136" name="Google Shape;136;p23"/>
          <p:cNvSpPr txBox="1">
            <a:spLocks noGrp="1"/>
          </p:cNvSpPr>
          <p:nvPr>
            <p:ph type="title"/>
          </p:nvPr>
        </p:nvSpPr>
        <p:spPr>
          <a:xfrm>
            <a:off x="1938175" y="988550"/>
            <a:ext cx="5267700" cy="587700"/>
          </a:xfrm>
          <a:prstGeom prst="rect">
            <a:avLst/>
          </a:prstGeom>
        </p:spPr>
        <p:txBody>
          <a:bodyPr spcFirstLastPara="1" wrap="square" lIns="0" tIns="0" rIns="0" bIns="0" anchor="t" anchorCtr="0">
            <a:noAutofit/>
          </a:bodyPr>
          <a:lstStyle>
            <a:lvl1pPr lvl="0" algn="ctr">
              <a:spcBef>
                <a:spcPts val="0"/>
              </a:spcBef>
              <a:spcAft>
                <a:spcPts val="0"/>
              </a:spcAft>
              <a:buNone/>
              <a:defRPr sz="2200">
                <a:solidFill>
                  <a:schemeClr val="dk1"/>
                </a:solidFill>
              </a:defRPr>
            </a:lvl1pPr>
            <a:lvl2pPr lvl="1" algn="ctr">
              <a:spcBef>
                <a:spcPts val="0"/>
              </a:spcBef>
              <a:spcAft>
                <a:spcPts val="0"/>
              </a:spcAft>
              <a:buNone/>
              <a:defRPr sz="2200">
                <a:solidFill>
                  <a:schemeClr val="dk1"/>
                </a:solidFill>
              </a:defRPr>
            </a:lvl2pPr>
            <a:lvl3pPr lvl="2" algn="ctr">
              <a:spcBef>
                <a:spcPts val="0"/>
              </a:spcBef>
              <a:spcAft>
                <a:spcPts val="0"/>
              </a:spcAft>
              <a:buNone/>
              <a:defRPr sz="2200">
                <a:solidFill>
                  <a:schemeClr val="dk1"/>
                </a:solidFill>
              </a:defRPr>
            </a:lvl3pPr>
            <a:lvl4pPr lvl="3" algn="ctr">
              <a:spcBef>
                <a:spcPts val="0"/>
              </a:spcBef>
              <a:spcAft>
                <a:spcPts val="0"/>
              </a:spcAft>
              <a:buNone/>
              <a:defRPr sz="2200">
                <a:solidFill>
                  <a:schemeClr val="dk1"/>
                </a:solidFill>
              </a:defRPr>
            </a:lvl4pPr>
            <a:lvl5pPr lvl="4" algn="ctr">
              <a:spcBef>
                <a:spcPts val="0"/>
              </a:spcBef>
              <a:spcAft>
                <a:spcPts val="0"/>
              </a:spcAft>
              <a:buNone/>
              <a:defRPr sz="2200">
                <a:solidFill>
                  <a:schemeClr val="dk1"/>
                </a:solidFill>
              </a:defRPr>
            </a:lvl5pPr>
            <a:lvl6pPr lvl="5" algn="ctr">
              <a:spcBef>
                <a:spcPts val="0"/>
              </a:spcBef>
              <a:spcAft>
                <a:spcPts val="0"/>
              </a:spcAft>
              <a:buNone/>
              <a:defRPr sz="2200">
                <a:solidFill>
                  <a:schemeClr val="dk1"/>
                </a:solidFill>
              </a:defRPr>
            </a:lvl6pPr>
            <a:lvl7pPr lvl="6" algn="ctr">
              <a:spcBef>
                <a:spcPts val="0"/>
              </a:spcBef>
              <a:spcAft>
                <a:spcPts val="0"/>
              </a:spcAft>
              <a:buNone/>
              <a:defRPr sz="2200">
                <a:solidFill>
                  <a:schemeClr val="dk1"/>
                </a:solidFill>
              </a:defRPr>
            </a:lvl7pPr>
            <a:lvl8pPr lvl="7" algn="ctr">
              <a:spcBef>
                <a:spcPts val="0"/>
              </a:spcBef>
              <a:spcAft>
                <a:spcPts val="0"/>
              </a:spcAft>
              <a:buNone/>
              <a:defRPr sz="2200">
                <a:solidFill>
                  <a:schemeClr val="dk1"/>
                </a:solidFill>
              </a:defRPr>
            </a:lvl8pPr>
            <a:lvl9pPr lvl="8" algn="ctr">
              <a:spcBef>
                <a:spcPts val="0"/>
              </a:spcBef>
              <a:spcAft>
                <a:spcPts val="0"/>
              </a:spcAft>
              <a:buNone/>
              <a:defRPr sz="2200">
                <a:solidFill>
                  <a:schemeClr val="dk1"/>
                </a:solidFill>
              </a:defRPr>
            </a:lvl9pPr>
          </a:lstStyle>
          <a:p>
            <a:endParaRPr/>
          </a:p>
        </p:txBody>
      </p:sp>
    </p:spTree>
    <p:extLst>
      <p:ext uri="{BB962C8B-B14F-4D97-AF65-F5344CB8AC3E}">
        <p14:creationId xmlns:p14="http://schemas.microsoft.com/office/powerpoint/2010/main" val="1969413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Five big ideas">
  <p:cSld name="Five big ideas">
    <p:bg>
      <p:bgPr>
        <a:solidFill>
          <a:schemeClr val="accent2"/>
        </a:solid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39" name="Google Shape;139;p24"/>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4"/>
          <p:cNvSpPr txBox="1">
            <a:spLocks noGrp="1"/>
          </p:cNvSpPr>
          <p:nvPr>
            <p:ph type="body" idx="2"/>
          </p:nvPr>
        </p:nvSpPr>
        <p:spPr>
          <a:xfrm>
            <a:off x="361975" y="3231275"/>
            <a:ext cx="1457400" cy="10776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Font typeface="DM Sans Light"/>
              <a:buChar char="●"/>
              <a:defRPr sz="1000">
                <a:latin typeface="DM Sans Light"/>
                <a:ea typeface="DM Sans Light"/>
                <a:cs typeface="DM Sans Light"/>
                <a:sym typeface="DM Sans Light"/>
              </a:defRPr>
            </a:lvl1pPr>
            <a:lvl2pPr marL="914400" lvl="1"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2pPr>
            <a:lvl3pPr marL="1371600" lvl="2"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3pPr>
            <a:lvl4pPr marL="1828800" lvl="3"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4pPr>
            <a:lvl5pPr marL="2286000" lvl="4"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5pPr>
            <a:lvl6pPr marL="2743200" lvl="5"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6pPr>
            <a:lvl7pPr marL="3200400" lvl="6"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7pPr>
            <a:lvl8pPr marL="3657600" lvl="7"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8pPr>
            <a:lvl9pPr marL="4114800" lvl="8" indent="-292100">
              <a:lnSpc>
                <a:spcPct val="100000"/>
              </a:lnSpc>
              <a:spcBef>
                <a:spcPts val="800"/>
              </a:spcBef>
              <a:spcAft>
                <a:spcPts val="800"/>
              </a:spcAft>
              <a:buSzPts val="1000"/>
              <a:buFont typeface="DM Sans Light"/>
              <a:buChar char="■"/>
              <a:defRPr sz="1000">
                <a:latin typeface="DM Sans Light"/>
                <a:ea typeface="DM Sans Light"/>
                <a:cs typeface="DM Sans Light"/>
                <a:sym typeface="DM Sans Light"/>
              </a:defRPr>
            </a:lvl9pPr>
          </a:lstStyle>
          <a:p>
            <a:endParaRPr/>
          </a:p>
        </p:txBody>
      </p:sp>
      <p:sp>
        <p:nvSpPr>
          <p:cNvPr id="141" name="Google Shape;141;p24"/>
          <p:cNvSpPr txBox="1">
            <a:spLocks noGrp="1"/>
          </p:cNvSpPr>
          <p:nvPr>
            <p:ph type="subTitle" idx="3"/>
          </p:nvPr>
        </p:nvSpPr>
        <p:spPr>
          <a:xfrm>
            <a:off x="361975"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42" name="Google Shape;142;p24"/>
          <p:cNvSpPr txBox="1">
            <a:spLocks noGrp="1"/>
          </p:cNvSpPr>
          <p:nvPr>
            <p:ph type="subTitle" idx="4"/>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43" name="Google Shape;143;p24"/>
          <p:cNvSpPr txBox="1">
            <a:spLocks noGrp="1"/>
          </p:cNvSpPr>
          <p:nvPr>
            <p:ph type="title"/>
          </p:nvPr>
        </p:nvSpPr>
        <p:spPr>
          <a:xfrm>
            <a:off x="1938175" y="988550"/>
            <a:ext cx="5267700" cy="587700"/>
          </a:xfrm>
          <a:prstGeom prst="rect">
            <a:avLst/>
          </a:prstGeom>
        </p:spPr>
        <p:txBody>
          <a:bodyPr spcFirstLastPara="1" wrap="square" lIns="0" tIns="0" rIns="0" bIns="0" anchor="t" anchorCtr="0">
            <a:noAutofit/>
          </a:bodyPr>
          <a:lstStyle>
            <a:lvl1pPr lvl="0" algn="ctr">
              <a:spcBef>
                <a:spcPts val="0"/>
              </a:spcBef>
              <a:spcAft>
                <a:spcPts val="0"/>
              </a:spcAft>
              <a:buNone/>
              <a:defRPr sz="2200"/>
            </a:lvl1pPr>
            <a:lvl2pPr lvl="1" algn="ctr">
              <a:spcBef>
                <a:spcPts val="0"/>
              </a:spcBef>
              <a:spcAft>
                <a:spcPts val="0"/>
              </a:spcAft>
              <a:buNone/>
              <a:defRPr sz="2200"/>
            </a:lvl2pPr>
            <a:lvl3pPr lvl="2" algn="ctr">
              <a:spcBef>
                <a:spcPts val="0"/>
              </a:spcBef>
              <a:spcAft>
                <a:spcPts val="0"/>
              </a:spcAft>
              <a:buNone/>
              <a:defRPr sz="2200"/>
            </a:lvl3pPr>
            <a:lvl4pPr lvl="3" algn="ctr">
              <a:spcBef>
                <a:spcPts val="0"/>
              </a:spcBef>
              <a:spcAft>
                <a:spcPts val="0"/>
              </a:spcAft>
              <a:buNone/>
              <a:defRPr sz="2200"/>
            </a:lvl4pPr>
            <a:lvl5pPr lvl="4" algn="ctr">
              <a:spcBef>
                <a:spcPts val="0"/>
              </a:spcBef>
              <a:spcAft>
                <a:spcPts val="0"/>
              </a:spcAft>
              <a:buNone/>
              <a:defRPr sz="2200"/>
            </a:lvl5pPr>
            <a:lvl6pPr lvl="5" algn="ctr">
              <a:spcBef>
                <a:spcPts val="0"/>
              </a:spcBef>
              <a:spcAft>
                <a:spcPts val="0"/>
              </a:spcAft>
              <a:buNone/>
              <a:defRPr sz="2200"/>
            </a:lvl6pPr>
            <a:lvl7pPr lvl="6" algn="ctr">
              <a:spcBef>
                <a:spcPts val="0"/>
              </a:spcBef>
              <a:spcAft>
                <a:spcPts val="0"/>
              </a:spcAft>
              <a:buNone/>
              <a:defRPr sz="2200"/>
            </a:lvl7pPr>
            <a:lvl8pPr lvl="7" algn="ctr">
              <a:spcBef>
                <a:spcPts val="0"/>
              </a:spcBef>
              <a:spcAft>
                <a:spcPts val="0"/>
              </a:spcAft>
              <a:buNone/>
              <a:defRPr sz="2200"/>
            </a:lvl8pPr>
            <a:lvl9pPr lvl="8" algn="ctr">
              <a:spcBef>
                <a:spcPts val="0"/>
              </a:spcBef>
              <a:spcAft>
                <a:spcPts val="0"/>
              </a:spcAft>
              <a:buNone/>
              <a:defRPr sz="2200"/>
            </a:lvl9pPr>
          </a:lstStyle>
          <a:p>
            <a:endParaRPr/>
          </a:p>
        </p:txBody>
      </p:sp>
      <p:sp>
        <p:nvSpPr>
          <p:cNvPr id="144" name="Google Shape;144;p24"/>
          <p:cNvSpPr txBox="1">
            <a:spLocks noGrp="1"/>
          </p:cNvSpPr>
          <p:nvPr>
            <p:ph type="subTitle" idx="5"/>
          </p:nvPr>
        </p:nvSpPr>
        <p:spPr>
          <a:xfrm>
            <a:off x="7319275"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45" name="Google Shape;145;p24"/>
          <p:cNvSpPr txBox="1">
            <a:spLocks noGrp="1"/>
          </p:cNvSpPr>
          <p:nvPr>
            <p:ph type="body" idx="6"/>
          </p:nvPr>
        </p:nvSpPr>
        <p:spPr>
          <a:xfrm>
            <a:off x="2101300" y="3231275"/>
            <a:ext cx="1457400" cy="10776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146" name="Google Shape;146;p24"/>
          <p:cNvSpPr txBox="1">
            <a:spLocks noGrp="1"/>
          </p:cNvSpPr>
          <p:nvPr>
            <p:ph type="body" idx="7"/>
          </p:nvPr>
        </p:nvSpPr>
        <p:spPr>
          <a:xfrm>
            <a:off x="3840625" y="3231275"/>
            <a:ext cx="1457400" cy="10776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147" name="Google Shape;147;p24"/>
          <p:cNvSpPr txBox="1">
            <a:spLocks noGrp="1"/>
          </p:cNvSpPr>
          <p:nvPr>
            <p:ph type="body" idx="8"/>
          </p:nvPr>
        </p:nvSpPr>
        <p:spPr>
          <a:xfrm>
            <a:off x="5579950" y="3231275"/>
            <a:ext cx="1457400" cy="10776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148" name="Google Shape;148;p24"/>
          <p:cNvSpPr txBox="1">
            <a:spLocks noGrp="1"/>
          </p:cNvSpPr>
          <p:nvPr>
            <p:ph type="subTitle" idx="9"/>
          </p:nvPr>
        </p:nvSpPr>
        <p:spPr>
          <a:xfrm>
            <a:off x="2101300"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49" name="Google Shape;149;p24"/>
          <p:cNvSpPr txBox="1">
            <a:spLocks noGrp="1"/>
          </p:cNvSpPr>
          <p:nvPr>
            <p:ph type="subTitle" idx="13"/>
          </p:nvPr>
        </p:nvSpPr>
        <p:spPr>
          <a:xfrm>
            <a:off x="3840625"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50" name="Google Shape;150;p24"/>
          <p:cNvSpPr txBox="1">
            <a:spLocks noGrp="1"/>
          </p:cNvSpPr>
          <p:nvPr>
            <p:ph type="subTitle" idx="14"/>
          </p:nvPr>
        </p:nvSpPr>
        <p:spPr>
          <a:xfrm>
            <a:off x="5579950"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51" name="Google Shape;151;p24"/>
          <p:cNvSpPr txBox="1">
            <a:spLocks noGrp="1"/>
          </p:cNvSpPr>
          <p:nvPr>
            <p:ph type="body" idx="15"/>
          </p:nvPr>
        </p:nvSpPr>
        <p:spPr>
          <a:xfrm>
            <a:off x="7319275" y="3231275"/>
            <a:ext cx="1457400" cy="10776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59025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our big ideas - Alt 1">
  <p:cSld name="Four big ideas - Alt 1">
    <p:bg>
      <p:bgPr>
        <a:solidFill>
          <a:schemeClr val="lt1"/>
        </a:solidFill>
        <a:effectLst/>
      </p:bgPr>
    </p:bg>
    <p:spTree>
      <p:nvGrpSpPr>
        <p:cNvPr id="1" name="Shape 152"/>
        <p:cNvGrpSpPr/>
        <p:nvPr/>
      </p:nvGrpSpPr>
      <p:grpSpPr>
        <a:xfrm>
          <a:off x="0" y="0"/>
          <a:ext cx="0" cy="0"/>
          <a:chOff x="0" y="0"/>
          <a:chExt cx="0" cy="0"/>
        </a:xfrm>
      </p:grpSpPr>
      <p:sp>
        <p:nvSpPr>
          <p:cNvPr id="153" name="Google Shape;153;p25"/>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25"/>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55" name="Google Shape;155;p25"/>
          <p:cNvSpPr txBox="1">
            <a:spLocks noGrp="1"/>
          </p:cNvSpPr>
          <p:nvPr>
            <p:ph type="body" idx="2"/>
          </p:nvPr>
        </p:nvSpPr>
        <p:spPr>
          <a:xfrm>
            <a:off x="7130875" y="3628800"/>
            <a:ext cx="1645800" cy="680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156" name="Google Shape;156;p25"/>
          <p:cNvSpPr txBox="1">
            <a:spLocks noGrp="1"/>
          </p:cNvSpPr>
          <p:nvPr>
            <p:ph type="subTitle" idx="3"/>
          </p:nvPr>
        </p:nvSpPr>
        <p:spPr>
          <a:xfrm>
            <a:off x="7130875" y="2586820"/>
            <a:ext cx="1645800" cy="1524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a:endParaRPr/>
          </a:p>
        </p:txBody>
      </p:sp>
      <p:sp>
        <p:nvSpPr>
          <p:cNvPr id="157" name="Google Shape;157;p25"/>
          <p:cNvSpPr txBox="1">
            <a:spLocks noGrp="1"/>
          </p:cNvSpPr>
          <p:nvPr>
            <p:ph type="subTitle" idx="4"/>
          </p:nvPr>
        </p:nvSpPr>
        <p:spPr>
          <a:xfrm>
            <a:off x="7130875" y="2791120"/>
            <a:ext cx="16458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58" name="Google Shape;158;p25"/>
          <p:cNvSpPr txBox="1">
            <a:spLocks noGrp="1"/>
          </p:cNvSpPr>
          <p:nvPr>
            <p:ph type="body" idx="5"/>
          </p:nvPr>
        </p:nvSpPr>
        <p:spPr>
          <a:xfrm>
            <a:off x="4892138" y="3628800"/>
            <a:ext cx="1645800" cy="680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159" name="Google Shape;159;p25"/>
          <p:cNvSpPr txBox="1">
            <a:spLocks noGrp="1"/>
          </p:cNvSpPr>
          <p:nvPr>
            <p:ph type="subTitle" idx="6"/>
          </p:nvPr>
        </p:nvSpPr>
        <p:spPr>
          <a:xfrm>
            <a:off x="4892138" y="2586820"/>
            <a:ext cx="1645800" cy="1524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a:endParaRPr/>
          </a:p>
        </p:txBody>
      </p:sp>
      <p:sp>
        <p:nvSpPr>
          <p:cNvPr id="160" name="Google Shape;160;p25"/>
          <p:cNvSpPr txBox="1">
            <a:spLocks noGrp="1"/>
          </p:cNvSpPr>
          <p:nvPr>
            <p:ph type="subTitle" idx="7"/>
          </p:nvPr>
        </p:nvSpPr>
        <p:spPr>
          <a:xfrm>
            <a:off x="4892138" y="2791120"/>
            <a:ext cx="16458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61" name="Google Shape;161;p25"/>
          <p:cNvSpPr txBox="1">
            <a:spLocks noGrp="1"/>
          </p:cNvSpPr>
          <p:nvPr>
            <p:ph type="body" idx="8"/>
          </p:nvPr>
        </p:nvSpPr>
        <p:spPr>
          <a:xfrm>
            <a:off x="2607050" y="3628800"/>
            <a:ext cx="1645800" cy="6801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lnSpc>
                <a:spcPct val="100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162" name="Google Shape;162;p25"/>
          <p:cNvSpPr txBox="1">
            <a:spLocks noGrp="1"/>
          </p:cNvSpPr>
          <p:nvPr>
            <p:ph type="subTitle" idx="9"/>
          </p:nvPr>
        </p:nvSpPr>
        <p:spPr>
          <a:xfrm>
            <a:off x="2607050" y="2586820"/>
            <a:ext cx="1645800" cy="1524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a:endParaRPr/>
          </a:p>
        </p:txBody>
      </p:sp>
      <p:sp>
        <p:nvSpPr>
          <p:cNvPr id="163" name="Google Shape;163;p25"/>
          <p:cNvSpPr txBox="1">
            <a:spLocks noGrp="1"/>
          </p:cNvSpPr>
          <p:nvPr>
            <p:ph type="subTitle" idx="13"/>
          </p:nvPr>
        </p:nvSpPr>
        <p:spPr>
          <a:xfrm>
            <a:off x="2607050" y="2791120"/>
            <a:ext cx="16458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64" name="Google Shape;164;p25"/>
          <p:cNvSpPr txBox="1">
            <a:spLocks noGrp="1"/>
          </p:cNvSpPr>
          <p:nvPr>
            <p:ph type="body" idx="14"/>
          </p:nvPr>
        </p:nvSpPr>
        <p:spPr>
          <a:xfrm>
            <a:off x="361975" y="3628800"/>
            <a:ext cx="1645800" cy="680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165" name="Google Shape;165;p25"/>
          <p:cNvSpPr txBox="1">
            <a:spLocks noGrp="1"/>
          </p:cNvSpPr>
          <p:nvPr>
            <p:ph type="subTitle" idx="15"/>
          </p:nvPr>
        </p:nvSpPr>
        <p:spPr>
          <a:xfrm>
            <a:off x="361975" y="2586820"/>
            <a:ext cx="1645800" cy="1524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a:endParaRPr/>
          </a:p>
        </p:txBody>
      </p:sp>
      <p:sp>
        <p:nvSpPr>
          <p:cNvPr id="166" name="Google Shape;166;p25"/>
          <p:cNvSpPr txBox="1">
            <a:spLocks noGrp="1"/>
          </p:cNvSpPr>
          <p:nvPr>
            <p:ph type="subTitle" idx="16"/>
          </p:nvPr>
        </p:nvSpPr>
        <p:spPr>
          <a:xfrm>
            <a:off x="361975" y="2791120"/>
            <a:ext cx="16458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67" name="Google Shape;167;p25"/>
          <p:cNvSpPr txBox="1">
            <a:spLocks noGrp="1"/>
          </p:cNvSpPr>
          <p:nvPr>
            <p:ph type="subTitle" idx="17"/>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9pPr>
          </a:lstStyle>
          <a:p>
            <a:endParaRPr/>
          </a:p>
        </p:txBody>
      </p:sp>
      <p:sp>
        <p:nvSpPr>
          <p:cNvPr id="168" name="Google Shape;168;p25"/>
          <p:cNvSpPr txBox="1">
            <a:spLocks noGrp="1"/>
          </p:cNvSpPr>
          <p:nvPr>
            <p:ph type="title"/>
          </p:nvPr>
        </p:nvSpPr>
        <p:spPr>
          <a:xfrm>
            <a:off x="1406600" y="988557"/>
            <a:ext cx="6330900" cy="5877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None/>
              <a:defRPr sz="2200">
                <a:solidFill>
                  <a:schemeClr val="dk1"/>
                </a:solidFill>
              </a:defRPr>
            </a:lvl1pPr>
            <a:lvl2pPr lvl="1" algn="ctr">
              <a:lnSpc>
                <a:spcPct val="90000"/>
              </a:lnSpc>
              <a:spcBef>
                <a:spcPts val="0"/>
              </a:spcBef>
              <a:spcAft>
                <a:spcPts val="0"/>
              </a:spcAft>
              <a:buNone/>
              <a:defRPr sz="2200">
                <a:solidFill>
                  <a:schemeClr val="dk1"/>
                </a:solidFill>
              </a:defRPr>
            </a:lvl2pPr>
            <a:lvl3pPr lvl="2" algn="ctr">
              <a:lnSpc>
                <a:spcPct val="90000"/>
              </a:lnSpc>
              <a:spcBef>
                <a:spcPts val="0"/>
              </a:spcBef>
              <a:spcAft>
                <a:spcPts val="0"/>
              </a:spcAft>
              <a:buNone/>
              <a:defRPr sz="2200">
                <a:solidFill>
                  <a:schemeClr val="dk1"/>
                </a:solidFill>
              </a:defRPr>
            </a:lvl3pPr>
            <a:lvl4pPr lvl="3" algn="ctr">
              <a:lnSpc>
                <a:spcPct val="90000"/>
              </a:lnSpc>
              <a:spcBef>
                <a:spcPts val="0"/>
              </a:spcBef>
              <a:spcAft>
                <a:spcPts val="0"/>
              </a:spcAft>
              <a:buNone/>
              <a:defRPr sz="2200">
                <a:solidFill>
                  <a:schemeClr val="dk1"/>
                </a:solidFill>
              </a:defRPr>
            </a:lvl4pPr>
            <a:lvl5pPr lvl="4" algn="ctr">
              <a:lnSpc>
                <a:spcPct val="90000"/>
              </a:lnSpc>
              <a:spcBef>
                <a:spcPts val="0"/>
              </a:spcBef>
              <a:spcAft>
                <a:spcPts val="0"/>
              </a:spcAft>
              <a:buNone/>
              <a:defRPr sz="2200">
                <a:solidFill>
                  <a:schemeClr val="dk1"/>
                </a:solidFill>
              </a:defRPr>
            </a:lvl5pPr>
            <a:lvl6pPr lvl="5" algn="ctr">
              <a:lnSpc>
                <a:spcPct val="90000"/>
              </a:lnSpc>
              <a:spcBef>
                <a:spcPts val="0"/>
              </a:spcBef>
              <a:spcAft>
                <a:spcPts val="0"/>
              </a:spcAft>
              <a:buNone/>
              <a:defRPr sz="2200">
                <a:solidFill>
                  <a:schemeClr val="dk1"/>
                </a:solidFill>
              </a:defRPr>
            </a:lvl6pPr>
            <a:lvl7pPr lvl="6" algn="ctr">
              <a:lnSpc>
                <a:spcPct val="90000"/>
              </a:lnSpc>
              <a:spcBef>
                <a:spcPts val="0"/>
              </a:spcBef>
              <a:spcAft>
                <a:spcPts val="0"/>
              </a:spcAft>
              <a:buNone/>
              <a:defRPr sz="2200">
                <a:solidFill>
                  <a:schemeClr val="dk1"/>
                </a:solidFill>
              </a:defRPr>
            </a:lvl7pPr>
            <a:lvl8pPr lvl="7" algn="ctr">
              <a:lnSpc>
                <a:spcPct val="90000"/>
              </a:lnSpc>
              <a:spcBef>
                <a:spcPts val="0"/>
              </a:spcBef>
              <a:spcAft>
                <a:spcPts val="0"/>
              </a:spcAft>
              <a:buNone/>
              <a:defRPr sz="2200">
                <a:solidFill>
                  <a:schemeClr val="dk1"/>
                </a:solidFill>
              </a:defRPr>
            </a:lvl8pPr>
            <a:lvl9pPr lvl="8" algn="ctr">
              <a:lnSpc>
                <a:spcPct val="90000"/>
              </a:lnSpc>
              <a:spcBef>
                <a:spcPts val="0"/>
              </a:spcBef>
              <a:spcAft>
                <a:spcPts val="0"/>
              </a:spcAft>
              <a:buNone/>
              <a:defRPr sz="2200">
                <a:solidFill>
                  <a:schemeClr val="dk1"/>
                </a:solidFill>
              </a:defRPr>
            </a:lvl9pPr>
          </a:lstStyle>
          <a:p>
            <a:endParaRPr/>
          </a:p>
        </p:txBody>
      </p:sp>
    </p:spTree>
    <p:extLst>
      <p:ext uri="{BB962C8B-B14F-4D97-AF65-F5344CB8AC3E}">
        <p14:creationId xmlns:p14="http://schemas.microsoft.com/office/powerpoint/2010/main" val="186195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146052"/>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8763000" cy="3718847"/>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4614200"/>
            <a:ext cx="9144000" cy="5293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descr="Tennessee Department of Finance &amp; Administration Logo">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4747" y="4722324"/>
            <a:ext cx="853410" cy="293997"/>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p:cSld name="Cover">
    <p:bg>
      <p:bgPr>
        <a:solidFill>
          <a:schemeClr val="lt1"/>
        </a:solidFill>
        <a:effectLst/>
      </p:bgPr>
    </p:bg>
    <p:spTree>
      <p:nvGrpSpPr>
        <p:cNvPr id="1" name="Shape 169"/>
        <p:cNvGrpSpPr/>
        <p:nvPr/>
      </p:nvGrpSpPr>
      <p:grpSpPr>
        <a:xfrm>
          <a:off x="0" y="0"/>
          <a:ext cx="0" cy="0"/>
          <a:chOff x="0" y="0"/>
          <a:chExt cx="0" cy="0"/>
        </a:xfrm>
      </p:grpSpPr>
      <p:sp>
        <p:nvSpPr>
          <p:cNvPr id="170" name="Google Shape;170;p26"/>
          <p:cNvSpPr>
            <a:spLocks noGrp="1"/>
          </p:cNvSpPr>
          <p:nvPr>
            <p:ph type="pic" idx="2"/>
          </p:nvPr>
        </p:nvSpPr>
        <p:spPr>
          <a:xfrm>
            <a:off x="4587725" y="-8750"/>
            <a:ext cx="4572000" cy="5152200"/>
          </a:xfrm>
          <a:prstGeom prst="rect">
            <a:avLst/>
          </a:prstGeom>
          <a:noFill/>
          <a:ln>
            <a:noFill/>
          </a:ln>
        </p:spPr>
      </p:sp>
      <p:sp>
        <p:nvSpPr>
          <p:cNvPr id="171" name="Google Shape;171;p26"/>
          <p:cNvSpPr txBox="1">
            <a:spLocks noGrp="1"/>
          </p:cNvSpPr>
          <p:nvPr>
            <p:ph type="title"/>
          </p:nvPr>
        </p:nvSpPr>
        <p:spPr>
          <a:xfrm>
            <a:off x="361975" y="923525"/>
            <a:ext cx="3860100" cy="5877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None/>
              <a:defRPr sz="4200">
                <a:solidFill>
                  <a:schemeClr val="dk1"/>
                </a:solidFill>
              </a:defRPr>
            </a:lvl1pPr>
            <a:lvl2pPr lvl="1" algn="ctr">
              <a:lnSpc>
                <a:spcPct val="115000"/>
              </a:lnSpc>
              <a:spcBef>
                <a:spcPts val="0"/>
              </a:spcBef>
              <a:spcAft>
                <a:spcPts val="0"/>
              </a:spcAft>
              <a:buNone/>
              <a:defRPr>
                <a:solidFill>
                  <a:schemeClr val="dk1"/>
                </a:solidFill>
              </a:defRPr>
            </a:lvl2pPr>
            <a:lvl3pPr lvl="2" algn="ctr">
              <a:lnSpc>
                <a:spcPct val="115000"/>
              </a:lnSpc>
              <a:spcBef>
                <a:spcPts val="0"/>
              </a:spcBef>
              <a:spcAft>
                <a:spcPts val="0"/>
              </a:spcAft>
              <a:buNone/>
              <a:defRPr>
                <a:solidFill>
                  <a:schemeClr val="dk1"/>
                </a:solidFill>
              </a:defRPr>
            </a:lvl3pPr>
            <a:lvl4pPr lvl="3" algn="ctr">
              <a:lnSpc>
                <a:spcPct val="115000"/>
              </a:lnSpc>
              <a:spcBef>
                <a:spcPts val="0"/>
              </a:spcBef>
              <a:spcAft>
                <a:spcPts val="0"/>
              </a:spcAft>
              <a:buNone/>
              <a:defRPr>
                <a:solidFill>
                  <a:schemeClr val="dk1"/>
                </a:solidFill>
              </a:defRPr>
            </a:lvl4pPr>
            <a:lvl5pPr lvl="4" algn="ctr">
              <a:lnSpc>
                <a:spcPct val="115000"/>
              </a:lnSpc>
              <a:spcBef>
                <a:spcPts val="0"/>
              </a:spcBef>
              <a:spcAft>
                <a:spcPts val="0"/>
              </a:spcAft>
              <a:buNone/>
              <a:defRPr>
                <a:solidFill>
                  <a:schemeClr val="dk1"/>
                </a:solidFill>
              </a:defRPr>
            </a:lvl5pPr>
            <a:lvl6pPr lvl="5" algn="ctr">
              <a:lnSpc>
                <a:spcPct val="115000"/>
              </a:lnSpc>
              <a:spcBef>
                <a:spcPts val="0"/>
              </a:spcBef>
              <a:spcAft>
                <a:spcPts val="0"/>
              </a:spcAft>
              <a:buNone/>
              <a:defRPr>
                <a:solidFill>
                  <a:schemeClr val="dk1"/>
                </a:solidFill>
              </a:defRPr>
            </a:lvl6pPr>
            <a:lvl7pPr lvl="6" algn="ctr">
              <a:lnSpc>
                <a:spcPct val="115000"/>
              </a:lnSpc>
              <a:spcBef>
                <a:spcPts val="0"/>
              </a:spcBef>
              <a:spcAft>
                <a:spcPts val="0"/>
              </a:spcAft>
              <a:buNone/>
              <a:defRPr>
                <a:solidFill>
                  <a:schemeClr val="dk1"/>
                </a:solidFill>
              </a:defRPr>
            </a:lvl7pPr>
            <a:lvl8pPr lvl="7" algn="ctr">
              <a:lnSpc>
                <a:spcPct val="115000"/>
              </a:lnSpc>
              <a:spcBef>
                <a:spcPts val="0"/>
              </a:spcBef>
              <a:spcAft>
                <a:spcPts val="0"/>
              </a:spcAft>
              <a:buNone/>
              <a:defRPr>
                <a:solidFill>
                  <a:schemeClr val="dk1"/>
                </a:solidFill>
              </a:defRPr>
            </a:lvl8pPr>
            <a:lvl9pPr lvl="8" algn="ctr">
              <a:lnSpc>
                <a:spcPct val="115000"/>
              </a:lnSpc>
              <a:spcBef>
                <a:spcPts val="0"/>
              </a:spcBef>
              <a:spcAft>
                <a:spcPts val="0"/>
              </a:spcAft>
              <a:buNone/>
              <a:defRPr>
                <a:solidFill>
                  <a:schemeClr val="dk1"/>
                </a:solidFill>
              </a:defRPr>
            </a:lvl9pPr>
          </a:lstStyle>
          <a:p>
            <a:endParaRPr/>
          </a:p>
        </p:txBody>
      </p:sp>
      <p:sp>
        <p:nvSpPr>
          <p:cNvPr id="172" name="Google Shape;172;p26"/>
          <p:cNvSpPr txBox="1">
            <a:spLocks noGrp="1"/>
          </p:cNvSpPr>
          <p:nvPr>
            <p:ph type="subTitle" idx="1"/>
          </p:nvPr>
        </p:nvSpPr>
        <p:spPr>
          <a:xfrm>
            <a:off x="361975" y="255533"/>
            <a:ext cx="3860100" cy="377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Font typeface="Newsreader"/>
              <a:buNone/>
              <a:defRPr>
                <a:solidFill>
                  <a:schemeClr val="dk1"/>
                </a:solidFill>
              </a:defRPr>
            </a:lvl2pPr>
            <a:lvl3pPr lvl="2">
              <a:spcBef>
                <a:spcPts val="0"/>
              </a:spcBef>
              <a:spcAft>
                <a:spcPts val="0"/>
              </a:spcAft>
              <a:buClr>
                <a:schemeClr val="dk1"/>
              </a:buClr>
              <a:buSzPts val="1400"/>
              <a:buFont typeface="Newsreader"/>
              <a:buNone/>
              <a:defRPr>
                <a:solidFill>
                  <a:schemeClr val="dk1"/>
                </a:solidFill>
              </a:defRPr>
            </a:lvl3pPr>
            <a:lvl4pPr lvl="3">
              <a:spcBef>
                <a:spcPts val="0"/>
              </a:spcBef>
              <a:spcAft>
                <a:spcPts val="0"/>
              </a:spcAft>
              <a:buClr>
                <a:schemeClr val="dk1"/>
              </a:buClr>
              <a:buSzPts val="1400"/>
              <a:buFont typeface="Newsreader"/>
              <a:buNone/>
              <a:defRPr>
                <a:solidFill>
                  <a:schemeClr val="dk1"/>
                </a:solidFill>
              </a:defRPr>
            </a:lvl4pPr>
            <a:lvl5pPr lvl="4">
              <a:spcBef>
                <a:spcPts val="0"/>
              </a:spcBef>
              <a:spcAft>
                <a:spcPts val="0"/>
              </a:spcAft>
              <a:buClr>
                <a:schemeClr val="dk1"/>
              </a:buClr>
              <a:buSzPts val="1400"/>
              <a:buFont typeface="Newsreader"/>
              <a:buNone/>
              <a:defRPr>
                <a:solidFill>
                  <a:schemeClr val="dk1"/>
                </a:solidFill>
              </a:defRPr>
            </a:lvl5pPr>
            <a:lvl6pPr lvl="5">
              <a:spcBef>
                <a:spcPts val="0"/>
              </a:spcBef>
              <a:spcAft>
                <a:spcPts val="0"/>
              </a:spcAft>
              <a:buClr>
                <a:schemeClr val="dk1"/>
              </a:buClr>
              <a:buSzPts val="1400"/>
              <a:buFont typeface="Newsreader"/>
              <a:buNone/>
              <a:defRPr>
                <a:solidFill>
                  <a:schemeClr val="dk1"/>
                </a:solidFill>
              </a:defRPr>
            </a:lvl6pPr>
            <a:lvl7pPr lvl="6">
              <a:spcBef>
                <a:spcPts val="0"/>
              </a:spcBef>
              <a:spcAft>
                <a:spcPts val="0"/>
              </a:spcAft>
              <a:buClr>
                <a:schemeClr val="dk1"/>
              </a:buClr>
              <a:buSzPts val="1400"/>
              <a:buFont typeface="Newsreader"/>
              <a:buNone/>
              <a:defRPr>
                <a:solidFill>
                  <a:schemeClr val="dk1"/>
                </a:solidFill>
              </a:defRPr>
            </a:lvl7pPr>
            <a:lvl8pPr lvl="7">
              <a:spcBef>
                <a:spcPts val="0"/>
              </a:spcBef>
              <a:spcAft>
                <a:spcPts val="0"/>
              </a:spcAft>
              <a:buClr>
                <a:schemeClr val="dk1"/>
              </a:buClr>
              <a:buSzPts val="1400"/>
              <a:buFont typeface="Newsreader"/>
              <a:buNone/>
              <a:defRPr>
                <a:solidFill>
                  <a:schemeClr val="dk1"/>
                </a:solidFill>
              </a:defRPr>
            </a:lvl8pPr>
            <a:lvl9pPr lvl="8">
              <a:spcBef>
                <a:spcPts val="0"/>
              </a:spcBef>
              <a:spcAft>
                <a:spcPts val="0"/>
              </a:spcAft>
              <a:buClr>
                <a:schemeClr val="dk1"/>
              </a:buClr>
              <a:buSzPts val="1400"/>
              <a:buFont typeface="Newsreader"/>
              <a:buNone/>
              <a:defRPr>
                <a:solidFill>
                  <a:schemeClr val="dk1"/>
                </a:solidFill>
              </a:defRPr>
            </a:lvl9pPr>
          </a:lstStyle>
          <a:p>
            <a:endParaRPr/>
          </a:p>
        </p:txBody>
      </p:sp>
      <p:sp>
        <p:nvSpPr>
          <p:cNvPr id="173" name="Google Shape;173;p26"/>
          <p:cNvSpPr txBox="1">
            <a:spLocks noGrp="1"/>
          </p:cNvSpPr>
          <p:nvPr>
            <p:ph type="body" idx="3"/>
          </p:nvPr>
        </p:nvSpPr>
        <p:spPr>
          <a:xfrm>
            <a:off x="547575" y="3337797"/>
            <a:ext cx="3492600" cy="1327500"/>
          </a:xfrm>
          <a:prstGeom prst="rect">
            <a:avLst/>
          </a:prstGeom>
        </p:spPr>
        <p:txBody>
          <a:bodyPr spcFirstLastPara="1" wrap="square" lIns="91425" tIns="91425" rIns="91425" bIns="91425" anchor="b" anchorCtr="0">
            <a:noAutofit/>
          </a:bodyPr>
          <a:lstStyle>
            <a:lvl1pPr marL="457200" lvl="0"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lgn="ctr">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3783867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Header and Four steps">
  <p:cSld name="Header and Four steps">
    <p:bg>
      <p:bgPr>
        <a:solidFill>
          <a:schemeClr val="lt1"/>
        </a:solidFill>
        <a:effectLst/>
      </p:bgPr>
    </p:bg>
    <p:spTree>
      <p:nvGrpSpPr>
        <p:cNvPr id="1" name="Shape 174"/>
        <p:cNvGrpSpPr/>
        <p:nvPr/>
      </p:nvGrpSpPr>
      <p:grpSpPr>
        <a:xfrm>
          <a:off x="0" y="0"/>
          <a:ext cx="0" cy="0"/>
          <a:chOff x="0" y="0"/>
          <a:chExt cx="0" cy="0"/>
        </a:xfrm>
      </p:grpSpPr>
      <p:sp>
        <p:nvSpPr>
          <p:cNvPr id="175" name="Google Shape;175;p27"/>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76" name="Google Shape;176;p27"/>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77" name="Google Shape;177;p27"/>
          <p:cNvSpPr/>
          <p:nvPr/>
        </p:nvSpPr>
        <p:spPr>
          <a:xfrm>
            <a:off x="50" y="2785800"/>
            <a:ext cx="2294400" cy="2357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178" name="Google Shape;178;p27"/>
          <p:cNvSpPr/>
          <p:nvPr/>
        </p:nvSpPr>
        <p:spPr>
          <a:xfrm>
            <a:off x="2286125" y="2068875"/>
            <a:ext cx="2294400" cy="30747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179" name="Google Shape;179;p27"/>
          <p:cNvSpPr/>
          <p:nvPr/>
        </p:nvSpPr>
        <p:spPr>
          <a:xfrm>
            <a:off x="4565475" y="1495326"/>
            <a:ext cx="2294400" cy="3648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180" name="Google Shape;180;p27"/>
          <p:cNvSpPr/>
          <p:nvPr/>
        </p:nvSpPr>
        <p:spPr>
          <a:xfrm>
            <a:off x="6849550" y="732775"/>
            <a:ext cx="2294400" cy="4410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181" name="Google Shape;181;p27"/>
          <p:cNvSpPr txBox="1"/>
          <p:nvPr/>
        </p:nvSpPr>
        <p:spPr>
          <a:xfrm>
            <a:off x="375350" y="4481351"/>
            <a:ext cx="675900" cy="152400"/>
          </a:xfrm>
          <a:prstGeom prst="rect">
            <a:avLst/>
          </a:prstGeom>
          <a:noFill/>
          <a:ln>
            <a:noFill/>
          </a:ln>
        </p:spPr>
        <p:txBody>
          <a:bodyPr spcFirstLastPara="1" wrap="square" lIns="0" tIns="0" rIns="91425" bIns="0" anchor="b" anchorCtr="0">
            <a:noAutofit/>
          </a:bodyPr>
          <a:lstStyle/>
          <a:p>
            <a:pPr marL="0" lvl="0" indent="0" algn="l" rtl="0">
              <a:lnSpc>
                <a:spcPct val="90000"/>
              </a:lnSpc>
              <a:spcBef>
                <a:spcPts val="0"/>
              </a:spcBef>
              <a:spcAft>
                <a:spcPts val="0"/>
              </a:spcAft>
              <a:buNone/>
            </a:pPr>
            <a:r>
              <a:rPr lang="en" sz="3000">
                <a:solidFill>
                  <a:schemeClr val="lt1"/>
                </a:solidFill>
                <a:latin typeface="Newsreader"/>
                <a:ea typeface="Newsreader"/>
                <a:cs typeface="Newsreader"/>
                <a:sym typeface="Newsreader"/>
              </a:rPr>
              <a:t>01</a:t>
            </a:r>
            <a:endParaRPr sz="3000">
              <a:solidFill>
                <a:schemeClr val="lt1"/>
              </a:solidFill>
              <a:latin typeface="Newsreader"/>
              <a:ea typeface="Newsreader"/>
              <a:cs typeface="Newsreader"/>
              <a:sym typeface="Newsreader"/>
            </a:endParaRPr>
          </a:p>
        </p:txBody>
      </p:sp>
      <p:sp>
        <p:nvSpPr>
          <p:cNvPr id="182" name="Google Shape;182;p27"/>
          <p:cNvSpPr txBox="1"/>
          <p:nvPr/>
        </p:nvSpPr>
        <p:spPr>
          <a:xfrm>
            <a:off x="2665113" y="4481351"/>
            <a:ext cx="675900" cy="152400"/>
          </a:xfrm>
          <a:prstGeom prst="rect">
            <a:avLst/>
          </a:prstGeom>
          <a:noFill/>
          <a:ln>
            <a:noFill/>
          </a:ln>
        </p:spPr>
        <p:txBody>
          <a:bodyPr spcFirstLastPara="1" wrap="square" lIns="0" tIns="0" rIns="91425" bIns="0" anchor="b" anchorCtr="0">
            <a:noAutofit/>
          </a:bodyPr>
          <a:lstStyle/>
          <a:p>
            <a:pPr marL="0" lvl="0" indent="0" algn="l" rtl="0">
              <a:lnSpc>
                <a:spcPct val="90000"/>
              </a:lnSpc>
              <a:spcBef>
                <a:spcPts val="0"/>
              </a:spcBef>
              <a:spcAft>
                <a:spcPts val="0"/>
              </a:spcAft>
              <a:buNone/>
            </a:pPr>
            <a:r>
              <a:rPr lang="en" sz="3000">
                <a:solidFill>
                  <a:schemeClr val="dk1"/>
                </a:solidFill>
                <a:latin typeface="Newsreader"/>
                <a:ea typeface="Newsreader"/>
                <a:cs typeface="Newsreader"/>
                <a:sym typeface="Newsreader"/>
              </a:rPr>
              <a:t>02</a:t>
            </a:r>
            <a:endParaRPr sz="3000">
              <a:solidFill>
                <a:schemeClr val="dk1"/>
              </a:solidFill>
              <a:latin typeface="Newsreader"/>
              <a:ea typeface="Newsreader"/>
              <a:cs typeface="Newsreader"/>
              <a:sym typeface="Newsreader"/>
            </a:endParaRPr>
          </a:p>
        </p:txBody>
      </p:sp>
      <p:sp>
        <p:nvSpPr>
          <p:cNvPr id="183" name="Google Shape;183;p27"/>
          <p:cNvSpPr txBox="1"/>
          <p:nvPr/>
        </p:nvSpPr>
        <p:spPr>
          <a:xfrm>
            <a:off x="4937688" y="4481351"/>
            <a:ext cx="675900" cy="152400"/>
          </a:xfrm>
          <a:prstGeom prst="rect">
            <a:avLst/>
          </a:prstGeom>
          <a:noFill/>
          <a:ln>
            <a:noFill/>
          </a:ln>
        </p:spPr>
        <p:txBody>
          <a:bodyPr spcFirstLastPara="1" wrap="square" lIns="0" tIns="0" rIns="91425" bIns="0" anchor="b" anchorCtr="0">
            <a:noAutofit/>
          </a:bodyPr>
          <a:lstStyle/>
          <a:p>
            <a:pPr marL="0" lvl="0" indent="0" algn="l" rtl="0">
              <a:lnSpc>
                <a:spcPct val="90000"/>
              </a:lnSpc>
              <a:spcBef>
                <a:spcPts val="0"/>
              </a:spcBef>
              <a:spcAft>
                <a:spcPts val="0"/>
              </a:spcAft>
              <a:buNone/>
            </a:pPr>
            <a:r>
              <a:rPr lang="en" sz="3000">
                <a:solidFill>
                  <a:schemeClr val="lt1"/>
                </a:solidFill>
                <a:latin typeface="Newsreader"/>
                <a:ea typeface="Newsreader"/>
                <a:cs typeface="Newsreader"/>
                <a:sym typeface="Newsreader"/>
              </a:rPr>
              <a:t>03</a:t>
            </a:r>
            <a:endParaRPr sz="3000">
              <a:solidFill>
                <a:schemeClr val="lt1"/>
              </a:solidFill>
              <a:latin typeface="Newsreader"/>
              <a:ea typeface="Newsreader"/>
              <a:cs typeface="Newsreader"/>
              <a:sym typeface="Newsreader"/>
            </a:endParaRPr>
          </a:p>
        </p:txBody>
      </p:sp>
      <p:sp>
        <p:nvSpPr>
          <p:cNvPr id="184" name="Google Shape;184;p27"/>
          <p:cNvSpPr txBox="1"/>
          <p:nvPr/>
        </p:nvSpPr>
        <p:spPr>
          <a:xfrm>
            <a:off x="7230513" y="4481351"/>
            <a:ext cx="675900" cy="152400"/>
          </a:xfrm>
          <a:prstGeom prst="rect">
            <a:avLst/>
          </a:prstGeom>
          <a:noFill/>
          <a:ln>
            <a:noFill/>
          </a:ln>
        </p:spPr>
        <p:txBody>
          <a:bodyPr spcFirstLastPara="1" wrap="square" lIns="0" tIns="0" rIns="91425" bIns="0" anchor="b" anchorCtr="0">
            <a:noAutofit/>
          </a:bodyPr>
          <a:lstStyle/>
          <a:p>
            <a:pPr marL="0" lvl="0" indent="0" algn="l" rtl="0">
              <a:lnSpc>
                <a:spcPct val="90000"/>
              </a:lnSpc>
              <a:spcBef>
                <a:spcPts val="0"/>
              </a:spcBef>
              <a:spcAft>
                <a:spcPts val="0"/>
              </a:spcAft>
              <a:buNone/>
            </a:pPr>
            <a:r>
              <a:rPr lang="en" sz="3000">
                <a:solidFill>
                  <a:schemeClr val="lt1"/>
                </a:solidFill>
                <a:latin typeface="Newsreader"/>
                <a:ea typeface="Newsreader"/>
                <a:cs typeface="Newsreader"/>
                <a:sym typeface="Newsreader"/>
              </a:rPr>
              <a:t>04</a:t>
            </a:r>
            <a:endParaRPr sz="3000">
              <a:solidFill>
                <a:schemeClr val="lt1"/>
              </a:solidFill>
              <a:latin typeface="Newsreader"/>
              <a:ea typeface="Newsreader"/>
              <a:cs typeface="Newsreader"/>
              <a:sym typeface="Newsreader"/>
            </a:endParaRPr>
          </a:p>
        </p:txBody>
      </p:sp>
      <p:sp>
        <p:nvSpPr>
          <p:cNvPr id="185" name="Google Shape;185;p27"/>
          <p:cNvSpPr txBox="1">
            <a:spLocks noGrp="1"/>
          </p:cNvSpPr>
          <p:nvPr>
            <p:ph type="title"/>
          </p:nvPr>
        </p:nvSpPr>
        <p:spPr>
          <a:xfrm>
            <a:off x="361975" y="988782"/>
            <a:ext cx="3231600" cy="760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200"/>
              <a:buFont typeface="Newsreader"/>
              <a:buNone/>
              <a:defRPr sz="2200">
                <a:solidFill>
                  <a:schemeClr val="dk1"/>
                </a:solidFill>
              </a:defRPr>
            </a:lvl1pPr>
            <a:lvl2pPr lvl="1">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2pPr>
            <a:lvl3pPr lvl="2">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3pPr>
            <a:lvl4pPr lvl="3">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4pPr>
            <a:lvl5pPr lvl="4">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5pPr>
            <a:lvl6pPr lvl="5">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6pPr>
            <a:lvl7pPr lvl="6">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7pPr>
            <a:lvl8pPr lvl="7">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8pPr>
            <a:lvl9pPr lvl="8">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9pPr>
          </a:lstStyle>
          <a:p>
            <a:endParaRPr/>
          </a:p>
        </p:txBody>
      </p:sp>
      <p:sp>
        <p:nvSpPr>
          <p:cNvPr id="186" name="Google Shape;186;p27"/>
          <p:cNvSpPr txBox="1">
            <a:spLocks noGrp="1"/>
          </p:cNvSpPr>
          <p:nvPr>
            <p:ph type="subTitle" idx="2"/>
          </p:nvPr>
        </p:nvSpPr>
        <p:spPr>
          <a:xfrm>
            <a:off x="382691" y="3129231"/>
            <a:ext cx="1257300" cy="1524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7"/>
          <p:cNvSpPr txBox="1">
            <a:spLocks noGrp="1"/>
          </p:cNvSpPr>
          <p:nvPr>
            <p:ph type="subTitle" idx="3"/>
          </p:nvPr>
        </p:nvSpPr>
        <p:spPr>
          <a:xfrm>
            <a:off x="377048" y="3344302"/>
            <a:ext cx="1689600" cy="9690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
        <p:nvSpPr>
          <p:cNvPr id="188" name="Google Shape;188;p27"/>
          <p:cNvSpPr txBox="1">
            <a:spLocks noGrp="1"/>
          </p:cNvSpPr>
          <p:nvPr>
            <p:ph type="subTitle" idx="4"/>
          </p:nvPr>
        </p:nvSpPr>
        <p:spPr>
          <a:xfrm>
            <a:off x="2671462" y="2450249"/>
            <a:ext cx="12573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89" name="Google Shape;189;p27"/>
          <p:cNvSpPr txBox="1">
            <a:spLocks noGrp="1"/>
          </p:cNvSpPr>
          <p:nvPr>
            <p:ph type="subTitle" idx="5"/>
          </p:nvPr>
        </p:nvSpPr>
        <p:spPr>
          <a:xfrm>
            <a:off x="2665825" y="2665171"/>
            <a:ext cx="1689600" cy="142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90" name="Google Shape;190;p27"/>
          <p:cNvSpPr txBox="1">
            <a:spLocks noGrp="1"/>
          </p:cNvSpPr>
          <p:nvPr>
            <p:ph type="subTitle" idx="6"/>
          </p:nvPr>
        </p:nvSpPr>
        <p:spPr>
          <a:xfrm>
            <a:off x="4943337" y="1884672"/>
            <a:ext cx="1257300" cy="1524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27"/>
          <p:cNvSpPr txBox="1">
            <a:spLocks noGrp="1"/>
          </p:cNvSpPr>
          <p:nvPr>
            <p:ph type="subTitle" idx="7"/>
          </p:nvPr>
        </p:nvSpPr>
        <p:spPr>
          <a:xfrm>
            <a:off x="4937700" y="2099593"/>
            <a:ext cx="1689600" cy="16206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
        <p:nvSpPr>
          <p:cNvPr id="192" name="Google Shape;192;p27"/>
          <p:cNvSpPr txBox="1">
            <a:spLocks noGrp="1"/>
          </p:cNvSpPr>
          <p:nvPr>
            <p:ph type="subTitle" idx="8"/>
          </p:nvPr>
        </p:nvSpPr>
        <p:spPr>
          <a:xfrm>
            <a:off x="7238787" y="1057472"/>
            <a:ext cx="1257300" cy="1524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27"/>
          <p:cNvSpPr txBox="1">
            <a:spLocks noGrp="1"/>
          </p:cNvSpPr>
          <p:nvPr>
            <p:ph type="subTitle" idx="9"/>
          </p:nvPr>
        </p:nvSpPr>
        <p:spPr>
          <a:xfrm>
            <a:off x="7233150" y="1272358"/>
            <a:ext cx="1689600" cy="21960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1811914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 Light">
  <p:cSld name="Quote - Light">
    <p:spTree>
      <p:nvGrpSpPr>
        <p:cNvPr id="1" name="Shape 194"/>
        <p:cNvGrpSpPr/>
        <p:nvPr/>
      </p:nvGrpSpPr>
      <p:grpSpPr>
        <a:xfrm>
          <a:off x="0" y="0"/>
          <a:ext cx="0" cy="0"/>
          <a:chOff x="0" y="0"/>
          <a:chExt cx="0" cy="0"/>
        </a:xfrm>
      </p:grpSpPr>
      <p:sp>
        <p:nvSpPr>
          <p:cNvPr id="195" name="Google Shape;195;p28"/>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96" name="Google Shape;196;p28"/>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28"/>
          <p:cNvSpPr txBox="1">
            <a:spLocks noGrp="1"/>
          </p:cNvSpPr>
          <p:nvPr>
            <p:ph type="title"/>
          </p:nvPr>
        </p:nvSpPr>
        <p:spPr>
          <a:xfrm>
            <a:off x="1453650" y="1325938"/>
            <a:ext cx="6236700" cy="2011800"/>
          </a:xfrm>
          <a:prstGeom prst="rect">
            <a:avLst/>
          </a:prstGeom>
        </p:spPr>
        <p:txBody>
          <a:bodyPr spcFirstLastPara="1" wrap="square" lIns="0" tIns="0" rIns="0" bIns="0" anchor="t" anchorCtr="0">
            <a:noAutofit/>
          </a:bodyPr>
          <a:lstStyle>
            <a:lvl1pPr lvl="0">
              <a:spcBef>
                <a:spcPts val="0"/>
              </a:spcBef>
              <a:spcAft>
                <a:spcPts val="0"/>
              </a:spcAft>
              <a:buNone/>
              <a:defRPr sz="2500"/>
            </a:lvl1pPr>
            <a:lvl2pPr lvl="1">
              <a:spcBef>
                <a:spcPts val="0"/>
              </a:spcBef>
              <a:spcAft>
                <a:spcPts val="0"/>
              </a:spcAft>
              <a:buNone/>
              <a:defRPr sz="2500"/>
            </a:lvl2pPr>
            <a:lvl3pPr lvl="2">
              <a:spcBef>
                <a:spcPts val="0"/>
              </a:spcBef>
              <a:spcAft>
                <a:spcPts val="0"/>
              </a:spcAft>
              <a:buNone/>
              <a:defRPr sz="2500"/>
            </a:lvl3pPr>
            <a:lvl4pPr lvl="3">
              <a:spcBef>
                <a:spcPts val="0"/>
              </a:spcBef>
              <a:spcAft>
                <a:spcPts val="0"/>
              </a:spcAft>
              <a:buNone/>
              <a:defRPr sz="2500"/>
            </a:lvl4pPr>
            <a:lvl5pPr lvl="4">
              <a:spcBef>
                <a:spcPts val="0"/>
              </a:spcBef>
              <a:spcAft>
                <a:spcPts val="0"/>
              </a:spcAft>
              <a:buNone/>
              <a:defRPr sz="2500"/>
            </a:lvl5pPr>
            <a:lvl6pPr lvl="5">
              <a:spcBef>
                <a:spcPts val="0"/>
              </a:spcBef>
              <a:spcAft>
                <a:spcPts val="0"/>
              </a:spcAft>
              <a:buNone/>
              <a:defRPr sz="2500"/>
            </a:lvl6pPr>
            <a:lvl7pPr lvl="6">
              <a:spcBef>
                <a:spcPts val="0"/>
              </a:spcBef>
              <a:spcAft>
                <a:spcPts val="0"/>
              </a:spcAft>
              <a:buNone/>
              <a:defRPr sz="2500"/>
            </a:lvl7pPr>
            <a:lvl8pPr lvl="7">
              <a:spcBef>
                <a:spcPts val="0"/>
              </a:spcBef>
              <a:spcAft>
                <a:spcPts val="0"/>
              </a:spcAft>
              <a:buNone/>
              <a:defRPr sz="2500"/>
            </a:lvl8pPr>
            <a:lvl9pPr lvl="8">
              <a:spcBef>
                <a:spcPts val="0"/>
              </a:spcBef>
              <a:spcAft>
                <a:spcPts val="0"/>
              </a:spcAft>
              <a:buNone/>
              <a:defRPr sz="2500"/>
            </a:lvl9pPr>
          </a:lstStyle>
          <a:p>
            <a:endParaRPr/>
          </a:p>
        </p:txBody>
      </p:sp>
      <p:sp>
        <p:nvSpPr>
          <p:cNvPr id="198" name="Google Shape;198;p28"/>
          <p:cNvSpPr>
            <a:spLocks noGrp="1"/>
          </p:cNvSpPr>
          <p:nvPr>
            <p:ph type="pic" idx="2"/>
          </p:nvPr>
        </p:nvSpPr>
        <p:spPr>
          <a:xfrm>
            <a:off x="1442350" y="3492500"/>
            <a:ext cx="408900" cy="408900"/>
          </a:xfrm>
          <a:prstGeom prst="ellipse">
            <a:avLst/>
          </a:prstGeom>
          <a:noFill/>
          <a:ln>
            <a:noFill/>
          </a:ln>
        </p:spPr>
      </p:sp>
      <p:sp>
        <p:nvSpPr>
          <p:cNvPr id="199" name="Google Shape;199;p28"/>
          <p:cNvSpPr txBox="1">
            <a:spLocks noGrp="1"/>
          </p:cNvSpPr>
          <p:nvPr>
            <p:ph type="subTitle" idx="3"/>
          </p:nvPr>
        </p:nvSpPr>
        <p:spPr>
          <a:xfrm>
            <a:off x="1957375" y="3536000"/>
            <a:ext cx="2661600" cy="187800"/>
          </a:xfrm>
          <a:prstGeom prst="rect">
            <a:avLst/>
          </a:prstGeom>
        </p:spPr>
        <p:txBody>
          <a:bodyPr spcFirstLastPara="1" wrap="square" lIns="0" tIns="0" rIns="0" bIns="0" anchor="ctr"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000"/>
              <a:buFont typeface="DM Sans SemiBold"/>
              <a:buNone/>
              <a:defRPr sz="1000">
                <a:latin typeface="DM Sans SemiBold"/>
                <a:ea typeface="DM Sans SemiBold"/>
                <a:cs typeface="DM Sans SemiBold"/>
                <a:sym typeface="DM Sans SemiBold"/>
              </a:defRPr>
            </a:lvl2pPr>
            <a:lvl3pPr lvl="2">
              <a:spcBef>
                <a:spcPts val="0"/>
              </a:spcBef>
              <a:spcAft>
                <a:spcPts val="0"/>
              </a:spcAft>
              <a:buSzPts val="1000"/>
              <a:buFont typeface="DM Sans SemiBold"/>
              <a:buNone/>
              <a:defRPr sz="1000">
                <a:latin typeface="DM Sans SemiBold"/>
                <a:ea typeface="DM Sans SemiBold"/>
                <a:cs typeface="DM Sans SemiBold"/>
                <a:sym typeface="DM Sans SemiBold"/>
              </a:defRPr>
            </a:lvl3pPr>
            <a:lvl4pPr lvl="3">
              <a:spcBef>
                <a:spcPts val="0"/>
              </a:spcBef>
              <a:spcAft>
                <a:spcPts val="0"/>
              </a:spcAft>
              <a:buSzPts val="1000"/>
              <a:buFont typeface="DM Sans SemiBold"/>
              <a:buNone/>
              <a:defRPr sz="1000">
                <a:latin typeface="DM Sans SemiBold"/>
                <a:ea typeface="DM Sans SemiBold"/>
                <a:cs typeface="DM Sans SemiBold"/>
                <a:sym typeface="DM Sans SemiBold"/>
              </a:defRPr>
            </a:lvl4pPr>
            <a:lvl5pPr lvl="4">
              <a:spcBef>
                <a:spcPts val="0"/>
              </a:spcBef>
              <a:spcAft>
                <a:spcPts val="0"/>
              </a:spcAft>
              <a:buSzPts val="1000"/>
              <a:buFont typeface="DM Sans SemiBold"/>
              <a:buNone/>
              <a:defRPr sz="1000">
                <a:latin typeface="DM Sans SemiBold"/>
                <a:ea typeface="DM Sans SemiBold"/>
                <a:cs typeface="DM Sans SemiBold"/>
                <a:sym typeface="DM Sans SemiBold"/>
              </a:defRPr>
            </a:lvl5pPr>
            <a:lvl6pPr lvl="5">
              <a:spcBef>
                <a:spcPts val="0"/>
              </a:spcBef>
              <a:spcAft>
                <a:spcPts val="0"/>
              </a:spcAft>
              <a:buSzPts val="1000"/>
              <a:buFont typeface="DM Sans SemiBold"/>
              <a:buNone/>
              <a:defRPr sz="1000">
                <a:latin typeface="DM Sans SemiBold"/>
                <a:ea typeface="DM Sans SemiBold"/>
                <a:cs typeface="DM Sans SemiBold"/>
                <a:sym typeface="DM Sans SemiBold"/>
              </a:defRPr>
            </a:lvl6pPr>
            <a:lvl7pPr lvl="6">
              <a:spcBef>
                <a:spcPts val="0"/>
              </a:spcBef>
              <a:spcAft>
                <a:spcPts val="0"/>
              </a:spcAft>
              <a:buSzPts val="1000"/>
              <a:buFont typeface="DM Sans SemiBold"/>
              <a:buNone/>
              <a:defRPr sz="1000">
                <a:latin typeface="DM Sans SemiBold"/>
                <a:ea typeface="DM Sans SemiBold"/>
                <a:cs typeface="DM Sans SemiBold"/>
                <a:sym typeface="DM Sans SemiBold"/>
              </a:defRPr>
            </a:lvl7pPr>
            <a:lvl8pPr lvl="7">
              <a:spcBef>
                <a:spcPts val="0"/>
              </a:spcBef>
              <a:spcAft>
                <a:spcPts val="0"/>
              </a:spcAft>
              <a:buSzPts val="1000"/>
              <a:buFont typeface="DM Sans SemiBold"/>
              <a:buNone/>
              <a:defRPr sz="1000">
                <a:latin typeface="DM Sans SemiBold"/>
                <a:ea typeface="DM Sans SemiBold"/>
                <a:cs typeface="DM Sans SemiBold"/>
                <a:sym typeface="DM Sans SemiBold"/>
              </a:defRPr>
            </a:lvl8pPr>
            <a:lvl9pPr lvl="8">
              <a:spcBef>
                <a:spcPts val="0"/>
              </a:spcBef>
              <a:spcAft>
                <a:spcPts val="0"/>
              </a:spcAft>
              <a:buSzPts val="1000"/>
              <a:buFont typeface="DM Sans SemiBold"/>
              <a:buNone/>
              <a:defRPr sz="1000">
                <a:latin typeface="DM Sans SemiBold"/>
                <a:ea typeface="DM Sans SemiBold"/>
                <a:cs typeface="DM Sans SemiBold"/>
                <a:sym typeface="DM Sans SemiBold"/>
              </a:defRPr>
            </a:lvl9pPr>
          </a:lstStyle>
          <a:p>
            <a:endParaRPr/>
          </a:p>
        </p:txBody>
      </p:sp>
      <p:sp>
        <p:nvSpPr>
          <p:cNvPr id="200" name="Google Shape;200;p28"/>
          <p:cNvSpPr txBox="1">
            <a:spLocks noGrp="1"/>
          </p:cNvSpPr>
          <p:nvPr>
            <p:ph type="subTitle" idx="4"/>
          </p:nvPr>
        </p:nvSpPr>
        <p:spPr>
          <a:xfrm>
            <a:off x="1957375" y="3678443"/>
            <a:ext cx="2661600" cy="187800"/>
          </a:xfrm>
          <a:prstGeom prst="rect">
            <a:avLst/>
          </a:prstGeom>
        </p:spPr>
        <p:txBody>
          <a:bodyPr spcFirstLastPara="1" wrap="square" lIns="0" tIns="0" rIns="0" bIns="0" anchor="ctr"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42729505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 Dark">
  <p:cSld name="Quote - Dark">
    <p:bg>
      <p:bgPr>
        <a:solidFill>
          <a:schemeClr val="lt1"/>
        </a:solidFill>
        <a:effectLst/>
      </p:bgPr>
    </p:bg>
    <p:spTree>
      <p:nvGrpSpPr>
        <p:cNvPr id="1" name="Shape 201"/>
        <p:cNvGrpSpPr/>
        <p:nvPr/>
      </p:nvGrpSpPr>
      <p:grpSpPr>
        <a:xfrm>
          <a:off x="0" y="0"/>
          <a:ext cx="0" cy="0"/>
          <a:chOff x="0" y="0"/>
          <a:chExt cx="0" cy="0"/>
        </a:xfrm>
      </p:grpSpPr>
      <p:sp>
        <p:nvSpPr>
          <p:cNvPr id="202" name="Google Shape;202;p29"/>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03" name="Google Shape;203;p29"/>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04" name="Google Shape;204;p29"/>
          <p:cNvSpPr txBox="1">
            <a:spLocks noGrp="1"/>
          </p:cNvSpPr>
          <p:nvPr>
            <p:ph type="title"/>
          </p:nvPr>
        </p:nvSpPr>
        <p:spPr>
          <a:xfrm>
            <a:off x="1453650" y="1325938"/>
            <a:ext cx="6236700" cy="2011800"/>
          </a:xfrm>
          <a:prstGeom prst="rect">
            <a:avLst/>
          </a:prstGeom>
        </p:spPr>
        <p:txBody>
          <a:bodyPr spcFirstLastPara="1" wrap="square" lIns="0" tIns="0" rIns="0" bIns="0" anchor="t" anchorCtr="0">
            <a:noAutofit/>
          </a:bodyPr>
          <a:lstStyle>
            <a:lvl1pPr lvl="0">
              <a:spcBef>
                <a:spcPts val="0"/>
              </a:spcBef>
              <a:spcAft>
                <a:spcPts val="0"/>
              </a:spcAft>
              <a:buNone/>
              <a:defRPr sz="2500">
                <a:solidFill>
                  <a:schemeClr val="dk1"/>
                </a:solidFill>
              </a:defRPr>
            </a:lvl1pPr>
            <a:lvl2pPr lvl="1">
              <a:spcBef>
                <a:spcPts val="0"/>
              </a:spcBef>
              <a:spcAft>
                <a:spcPts val="0"/>
              </a:spcAft>
              <a:buNone/>
              <a:defRPr sz="2500">
                <a:solidFill>
                  <a:schemeClr val="dk1"/>
                </a:solidFill>
              </a:defRPr>
            </a:lvl2pPr>
            <a:lvl3pPr lvl="2">
              <a:spcBef>
                <a:spcPts val="0"/>
              </a:spcBef>
              <a:spcAft>
                <a:spcPts val="0"/>
              </a:spcAft>
              <a:buNone/>
              <a:defRPr sz="2500">
                <a:solidFill>
                  <a:schemeClr val="dk1"/>
                </a:solidFill>
              </a:defRPr>
            </a:lvl3pPr>
            <a:lvl4pPr lvl="3">
              <a:spcBef>
                <a:spcPts val="0"/>
              </a:spcBef>
              <a:spcAft>
                <a:spcPts val="0"/>
              </a:spcAft>
              <a:buNone/>
              <a:defRPr sz="2500">
                <a:solidFill>
                  <a:schemeClr val="dk1"/>
                </a:solidFill>
              </a:defRPr>
            </a:lvl4pPr>
            <a:lvl5pPr lvl="4">
              <a:spcBef>
                <a:spcPts val="0"/>
              </a:spcBef>
              <a:spcAft>
                <a:spcPts val="0"/>
              </a:spcAft>
              <a:buNone/>
              <a:defRPr sz="2500">
                <a:solidFill>
                  <a:schemeClr val="dk1"/>
                </a:solidFill>
              </a:defRPr>
            </a:lvl5pPr>
            <a:lvl6pPr lvl="5">
              <a:spcBef>
                <a:spcPts val="0"/>
              </a:spcBef>
              <a:spcAft>
                <a:spcPts val="0"/>
              </a:spcAft>
              <a:buNone/>
              <a:defRPr sz="2500">
                <a:solidFill>
                  <a:schemeClr val="dk1"/>
                </a:solidFill>
              </a:defRPr>
            </a:lvl6pPr>
            <a:lvl7pPr lvl="6">
              <a:spcBef>
                <a:spcPts val="0"/>
              </a:spcBef>
              <a:spcAft>
                <a:spcPts val="0"/>
              </a:spcAft>
              <a:buNone/>
              <a:defRPr sz="2500">
                <a:solidFill>
                  <a:schemeClr val="dk1"/>
                </a:solidFill>
              </a:defRPr>
            </a:lvl7pPr>
            <a:lvl8pPr lvl="7">
              <a:spcBef>
                <a:spcPts val="0"/>
              </a:spcBef>
              <a:spcAft>
                <a:spcPts val="0"/>
              </a:spcAft>
              <a:buNone/>
              <a:defRPr sz="2500">
                <a:solidFill>
                  <a:schemeClr val="dk1"/>
                </a:solidFill>
              </a:defRPr>
            </a:lvl8pPr>
            <a:lvl9pPr lvl="8">
              <a:spcBef>
                <a:spcPts val="0"/>
              </a:spcBef>
              <a:spcAft>
                <a:spcPts val="0"/>
              </a:spcAft>
              <a:buNone/>
              <a:defRPr sz="2500">
                <a:solidFill>
                  <a:schemeClr val="dk1"/>
                </a:solidFill>
              </a:defRPr>
            </a:lvl9pPr>
          </a:lstStyle>
          <a:p>
            <a:endParaRPr/>
          </a:p>
        </p:txBody>
      </p:sp>
      <p:sp>
        <p:nvSpPr>
          <p:cNvPr id="205" name="Google Shape;205;p29"/>
          <p:cNvSpPr>
            <a:spLocks noGrp="1"/>
          </p:cNvSpPr>
          <p:nvPr>
            <p:ph type="pic" idx="2"/>
          </p:nvPr>
        </p:nvSpPr>
        <p:spPr>
          <a:xfrm>
            <a:off x="1442350" y="3492500"/>
            <a:ext cx="408900" cy="408900"/>
          </a:xfrm>
          <a:prstGeom prst="ellipse">
            <a:avLst/>
          </a:prstGeom>
          <a:noFill/>
          <a:ln>
            <a:noFill/>
          </a:ln>
        </p:spPr>
      </p:sp>
      <p:sp>
        <p:nvSpPr>
          <p:cNvPr id="206" name="Google Shape;206;p29"/>
          <p:cNvSpPr txBox="1">
            <a:spLocks noGrp="1"/>
          </p:cNvSpPr>
          <p:nvPr>
            <p:ph type="subTitle" idx="3"/>
          </p:nvPr>
        </p:nvSpPr>
        <p:spPr>
          <a:xfrm>
            <a:off x="1957375" y="3536000"/>
            <a:ext cx="2661600" cy="1878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1pPr>
            <a:lvl2pPr lvl="1">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2pPr>
            <a:lvl3pPr lvl="2">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3pPr>
            <a:lvl4pPr lvl="3">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4pPr>
            <a:lvl5pPr lvl="4">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5pPr>
            <a:lvl6pPr lvl="5">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6pPr>
            <a:lvl7pPr lvl="6">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7pPr>
            <a:lvl8pPr lvl="7">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8pPr>
            <a:lvl9pPr lvl="8">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9pPr>
          </a:lstStyle>
          <a:p>
            <a:endParaRPr/>
          </a:p>
        </p:txBody>
      </p:sp>
      <p:sp>
        <p:nvSpPr>
          <p:cNvPr id="207" name="Google Shape;207;p29"/>
          <p:cNvSpPr txBox="1">
            <a:spLocks noGrp="1"/>
          </p:cNvSpPr>
          <p:nvPr>
            <p:ph type="subTitle" idx="4"/>
          </p:nvPr>
        </p:nvSpPr>
        <p:spPr>
          <a:xfrm>
            <a:off x="1957375" y="3678443"/>
            <a:ext cx="2661600" cy="1878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2552080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ive modules">
  <p:cSld name="Five modules">
    <p:bg>
      <p:bgPr>
        <a:solidFill>
          <a:schemeClr val="lt1"/>
        </a:solidFill>
        <a:effectLst/>
      </p:bgPr>
    </p:bg>
    <p:spTree>
      <p:nvGrpSpPr>
        <p:cNvPr id="1" name="Shape 208"/>
        <p:cNvGrpSpPr/>
        <p:nvPr/>
      </p:nvGrpSpPr>
      <p:grpSpPr>
        <a:xfrm>
          <a:off x="0" y="0"/>
          <a:ext cx="0" cy="0"/>
          <a:chOff x="0" y="0"/>
          <a:chExt cx="0" cy="0"/>
        </a:xfrm>
      </p:grpSpPr>
      <p:sp>
        <p:nvSpPr>
          <p:cNvPr id="209" name="Google Shape;209;p30"/>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10" name="Google Shape;210;p30"/>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211" name="Google Shape;211;p30"/>
          <p:cNvSpPr txBox="1">
            <a:spLocks noGrp="1"/>
          </p:cNvSpPr>
          <p:nvPr>
            <p:ph type="subTitle" idx="2"/>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12" name="Google Shape;212;p30"/>
          <p:cNvSpPr txBox="1">
            <a:spLocks noGrp="1"/>
          </p:cNvSpPr>
          <p:nvPr>
            <p:ph type="body" idx="3"/>
          </p:nvPr>
        </p:nvSpPr>
        <p:spPr>
          <a:xfrm>
            <a:off x="361975" y="3256513"/>
            <a:ext cx="3860100" cy="1327500"/>
          </a:xfrm>
          <a:prstGeom prst="rect">
            <a:avLst/>
          </a:prstGeom>
        </p:spPr>
        <p:txBody>
          <a:bodyPr spcFirstLastPara="1" wrap="square" lIns="0" tIns="0" rIns="0" bIns="0" anchor="b" anchorCtr="0">
            <a:noAutofit/>
          </a:bodyPr>
          <a:lstStyle>
            <a:lvl1pPr marL="457200" lvl="0" indent="-2921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lnSpc>
                <a:spcPct val="100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213" name="Google Shape;213;p30"/>
          <p:cNvSpPr txBox="1">
            <a:spLocks noGrp="1"/>
          </p:cNvSpPr>
          <p:nvPr>
            <p:ph type="title" idx="4"/>
          </p:nvPr>
        </p:nvSpPr>
        <p:spPr>
          <a:xfrm>
            <a:off x="4800825" y="258072"/>
            <a:ext cx="17622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4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
        <p:nvSpPr>
          <p:cNvPr id="214" name="Google Shape;214;p30"/>
          <p:cNvSpPr txBox="1">
            <a:spLocks noGrp="1"/>
          </p:cNvSpPr>
          <p:nvPr>
            <p:ph type="title" idx="5"/>
          </p:nvPr>
        </p:nvSpPr>
        <p:spPr>
          <a:xfrm>
            <a:off x="7094925" y="258072"/>
            <a:ext cx="17622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4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215" name="Google Shape;215;p30"/>
          <p:cNvSpPr txBox="1">
            <a:spLocks noGrp="1"/>
          </p:cNvSpPr>
          <p:nvPr>
            <p:ph type="title" idx="6"/>
          </p:nvPr>
        </p:nvSpPr>
        <p:spPr>
          <a:xfrm>
            <a:off x="4800825" y="1698225"/>
            <a:ext cx="17622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4200"/>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216" name="Google Shape;216;p30"/>
          <p:cNvSpPr txBox="1">
            <a:spLocks noGrp="1"/>
          </p:cNvSpPr>
          <p:nvPr>
            <p:ph type="body" idx="7"/>
          </p:nvPr>
        </p:nvSpPr>
        <p:spPr>
          <a:xfrm>
            <a:off x="4800825" y="4122308"/>
            <a:ext cx="3975900" cy="4617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217" name="Google Shape;217;p30"/>
          <p:cNvSpPr txBox="1">
            <a:spLocks noGrp="1"/>
          </p:cNvSpPr>
          <p:nvPr>
            <p:ph type="title" idx="8"/>
          </p:nvPr>
        </p:nvSpPr>
        <p:spPr>
          <a:xfrm>
            <a:off x="4800825" y="3215225"/>
            <a:ext cx="3975900" cy="798900"/>
          </a:xfrm>
          <a:prstGeom prst="rect">
            <a:avLst/>
          </a:prstGeom>
        </p:spPr>
        <p:txBody>
          <a:bodyPr spcFirstLastPara="1" wrap="square" lIns="0" tIns="0" rIns="0" bIns="0" anchor="t" anchorCtr="0">
            <a:noAutofit/>
          </a:bodyPr>
          <a:lstStyle>
            <a:lvl1pPr lvl="0">
              <a:spcBef>
                <a:spcPts val="0"/>
              </a:spcBef>
              <a:spcAft>
                <a:spcPts val="0"/>
              </a:spcAft>
              <a:buNone/>
              <a:defRPr sz="6200"/>
            </a:lvl1pPr>
            <a:lvl2pPr lvl="1">
              <a:spcBef>
                <a:spcPts val="0"/>
              </a:spcBef>
              <a:spcAft>
                <a:spcPts val="0"/>
              </a:spcAft>
              <a:buNone/>
              <a:defRPr sz="2200">
                <a:solidFill>
                  <a:schemeClr val="dk1"/>
                </a:solidFill>
              </a:defRPr>
            </a:lvl2pPr>
            <a:lvl3pPr lvl="2">
              <a:spcBef>
                <a:spcPts val="0"/>
              </a:spcBef>
              <a:spcAft>
                <a:spcPts val="0"/>
              </a:spcAft>
              <a:buNone/>
              <a:defRPr sz="2200">
                <a:solidFill>
                  <a:schemeClr val="dk1"/>
                </a:solidFill>
              </a:defRPr>
            </a:lvl3pPr>
            <a:lvl4pPr lvl="3">
              <a:spcBef>
                <a:spcPts val="0"/>
              </a:spcBef>
              <a:spcAft>
                <a:spcPts val="0"/>
              </a:spcAft>
              <a:buNone/>
              <a:defRPr sz="2200">
                <a:solidFill>
                  <a:schemeClr val="dk1"/>
                </a:solidFill>
              </a:defRPr>
            </a:lvl4pPr>
            <a:lvl5pPr lvl="4">
              <a:spcBef>
                <a:spcPts val="0"/>
              </a:spcBef>
              <a:spcAft>
                <a:spcPts val="0"/>
              </a:spcAft>
              <a:buNone/>
              <a:defRPr sz="2200">
                <a:solidFill>
                  <a:schemeClr val="dk1"/>
                </a:solidFill>
              </a:defRPr>
            </a:lvl5pPr>
            <a:lvl6pPr lvl="5">
              <a:spcBef>
                <a:spcPts val="0"/>
              </a:spcBef>
              <a:spcAft>
                <a:spcPts val="0"/>
              </a:spcAft>
              <a:buNone/>
              <a:defRPr sz="2200">
                <a:solidFill>
                  <a:schemeClr val="dk1"/>
                </a:solidFill>
              </a:defRPr>
            </a:lvl6pPr>
            <a:lvl7pPr lvl="6">
              <a:spcBef>
                <a:spcPts val="0"/>
              </a:spcBef>
              <a:spcAft>
                <a:spcPts val="0"/>
              </a:spcAft>
              <a:buNone/>
              <a:defRPr sz="2200">
                <a:solidFill>
                  <a:schemeClr val="dk1"/>
                </a:solidFill>
              </a:defRPr>
            </a:lvl7pPr>
            <a:lvl8pPr lvl="7">
              <a:spcBef>
                <a:spcPts val="0"/>
              </a:spcBef>
              <a:spcAft>
                <a:spcPts val="0"/>
              </a:spcAft>
              <a:buNone/>
              <a:defRPr sz="2200">
                <a:solidFill>
                  <a:schemeClr val="dk1"/>
                </a:solidFill>
              </a:defRPr>
            </a:lvl8pPr>
            <a:lvl9pPr lvl="8">
              <a:spcBef>
                <a:spcPts val="0"/>
              </a:spcBef>
              <a:spcAft>
                <a:spcPts val="0"/>
              </a:spcAft>
              <a:buNone/>
              <a:defRPr sz="2200">
                <a:solidFill>
                  <a:schemeClr val="dk1"/>
                </a:solidFill>
              </a:defRPr>
            </a:lvl9pPr>
          </a:lstStyle>
          <a:p>
            <a:endParaRPr/>
          </a:p>
        </p:txBody>
      </p:sp>
      <p:sp>
        <p:nvSpPr>
          <p:cNvPr id="218" name="Google Shape;218;p30"/>
          <p:cNvSpPr txBox="1">
            <a:spLocks noGrp="1"/>
          </p:cNvSpPr>
          <p:nvPr>
            <p:ph type="body" idx="9"/>
          </p:nvPr>
        </p:nvSpPr>
        <p:spPr>
          <a:xfrm>
            <a:off x="4800825" y="2268700"/>
            <a:ext cx="1762200" cy="4617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19" name="Google Shape;219;p30"/>
          <p:cNvSpPr txBox="1">
            <a:spLocks noGrp="1"/>
          </p:cNvSpPr>
          <p:nvPr>
            <p:ph type="body" idx="13"/>
          </p:nvPr>
        </p:nvSpPr>
        <p:spPr>
          <a:xfrm>
            <a:off x="7115650" y="2268700"/>
            <a:ext cx="1762200" cy="4617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20" name="Google Shape;220;p30"/>
          <p:cNvSpPr txBox="1">
            <a:spLocks noGrp="1"/>
          </p:cNvSpPr>
          <p:nvPr>
            <p:ph type="body" idx="14"/>
          </p:nvPr>
        </p:nvSpPr>
        <p:spPr>
          <a:xfrm>
            <a:off x="4800825" y="860100"/>
            <a:ext cx="1762200" cy="4617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Tree>
    <p:extLst>
      <p:ext uri="{BB962C8B-B14F-4D97-AF65-F5344CB8AC3E}">
        <p14:creationId xmlns:p14="http://schemas.microsoft.com/office/powerpoint/2010/main" val="30912785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ix modules">
  <p:cSld name="Six modules">
    <p:bg>
      <p:bgPr>
        <a:solidFill>
          <a:schemeClr val="lt1"/>
        </a:solidFill>
        <a:effectLst/>
      </p:bgPr>
    </p:bg>
    <p:spTree>
      <p:nvGrpSpPr>
        <p:cNvPr id="1" name="Shape 221"/>
        <p:cNvGrpSpPr/>
        <p:nvPr/>
      </p:nvGrpSpPr>
      <p:grpSpPr>
        <a:xfrm>
          <a:off x="0" y="0"/>
          <a:ext cx="0" cy="0"/>
          <a:chOff x="0" y="0"/>
          <a:chExt cx="0" cy="0"/>
        </a:xfrm>
      </p:grpSpPr>
      <p:sp>
        <p:nvSpPr>
          <p:cNvPr id="222" name="Google Shape;222;p31"/>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23" name="Google Shape;223;p31"/>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224" name="Google Shape;224;p31"/>
          <p:cNvSpPr txBox="1">
            <a:spLocks noGrp="1"/>
          </p:cNvSpPr>
          <p:nvPr>
            <p:ph type="subTitle" idx="2"/>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25" name="Google Shape;225;p31"/>
          <p:cNvSpPr txBox="1">
            <a:spLocks noGrp="1"/>
          </p:cNvSpPr>
          <p:nvPr>
            <p:ph type="body" idx="3"/>
          </p:nvPr>
        </p:nvSpPr>
        <p:spPr>
          <a:xfrm>
            <a:off x="4800825" y="3665600"/>
            <a:ext cx="3975900" cy="11142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26" name="Google Shape;226;p31"/>
          <p:cNvSpPr txBox="1">
            <a:spLocks noGrp="1"/>
          </p:cNvSpPr>
          <p:nvPr>
            <p:ph type="subTitle" idx="4"/>
          </p:nvPr>
        </p:nvSpPr>
        <p:spPr>
          <a:xfrm>
            <a:off x="4800825" y="3285232"/>
            <a:ext cx="3975900" cy="1878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a:endParaRPr/>
          </a:p>
        </p:txBody>
      </p:sp>
      <p:sp>
        <p:nvSpPr>
          <p:cNvPr id="227" name="Google Shape;227;p31"/>
          <p:cNvSpPr txBox="1">
            <a:spLocks noGrp="1"/>
          </p:cNvSpPr>
          <p:nvPr>
            <p:ph type="body" idx="5"/>
          </p:nvPr>
        </p:nvSpPr>
        <p:spPr>
          <a:xfrm>
            <a:off x="2611802" y="3665600"/>
            <a:ext cx="1627500" cy="11142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Font typeface="DM Sans"/>
              <a:buChar char="●"/>
              <a:defRPr sz="1000"/>
            </a:lvl1pPr>
            <a:lvl2pPr marL="914400" lvl="1" indent="-292100">
              <a:lnSpc>
                <a:spcPct val="100000"/>
              </a:lnSpc>
              <a:spcBef>
                <a:spcPts val="800"/>
              </a:spcBef>
              <a:spcAft>
                <a:spcPts val="0"/>
              </a:spcAft>
              <a:buSzPts val="1000"/>
              <a:buFont typeface="DM Sans"/>
              <a:buChar char="○"/>
              <a:defRPr sz="1000"/>
            </a:lvl2pPr>
            <a:lvl3pPr marL="1371600" lvl="2" indent="-292100">
              <a:lnSpc>
                <a:spcPct val="100000"/>
              </a:lnSpc>
              <a:spcBef>
                <a:spcPts val="800"/>
              </a:spcBef>
              <a:spcAft>
                <a:spcPts val="0"/>
              </a:spcAft>
              <a:buSzPts val="1000"/>
              <a:buFont typeface="DM Sans"/>
              <a:buChar char="■"/>
              <a:defRPr sz="1000"/>
            </a:lvl3pPr>
            <a:lvl4pPr marL="1828800" lvl="3" indent="-292100">
              <a:lnSpc>
                <a:spcPct val="100000"/>
              </a:lnSpc>
              <a:spcBef>
                <a:spcPts val="800"/>
              </a:spcBef>
              <a:spcAft>
                <a:spcPts val="0"/>
              </a:spcAft>
              <a:buSzPts val="1000"/>
              <a:buFont typeface="DM Sans"/>
              <a:buChar char="●"/>
              <a:defRPr sz="1000"/>
            </a:lvl4pPr>
            <a:lvl5pPr marL="2286000" lvl="4" indent="-292100">
              <a:lnSpc>
                <a:spcPct val="100000"/>
              </a:lnSpc>
              <a:spcBef>
                <a:spcPts val="800"/>
              </a:spcBef>
              <a:spcAft>
                <a:spcPts val="0"/>
              </a:spcAft>
              <a:buSzPts val="1000"/>
              <a:buFont typeface="DM Sans"/>
              <a:buChar char="○"/>
              <a:defRPr sz="1000"/>
            </a:lvl5pPr>
            <a:lvl6pPr marL="2743200" lvl="5" indent="-292100">
              <a:lnSpc>
                <a:spcPct val="100000"/>
              </a:lnSpc>
              <a:spcBef>
                <a:spcPts val="800"/>
              </a:spcBef>
              <a:spcAft>
                <a:spcPts val="0"/>
              </a:spcAft>
              <a:buSzPts val="1000"/>
              <a:buFont typeface="DM Sans"/>
              <a:buChar char="■"/>
              <a:defRPr sz="1000"/>
            </a:lvl6pPr>
            <a:lvl7pPr marL="3200400" lvl="6" indent="-292100">
              <a:lnSpc>
                <a:spcPct val="100000"/>
              </a:lnSpc>
              <a:spcBef>
                <a:spcPts val="800"/>
              </a:spcBef>
              <a:spcAft>
                <a:spcPts val="0"/>
              </a:spcAft>
              <a:buSzPts val="1000"/>
              <a:buFont typeface="DM Sans"/>
              <a:buChar char="●"/>
              <a:defRPr sz="1000"/>
            </a:lvl7pPr>
            <a:lvl8pPr marL="3657600" lvl="7" indent="-292100">
              <a:lnSpc>
                <a:spcPct val="100000"/>
              </a:lnSpc>
              <a:spcBef>
                <a:spcPts val="800"/>
              </a:spcBef>
              <a:spcAft>
                <a:spcPts val="0"/>
              </a:spcAft>
              <a:buSzPts val="1000"/>
              <a:buFont typeface="DM Sans"/>
              <a:buChar char="○"/>
              <a:defRPr sz="1000"/>
            </a:lvl8pPr>
            <a:lvl9pPr marL="4114800" lvl="8" indent="-292100">
              <a:lnSpc>
                <a:spcPct val="100000"/>
              </a:lnSpc>
              <a:spcBef>
                <a:spcPts val="800"/>
              </a:spcBef>
              <a:spcAft>
                <a:spcPts val="800"/>
              </a:spcAft>
              <a:buSzPts val="1000"/>
              <a:buFont typeface="DM Sans"/>
              <a:buChar char="■"/>
              <a:defRPr sz="1000"/>
            </a:lvl9pPr>
          </a:lstStyle>
          <a:p>
            <a:endParaRPr/>
          </a:p>
        </p:txBody>
      </p:sp>
      <p:sp>
        <p:nvSpPr>
          <p:cNvPr id="228" name="Google Shape;228;p31"/>
          <p:cNvSpPr txBox="1">
            <a:spLocks noGrp="1"/>
          </p:cNvSpPr>
          <p:nvPr>
            <p:ph type="subTitle" idx="6"/>
          </p:nvPr>
        </p:nvSpPr>
        <p:spPr>
          <a:xfrm>
            <a:off x="2611802" y="3285232"/>
            <a:ext cx="1627500" cy="187800"/>
          </a:xfrm>
          <a:prstGeom prst="rect">
            <a:avLst/>
          </a:prstGeom>
        </p:spPr>
        <p:txBody>
          <a:bodyPr spcFirstLastPara="1" wrap="square" lIns="0" tIns="0" rIns="0" bIns="0" anchor="t" anchorCtr="0">
            <a:sp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229" name="Google Shape;229;p31"/>
          <p:cNvSpPr txBox="1">
            <a:spLocks noGrp="1"/>
          </p:cNvSpPr>
          <p:nvPr>
            <p:ph type="body" idx="7"/>
          </p:nvPr>
        </p:nvSpPr>
        <p:spPr>
          <a:xfrm>
            <a:off x="361977" y="3665600"/>
            <a:ext cx="1627500" cy="11142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30" name="Google Shape;230;p31"/>
          <p:cNvSpPr txBox="1">
            <a:spLocks noGrp="1"/>
          </p:cNvSpPr>
          <p:nvPr>
            <p:ph type="subTitle" idx="8"/>
          </p:nvPr>
        </p:nvSpPr>
        <p:spPr>
          <a:xfrm>
            <a:off x="361977" y="3285232"/>
            <a:ext cx="1627500" cy="1878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a:endParaRPr/>
          </a:p>
        </p:txBody>
      </p:sp>
      <p:sp>
        <p:nvSpPr>
          <p:cNvPr id="231" name="Google Shape;231;p31"/>
          <p:cNvSpPr txBox="1">
            <a:spLocks noGrp="1"/>
          </p:cNvSpPr>
          <p:nvPr>
            <p:ph type="body" idx="9"/>
          </p:nvPr>
        </p:nvSpPr>
        <p:spPr>
          <a:xfrm>
            <a:off x="4900725" y="1196103"/>
            <a:ext cx="1627500" cy="13854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32" name="Google Shape;232;p31"/>
          <p:cNvSpPr txBox="1">
            <a:spLocks noGrp="1"/>
          </p:cNvSpPr>
          <p:nvPr>
            <p:ph type="subTitle" idx="13"/>
          </p:nvPr>
        </p:nvSpPr>
        <p:spPr>
          <a:xfrm>
            <a:off x="4900725" y="706863"/>
            <a:ext cx="1627500" cy="1878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a:endParaRPr/>
          </a:p>
        </p:txBody>
      </p:sp>
      <p:sp>
        <p:nvSpPr>
          <p:cNvPr id="233" name="Google Shape;233;p31"/>
          <p:cNvSpPr txBox="1">
            <a:spLocks noGrp="1"/>
          </p:cNvSpPr>
          <p:nvPr>
            <p:ph type="body" idx="14"/>
          </p:nvPr>
        </p:nvSpPr>
        <p:spPr>
          <a:xfrm>
            <a:off x="7149175" y="1196103"/>
            <a:ext cx="1627500" cy="13854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234" name="Google Shape;234;p31"/>
          <p:cNvSpPr txBox="1">
            <a:spLocks noGrp="1"/>
          </p:cNvSpPr>
          <p:nvPr>
            <p:ph type="subTitle" idx="15"/>
          </p:nvPr>
        </p:nvSpPr>
        <p:spPr>
          <a:xfrm>
            <a:off x="7149175" y="706863"/>
            <a:ext cx="1627500" cy="187800"/>
          </a:xfrm>
          <a:prstGeom prst="rect">
            <a:avLst/>
          </a:prstGeom>
        </p:spPr>
        <p:txBody>
          <a:bodyPr spcFirstLastPara="1" wrap="square" lIns="0" tIns="0" rIns="0" bIns="0" anchor="t" anchorCtr="0">
            <a:sp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235" name="Google Shape;235;p31"/>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44536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our modules">
  <p:cSld name="Four modules">
    <p:bg>
      <p:bgPr>
        <a:solidFill>
          <a:schemeClr val="lt1"/>
        </a:solidFill>
        <a:effectLst/>
      </p:bgPr>
    </p:bg>
    <p:spTree>
      <p:nvGrpSpPr>
        <p:cNvPr id="1" name="Shape 236"/>
        <p:cNvGrpSpPr/>
        <p:nvPr/>
      </p:nvGrpSpPr>
      <p:grpSpPr>
        <a:xfrm>
          <a:off x="0" y="0"/>
          <a:ext cx="0" cy="0"/>
          <a:chOff x="0" y="0"/>
          <a:chExt cx="0" cy="0"/>
        </a:xfrm>
      </p:grpSpPr>
      <p:sp>
        <p:nvSpPr>
          <p:cNvPr id="237" name="Google Shape;237;p32"/>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38" name="Google Shape;238;p32"/>
          <p:cNvSpPr txBox="1">
            <a:spLocks noGrp="1"/>
          </p:cNvSpPr>
          <p:nvPr>
            <p:ph type="subTitle" idx="2"/>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39" name="Google Shape;239;p32"/>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40" name="Google Shape;240;p32"/>
          <p:cNvSpPr txBox="1">
            <a:spLocks noGrp="1"/>
          </p:cNvSpPr>
          <p:nvPr>
            <p:ph type="title"/>
          </p:nvPr>
        </p:nvSpPr>
        <p:spPr>
          <a:xfrm>
            <a:off x="5796575" y="2351325"/>
            <a:ext cx="9895200" cy="710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6200">
                <a:solidFill>
                  <a:schemeClr val="dk1"/>
                </a:solidFill>
              </a:defRPr>
            </a:lvl1pPr>
            <a:lvl2pPr lvl="1">
              <a:lnSpc>
                <a:spcPct val="90000"/>
              </a:lnSpc>
              <a:spcBef>
                <a:spcPts val="0"/>
              </a:spcBef>
              <a:spcAft>
                <a:spcPts val="0"/>
              </a:spcAft>
              <a:buNone/>
              <a:defRPr sz="6200">
                <a:solidFill>
                  <a:schemeClr val="dk1"/>
                </a:solidFill>
              </a:defRPr>
            </a:lvl2pPr>
            <a:lvl3pPr lvl="2">
              <a:lnSpc>
                <a:spcPct val="90000"/>
              </a:lnSpc>
              <a:spcBef>
                <a:spcPts val="0"/>
              </a:spcBef>
              <a:spcAft>
                <a:spcPts val="0"/>
              </a:spcAft>
              <a:buNone/>
              <a:defRPr sz="6200">
                <a:solidFill>
                  <a:schemeClr val="dk1"/>
                </a:solidFill>
              </a:defRPr>
            </a:lvl3pPr>
            <a:lvl4pPr lvl="3">
              <a:lnSpc>
                <a:spcPct val="90000"/>
              </a:lnSpc>
              <a:spcBef>
                <a:spcPts val="0"/>
              </a:spcBef>
              <a:spcAft>
                <a:spcPts val="0"/>
              </a:spcAft>
              <a:buNone/>
              <a:defRPr sz="6200">
                <a:solidFill>
                  <a:schemeClr val="dk1"/>
                </a:solidFill>
              </a:defRPr>
            </a:lvl4pPr>
            <a:lvl5pPr lvl="4">
              <a:lnSpc>
                <a:spcPct val="90000"/>
              </a:lnSpc>
              <a:spcBef>
                <a:spcPts val="0"/>
              </a:spcBef>
              <a:spcAft>
                <a:spcPts val="0"/>
              </a:spcAft>
              <a:buNone/>
              <a:defRPr sz="6200">
                <a:solidFill>
                  <a:schemeClr val="dk1"/>
                </a:solidFill>
              </a:defRPr>
            </a:lvl5pPr>
            <a:lvl6pPr lvl="5">
              <a:lnSpc>
                <a:spcPct val="90000"/>
              </a:lnSpc>
              <a:spcBef>
                <a:spcPts val="0"/>
              </a:spcBef>
              <a:spcAft>
                <a:spcPts val="0"/>
              </a:spcAft>
              <a:buNone/>
              <a:defRPr sz="6200">
                <a:solidFill>
                  <a:schemeClr val="dk1"/>
                </a:solidFill>
              </a:defRPr>
            </a:lvl6pPr>
            <a:lvl7pPr lvl="6">
              <a:lnSpc>
                <a:spcPct val="90000"/>
              </a:lnSpc>
              <a:spcBef>
                <a:spcPts val="0"/>
              </a:spcBef>
              <a:spcAft>
                <a:spcPts val="0"/>
              </a:spcAft>
              <a:buNone/>
              <a:defRPr sz="6200">
                <a:solidFill>
                  <a:schemeClr val="dk1"/>
                </a:solidFill>
              </a:defRPr>
            </a:lvl7pPr>
            <a:lvl8pPr lvl="7">
              <a:lnSpc>
                <a:spcPct val="90000"/>
              </a:lnSpc>
              <a:spcBef>
                <a:spcPts val="0"/>
              </a:spcBef>
              <a:spcAft>
                <a:spcPts val="0"/>
              </a:spcAft>
              <a:buNone/>
              <a:defRPr sz="6200">
                <a:solidFill>
                  <a:schemeClr val="dk1"/>
                </a:solidFill>
              </a:defRPr>
            </a:lvl8pPr>
            <a:lvl9pPr lvl="8">
              <a:lnSpc>
                <a:spcPct val="90000"/>
              </a:lnSpc>
              <a:spcBef>
                <a:spcPts val="0"/>
              </a:spcBef>
              <a:spcAft>
                <a:spcPts val="0"/>
              </a:spcAft>
              <a:buNone/>
              <a:defRPr sz="6200">
                <a:solidFill>
                  <a:schemeClr val="dk1"/>
                </a:solidFill>
              </a:defRPr>
            </a:lvl9pPr>
          </a:lstStyle>
          <a:p>
            <a:endParaRPr/>
          </a:p>
        </p:txBody>
      </p:sp>
      <p:sp>
        <p:nvSpPr>
          <p:cNvPr id="241" name="Google Shape;241;p32"/>
          <p:cNvSpPr txBox="1">
            <a:spLocks noGrp="1"/>
          </p:cNvSpPr>
          <p:nvPr>
            <p:ph type="title" idx="3"/>
          </p:nvPr>
        </p:nvSpPr>
        <p:spPr>
          <a:xfrm>
            <a:off x="5796575" y="507450"/>
            <a:ext cx="9895200" cy="710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6200"/>
            </a:lvl1pPr>
            <a:lvl2pPr lvl="1">
              <a:lnSpc>
                <a:spcPct val="90000"/>
              </a:lnSpc>
              <a:spcBef>
                <a:spcPts val="0"/>
              </a:spcBef>
              <a:spcAft>
                <a:spcPts val="0"/>
              </a:spcAft>
              <a:buNone/>
              <a:defRPr sz="6200"/>
            </a:lvl2pPr>
            <a:lvl3pPr lvl="2">
              <a:lnSpc>
                <a:spcPct val="90000"/>
              </a:lnSpc>
              <a:spcBef>
                <a:spcPts val="0"/>
              </a:spcBef>
              <a:spcAft>
                <a:spcPts val="0"/>
              </a:spcAft>
              <a:buNone/>
              <a:defRPr sz="6200"/>
            </a:lvl3pPr>
            <a:lvl4pPr lvl="3">
              <a:lnSpc>
                <a:spcPct val="90000"/>
              </a:lnSpc>
              <a:spcBef>
                <a:spcPts val="0"/>
              </a:spcBef>
              <a:spcAft>
                <a:spcPts val="0"/>
              </a:spcAft>
              <a:buNone/>
              <a:defRPr sz="6200"/>
            </a:lvl4pPr>
            <a:lvl5pPr lvl="4">
              <a:lnSpc>
                <a:spcPct val="90000"/>
              </a:lnSpc>
              <a:spcBef>
                <a:spcPts val="0"/>
              </a:spcBef>
              <a:spcAft>
                <a:spcPts val="0"/>
              </a:spcAft>
              <a:buNone/>
              <a:defRPr sz="6200"/>
            </a:lvl5pPr>
            <a:lvl6pPr lvl="5">
              <a:lnSpc>
                <a:spcPct val="90000"/>
              </a:lnSpc>
              <a:spcBef>
                <a:spcPts val="0"/>
              </a:spcBef>
              <a:spcAft>
                <a:spcPts val="0"/>
              </a:spcAft>
              <a:buNone/>
              <a:defRPr sz="6200"/>
            </a:lvl6pPr>
            <a:lvl7pPr lvl="6">
              <a:lnSpc>
                <a:spcPct val="90000"/>
              </a:lnSpc>
              <a:spcBef>
                <a:spcPts val="0"/>
              </a:spcBef>
              <a:spcAft>
                <a:spcPts val="0"/>
              </a:spcAft>
              <a:buNone/>
              <a:defRPr sz="6200"/>
            </a:lvl7pPr>
            <a:lvl8pPr lvl="7">
              <a:lnSpc>
                <a:spcPct val="90000"/>
              </a:lnSpc>
              <a:spcBef>
                <a:spcPts val="0"/>
              </a:spcBef>
              <a:spcAft>
                <a:spcPts val="0"/>
              </a:spcAft>
              <a:buNone/>
              <a:defRPr sz="6200"/>
            </a:lvl8pPr>
            <a:lvl9pPr lvl="8">
              <a:lnSpc>
                <a:spcPct val="90000"/>
              </a:lnSpc>
              <a:spcBef>
                <a:spcPts val="0"/>
              </a:spcBef>
              <a:spcAft>
                <a:spcPts val="0"/>
              </a:spcAft>
              <a:buNone/>
              <a:defRPr sz="6200"/>
            </a:lvl9pPr>
          </a:lstStyle>
          <a:p>
            <a:endParaRPr/>
          </a:p>
        </p:txBody>
      </p:sp>
      <p:sp>
        <p:nvSpPr>
          <p:cNvPr id="242" name="Google Shape;242;p32"/>
          <p:cNvSpPr txBox="1">
            <a:spLocks noGrp="1"/>
          </p:cNvSpPr>
          <p:nvPr>
            <p:ph type="subTitle" idx="4"/>
          </p:nvPr>
        </p:nvSpPr>
        <p:spPr>
          <a:xfrm>
            <a:off x="5712600" y="4290612"/>
            <a:ext cx="2613300" cy="543900"/>
          </a:xfrm>
          <a:prstGeom prst="rect">
            <a:avLst/>
          </a:prstGeom>
        </p:spPr>
        <p:txBody>
          <a:bodyPr spcFirstLastPara="1" wrap="square" lIns="0" tIns="0" rIns="0" bIns="0" anchor="b" anchorCtr="0">
            <a:no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
        <p:nvSpPr>
          <p:cNvPr id="243" name="Google Shape;243;p32"/>
          <p:cNvSpPr txBox="1">
            <a:spLocks noGrp="1"/>
          </p:cNvSpPr>
          <p:nvPr>
            <p:ph type="subTitle" idx="5"/>
          </p:nvPr>
        </p:nvSpPr>
        <p:spPr>
          <a:xfrm>
            <a:off x="5712600" y="3243901"/>
            <a:ext cx="2613300" cy="4323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000"/>
              <a:buFont typeface="DM Sans"/>
              <a:buNone/>
              <a:defRPr sz="1000">
                <a:solidFill>
                  <a:schemeClr val="dk1"/>
                </a:solidFill>
                <a:latin typeface="DM Sans"/>
                <a:ea typeface="DM Sans"/>
                <a:cs typeface="DM Sans"/>
                <a:sym typeface="DM Sans"/>
              </a:defRPr>
            </a:lvl1pPr>
            <a:lvl2pPr lvl="1">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244" name="Google Shape;244;p32"/>
          <p:cNvSpPr txBox="1">
            <a:spLocks noGrp="1"/>
          </p:cNvSpPr>
          <p:nvPr>
            <p:ph type="subTitle" idx="6"/>
          </p:nvPr>
        </p:nvSpPr>
        <p:spPr>
          <a:xfrm>
            <a:off x="5712600" y="1318375"/>
            <a:ext cx="2613300" cy="483000"/>
          </a:xfrm>
          <a:prstGeom prst="rect">
            <a:avLst/>
          </a:prstGeom>
        </p:spPr>
        <p:txBody>
          <a:bodyPr spcFirstLastPara="1" wrap="square" lIns="0" tIns="0" rIns="0" bIns="0" anchor="b" anchorCtr="0">
            <a:no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Tree>
    <p:extLst>
      <p:ext uri="{BB962C8B-B14F-4D97-AF65-F5344CB8AC3E}">
        <p14:creationId xmlns:p14="http://schemas.microsoft.com/office/powerpoint/2010/main" val="128182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modules">
  <p:cSld name="Two modules">
    <p:spTree>
      <p:nvGrpSpPr>
        <p:cNvPr id="1" name="Shape 245"/>
        <p:cNvGrpSpPr/>
        <p:nvPr/>
      </p:nvGrpSpPr>
      <p:grpSpPr>
        <a:xfrm>
          <a:off x="0" y="0"/>
          <a:ext cx="0" cy="0"/>
          <a:chOff x="0" y="0"/>
          <a:chExt cx="0" cy="0"/>
        </a:xfrm>
      </p:grpSpPr>
      <p:sp>
        <p:nvSpPr>
          <p:cNvPr id="246" name="Google Shape;246;p33"/>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33"/>
          <p:cNvSpPr txBox="1">
            <a:spLocks noGrp="1"/>
          </p:cNvSpPr>
          <p:nvPr>
            <p:ph type="subTitle" idx="2"/>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33"/>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33"/>
          <p:cNvSpPr txBox="1">
            <a:spLocks noGrp="1"/>
          </p:cNvSpPr>
          <p:nvPr>
            <p:ph type="title"/>
          </p:nvPr>
        </p:nvSpPr>
        <p:spPr>
          <a:xfrm>
            <a:off x="361975" y="988557"/>
            <a:ext cx="50184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Tree>
    <p:extLst>
      <p:ext uri="{BB962C8B-B14F-4D97-AF65-F5344CB8AC3E}">
        <p14:creationId xmlns:p14="http://schemas.microsoft.com/office/powerpoint/2010/main" val="21455824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tatement with image - Alt 1">
  <p:cSld name="Statement with image - Alt 1">
    <p:spTree>
      <p:nvGrpSpPr>
        <p:cNvPr id="1" name="Shape 250"/>
        <p:cNvGrpSpPr/>
        <p:nvPr/>
      </p:nvGrpSpPr>
      <p:grpSpPr>
        <a:xfrm>
          <a:off x="0" y="0"/>
          <a:ext cx="0" cy="0"/>
          <a:chOff x="0" y="0"/>
          <a:chExt cx="0" cy="0"/>
        </a:xfrm>
      </p:grpSpPr>
      <p:sp>
        <p:nvSpPr>
          <p:cNvPr id="251" name="Google Shape;251;p34"/>
          <p:cNvSpPr>
            <a:spLocks noGrp="1"/>
          </p:cNvSpPr>
          <p:nvPr>
            <p:ph type="pic" idx="2"/>
          </p:nvPr>
        </p:nvSpPr>
        <p:spPr>
          <a:xfrm>
            <a:off x="6289075" y="1793300"/>
            <a:ext cx="2853300" cy="3350400"/>
          </a:xfrm>
          <a:prstGeom prst="rect">
            <a:avLst/>
          </a:prstGeom>
          <a:noFill/>
          <a:ln>
            <a:noFill/>
          </a:ln>
        </p:spPr>
      </p:sp>
      <p:sp>
        <p:nvSpPr>
          <p:cNvPr id="252" name="Google Shape;252;p34"/>
          <p:cNvSpPr/>
          <p:nvPr/>
        </p:nvSpPr>
        <p:spPr>
          <a:xfrm>
            <a:off x="6289085" y="0"/>
            <a:ext cx="2853300" cy="1793100"/>
          </a:xfrm>
          <a:prstGeom prst="roundRect">
            <a:avLst>
              <a:gd name="adj"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latin typeface="DM Sans"/>
              <a:ea typeface="DM Sans"/>
              <a:cs typeface="DM Sans"/>
              <a:sym typeface="DM Sans"/>
            </a:endParaRPr>
          </a:p>
        </p:txBody>
      </p:sp>
      <p:sp>
        <p:nvSpPr>
          <p:cNvPr id="253" name="Google Shape;253;p34"/>
          <p:cNvSpPr txBox="1">
            <a:spLocks noGrp="1"/>
          </p:cNvSpPr>
          <p:nvPr>
            <p:ph type="title"/>
          </p:nvPr>
        </p:nvSpPr>
        <p:spPr>
          <a:xfrm>
            <a:off x="361975" y="988550"/>
            <a:ext cx="5356800" cy="2255400"/>
          </a:xfrm>
          <a:prstGeom prst="rect">
            <a:avLst/>
          </a:prstGeom>
        </p:spPr>
        <p:txBody>
          <a:bodyPr spcFirstLastPara="1" wrap="square" lIns="0" tIns="0" rIns="0" bIns="0" anchor="t" anchorCtr="0">
            <a:noAutofit/>
          </a:bodyPr>
          <a:lstStyle>
            <a:lvl1pPr lvl="0">
              <a:spcBef>
                <a:spcPts val="0"/>
              </a:spcBef>
              <a:spcAft>
                <a:spcPts val="0"/>
              </a:spcAft>
              <a:buNone/>
              <a:defRPr sz="2200"/>
            </a:lvl1pPr>
            <a:lvl2pPr lvl="1">
              <a:spcBef>
                <a:spcPts val="0"/>
              </a:spcBef>
              <a:spcAft>
                <a:spcPts val="0"/>
              </a:spcAft>
              <a:buNone/>
              <a:defRPr sz="2200"/>
            </a:lvl2pPr>
            <a:lvl3pPr lvl="2">
              <a:spcBef>
                <a:spcPts val="0"/>
              </a:spcBef>
              <a:spcAft>
                <a:spcPts val="0"/>
              </a:spcAft>
              <a:buNone/>
              <a:defRPr sz="2200"/>
            </a:lvl3pPr>
            <a:lvl4pPr lvl="3">
              <a:spcBef>
                <a:spcPts val="0"/>
              </a:spcBef>
              <a:spcAft>
                <a:spcPts val="0"/>
              </a:spcAft>
              <a:buNone/>
              <a:defRPr sz="2200"/>
            </a:lvl4pPr>
            <a:lvl5pPr lvl="4">
              <a:spcBef>
                <a:spcPts val="0"/>
              </a:spcBef>
              <a:spcAft>
                <a:spcPts val="0"/>
              </a:spcAft>
              <a:buNone/>
              <a:defRPr sz="2200"/>
            </a:lvl5pPr>
            <a:lvl6pPr lvl="5">
              <a:spcBef>
                <a:spcPts val="0"/>
              </a:spcBef>
              <a:spcAft>
                <a:spcPts val="0"/>
              </a:spcAft>
              <a:buNone/>
              <a:defRPr sz="2200"/>
            </a:lvl6pPr>
            <a:lvl7pPr lvl="6">
              <a:spcBef>
                <a:spcPts val="0"/>
              </a:spcBef>
              <a:spcAft>
                <a:spcPts val="0"/>
              </a:spcAft>
              <a:buNone/>
              <a:defRPr sz="2200"/>
            </a:lvl7pPr>
            <a:lvl8pPr lvl="7">
              <a:spcBef>
                <a:spcPts val="0"/>
              </a:spcBef>
              <a:spcAft>
                <a:spcPts val="0"/>
              </a:spcAft>
              <a:buNone/>
              <a:defRPr sz="2200"/>
            </a:lvl8pPr>
            <a:lvl9pPr lvl="8">
              <a:spcBef>
                <a:spcPts val="0"/>
              </a:spcBef>
              <a:spcAft>
                <a:spcPts val="0"/>
              </a:spcAft>
              <a:buNone/>
              <a:defRPr sz="2200"/>
            </a:lvl9pPr>
          </a:lstStyle>
          <a:p>
            <a:endParaRPr/>
          </a:p>
        </p:txBody>
      </p:sp>
      <p:sp>
        <p:nvSpPr>
          <p:cNvPr id="254" name="Google Shape;254;p34"/>
          <p:cNvSpPr txBox="1">
            <a:spLocks noGrp="1"/>
          </p:cNvSpPr>
          <p:nvPr>
            <p:ph type="body" idx="1"/>
          </p:nvPr>
        </p:nvSpPr>
        <p:spPr>
          <a:xfrm>
            <a:off x="361975" y="3541582"/>
            <a:ext cx="3777000" cy="10443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255" name="Google Shape;255;p34"/>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56" name="Google Shape;256;p34"/>
          <p:cNvSpPr txBox="1">
            <a:spLocks noGrp="1"/>
          </p:cNvSpPr>
          <p:nvPr>
            <p:ph type="subTitle" idx="3"/>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86794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tatement with image - Alt 2">
  <p:cSld name="Statement with image - Alt 2">
    <p:spTree>
      <p:nvGrpSpPr>
        <p:cNvPr id="1" name="Shape 257"/>
        <p:cNvGrpSpPr/>
        <p:nvPr/>
      </p:nvGrpSpPr>
      <p:grpSpPr>
        <a:xfrm>
          <a:off x="0" y="0"/>
          <a:ext cx="0" cy="0"/>
          <a:chOff x="0" y="0"/>
          <a:chExt cx="0" cy="0"/>
        </a:xfrm>
      </p:grpSpPr>
      <p:sp>
        <p:nvSpPr>
          <p:cNvPr id="258" name="Google Shape;258;p35"/>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59" name="Google Shape;259;p35"/>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35"/>
          <p:cNvSpPr txBox="1">
            <a:spLocks noGrp="1"/>
          </p:cNvSpPr>
          <p:nvPr>
            <p:ph type="body" idx="2"/>
          </p:nvPr>
        </p:nvSpPr>
        <p:spPr>
          <a:xfrm>
            <a:off x="1957800" y="4195275"/>
            <a:ext cx="5228400" cy="390600"/>
          </a:xfrm>
          <a:prstGeom prst="rect">
            <a:avLst/>
          </a:prstGeom>
        </p:spPr>
        <p:txBody>
          <a:bodyPr spcFirstLastPara="1" wrap="square" lIns="0" tIns="0" rIns="0" bIns="0" anchor="b" anchorCtr="0">
            <a:noAutofit/>
          </a:bodyPr>
          <a:lstStyle>
            <a:lvl1pPr marL="457200" lvl="0" indent="-292100" algn="ctr">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lgn="ctr">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261" name="Google Shape;261;p35"/>
          <p:cNvSpPr txBox="1">
            <a:spLocks noGrp="1"/>
          </p:cNvSpPr>
          <p:nvPr>
            <p:ph type="subTitle" idx="3"/>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262" name="Google Shape;262;p35"/>
          <p:cNvSpPr txBox="1">
            <a:spLocks noGrp="1"/>
          </p:cNvSpPr>
          <p:nvPr>
            <p:ph type="title"/>
          </p:nvPr>
        </p:nvSpPr>
        <p:spPr>
          <a:xfrm>
            <a:off x="719400" y="988550"/>
            <a:ext cx="7705200" cy="587700"/>
          </a:xfrm>
          <a:prstGeom prst="rect">
            <a:avLst/>
          </a:prstGeom>
        </p:spPr>
        <p:txBody>
          <a:bodyPr spcFirstLastPara="1" wrap="square" lIns="0" tIns="0" rIns="0" bIns="0" anchor="t" anchorCtr="0">
            <a:spAutoFit/>
          </a:bodyPr>
          <a:lstStyle>
            <a:lvl1pPr lvl="0" algn="ctr">
              <a:lnSpc>
                <a:spcPct val="90000"/>
              </a:lnSpc>
              <a:spcBef>
                <a:spcPts val="0"/>
              </a:spcBef>
              <a:spcAft>
                <a:spcPts val="0"/>
              </a:spcAft>
              <a:buNone/>
              <a:defRPr sz="2200"/>
            </a:lvl1pPr>
            <a:lvl2pPr lvl="1" algn="ctr">
              <a:lnSpc>
                <a:spcPct val="90000"/>
              </a:lnSpc>
              <a:spcBef>
                <a:spcPts val="0"/>
              </a:spcBef>
              <a:spcAft>
                <a:spcPts val="0"/>
              </a:spcAft>
              <a:buNone/>
              <a:defRPr sz="2200"/>
            </a:lvl2pPr>
            <a:lvl3pPr lvl="2" algn="ctr">
              <a:lnSpc>
                <a:spcPct val="90000"/>
              </a:lnSpc>
              <a:spcBef>
                <a:spcPts val="0"/>
              </a:spcBef>
              <a:spcAft>
                <a:spcPts val="0"/>
              </a:spcAft>
              <a:buNone/>
              <a:defRPr sz="2200"/>
            </a:lvl3pPr>
            <a:lvl4pPr lvl="3" algn="ctr">
              <a:lnSpc>
                <a:spcPct val="90000"/>
              </a:lnSpc>
              <a:spcBef>
                <a:spcPts val="0"/>
              </a:spcBef>
              <a:spcAft>
                <a:spcPts val="0"/>
              </a:spcAft>
              <a:buNone/>
              <a:defRPr sz="2200"/>
            </a:lvl4pPr>
            <a:lvl5pPr lvl="4" algn="ctr">
              <a:lnSpc>
                <a:spcPct val="90000"/>
              </a:lnSpc>
              <a:spcBef>
                <a:spcPts val="0"/>
              </a:spcBef>
              <a:spcAft>
                <a:spcPts val="0"/>
              </a:spcAft>
              <a:buNone/>
              <a:defRPr sz="2200"/>
            </a:lvl5pPr>
            <a:lvl6pPr lvl="5" algn="ctr">
              <a:lnSpc>
                <a:spcPct val="90000"/>
              </a:lnSpc>
              <a:spcBef>
                <a:spcPts val="0"/>
              </a:spcBef>
              <a:spcAft>
                <a:spcPts val="0"/>
              </a:spcAft>
              <a:buNone/>
              <a:defRPr sz="2200"/>
            </a:lvl6pPr>
            <a:lvl7pPr lvl="6" algn="ctr">
              <a:lnSpc>
                <a:spcPct val="90000"/>
              </a:lnSpc>
              <a:spcBef>
                <a:spcPts val="0"/>
              </a:spcBef>
              <a:spcAft>
                <a:spcPts val="0"/>
              </a:spcAft>
              <a:buNone/>
              <a:defRPr sz="2200"/>
            </a:lvl7pPr>
            <a:lvl8pPr lvl="7" algn="ctr">
              <a:lnSpc>
                <a:spcPct val="90000"/>
              </a:lnSpc>
              <a:spcBef>
                <a:spcPts val="0"/>
              </a:spcBef>
              <a:spcAft>
                <a:spcPts val="0"/>
              </a:spcAft>
              <a:buNone/>
              <a:defRPr sz="2200"/>
            </a:lvl8pPr>
            <a:lvl9pPr lvl="8" algn="ctr">
              <a:lnSpc>
                <a:spcPct val="90000"/>
              </a:lnSpc>
              <a:spcBef>
                <a:spcPts val="0"/>
              </a:spcBef>
              <a:spcAft>
                <a:spcPts val="0"/>
              </a:spcAft>
              <a:buNone/>
              <a:defRPr sz="2200"/>
            </a:lvl9pPr>
          </a:lstStyle>
          <a:p>
            <a:endParaRPr/>
          </a:p>
        </p:txBody>
      </p:sp>
      <p:sp>
        <p:nvSpPr>
          <p:cNvPr id="263" name="Google Shape;263;p35"/>
          <p:cNvSpPr>
            <a:spLocks noGrp="1"/>
          </p:cNvSpPr>
          <p:nvPr>
            <p:ph type="pic" idx="4"/>
          </p:nvPr>
        </p:nvSpPr>
        <p:spPr>
          <a:xfrm>
            <a:off x="3982589" y="2427948"/>
            <a:ext cx="1179600" cy="1417200"/>
          </a:xfrm>
          <a:prstGeom prst="rect">
            <a:avLst/>
          </a:prstGeom>
          <a:noFill/>
          <a:ln>
            <a:noFill/>
          </a:ln>
        </p:spPr>
      </p:sp>
    </p:spTree>
    <p:extLst>
      <p:ext uri="{BB962C8B-B14F-4D97-AF65-F5344CB8AC3E}">
        <p14:creationId xmlns:p14="http://schemas.microsoft.com/office/powerpoint/2010/main" val="301345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BADC8-BF79-C9E4-1B00-7817CB8A8855}"/>
              </a:ext>
              <a:ext uri="{C183D7F6-B498-43B3-948B-1728B52AA6E4}">
                <adec:decorative xmlns:adec="http://schemas.microsoft.com/office/drawing/2017/decorative" val="1"/>
              </a:ext>
            </a:extLst>
          </p:cNvPr>
          <p:cNvSpPr/>
          <p:nvPr userDrawn="1"/>
        </p:nvSpPr>
        <p:spPr>
          <a:xfrm>
            <a:off x="0" y="4614200"/>
            <a:ext cx="9144000" cy="5293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userDrawn="1"/>
        </p:nvSpPr>
        <p:spPr>
          <a:xfrm>
            <a:off x="0" y="133351"/>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90500" y="895351"/>
            <a:ext cx="8763000" cy="3718849"/>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C183D7F6-B498-43B3-948B-1728B52AA6E4}">
                <adec:decorative xmlns:adec="http://schemas.microsoft.com/office/drawing/2017/decorative" val="1"/>
              </a:ext>
            </a:extLst>
          </p:cNvPr>
          <p:cNvSpPr/>
          <p:nvPr userDrawn="1"/>
        </p:nvSpPr>
        <p:spPr>
          <a:xfrm>
            <a:off x="0" y="742952"/>
            <a:ext cx="9144000" cy="66675"/>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6" name="Picture 5" descr="Tennessee Department of Finance &amp; Administration Logo">
            <a:extLst>
              <a:ext uri="{FF2B5EF4-FFF2-40B4-BE49-F238E27FC236}">
                <a16:creationId xmlns:a16="http://schemas.microsoft.com/office/drawing/2014/main" id="{1B1057BC-BCC4-1455-AAA6-374B62CEEAB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2400" y="4722324"/>
            <a:ext cx="853410" cy="293997"/>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tatement with image - Alt 3">
  <p:cSld name="Statement with image - Alt 3">
    <p:bg>
      <p:bgPr>
        <a:solidFill>
          <a:schemeClr val="accent1"/>
        </a:solidFill>
        <a:effectLst/>
      </p:bgPr>
    </p:bg>
    <p:spTree>
      <p:nvGrpSpPr>
        <p:cNvPr id="1" name="Shape 264"/>
        <p:cNvGrpSpPr/>
        <p:nvPr/>
      </p:nvGrpSpPr>
      <p:grpSpPr>
        <a:xfrm>
          <a:off x="0" y="0"/>
          <a:ext cx="0" cy="0"/>
          <a:chOff x="0" y="0"/>
          <a:chExt cx="0" cy="0"/>
        </a:xfrm>
      </p:grpSpPr>
      <p:sp>
        <p:nvSpPr>
          <p:cNvPr id="265" name="Google Shape;265;p36"/>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36"/>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6"/>
          <p:cNvSpPr txBox="1">
            <a:spLocks noGrp="1"/>
          </p:cNvSpPr>
          <p:nvPr>
            <p:ph type="subTitle" idx="2"/>
          </p:nvPr>
        </p:nvSpPr>
        <p:spPr>
          <a:xfrm>
            <a:off x="3154650" y="1051772"/>
            <a:ext cx="4163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
        <p:nvSpPr>
          <p:cNvPr id="268" name="Google Shape;268;p36"/>
          <p:cNvSpPr txBox="1">
            <a:spLocks noGrp="1"/>
          </p:cNvSpPr>
          <p:nvPr>
            <p:ph type="title"/>
          </p:nvPr>
        </p:nvSpPr>
        <p:spPr>
          <a:xfrm>
            <a:off x="3154650" y="1801500"/>
            <a:ext cx="5622000" cy="2832000"/>
          </a:xfrm>
          <a:prstGeom prst="rect">
            <a:avLst/>
          </a:prstGeom>
        </p:spPr>
        <p:txBody>
          <a:bodyPr spcFirstLastPara="1" wrap="square" lIns="0" tIns="0" rIns="0" bIns="0" anchor="b" anchorCtr="0">
            <a:noAutofit/>
          </a:bodyPr>
          <a:lstStyle>
            <a:lvl1pPr lvl="0">
              <a:lnSpc>
                <a:spcPct val="90000"/>
              </a:lnSpc>
              <a:spcBef>
                <a:spcPts val="0"/>
              </a:spcBef>
              <a:spcAft>
                <a:spcPts val="0"/>
              </a:spcAft>
              <a:buNone/>
              <a:defRPr sz="2800"/>
            </a:lvl1pPr>
            <a:lvl2pPr lvl="1">
              <a:lnSpc>
                <a:spcPct val="90000"/>
              </a:lnSpc>
              <a:spcBef>
                <a:spcPts val="0"/>
              </a:spcBef>
              <a:spcAft>
                <a:spcPts val="0"/>
              </a:spcAft>
              <a:buNone/>
              <a:defRPr sz="2800"/>
            </a:lvl2pPr>
            <a:lvl3pPr lvl="2">
              <a:lnSpc>
                <a:spcPct val="90000"/>
              </a:lnSpc>
              <a:spcBef>
                <a:spcPts val="0"/>
              </a:spcBef>
              <a:spcAft>
                <a:spcPts val="0"/>
              </a:spcAft>
              <a:buNone/>
              <a:defRPr sz="2800"/>
            </a:lvl3pPr>
            <a:lvl4pPr lvl="3">
              <a:lnSpc>
                <a:spcPct val="90000"/>
              </a:lnSpc>
              <a:spcBef>
                <a:spcPts val="0"/>
              </a:spcBef>
              <a:spcAft>
                <a:spcPts val="0"/>
              </a:spcAft>
              <a:buNone/>
              <a:defRPr sz="2800"/>
            </a:lvl4pPr>
            <a:lvl5pPr lvl="4">
              <a:lnSpc>
                <a:spcPct val="90000"/>
              </a:lnSpc>
              <a:spcBef>
                <a:spcPts val="0"/>
              </a:spcBef>
              <a:spcAft>
                <a:spcPts val="0"/>
              </a:spcAft>
              <a:buNone/>
              <a:defRPr sz="2800"/>
            </a:lvl5pPr>
            <a:lvl6pPr lvl="5">
              <a:lnSpc>
                <a:spcPct val="90000"/>
              </a:lnSpc>
              <a:spcBef>
                <a:spcPts val="0"/>
              </a:spcBef>
              <a:spcAft>
                <a:spcPts val="0"/>
              </a:spcAft>
              <a:buNone/>
              <a:defRPr sz="2800"/>
            </a:lvl6pPr>
            <a:lvl7pPr lvl="6">
              <a:lnSpc>
                <a:spcPct val="90000"/>
              </a:lnSpc>
              <a:spcBef>
                <a:spcPts val="0"/>
              </a:spcBef>
              <a:spcAft>
                <a:spcPts val="0"/>
              </a:spcAft>
              <a:buNone/>
              <a:defRPr sz="2800"/>
            </a:lvl7pPr>
            <a:lvl8pPr lvl="7">
              <a:lnSpc>
                <a:spcPct val="90000"/>
              </a:lnSpc>
              <a:spcBef>
                <a:spcPts val="0"/>
              </a:spcBef>
              <a:spcAft>
                <a:spcPts val="0"/>
              </a:spcAft>
              <a:buNone/>
              <a:defRPr sz="2800"/>
            </a:lvl8pPr>
            <a:lvl9pPr lvl="8">
              <a:lnSpc>
                <a:spcPct val="90000"/>
              </a:lnSpc>
              <a:spcBef>
                <a:spcPts val="0"/>
              </a:spcBef>
              <a:spcAft>
                <a:spcPts val="0"/>
              </a:spcAft>
              <a:buNone/>
              <a:defRPr sz="2800"/>
            </a:lvl9pPr>
          </a:lstStyle>
          <a:p>
            <a:endParaRPr/>
          </a:p>
        </p:txBody>
      </p:sp>
      <p:sp>
        <p:nvSpPr>
          <p:cNvPr id="269" name="Google Shape;269;p36"/>
          <p:cNvSpPr>
            <a:spLocks noGrp="1"/>
          </p:cNvSpPr>
          <p:nvPr>
            <p:ph type="pic" idx="3"/>
          </p:nvPr>
        </p:nvSpPr>
        <p:spPr>
          <a:xfrm>
            <a:off x="361975" y="1066100"/>
            <a:ext cx="1967700" cy="1311600"/>
          </a:xfrm>
          <a:prstGeom prst="rect">
            <a:avLst/>
          </a:prstGeom>
          <a:noFill/>
          <a:ln>
            <a:noFill/>
          </a:ln>
        </p:spPr>
      </p:sp>
    </p:spTree>
    <p:extLst>
      <p:ext uri="{BB962C8B-B14F-4D97-AF65-F5344CB8AC3E}">
        <p14:creationId xmlns:p14="http://schemas.microsoft.com/office/powerpoint/2010/main" val="2419374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section header">
  <p:cSld name="Custom section header">
    <p:bg>
      <p:bgPr>
        <a:solidFill>
          <a:schemeClr val="lt1"/>
        </a:solidFill>
        <a:effectLst/>
      </p:bgPr>
    </p:bg>
    <p:spTree>
      <p:nvGrpSpPr>
        <p:cNvPr id="1" name="Shape 270"/>
        <p:cNvGrpSpPr/>
        <p:nvPr/>
      </p:nvGrpSpPr>
      <p:grpSpPr>
        <a:xfrm>
          <a:off x="0" y="0"/>
          <a:ext cx="0" cy="0"/>
          <a:chOff x="0" y="0"/>
          <a:chExt cx="0" cy="0"/>
        </a:xfrm>
      </p:grpSpPr>
      <p:sp>
        <p:nvSpPr>
          <p:cNvPr id="271" name="Google Shape;271;p37"/>
          <p:cNvSpPr>
            <a:spLocks noGrp="1"/>
          </p:cNvSpPr>
          <p:nvPr>
            <p:ph type="pic" idx="2"/>
          </p:nvPr>
        </p:nvSpPr>
        <p:spPr>
          <a:xfrm>
            <a:off x="361975" y="781775"/>
            <a:ext cx="2872800" cy="3783300"/>
          </a:xfrm>
          <a:prstGeom prst="rect">
            <a:avLst/>
          </a:prstGeom>
          <a:noFill/>
          <a:ln>
            <a:noFill/>
          </a:ln>
        </p:spPr>
      </p:sp>
      <p:sp>
        <p:nvSpPr>
          <p:cNvPr id="272" name="Google Shape;272;p37"/>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73" name="Google Shape;273;p37"/>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74" name="Google Shape;274;p37"/>
          <p:cNvSpPr txBox="1">
            <a:spLocks noGrp="1"/>
          </p:cNvSpPr>
          <p:nvPr>
            <p:ph type="subTitle" idx="3"/>
          </p:nvPr>
        </p:nvSpPr>
        <p:spPr>
          <a:xfrm>
            <a:off x="3657600" y="1051772"/>
            <a:ext cx="4163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a:buNone/>
              <a:defRPr sz="1000">
                <a:solidFill>
                  <a:schemeClr val="dk1"/>
                </a:solidFill>
                <a:latin typeface="DM Sans"/>
                <a:ea typeface="DM Sans"/>
                <a:cs typeface="DM Sans"/>
                <a:sym typeface="DM Sans"/>
              </a:defRPr>
            </a:lvl1pPr>
            <a:lvl2pPr lvl="1">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275" name="Google Shape;275;p37"/>
          <p:cNvSpPr txBox="1">
            <a:spLocks noGrp="1"/>
          </p:cNvSpPr>
          <p:nvPr>
            <p:ph type="title"/>
          </p:nvPr>
        </p:nvSpPr>
        <p:spPr>
          <a:xfrm>
            <a:off x="3657600" y="1555450"/>
            <a:ext cx="5622000" cy="1750500"/>
          </a:xfrm>
          <a:prstGeom prst="rect">
            <a:avLst/>
          </a:prstGeom>
        </p:spPr>
        <p:txBody>
          <a:bodyPr spcFirstLastPara="1" wrap="square" lIns="0" tIns="0" rIns="0" bIns="0" anchor="b" anchorCtr="0">
            <a:noAutofit/>
          </a:bodyPr>
          <a:lstStyle>
            <a:lvl1pPr lvl="0">
              <a:lnSpc>
                <a:spcPct val="90000"/>
              </a:lnSpc>
              <a:spcBef>
                <a:spcPts val="0"/>
              </a:spcBef>
              <a:spcAft>
                <a:spcPts val="0"/>
              </a:spcAft>
              <a:buNone/>
              <a:defRPr sz="2800">
                <a:solidFill>
                  <a:schemeClr val="dk1"/>
                </a:solidFill>
              </a:defRPr>
            </a:lvl1pPr>
            <a:lvl2pPr lvl="1">
              <a:lnSpc>
                <a:spcPct val="90000"/>
              </a:lnSpc>
              <a:spcBef>
                <a:spcPts val="0"/>
              </a:spcBef>
              <a:spcAft>
                <a:spcPts val="0"/>
              </a:spcAft>
              <a:buNone/>
              <a:defRPr sz="2800">
                <a:solidFill>
                  <a:schemeClr val="dk1"/>
                </a:solidFill>
              </a:defRPr>
            </a:lvl2pPr>
            <a:lvl3pPr lvl="2">
              <a:lnSpc>
                <a:spcPct val="90000"/>
              </a:lnSpc>
              <a:spcBef>
                <a:spcPts val="0"/>
              </a:spcBef>
              <a:spcAft>
                <a:spcPts val="0"/>
              </a:spcAft>
              <a:buNone/>
              <a:defRPr sz="2800">
                <a:solidFill>
                  <a:schemeClr val="dk1"/>
                </a:solidFill>
              </a:defRPr>
            </a:lvl3pPr>
            <a:lvl4pPr lvl="3">
              <a:lnSpc>
                <a:spcPct val="90000"/>
              </a:lnSpc>
              <a:spcBef>
                <a:spcPts val="0"/>
              </a:spcBef>
              <a:spcAft>
                <a:spcPts val="0"/>
              </a:spcAft>
              <a:buNone/>
              <a:defRPr sz="2800">
                <a:solidFill>
                  <a:schemeClr val="dk1"/>
                </a:solidFill>
              </a:defRPr>
            </a:lvl4pPr>
            <a:lvl5pPr lvl="4">
              <a:lnSpc>
                <a:spcPct val="90000"/>
              </a:lnSpc>
              <a:spcBef>
                <a:spcPts val="0"/>
              </a:spcBef>
              <a:spcAft>
                <a:spcPts val="0"/>
              </a:spcAft>
              <a:buNone/>
              <a:defRPr sz="2800">
                <a:solidFill>
                  <a:schemeClr val="dk1"/>
                </a:solidFill>
              </a:defRPr>
            </a:lvl5pPr>
            <a:lvl6pPr lvl="5">
              <a:lnSpc>
                <a:spcPct val="90000"/>
              </a:lnSpc>
              <a:spcBef>
                <a:spcPts val="0"/>
              </a:spcBef>
              <a:spcAft>
                <a:spcPts val="0"/>
              </a:spcAft>
              <a:buNone/>
              <a:defRPr sz="2800">
                <a:solidFill>
                  <a:schemeClr val="dk1"/>
                </a:solidFill>
              </a:defRPr>
            </a:lvl6pPr>
            <a:lvl7pPr lvl="6">
              <a:lnSpc>
                <a:spcPct val="90000"/>
              </a:lnSpc>
              <a:spcBef>
                <a:spcPts val="0"/>
              </a:spcBef>
              <a:spcAft>
                <a:spcPts val="0"/>
              </a:spcAft>
              <a:buNone/>
              <a:defRPr sz="2800">
                <a:solidFill>
                  <a:schemeClr val="dk1"/>
                </a:solidFill>
              </a:defRPr>
            </a:lvl7pPr>
            <a:lvl8pPr lvl="7">
              <a:lnSpc>
                <a:spcPct val="90000"/>
              </a:lnSpc>
              <a:spcBef>
                <a:spcPts val="0"/>
              </a:spcBef>
              <a:spcAft>
                <a:spcPts val="0"/>
              </a:spcAft>
              <a:buNone/>
              <a:defRPr sz="2800">
                <a:solidFill>
                  <a:schemeClr val="dk1"/>
                </a:solidFill>
              </a:defRPr>
            </a:lvl8pPr>
            <a:lvl9pPr lvl="8">
              <a:lnSpc>
                <a:spcPct val="90000"/>
              </a:lnSpc>
              <a:spcBef>
                <a:spcPts val="0"/>
              </a:spcBef>
              <a:spcAft>
                <a:spcPts val="0"/>
              </a:spcAft>
              <a:buNone/>
              <a:defRPr sz="2800">
                <a:solidFill>
                  <a:schemeClr val="dk1"/>
                </a:solidFill>
              </a:defRPr>
            </a:lvl9pPr>
          </a:lstStyle>
          <a:p>
            <a:endParaRPr/>
          </a:p>
        </p:txBody>
      </p:sp>
      <p:sp>
        <p:nvSpPr>
          <p:cNvPr id="276" name="Google Shape;276;p37"/>
          <p:cNvSpPr txBox="1">
            <a:spLocks noGrp="1"/>
          </p:cNvSpPr>
          <p:nvPr>
            <p:ph type="body" idx="4"/>
          </p:nvPr>
        </p:nvSpPr>
        <p:spPr>
          <a:xfrm>
            <a:off x="3657600" y="3556575"/>
            <a:ext cx="3554400" cy="1029300"/>
          </a:xfrm>
          <a:prstGeom prst="rect">
            <a:avLst/>
          </a:prstGeom>
        </p:spPr>
        <p:txBody>
          <a:bodyPr spcFirstLastPara="1" wrap="square" lIns="0" tIns="0" rIns="0" bIns="0" anchor="b" anchorCtr="0">
            <a:spAutoFit/>
          </a:bodyPr>
          <a:lstStyle>
            <a:lvl1pPr marL="457200" lvl="0" indent="-2921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2712171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tatement with image - Alt 5">
  <p:cSld name="Statement with image - Alt 5">
    <p:bg>
      <p:bgPr>
        <a:solidFill>
          <a:schemeClr val="accent2"/>
        </a:solidFill>
        <a:effectLst/>
      </p:bgPr>
    </p:bg>
    <p:spTree>
      <p:nvGrpSpPr>
        <p:cNvPr id="1" name="Shape 277"/>
        <p:cNvGrpSpPr/>
        <p:nvPr/>
      </p:nvGrpSpPr>
      <p:grpSpPr>
        <a:xfrm>
          <a:off x="0" y="0"/>
          <a:ext cx="0" cy="0"/>
          <a:chOff x="0" y="0"/>
          <a:chExt cx="0" cy="0"/>
        </a:xfrm>
      </p:grpSpPr>
      <p:pic>
        <p:nvPicPr>
          <p:cNvPr id="278" name="Google Shape;278;p38" descr="The reflective glass facade of a skyscraper. "/>
          <p:cNvPicPr preferRelativeResize="0"/>
          <p:nvPr/>
        </p:nvPicPr>
        <p:blipFill rotWithShape="1">
          <a:blip r:embed="rId2">
            <a:alphaModFix amt="14000"/>
          </a:blip>
          <a:srcRect b="15605"/>
          <a:stretch/>
        </p:blipFill>
        <p:spPr>
          <a:xfrm>
            <a:off x="0" y="-8150"/>
            <a:ext cx="9144003" cy="5143501"/>
          </a:xfrm>
          <a:prstGeom prst="rect">
            <a:avLst/>
          </a:prstGeom>
          <a:noFill/>
          <a:ln>
            <a:noFill/>
          </a:ln>
        </p:spPr>
      </p:pic>
      <p:sp>
        <p:nvSpPr>
          <p:cNvPr id="279" name="Google Shape;279;p38"/>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38"/>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38"/>
          <p:cNvSpPr txBox="1">
            <a:spLocks noGrp="1"/>
          </p:cNvSpPr>
          <p:nvPr>
            <p:ph type="body" idx="2"/>
          </p:nvPr>
        </p:nvSpPr>
        <p:spPr>
          <a:xfrm>
            <a:off x="1957800" y="4195275"/>
            <a:ext cx="5228400" cy="390600"/>
          </a:xfrm>
          <a:prstGeom prst="rect">
            <a:avLst/>
          </a:prstGeom>
        </p:spPr>
        <p:txBody>
          <a:bodyPr spcFirstLastPara="1" wrap="square" lIns="0" tIns="0" rIns="0" bIns="0" anchor="b" anchorCtr="0">
            <a:noAutofit/>
          </a:bodyPr>
          <a:lstStyle>
            <a:lvl1pPr marL="457200" lvl="0" indent="-292100" algn="ctr">
              <a:spcBef>
                <a:spcPts val="0"/>
              </a:spcBef>
              <a:spcAft>
                <a:spcPts val="0"/>
              </a:spcAft>
              <a:buClr>
                <a:schemeClr val="lt1"/>
              </a:buClr>
              <a:buSzPts val="1000"/>
              <a:buFont typeface="DM Sans"/>
              <a:buChar char="●"/>
              <a:defRPr sz="1000"/>
            </a:lvl1pPr>
            <a:lvl2pPr marL="914400" lvl="1" indent="-292100" algn="ctr">
              <a:spcBef>
                <a:spcPts val="800"/>
              </a:spcBef>
              <a:spcAft>
                <a:spcPts val="0"/>
              </a:spcAft>
              <a:buClr>
                <a:schemeClr val="lt1"/>
              </a:buClr>
              <a:buSzPts val="1000"/>
              <a:buFont typeface="DM Sans"/>
              <a:buChar char="○"/>
              <a:defRPr sz="1000"/>
            </a:lvl2pPr>
            <a:lvl3pPr marL="1371600" lvl="2" indent="-292100" algn="ctr">
              <a:spcBef>
                <a:spcPts val="800"/>
              </a:spcBef>
              <a:spcAft>
                <a:spcPts val="0"/>
              </a:spcAft>
              <a:buClr>
                <a:schemeClr val="lt1"/>
              </a:buClr>
              <a:buSzPts val="1000"/>
              <a:buFont typeface="DM Sans"/>
              <a:buChar char="■"/>
              <a:defRPr sz="1000"/>
            </a:lvl3pPr>
            <a:lvl4pPr marL="1828800" lvl="3" indent="-292100" algn="ctr">
              <a:spcBef>
                <a:spcPts val="800"/>
              </a:spcBef>
              <a:spcAft>
                <a:spcPts val="0"/>
              </a:spcAft>
              <a:buClr>
                <a:schemeClr val="lt1"/>
              </a:buClr>
              <a:buSzPts val="1000"/>
              <a:buFont typeface="DM Sans"/>
              <a:buChar char="●"/>
              <a:defRPr sz="1000"/>
            </a:lvl4pPr>
            <a:lvl5pPr marL="2286000" lvl="4" indent="-292100" algn="ctr">
              <a:spcBef>
                <a:spcPts val="800"/>
              </a:spcBef>
              <a:spcAft>
                <a:spcPts val="0"/>
              </a:spcAft>
              <a:buClr>
                <a:schemeClr val="lt1"/>
              </a:buClr>
              <a:buSzPts val="1000"/>
              <a:buFont typeface="DM Sans"/>
              <a:buChar char="○"/>
              <a:defRPr sz="1000"/>
            </a:lvl5pPr>
            <a:lvl6pPr marL="2743200" lvl="5" indent="-292100" algn="ctr">
              <a:spcBef>
                <a:spcPts val="800"/>
              </a:spcBef>
              <a:spcAft>
                <a:spcPts val="0"/>
              </a:spcAft>
              <a:buClr>
                <a:schemeClr val="lt1"/>
              </a:buClr>
              <a:buSzPts val="1000"/>
              <a:buFont typeface="DM Sans"/>
              <a:buChar char="■"/>
              <a:defRPr sz="1000"/>
            </a:lvl6pPr>
            <a:lvl7pPr marL="3200400" lvl="6" indent="-292100" algn="ctr">
              <a:spcBef>
                <a:spcPts val="800"/>
              </a:spcBef>
              <a:spcAft>
                <a:spcPts val="0"/>
              </a:spcAft>
              <a:buClr>
                <a:schemeClr val="lt1"/>
              </a:buClr>
              <a:buSzPts val="1000"/>
              <a:buFont typeface="DM Sans"/>
              <a:buChar char="●"/>
              <a:defRPr sz="1000"/>
            </a:lvl7pPr>
            <a:lvl8pPr marL="3657600" lvl="7" indent="-292100" algn="ctr">
              <a:spcBef>
                <a:spcPts val="800"/>
              </a:spcBef>
              <a:spcAft>
                <a:spcPts val="0"/>
              </a:spcAft>
              <a:buClr>
                <a:schemeClr val="lt1"/>
              </a:buClr>
              <a:buSzPts val="1000"/>
              <a:buFont typeface="DM Sans"/>
              <a:buChar char="○"/>
              <a:defRPr sz="1000"/>
            </a:lvl8pPr>
            <a:lvl9pPr marL="4114800" lvl="8" indent="-292100" algn="ctr">
              <a:spcBef>
                <a:spcPts val="800"/>
              </a:spcBef>
              <a:spcAft>
                <a:spcPts val="800"/>
              </a:spcAft>
              <a:buClr>
                <a:schemeClr val="lt1"/>
              </a:buClr>
              <a:buSzPts val="1000"/>
              <a:buFont typeface="DM Sans"/>
              <a:buChar char="■"/>
              <a:defRPr sz="1000"/>
            </a:lvl9pPr>
          </a:lstStyle>
          <a:p>
            <a:endParaRPr/>
          </a:p>
        </p:txBody>
      </p:sp>
      <p:sp>
        <p:nvSpPr>
          <p:cNvPr id="282" name="Google Shape;282;p38"/>
          <p:cNvSpPr txBox="1">
            <a:spLocks noGrp="1"/>
          </p:cNvSpPr>
          <p:nvPr>
            <p:ph type="subTitle" idx="3"/>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283" name="Google Shape;283;p38"/>
          <p:cNvSpPr txBox="1">
            <a:spLocks noGrp="1"/>
          </p:cNvSpPr>
          <p:nvPr>
            <p:ph type="title"/>
          </p:nvPr>
        </p:nvSpPr>
        <p:spPr>
          <a:xfrm>
            <a:off x="719400" y="988550"/>
            <a:ext cx="7705200" cy="587700"/>
          </a:xfrm>
          <a:prstGeom prst="rect">
            <a:avLst/>
          </a:prstGeom>
        </p:spPr>
        <p:txBody>
          <a:bodyPr spcFirstLastPara="1" wrap="square" lIns="0" tIns="0" rIns="0" bIns="0" anchor="t" anchorCtr="0">
            <a:spAutoFit/>
          </a:bodyPr>
          <a:lstStyle>
            <a:lvl1pPr lvl="0" algn="ctr">
              <a:lnSpc>
                <a:spcPct val="90000"/>
              </a:lnSpc>
              <a:spcBef>
                <a:spcPts val="0"/>
              </a:spcBef>
              <a:spcAft>
                <a:spcPts val="0"/>
              </a:spcAft>
              <a:buNone/>
              <a:defRPr/>
            </a:lvl1pPr>
            <a:lvl2pPr lvl="1" algn="ctr">
              <a:lnSpc>
                <a:spcPct val="90000"/>
              </a:lnSpc>
              <a:spcBef>
                <a:spcPts val="0"/>
              </a:spcBef>
              <a:spcAft>
                <a:spcPts val="0"/>
              </a:spcAft>
              <a:buNone/>
              <a:defRPr sz="2200"/>
            </a:lvl2pPr>
            <a:lvl3pPr lvl="2" algn="ctr">
              <a:lnSpc>
                <a:spcPct val="90000"/>
              </a:lnSpc>
              <a:spcBef>
                <a:spcPts val="0"/>
              </a:spcBef>
              <a:spcAft>
                <a:spcPts val="0"/>
              </a:spcAft>
              <a:buNone/>
              <a:defRPr sz="2200"/>
            </a:lvl3pPr>
            <a:lvl4pPr lvl="3" algn="ctr">
              <a:lnSpc>
                <a:spcPct val="90000"/>
              </a:lnSpc>
              <a:spcBef>
                <a:spcPts val="0"/>
              </a:spcBef>
              <a:spcAft>
                <a:spcPts val="0"/>
              </a:spcAft>
              <a:buNone/>
              <a:defRPr sz="2200"/>
            </a:lvl4pPr>
            <a:lvl5pPr lvl="4" algn="ctr">
              <a:lnSpc>
                <a:spcPct val="90000"/>
              </a:lnSpc>
              <a:spcBef>
                <a:spcPts val="0"/>
              </a:spcBef>
              <a:spcAft>
                <a:spcPts val="0"/>
              </a:spcAft>
              <a:buNone/>
              <a:defRPr sz="2200"/>
            </a:lvl5pPr>
            <a:lvl6pPr lvl="5" algn="ctr">
              <a:lnSpc>
                <a:spcPct val="90000"/>
              </a:lnSpc>
              <a:spcBef>
                <a:spcPts val="0"/>
              </a:spcBef>
              <a:spcAft>
                <a:spcPts val="0"/>
              </a:spcAft>
              <a:buNone/>
              <a:defRPr sz="2200"/>
            </a:lvl6pPr>
            <a:lvl7pPr lvl="6" algn="ctr">
              <a:lnSpc>
                <a:spcPct val="90000"/>
              </a:lnSpc>
              <a:spcBef>
                <a:spcPts val="0"/>
              </a:spcBef>
              <a:spcAft>
                <a:spcPts val="0"/>
              </a:spcAft>
              <a:buNone/>
              <a:defRPr sz="2200"/>
            </a:lvl7pPr>
            <a:lvl8pPr lvl="7" algn="ctr">
              <a:lnSpc>
                <a:spcPct val="90000"/>
              </a:lnSpc>
              <a:spcBef>
                <a:spcPts val="0"/>
              </a:spcBef>
              <a:spcAft>
                <a:spcPts val="0"/>
              </a:spcAft>
              <a:buNone/>
              <a:defRPr sz="2200"/>
            </a:lvl8pPr>
            <a:lvl9pPr lvl="8" algn="ctr">
              <a:lnSpc>
                <a:spcPct val="90000"/>
              </a:lnSpc>
              <a:spcBef>
                <a:spcPts val="0"/>
              </a:spcBef>
              <a:spcAft>
                <a:spcPts val="0"/>
              </a:spcAft>
              <a:buNone/>
              <a:defRPr sz="2200"/>
            </a:lvl9pPr>
          </a:lstStyle>
          <a:p>
            <a:endParaRPr/>
          </a:p>
        </p:txBody>
      </p:sp>
      <p:sp>
        <p:nvSpPr>
          <p:cNvPr id="284" name="Google Shape;284;p38"/>
          <p:cNvSpPr>
            <a:spLocks noGrp="1"/>
          </p:cNvSpPr>
          <p:nvPr>
            <p:ph type="pic" idx="4"/>
          </p:nvPr>
        </p:nvSpPr>
        <p:spPr>
          <a:xfrm>
            <a:off x="3588150" y="2027104"/>
            <a:ext cx="1967700" cy="1311600"/>
          </a:xfrm>
          <a:prstGeom prst="rect">
            <a:avLst/>
          </a:prstGeom>
          <a:noFill/>
          <a:ln>
            <a:noFill/>
          </a:ln>
        </p:spPr>
      </p:sp>
    </p:spTree>
    <p:extLst>
      <p:ext uri="{BB962C8B-B14F-4D97-AF65-F5344CB8AC3E}">
        <p14:creationId xmlns:p14="http://schemas.microsoft.com/office/powerpoint/2010/main" val="960951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tatement - Alt 2">
  <p:cSld name="Statement - Alt 2">
    <p:bg>
      <p:bgPr>
        <a:solidFill>
          <a:schemeClr val="accent1"/>
        </a:solidFill>
        <a:effectLst/>
      </p:bgPr>
    </p:bg>
    <p:spTree>
      <p:nvGrpSpPr>
        <p:cNvPr id="1" name="Shape 285"/>
        <p:cNvGrpSpPr/>
        <p:nvPr/>
      </p:nvGrpSpPr>
      <p:grpSpPr>
        <a:xfrm>
          <a:off x="0" y="0"/>
          <a:ext cx="0" cy="0"/>
          <a:chOff x="0" y="0"/>
          <a:chExt cx="0" cy="0"/>
        </a:xfrm>
      </p:grpSpPr>
      <p:pic>
        <p:nvPicPr>
          <p:cNvPr id="286" name="Google Shape;286;p39" descr="A modern glass skyscraper. "/>
          <p:cNvPicPr preferRelativeResize="0"/>
          <p:nvPr/>
        </p:nvPicPr>
        <p:blipFill rotWithShape="1">
          <a:blip r:embed="rId2">
            <a:alphaModFix amt="14000"/>
          </a:blip>
          <a:srcRect b="15605"/>
          <a:stretch/>
        </p:blipFill>
        <p:spPr>
          <a:xfrm>
            <a:off x="0" y="-8150"/>
            <a:ext cx="9144003" cy="5143501"/>
          </a:xfrm>
          <a:prstGeom prst="rect">
            <a:avLst/>
          </a:prstGeom>
          <a:noFill/>
          <a:ln>
            <a:noFill/>
          </a:ln>
        </p:spPr>
      </p:pic>
      <p:sp>
        <p:nvSpPr>
          <p:cNvPr id="287" name="Google Shape;287;p39"/>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39"/>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39"/>
          <p:cNvSpPr txBox="1">
            <a:spLocks noGrp="1"/>
          </p:cNvSpPr>
          <p:nvPr>
            <p:ph type="subTitle" idx="2"/>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290" name="Google Shape;290;p39"/>
          <p:cNvSpPr txBox="1">
            <a:spLocks noGrp="1"/>
          </p:cNvSpPr>
          <p:nvPr>
            <p:ph type="title"/>
          </p:nvPr>
        </p:nvSpPr>
        <p:spPr>
          <a:xfrm>
            <a:off x="1128900" y="1430400"/>
            <a:ext cx="6886200" cy="2282700"/>
          </a:xfrm>
          <a:prstGeom prst="rect">
            <a:avLst/>
          </a:prstGeom>
        </p:spPr>
        <p:txBody>
          <a:bodyPr spcFirstLastPara="1" wrap="square" lIns="0" tIns="0" rIns="0" bIns="0" anchor="ctr" anchorCtr="0">
            <a:noAutofit/>
          </a:bodyPr>
          <a:lstStyle>
            <a:lvl1pPr lvl="0" algn="ctr">
              <a:spcBef>
                <a:spcPts val="0"/>
              </a:spcBef>
              <a:spcAft>
                <a:spcPts val="0"/>
              </a:spcAft>
              <a:buNone/>
              <a:defRPr sz="2800"/>
            </a:lvl1pPr>
            <a:lvl2pPr lvl="1" algn="ctr">
              <a:lnSpc>
                <a:spcPct val="115000"/>
              </a:lnSpc>
              <a:spcBef>
                <a:spcPts val="0"/>
              </a:spcBef>
              <a:spcAft>
                <a:spcPts val="0"/>
              </a:spcAft>
              <a:buNone/>
              <a:defRPr/>
            </a:lvl2pPr>
            <a:lvl3pPr lvl="2" algn="ctr">
              <a:lnSpc>
                <a:spcPct val="115000"/>
              </a:lnSpc>
              <a:spcBef>
                <a:spcPts val="0"/>
              </a:spcBef>
              <a:spcAft>
                <a:spcPts val="0"/>
              </a:spcAft>
              <a:buNone/>
              <a:defRPr/>
            </a:lvl3pPr>
            <a:lvl4pPr lvl="3" algn="ctr">
              <a:lnSpc>
                <a:spcPct val="115000"/>
              </a:lnSpc>
              <a:spcBef>
                <a:spcPts val="0"/>
              </a:spcBef>
              <a:spcAft>
                <a:spcPts val="0"/>
              </a:spcAft>
              <a:buNone/>
              <a:defRPr/>
            </a:lvl4pPr>
            <a:lvl5pPr lvl="4" algn="ctr">
              <a:lnSpc>
                <a:spcPct val="115000"/>
              </a:lnSpc>
              <a:spcBef>
                <a:spcPts val="0"/>
              </a:spcBef>
              <a:spcAft>
                <a:spcPts val="0"/>
              </a:spcAft>
              <a:buNone/>
              <a:defRPr/>
            </a:lvl5pPr>
            <a:lvl6pPr lvl="5" algn="ctr">
              <a:lnSpc>
                <a:spcPct val="115000"/>
              </a:lnSpc>
              <a:spcBef>
                <a:spcPts val="0"/>
              </a:spcBef>
              <a:spcAft>
                <a:spcPts val="0"/>
              </a:spcAft>
              <a:buNone/>
              <a:defRPr/>
            </a:lvl6pPr>
            <a:lvl7pPr lvl="6" algn="ctr">
              <a:lnSpc>
                <a:spcPct val="115000"/>
              </a:lnSpc>
              <a:spcBef>
                <a:spcPts val="0"/>
              </a:spcBef>
              <a:spcAft>
                <a:spcPts val="0"/>
              </a:spcAft>
              <a:buNone/>
              <a:defRPr/>
            </a:lvl7pPr>
            <a:lvl8pPr lvl="7" algn="ctr">
              <a:lnSpc>
                <a:spcPct val="115000"/>
              </a:lnSpc>
              <a:spcBef>
                <a:spcPts val="0"/>
              </a:spcBef>
              <a:spcAft>
                <a:spcPts val="0"/>
              </a:spcAft>
              <a:buNone/>
              <a:defRPr/>
            </a:lvl8pPr>
            <a:lvl9pPr lvl="8" algn="ctr">
              <a:lnSpc>
                <a:spcPct val="115000"/>
              </a:lnSpc>
              <a:spcBef>
                <a:spcPts val="0"/>
              </a:spcBef>
              <a:spcAft>
                <a:spcPts val="0"/>
              </a:spcAft>
              <a:buNone/>
              <a:defRPr/>
            </a:lvl9pPr>
          </a:lstStyle>
          <a:p>
            <a:endParaRPr/>
          </a:p>
        </p:txBody>
      </p:sp>
    </p:spTree>
    <p:extLst>
      <p:ext uri="{BB962C8B-B14F-4D97-AF65-F5344CB8AC3E}">
        <p14:creationId xmlns:p14="http://schemas.microsoft.com/office/powerpoint/2010/main" val="2082894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overview - Six modules">
  <p:cSld name="Content overview - Six modules">
    <p:bg>
      <p:bgPr>
        <a:solidFill>
          <a:schemeClr val="lt1"/>
        </a:solidFill>
        <a:effectLst/>
      </p:bgPr>
    </p:bg>
    <p:spTree>
      <p:nvGrpSpPr>
        <p:cNvPr id="1" name="Shape 291"/>
        <p:cNvGrpSpPr/>
        <p:nvPr/>
      </p:nvGrpSpPr>
      <p:grpSpPr>
        <a:xfrm>
          <a:off x="0" y="0"/>
          <a:ext cx="0" cy="0"/>
          <a:chOff x="0" y="0"/>
          <a:chExt cx="0" cy="0"/>
        </a:xfrm>
      </p:grpSpPr>
      <p:cxnSp>
        <p:nvCxnSpPr>
          <p:cNvPr id="292" name="Google Shape;292;p40"/>
          <p:cNvCxnSpPr/>
          <p:nvPr/>
        </p:nvCxnSpPr>
        <p:spPr>
          <a:xfrm>
            <a:off x="6096087" y="1794800"/>
            <a:ext cx="0" cy="2755200"/>
          </a:xfrm>
          <a:prstGeom prst="straightConnector1">
            <a:avLst/>
          </a:prstGeom>
          <a:noFill/>
          <a:ln w="19050" cap="flat" cmpd="sng">
            <a:solidFill>
              <a:schemeClr val="lt1"/>
            </a:solidFill>
            <a:prstDash val="solid"/>
            <a:round/>
            <a:headEnd type="none" w="med" len="med"/>
            <a:tailEnd type="none" w="med" len="med"/>
          </a:ln>
        </p:spPr>
      </p:cxnSp>
      <p:cxnSp>
        <p:nvCxnSpPr>
          <p:cNvPr id="293" name="Google Shape;293;p40"/>
          <p:cNvCxnSpPr/>
          <p:nvPr/>
        </p:nvCxnSpPr>
        <p:spPr>
          <a:xfrm>
            <a:off x="3048087" y="1794800"/>
            <a:ext cx="0" cy="2755200"/>
          </a:xfrm>
          <a:prstGeom prst="straightConnector1">
            <a:avLst/>
          </a:prstGeom>
          <a:noFill/>
          <a:ln w="19050" cap="flat" cmpd="sng">
            <a:solidFill>
              <a:schemeClr val="lt1"/>
            </a:solidFill>
            <a:prstDash val="solid"/>
            <a:round/>
            <a:headEnd type="none" w="med" len="med"/>
            <a:tailEnd type="none" w="med" len="med"/>
          </a:ln>
        </p:spPr>
      </p:cxnSp>
      <p:cxnSp>
        <p:nvCxnSpPr>
          <p:cNvPr id="294" name="Google Shape;294;p40"/>
          <p:cNvCxnSpPr/>
          <p:nvPr/>
        </p:nvCxnSpPr>
        <p:spPr>
          <a:xfrm>
            <a:off x="50" y="3174279"/>
            <a:ext cx="9144000" cy="0"/>
          </a:xfrm>
          <a:prstGeom prst="straightConnector1">
            <a:avLst/>
          </a:prstGeom>
          <a:noFill/>
          <a:ln w="19050" cap="flat" cmpd="sng">
            <a:solidFill>
              <a:schemeClr val="lt1"/>
            </a:solidFill>
            <a:prstDash val="solid"/>
            <a:round/>
            <a:headEnd type="none" w="med" len="med"/>
            <a:tailEnd type="none" w="med" len="med"/>
          </a:ln>
        </p:spPr>
      </p:cxnSp>
      <p:sp>
        <p:nvSpPr>
          <p:cNvPr id="295" name="Google Shape;295;p40"/>
          <p:cNvSpPr txBox="1">
            <a:spLocks noGrp="1"/>
          </p:cNvSpPr>
          <p:nvPr>
            <p:ph type="subTitle" idx="1"/>
          </p:nvPr>
        </p:nvSpPr>
        <p:spPr>
          <a:xfrm>
            <a:off x="363200" y="2516650"/>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96" name="Google Shape;296;p40"/>
          <p:cNvSpPr txBox="1">
            <a:spLocks noGrp="1"/>
          </p:cNvSpPr>
          <p:nvPr>
            <p:ph type="subTitle" idx="2"/>
          </p:nvPr>
        </p:nvSpPr>
        <p:spPr>
          <a:xfrm>
            <a:off x="361975" y="2227250"/>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297" name="Google Shape;297;p40"/>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98" name="Google Shape;298;p40"/>
          <p:cNvSpPr txBox="1">
            <a:spLocks noGrp="1"/>
          </p:cNvSpPr>
          <p:nvPr>
            <p:ph type="subTitle" idx="3"/>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99" name="Google Shape;299;p40"/>
          <p:cNvSpPr txBox="1">
            <a:spLocks noGrp="1"/>
          </p:cNvSpPr>
          <p:nvPr>
            <p:ph type="title"/>
          </p:nvPr>
        </p:nvSpPr>
        <p:spPr>
          <a:xfrm>
            <a:off x="361975" y="962092"/>
            <a:ext cx="57186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a:endParaRPr/>
          </a:p>
        </p:txBody>
      </p:sp>
      <p:sp>
        <p:nvSpPr>
          <p:cNvPr id="300" name="Google Shape;300;p40"/>
          <p:cNvSpPr txBox="1">
            <a:spLocks noGrp="1"/>
          </p:cNvSpPr>
          <p:nvPr>
            <p:ph type="subTitle" idx="4"/>
          </p:nvPr>
        </p:nvSpPr>
        <p:spPr>
          <a:xfrm>
            <a:off x="3411825" y="2516650"/>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301" name="Google Shape;301;p40"/>
          <p:cNvSpPr txBox="1">
            <a:spLocks noGrp="1"/>
          </p:cNvSpPr>
          <p:nvPr>
            <p:ph type="subTitle" idx="5"/>
          </p:nvPr>
        </p:nvSpPr>
        <p:spPr>
          <a:xfrm>
            <a:off x="3410600" y="2227250"/>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302" name="Google Shape;302;p40"/>
          <p:cNvSpPr txBox="1">
            <a:spLocks noGrp="1"/>
          </p:cNvSpPr>
          <p:nvPr>
            <p:ph type="subTitle" idx="6"/>
          </p:nvPr>
        </p:nvSpPr>
        <p:spPr>
          <a:xfrm>
            <a:off x="6460475" y="2516650"/>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303" name="Google Shape;303;p40"/>
          <p:cNvSpPr txBox="1">
            <a:spLocks noGrp="1"/>
          </p:cNvSpPr>
          <p:nvPr>
            <p:ph type="subTitle" idx="7"/>
          </p:nvPr>
        </p:nvSpPr>
        <p:spPr>
          <a:xfrm>
            <a:off x="6459250" y="2227250"/>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304" name="Google Shape;304;p40"/>
          <p:cNvSpPr txBox="1">
            <a:spLocks noGrp="1"/>
          </p:cNvSpPr>
          <p:nvPr>
            <p:ph type="subTitle" idx="8"/>
          </p:nvPr>
        </p:nvSpPr>
        <p:spPr>
          <a:xfrm>
            <a:off x="363200" y="3864775"/>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305" name="Google Shape;305;p40"/>
          <p:cNvSpPr txBox="1">
            <a:spLocks noGrp="1"/>
          </p:cNvSpPr>
          <p:nvPr>
            <p:ph type="subTitle" idx="9"/>
          </p:nvPr>
        </p:nvSpPr>
        <p:spPr>
          <a:xfrm>
            <a:off x="361975" y="3575375"/>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306" name="Google Shape;306;p40"/>
          <p:cNvSpPr txBox="1">
            <a:spLocks noGrp="1"/>
          </p:cNvSpPr>
          <p:nvPr>
            <p:ph type="subTitle" idx="13"/>
          </p:nvPr>
        </p:nvSpPr>
        <p:spPr>
          <a:xfrm>
            <a:off x="3411825" y="3864775"/>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307" name="Google Shape;307;p40"/>
          <p:cNvSpPr txBox="1">
            <a:spLocks noGrp="1"/>
          </p:cNvSpPr>
          <p:nvPr>
            <p:ph type="subTitle" idx="14"/>
          </p:nvPr>
        </p:nvSpPr>
        <p:spPr>
          <a:xfrm>
            <a:off x="3410600" y="3575375"/>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308" name="Google Shape;308;p40"/>
          <p:cNvSpPr txBox="1">
            <a:spLocks noGrp="1"/>
          </p:cNvSpPr>
          <p:nvPr>
            <p:ph type="subTitle" idx="15"/>
          </p:nvPr>
        </p:nvSpPr>
        <p:spPr>
          <a:xfrm>
            <a:off x="6460475" y="3864775"/>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309" name="Google Shape;309;p40"/>
          <p:cNvSpPr txBox="1">
            <a:spLocks noGrp="1"/>
          </p:cNvSpPr>
          <p:nvPr>
            <p:ph type="subTitle" idx="16"/>
          </p:nvPr>
        </p:nvSpPr>
        <p:spPr>
          <a:xfrm>
            <a:off x="6459250" y="3575375"/>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2847934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Audience - Alt 1">
  <p:cSld name="Audience - Alt 1">
    <p:spTree>
      <p:nvGrpSpPr>
        <p:cNvPr id="1" name="Shape 310"/>
        <p:cNvGrpSpPr/>
        <p:nvPr/>
      </p:nvGrpSpPr>
      <p:grpSpPr>
        <a:xfrm>
          <a:off x="0" y="0"/>
          <a:ext cx="0" cy="0"/>
          <a:chOff x="0" y="0"/>
          <a:chExt cx="0" cy="0"/>
        </a:xfrm>
      </p:grpSpPr>
      <p:sp>
        <p:nvSpPr>
          <p:cNvPr id="311" name="Google Shape;311;p41"/>
          <p:cNvSpPr txBox="1">
            <a:spLocks noGrp="1"/>
          </p:cNvSpPr>
          <p:nvPr>
            <p:ph type="subTitle" idx="1"/>
          </p:nvPr>
        </p:nvSpPr>
        <p:spPr>
          <a:xfrm>
            <a:off x="742900" y="2158550"/>
            <a:ext cx="3213000" cy="1386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a:endParaRPr/>
          </a:p>
        </p:txBody>
      </p:sp>
      <p:sp>
        <p:nvSpPr>
          <p:cNvPr id="312" name="Google Shape;312;p41"/>
          <p:cNvSpPr txBox="1">
            <a:spLocks noGrp="1"/>
          </p:cNvSpPr>
          <p:nvPr>
            <p:ph type="body" idx="2"/>
          </p:nvPr>
        </p:nvSpPr>
        <p:spPr>
          <a:xfrm>
            <a:off x="742900" y="2381875"/>
            <a:ext cx="3213000" cy="461700"/>
          </a:xfrm>
          <a:prstGeom prst="rect">
            <a:avLst/>
          </a:prstGeom>
          <a:noFill/>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313" name="Google Shape;313;p41"/>
          <p:cNvSpPr>
            <a:spLocks noGrp="1"/>
          </p:cNvSpPr>
          <p:nvPr>
            <p:ph type="pic" idx="3"/>
          </p:nvPr>
        </p:nvSpPr>
        <p:spPr>
          <a:xfrm>
            <a:off x="5402575" y="0"/>
            <a:ext cx="3739800" cy="3129600"/>
          </a:xfrm>
          <a:prstGeom prst="rect">
            <a:avLst/>
          </a:prstGeom>
          <a:noFill/>
          <a:ln w="9525" cap="flat" cmpd="sng">
            <a:solidFill>
              <a:schemeClr val="accent6"/>
            </a:solidFill>
            <a:prstDash val="solid"/>
            <a:round/>
            <a:headEnd type="none" w="sm" len="sm"/>
            <a:tailEnd type="none" w="sm" len="sm"/>
          </a:ln>
        </p:spPr>
      </p:sp>
      <p:sp>
        <p:nvSpPr>
          <p:cNvPr id="314" name="Google Shape;314;p41"/>
          <p:cNvSpPr txBox="1">
            <a:spLocks noGrp="1"/>
          </p:cNvSpPr>
          <p:nvPr>
            <p:ph type="title"/>
          </p:nvPr>
        </p:nvSpPr>
        <p:spPr>
          <a:xfrm>
            <a:off x="361975" y="988550"/>
            <a:ext cx="42972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
        <p:nvSpPr>
          <p:cNvPr id="315" name="Google Shape;315;p41"/>
          <p:cNvSpPr txBox="1">
            <a:spLocks noGrp="1"/>
          </p:cNvSpPr>
          <p:nvPr>
            <p:ph type="subTitle" idx="4"/>
          </p:nvPr>
        </p:nvSpPr>
        <p:spPr>
          <a:xfrm>
            <a:off x="361975" y="732775"/>
            <a:ext cx="4163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41"/>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17" name="Google Shape;317;p41"/>
          <p:cNvSpPr txBox="1">
            <a:spLocks noGrp="1"/>
          </p:cNvSpPr>
          <p:nvPr>
            <p:ph type="subTitle" idx="5"/>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41"/>
          <p:cNvSpPr txBox="1">
            <a:spLocks noGrp="1"/>
          </p:cNvSpPr>
          <p:nvPr>
            <p:ph type="subTitle" idx="6"/>
          </p:nvPr>
        </p:nvSpPr>
        <p:spPr>
          <a:xfrm>
            <a:off x="5785175" y="3335324"/>
            <a:ext cx="2991600" cy="277200"/>
          </a:xfrm>
          <a:prstGeom prst="rect">
            <a:avLst/>
          </a:prstGeom>
        </p:spPr>
        <p:txBody>
          <a:bodyPr spcFirstLastPara="1" wrap="square" lIns="0" tIns="0" rIns="0" bIns="0" anchor="t" anchorCtr="0">
            <a:sp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19" name="Google Shape;319;p41"/>
          <p:cNvSpPr txBox="1">
            <a:spLocks noGrp="1"/>
          </p:cNvSpPr>
          <p:nvPr>
            <p:ph type="subTitle" idx="7"/>
          </p:nvPr>
        </p:nvSpPr>
        <p:spPr>
          <a:xfrm>
            <a:off x="742900" y="3910855"/>
            <a:ext cx="3213000" cy="138600"/>
          </a:xfrm>
          <a:prstGeom prst="rect">
            <a:avLst/>
          </a:prstGeom>
          <a:noFill/>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a:endParaRPr/>
          </a:p>
        </p:txBody>
      </p:sp>
      <p:sp>
        <p:nvSpPr>
          <p:cNvPr id="320" name="Google Shape;320;p41"/>
          <p:cNvSpPr txBox="1">
            <a:spLocks noGrp="1"/>
          </p:cNvSpPr>
          <p:nvPr>
            <p:ph type="body" idx="8"/>
          </p:nvPr>
        </p:nvSpPr>
        <p:spPr>
          <a:xfrm>
            <a:off x="742900" y="4134180"/>
            <a:ext cx="3213000" cy="4617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321" name="Google Shape;321;p41"/>
          <p:cNvSpPr txBox="1">
            <a:spLocks noGrp="1"/>
          </p:cNvSpPr>
          <p:nvPr>
            <p:ph type="subTitle" idx="9"/>
          </p:nvPr>
        </p:nvSpPr>
        <p:spPr>
          <a:xfrm>
            <a:off x="742900" y="3050778"/>
            <a:ext cx="3213000" cy="138600"/>
          </a:xfrm>
          <a:prstGeom prst="rect">
            <a:avLst/>
          </a:prstGeom>
          <a:noFill/>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a:endParaRPr/>
          </a:p>
        </p:txBody>
      </p:sp>
      <p:sp>
        <p:nvSpPr>
          <p:cNvPr id="322" name="Google Shape;322;p41"/>
          <p:cNvSpPr txBox="1">
            <a:spLocks noGrp="1"/>
          </p:cNvSpPr>
          <p:nvPr>
            <p:ph type="body" idx="13"/>
          </p:nvPr>
        </p:nvSpPr>
        <p:spPr>
          <a:xfrm>
            <a:off x="742900" y="3274103"/>
            <a:ext cx="3213000" cy="461700"/>
          </a:xfrm>
          <a:prstGeom prst="rect">
            <a:avLst/>
          </a:prstGeom>
          <a:noFill/>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323" name="Google Shape;323;p41"/>
          <p:cNvSpPr txBox="1">
            <a:spLocks noGrp="1"/>
          </p:cNvSpPr>
          <p:nvPr>
            <p:ph type="body" idx="14"/>
          </p:nvPr>
        </p:nvSpPr>
        <p:spPr>
          <a:xfrm>
            <a:off x="5785175" y="4134175"/>
            <a:ext cx="2991600" cy="461700"/>
          </a:xfrm>
          <a:prstGeom prst="rect">
            <a:avLst/>
          </a:prstGeom>
        </p:spPr>
        <p:txBody>
          <a:bodyPr spcFirstLastPara="1" wrap="square" lIns="0" tIns="0" rIns="0" bIns="0" anchor="b" anchorCtr="0">
            <a:noAutofit/>
          </a:bodyPr>
          <a:lstStyle>
            <a:lvl1pPr marL="457200" lvl="0" indent="-292100">
              <a:spcBef>
                <a:spcPts val="0"/>
              </a:spcBef>
              <a:spcAft>
                <a:spcPts val="0"/>
              </a:spcAft>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SzPts val="1000"/>
              <a:buFont typeface="DM Sans Light"/>
              <a:buChar char="■"/>
              <a:defRPr sz="1000">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2159070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Audience - Alt 2">
  <p:cSld name="Audience - Alt 2">
    <p:spTree>
      <p:nvGrpSpPr>
        <p:cNvPr id="1" name="Shape 324"/>
        <p:cNvGrpSpPr/>
        <p:nvPr/>
      </p:nvGrpSpPr>
      <p:grpSpPr>
        <a:xfrm>
          <a:off x="0" y="0"/>
          <a:ext cx="0" cy="0"/>
          <a:chOff x="0" y="0"/>
          <a:chExt cx="0" cy="0"/>
        </a:xfrm>
      </p:grpSpPr>
      <p:sp>
        <p:nvSpPr>
          <p:cNvPr id="325" name="Google Shape;325;p42"/>
          <p:cNvSpPr>
            <a:spLocks noGrp="1"/>
          </p:cNvSpPr>
          <p:nvPr>
            <p:ph type="pic" idx="2"/>
          </p:nvPr>
        </p:nvSpPr>
        <p:spPr>
          <a:xfrm>
            <a:off x="75" y="0"/>
            <a:ext cx="2853300" cy="2436600"/>
          </a:xfrm>
          <a:prstGeom prst="rect">
            <a:avLst/>
          </a:prstGeom>
          <a:noFill/>
          <a:ln>
            <a:noFill/>
          </a:ln>
        </p:spPr>
      </p:sp>
      <p:sp>
        <p:nvSpPr>
          <p:cNvPr id="326" name="Google Shape;326;p42"/>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27" name="Google Shape;327;p42"/>
          <p:cNvSpPr txBox="1">
            <a:spLocks noGrp="1"/>
          </p:cNvSpPr>
          <p:nvPr>
            <p:ph type="subTitle" idx="1"/>
          </p:nvPr>
        </p:nvSpPr>
        <p:spPr>
          <a:xfrm>
            <a:off x="361975" y="2614325"/>
            <a:ext cx="2061600" cy="277200"/>
          </a:xfrm>
          <a:prstGeom prst="rect">
            <a:avLst/>
          </a:prstGeom>
        </p:spPr>
        <p:txBody>
          <a:bodyPr spcFirstLastPara="1" wrap="square" lIns="0" tIns="0" rIns="0" bIns="0" anchor="t" anchorCtr="0">
            <a:sp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extLst>
      <p:ext uri="{BB962C8B-B14F-4D97-AF65-F5344CB8AC3E}">
        <p14:creationId xmlns:p14="http://schemas.microsoft.com/office/powerpoint/2010/main" val="11973674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am - Four members">
  <p:cSld name="Team - Four members">
    <p:bg>
      <p:bgPr>
        <a:solidFill>
          <a:schemeClr val="lt1"/>
        </a:solidFill>
        <a:effectLst/>
      </p:bgPr>
    </p:bg>
    <p:spTree>
      <p:nvGrpSpPr>
        <p:cNvPr id="1" name="Shape 328"/>
        <p:cNvGrpSpPr/>
        <p:nvPr/>
      </p:nvGrpSpPr>
      <p:grpSpPr>
        <a:xfrm>
          <a:off x="0" y="0"/>
          <a:ext cx="0" cy="0"/>
          <a:chOff x="0" y="0"/>
          <a:chExt cx="0" cy="0"/>
        </a:xfrm>
      </p:grpSpPr>
      <p:sp>
        <p:nvSpPr>
          <p:cNvPr id="329" name="Google Shape;329;p43"/>
          <p:cNvSpPr txBox="1">
            <a:spLocks noGrp="1"/>
          </p:cNvSpPr>
          <p:nvPr>
            <p:ph type="body" idx="1"/>
          </p:nvPr>
        </p:nvSpPr>
        <p:spPr>
          <a:xfrm>
            <a:off x="352800" y="3754932"/>
            <a:ext cx="1588800" cy="688200"/>
          </a:xfrm>
          <a:prstGeom prst="rect">
            <a:avLst/>
          </a:prstGeom>
        </p:spPr>
        <p:txBody>
          <a:bodyPr spcFirstLastPara="1" wrap="square" lIns="0" tIns="0" rIns="0" bIns="0" anchor="t" anchorCtr="0">
            <a:noAutofit/>
          </a:bodyPr>
          <a:lstStyle>
            <a:lvl1pPr marL="457200" lvl="0"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marL="914400" lvl="1"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marL="1371600" lvl="2"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marL="1828800" lvl="3"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marL="2286000" lvl="4"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marL="2743200" lvl="5"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marL="3200400" lvl="6"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marL="3657600" lvl="7"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marL="4114800" lvl="8"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a:endParaRPr/>
          </a:p>
        </p:txBody>
      </p:sp>
      <p:sp>
        <p:nvSpPr>
          <p:cNvPr id="330" name="Google Shape;330;p43"/>
          <p:cNvSpPr txBox="1">
            <a:spLocks noGrp="1"/>
          </p:cNvSpPr>
          <p:nvPr>
            <p:ph type="body" idx="2"/>
          </p:nvPr>
        </p:nvSpPr>
        <p:spPr>
          <a:xfrm>
            <a:off x="7187875" y="3754932"/>
            <a:ext cx="1588800" cy="688200"/>
          </a:xfrm>
          <a:prstGeom prst="rect">
            <a:avLst/>
          </a:prstGeom>
        </p:spPr>
        <p:txBody>
          <a:bodyPr spcFirstLastPara="1" wrap="square" lIns="0" tIns="0" rIns="0" bIns="0" anchor="t" anchorCtr="0">
            <a:noAutofit/>
          </a:bodyPr>
          <a:lstStyle>
            <a:lvl1pPr marL="457200" lvl="0"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marL="914400" lvl="1"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marL="1371600" lvl="2"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marL="1828800" lvl="3"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marL="2286000" lvl="4"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marL="2743200" lvl="5"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marL="3200400" lvl="6"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marL="3657600" lvl="7"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marL="4114800" lvl="8"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a:endParaRPr/>
          </a:p>
        </p:txBody>
      </p:sp>
      <p:sp>
        <p:nvSpPr>
          <p:cNvPr id="331" name="Google Shape;331;p43"/>
          <p:cNvSpPr txBox="1">
            <a:spLocks noGrp="1"/>
          </p:cNvSpPr>
          <p:nvPr>
            <p:ph type="body" idx="3"/>
          </p:nvPr>
        </p:nvSpPr>
        <p:spPr>
          <a:xfrm>
            <a:off x="4924400" y="3754932"/>
            <a:ext cx="1588800" cy="688200"/>
          </a:xfrm>
          <a:prstGeom prst="rect">
            <a:avLst/>
          </a:prstGeom>
        </p:spPr>
        <p:txBody>
          <a:bodyPr spcFirstLastPara="1" wrap="square" lIns="0" tIns="0" rIns="0" bIns="0" anchor="t" anchorCtr="0">
            <a:noAutofit/>
          </a:bodyPr>
          <a:lstStyle>
            <a:lvl1pPr marL="457200" lvl="0"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marL="914400" lvl="1"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marL="1371600" lvl="2"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marL="1828800" lvl="3"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marL="2286000" lvl="4"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marL="2743200" lvl="5"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marL="3200400" lvl="6"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marL="3657600" lvl="7"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marL="4114800" lvl="8"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a:endParaRPr/>
          </a:p>
        </p:txBody>
      </p:sp>
      <p:sp>
        <p:nvSpPr>
          <p:cNvPr id="332" name="Google Shape;332;p43"/>
          <p:cNvSpPr txBox="1">
            <a:spLocks noGrp="1"/>
          </p:cNvSpPr>
          <p:nvPr>
            <p:ph type="body" idx="4"/>
          </p:nvPr>
        </p:nvSpPr>
        <p:spPr>
          <a:xfrm>
            <a:off x="2643063" y="3754932"/>
            <a:ext cx="1588800" cy="688200"/>
          </a:xfrm>
          <a:prstGeom prst="rect">
            <a:avLst/>
          </a:prstGeom>
        </p:spPr>
        <p:txBody>
          <a:bodyPr spcFirstLastPara="1" wrap="square" lIns="0" tIns="0" rIns="0" bIns="0" anchor="t" anchorCtr="0">
            <a:noAutofit/>
          </a:bodyPr>
          <a:lstStyle>
            <a:lvl1pPr marL="457200" lvl="0"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marL="914400" lvl="1"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marL="1371600" lvl="2"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marL="1828800" lvl="3"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marL="2286000" lvl="4"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marL="2743200" lvl="5"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marL="3200400" lvl="6"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marL="3657600" lvl="7"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marL="4114800" lvl="8"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a:endParaRPr/>
          </a:p>
        </p:txBody>
      </p:sp>
      <p:sp>
        <p:nvSpPr>
          <p:cNvPr id="333" name="Google Shape;333;p43"/>
          <p:cNvSpPr>
            <a:spLocks noGrp="1"/>
          </p:cNvSpPr>
          <p:nvPr>
            <p:ph type="pic" idx="5"/>
          </p:nvPr>
        </p:nvSpPr>
        <p:spPr>
          <a:xfrm>
            <a:off x="2941550" y="1923334"/>
            <a:ext cx="991800" cy="991800"/>
          </a:xfrm>
          <a:prstGeom prst="rect">
            <a:avLst/>
          </a:prstGeom>
          <a:noFill/>
          <a:ln>
            <a:noFill/>
          </a:ln>
        </p:spPr>
      </p:sp>
      <p:sp>
        <p:nvSpPr>
          <p:cNvPr id="334" name="Google Shape;334;p43"/>
          <p:cNvSpPr>
            <a:spLocks noGrp="1"/>
          </p:cNvSpPr>
          <p:nvPr>
            <p:ph type="pic" idx="6"/>
          </p:nvPr>
        </p:nvSpPr>
        <p:spPr>
          <a:xfrm>
            <a:off x="5227063" y="1923334"/>
            <a:ext cx="991800" cy="991800"/>
          </a:xfrm>
          <a:prstGeom prst="rect">
            <a:avLst/>
          </a:prstGeom>
          <a:noFill/>
          <a:ln>
            <a:noFill/>
          </a:ln>
        </p:spPr>
      </p:sp>
      <p:sp>
        <p:nvSpPr>
          <p:cNvPr id="335" name="Google Shape;335;p43"/>
          <p:cNvSpPr>
            <a:spLocks noGrp="1"/>
          </p:cNvSpPr>
          <p:nvPr>
            <p:ph type="pic" idx="7"/>
          </p:nvPr>
        </p:nvSpPr>
        <p:spPr>
          <a:xfrm>
            <a:off x="7495263" y="1923334"/>
            <a:ext cx="991800" cy="991800"/>
          </a:xfrm>
          <a:prstGeom prst="rect">
            <a:avLst/>
          </a:prstGeom>
          <a:noFill/>
          <a:ln>
            <a:noFill/>
          </a:ln>
        </p:spPr>
      </p:sp>
      <p:cxnSp>
        <p:nvCxnSpPr>
          <p:cNvPr id="336" name="Google Shape;336;p43"/>
          <p:cNvCxnSpPr/>
          <p:nvPr/>
        </p:nvCxnSpPr>
        <p:spPr>
          <a:xfrm>
            <a:off x="2286125" y="1801500"/>
            <a:ext cx="0" cy="3342000"/>
          </a:xfrm>
          <a:prstGeom prst="straightConnector1">
            <a:avLst/>
          </a:prstGeom>
          <a:noFill/>
          <a:ln w="19050" cap="flat" cmpd="sng">
            <a:solidFill>
              <a:schemeClr val="lt1"/>
            </a:solidFill>
            <a:prstDash val="solid"/>
            <a:round/>
            <a:headEnd type="none" w="med" len="med"/>
            <a:tailEnd type="none" w="med" len="med"/>
          </a:ln>
        </p:spPr>
      </p:cxnSp>
      <p:cxnSp>
        <p:nvCxnSpPr>
          <p:cNvPr id="337" name="Google Shape;337;p43"/>
          <p:cNvCxnSpPr/>
          <p:nvPr/>
        </p:nvCxnSpPr>
        <p:spPr>
          <a:xfrm>
            <a:off x="4580525" y="1801500"/>
            <a:ext cx="0" cy="3342000"/>
          </a:xfrm>
          <a:prstGeom prst="straightConnector1">
            <a:avLst/>
          </a:prstGeom>
          <a:noFill/>
          <a:ln w="19050" cap="flat" cmpd="sng">
            <a:solidFill>
              <a:schemeClr val="lt1"/>
            </a:solidFill>
            <a:prstDash val="solid"/>
            <a:round/>
            <a:headEnd type="none" w="med" len="med"/>
            <a:tailEnd type="none" w="med" len="med"/>
          </a:ln>
        </p:spPr>
      </p:cxnSp>
      <p:cxnSp>
        <p:nvCxnSpPr>
          <p:cNvPr id="338" name="Google Shape;338;p43"/>
          <p:cNvCxnSpPr/>
          <p:nvPr/>
        </p:nvCxnSpPr>
        <p:spPr>
          <a:xfrm>
            <a:off x="6857075" y="1801500"/>
            <a:ext cx="0" cy="3342000"/>
          </a:xfrm>
          <a:prstGeom prst="straightConnector1">
            <a:avLst/>
          </a:prstGeom>
          <a:noFill/>
          <a:ln w="19050" cap="flat" cmpd="sng">
            <a:solidFill>
              <a:schemeClr val="lt1"/>
            </a:solidFill>
            <a:prstDash val="solid"/>
            <a:round/>
            <a:headEnd type="none" w="med" len="med"/>
            <a:tailEnd type="none" w="med" len="med"/>
          </a:ln>
        </p:spPr>
      </p:cxnSp>
      <p:sp>
        <p:nvSpPr>
          <p:cNvPr id="339" name="Google Shape;339;p43"/>
          <p:cNvSpPr>
            <a:spLocks noGrp="1"/>
          </p:cNvSpPr>
          <p:nvPr>
            <p:ph type="pic" idx="8"/>
          </p:nvPr>
        </p:nvSpPr>
        <p:spPr>
          <a:xfrm>
            <a:off x="651288" y="1923334"/>
            <a:ext cx="991800" cy="991800"/>
          </a:xfrm>
          <a:prstGeom prst="rect">
            <a:avLst/>
          </a:prstGeom>
          <a:noFill/>
          <a:ln>
            <a:noFill/>
          </a:ln>
        </p:spPr>
      </p:sp>
      <p:sp>
        <p:nvSpPr>
          <p:cNvPr id="340" name="Google Shape;340;p43"/>
          <p:cNvSpPr txBox="1">
            <a:spLocks noGrp="1"/>
          </p:cNvSpPr>
          <p:nvPr>
            <p:ph type="title"/>
          </p:nvPr>
        </p:nvSpPr>
        <p:spPr>
          <a:xfrm>
            <a:off x="361975" y="962092"/>
            <a:ext cx="57186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a:endParaRPr/>
          </a:p>
        </p:txBody>
      </p:sp>
      <p:sp>
        <p:nvSpPr>
          <p:cNvPr id="341" name="Google Shape;341;p43"/>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42" name="Google Shape;342;p43"/>
          <p:cNvSpPr txBox="1">
            <a:spLocks noGrp="1"/>
          </p:cNvSpPr>
          <p:nvPr>
            <p:ph type="subTitle" idx="9"/>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43" name="Google Shape;343;p43"/>
          <p:cNvSpPr txBox="1">
            <a:spLocks noGrp="1"/>
          </p:cNvSpPr>
          <p:nvPr>
            <p:ph type="subTitle" idx="13"/>
          </p:nvPr>
        </p:nvSpPr>
        <p:spPr>
          <a:xfrm>
            <a:off x="353250" y="3248209"/>
            <a:ext cx="1587900" cy="187800"/>
          </a:xfrm>
          <a:prstGeom prst="rect">
            <a:avLst/>
          </a:prstGeom>
        </p:spPr>
        <p:txBody>
          <a:bodyPr spcFirstLastPara="1" wrap="square" lIns="0" tIns="0" rIns="0" bIns="0" anchor="t" anchorCtr="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a:endParaRPr/>
          </a:p>
        </p:txBody>
      </p:sp>
      <p:sp>
        <p:nvSpPr>
          <p:cNvPr id="344" name="Google Shape;344;p43"/>
          <p:cNvSpPr txBox="1">
            <a:spLocks noGrp="1"/>
          </p:cNvSpPr>
          <p:nvPr>
            <p:ph type="subTitle" idx="14"/>
          </p:nvPr>
        </p:nvSpPr>
        <p:spPr>
          <a:xfrm>
            <a:off x="353250" y="3050375"/>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a:endParaRPr/>
          </a:p>
        </p:txBody>
      </p:sp>
      <p:sp>
        <p:nvSpPr>
          <p:cNvPr id="345" name="Google Shape;345;p43"/>
          <p:cNvSpPr txBox="1">
            <a:spLocks noGrp="1"/>
          </p:cNvSpPr>
          <p:nvPr>
            <p:ph type="subTitle" idx="15"/>
          </p:nvPr>
        </p:nvSpPr>
        <p:spPr>
          <a:xfrm>
            <a:off x="353250" y="4598973"/>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a:endParaRPr/>
          </a:p>
        </p:txBody>
      </p:sp>
      <p:sp>
        <p:nvSpPr>
          <p:cNvPr id="346" name="Google Shape;346;p43"/>
          <p:cNvSpPr txBox="1">
            <a:spLocks noGrp="1"/>
          </p:cNvSpPr>
          <p:nvPr>
            <p:ph type="subTitle" idx="16"/>
          </p:nvPr>
        </p:nvSpPr>
        <p:spPr>
          <a:xfrm>
            <a:off x="7188325" y="3248209"/>
            <a:ext cx="1587900" cy="187800"/>
          </a:xfrm>
          <a:prstGeom prst="rect">
            <a:avLst/>
          </a:prstGeom>
        </p:spPr>
        <p:txBody>
          <a:bodyPr spcFirstLastPara="1" wrap="square" lIns="0" tIns="0" rIns="0" bIns="0" anchor="t" anchorCtr="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a:endParaRPr/>
          </a:p>
        </p:txBody>
      </p:sp>
      <p:sp>
        <p:nvSpPr>
          <p:cNvPr id="347" name="Google Shape;347;p43"/>
          <p:cNvSpPr txBox="1">
            <a:spLocks noGrp="1"/>
          </p:cNvSpPr>
          <p:nvPr>
            <p:ph type="subTitle" idx="17"/>
          </p:nvPr>
        </p:nvSpPr>
        <p:spPr>
          <a:xfrm>
            <a:off x="7188325" y="3050375"/>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a:endParaRPr/>
          </a:p>
        </p:txBody>
      </p:sp>
      <p:sp>
        <p:nvSpPr>
          <p:cNvPr id="348" name="Google Shape;348;p43"/>
          <p:cNvSpPr txBox="1">
            <a:spLocks noGrp="1"/>
          </p:cNvSpPr>
          <p:nvPr>
            <p:ph type="subTitle" idx="18"/>
          </p:nvPr>
        </p:nvSpPr>
        <p:spPr>
          <a:xfrm>
            <a:off x="7188325" y="4598973"/>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a:endParaRPr/>
          </a:p>
        </p:txBody>
      </p:sp>
      <p:sp>
        <p:nvSpPr>
          <p:cNvPr id="349" name="Google Shape;349;p43"/>
          <p:cNvSpPr txBox="1">
            <a:spLocks noGrp="1"/>
          </p:cNvSpPr>
          <p:nvPr>
            <p:ph type="subTitle" idx="19"/>
          </p:nvPr>
        </p:nvSpPr>
        <p:spPr>
          <a:xfrm>
            <a:off x="4924850" y="3248209"/>
            <a:ext cx="1587900" cy="187800"/>
          </a:xfrm>
          <a:prstGeom prst="rect">
            <a:avLst/>
          </a:prstGeom>
        </p:spPr>
        <p:txBody>
          <a:bodyPr spcFirstLastPara="1" wrap="square" lIns="0" tIns="0" rIns="0" bIns="0" anchor="t" anchorCtr="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a:endParaRPr/>
          </a:p>
        </p:txBody>
      </p:sp>
      <p:sp>
        <p:nvSpPr>
          <p:cNvPr id="350" name="Google Shape;350;p43"/>
          <p:cNvSpPr txBox="1">
            <a:spLocks noGrp="1"/>
          </p:cNvSpPr>
          <p:nvPr>
            <p:ph type="subTitle" idx="20"/>
          </p:nvPr>
        </p:nvSpPr>
        <p:spPr>
          <a:xfrm>
            <a:off x="4924850" y="3050375"/>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a:endParaRPr/>
          </a:p>
        </p:txBody>
      </p:sp>
      <p:sp>
        <p:nvSpPr>
          <p:cNvPr id="351" name="Google Shape;351;p43"/>
          <p:cNvSpPr txBox="1">
            <a:spLocks noGrp="1"/>
          </p:cNvSpPr>
          <p:nvPr>
            <p:ph type="subTitle" idx="21"/>
          </p:nvPr>
        </p:nvSpPr>
        <p:spPr>
          <a:xfrm>
            <a:off x="4924850" y="4598973"/>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a:endParaRPr/>
          </a:p>
        </p:txBody>
      </p:sp>
      <p:sp>
        <p:nvSpPr>
          <p:cNvPr id="352" name="Google Shape;352;p43"/>
          <p:cNvSpPr txBox="1">
            <a:spLocks noGrp="1"/>
          </p:cNvSpPr>
          <p:nvPr>
            <p:ph type="subTitle" idx="22"/>
          </p:nvPr>
        </p:nvSpPr>
        <p:spPr>
          <a:xfrm>
            <a:off x="2643513" y="3248209"/>
            <a:ext cx="1587900" cy="187800"/>
          </a:xfrm>
          <a:prstGeom prst="rect">
            <a:avLst/>
          </a:prstGeom>
        </p:spPr>
        <p:txBody>
          <a:bodyPr spcFirstLastPara="1" wrap="square" lIns="0" tIns="0" rIns="0" bIns="0" anchor="t" anchorCtr="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a:endParaRPr/>
          </a:p>
        </p:txBody>
      </p:sp>
      <p:sp>
        <p:nvSpPr>
          <p:cNvPr id="353" name="Google Shape;353;p43"/>
          <p:cNvSpPr txBox="1">
            <a:spLocks noGrp="1"/>
          </p:cNvSpPr>
          <p:nvPr>
            <p:ph type="subTitle" idx="23"/>
          </p:nvPr>
        </p:nvSpPr>
        <p:spPr>
          <a:xfrm>
            <a:off x="2643513" y="3050375"/>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a:endParaRPr/>
          </a:p>
        </p:txBody>
      </p:sp>
      <p:sp>
        <p:nvSpPr>
          <p:cNvPr id="354" name="Google Shape;354;p43"/>
          <p:cNvSpPr txBox="1">
            <a:spLocks noGrp="1"/>
          </p:cNvSpPr>
          <p:nvPr>
            <p:ph type="subTitle" idx="24"/>
          </p:nvPr>
        </p:nvSpPr>
        <p:spPr>
          <a:xfrm>
            <a:off x="2643513" y="4598973"/>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a:endParaRPr/>
          </a:p>
        </p:txBody>
      </p:sp>
    </p:spTree>
    <p:extLst>
      <p:ext uri="{BB962C8B-B14F-4D97-AF65-F5344CB8AC3E}">
        <p14:creationId xmlns:p14="http://schemas.microsoft.com/office/powerpoint/2010/main" val="2341562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am - Eight members">
  <p:cSld name="Team - Eight members">
    <p:spTree>
      <p:nvGrpSpPr>
        <p:cNvPr id="1" name="Shape 355"/>
        <p:cNvGrpSpPr/>
        <p:nvPr/>
      </p:nvGrpSpPr>
      <p:grpSpPr>
        <a:xfrm>
          <a:off x="0" y="0"/>
          <a:ext cx="0" cy="0"/>
          <a:chOff x="0" y="0"/>
          <a:chExt cx="0" cy="0"/>
        </a:xfrm>
      </p:grpSpPr>
      <p:sp>
        <p:nvSpPr>
          <p:cNvPr id="356" name="Google Shape;356;p44"/>
          <p:cNvSpPr txBox="1">
            <a:spLocks noGrp="1"/>
          </p:cNvSpPr>
          <p:nvPr>
            <p:ph type="subTitle" idx="1"/>
          </p:nvPr>
        </p:nvSpPr>
        <p:spPr>
          <a:xfrm>
            <a:off x="6750600" y="1283963"/>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57" name="Google Shape;357;p44"/>
          <p:cNvSpPr txBox="1">
            <a:spLocks noGrp="1"/>
          </p:cNvSpPr>
          <p:nvPr>
            <p:ph type="subTitle" idx="2"/>
          </p:nvPr>
        </p:nvSpPr>
        <p:spPr>
          <a:xfrm>
            <a:off x="6750600" y="1054750"/>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58" name="Google Shape;358;p44"/>
          <p:cNvSpPr txBox="1">
            <a:spLocks noGrp="1"/>
          </p:cNvSpPr>
          <p:nvPr>
            <p:ph type="subTitle" idx="3"/>
          </p:nvPr>
        </p:nvSpPr>
        <p:spPr>
          <a:xfrm>
            <a:off x="6750600" y="1427900"/>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59" name="Google Shape;359;p44"/>
          <p:cNvSpPr>
            <a:spLocks noGrp="1"/>
          </p:cNvSpPr>
          <p:nvPr>
            <p:ph type="pic" idx="4"/>
          </p:nvPr>
        </p:nvSpPr>
        <p:spPr>
          <a:xfrm>
            <a:off x="6080709" y="1066100"/>
            <a:ext cx="530400" cy="530400"/>
          </a:xfrm>
          <a:prstGeom prst="rect">
            <a:avLst/>
          </a:prstGeom>
          <a:noFill/>
          <a:ln>
            <a:noFill/>
          </a:ln>
        </p:spPr>
      </p:sp>
      <p:sp>
        <p:nvSpPr>
          <p:cNvPr id="360" name="Google Shape;360;p44"/>
          <p:cNvSpPr txBox="1">
            <a:spLocks noGrp="1"/>
          </p:cNvSpPr>
          <p:nvPr>
            <p:ph type="subTitle" idx="5"/>
          </p:nvPr>
        </p:nvSpPr>
        <p:spPr>
          <a:xfrm>
            <a:off x="3824550" y="1283963"/>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61" name="Google Shape;361;p44"/>
          <p:cNvSpPr txBox="1">
            <a:spLocks noGrp="1"/>
          </p:cNvSpPr>
          <p:nvPr>
            <p:ph type="subTitle" idx="6"/>
          </p:nvPr>
        </p:nvSpPr>
        <p:spPr>
          <a:xfrm>
            <a:off x="3824550" y="1054750"/>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62" name="Google Shape;362;p44"/>
          <p:cNvSpPr txBox="1">
            <a:spLocks noGrp="1"/>
          </p:cNvSpPr>
          <p:nvPr>
            <p:ph type="subTitle" idx="7"/>
          </p:nvPr>
        </p:nvSpPr>
        <p:spPr>
          <a:xfrm>
            <a:off x="3824550" y="1427900"/>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63" name="Google Shape;363;p44"/>
          <p:cNvSpPr>
            <a:spLocks noGrp="1"/>
          </p:cNvSpPr>
          <p:nvPr>
            <p:ph type="pic" idx="8"/>
          </p:nvPr>
        </p:nvSpPr>
        <p:spPr>
          <a:xfrm>
            <a:off x="3154659" y="1066100"/>
            <a:ext cx="530400" cy="530400"/>
          </a:xfrm>
          <a:prstGeom prst="rect">
            <a:avLst/>
          </a:prstGeom>
          <a:noFill/>
          <a:ln>
            <a:noFill/>
          </a:ln>
        </p:spPr>
      </p:sp>
      <p:sp>
        <p:nvSpPr>
          <p:cNvPr id="364" name="Google Shape;364;p44"/>
          <p:cNvSpPr txBox="1">
            <a:spLocks noGrp="1"/>
          </p:cNvSpPr>
          <p:nvPr>
            <p:ph type="subTitle" idx="9"/>
          </p:nvPr>
        </p:nvSpPr>
        <p:spPr>
          <a:xfrm>
            <a:off x="6750600" y="2193728"/>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65" name="Google Shape;365;p44"/>
          <p:cNvSpPr txBox="1">
            <a:spLocks noGrp="1"/>
          </p:cNvSpPr>
          <p:nvPr>
            <p:ph type="subTitle" idx="13"/>
          </p:nvPr>
        </p:nvSpPr>
        <p:spPr>
          <a:xfrm>
            <a:off x="6750600" y="1964514"/>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66" name="Google Shape;366;p44"/>
          <p:cNvSpPr txBox="1">
            <a:spLocks noGrp="1"/>
          </p:cNvSpPr>
          <p:nvPr>
            <p:ph type="subTitle" idx="14"/>
          </p:nvPr>
        </p:nvSpPr>
        <p:spPr>
          <a:xfrm>
            <a:off x="6750600" y="2337664"/>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67" name="Google Shape;367;p44"/>
          <p:cNvSpPr>
            <a:spLocks noGrp="1"/>
          </p:cNvSpPr>
          <p:nvPr>
            <p:ph type="pic" idx="15"/>
          </p:nvPr>
        </p:nvSpPr>
        <p:spPr>
          <a:xfrm>
            <a:off x="6080709" y="1975864"/>
            <a:ext cx="530400" cy="530400"/>
          </a:xfrm>
          <a:prstGeom prst="rect">
            <a:avLst/>
          </a:prstGeom>
          <a:noFill/>
          <a:ln>
            <a:noFill/>
          </a:ln>
        </p:spPr>
      </p:sp>
      <p:sp>
        <p:nvSpPr>
          <p:cNvPr id="368" name="Google Shape;368;p44"/>
          <p:cNvSpPr txBox="1">
            <a:spLocks noGrp="1"/>
          </p:cNvSpPr>
          <p:nvPr>
            <p:ph type="subTitle" idx="16"/>
          </p:nvPr>
        </p:nvSpPr>
        <p:spPr>
          <a:xfrm>
            <a:off x="3824550" y="2193728"/>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69" name="Google Shape;369;p44"/>
          <p:cNvSpPr txBox="1">
            <a:spLocks noGrp="1"/>
          </p:cNvSpPr>
          <p:nvPr>
            <p:ph type="subTitle" idx="17"/>
          </p:nvPr>
        </p:nvSpPr>
        <p:spPr>
          <a:xfrm>
            <a:off x="3824550" y="1964514"/>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70" name="Google Shape;370;p44"/>
          <p:cNvSpPr txBox="1">
            <a:spLocks noGrp="1"/>
          </p:cNvSpPr>
          <p:nvPr>
            <p:ph type="subTitle" idx="18"/>
          </p:nvPr>
        </p:nvSpPr>
        <p:spPr>
          <a:xfrm>
            <a:off x="3824550" y="2337664"/>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71" name="Google Shape;371;p44"/>
          <p:cNvSpPr>
            <a:spLocks noGrp="1"/>
          </p:cNvSpPr>
          <p:nvPr>
            <p:ph type="pic" idx="19"/>
          </p:nvPr>
        </p:nvSpPr>
        <p:spPr>
          <a:xfrm>
            <a:off x="3154659" y="1975864"/>
            <a:ext cx="530400" cy="530400"/>
          </a:xfrm>
          <a:prstGeom prst="rect">
            <a:avLst/>
          </a:prstGeom>
          <a:noFill/>
          <a:ln>
            <a:noFill/>
          </a:ln>
        </p:spPr>
      </p:sp>
      <p:sp>
        <p:nvSpPr>
          <p:cNvPr id="372" name="Google Shape;372;p44"/>
          <p:cNvSpPr txBox="1">
            <a:spLocks noGrp="1"/>
          </p:cNvSpPr>
          <p:nvPr>
            <p:ph type="subTitle" idx="20"/>
          </p:nvPr>
        </p:nvSpPr>
        <p:spPr>
          <a:xfrm>
            <a:off x="6750600" y="3101715"/>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73" name="Google Shape;373;p44"/>
          <p:cNvSpPr txBox="1">
            <a:spLocks noGrp="1"/>
          </p:cNvSpPr>
          <p:nvPr>
            <p:ph type="subTitle" idx="21"/>
          </p:nvPr>
        </p:nvSpPr>
        <p:spPr>
          <a:xfrm>
            <a:off x="6750600" y="2872502"/>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74" name="Google Shape;374;p44"/>
          <p:cNvSpPr txBox="1">
            <a:spLocks noGrp="1"/>
          </p:cNvSpPr>
          <p:nvPr>
            <p:ph type="subTitle" idx="22"/>
          </p:nvPr>
        </p:nvSpPr>
        <p:spPr>
          <a:xfrm>
            <a:off x="6750600" y="3245652"/>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75" name="Google Shape;375;p44"/>
          <p:cNvSpPr>
            <a:spLocks noGrp="1"/>
          </p:cNvSpPr>
          <p:nvPr>
            <p:ph type="pic" idx="23"/>
          </p:nvPr>
        </p:nvSpPr>
        <p:spPr>
          <a:xfrm>
            <a:off x="6080709" y="2883852"/>
            <a:ext cx="530400" cy="530400"/>
          </a:xfrm>
          <a:prstGeom prst="rect">
            <a:avLst/>
          </a:prstGeom>
          <a:noFill/>
          <a:ln>
            <a:noFill/>
          </a:ln>
        </p:spPr>
      </p:sp>
      <p:sp>
        <p:nvSpPr>
          <p:cNvPr id="376" name="Google Shape;376;p44"/>
          <p:cNvSpPr txBox="1">
            <a:spLocks noGrp="1"/>
          </p:cNvSpPr>
          <p:nvPr>
            <p:ph type="subTitle" idx="24"/>
          </p:nvPr>
        </p:nvSpPr>
        <p:spPr>
          <a:xfrm>
            <a:off x="3824550" y="3101715"/>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77" name="Google Shape;377;p44"/>
          <p:cNvSpPr txBox="1">
            <a:spLocks noGrp="1"/>
          </p:cNvSpPr>
          <p:nvPr>
            <p:ph type="subTitle" idx="25"/>
          </p:nvPr>
        </p:nvSpPr>
        <p:spPr>
          <a:xfrm>
            <a:off x="3824550" y="2872502"/>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78" name="Google Shape;378;p44"/>
          <p:cNvSpPr txBox="1">
            <a:spLocks noGrp="1"/>
          </p:cNvSpPr>
          <p:nvPr>
            <p:ph type="subTitle" idx="26"/>
          </p:nvPr>
        </p:nvSpPr>
        <p:spPr>
          <a:xfrm>
            <a:off x="3824550" y="3245652"/>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79" name="Google Shape;379;p44"/>
          <p:cNvSpPr>
            <a:spLocks noGrp="1"/>
          </p:cNvSpPr>
          <p:nvPr>
            <p:ph type="pic" idx="27"/>
          </p:nvPr>
        </p:nvSpPr>
        <p:spPr>
          <a:xfrm>
            <a:off x="3154659" y="2883852"/>
            <a:ext cx="530400" cy="530400"/>
          </a:xfrm>
          <a:prstGeom prst="rect">
            <a:avLst/>
          </a:prstGeom>
          <a:noFill/>
          <a:ln>
            <a:noFill/>
          </a:ln>
        </p:spPr>
      </p:sp>
      <p:sp>
        <p:nvSpPr>
          <p:cNvPr id="380" name="Google Shape;380;p44"/>
          <p:cNvSpPr txBox="1">
            <a:spLocks noGrp="1"/>
          </p:cNvSpPr>
          <p:nvPr>
            <p:ph type="subTitle" idx="28"/>
          </p:nvPr>
        </p:nvSpPr>
        <p:spPr>
          <a:xfrm>
            <a:off x="6750600" y="4022919"/>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81" name="Google Shape;381;p44"/>
          <p:cNvSpPr txBox="1">
            <a:spLocks noGrp="1"/>
          </p:cNvSpPr>
          <p:nvPr>
            <p:ph type="subTitle" idx="29"/>
          </p:nvPr>
        </p:nvSpPr>
        <p:spPr>
          <a:xfrm>
            <a:off x="6750600" y="3793706"/>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82" name="Google Shape;382;p44"/>
          <p:cNvSpPr txBox="1">
            <a:spLocks noGrp="1"/>
          </p:cNvSpPr>
          <p:nvPr>
            <p:ph type="subTitle" idx="30"/>
          </p:nvPr>
        </p:nvSpPr>
        <p:spPr>
          <a:xfrm>
            <a:off x="6750600" y="4166856"/>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83" name="Google Shape;383;p44"/>
          <p:cNvSpPr>
            <a:spLocks noGrp="1"/>
          </p:cNvSpPr>
          <p:nvPr>
            <p:ph type="pic" idx="31"/>
          </p:nvPr>
        </p:nvSpPr>
        <p:spPr>
          <a:xfrm>
            <a:off x="6080709" y="3805056"/>
            <a:ext cx="530400" cy="530400"/>
          </a:xfrm>
          <a:prstGeom prst="rect">
            <a:avLst/>
          </a:prstGeom>
          <a:noFill/>
          <a:ln>
            <a:noFill/>
          </a:ln>
        </p:spPr>
      </p:sp>
      <p:sp>
        <p:nvSpPr>
          <p:cNvPr id="384" name="Google Shape;384;p44"/>
          <p:cNvSpPr txBox="1">
            <a:spLocks noGrp="1"/>
          </p:cNvSpPr>
          <p:nvPr>
            <p:ph type="subTitle" idx="32"/>
          </p:nvPr>
        </p:nvSpPr>
        <p:spPr>
          <a:xfrm>
            <a:off x="3824550" y="4022919"/>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85" name="Google Shape;385;p44"/>
          <p:cNvSpPr txBox="1">
            <a:spLocks noGrp="1"/>
          </p:cNvSpPr>
          <p:nvPr>
            <p:ph type="subTitle" idx="33"/>
          </p:nvPr>
        </p:nvSpPr>
        <p:spPr>
          <a:xfrm>
            <a:off x="3824550" y="3793706"/>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86" name="Google Shape;386;p44"/>
          <p:cNvSpPr txBox="1">
            <a:spLocks noGrp="1"/>
          </p:cNvSpPr>
          <p:nvPr>
            <p:ph type="subTitle" idx="34"/>
          </p:nvPr>
        </p:nvSpPr>
        <p:spPr>
          <a:xfrm>
            <a:off x="3824550" y="4166856"/>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87" name="Google Shape;387;p44"/>
          <p:cNvSpPr>
            <a:spLocks noGrp="1"/>
          </p:cNvSpPr>
          <p:nvPr>
            <p:ph type="pic" idx="35"/>
          </p:nvPr>
        </p:nvSpPr>
        <p:spPr>
          <a:xfrm>
            <a:off x="3154659" y="3805056"/>
            <a:ext cx="530400" cy="530400"/>
          </a:xfrm>
          <a:prstGeom prst="rect">
            <a:avLst/>
          </a:prstGeom>
          <a:noFill/>
          <a:ln>
            <a:noFill/>
          </a:ln>
        </p:spPr>
      </p:sp>
      <p:sp>
        <p:nvSpPr>
          <p:cNvPr id="388" name="Google Shape;388;p44"/>
          <p:cNvSpPr txBox="1">
            <a:spLocks noGrp="1"/>
          </p:cNvSpPr>
          <p:nvPr>
            <p:ph type="title"/>
          </p:nvPr>
        </p:nvSpPr>
        <p:spPr>
          <a:xfrm>
            <a:off x="361975" y="962100"/>
            <a:ext cx="24507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sz="3600"/>
            </a:lvl2pPr>
            <a:lvl3pPr lvl="2">
              <a:lnSpc>
                <a:spcPct val="90000"/>
              </a:lnSpc>
              <a:spcBef>
                <a:spcPts val="0"/>
              </a:spcBef>
              <a:spcAft>
                <a:spcPts val="0"/>
              </a:spcAft>
              <a:buNone/>
              <a:defRPr sz="3600"/>
            </a:lvl3pPr>
            <a:lvl4pPr lvl="3">
              <a:lnSpc>
                <a:spcPct val="90000"/>
              </a:lnSpc>
              <a:spcBef>
                <a:spcPts val="0"/>
              </a:spcBef>
              <a:spcAft>
                <a:spcPts val="0"/>
              </a:spcAft>
              <a:buNone/>
              <a:defRPr sz="3600"/>
            </a:lvl4pPr>
            <a:lvl5pPr lvl="4">
              <a:lnSpc>
                <a:spcPct val="90000"/>
              </a:lnSpc>
              <a:spcBef>
                <a:spcPts val="0"/>
              </a:spcBef>
              <a:spcAft>
                <a:spcPts val="0"/>
              </a:spcAft>
              <a:buNone/>
              <a:defRPr sz="3600"/>
            </a:lvl5pPr>
            <a:lvl6pPr lvl="5">
              <a:lnSpc>
                <a:spcPct val="90000"/>
              </a:lnSpc>
              <a:spcBef>
                <a:spcPts val="0"/>
              </a:spcBef>
              <a:spcAft>
                <a:spcPts val="0"/>
              </a:spcAft>
              <a:buNone/>
              <a:defRPr sz="3600"/>
            </a:lvl6pPr>
            <a:lvl7pPr lvl="6">
              <a:lnSpc>
                <a:spcPct val="90000"/>
              </a:lnSpc>
              <a:spcBef>
                <a:spcPts val="0"/>
              </a:spcBef>
              <a:spcAft>
                <a:spcPts val="0"/>
              </a:spcAft>
              <a:buNone/>
              <a:defRPr sz="3600"/>
            </a:lvl7pPr>
            <a:lvl8pPr lvl="7">
              <a:lnSpc>
                <a:spcPct val="90000"/>
              </a:lnSpc>
              <a:spcBef>
                <a:spcPts val="0"/>
              </a:spcBef>
              <a:spcAft>
                <a:spcPts val="0"/>
              </a:spcAft>
              <a:buNone/>
              <a:defRPr sz="3600"/>
            </a:lvl8pPr>
            <a:lvl9pPr lvl="8">
              <a:lnSpc>
                <a:spcPct val="90000"/>
              </a:lnSpc>
              <a:spcBef>
                <a:spcPts val="0"/>
              </a:spcBef>
              <a:spcAft>
                <a:spcPts val="0"/>
              </a:spcAft>
              <a:buNone/>
              <a:defRPr sz="3600"/>
            </a:lvl9pPr>
          </a:lstStyle>
          <a:p>
            <a:endParaRPr/>
          </a:p>
        </p:txBody>
      </p:sp>
      <p:sp>
        <p:nvSpPr>
          <p:cNvPr id="389" name="Google Shape;389;p44"/>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90" name="Google Shape;390;p44"/>
          <p:cNvSpPr txBox="1">
            <a:spLocks noGrp="1"/>
          </p:cNvSpPr>
          <p:nvPr>
            <p:ph type="subTitle" idx="36"/>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87898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potlight - Alt 2">
  <p:cSld name="Spotlight - Alt 2">
    <p:bg>
      <p:bgPr>
        <a:solidFill>
          <a:schemeClr val="accent2"/>
        </a:solidFill>
        <a:effectLst/>
      </p:bgPr>
    </p:bg>
    <p:spTree>
      <p:nvGrpSpPr>
        <p:cNvPr id="1" name="Shape 391"/>
        <p:cNvGrpSpPr/>
        <p:nvPr/>
      </p:nvGrpSpPr>
      <p:grpSpPr>
        <a:xfrm>
          <a:off x="0" y="0"/>
          <a:ext cx="0" cy="0"/>
          <a:chOff x="0" y="0"/>
          <a:chExt cx="0" cy="0"/>
        </a:xfrm>
      </p:grpSpPr>
      <p:sp>
        <p:nvSpPr>
          <p:cNvPr id="392" name="Google Shape;392;p45"/>
          <p:cNvSpPr/>
          <p:nvPr/>
        </p:nvSpPr>
        <p:spPr>
          <a:xfrm>
            <a:off x="0" y="0"/>
            <a:ext cx="45675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393" name="Google Shape;393;p45"/>
          <p:cNvSpPr txBox="1">
            <a:spLocks noGrp="1"/>
          </p:cNvSpPr>
          <p:nvPr>
            <p:ph type="title"/>
          </p:nvPr>
        </p:nvSpPr>
        <p:spPr>
          <a:xfrm>
            <a:off x="4975925" y="989088"/>
            <a:ext cx="3783600" cy="587700"/>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sz="3600"/>
            </a:lvl2pPr>
            <a:lvl3pPr lvl="2">
              <a:lnSpc>
                <a:spcPct val="90000"/>
              </a:lnSpc>
              <a:spcBef>
                <a:spcPts val="0"/>
              </a:spcBef>
              <a:spcAft>
                <a:spcPts val="0"/>
              </a:spcAft>
              <a:buNone/>
              <a:defRPr sz="3600"/>
            </a:lvl3pPr>
            <a:lvl4pPr lvl="3">
              <a:lnSpc>
                <a:spcPct val="90000"/>
              </a:lnSpc>
              <a:spcBef>
                <a:spcPts val="0"/>
              </a:spcBef>
              <a:spcAft>
                <a:spcPts val="0"/>
              </a:spcAft>
              <a:buNone/>
              <a:defRPr sz="3600"/>
            </a:lvl4pPr>
            <a:lvl5pPr lvl="4">
              <a:lnSpc>
                <a:spcPct val="90000"/>
              </a:lnSpc>
              <a:spcBef>
                <a:spcPts val="0"/>
              </a:spcBef>
              <a:spcAft>
                <a:spcPts val="0"/>
              </a:spcAft>
              <a:buNone/>
              <a:defRPr sz="3600"/>
            </a:lvl5pPr>
            <a:lvl6pPr lvl="5">
              <a:lnSpc>
                <a:spcPct val="90000"/>
              </a:lnSpc>
              <a:spcBef>
                <a:spcPts val="0"/>
              </a:spcBef>
              <a:spcAft>
                <a:spcPts val="0"/>
              </a:spcAft>
              <a:buNone/>
              <a:defRPr sz="3600"/>
            </a:lvl6pPr>
            <a:lvl7pPr lvl="6">
              <a:lnSpc>
                <a:spcPct val="90000"/>
              </a:lnSpc>
              <a:spcBef>
                <a:spcPts val="0"/>
              </a:spcBef>
              <a:spcAft>
                <a:spcPts val="0"/>
              </a:spcAft>
              <a:buNone/>
              <a:defRPr sz="3600"/>
            </a:lvl7pPr>
            <a:lvl8pPr lvl="7">
              <a:lnSpc>
                <a:spcPct val="90000"/>
              </a:lnSpc>
              <a:spcBef>
                <a:spcPts val="0"/>
              </a:spcBef>
              <a:spcAft>
                <a:spcPts val="0"/>
              </a:spcAft>
              <a:buNone/>
              <a:defRPr sz="3600"/>
            </a:lvl8pPr>
            <a:lvl9pPr lvl="8">
              <a:lnSpc>
                <a:spcPct val="90000"/>
              </a:lnSpc>
              <a:spcBef>
                <a:spcPts val="0"/>
              </a:spcBef>
              <a:spcAft>
                <a:spcPts val="0"/>
              </a:spcAft>
              <a:buNone/>
              <a:defRPr sz="3600"/>
            </a:lvl9pPr>
          </a:lstStyle>
          <a:p>
            <a:endParaRPr/>
          </a:p>
        </p:txBody>
      </p:sp>
      <p:sp>
        <p:nvSpPr>
          <p:cNvPr id="394" name="Google Shape;394;p45"/>
          <p:cNvSpPr>
            <a:spLocks noGrp="1"/>
          </p:cNvSpPr>
          <p:nvPr>
            <p:ph type="pic" idx="2"/>
          </p:nvPr>
        </p:nvSpPr>
        <p:spPr>
          <a:xfrm flipH="1">
            <a:off x="953803" y="1066100"/>
            <a:ext cx="2664300" cy="3002700"/>
          </a:xfrm>
          <a:prstGeom prst="rect">
            <a:avLst/>
          </a:prstGeom>
          <a:noFill/>
          <a:ln>
            <a:noFill/>
          </a:ln>
        </p:spPr>
      </p:sp>
      <p:sp>
        <p:nvSpPr>
          <p:cNvPr id="395" name="Google Shape;395;p45"/>
          <p:cNvSpPr txBox="1">
            <a:spLocks noGrp="1"/>
          </p:cNvSpPr>
          <p:nvPr>
            <p:ph type="body" idx="1"/>
          </p:nvPr>
        </p:nvSpPr>
        <p:spPr>
          <a:xfrm>
            <a:off x="4975925" y="4125662"/>
            <a:ext cx="3783600" cy="461700"/>
          </a:xfrm>
          <a:prstGeom prst="rect">
            <a:avLst/>
          </a:prstGeom>
          <a:noFill/>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396" name="Google Shape;396;p45"/>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97" name="Google Shape;397;p45"/>
          <p:cNvSpPr txBox="1">
            <a:spLocks noGrp="1"/>
          </p:cNvSpPr>
          <p:nvPr>
            <p:ph type="body" idx="3"/>
          </p:nvPr>
        </p:nvSpPr>
        <p:spPr>
          <a:xfrm>
            <a:off x="4975925" y="1943891"/>
            <a:ext cx="3783600" cy="1243200"/>
          </a:xfrm>
          <a:prstGeom prst="rect">
            <a:avLst/>
          </a:prstGeom>
          <a:noFill/>
        </p:spPr>
        <p:txBody>
          <a:bodyPr spcFirstLastPara="1" wrap="square" lIns="0" tIns="0" rIns="0" bIns="0" anchor="t" anchorCtr="0">
            <a:noAutofit/>
          </a:bodyPr>
          <a:lstStyle>
            <a:lvl1pPr marL="457200" lvl="0"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1pPr>
            <a:lvl2pPr marL="914400" lvl="1"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2pPr>
            <a:lvl3pPr marL="1371600" lvl="2"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3pPr>
            <a:lvl4pPr marL="1828800" lvl="3"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4pPr>
            <a:lvl5pPr marL="2286000" lvl="4"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5pPr>
            <a:lvl6pPr marL="2743200" lvl="5"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6pPr>
            <a:lvl7pPr marL="3200400" lvl="6"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7pPr>
            <a:lvl8pPr marL="3657600" lvl="7"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8pPr>
            <a:lvl9pPr marL="4114800" lvl="8"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9pPr>
          </a:lstStyle>
          <a:p>
            <a:endParaRPr/>
          </a:p>
        </p:txBody>
      </p:sp>
      <p:sp>
        <p:nvSpPr>
          <p:cNvPr id="398" name="Google Shape;398;p45"/>
          <p:cNvSpPr txBox="1">
            <a:spLocks noGrp="1"/>
          </p:cNvSpPr>
          <p:nvPr>
            <p:ph type="subTitle" idx="4"/>
          </p:nvPr>
        </p:nvSpPr>
        <p:spPr>
          <a:xfrm>
            <a:off x="4975925" y="732775"/>
            <a:ext cx="37836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399" name="Google Shape;399;p45"/>
          <p:cNvSpPr txBox="1">
            <a:spLocks noGrp="1"/>
          </p:cNvSpPr>
          <p:nvPr>
            <p:ph type="subTitle" idx="5"/>
          </p:nvPr>
        </p:nvSpPr>
        <p:spPr>
          <a:xfrm>
            <a:off x="4975925" y="1647132"/>
            <a:ext cx="3783600" cy="138600"/>
          </a:xfrm>
          <a:prstGeom prst="rect">
            <a:avLst/>
          </a:prstGeom>
        </p:spPr>
        <p:txBody>
          <a:bodyPr spcFirstLastPara="1" wrap="square" lIns="0" tIns="0" rIns="0" bIns="0" anchor="t" anchorCtr="0">
            <a:no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400" name="Google Shape;400;p45"/>
          <p:cNvSpPr txBox="1">
            <a:spLocks noGrp="1"/>
          </p:cNvSpPr>
          <p:nvPr>
            <p:ph type="subTitle" idx="6"/>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202186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Gray">
    <p:spTree>
      <p:nvGrpSpPr>
        <p:cNvPr id="1" name=""/>
        <p:cNvGrpSpPr/>
        <p:nvPr/>
      </p:nvGrpSpPr>
      <p:grpSpPr>
        <a:xfrm>
          <a:off x="0" y="0"/>
          <a:ext cx="0" cy="0"/>
          <a:chOff x="0" y="0"/>
          <a:chExt cx="0" cy="0"/>
        </a:xfrm>
      </p:grpSpPr>
      <p:sp>
        <p:nvSpPr>
          <p:cNvPr id="12" name="Rectangle 11">
            <a:extLst>
              <a:ext uri="{C183D7F6-B498-43B3-948B-1728B52AA6E4}">
                <adec:decorative xmlns:adec="http://schemas.microsoft.com/office/drawing/2017/decorative" val="1"/>
              </a:ext>
            </a:extLst>
          </p:cNvPr>
          <p:cNvSpPr/>
          <p:nvPr userDrawn="1"/>
        </p:nvSpPr>
        <p:spPr>
          <a:xfrm>
            <a:off x="0" y="133351"/>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895350"/>
            <a:ext cx="8763000" cy="3718849"/>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C183D7F6-B498-43B3-948B-1728B52AA6E4}">
                <adec:decorative xmlns:adec="http://schemas.microsoft.com/office/drawing/2017/decorative" val="1"/>
              </a:ext>
            </a:extLst>
          </p:cNvPr>
          <p:cNvSpPr/>
          <p:nvPr userDrawn="1"/>
        </p:nvSpPr>
        <p:spPr>
          <a:xfrm>
            <a:off x="0" y="742951"/>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userDrawn="1"/>
        </p:nvSpPr>
        <p:spPr>
          <a:xfrm>
            <a:off x="0" y="4614200"/>
            <a:ext cx="9144000" cy="5293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3" name="Picture 2" descr="Tennessee Department of Finance &amp; Administration Logo">
            <a:extLst>
              <a:ext uri="{FF2B5EF4-FFF2-40B4-BE49-F238E27FC236}">
                <a16:creationId xmlns:a16="http://schemas.microsoft.com/office/drawing/2014/main" id="{BF877766-DC5D-EDB8-9612-D0E9BE7D202B}"/>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4747" y="4722324"/>
            <a:ext cx="853410" cy="293997"/>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r chart background">
  <p:cSld name="Bar chart background">
    <p:spTree>
      <p:nvGrpSpPr>
        <p:cNvPr id="1" name="Shape 401"/>
        <p:cNvGrpSpPr/>
        <p:nvPr/>
      </p:nvGrpSpPr>
      <p:grpSpPr>
        <a:xfrm>
          <a:off x="0" y="0"/>
          <a:ext cx="0" cy="0"/>
          <a:chOff x="0" y="0"/>
          <a:chExt cx="0" cy="0"/>
        </a:xfrm>
      </p:grpSpPr>
      <p:grpSp>
        <p:nvGrpSpPr>
          <p:cNvPr id="402" name="Google Shape;402;p46"/>
          <p:cNvGrpSpPr/>
          <p:nvPr/>
        </p:nvGrpSpPr>
        <p:grpSpPr>
          <a:xfrm>
            <a:off x="49" y="514398"/>
            <a:ext cx="9144297" cy="4115162"/>
            <a:chOff x="-18500" y="514395"/>
            <a:chExt cx="9219900" cy="4115162"/>
          </a:xfrm>
        </p:grpSpPr>
        <p:cxnSp>
          <p:nvCxnSpPr>
            <p:cNvPr id="403" name="Google Shape;403;p46"/>
            <p:cNvCxnSpPr/>
            <p:nvPr/>
          </p:nvCxnSpPr>
          <p:spPr>
            <a:xfrm>
              <a:off x="-18500" y="1028790"/>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04" name="Google Shape;404;p46"/>
            <p:cNvCxnSpPr/>
            <p:nvPr/>
          </p:nvCxnSpPr>
          <p:spPr>
            <a:xfrm>
              <a:off x="-18500" y="4629557"/>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05" name="Google Shape;405;p46"/>
            <p:cNvCxnSpPr/>
            <p:nvPr/>
          </p:nvCxnSpPr>
          <p:spPr>
            <a:xfrm>
              <a:off x="-18500" y="4115162"/>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06" name="Google Shape;406;p46"/>
            <p:cNvCxnSpPr/>
            <p:nvPr/>
          </p:nvCxnSpPr>
          <p:spPr>
            <a:xfrm>
              <a:off x="-18500" y="3600767"/>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07" name="Google Shape;407;p46"/>
            <p:cNvCxnSpPr/>
            <p:nvPr/>
          </p:nvCxnSpPr>
          <p:spPr>
            <a:xfrm>
              <a:off x="-18500" y="3086371"/>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08" name="Google Shape;408;p46"/>
            <p:cNvCxnSpPr/>
            <p:nvPr/>
          </p:nvCxnSpPr>
          <p:spPr>
            <a:xfrm>
              <a:off x="-18500" y="2571976"/>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09" name="Google Shape;409;p46"/>
            <p:cNvCxnSpPr/>
            <p:nvPr/>
          </p:nvCxnSpPr>
          <p:spPr>
            <a:xfrm>
              <a:off x="-18500" y="2057581"/>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10" name="Google Shape;410;p46"/>
            <p:cNvCxnSpPr/>
            <p:nvPr/>
          </p:nvCxnSpPr>
          <p:spPr>
            <a:xfrm>
              <a:off x="-18500" y="1543186"/>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11" name="Google Shape;411;p46"/>
            <p:cNvCxnSpPr/>
            <p:nvPr/>
          </p:nvCxnSpPr>
          <p:spPr>
            <a:xfrm>
              <a:off x="-18500" y="514395"/>
              <a:ext cx="9219900" cy="0"/>
            </a:xfrm>
            <a:prstGeom prst="straightConnector1">
              <a:avLst/>
            </a:prstGeom>
            <a:noFill/>
            <a:ln w="9525" cap="flat" cmpd="sng">
              <a:solidFill>
                <a:schemeClr val="accent6"/>
              </a:solidFill>
              <a:prstDash val="solid"/>
              <a:round/>
              <a:headEnd type="none" w="med" len="med"/>
              <a:tailEnd type="none" w="med" len="med"/>
            </a:ln>
          </p:spPr>
        </p:cxnSp>
      </p:grpSp>
      <p:sp>
        <p:nvSpPr>
          <p:cNvPr id="412" name="Google Shape;412;p46"/>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413" name="Google Shape;413;p46"/>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46"/>
          <p:cNvSpPr txBox="1">
            <a:spLocks noGrp="1"/>
          </p:cNvSpPr>
          <p:nvPr>
            <p:ph type="subTitle" idx="2"/>
          </p:nvPr>
        </p:nvSpPr>
        <p:spPr>
          <a:xfrm>
            <a:off x="361975" y="732775"/>
            <a:ext cx="4163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80335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solidFill>
          <a:schemeClr val="accent2"/>
        </a:solidFill>
        <a:effectLst/>
      </p:bgPr>
    </p:bg>
    <p:spTree>
      <p:nvGrpSpPr>
        <p:cNvPr id="1" name="Shape 415"/>
        <p:cNvGrpSpPr/>
        <p:nvPr/>
      </p:nvGrpSpPr>
      <p:grpSpPr>
        <a:xfrm>
          <a:off x="0" y="0"/>
          <a:ext cx="0" cy="0"/>
          <a:chOff x="0" y="0"/>
          <a:chExt cx="0" cy="0"/>
        </a:xfrm>
      </p:grpSpPr>
      <p:sp>
        <p:nvSpPr>
          <p:cNvPr id="416" name="Google Shape;416;p47"/>
          <p:cNvSpPr/>
          <p:nvPr/>
        </p:nvSpPr>
        <p:spPr>
          <a:xfrm>
            <a:off x="50" y="-300"/>
            <a:ext cx="6708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417" name="Google Shape;417;p47"/>
          <p:cNvSpPr txBox="1">
            <a:spLocks noGrp="1"/>
          </p:cNvSpPr>
          <p:nvPr>
            <p:ph type="title"/>
          </p:nvPr>
        </p:nvSpPr>
        <p:spPr>
          <a:xfrm>
            <a:off x="451472" y="2024100"/>
            <a:ext cx="4163100" cy="1372500"/>
          </a:xfrm>
          <a:prstGeom prst="rect">
            <a:avLst/>
          </a:prstGeom>
        </p:spPr>
        <p:txBody>
          <a:bodyPr spcFirstLastPara="1" wrap="square" lIns="0" tIns="0" rIns="0" bIns="0" anchor="b" anchorCtr="0">
            <a:noAutofit/>
          </a:bodyPr>
          <a:lstStyle>
            <a:lvl1pPr lvl="0">
              <a:lnSpc>
                <a:spcPct val="90000"/>
              </a:lnSpc>
              <a:spcBef>
                <a:spcPts val="0"/>
              </a:spcBef>
              <a:spcAft>
                <a:spcPts val="0"/>
              </a:spcAft>
              <a:buNone/>
              <a:defRPr sz="4200">
                <a:solidFill>
                  <a:schemeClr val="dk1"/>
                </a:solidFill>
              </a:defRPr>
            </a:lvl1pPr>
            <a:lvl2pPr lvl="1">
              <a:lnSpc>
                <a:spcPct val="90000"/>
              </a:lnSpc>
              <a:spcBef>
                <a:spcPts val="0"/>
              </a:spcBef>
              <a:spcAft>
                <a:spcPts val="0"/>
              </a:spcAft>
              <a:buNone/>
              <a:defRPr sz="4200">
                <a:solidFill>
                  <a:schemeClr val="dk1"/>
                </a:solidFill>
              </a:defRPr>
            </a:lvl2pPr>
            <a:lvl3pPr lvl="2">
              <a:lnSpc>
                <a:spcPct val="90000"/>
              </a:lnSpc>
              <a:spcBef>
                <a:spcPts val="0"/>
              </a:spcBef>
              <a:spcAft>
                <a:spcPts val="0"/>
              </a:spcAft>
              <a:buNone/>
              <a:defRPr sz="4200">
                <a:solidFill>
                  <a:schemeClr val="dk1"/>
                </a:solidFill>
              </a:defRPr>
            </a:lvl3pPr>
            <a:lvl4pPr lvl="3">
              <a:lnSpc>
                <a:spcPct val="90000"/>
              </a:lnSpc>
              <a:spcBef>
                <a:spcPts val="0"/>
              </a:spcBef>
              <a:spcAft>
                <a:spcPts val="0"/>
              </a:spcAft>
              <a:buNone/>
              <a:defRPr sz="4200">
                <a:solidFill>
                  <a:schemeClr val="dk1"/>
                </a:solidFill>
              </a:defRPr>
            </a:lvl4pPr>
            <a:lvl5pPr lvl="4">
              <a:lnSpc>
                <a:spcPct val="90000"/>
              </a:lnSpc>
              <a:spcBef>
                <a:spcPts val="0"/>
              </a:spcBef>
              <a:spcAft>
                <a:spcPts val="0"/>
              </a:spcAft>
              <a:buNone/>
              <a:defRPr sz="4200">
                <a:solidFill>
                  <a:schemeClr val="dk1"/>
                </a:solidFill>
              </a:defRPr>
            </a:lvl5pPr>
            <a:lvl6pPr lvl="5">
              <a:lnSpc>
                <a:spcPct val="90000"/>
              </a:lnSpc>
              <a:spcBef>
                <a:spcPts val="0"/>
              </a:spcBef>
              <a:spcAft>
                <a:spcPts val="0"/>
              </a:spcAft>
              <a:buNone/>
              <a:defRPr sz="4200">
                <a:solidFill>
                  <a:schemeClr val="dk1"/>
                </a:solidFill>
              </a:defRPr>
            </a:lvl6pPr>
            <a:lvl7pPr lvl="6">
              <a:lnSpc>
                <a:spcPct val="90000"/>
              </a:lnSpc>
              <a:spcBef>
                <a:spcPts val="0"/>
              </a:spcBef>
              <a:spcAft>
                <a:spcPts val="0"/>
              </a:spcAft>
              <a:buNone/>
              <a:defRPr sz="4200">
                <a:solidFill>
                  <a:schemeClr val="dk1"/>
                </a:solidFill>
              </a:defRPr>
            </a:lvl7pPr>
            <a:lvl8pPr lvl="7">
              <a:lnSpc>
                <a:spcPct val="90000"/>
              </a:lnSpc>
              <a:spcBef>
                <a:spcPts val="0"/>
              </a:spcBef>
              <a:spcAft>
                <a:spcPts val="0"/>
              </a:spcAft>
              <a:buNone/>
              <a:defRPr sz="4200">
                <a:solidFill>
                  <a:schemeClr val="dk1"/>
                </a:solidFill>
              </a:defRPr>
            </a:lvl8pPr>
            <a:lvl9pPr lvl="8">
              <a:lnSpc>
                <a:spcPct val="90000"/>
              </a:lnSpc>
              <a:spcBef>
                <a:spcPts val="0"/>
              </a:spcBef>
              <a:spcAft>
                <a:spcPts val="0"/>
              </a:spcAft>
              <a:buNone/>
              <a:defRPr sz="4200">
                <a:solidFill>
                  <a:schemeClr val="dk1"/>
                </a:solidFill>
              </a:defRPr>
            </a:lvl9pPr>
          </a:lstStyle>
          <a:p>
            <a:endParaRPr/>
          </a:p>
        </p:txBody>
      </p:sp>
      <p:sp>
        <p:nvSpPr>
          <p:cNvPr id="418" name="Google Shape;418;p47"/>
          <p:cNvSpPr txBox="1">
            <a:spLocks noGrp="1"/>
          </p:cNvSpPr>
          <p:nvPr>
            <p:ph type="subTitle" idx="1"/>
          </p:nvPr>
        </p:nvSpPr>
        <p:spPr>
          <a:xfrm>
            <a:off x="451475" y="3776250"/>
            <a:ext cx="4163100" cy="4269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1pPr>
            <a:lvl2pPr lvl="1">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2pPr>
            <a:lvl3pPr lvl="2">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3pPr>
            <a:lvl4pPr lvl="3">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4pPr>
            <a:lvl5pPr lvl="4">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5pPr>
            <a:lvl6pPr lvl="5">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6pPr>
            <a:lvl7pPr lvl="6">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7pPr>
            <a:lvl8pPr lvl="7">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8pPr>
            <a:lvl9pPr lvl="8">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054817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19"/>
        <p:cNvGrpSpPr/>
        <p:nvPr/>
      </p:nvGrpSpPr>
      <p:grpSpPr>
        <a:xfrm>
          <a:off x="0" y="0"/>
          <a:ext cx="0" cy="0"/>
          <a:chOff x="0" y="0"/>
          <a:chExt cx="0" cy="0"/>
        </a:xfrm>
      </p:grpSpPr>
      <p:sp>
        <p:nvSpPr>
          <p:cNvPr id="420" name="Google Shape;420;p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1" name="Google Shape;421;p4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Tree>
    <p:extLst>
      <p:ext uri="{BB962C8B-B14F-4D97-AF65-F5344CB8AC3E}">
        <p14:creationId xmlns:p14="http://schemas.microsoft.com/office/powerpoint/2010/main" val="12503217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22"/>
        <p:cNvGrpSpPr/>
        <p:nvPr/>
      </p:nvGrpSpPr>
      <p:grpSpPr>
        <a:xfrm>
          <a:off x="0" y="0"/>
          <a:ext cx="0" cy="0"/>
          <a:chOff x="0" y="0"/>
          <a:chExt cx="0" cy="0"/>
        </a:xfrm>
      </p:grpSpPr>
      <p:sp>
        <p:nvSpPr>
          <p:cNvPr id="423" name="Google Shape;423;p4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7851884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424"/>
        <p:cNvGrpSpPr/>
        <p:nvPr/>
      </p:nvGrpSpPr>
      <p:grpSpPr>
        <a:xfrm>
          <a:off x="0" y="0"/>
          <a:ext cx="0" cy="0"/>
          <a:chOff x="0" y="0"/>
          <a:chExt cx="0" cy="0"/>
        </a:xfrm>
      </p:grpSpPr>
      <p:sp>
        <p:nvSpPr>
          <p:cNvPr id="425" name="Google Shape;425;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6" name="Google Shape;426;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extLst>
      <p:ext uri="{BB962C8B-B14F-4D97-AF65-F5344CB8AC3E}">
        <p14:creationId xmlns:p14="http://schemas.microsoft.com/office/powerpoint/2010/main" val="4145379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427"/>
        <p:cNvGrpSpPr/>
        <p:nvPr/>
      </p:nvGrpSpPr>
      <p:grpSpPr>
        <a:xfrm>
          <a:off x="0" y="0"/>
          <a:ext cx="0" cy="0"/>
          <a:chOff x="0" y="0"/>
          <a:chExt cx="0" cy="0"/>
        </a:xfrm>
      </p:grpSpPr>
      <p:sp>
        <p:nvSpPr>
          <p:cNvPr id="428" name="Google Shape;428;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9" name="Google Shape;429;p5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30" name="Google Shape;430;p5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extLst>
      <p:ext uri="{BB962C8B-B14F-4D97-AF65-F5344CB8AC3E}">
        <p14:creationId xmlns:p14="http://schemas.microsoft.com/office/powerpoint/2010/main" val="4154187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1"/>
        <p:cNvGrpSpPr/>
        <p:nvPr/>
      </p:nvGrpSpPr>
      <p:grpSpPr>
        <a:xfrm>
          <a:off x="0" y="0"/>
          <a:ext cx="0" cy="0"/>
          <a:chOff x="0" y="0"/>
          <a:chExt cx="0" cy="0"/>
        </a:xfrm>
      </p:grpSpPr>
      <p:sp>
        <p:nvSpPr>
          <p:cNvPr id="432" name="Google Shape;432;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50065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3"/>
        <p:cNvGrpSpPr/>
        <p:nvPr/>
      </p:nvGrpSpPr>
      <p:grpSpPr>
        <a:xfrm>
          <a:off x="0" y="0"/>
          <a:ext cx="0" cy="0"/>
          <a:chOff x="0" y="0"/>
          <a:chExt cx="0" cy="0"/>
        </a:xfrm>
      </p:grpSpPr>
      <p:sp>
        <p:nvSpPr>
          <p:cNvPr id="434" name="Google Shape;434;p5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5" name="Google Shape;435;p5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extLst>
      <p:ext uri="{BB962C8B-B14F-4D97-AF65-F5344CB8AC3E}">
        <p14:creationId xmlns:p14="http://schemas.microsoft.com/office/powerpoint/2010/main" val="28275375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6"/>
        <p:cNvGrpSpPr/>
        <p:nvPr/>
      </p:nvGrpSpPr>
      <p:grpSpPr>
        <a:xfrm>
          <a:off x="0" y="0"/>
          <a:ext cx="0" cy="0"/>
          <a:chOff x="0" y="0"/>
          <a:chExt cx="0" cy="0"/>
        </a:xfrm>
      </p:grpSpPr>
      <p:sp>
        <p:nvSpPr>
          <p:cNvPr id="437" name="Google Shape;437;p5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277571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8"/>
        <p:cNvGrpSpPr/>
        <p:nvPr/>
      </p:nvGrpSpPr>
      <p:grpSpPr>
        <a:xfrm>
          <a:off x="0" y="0"/>
          <a:ext cx="0" cy="0"/>
          <a:chOff x="0" y="0"/>
          <a:chExt cx="0" cy="0"/>
        </a:xfrm>
      </p:grpSpPr>
      <p:sp>
        <p:nvSpPr>
          <p:cNvPr id="439" name="Google Shape;439;p5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0" name="Google Shape;440;p5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441" name="Google Shape;441;p5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extLst>
      <p:ext uri="{BB962C8B-B14F-4D97-AF65-F5344CB8AC3E}">
        <p14:creationId xmlns:p14="http://schemas.microsoft.com/office/powerpoint/2010/main" val="3344830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Re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133351"/>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C183D7F6-B498-43B3-948B-1728B52AA6E4}">
                <adec:decorative xmlns:adec="http://schemas.microsoft.com/office/drawing/2017/decorative" val="1"/>
              </a:ext>
            </a:extLst>
          </p:cNvPr>
          <p:cNvSpPr/>
          <p:nvPr userDrawn="1"/>
        </p:nvSpPr>
        <p:spPr>
          <a:xfrm>
            <a:off x="0" y="741664"/>
            <a:ext cx="9144000" cy="66675"/>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userDrawn="1"/>
        </p:nvSpPr>
        <p:spPr>
          <a:xfrm>
            <a:off x="0" y="4614200"/>
            <a:ext cx="9144000" cy="5293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5" name="Picture 4" descr="Tennessee Department of Finance &amp; Administration Logo">
            <a:extLst>
              <a:ext uri="{FF2B5EF4-FFF2-40B4-BE49-F238E27FC236}">
                <a16:creationId xmlns:a16="http://schemas.microsoft.com/office/drawing/2014/main" id="{66BA4A19-6D42-E9D5-27AB-8160C1D2F94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4747" y="4722324"/>
            <a:ext cx="853410" cy="293997"/>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2"/>
        <p:cNvGrpSpPr/>
        <p:nvPr/>
      </p:nvGrpSpPr>
      <p:grpSpPr>
        <a:xfrm>
          <a:off x="0" y="0"/>
          <a:ext cx="0" cy="0"/>
          <a:chOff x="0" y="0"/>
          <a:chExt cx="0" cy="0"/>
        </a:xfrm>
      </p:grpSpPr>
      <p:sp>
        <p:nvSpPr>
          <p:cNvPr id="443" name="Google Shape;443;p5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200"/>
              <a:buNone/>
              <a:defRPr/>
            </a:lvl1pPr>
          </a:lstStyle>
          <a:p>
            <a:endParaRPr/>
          </a:p>
        </p:txBody>
      </p:sp>
    </p:spTree>
    <p:extLst>
      <p:ext uri="{BB962C8B-B14F-4D97-AF65-F5344CB8AC3E}">
        <p14:creationId xmlns:p14="http://schemas.microsoft.com/office/powerpoint/2010/main" val="27327445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4"/>
        <p:cNvGrpSpPr/>
        <p:nvPr/>
      </p:nvGrpSpPr>
      <p:grpSpPr>
        <a:xfrm>
          <a:off x="0" y="0"/>
          <a:ext cx="0" cy="0"/>
          <a:chOff x="0" y="0"/>
          <a:chExt cx="0" cy="0"/>
        </a:xfrm>
      </p:grpSpPr>
      <p:sp>
        <p:nvSpPr>
          <p:cNvPr id="445" name="Google Shape;445;p5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6" name="Google Shape;446;p5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Tree>
    <p:extLst>
      <p:ext uri="{BB962C8B-B14F-4D97-AF65-F5344CB8AC3E}">
        <p14:creationId xmlns:p14="http://schemas.microsoft.com/office/powerpoint/2010/main" val="40404409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47"/>
        <p:cNvGrpSpPr/>
        <p:nvPr/>
      </p:nvGrpSpPr>
      <p:grpSpPr>
        <a:xfrm>
          <a:off x="0" y="0"/>
          <a:ext cx="0" cy="0"/>
          <a:chOff x="0" y="0"/>
          <a:chExt cx="0" cy="0"/>
        </a:xfrm>
      </p:grpSpPr>
    </p:spTree>
    <p:extLst>
      <p:ext uri="{BB962C8B-B14F-4D97-AF65-F5344CB8AC3E}">
        <p14:creationId xmlns:p14="http://schemas.microsoft.com/office/powerpoint/2010/main" val="27706765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48"/>
        <p:cNvGrpSpPr/>
        <p:nvPr/>
      </p:nvGrpSpPr>
      <p:grpSpPr>
        <a:xfrm>
          <a:off x="0" y="0"/>
          <a:ext cx="0" cy="0"/>
          <a:chOff x="0" y="0"/>
          <a:chExt cx="0" cy="0"/>
        </a:xfrm>
      </p:grpSpPr>
      <p:sp>
        <p:nvSpPr>
          <p:cNvPr id="449" name="Google Shape;449;p59"/>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0" name="Google Shape;450;p59"/>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51" name="Google Shape;451;p59"/>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52" name="Google Shape;452;p59"/>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53" name="Google Shape;453;p59"/>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54" name="Google Shape;454;p59"/>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55" name="Google Shape;455;p59"/>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extLst>
      <p:ext uri="{BB962C8B-B14F-4D97-AF65-F5344CB8AC3E}">
        <p14:creationId xmlns:p14="http://schemas.microsoft.com/office/powerpoint/2010/main" val="4098080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456"/>
        <p:cNvGrpSpPr/>
        <p:nvPr/>
      </p:nvGrpSpPr>
      <p:grpSpPr>
        <a:xfrm>
          <a:off x="0" y="0"/>
          <a:ext cx="0" cy="0"/>
          <a:chOff x="0" y="0"/>
          <a:chExt cx="0" cy="0"/>
        </a:xfrm>
      </p:grpSpPr>
      <p:sp>
        <p:nvSpPr>
          <p:cNvPr id="457" name="Google Shape;457;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8" name="Google Shape;458;p60"/>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59" name="Google Shape;459;p60"/>
          <p:cNvSpPr>
            <a:spLocks noGrp="1"/>
          </p:cNvSpPr>
          <p:nvPr>
            <p:ph type="pic" idx="2"/>
          </p:nvPr>
        </p:nvSpPr>
        <p:spPr>
          <a:xfrm>
            <a:off x="4992024" y="1152775"/>
            <a:ext cx="3840300" cy="3416400"/>
          </a:xfrm>
          <a:prstGeom prst="rect">
            <a:avLst/>
          </a:prstGeom>
          <a:noFill/>
          <a:ln>
            <a:noFill/>
          </a:ln>
        </p:spPr>
      </p:sp>
    </p:spTree>
    <p:extLst>
      <p:ext uri="{BB962C8B-B14F-4D97-AF65-F5344CB8AC3E}">
        <p14:creationId xmlns:p14="http://schemas.microsoft.com/office/powerpoint/2010/main" val="3877473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460"/>
        <p:cNvGrpSpPr/>
        <p:nvPr/>
      </p:nvGrpSpPr>
      <p:grpSpPr>
        <a:xfrm>
          <a:off x="0" y="0"/>
          <a:ext cx="0" cy="0"/>
          <a:chOff x="0" y="0"/>
          <a:chExt cx="0" cy="0"/>
        </a:xfrm>
      </p:grpSpPr>
      <p:sp>
        <p:nvSpPr>
          <p:cNvPr id="461" name="Google Shape;461;p61"/>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62" name="Google Shape;462;p61"/>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63" name="Google Shape;463;p61"/>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64" name="Google Shape;464;p61"/>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65" name="Google Shape;465;p61"/>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extLst>
      <p:ext uri="{BB962C8B-B14F-4D97-AF65-F5344CB8AC3E}">
        <p14:creationId xmlns:p14="http://schemas.microsoft.com/office/powerpoint/2010/main" val="2400465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466"/>
        <p:cNvGrpSpPr/>
        <p:nvPr/>
      </p:nvGrpSpPr>
      <p:grpSpPr>
        <a:xfrm>
          <a:off x="0" y="0"/>
          <a:ext cx="0" cy="0"/>
          <a:chOff x="0" y="0"/>
          <a:chExt cx="0" cy="0"/>
        </a:xfrm>
      </p:grpSpPr>
      <p:sp>
        <p:nvSpPr>
          <p:cNvPr id="467" name="Google Shape;467;p62"/>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68" name="Google Shape;468;p62"/>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69" name="Google Shape;469;p62"/>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70" name="Google Shape;470;p62"/>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71" name="Google Shape;471;p62"/>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72" name="Google Shape;472;p62"/>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73" name="Google Shape;473;p62"/>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extLst>
      <p:ext uri="{BB962C8B-B14F-4D97-AF65-F5344CB8AC3E}">
        <p14:creationId xmlns:p14="http://schemas.microsoft.com/office/powerpoint/2010/main" val="34400687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474"/>
        <p:cNvGrpSpPr/>
        <p:nvPr/>
      </p:nvGrpSpPr>
      <p:grpSpPr>
        <a:xfrm>
          <a:off x="0" y="0"/>
          <a:ext cx="0" cy="0"/>
          <a:chOff x="0" y="0"/>
          <a:chExt cx="0" cy="0"/>
        </a:xfrm>
      </p:grpSpPr>
      <p:sp>
        <p:nvSpPr>
          <p:cNvPr id="475" name="Google Shape;475;p63"/>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76" name="Google Shape;476;p63"/>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77" name="Google Shape;477;p63"/>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78" name="Google Shape;478;p63"/>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79" name="Google Shape;479;p63"/>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80" name="Google Shape;480;p63"/>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81" name="Google Shape;481;p63"/>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82" name="Google Shape;482;p63"/>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83" name="Google Shape;483;p63"/>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extLst>
      <p:ext uri="{BB962C8B-B14F-4D97-AF65-F5344CB8AC3E}">
        <p14:creationId xmlns:p14="http://schemas.microsoft.com/office/powerpoint/2010/main" val="42105003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484"/>
        <p:cNvGrpSpPr/>
        <p:nvPr/>
      </p:nvGrpSpPr>
      <p:grpSpPr>
        <a:xfrm>
          <a:off x="0" y="0"/>
          <a:ext cx="0" cy="0"/>
          <a:chOff x="0" y="0"/>
          <a:chExt cx="0" cy="0"/>
        </a:xfrm>
      </p:grpSpPr>
      <p:sp>
        <p:nvSpPr>
          <p:cNvPr id="485" name="Google Shape;485;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64"/>
          <p:cNvSpPr>
            <a:spLocks noGrp="1"/>
          </p:cNvSpPr>
          <p:nvPr>
            <p:ph type="pic" idx="2"/>
          </p:nvPr>
        </p:nvSpPr>
        <p:spPr>
          <a:xfrm>
            <a:off x="311700" y="1170425"/>
            <a:ext cx="8520600" cy="3492900"/>
          </a:xfrm>
          <a:prstGeom prst="rect">
            <a:avLst/>
          </a:prstGeom>
          <a:noFill/>
          <a:ln>
            <a:noFill/>
          </a:ln>
        </p:spPr>
      </p:sp>
    </p:spTree>
    <p:extLst>
      <p:ext uri="{BB962C8B-B14F-4D97-AF65-F5344CB8AC3E}">
        <p14:creationId xmlns:p14="http://schemas.microsoft.com/office/powerpoint/2010/main" val="4450805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487"/>
        <p:cNvGrpSpPr/>
        <p:nvPr/>
      </p:nvGrpSpPr>
      <p:grpSpPr>
        <a:xfrm>
          <a:off x="0" y="0"/>
          <a:ext cx="0" cy="0"/>
          <a:chOff x="0" y="0"/>
          <a:chExt cx="0" cy="0"/>
        </a:xfrm>
      </p:grpSpPr>
      <p:sp>
        <p:nvSpPr>
          <p:cNvPr id="488" name="Google Shape;488;p65"/>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89" name="Google Shape;489;p65"/>
          <p:cNvSpPr>
            <a:spLocks noGrp="1"/>
          </p:cNvSpPr>
          <p:nvPr>
            <p:ph type="pic" idx="2"/>
          </p:nvPr>
        </p:nvSpPr>
        <p:spPr>
          <a:xfrm>
            <a:off x="4804825" y="1133300"/>
            <a:ext cx="4027500" cy="2392800"/>
          </a:xfrm>
          <a:prstGeom prst="rect">
            <a:avLst/>
          </a:prstGeom>
          <a:noFill/>
          <a:ln>
            <a:noFill/>
          </a:ln>
        </p:spPr>
      </p:sp>
      <p:sp>
        <p:nvSpPr>
          <p:cNvPr id="490" name="Google Shape;490;p65"/>
          <p:cNvSpPr>
            <a:spLocks noGrp="1"/>
          </p:cNvSpPr>
          <p:nvPr>
            <p:ph type="pic" idx="3"/>
          </p:nvPr>
        </p:nvSpPr>
        <p:spPr>
          <a:xfrm>
            <a:off x="311725" y="1133300"/>
            <a:ext cx="4027500" cy="2392800"/>
          </a:xfrm>
          <a:prstGeom prst="rect">
            <a:avLst/>
          </a:prstGeom>
          <a:noFill/>
          <a:ln>
            <a:noFill/>
          </a:ln>
        </p:spPr>
      </p:sp>
      <p:sp>
        <p:nvSpPr>
          <p:cNvPr id="491" name="Google Shape;491;p65"/>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92" name="Google Shape;492;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3" name="Google Shape;493;p65"/>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94" name="Google Shape;494;p65"/>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extLst>
      <p:ext uri="{BB962C8B-B14F-4D97-AF65-F5344CB8AC3E}">
        <p14:creationId xmlns:p14="http://schemas.microsoft.com/office/powerpoint/2010/main" val="393236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133351"/>
            <a:ext cx="9144000" cy="6096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C183D7F6-B498-43B3-948B-1728B52AA6E4}">
                <adec:decorative xmlns:adec="http://schemas.microsoft.com/office/drawing/2017/decorative" val="1"/>
              </a:ext>
            </a:extLst>
          </p:cNvPr>
          <p:cNvSpPr/>
          <p:nvPr userDrawn="1"/>
        </p:nvSpPr>
        <p:spPr>
          <a:xfrm>
            <a:off x="0" y="742952"/>
            <a:ext cx="9144000"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userDrawn="1"/>
        </p:nvSpPr>
        <p:spPr>
          <a:xfrm>
            <a:off x="0" y="4614200"/>
            <a:ext cx="9144000" cy="5293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5" name="Picture 4" descr="Tennessee Department of Finance &amp; Administration Logo">
            <a:extLst>
              <a:ext uri="{FF2B5EF4-FFF2-40B4-BE49-F238E27FC236}">
                <a16:creationId xmlns:a16="http://schemas.microsoft.com/office/drawing/2014/main" id="{19140A20-23DB-96D1-8129-0CF98FC1D35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4747" y="4722324"/>
            <a:ext cx="853410" cy="293997"/>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495"/>
        <p:cNvGrpSpPr/>
        <p:nvPr/>
      </p:nvGrpSpPr>
      <p:grpSpPr>
        <a:xfrm>
          <a:off x="0" y="0"/>
          <a:ext cx="0" cy="0"/>
          <a:chOff x="0" y="0"/>
          <a:chExt cx="0" cy="0"/>
        </a:xfrm>
      </p:grpSpPr>
      <p:sp>
        <p:nvSpPr>
          <p:cNvPr id="496" name="Google Shape;496;p66"/>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97" name="Google Shape;497;p66"/>
          <p:cNvSpPr>
            <a:spLocks noGrp="1"/>
          </p:cNvSpPr>
          <p:nvPr>
            <p:ph type="pic" idx="2"/>
          </p:nvPr>
        </p:nvSpPr>
        <p:spPr>
          <a:xfrm>
            <a:off x="6205225" y="1128325"/>
            <a:ext cx="2627100" cy="2273100"/>
          </a:xfrm>
          <a:prstGeom prst="rect">
            <a:avLst/>
          </a:prstGeom>
          <a:noFill/>
          <a:ln>
            <a:noFill/>
          </a:ln>
        </p:spPr>
      </p:sp>
      <p:sp>
        <p:nvSpPr>
          <p:cNvPr id="498" name="Google Shape;498;p66"/>
          <p:cNvSpPr>
            <a:spLocks noGrp="1"/>
          </p:cNvSpPr>
          <p:nvPr>
            <p:ph type="pic" idx="3"/>
          </p:nvPr>
        </p:nvSpPr>
        <p:spPr>
          <a:xfrm>
            <a:off x="311725" y="1128325"/>
            <a:ext cx="2627100" cy="2273100"/>
          </a:xfrm>
          <a:prstGeom prst="rect">
            <a:avLst/>
          </a:prstGeom>
          <a:noFill/>
          <a:ln>
            <a:noFill/>
          </a:ln>
        </p:spPr>
      </p:sp>
      <p:sp>
        <p:nvSpPr>
          <p:cNvPr id="499" name="Google Shape;499;p66"/>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500" name="Google Shape;500;p66"/>
          <p:cNvSpPr>
            <a:spLocks noGrp="1"/>
          </p:cNvSpPr>
          <p:nvPr>
            <p:ph type="pic" idx="5"/>
          </p:nvPr>
        </p:nvSpPr>
        <p:spPr>
          <a:xfrm>
            <a:off x="3255250" y="1128325"/>
            <a:ext cx="2627100" cy="2273100"/>
          </a:xfrm>
          <a:prstGeom prst="rect">
            <a:avLst/>
          </a:prstGeom>
          <a:noFill/>
          <a:ln>
            <a:noFill/>
          </a:ln>
        </p:spPr>
      </p:sp>
      <p:sp>
        <p:nvSpPr>
          <p:cNvPr id="501" name="Google Shape;501;p66"/>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502" name="Google Shape;502;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3" name="Google Shape;503;p66"/>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04" name="Google Shape;504;p66"/>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05" name="Google Shape;505;p66"/>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extLst>
      <p:ext uri="{BB962C8B-B14F-4D97-AF65-F5344CB8AC3E}">
        <p14:creationId xmlns:p14="http://schemas.microsoft.com/office/powerpoint/2010/main" val="14805840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506"/>
        <p:cNvGrpSpPr/>
        <p:nvPr/>
      </p:nvGrpSpPr>
      <p:grpSpPr>
        <a:xfrm>
          <a:off x="0" y="0"/>
          <a:ext cx="0" cy="0"/>
          <a:chOff x="0" y="0"/>
          <a:chExt cx="0" cy="0"/>
        </a:xfrm>
      </p:grpSpPr>
      <p:sp>
        <p:nvSpPr>
          <p:cNvPr id="507" name="Google Shape;507;p67"/>
          <p:cNvSpPr>
            <a:spLocks noGrp="1"/>
          </p:cNvSpPr>
          <p:nvPr>
            <p:ph type="pic" idx="2"/>
          </p:nvPr>
        </p:nvSpPr>
        <p:spPr>
          <a:xfrm>
            <a:off x="311700" y="445025"/>
            <a:ext cx="8520600" cy="4218300"/>
          </a:xfrm>
          <a:prstGeom prst="rect">
            <a:avLst/>
          </a:prstGeom>
          <a:noFill/>
          <a:ln>
            <a:noFill/>
          </a:ln>
        </p:spPr>
      </p:sp>
    </p:spTree>
    <p:extLst>
      <p:ext uri="{BB962C8B-B14F-4D97-AF65-F5344CB8AC3E}">
        <p14:creationId xmlns:p14="http://schemas.microsoft.com/office/powerpoint/2010/main" val="31239879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508"/>
        <p:cNvGrpSpPr/>
        <p:nvPr/>
      </p:nvGrpSpPr>
      <p:grpSpPr>
        <a:xfrm>
          <a:off x="0" y="0"/>
          <a:ext cx="0" cy="0"/>
          <a:chOff x="0" y="0"/>
          <a:chExt cx="0" cy="0"/>
        </a:xfrm>
      </p:grpSpPr>
      <p:sp>
        <p:nvSpPr>
          <p:cNvPr id="509" name="Google Shape;509;p68"/>
          <p:cNvSpPr>
            <a:spLocks noGrp="1"/>
          </p:cNvSpPr>
          <p:nvPr>
            <p:ph type="pic" idx="2"/>
          </p:nvPr>
        </p:nvSpPr>
        <p:spPr>
          <a:xfrm>
            <a:off x="3389600" y="118913"/>
            <a:ext cx="1643700" cy="1535100"/>
          </a:xfrm>
          <a:prstGeom prst="rect">
            <a:avLst/>
          </a:prstGeom>
          <a:noFill/>
          <a:ln>
            <a:noFill/>
          </a:ln>
        </p:spPr>
      </p:sp>
      <p:sp>
        <p:nvSpPr>
          <p:cNvPr id="510" name="Google Shape;510;p68"/>
          <p:cNvSpPr>
            <a:spLocks noGrp="1"/>
          </p:cNvSpPr>
          <p:nvPr>
            <p:ph type="pic" idx="3"/>
          </p:nvPr>
        </p:nvSpPr>
        <p:spPr>
          <a:xfrm>
            <a:off x="5195935" y="118913"/>
            <a:ext cx="1643700" cy="1535100"/>
          </a:xfrm>
          <a:prstGeom prst="rect">
            <a:avLst/>
          </a:prstGeom>
          <a:noFill/>
          <a:ln>
            <a:noFill/>
          </a:ln>
        </p:spPr>
      </p:sp>
      <p:sp>
        <p:nvSpPr>
          <p:cNvPr id="511" name="Google Shape;511;p68"/>
          <p:cNvSpPr>
            <a:spLocks noGrp="1"/>
          </p:cNvSpPr>
          <p:nvPr>
            <p:ph type="pic" idx="4"/>
          </p:nvPr>
        </p:nvSpPr>
        <p:spPr>
          <a:xfrm>
            <a:off x="7002270" y="118913"/>
            <a:ext cx="1643700" cy="1535100"/>
          </a:xfrm>
          <a:prstGeom prst="rect">
            <a:avLst/>
          </a:prstGeom>
          <a:noFill/>
          <a:ln>
            <a:noFill/>
          </a:ln>
        </p:spPr>
      </p:sp>
      <p:sp>
        <p:nvSpPr>
          <p:cNvPr id="512" name="Google Shape;512;p68"/>
          <p:cNvSpPr>
            <a:spLocks noGrp="1"/>
          </p:cNvSpPr>
          <p:nvPr>
            <p:ph type="pic" idx="5"/>
          </p:nvPr>
        </p:nvSpPr>
        <p:spPr>
          <a:xfrm>
            <a:off x="3389588" y="1804212"/>
            <a:ext cx="1643700" cy="1535100"/>
          </a:xfrm>
          <a:prstGeom prst="rect">
            <a:avLst/>
          </a:prstGeom>
          <a:noFill/>
          <a:ln>
            <a:noFill/>
          </a:ln>
        </p:spPr>
      </p:sp>
      <p:sp>
        <p:nvSpPr>
          <p:cNvPr id="513" name="Google Shape;513;p68"/>
          <p:cNvSpPr>
            <a:spLocks noGrp="1"/>
          </p:cNvSpPr>
          <p:nvPr>
            <p:ph type="pic" idx="6"/>
          </p:nvPr>
        </p:nvSpPr>
        <p:spPr>
          <a:xfrm>
            <a:off x="5195922" y="1804212"/>
            <a:ext cx="1643700" cy="1535100"/>
          </a:xfrm>
          <a:prstGeom prst="rect">
            <a:avLst/>
          </a:prstGeom>
          <a:noFill/>
          <a:ln>
            <a:noFill/>
          </a:ln>
        </p:spPr>
      </p:sp>
      <p:sp>
        <p:nvSpPr>
          <p:cNvPr id="514" name="Google Shape;514;p68"/>
          <p:cNvSpPr>
            <a:spLocks noGrp="1"/>
          </p:cNvSpPr>
          <p:nvPr>
            <p:ph type="pic" idx="7"/>
          </p:nvPr>
        </p:nvSpPr>
        <p:spPr>
          <a:xfrm>
            <a:off x="7002257" y="1804212"/>
            <a:ext cx="1643700" cy="1535100"/>
          </a:xfrm>
          <a:prstGeom prst="rect">
            <a:avLst/>
          </a:prstGeom>
          <a:noFill/>
          <a:ln>
            <a:noFill/>
          </a:ln>
        </p:spPr>
      </p:sp>
      <p:sp>
        <p:nvSpPr>
          <p:cNvPr id="515" name="Google Shape;515;p68"/>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6" name="Google Shape;516;p68"/>
          <p:cNvSpPr>
            <a:spLocks noGrp="1"/>
          </p:cNvSpPr>
          <p:nvPr>
            <p:ph type="pic" idx="8"/>
          </p:nvPr>
        </p:nvSpPr>
        <p:spPr>
          <a:xfrm>
            <a:off x="3389588" y="3489487"/>
            <a:ext cx="1643700" cy="1535100"/>
          </a:xfrm>
          <a:prstGeom prst="rect">
            <a:avLst/>
          </a:prstGeom>
          <a:noFill/>
          <a:ln>
            <a:noFill/>
          </a:ln>
        </p:spPr>
      </p:sp>
      <p:sp>
        <p:nvSpPr>
          <p:cNvPr id="517" name="Google Shape;517;p68"/>
          <p:cNvSpPr>
            <a:spLocks noGrp="1"/>
          </p:cNvSpPr>
          <p:nvPr>
            <p:ph type="pic" idx="9"/>
          </p:nvPr>
        </p:nvSpPr>
        <p:spPr>
          <a:xfrm>
            <a:off x="5195922" y="3489487"/>
            <a:ext cx="1643700" cy="1535100"/>
          </a:xfrm>
          <a:prstGeom prst="rect">
            <a:avLst/>
          </a:prstGeom>
          <a:noFill/>
          <a:ln>
            <a:noFill/>
          </a:ln>
        </p:spPr>
      </p:sp>
      <p:sp>
        <p:nvSpPr>
          <p:cNvPr id="518" name="Google Shape;518;p68"/>
          <p:cNvSpPr>
            <a:spLocks noGrp="1"/>
          </p:cNvSpPr>
          <p:nvPr>
            <p:ph type="pic" idx="13"/>
          </p:nvPr>
        </p:nvSpPr>
        <p:spPr>
          <a:xfrm>
            <a:off x="7002257" y="3489487"/>
            <a:ext cx="1643700" cy="1535100"/>
          </a:xfrm>
          <a:prstGeom prst="rect">
            <a:avLst/>
          </a:prstGeom>
          <a:noFill/>
          <a:ln>
            <a:noFill/>
          </a:ln>
        </p:spPr>
      </p:sp>
    </p:spTree>
    <p:extLst>
      <p:ext uri="{BB962C8B-B14F-4D97-AF65-F5344CB8AC3E}">
        <p14:creationId xmlns:p14="http://schemas.microsoft.com/office/powerpoint/2010/main" val="89625226"/>
      </p:ext>
    </p:extLst>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1" type="tx">
  <p:cSld name="Title and body 1">
    <p:spTree>
      <p:nvGrpSpPr>
        <p:cNvPr id="1" name="Shape 519"/>
        <p:cNvGrpSpPr/>
        <p:nvPr/>
      </p:nvGrpSpPr>
      <p:grpSpPr>
        <a:xfrm>
          <a:off x="0" y="0"/>
          <a:ext cx="0" cy="0"/>
          <a:chOff x="0" y="0"/>
          <a:chExt cx="0" cy="0"/>
        </a:xfrm>
      </p:grpSpPr>
      <p:sp>
        <p:nvSpPr>
          <p:cNvPr id="520" name="Google Shape;520;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1" name="Google Shape;521;p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522" name="Google Shape;522;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001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7.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50" Type="http://schemas.openxmlformats.org/officeDocument/2006/relationships/slideLayout" Target="../slideLayouts/slideLayout89.xml"/><Relationship Id="rId55" Type="http://schemas.openxmlformats.org/officeDocument/2006/relationships/theme" Target="../theme/theme4.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3" Type="http://schemas.openxmlformats.org/officeDocument/2006/relationships/slideLayout" Target="../slideLayouts/slideLayout92.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52" Type="http://schemas.openxmlformats.org/officeDocument/2006/relationships/slideLayout" Target="../slideLayouts/slideLayout9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8" Type="http://schemas.openxmlformats.org/officeDocument/2006/relationships/slideLayout" Target="../slideLayouts/slideLayout47.xml"/><Relationship Id="rId51" Type="http://schemas.openxmlformats.org/officeDocument/2006/relationships/slideLayout" Target="../slideLayouts/slideLayout90.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54" Type="http://schemas.openxmlformats.org/officeDocument/2006/relationships/slideLayout" Target="../slideLayouts/slideLayout9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812507"/>
            <a:ext cx="2895600" cy="273844"/>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4807745"/>
            <a:ext cx="2133600" cy="273844"/>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87723349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8044300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361850" y="2004025"/>
            <a:ext cx="5627400" cy="2547300"/>
          </a:xfrm>
          <a:prstGeom prst="rect">
            <a:avLst/>
          </a:prstGeom>
          <a:noFill/>
          <a:ln>
            <a:noFill/>
          </a:ln>
        </p:spPr>
        <p:txBody>
          <a:bodyPr spcFirstLastPara="1" wrap="square" lIns="91425" tIns="91425" rIns="91425" bIns="91425" anchor="t" anchorCtr="0">
            <a:spAutoFit/>
          </a:bodyPr>
          <a:lstStyle>
            <a:lvl1pPr marL="457200" lvl="0" indent="-304800">
              <a:lnSpc>
                <a:spcPct val="115000"/>
              </a:lnSpc>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1pPr>
            <a:lvl2pPr marL="914400" lvl="1"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2pPr>
            <a:lvl3pPr marL="1371600" lvl="2"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3pPr>
            <a:lvl4pPr marL="1828800" lvl="3"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4pPr>
            <a:lvl5pPr marL="2286000" lvl="4"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5pPr>
            <a:lvl6pPr marL="2743200" lvl="5"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6pPr>
            <a:lvl7pPr marL="3200400" lvl="6"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7pPr>
            <a:lvl8pPr marL="3657600" lvl="7"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8pPr>
            <a:lvl9pPr marL="4114800" lvl="8" indent="-304800">
              <a:lnSpc>
                <a:spcPct val="115000"/>
              </a:lnSpc>
              <a:spcBef>
                <a:spcPts val="800"/>
              </a:spcBef>
              <a:spcAft>
                <a:spcPts val="800"/>
              </a:spcAft>
              <a:buClr>
                <a:schemeClr val="lt1"/>
              </a:buClr>
              <a:buSzPts val="1200"/>
              <a:buFont typeface="DM Sans"/>
              <a:buChar char="■"/>
              <a:defRPr sz="1200">
                <a:solidFill>
                  <a:schemeClr val="lt1"/>
                </a:solidFill>
                <a:latin typeface="DM Sans"/>
                <a:ea typeface="DM Sans"/>
                <a:cs typeface="DM Sans"/>
                <a:sym typeface="DM Sans"/>
              </a:defRPr>
            </a:lvl9pPr>
          </a:lstStyle>
          <a:p>
            <a:endParaRPr/>
          </a:p>
        </p:txBody>
      </p:sp>
      <p:sp>
        <p:nvSpPr>
          <p:cNvPr id="62" name="Google Shape;62;p15"/>
          <p:cNvSpPr txBox="1">
            <a:spLocks noGrp="1"/>
          </p:cNvSpPr>
          <p:nvPr>
            <p:ph type="title"/>
          </p:nvPr>
        </p:nvSpPr>
        <p:spPr>
          <a:xfrm>
            <a:off x="438150" y="524575"/>
            <a:ext cx="5433000" cy="90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Newsreader"/>
              <a:buNone/>
              <a:defRPr sz="3000">
                <a:solidFill>
                  <a:schemeClr val="lt1"/>
                </a:solidFill>
                <a:latin typeface="Newsreader"/>
                <a:ea typeface="Newsreader"/>
                <a:cs typeface="Newsreader"/>
                <a:sym typeface="Newsread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txBox="1">
            <a:spLocks noGrp="1"/>
          </p:cNvSpPr>
          <p:nvPr>
            <p:ph type="body" idx="2"/>
          </p:nvPr>
        </p:nvSpPr>
        <p:spPr>
          <a:xfrm>
            <a:off x="4700200" y="1614100"/>
            <a:ext cx="3756600" cy="25473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1pPr>
            <a:lvl2pPr marL="914400" lvl="1"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2pPr>
            <a:lvl3pPr marL="1371600" lvl="2"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3pPr>
            <a:lvl4pPr marL="1828800" lvl="3"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4pPr>
            <a:lvl5pPr marL="2286000" lvl="4"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5pPr>
            <a:lvl6pPr marL="2743200" lvl="5"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6pPr>
            <a:lvl7pPr marL="3200400" lvl="6"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7pPr>
            <a:lvl8pPr marL="3657600" lvl="7"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8pPr>
            <a:lvl9pPr marL="4114800" lvl="8"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096361108"/>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529">
          <p15:clr>
            <a:srgbClr val="E46962"/>
          </p15:clr>
        </p15:guide>
        <p15:guide id="2" orient="horz" pos="233">
          <p15:clr>
            <a:srgbClr val="E46962"/>
          </p15:clr>
        </p15:guide>
        <p15:guide id="3" orient="horz" pos="3011">
          <p15:clr>
            <a:srgbClr val="E46962"/>
          </p15:clr>
        </p15:guide>
        <p15:guide id="4" pos="2850">
          <p15:clr>
            <a:srgbClr val="E46962"/>
          </p15:clr>
        </p15:guide>
        <p15:guide id="5" pos="2910">
          <p15:clr>
            <a:srgbClr val="E46962"/>
          </p15:clr>
        </p15:guide>
        <p15:guide id="6" pos="1468">
          <p15:clr>
            <a:srgbClr val="E46962"/>
          </p15:clr>
        </p15:guide>
        <p15:guide id="7" pos="1527">
          <p15:clr>
            <a:srgbClr val="E46962"/>
          </p15:clr>
        </p15:guide>
        <p15:guide id="8" pos="4226">
          <p15:clr>
            <a:srgbClr val="E46962"/>
          </p15:clr>
        </p15:guide>
        <p15:guide id="9" pos="4285">
          <p15:clr>
            <a:srgbClr val="E46962"/>
          </p15:clr>
        </p15:guide>
        <p15:guide id="10" pos="3773">
          <p15:clr>
            <a:srgbClr val="E46962"/>
          </p15:clr>
        </p15:guide>
        <p15:guide id="11" pos="3830">
          <p15:clr>
            <a:srgbClr val="E46962"/>
          </p15:clr>
        </p15:guide>
        <p15:guide id="12" pos="1930">
          <p15:clr>
            <a:srgbClr val="E46962"/>
          </p15:clr>
        </p15:guide>
        <p15:guide id="13" pos="1987">
          <p15:clr>
            <a:srgbClr val="E46962"/>
          </p15:clr>
        </p15:guide>
        <p15:guide id="14" orient="horz" pos="2867">
          <p15:clr>
            <a:srgbClr val="E46962"/>
          </p15:clr>
        </p15:guide>
        <p15:guide id="15" orient="horz" pos="1135">
          <p15:clr>
            <a:srgbClr val="E46962"/>
          </p15:clr>
        </p15:guide>
        <p15:guide id="16" orient="horz" pos="1194">
          <p15:clr>
            <a:srgbClr val="E46962"/>
          </p15:clr>
        </p15:guide>
        <p15:guide id="17" orient="horz" pos="2043">
          <p15:clr>
            <a:srgbClr val="E46962"/>
          </p15:clr>
        </p15:guide>
        <p15:guide id="18" orient="horz" pos="2103">
          <p15:clr>
            <a:srgbClr val="E46962"/>
          </p15:clr>
        </p15:guide>
        <p15:guide id="19" pos="228">
          <p15:clr>
            <a:srgbClr val="E46962"/>
          </p15:clr>
        </p15:guide>
        <p15:guide id="20" orient="horz" pos="672">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49.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6.jpe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lue digital binary data on a screen">
            <a:extLst>
              <a:ext uri="{FF2B5EF4-FFF2-40B4-BE49-F238E27FC236}">
                <a16:creationId xmlns:a16="http://schemas.microsoft.com/office/drawing/2014/main" id="{66B44569-9B2E-AAB4-9CF4-FC52AF4FC0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ctrTitle"/>
          </p:nvPr>
        </p:nvSpPr>
        <p:spPr>
          <a:xfrm>
            <a:off x="0" y="584333"/>
            <a:ext cx="9144000" cy="1066799"/>
          </a:xfrm>
        </p:spPr>
        <p:txBody>
          <a:bodyPr>
            <a:normAutofit fontScale="90000"/>
          </a:bodyPr>
          <a:lstStyle/>
          <a:p>
            <a:r>
              <a:rPr lang="en-US" dirty="0"/>
              <a:t>State of Tennessee AI Advisory Council Meeting</a:t>
            </a:r>
          </a:p>
        </p:txBody>
      </p:sp>
      <p:sp>
        <p:nvSpPr>
          <p:cNvPr id="3" name="Text Placeholder 2"/>
          <p:cNvSpPr>
            <a:spLocks noGrp="1"/>
          </p:cNvSpPr>
          <p:nvPr>
            <p:ph type="body" sz="quarter" idx="12"/>
          </p:nvPr>
        </p:nvSpPr>
        <p:spPr>
          <a:xfrm>
            <a:off x="76200" y="4474976"/>
            <a:ext cx="8991600" cy="609600"/>
          </a:xfrm>
        </p:spPr>
        <p:txBody>
          <a:bodyPr/>
          <a:lstStyle/>
          <a:p>
            <a:r>
              <a:rPr lang="en-US" dirty="0"/>
              <a:t>April 14, 2026</a:t>
            </a:r>
          </a:p>
        </p:txBody>
      </p:sp>
      <p:pic>
        <p:nvPicPr>
          <p:cNvPr id="6" name="Picture 5">
            <a:extLst>
              <a:ext uri="{FF2B5EF4-FFF2-40B4-BE49-F238E27FC236}">
                <a16:creationId xmlns:a16="http://schemas.microsoft.com/office/drawing/2014/main" id="{91BB6BD3-B69C-3CBD-75A9-C9586910E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3057"/>
            <a:ext cx="8991600" cy="2780523"/>
          </a:xfrm>
          <a:prstGeom prst="rect">
            <a:avLst/>
          </a:prstGeom>
        </p:spPr>
      </p:pic>
      <p:pic>
        <p:nvPicPr>
          <p:cNvPr id="8" name="Picture 7">
            <a:extLst>
              <a:ext uri="{FF2B5EF4-FFF2-40B4-BE49-F238E27FC236}">
                <a16:creationId xmlns:a16="http://schemas.microsoft.com/office/drawing/2014/main" id="{8BCC100B-E55A-CD86-1ECE-BA68E966F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551" y="2472005"/>
            <a:ext cx="1486898" cy="1486898"/>
          </a:xfrm>
          <a:prstGeom prst="rect">
            <a:avLst/>
          </a:prstGeom>
        </p:spPr>
      </p:pic>
    </p:spTree>
    <p:extLst>
      <p:ext uri="{BB962C8B-B14F-4D97-AF65-F5344CB8AC3E}">
        <p14:creationId xmlns:p14="http://schemas.microsoft.com/office/powerpoint/2010/main" val="47926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3005-ECF8-BBE5-9A4B-5F425B8577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19DB67-F7F4-00B3-8728-3EAC066A1178}"/>
              </a:ext>
            </a:extLst>
          </p:cNvPr>
          <p:cNvPicPr>
            <a:picLocks noChangeAspect="1"/>
          </p:cNvPicPr>
          <p:nvPr/>
        </p:nvPicPr>
        <p:blipFill>
          <a:blip r:embed="rId3" cstate="print">
            <a:extLst>
              <a:ext uri="{28A0092B-C50C-407E-A947-70E740481C1C}">
                <a14:useLocalDpi xmlns:a14="http://schemas.microsoft.com/office/drawing/2010/main" val="0"/>
              </a:ext>
            </a:extLst>
          </a:blip>
          <a:srcRect l="30194" r="4772" b="22843"/>
          <a:stretch>
            <a:fillRect/>
          </a:stretch>
        </p:blipFill>
        <p:spPr>
          <a:xfrm>
            <a:off x="4665519" y="1144476"/>
            <a:ext cx="4478482" cy="3541825"/>
          </a:xfrm>
          <a:prstGeom prst="rect">
            <a:avLst/>
          </a:prstGeom>
        </p:spPr>
      </p:pic>
      <p:sp>
        <p:nvSpPr>
          <p:cNvPr id="6" name="TextBox 5">
            <a:extLst>
              <a:ext uri="{FF2B5EF4-FFF2-40B4-BE49-F238E27FC236}">
                <a16:creationId xmlns:a16="http://schemas.microsoft.com/office/drawing/2014/main" id="{2FF3EC3A-A65B-199D-C365-909D6AA664C0}"/>
              </a:ext>
            </a:extLst>
          </p:cNvPr>
          <p:cNvSpPr txBox="1"/>
          <p:nvPr/>
        </p:nvSpPr>
        <p:spPr>
          <a:xfrm>
            <a:off x="7824355" y="4455467"/>
            <a:ext cx="1319645" cy="253916"/>
          </a:xfrm>
          <a:prstGeom prst="rect">
            <a:avLst/>
          </a:prstGeom>
          <a:noFill/>
        </p:spPr>
        <p:txBody>
          <a:bodyPr wrap="square" rtlCol="0">
            <a:spAutoFit/>
          </a:bodyPr>
          <a:lstStyle/>
          <a:p>
            <a:pPr algn="r" defTabSz="685800"/>
            <a:r>
              <a:rPr lang="en-US" sz="1050" dirty="0">
                <a:solidFill>
                  <a:prstClr val="white">
                    <a:lumMod val="65000"/>
                  </a:prstClr>
                </a:solidFill>
                <a:latin typeface="Aptos" panose="020B0004020202020204"/>
              </a:rPr>
              <a:t>Photo credits: UT</a:t>
            </a:r>
          </a:p>
        </p:txBody>
      </p:sp>
      <p:pic>
        <p:nvPicPr>
          <p:cNvPr id="3" name="Picture 2">
            <a:extLst>
              <a:ext uri="{FF2B5EF4-FFF2-40B4-BE49-F238E27FC236}">
                <a16:creationId xmlns:a16="http://schemas.microsoft.com/office/drawing/2014/main" id="{2413CD64-EDDA-93F8-9636-12F8096B5157}"/>
              </a:ext>
            </a:extLst>
          </p:cNvPr>
          <p:cNvPicPr>
            <a:picLocks noChangeAspect="1"/>
          </p:cNvPicPr>
          <p:nvPr/>
        </p:nvPicPr>
        <p:blipFill>
          <a:blip r:embed="rId4" cstate="print">
            <a:extLst>
              <a:ext uri="{28A0092B-C50C-407E-A947-70E740481C1C}">
                <a14:useLocalDpi xmlns:a14="http://schemas.microsoft.com/office/drawing/2010/main" val="0"/>
              </a:ext>
            </a:extLst>
          </a:blip>
          <a:srcRect l="24575" t="10945" r="10385" b="11898"/>
          <a:stretch>
            <a:fillRect/>
          </a:stretch>
        </p:blipFill>
        <p:spPr>
          <a:xfrm>
            <a:off x="0" y="1144475"/>
            <a:ext cx="4478482" cy="3541825"/>
          </a:xfrm>
          <a:prstGeom prst="rect">
            <a:avLst/>
          </a:prstGeom>
        </p:spPr>
      </p:pic>
      <p:sp>
        <p:nvSpPr>
          <p:cNvPr id="7" name="Title 6">
            <a:extLst>
              <a:ext uri="{FF2B5EF4-FFF2-40B4-BE49-F238E27FC236}">
                <a16:creationId xmlns:a16="http://schemas.microsoft.com/office/drawing/2014/main" id="{30A47C61-CE3B-F393-8C59-4A6D53242501}"/>
              </a:ext>
            </a:extLst>
          </p:cNvPr>
          <p:cNvSpPr>
            <a:spLocks noGrp="1"/>
          </p:cNvSpPr>
          <p:nvPr>
            <p:ph type="title"/>
          </p:nvPr>
        </p:nvSpPr>
        <p:spPr/>
        <p:txBody>
          <a:bodyPr/>
          <a:lstStyle/>
          <a:p>
            <a:r>
              <a:rPr lang="en-US"/>
              <a:t>National and State Leadership</a:t>
            </a:r>
          </a:p>
        </p:txBody>
      </p:sp>
    </p:spTree>
    <p:extLst>
      <p:ext uri="{BB962C8B-B14F-4D97-AF65-F5344CB8AC3E}">
        <p14:creationId xmlns:p14="http://schemas.microsoft.com/office/powerpoint/2010/main" val="239255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ACDA-972F-350F-500A-E05741E423DF}"/>
              </a:ext>
            </a:extLst>
          </p:cNvPr>
          <p:cNvSpPr>
            <a:spLocks noGrp="1"/>
          </p:cNvSpPr>
          <p:nvPr>
            <p:ph type="title"/>
          </p:nvPr>
        </p:nvSpPr>
        <p:spPr/>
        <p:txBody>
          <a:bodyPr/>
          <a:lstStyle/>
          <a:p>
            <a:r>
              <a:rPr lang="en-US"/>
              <a:t>“The Tennessee Way”</a:t>
            </a:r>
          </a:p>
        </p:txBody>
      </p:sp>
      <p:sp>
        <p:nvSpPr>
          <p:cNvPr id="3" name="Content Placeholder 2">
            <a:extLst>
              <a:ext uri="{FF2B5EF4-FFF2-40B4-BE49-F238E27FC236}">
                <a16:creationId xmlns:a16="http://schemas.microsoft.com/office/drawing/2014/main" id="{28E92C51-A6E7-4D61-ECCD-5D7EA02ED3A2}"/>
              </a:ext>
            </a:extLst>
          </p:cNvPr>
          <p:cNvSpPr>
            <a:spLocks noGrp="1"/>
          </p:cNvSpPr>
          <p:nvPr>
            <p:ph idx="1"/>
          </p:nvPr>
        </p:nvSpPr>
        <p:spPr>
          <a:xfrm>
            <a:off x="628650" y="1369219"/>
            <a:ext cx="3776297" cy="3263504"/>
          </a:xfrm>
        </p:spPr>
        <p:txBody>
          <a:bodyPr vert="horz" lIns="68580" tIns="34290" rIns="68580" bIns="34290" rtlCol="0" anchor="t">
            <a:normAutofit/>
          </a:bodyPr>
          <a:lstStyle/>
          <a:p>
            <a:pPr marL="0" indent="0">
              <a:buNone/>
            </a:pPr>
            <a:r>
              <a:rPr lang="en-US"/>
              <a:t>“When people across the country ask, ‘How do you actually do AI right?’ The answer will be: </a:t>
            </a:r>
            <a:r>
              <a:rPr lang="en-US" b="1"/>
              <a:t>You do it the Tennessee way. </a:t>
            </a:r>
            <a:r>
              <a:rPr lang="en-US"/>
              <a:t>By leading with people, trust, and collaboration at scale.”</a:t>
            </a:r>
          </a:p>
          <a:p>
            <a:pPr marL="0" indent="0" algn="r">
              <a:buNone/>
            </a:pPr>
            <a:r>
              <a:rPr lang="en-US" sz="1500"/>
              <a:t>–Dr. Lynne Parker, Former Principal Deputy Director (White House OSTP) &amp; Associate Chancellor Emerita (UT Knoxville)</a:t>
            </a:r>
          </a:p>
        </p:txBody>
      </p:sp>
      <p:pic>
        <p:nvPicPr>
          <p:cNvPr id="5" name="Picture 4">
            <a:extLst>
              <a:ext uri="{FF2B5EF4-FFF2-40B4-BE49-F238E27FC236}">
                <a16:creationId xmlns:a16="http://schemas.microsoft.com/office/drawing/2014/main" id="{F8327F82-86AB-0CA7-6FDF-0551B953B530}"/>
              </a:ext>
            </a:extLst>
          </p:cNvPr>
          <p:cNvPicPr>
            <a:picLocks noChangeAspect="1"/>
          </p:cNvPicPr>
          <p:nvPr/>
        </p:nvPicPr>
        <p:blipFill>
          <a:blip r:embed="rId3" cstate="print">
            <a:extLst>
              <a:ext uri="{28A0092B-C50C-407E-A947-70E740481C1C}">
                <a14:useLocalDpi xmlns:a14="http://schemas.microsoft.com/office/drawing/2010/main" val="0"/>
              </a:ext>
            </a:extLst>
          </a:blip>
          <a:srcRect l="26806" t="12600" r="3816"/>
          <a:stretch>
            <a:fillRect/>
          </a:stretch>
        </p:blipFill>
        <p:spPr>
          <a:xfrm>
            <a:off x="4629150" y="1268016"/>
            <a:ext cx="3886200" cy="3263504"/>
          </a:xfrm>
          <a:prstGeom prst="rect">
            <a:avLst/>
          </a:prstGeom>
          <a:noFill/>
        </p:spPr>
      </p:pic>
      <p:sp>
        <p:nvSpPr>
          <p:cNvPr id="6" name="TextBox 5">
            <a:extLst>
              <a:ext uri="{FF2B5EF4-FFF2-40B4-BE49-F238E27FC236}">
                <a16:creationId xmlns:a16="http://schemas.microsoft.com/office/drawing/2014/main" id="{CA9897F1-C22A-CEFA-49FB-5E1E1C7C6F52}"/>
              </a:ext>
            </a:extLst>
          </p:cNvPr>
          <p:cNvSpPr txBox="1"/>
          <p:nvPr/>
        </p:nvSpPr>
        <p:spPr>
          <a:xfrm>
            <a:off x="7195705" y="4300687"/>
            <a:ext cx="1319645" cy="253916"/>
          </a:xfrm>
          <a:prstGeom prst="rect">
            <a:avLst/>
          </a:prstGeom>
          <a:noFill/>
        </p:spPr>
        <p:txBody>
          <a:bodyPr wrap="square" rtlCol="0">
            <a:spAutoFit/>
          </a:bodyPr>
          <a:lstStyle/>
          <a:p>
            <a:pPr algn="r" defTabSz="685800"/>
            <a:r>
              <a:rPr lang="en-US" sz="1050">
                <a:solidFill>
                  <a:prstClr val="white">
                    <a:lumMod val="65000"/>
                  </a:prstClr>
                </a:solidFill>
                <a:latin typeface="Aptos" panose="020B0004020202020204"/>
              </a:rPr>
              <a:t>Photo credit: UT</a:t>
            </a:r>
          </a:p>
        </p:txBody>
      </p:sp>
    </p:spTree>
    <p:extLst>
      <p:ext uri="{BB962C8B-B14F-4D97-AF65-F5344CB8AC3E}">
        <p14:creationId xmlns:p14="http://schemas.microsoft.com/office/powerpoint/2010/main" val="1594862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818F5-5730-7193-290C-895494184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E082A-7658-6588-B5A8-36124AC01FD8}"/>
              </a:ext>
            </a:extLst>
          </p:cNvPr>
          <p:cNvSpPr>
            <a:spLocks noGrp="1"/>
          </p:cNvSpPr>
          <p:nvPr>
            <p:ph type="title"/>
          </p:nvPr>
        </p:nvSpPr>
        <p:spPr/>
        <p:txBody>
          <a:bodyPr/>
          <a:lstStyle/>
          <a:p>
            <a:r>
              <a:rPr lang="en-US"/>
              <a:t>Themes that Surfaced Across Two Days</a:t>
            </a:r>
          </a:p>
        </p:txBody>
      </p:sp>
      <p:sp>
        <p:nvSpPr>
          <p:cNvPr id="3" name="Content Placeholder 2">
            <a:extLst>
              <a:ext uri="{FF2B5EF4-FFF2-40B4-BE49-F238E27FC236}">
                <a16:creationId xmlns:a16="http://schemas.microsoft.com/office/drawing/2014/main" id="{8983449A-E3BB-79DD-6FE9-5859772C9C4F}"/>
              </a:ext>
            </a:extLst>
          </p:cNvPr>
          <p:cNvSpPr>
            <a:spLocks noGrp="1"/>
          </p:cNvSpPr>
          <p:nvPr>
            <p:ph idx="1"/>
          </p:nvPr>
        </p:nvSpPr>
        <p:spPr/>
        <p:txBody>
          <a:bodyPr>
            <a:normAutofit/>
          </a:bodyPr>
          <a:lstStyle/>
          <a:p>
            <a:pPr lvl="0"/>
            <a:r>
              <a:rPr lang="en-US"/>
              <a:t>Infrastructure</a:t>
            </a:r>
          </a:p>
          <a:p>
            <a:pPr lvl="0"/>
            <a:r>
              <a:rPr lang="en-US"/>
              <a:t>Talent Pipeline</a:t>
            </a:r>
          </a:p>
          <a:p>
            <a:pPr lvl="0"/>
            <a:r>
              <a:rPr lang="en-US"/>
              <a:t>Industry Partnership and Economic Competitiveness</a:t>
            </a:r>
          </a:p>
          <a:p>
            <a:pPr lvl="0"/>
            <a:r>
              <a:rPr lang="en-US"/>
              <a:t>Research and Innovation</a:t>
            </a:r>
          </a:p>
          <a:p>
            <a:pPr marL="0" indent="0" algn="ctr">
              <a:buNone/>
            </a:pPr>
            <a:endParaRPr lang="en-US" b="1">
              <a:solidFill>
                <a:schemeClr val="accent1"/>
              </a:solidFill>
            </a:endParaRPr>
          </a:p>
          <a:p>
            <a:pPr marL="0" indent="0" algn="ctr">
              <a:buNone/>
            </a:pPr>
            <a:r>
              <a:rPr lang="en-US" b="1">
                <a:solidFill>
                  <a:schemeClr val="accent1"/>
                </a:solidFill>
              </a:rPr>
              <a:t>Cross-Cutting Priority: Policy and State Leadership</a:t>
            </a:r>
            <a:endParaRPr lang="en-US"/>
          </a:p>
          <a:p>
            <a:pPr marL="0" indent="0" algn="ctr">
              <a:buNone/>
            </a:pPr>
            <a:endParaRPr lang="en-US"/>
          </a:p>
          <a:p>
            <a:pPr marL="0" indent="0" algn="ctr">
              <a:buNone/>
            </a:pPr>
            <a:r>
              <a:rPr lang="en-US"/>
              <a:t>These support and reinforce the Council’s AI Action Plan.</a:t>
            </a:r>
          </a:p>
        </p:txBody>
      </p:sp>
    </p:spTree>
    <p:extLst>
      <p:ext uri="{BB962C8B-B14F-4D97-AF65-F5344CB8AC3E}">
        <p14:creationId xmlns:p14="http://schemas.microsoft.com/office/powerpoint/2010/main" val="4131510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5D85-1ECF-019E-287F-C623D07CDA4B}"/>
              </a:ext>
            </a:extLst>
          </p:cNvPr>
          <p:cNvSpPr>
            <a:spLocks noGrp="1"/>
          </p:cNvSpPr>
          <p:nvPr>
            <p:ph type="title"/>
          </p:nvPr>
        </p:nvSpPr>
        <p:spPr>
          <a:xfrm>
            <a:off x="628650" y="273844"/>
            <a:ext cx="7886700" cy="994172"/>
          </a:xfrm>
        </p:spPr>
        <p:txBody>
          <a:bodyPr anchor="ctr">
            <a:normAutofit/>
          </a:bodyPr>
          <a:lstStyle/>
          <a:p>
            <a:r>
              <a:rPr lang="en-US"/>
              <a:t>Radical Collaboration</a:t>
            </a:r>
          </a:p>
        </p:txBody>
      </p:sp>
      <p:sp>
        <p:nvSpPr>
          <p:cNvPr id="3" name="Content Placeholder 2">
            <a:extLst>
              <a:ext uri="{FF2B5EF4-FFF2-40B4-BE49-F238E27FC236}">
                <a16:creationId xmlns:a16="http://schemas.microsoft.com/office/drawing/2014/main" id="{3C5CB188-6863-FDB6-754C-0CE469048BEC}"/>
              </a:ext>
            </a:extLst>
          </p:cNvPr>
          <p:cNvSpPr>
            <a:spLocks noGrp="1"/>
          </p:cNvSpPr>
          <p:nvPr>
            <p:ph sz="half" idx="1"/>
          </p:nvPr>
        </p:nvSpPr>
        <p:spPr>
          <a:xfrm>
            <a:off x="628650" y="1369219"/>
            <a:ext cx="3886200" cy="3263504"/>
          </a:xfrm>
        </p:spPr>
        <p:txBody>
          <a:bodyPr>
            <a:normAutofit/>
          </a:bodyPr>
          <a:lstStyle/>
          <a:p>
            <a:pPr marL="0" indent="0">
              <a:buNone/>
            </a:pPr>
            <a:r>
              <a:rPr lang="en-US"/>
              <a:t>“We’ve got to think radically different about how we partner, how we collaborate, and how we achieve the goals that the state of Tennessee needs.” </a:t>
            </a:r>
          </a:p>
          <a:p>
            <a:pPr marL="0" indent="0" algn="r">
              <a:buNone/>
            </a:pPr>
            <a:r>
              <a:rPr lang="en-US" sz="1500"/>
              <a:t>– Donde Plowman, Chancellor (UT Knoxville)</a:t>
            </a:r>
          </a:p>
        </p:txBody>
      </p:sp>
      <p:pic>
        <p:nvPicPr>
          <p:cNvPr id="7" name="Picture 6">
            <a:extLst>
              <a:ext uri="{FF2B5EF4-FFF2-40B4-BE49-F238E27FC236}">
                <a16:creationId xmlns:a16="http://schemas.microsoft.com/office/drawing/2014/main" id="{C1BF2722-7BEF-2869-E274-B8DC5FC78B4E}"/>
              </a:ext>
            </a:extLst>
          </p:cNvPr>
          <p:cNvPicPr>
            <a:picLocks noChangeAspect="1"/>
          </p:cNvPicPr>
          <p:nvPr/>
        </p:nvPicPr>
        <p:blipFill>
          <a:blip r:embed="rId3" cstate="print">
            <a:extLst>
              <a:ext uri="{28A0092B-C50C-407E-A947-70E740481C1C}">
                <a14:useLocalDpi xmlns:a14="http://schemas.microsoft.com/office/drawing/2010/main" val="0"/>
              </a:ext>
            </a:extLst>
          </a:blip>
          <a:srcRect l="21025" r="9078" b="11947"/>
          <a:stretch>
            <a:fillRect/>
          </a:stretch>
        </p:blipFill>
        <p:spPr>
          <a:xfrm>
            <a:off x="4629150" y="1268016"/>
            <a:ext cx="3886200" cy="3263504"/>
          </a:xfrm>
          <a:prstGeom prst="rect">
            <a:avLst/>
          </a:prstGeom>
          <a:noFill/>
        </p:spPr>
      </p:pic>
      <p:sp>
        <p:nvSpPr>
          <p:cNvPr id="8" name="TextBox 7">
            <a:extLst>
              <a:ext uri="{FF2B5EF4-FFF2-40B4-BE49-F238E27FC236}">
                <a16:creationId xmlns:a16="http://schemas.microsoft.com/office/drawing/2014/main" id="{94A1FB0C-5861-F81F-713A-989E43BEE14F}"/>
              </a:ext>
            </a:extLst>
          </p:cNvPr>
          <p:cNvSpPr txBox="1"/>
          <p:nvPr/>
        </p:nvSpPr>
        <p:spPr>
          <a:xfrm>
            <a:off x="7195705" y="4300687"/>
            <a:ext cx="1319645" cy="253916"/>
          </a:xfrm>
          <a:prstGeom prst="rect">
            <a:avLst/>
          </a:prstGeom>
          <a:noFill/>
        </p:spPr>
        <p:txBody>
          <a:bodyPr wrap="square" rtlCol="0">
            <a:spAutoFit/>
          </a:bodyPr>
          <a:lstStyle/>
          <a:p>
            <a:pPr algn="r" defTabSz="685800"/>
            <a:r>
              <a:rPr lang="en-US" sz="1050">
                <a:solidFill>
                  <a:prstClr val="white">
                    <a:lumMod val="65000"/>
                  </a:prstClr>
                </a:solidFill>
                <a:latin typeface="Aptos" panose="020B0004020202020204"/>
              </a:rPr>
              <a:t>Photo credit: UT</a:t>
            </a:r>
          </a:p>
        </p:txBody>
      </p:sp>
    </p:spTree>
    <p:extLst>
      <p:ext uri="{BB962C8B-B14F-4D97-AF65-F5344CB8AC3E}">
        <p14:creationId xmlns:p14="http://schemas.microsoft.com/office/powerpoint/2010/main" val="2800703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B4B23-BA5A-3DC1-F221-359F0B914C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132C3-32D5-077A-30C6-A8D99DB43C7D}"/>
              </a:ext>
            </a:extLst>
          </p:cNvPr>
          <p:cNvSpPr>
            <a:spLocks noGrp="1"/>
          </p:cNvSpPr>
          <p:nvPr>
            <p:ph type="title"/>
          </p:nvPr>
        </p:nvSpPr>
        <p:spPr>
          <a:xfrm>
            <a:off x="628650" y="273844"/>
            <a:ext cx="7886700" cy="994172"/>
          </a:xfrm>
        </p:spPr>
        <p:txBody>
          <a:bodyPr anchor="ctr">
            <a:normAutofit/>
          </a:bodyPr>
          <a:lstStyle/>
          <a:p>
            <a:r>
              <a:rPr lang="en-US" dirty="0"/>
              <a:t>A View from the Room</a:t>
            </a:r>
          </a:p>
        </p:txBody>
      </p:sp>
      <p:sp>
        <p:nvSpPr>
          <p:cNvPr id="3" name="Content Placeholder 2">
            <a:extLst>
              <a:ext uri="{FF2B5EF4-FFF2-40B4-BE49-F238E27FC236}">
                <a16:creationId xmlns:a16="http://schemas.microsoft.com/office/drawing/2014/main" id="{02B2DE92-0FD3-2CDA-61D4-0ABBC6EC24F0}"/>
              </a:ext>
            </a:extLst>
          </p:cNvPr>
          <p:cNvSpPr>
            <a:spLocks noGrp="1"/>
          </p:cNvSpPr>
          <p:nvPr>
            <p:ph sz="half" idx="1"/>
          </p:nvPr>
        </p:nvSpPr>
        <p:spPr>
          <a:xfrm>
            <a:off x="628650" y="1369219"/>
            <a:ext cx="3886200" cy="3263504"/>
          </a:xfrm>
        </p:spPr>
        <p:txBody>
          <a:bodyPr>
            <a:normAutofit/>
          </a:bodyPr>
          <a:lstStyle/>
          <a:p>
            <a:pPr marL="0" indent="0">
              <a:buNone/>
            </a:pPr>
            <a:r>
              <a:rPr lang="en-US" dirty="0"/>
              <a:t>“Collaboration across institutions is essential, but so is the geographic and economic momentum.” </a:t>
            </a:r>
          </a:p>
          <a:p>
            <a:pPr marL="0" indent="0" algn="r">
              <a:buNone/>
            </a:pPr>
            <a:r>
              <a:rPr lang="en-US" sz="1500" dirty="0"/>
              <a:t>– Bill Hardgrave, President</a:t>
            </a:r>
            <a:br>
              <a:rPr lang="en-US" sz="1500" dirty="0"/>
            </a:br>
            <a:r>
              <a:rPr lang="en-US" sz="1500" dirty="0"/>
              <a:t>(University of Memphis)</a:t>
            </a:r>
          </a:p>
        </p:txBody>
      </p:sp>
      <p:pic>
        <p:nvPicPr>
          <p:cNvPr id="7" name="Picture 6">
            <a:extLst>
              <a:ext uri="{FF2B5EF4-FFF2-40B4-BE49-F238E27FC236}">
                <a16:creationId xmlns:a16="http://schemas.microsoft.com/office/drawing/2014/main" id="{A4C0F8DB-475A-95CE-61F1-B22EE218535B}"/>
              </a:ext>
            </a:extLst>
          </p:cNvPr>
          <p:cNvPicPr>
            <a:picLocks noChangeAspect="1"/>
          </p:cNvPicPr>
          <p:nvPr/>
        </p:nvPicPr>
        <p:blipFill>
          <a:blip r:embed="rId3" cstate="print">
            <a:extLst>
              <a:ext uri="{28A0092B-C50C-407E-A947-70E740481C1C}">
                <a14:useLocalDpi xmlns:a14="http://schemas.microsoft.com/office/drawing/2010/main" val="0"/>
              </a:ext>
            </a:extLst>
          </a:blip>
          <a:srcRect l="10310" r="10310"/>
          <a:stretch/>
        </p:blipFill>
        <p:spPr>
          <a:xfrm>
            <a:off x="4629150" y="1268016"/>
            <a:ext cx="3886200" cy="3263504"/>
          </a:xfrm>
          <a:prstGeom prst="rect">
            <a:avLst/>
          </a:prstGeom>
          <a:noFill/>
        </p:spPr>
      </p:pic>
      <p:sp>
        <p:nvSpPr>
          <p:cNvPr id="8" name="TextBox 7">
            <a:extLst>
              <a:ext uri="{FF2B5EF4-FFF2-40B4-BE49-F238E27FC236}">
                <a16:creationId xmlns:a16="http://schemas.microsoft.com/office/drawing/2014/main" id="{F965044B-9C75-FDE3-AE50-7B809384144B}"/>
              </a:ext>
            </a:extLst>
          </p:cNvPr>
          <p:cNvSpPr txBox="1"/>
          <p:nvPr/>
        </p:nvSpPr>
        <p:spPr>
          <a:xfrm>
            <a:off x="7195705" y="4300687"/>
            <a:ext cx="1319645" cy="253916"/>
          </a:xfrm>
          <a:prstGeom prst="rect">
            <a:avLst/>
          </a:prstGeom>
          <a:noFill/>
        </p:spPr>
        <p:txBody>
          <a:bodyPr wrap="square" rtlCol="0">
            <a:spAutoFit/>
          </a:bodyPr>
          <a:lstStyle/>
          <a:p>
            <a:pPr algn="r" defTabSz="685800"/>
            <a:r>
              <a:rPr lang="en-US" sz="1050">
                <a:solidFill>
                  <a:prstClr val="white">
                    <a:lumMod val="65000"/>
                  </a:prstClr>
                </a:solidFill>
                <a:latin typeface="Aptos" panose="020B0004020202020204"/>
              </a:rPr>
              <a:t>Photo credit: UT</a:t>
            </a:r>
          </a:p>
        </p:txBody>
      </p:sp>
    </p:spTree>
    <p:extLst>
      <p:ext uri="{BB962C8B-B14F-4D97-AF65-F5344CB8AC3E}">
        <p14:creationId xmlns:p14="http://schemas.microsoft.com/office/powerpoint/2010/main" val="868165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4F9B-7677-84E6-FB32-B90D99AFD38D}"/>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0116E3D5-3494-F349-6405-D0EB5BA14025}"/>
              </a:ext>
            </a:extLst>
          </p:cNvPr>
          <p:cNvPicPr>
            <a:picLocks noChangeAspect="1"/>
          </p:cNvPicPr>
          <p:nvPr/>
        </p:nvPicPr>
        <p:blipFill>
          <a:blip r:embed="rId3" cstate="print">
            <a:extLst>
              <a:ext uri="{28A0092B-C50C-407E-A947-70E740481C1C}">
                <a14:useLocalDpi xmlns:a14="http://schemas.microsoft.com/office/drawing/2010/main" val="0"/>
              </a:ext>
            </a:extLst>
          </a:blip>
          <a:srcRect t="1225" r="3266" b="10309"/>
          <a:stretch>
            <a:fillRect/>
          </a:stretch>
        </p:blipFill>
        <p:spPr>
          <a:xfrm>
            <a:off x="-1" y="968298"/>
            <a:ext cx="2948939" cy="1797762"/>
          </a:xfrm>
          <a:prstGeom prst="rect">
            <a:avLst/>
          </a:prstGeom>
        </p:spPr>
      </p:pic>
      <p:pic>
        <p:nvPicPr>
          <p:cNvPr id="35" name="Picture 34">
            <a:extLst>
              <a:ext uri="{FF2B5EF4-FFF2-40B4-BE49-F238E27FC236}">
                <a16:creationId xmlns:a16="http://schemas.microsoft.com/office/drawing/2014/main" id="{81D1C42B-51FB-05E4-08E0-F8941EE310C1}"/>
              </a:ext>
            </a:extLst>
          </p:cNvPr>
          <p:cNvPicPr>
            <a:picLocks noChangeAspect="1"/>
          </p:cNvPicPr>
          <p:nvPr/>
        </p:nvPicPr>
        <p:blipFill>
          <a:blip r:embed="rId4" cstate="print">
            <a:extLst>
              <a:ext uri="{28A0092B-C50C-407E-A947-70E740481C1C}">
                <a14:useLocalDpi xmlns:a14="http://schemas.microsoft.com/office/drawing/2010/main" val="0"/>
              </a:ext>
            </a:extLst>
          </a:blip>
          <a:srcRect l="32995" t="6235" r="4899" b="36977"/>
          <a:stretch>
            <a:fillRect/>
          </a:stretch>
        </p:blipFill>
        <p:spPr>
          <a:xfrm>
            <a:off x="3097528" y="968299"/>
            <a:ext cx="2948939" cy="1797761"/>
          </a:xfrm>
          <a:prstGeom prst="rect">
            <a:avLst/>
          </a:prstGeom>
        </p:spPr>
      </p:pic>
      <p:pic>
        <p:nvPicPr>
          <p:cNvPr id="36" name="Picture 35">
            <a:extLst>
              <a:ext uri="{FF2B5EF4-FFF2-40B4-BE49-F238E27FC236}">
                <a16:creationId xmlns:a16="http://schemas.microsoft.com/office/drawing/2014/main" id="{2ED7A7B1-4721-5902-1F63-45DD19DAAAA1}"/>
              </a:ext>
            </a:extLst>
          </p:cNvPr>
          <p:cNvPicPr>
            <a:picLocks noChangeAspect="1"/>
          </p:cNvPicPr>
          <p:nvPr/>
        </p:nvPicPr>
        <p:blipFill>
          <a:blip r:embed="rId5" cstate="print">
            <a:extLst>
              <a:ext uri="{28A0092B-C50C-407E-A947-70E740481C1C}">
                <a14:useLocalDpi xmlns:a14="http://schemas.microsoft.com/office/drawing/2010/main" val="0"/>
              </a:ext>
            </a:extLst>
          </a:blip>
          <a:srcRect t="1267" b="7298"/>
          <a:stretch>
            <a:fillRect/>
          </a:stretch>
        </p:blipFill>
        <p:spPr>
          <a:xfrm>
            <a:off x="6195055" y="968299"/>
            <a:ext cx="2948945" cy="1797761"/>
          </a:xfrm>
          <a:prstGeom prst="rect">
            <a:avLst/>
          </a:prstGeom>
        </p:spPr>
      </p:pic>
      <p:pic>
        <p:nvPicPr>
          <p:cNvPr id="37" name="Picture 36">
            <a:extLst>
              <a:ext uri="{FF2B5EF4-FFF2-40B4-BE49-F238E27FC236}">
                <a16:creationId xmlns:a16="http://schemas.microsoft.com/office/drawing/2014/main" id="{26C8AB6C-A67F-37DB-99CD-1BF3176C4636}"/>
              </a:ext>
            </a:extLst>
          </p:cNvPr>
          <p:cNvPicPr>
            <a:picLocks noChangeAspect="1"/>
          </p:cNvPicPr>
          <p:nvPr/>
        </p:nvPicPr>
        <p:blipFill>
          <a:blip r:embed="rId6" cstate="print">
            <a:extLst>
              <a:ext uri="{28A0092B-C50C-407E-A947-70E740481C1C}">
                <a14:useLocalDpi xmlns:a14="http://schemas.microsoft.com/office/drawing/2010/main" val="0"/>
              </a:ext>
            </a:extLst>
          </a:blip>
          <a:srcRect l="26577" t="26646" r="19235"/>
          <a:stretch>
            <a:fillRect/>
          </a:stretch>
        </p:blipFill>
        <p:spPr>
          <a:xfrm>
            <a:off x="2109634" y="2895599"/>
            <a:ext cx="1975790" cy="1783080"/>
          </a:xfrm>
          <a:prstGeom prst="rect">
            <a:avLst/>
          </a:prstGeom>
        </p:spPr>
      </p:pic>
      <p:pic>
        <p:nvPicPr>
          <p:cNvPr id="38" name="Picture 37">
            <a:extLst>
              <a:ext uri="{FF2B5EF4-FFF2-40B4-BE49-F238E27FC236}">
                <a16:creationId xmlns:a16="http://schemas.microsoft.com/office/drawing/2014/main" id="{03BB4F68-2A2F-E2BE-F993-ACBFD7E8903E}"/>
              </a:ext>
            </a:extLst>
          </p:cNvPr>
          <p:cNvPicPr>
            <a:picLocks noChangeAspect="1"/>
          </p:cNvPicPr>
          <p:nvPr/>
        </p:nvPicPr>
        <p:blipFill>
          <a:blip r:embed="rId7" cstate="print">
            <a:extLst>
              <a:ext uri="{28A0092B-C50C-407E-A947-70E740481C1C}">
                <a14:useLocalDpi xmlns:a14="http://schemas.microsoft.com/office/drawing/2010/main" val="0"/>
              </a:ext>
            </a:extLst>
          </a:blip>
          <a:srcRect l="-1" r="26739" b="815"/>
          <a:stretch>
            <a:fillRect/>
          </a:stretch>
        </p:blipFill>
        <p:spPr>
          <a:xfrm>
            <a:off x="-3" y="2895599"/>
            <a:ext cx="1975790" cy="1783079"/>
          </a:xfrm>
          <a:prstGeom prst="rect">
            <a:avLst/>
          </a:prstGeom>
        </p:spPr>
      </p:pic>
      <p:pic>
        <p:nvPicPr>
          <p:cNvPr id="39" name="Picture 38">
            <a:extLst>
              <a:ext uri="{FF2B5EF4-FFF2-40B4-BE49-F238E27FC236}">
                <a16:creationId xmlns:a16="http://schemas.microsoft.com/office/drawing/2014/main" id="{1D88B2DC-61F1-1D16-E601-EB47EE1E3BF5}"/>
              </a:ext>
            </a:extLst>
          </p:cNvPr>
          <p:cNvPicPr>
            <a:picLocks noChangeAspect="1"/>
          </p:cNvPicPr>
          <p:nvPr/>
        </p:nvPicPr>
        <p:blipFill>
          <a:blip r:embed="rId8" cstate="print">
            <a:extLst>
              <a:ext uri="{28A0092B-C50C-407E-A947-70E740481C1C}">
                <a14:useLocalDpi xmlns:a14="http://schemas.microsoft.com/office/drawing/2010/main" val="0"/>
              </a:ext>
            </a:extLst>
          </a:blip>
          <a:srcRect l="11252" t="17763" r="10573" b="7956"/>
          <a:stretch>
            <a:fillRect/>
          </a:stretch>
        </p:blipFill>
        <p:spPr>
          <a:xfrm>
            <a:off x="4219269" y="2895599"/>
            <a:ext cx="2815097" cy="1783079"/>
          </a:xfrm>
          <a:prstGeom prst="rect">
            <a:avLst/>
          </a:prstGeom>
        </p:spPr>
      </p:pic>
      <p:pic>
        <p:nvPicPr>
          <p:cNvPr id="40" name="Picture 39">
            <a:extLst>
              <a:ext uri="{FF2B5EF4-FFF2-40B4-BE49-F238E27FC236}">
                <a16:creationId xmlns:a16="http://schemas.microsoft.com/office/drawing/2014/main" id="{A2BF213C-A4EC-AB3F-CB7C-6147F728E9DB}"/>
              </a:ext>
            </a:extLst>
          </p:cNvPr>
          <p:cNvPicPr>
            <a:picLocks noChangeAspect="1"/>
          </p:cNvPicPr>
          <p:nvPr/>
        </p:nvPicPr>
        <p:blipFill>
          <a:blip r:embed="rId9" cstate="print">
            <a:extLst>
              <a:ext uri="{28A0092B-C50C-407E-A947-70E740481C1C}">
                <a14:useLocalDpi xmlns:a14="http://schemas.microsoft.com/office/drawing/2010/main" val="0"/>
              </a:ext>
            </a:extLst>
          </a:blip>
          <a:srcRect l="53776" t="21973" r="12769" b="32738"/>
          <a:stretch>
            <a:fillRect/>
          </a:stretch>
        </p:blipFill>
        <p:spPr>
          <a:xfrm>
            <a:off x="7168210" y="2895599"/>
            <a:ext cx="1975790" cy="1783079"/>
          </a:xfrm>
          <a:prstGeom prst="rect">
            <a:avLst/>
          </a:prstGeom>
        </p:spPr>
      </p:pic>
      <p:sp>
        <p:nvSpPr>
          <p:cNvPr id="2" name="Title 1">
            <a:extLst>
              <a:ext uri="{FF2B5EF4-FFF2-40B4-BE49-F238E27FC236}">
                <a16:creationId xmlns:a16="http://schemas.microsoft.com/office/drawing/2014/main" id="{8F353E12-231C-DB9A-9E82-F7975E8A0463}"/>
              </a:ext>
            </a:extLst>
          </p:cNvPr>
          <p:cNvSpPr>
            <a:spLocks noGrp="1"/>
          </p:cNvSpPr>
          <p:nvPr>
            <p:ph type="title"/>
          </p:nvPr>
        </p:nvSpPr>
        <p:spPr/>
        <p:txBody>
          <a:bodyPr/>
          <a:lstStyle/>
          <a:p>
            <a:r>
              <a:rPr lang="en-US"/>
              <a:t>Leadership in Action</a:t>
            </a:r>
          </a:p>
        </p:txBody>
      </p:sp>
      <p:sp>
        <p:nvSpPr>
          <p:cNvPr id="3" name="TextBox 2">
            <a:extLst>
              <a:ext uri="{FF2B5EF4-FFF2-40B4-BE49-F238E27FC236}">
                <a16:creationId xmlns:a16="http://schemas.microsoft.com/office/drawing/2014/main" id="{F94DD277-76B4-03B1-468C-7128BED59299}"/>
              </a:ext>
            </a:extLst>
          </p:cNvPr>
          <p:cNvSpPr txBox="1"/>
          <p:nvPr/>
        </p:nvSpPr>
        <p:spPr>
          <a:xfrm>
            <a:off x="7824355" y="4455467"/>
            <a:ext cx="1319645" cy="253916"/>
          </a:xfrm>
          <a:prstGeom prst="rect">
            <a:avLst/>
          </a:prstGeom>
          <a:noFill/>
        </p:spPr>
        <p:txBody>
          <a:bodyPr wrap="square" rtlCol="0">
            <a:spAutoFit/>
          </a:bodyPr>
          <a:lstStyle/>
          <a:p>
            <a:pPr algn="r" defTabSz="685800"/>
            <a:r>
              <a:rPr lang="en-US" sz="1050" dirty="0">
                <a:solidFill>
                  <a:prstClr val="white">
                    <a:lumMod val="50000"/>
                  </a:prstClr>
                </a:solidFill>
                <a:latin typeface="Aptos" panose="020B0004020202020204"/>
              </a:rPr>
              <a:t>Photo credits: UT</a:t>
            </a:r>
          </a:p>
        </p:txBody>
      </p:sp>
    </p:spTree>
    <p:extLst>
      <p:ext uri="{BB962C8B-B14F-4D97-AF65-F5344CB8AC3E}">
        <p14:creationId xmlns:p14="http://schemas.microsoft.com/office/powerpoint/2010/main" val="689270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83B14-45C5-C79E-331F-D0712F230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F59979-A9D4-1C14-F976-8F2790FBD90C}"/>
              </a:ext>
            </a:extLst>
          </p:cNvPr>
          <p:cNvSpPr>
            <a:spLocks noGrp="1"/>
          </p:cNvSpPr>
          <p:nvPr>
            <p:ph type="title"/>
          </p:nvPr>
        </p:nvSpPr>
        <p:spPr/>
        <p:txBody>
          <a:bodyPr/>
          <a:lstStyle/>
          <a:p>
            <a:r>
              <a:rPr lang="en-US"/>
              <a:t>What Changed Because of the Summit</a:t>
            </a:r>
          </a:p>
        </p:txBody>
      </p:sp>
      <p:sp>
        <p:nvSpPr>
          <p:cNvPr id="3" name="Content Placeholder 2">
            <a:extLst>
              <a:ext uri="{FF2B5EF4-FFF2-40B4-BE49-F238E27FC236}">
                <a16:creationId xmlns:a16="http://schemas.microsoft.com/office/drawing/2014/main" id="{73A82921-4449-2356-5B29-1283E43B059F}"/>
              </a:ext>
            </a:extLst>
          </p:cNvPr>
          <p:cNvSpPr>
            <a:spLocks noGrp="1"/>
          </p:cNvSpPr>
          <p:nvPr>
            <p:ph idx="1"/>
          </p:nvPr>
        </p:nvSpPr>
        <p:spPr/>
        <p:txBody>
          <a:bodyPr/>
          <a:lstStyle/>
          <a:p>
            <a:r>
              <a:rPr lang="en-US"/>
              <a:t>From fragmented AI conversations</a:t>
            </a:r>
            <a:br>
              <a:rPr lang="en-US"/>
            </a:br>
            <a:r>
              <a:rPr lang="en-US">
                <a:solidFill>
                  <a:schemeClr val="accent1"/>
                </a:solidFill>
                <a:sym typeface="Wingdings" panose="05000000000000000000" pitchFamily="2" charset="2"/>
              </a:rPr>
              <a:t> </a:t>
            </a:r>
            <a:r>
              <a:rPr lang="en-US" b="1">
                <a:solidFill>
                  <a:schemeClr val="accent1"/>
                </a:solidFill>
                <a:sym typeface="Wingdings" panose="05000000000000000000" pitchFamily="2" charset="2"/>
              </a:rPr>
              <a:t>To </a:t>
            </a:r>
            <a:r>
              <a:rPr lang="en-US" b="1">
                <a:solidFill>
                  <a:schemeClr val="accent1"/>
                </a:solidFill>
              </a:rPr>
              <a:t>shared statewide priorities</a:t>
            </a:r>
          </a:p>
          <a:p>
            <a:r>
              <a:rPr lang="en-US"/>
              <a:t>From isolated pilot projects</a:t>
            </a:r>
            <a:br>
              <a:rPr lang="en-US"/>
            </a:br>
            <a:r>
              <a:rPr lang="en-US">
                <a:solidFill>
                  <a:schemeClr val="accent1"/>
                </a:solidFill>
                <a:sym typeface="Wingdings" panose="05000000000000000000" pitchFamily="2" charset="2"/>
              </a:rPr>
              <a:t> </a:t>
            </a:r>
            <a:r>
              <a:rPr lang="en-US" b="1">
                <a:solidFill>
                  <a:schemeClr val="accent1"/>
                </a:solidFill>
                <a:sym typeface="Wingdings" panose="05000000000000000000" pitchFamily="2" charset="2"/>
              </a:rPr>
              <a:t>To focus on coordination and scale</a:t>
            </a:r>
            <a:endParaRPr lang="en-US" b="1">
              <a:solidFill>
                <a:schemeClr val="accent1"/>
              </a:solidFill>
            </a:endParaRPr>
          </a:p>
          <a:p>
            <a:r>
              <a:rPr lang="en-US"/>
              <a:t>From AI as only a technical issue</a:t>
            </a:r>
            <a:br>
              <a:rPr lang="en-US"/>
            </a:br>
            <a:r>
              <a:rPr lang="en-US">
                <a:solidFill>
                  <a:schemeClr val="accent1"/>
                </a:solidFill>
                <a:sym typeface="Wingdings" panose="05000000000000000000" pitchFamily="2" charset="2"/>
              </a:rPr>
              <a:t> </a:t>
            </a:r>
            <a:r>
              <a:rPr lang="en-US" b="1">
                <a:solidFill>
                  <a:schemeClr val="accent1"/>
                </a:solidFill>
                <a:sym typeface="Wingdings" panose="05000000000000000000" pitchFamily="2" charset="2"/>
              </a:rPr>
              <a:t>To AI as a leadership responsibility</a:t>
            </a:r>
            <a:endParaRPr lang="en-US" b="1">
              <a:solidFill>
                <a:schemeClr val="accent1"/>
              </a:solidFill>
            </a:endParaRPr>
          </a:p>
        </p:txBody>
      </p:sp>
    </p:spTree>
    <p:extLst>
      <p:ext uri="{BB962C8B-B14F-4D97-AF65-F5344CB8AC3E}">
        <p14:creationId xmlns:p14="http://schemas.microsoft.com/office/powerpoint/2010/main" val="3002443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A7568-6990-D31D-8B2A-D5AFC8008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AE955-DB3B-EC04-211C-484CE1BC9A5A}"/>
              </a:ext>
            </a:extLst>
          </p:cNvPr>
          <p:cNvSpPr>
            <a:spLocks noGrp="1"/>
          </p:cNvSpPr>
          <p:nvPr>
            <p:ph type="title"/>
          </p:nvPr>
        </p:nvSpPr>
        <p:spPr>
          <a:xfrm>
            <a:off x="628650" y="273844"/>
            <a:ext cx="8296323" cy="994172"/>
          </a:xfrm>
        </p:spPr>
        <p:txBody>
          <a:bodyPr>
            <a:normAutofit/>
          </a:bodyPr>
          <a:lstStyle/>
          <a:p>
            <a:r>
              <a:rPr lang="en-US" dirty="0"/>
              <a:t>Key Takeaway #1: Tennessee Leadership</a:t>
            </a:r>
          </a:p>
        </p:txBody>
      </p:sp>
      <p:sp>
        <p:nvSpPr>
          <p:cNvPr id="3" name="Content Placeholder 2">
            <a:extLst>
              <a:ext uri="{FF2B5EF4-FFF2-40B4-BE49-F238E27FC236}">
                <a16:creationId xmlns:a16="http://schemas.microsoft.com/office/drawing/2014/main" id="{898D41D3-CDA5-DC3A-9FC9-513B2D7863CD}"/>
              </a:ext>
            </a:extLst>
          </p:cNvPr>
          <p:cNvSpPr>
            <a:spLocks noGrp="1"/>
          </p:cNvSpPr>
          <p:nvPr>
            <p:ph idx="1"/>
          </p:nvPr>
        </p:nvSpPr>
        <p:spPr/>
        <p:txBody>
          <a:bodyPr/>
          <a:lstStyle/>
          <a:p>
            <a:pPr marL="0" indent="0" algn="ctr">
              <a:buNone/>
            </a:pPr>
            <a:r>
              <a:rPr lang="en-US" b="1">
                <a:solidFill>
                  <a:schemeClr val="accent1"/>
                </a:solidFill>
              </a:rPr>
              <a:t>Tennessee is on the national stage.</a:t>
            </a:r>
          </a:p>
          <a:p>
            <a:pPr marL="0" indent="0" algn="ctr">
              <a:buNone/>
            </a:pPr>
            <a:endParaRPr lang="en-US" b="1">
              <a:solidFill>
                <a:schemeClr val="accent1"/>
              </a:solidFill>
            </a:endParaRPr>
          </a:p>
          <a:p>
            <a:r>
              <a:rPr lang="en-US"/>
              <a:t>State and regional leadership are already setting direction</a:t>
            </a:r>
          </a:p>
          <a:p>
            <a:r>
              <a:rPr lang="en-US"/>
              <a:t>Tennessee regions were named as national models</a:t>
            </a:r>
          </a:p>
          <a:p>
            <a:r>
              <a:rPr lang="en-US"/>
              <a:t>The opportunity is </a:t>
            </a:r>
            <a:r>
              <a:rPr lang="en-US" b="1"/>
              <a:t>active partnership</a:t>
            </a:r>
            <a:r>
              <a:rPr lang="en-US"/>
              <a:t>, not passive funding</a:t>
            </a:r>
          </a:p>
        </p:txBody>
      </p:sp>
    </p:spTree>
    <p:extLst>
      <p:ext uri="{BB962C8B-B14F-4D97-AF65-F5344CB8AC3E}">
        <p14:creationId xmlns:p14="http://schemas.microsoft.com/office/powerpoint/2010/main" val="3613172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7848-1BE2-0A79-DE8B-56E445A2CF1F}"/>
              </a:ext>
            </a:extLst>
          </p:cNvPr>
          <p:cNvSpPr>
            <a:spLocks noGrp="1"/>
          </p:cNvSpPr>
          <p:nvPr>
            <p:ph type="title"/>
          </p:nvPr>
        </p:nvSpPr>
        <p:spPr/>
        <p:txBody>
          <a:bodyPr/>
          <a:lstStyle/>
          <a:p>
            <a:r>
              <a:rPr lang="en-US"/>
              <a:t>Key Takeaway #2: AI Fluency</a:t>
            </a:r>
          </a:p>
        </p:txBody>
      </p:sp>
      <p:sp>
        <p:nvSpPr>
          <p:cNvPr id="3" name="Content Placeholder 2">
            <a:extLst>
              <a:ext uri="{FF2B5EF4-FFF2-40B4-BE49-F238E27FC236}">
                <a16:creationId xmlns:a16="http://schemas.microsoft.com/office/drawing/2014/main" id="{89CFCC2E-B07B-EA8F-27F7-7A5C5F7BB8BD}"/>
              </a:ext>
            </a:extLst>
          </p:cNvPr>
          <p:cNvSpPr>
            <a:spLocks noGrp="1"/>
          </p:cNvSpPr>
          <p:nvPr>
            <p:ph idx="1"/>
          </p:nvPr>
        </p:nvSpPr>
        <p:spPr/>
        <p:txBody>
          <a:bodyPr/>
          <a:lstStyle/>
          <a:p>
            <a:pPr marL="0" indent="0" algn="ctr">
              <a:buNone/>
            </a:pPr>
            <a:r>
              <a:rPr lang="en-US" b="1">
                <a:solidFill>
                  <a:schemeClr val="accent1"/>
                </a:solidFill>
              </a:rPr>
              <a:t>Make AI fluency the standard.</a:t>
            </a:r>
          </a:p>
          <a:p>
            <a:pPr marL="0" indent="0" algn="ctr">
              <a:buNone/>
            </a:pPr>
            <a:endParaRPr lang="en-US" b="1">
              <a:solidFill>
                <a:schemeClr val="accent1"/>
              </a:solidFill>
            </a:endParaRPr>
          </a:p>
          <a:p>
            <a:r>
              <a:rPr lang="en-US"/>
              <a:t>AI literacy is now a baseline expectation at role‑appropriate levels across sectors</a:t>
            </a:r>
          </a:p>
          <a:p>
            <a:r>
              <a:rPr lang="en-US"/>
              <a:t>Education, workforce, and industry converged on this point</a:t>
            </a:r>
          </a:p>
          <a:p>
            <a:r>
              <a:rPr lang="en-US"/>
              <a:t>The stakes are </a:t>
            </a:r>
            <a:r>
              <a:rPr lang="en-US" b="1"/>
              <a:t>urgent and economic</a:t>
            </a:r>
            <a:r>
              <a:rPr lang="en-US"/>
              <a:t>, not long-term or abstract</a:t>
            </a:r>
          </a:p>
        </p:txBody>
      </p:sp>
    </p:spTree>
    <p:extLst>
      <p:ext uri="{BB962C8B-B14F-4D97-AF65-F5344CB8AC3E}">
        <p14:creationId xmlns:p14="http://schemas.microsoft.com/office/powerpoint/2010/main" val="393944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E9BE-5FB5-BEE4-994D-A413E1E9CE91}"/>
              </a:ext>
            </a:extLst>
          </p:cNvPr>
          <p:cNvSpPr>
            <a:spLocks noGrp="1"/>
          </p:cNvSpPr>
          <p:nvPr>
            <p:ph type="title"/>
          </p:nvPr>
        </p:nvSpPr>
        <p:spPr/>
        <p:txBody>
          <a:bodyPr/>
          <a:lstStyle/>
          <a:p>
            <a:r>
              <a:rPr lang="en-US"/>
              <a:t>Key Takeaway #3: Alignment</a:t>
            </a:r>
          </a:p>
        </p:txBody>
      </p:sp>
      <p:sp>
        <p:nvSpPr>
          <p:cNvPr id="3" name="Content Placeholder 2">
            <a:extLst>
              <a:ext uri="{FF2B5EF4-FFF2-40B4-BE49-F238E27FC236}">
                <a16:creationId xmlns:a16="http://schemas.microsoft.com/office/drawing/2014/main" id="{AFC95161-4F38-6519-1BF4-31240BF0D962}"/>
              </a:ext>
            </a:extLst>
          </p:cNvPr>
          <p:cNvSpPr>
            <a:spLocks noGrp="1"/>
          </p:cNvSpPr>
          <p:nvPr>
            <p:ph idx="1"/>
          </p:nvPr>
        </p:nvSpPr>
        <p:spPr/>
        <p:txBody>
          <a:bodyPr/>
          <a:lstStyle/>
          <a:p>
            <a:pPr marL="0" indent="0" algn="ctr">
              <a:buNone/>
            </a:pPr>
            <a:r>
              <a:rPr lang="en-US" b="1">
                <a:solidFill>
                  <a:schemeClr val="accent1"/>
                </a:solidFill>
              </a:rPr>
              <a:t>Tennessee needs to align existing assets.</a:t>
            </a:r>
          </a:p>
          <a:p>
            <a:pPr marL="0" indent="0" algn="ctr">
              <a:buNone/>
            </a:pPr>
            <a:endParaRPr lang="en-US" b="1">
              <a:solidFill>
                <a:schemeClr val="accent1"/>
              </a:solidFill>
            </a:endParaRPr>
          </a:p>
          <a:p>
            <a:r>
              <a:rPr lang="en-US"/>
              <a:t>Tennessee is not building an AI ecosystem from scratch</a:t>
            </a:r>
          </a:p>
          <a:p>
            <a:r>
              <a:rPr lang="en-US"/>
              <a:t>Core assets already exist: ORNL, TVA, universities, industry, energy, talent</a:t>
            </a:r>
          </a:p>
          <a:p>
            <a:r>
              <a:rPr lang="en-US"/>
              <a:t>The challenge surfaced repeatedly: </a:t>
            </a:r>
            <a:r>
              <a:rPr lang="en-US" b="1"/>
              <a:t>alignment</a:t>
            </a:r>
            <a:r>
              <a:rPr lang="en-US"/>
              <a:t>, not just capacity</a:t>
            </a:r>
          </a:p>
        </p:txBody>
      </p:sp>
    </p:spTree>
    <p:extLst>
      <p:ext uri="{BB962C8B-B14F-4D97-AF65-F5344CB8AC3E}">
        <p14:creationId xmlns:p14="http://schemas.microsoft.com/office/powerpoint/2010/main" val="479257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667000" y="2971800"/>
            <a:ext cx="6324600" cy="1543050"/>
          </a:xfrm>
        </p:spPr>
        <p:txBody>
          <a:bodyPr>
            <a:normAutofit/>
          </a:bodyPr>
          <a:lstStyle/>
          <a:p>
            <a:r>
              <a:rPr lang="en-US" dirty="0"/>
              <a:t>Opening Remarks</a:t>
            </a:r>
            <a:br>
              <a:rPr lang="en-US" dirty="0"/>
            </a:br>
            <a:r>
              <a:rPr lang="en-US" sz="2000" dirty="0">
                <a:effectLst/>
              </a:rPr>
              <a:t>Commissioner Jim Bryson &amp; CIO Kristin Darby</a:t>
            </a:r>
            <a:endParaRPr lang="en-US" dirty="0">
              <a:effectLst/>
            </a:endParaRPr>
          </a:p>
        </p:txBody>
      </p:sp>
    </p:spTree>
    <p:extLst>
      <p:ext uri="{BB962C8B-B14F-4D97-AF65-F5344CB8AC3E}">
        <p14:creationId xmlns:p14="http://schemas.microsoft.com/office/powerpoint/2010/main" val="726849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1907-997A-16B4-232E-793CAEBD7E04}"/>
              </a:ext>
            </a:extLst>
          </p:cNvPr>
          <p:cNvSpPr>
            <a:spLocks noGrp="1"/>
          </p:cNvSpPr>
          <p:nvPr>
            <p:ph type="title"/>
          </p:nvPr>
        </p:nvSpPr>
        <p:spPr/>
        <p:txBody>
          <a:bodyPr/>
          <a:lstStyle/>
          <a:p>
            <a:r>
              <a:rPr lang="en-US"/>
              <a:t>Why This Matters Now</a:t>
            </a:r>
          </a:p>
        </p:txBody>
      </p:sp>
      <p:sp>
        <p:nvSpPr>
          <p:cNvPr id="3" name="Content Placeholder 2">
            <a:extLst>
              <a:ext uri="{FF2B5EF4-FFF2-40B4-BE49-F238E27FC236}">
                <a16:creationId xmlns:a16="http://schemas.microsoft.com/office/drawing/2014/main" id="{9C27AA0D-8044-AAC4-8232-BDD353D743A0}"/>
              </a:ext>
            </a:extLst>
          </p:cNvPr>
          <p:cNvSpPr>
            <a:spLocks noGrp="1"/>
          </p:cNvSpPr>
          <p:nvPr>
            <p:ph idx="1"/>
          </p:nvPr>
        </p:nvSpPr>
        <p:spPr/>
        <p:txBody>
          <a:bodyPr vert="horz" lIns="68580" tIns="34290" rIns="68580" bIns="34290" rtlCol="0" anchor="t">
            <a:normAutofit/>
          </a:bodyPr>
          <a:lstStyle/>
          <a:p>
            <a:r>
              <a:rPr lang="en-US"/>
              <a:t>AI timelines are moving faster than institutional decision cycles</a:t>
            </a:r>
          </a:p>
          <a:p>
            <a:r>
              <a:rPr lang="en-US"/>
              <a:t>Key infrastructure and workforce decisions are being made today</a:t>
            </a:r>
          </a:p>
          <a:p>
            <a:r>
              <a:rPr lang="en-US"/>
              <a:t>The primary risks are fragmentation and misalignment</a:t>
            </a:r>
          </a:p>
        </p:txBody>
      </p:sp>
    </p:spTree>
    <p:extLst>
      <p:ext uri="{BB962C8B-B14F-4D97-AF65-F5344CB8AC3E}">
        <p14:creationId xmlns:p14="http://schemas.microsoft.com/office/powerpoint/2010/main" val="230846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D0F3-C47C-19DD-5D45-DCBF833B7F6B}"/>
              </a:ext>
            </a:extLst>
          </p:cNvPr>
          <p:cNvSpPr>
            <a:spLocks noGrp="1"/>
          </p:cNvSpPr>
          <p:nvPr>
            <p:ph type="title"/>
          </p:nvPr>
        </p:nvSpPr>
        <p:spPr/>
        <p:txBody>
          <a:bodyPr/>
          <a:lstStyle/>
          <a:p>
            <a:r>
              <a:rPr lang="en-US"/>
              <a:t>Voices Across Tennessee</a:t>
            </a:r>
          </a:p>
        </p:txBody>
      </p:sp>
      <p:sp>
        <p:nvSpPr>
          <p:cNvPr id="3" name="Content Placeholder 2">
            <a:extLst>
              <a:ext uri="{FF2B5EF4-FFF2-40B4-BE49-F238E27FC236}">
                <a16:creationId xmlns:a16="http://schemas.microsoft.com/office/drawing/2014/main" id="{60FDBB77-70CB-1DC7-6248-3343946B3508}"/>
              </a:ext>
            </a:extLst>
          </p:cNvPr>
          <p:cNvSpPr>
            <a:spLocks noGrp="1"/>
          </p:cNvSpPr>
          <p:nvPr>
            <p:ph idx="1"/>
          </p:nvPr>
        </p:nvSpPr>
        <p:spPr>
          <a:xfrm>
            <a:off x="628650" y="1268016"/>
            <a:ext cx="7886700" cy="2980303"/>
          </a:xfrm>
        </p:spPr>
        <p:txBody>
          <a:bodyPr vert="horz" lIns="68580" tIns="34290" rIns="68580" bIns="34290" rtlCol="0" anchor="t">
            <a:normAutofit/>
          </a:bodyPr>
          <a:lstStyle/>
          <a:p>
            <a:r>
              <a:rPr lang="en-US" dirty="0"/>
              <a:t>“Power is no longer just an input. It’s now a strategic asset.</a:t>
            </a:r>
            <a:br>
              <a:rPr lang="en-US" dirty="0"/>
            </a:br>
            <a:r>
              <a:rPr lang="en-US" dirty="0"/>
              <a:t>	</a:t>
            </a:r>
            <a:r>
              <a:rPr lang="en-US" sz="1650" dirty="0"/>
              <a:t>–Evan Cummings (Kairos Power)</a:t>
            </a:r>
            <a:endParaRPr lang="en-US" sz="1650" i="1" dirty="0">
              <a:solidFill>
                <a:schemeClr val="accent1"/>
              </a:solidFill>
            </a:endParaRPr>
          </a:p>
          <a:p>
            <a:r>
              <a:rPr lang="en-US" dirty="0"/>
              <a:t>“The exponential development of AI is already changing the workforce.”</a:t>
            </a:r>
            <a:br>
              <a:rPr lang="en-US" dirty="0"/>
            </a:br>
            <a:r>
              <a:rPr lang="en-US" dirty="0"/>
              <a:t>	</a:t>
            </a:r>
            <a:r>
              <a:rPr lang="en-US" sz="1650" dirty="0"/>
              <a:t>–David Mansouri (Tennessee SCORE)</a:t>
            </a:r>
          </a:p>
          <a:p>
            <a:r>
              <a:rPr lang="en-US" dirty="0"/>
              <a:t>“The future is not something happening somewhere else. It is happening here. It is happening through the people in this room.”</a:t>
            </a:r>
            <a:br>
              <a:rPr lang="en-US" sz="1650" dirty="0"/>
            </a:br>
            <a:r>
              <a:rPr lang="en-US" sz="1650" dirty="0"/>
              <a:t>	–Roger Waynick (State of Tennessee)</a:t>
            </a:r>
          </a:p>
        </p:txBody>
      </p:sp>
    </p:spTree>
    <p:extLst>
      <p:ext uri="{BB962C8B-B14F-4D97-AF65-F5344CB8AC3E}">
        <p14:creationId xmlns:p14="http://schemas.microsoft.com/office/powerpoint/2010/main" val="22733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AD52-74BD-880A-A89E-9058FAF971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EED064-2661-BFF2-147A-08A37569D0DF}"/>
              </a:ext>
            </a:extLst>
          </p:cNvPr>
          <p:cNvPicPr>
            <a:picLocks noChangeAspect="1"/>
          </p:cNvPicPr>
          <p:nvPr/>
        </p:nvPicPr>
        <p:blipFill>
          <a:blip r:embed="rId3" cstate="print">
            <a:extLst>
              <a:ext uri="{28A0092B-C50C-407E-A947-70E740481C1C}">
                <a14:useLocalDpi xmlns:a14="http://schemas.microsoft.com/office/drawing/2010/main" val="0"/>
              </a:ext>
            </a:extLst>
          </a:blip>
          <a:srcRect l="45917" t="40543" r="11890" b="6309"/>
          <a:stretch>
            <a:fillRect/>
          </a:stretch>
        </p:blipFill>
        <p:spPr>
          <a:xfrm>
            <a:off x="4629150" y="1267060"/>
            <a:ext cx="3886200" cy="3265416"/>
          </a:xfrm>
          <a:prstGeom prst="rect">
            <a:avLst/>
          </a:prstGeom>
          <a:noFill/>
        </p:spPr>
      </p:pic>
      <p:sp>
        <p:nvSpPr>
          <p:cNvPr id="2" name="Title 1">
            <a:extLst>
              <a:ext uri="{FF2B5EF4-FFF2-40B4-BE49-F238E27FC236}">
                <a16:creationId xmlns:a16="http://schemas.microsoft.com/office/drawing/2014/main" id="{92D4E126-978D-59D5-066E-215935084F66}"/>
              </a:ext>
            </a:extLst>
          </p:cNvPr>
          <p:cNvSpPr>
            <a:spLocks noGrp="1"/>
          </p:cNvSpPr>
          <p:nvPr>
            <p:ph type="title"/>
          </p:nvPr>
        </p:nvSpPr>
        <p:spPr/>
        <p:txBody>
          <a:bodyPr/>
          <a:lstStyle/>
          <a:p>
            <a:r>
              <a:rPr lang="en-US"/>
              <a:t>Framing Reflection</a:t>
            </a:r>
          </a:p>
        </p:txBody>
      </p:sp>
      <p:sp>
        <p:nvSpPr>
          <p:cNvPr id="3" name="Content Placeholder 2">
            <a:extLst>
              <a:ext uri="{FF2B5EF4-FFF2-40B4-BE49-F238E27FC236}">
                <a16:creationId xmlns:a16="http://schemas.microsoft.com/office/drawing/2014/main" id="{FFFDA701-8093-D0E7-105E-6105BF1E91E2}"/>
              </a:ext>
            </a:extLst>
          </p:cNvPr>
          <p:cNvSpPr>
            <a:spLocks noGrp="1"/>
          </p:cNvSpPr>
          <p:nvPr>
            <p:ph idx="1"/>
          </p:nvPr>
        </p:nvSpPr>
        <p:spPr>
          <a:xfrm>
            <a:off x="628650" y="1369219"/>
            <a:ext cx="3776297" cy="3263504"/>
          </a:xfrm>
        </p:spPr>
        <p:txBody>
          <a:bodyPr vert="horz" lIns="68580" tIns="34290" rIns="68580" bIns="34290" rtlCol="0" anchor="t">
            <a:normAutofit/>
          </a:bodyPr>
          <a:lstStyle/>
          <a:p>
            <a:pPr marL="0" indent="0">
              <a:buNone/>
            </a:pPr>
            <a:r>
              <a:rPr lang="en-US">
                <a:highlight>
                  <a:srgbClr val="FFFFFF"/>
                </a:highlight>
              </a:rPr>
              <a:t>“In AI, advantage is defined by coordination—and that’s where Tennessee leads.</a:t>
            </a:r>
            <a:r>
              <a:rPr lang="en-US"/>
              <a:t>”</a:t>
            </a:r>
          </a:p>
          <a:p>
            <a:pPr marL="0" indent="0" algn="r">
              <a:buNone/>
            </a:pPr>
            <a:r>
              <a:rPr lang="en-US" sz="1500"/>
              <a:t>–Dr. Vasileios Maroulas, Associate Vice Chancellor and Director (AI Tennessee)</a:t>
            </a:r>
          </a:p>
        </p:txBody>
      </p:sp>
      <p:sp>
        <p:nvSpPr>
          <p:cNvPr id="6" name="TextBox 5">
            <a:extLst>
              <a:ext uri="{FF2B5EF4-FFF2-40B4-BE49-F238E27FC236}">
                <a16:creationId xmlns:a16="http://schemas.microsoft.com/office/drawing/2014/main" id="{26B5F90F-5751-074C-EAB9-0E3E5AFB1B95}"/>
              </a:ext>
            </a:extLst>
          </p:cNvPr>
          <p:cNvSpPr txBox="1"/>
          <p:nvPr/>
        </p:nvSpPr>
        <p:spPr>
          <a:xfrm>
            <a:off x="7195705" y="4300687"/>
            <a:ext cx="1319645" cy="253916"/>
          </a:xfrm>
          <a:prstGeom prst="rect">
            <a:avLst/>
          </a:prstGeom>
          <a:noFill/>
        </p:spPr>
        <p:txBody>
          <a:bodyPr wrap="square" rtlCol="0">
            <a:spAutoFit/>
          </a:bodyPr>
          <a:lstStyle/>
          <a:p>
            <a:pPr algn="r" defTabSz="685800"/>
            <a:r>
              <a:rPr lang="en-US" sz="1050">
                <a:solidFill>
                  <a:prstClr val="white">
                    <a:lumMod val="65000"/>
                  </a:prstClr>
                </a:solidFill>
                <a:latin typeface="Aptos" panose="020B0004020202020204"/>
              </a:rPr>
              <a:t>Photo credit: UT</a:t>
            </a:r>
          </a:p>
        </p:txBody>
      </p:sp>
    </p:spTree>
    <p:extLst>
      <p:ext uri="{BB962C8B-B14F-4D97-AF65-F5344CB8AC3E}">
        <p14:creationId xmlns:p14="http://schemas.microsoft.com/office/powerpoint/2010/main" val="4004854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4E45-0F17-782F-3E65-CCE410ED11F5}"/>
              </a:ext>
            </a:extLst>
          </p:cNvPr>
          <p:cNvSpPr>
            <a:spLocks noGrp="1"/>
          </p:cNvSpPr>
          <p:nvPr>
            <p:ph type="title"/>
          </p:nvPr>
        </p:nvSpPr>
        <p:spPr/>
        <p:txBody>
          <a:bodyPr/>
          <a:lstStyle/>
          <a:p>
            <a:r>
              <a:rPr lang="en-US"/>
              <a:t>Near-Term Opportunities</a:t>
            </a:r>
          </a:p>
        </p:txBody>
      </p:sp>
      <p:sp>
        <p:nvSpPr>
          <p:cNvPr id="3" name="Content Placeholder 2">
            <a:extLst>
              <a:ext uri="{FF2B5EF4-FFF2-40B4-BE49-F238E27FC236}">
                <a16:creationId xmlns:a16="http://schemas.microsoft.com/office/drawing/2014/main" id="{FA4F683B-AF2F-387A-4574-9FBD686AA09F}"/>
              </a:ext>
            </a:extLst>
          </p:cNvPr>
          <p:cNvSpPr>
            <a:spLocks noGrp="1"/>
          </p:cNvSpPr>
          <p:nvPr>
            <p:ph idx="1"/>
          </p:nvPr>
        </p:nvSpPr>
        <p:spPr/>
        <p:txBody>
          <a:bodyPr vert="horz" lIns="68580" tIns="34290" rIns="68580" bIns="34290" rtlCol="0" anchor="t">
            <a:normAutofit/>
          </a:bodyPr>
          <a:lstStyle/>
          <a:p>
            <a:r>
              <a:rPr lang="en-US" dirty="0"/>
              <a:t>Focus cross-sector coordination to align investment, particularly in energy, data, infrastructure, and education</a:t>
            </a:r>
          </a:p>
          <a:p>
            <a:r>
              <a:rPr lang="en-US" dirty="0"/>
              <a:t>Drive AI fluency at role-appropriate levels, tailored to regional and workforce needs</a:t>
            </a:r>
          </a:p>
          <a:p>
            <a:r>
              <a:rPr lang="en-US" dirty="0"/>
              <a:t>Accelerate applied AI pilots in Tennessee’s strongest industries, with clear pathways to scale</a:t>
            </a:r>
          </a:p>
        </p:txBody>
      </p:sp>
    </p:spTree>
    <p:extLst>
      <p:ext uri="{BB962C8B-B14F-4D97-AF65-F5344CB8AC3E}">
        <p14:creationId xmlns:p14="http://schemas.microsoft.com/office/powerpoint/2010/main" val="2250932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847E-9088-CB91-4ED8-4A0D13C25539}"/>
              </a:ext>
            </a:extLst>
          </p:cNvPr>
          <p:cNvSpPr>
            <a:spLocks noGrp="1"/>
          </p:cNvSpPr>
          <p:nvPr>
            <p:ph type="title"/>
          </p:nvPr>
        </p:nvSpPr>
        <p:spPr/>
        <p:txBody>
          <a:bodyPr/>
          <a:lstStyle/>
          <a:p>
            <a:r>
              <a:rPr lang="en-US"/>
              <a:t>Keeping the Momentum</a:t>
            </a:r>
          </a:p>
        </p:txBody>
      </p:sp>
      <p:sp>
        <p:nvSpPr>
          <p:cNvPr id="3" name="Content Placeholder 2">
            <a:extLst>
              <a:ext uri="{FF2B5EF4-FFF2-40B4-BE49-F238E27FC236}">
                <a16:creationId xmlns:a16="http://schemas.microsoft.com/office/drawing/2014/main" id="{63F28F60-0CE5-A803-E3AC-6232762EDBBB}"/>
              </a:ext>
            </a:extLst>
          </p:cNvPr>
          <p:cNvSpPr>
            <a:spLocks noGrp="1"/>
          </p:cNvSpPr>
          <p:nvPr>
            <p:ph idx="1"/>
          </p:nvPr>
        </p:nvSpPr>
        <p:spPr/>
        <p:txBody>
          <a:bodyPr/>
          <a:lstStyle/>
          <a:p>
            <a:r>
              <a:rPr lang="en-US"/>
              <a:t>Continued collaboration across institutions</a:t>
            </a:r>
          </a:p>
          <a:p>
            <a:r>
              <a:rPr lang="en-US"/>
              <a:t>Deepening cross‑sector engagement</a:t>
            </a:r>
          </a:p>
          <a:p>
            <a:r>
              <a:rPr lang="en-US"/>
              <a:t>Translating alignment into action</a:t>
            </a:r>
          </a:p>
        </p:txBody>
      </p:sp>
      <p:pic>
        <p:nvPicPr>
          <p:cNvPr id="9" name="Picture 8">
            <a:extLst>
              <a:ext uri="{FF2B5EF4-FFF2-40B4-BE49-F238E27FC236}">
                <a16:creationId xmlns:a16="http://schemas.microsoft.com/office/drawing/2014/main" id="{F0B51223-1C63-7028-2E74-398E947EE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632" y="2702675"/>
            <a:ext cx="2982736" cy="1988314"/>
          </a:xfrm>
          <a:prstGeom prst="rect">
            <a:avLst/>
          </a:prstGeom>
        </p:spPr>
      </p:pic>
      <p:pic>
        <p:nvPicPr>
          <p:cNvPr id="10" name="Picture 9">
            <a:extLst>
              <a:ext uri="{FF2B5EF4-FFF2-40B4-BE49-F238E27FC236}">
                <a16:creationId xmlns:a16="http://schemas.microsoft.com/office/drawing/2014/main" id="{71E3AA75-3C23-FFCD-4E57-1C723B6368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08" y="2702675"/>
            <a:ext cx="2982471" cy="1988314"/>
          </a:xfrm>
          <a:prstGeom prst="rect">
            <a:avLst/>
          </a:prstGeom>
        </p:spPr>
      </p:pic>
      <p:pic>
        <p:nvPicPr>
          <p:cNvPr id="11" name="Picture 10">
            <a:extLst>
              <a:ext uri="{FF2B5EF4-FFF2-40B4-BE49-F238E27FC236}">
                <a16:creationId xmlns:a16="http://schemas.microsoft.com/office/drawing/2014/main" id="{4BFA3B68-420E-77B8-29F0-D0AA713347C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61529" y="2702675"/>
            <a:ext cx="2982471" cy="1988314"/>
          </a:xfrm>
          <a:prstGeom prst="rect">
            <a:avLst/>
          </a:prstGeom>
        </p:spPr>
      </p:pic>
      <p:sp>
        <p:nvSpPr>
          <p:cNvPr id="12" name="TextBox 11">
            <a:extLst>
              <a:ext uri="{FF2B5EF4-FFF2-40B4-BE49-F238E27FC236}">
                <a16:creationId xmlns:a16="http://schemas.microsoft.com/office/drawing/2014/main" id="{F3DC73B1-6411-64C2-C7A8-82DACEF797DF}"/>
              </a:ext>
            </a:extLst>
          </p:cNvPr>
          <p:cNvSpPr txBox="1"/>
          <p:nvPr/>
        </p:nvSpPr>
        <p:spPr>
          <a:xfrm>
            <a:off x="7824355" y="4460156"/>
            <a:ext cx="1319645" cy="253916"/>
          </a:xfrm>
          <a:prstGeom prst="rect">
            <a:avLst/>
          </a:prstGeom>
          <a:noFill/>
        </p:spPr>
        <p:txBody>
          <a:bodyPr wrap="square" rtlCol="0">
            <a:spAutoFit/>
          </a:bodyPr>
          <a:lstStyle/>
          <a:p>
            <a:pPr algn="r" defTabSz="685800"/>
            <a:r>
              <a:rPr lang="en-US" sz="1050">
                <a:solidFill>
                  <a:prstClr val="white">
                    <a:lumMod val="65000"/>
                  </a:prstClr>
                </a:solidFill>
                <a:latin typeface="Aptos" panose="020B0004020202020204"/>
              </a:rPr>
              <a:t>Photo credits: UT</a:t>
            </a:r>
          </a:p>
        </p:txBody>
      </p:sp>
    </p:spTree>
    <p:extLst>
      <p:ext uri="{BB962C8B-B14F-4D97-AF65-F5344CB8AC3E}">
        <p14:creationId xmlns:p14="http://schemas.microsoft.com/office/powerpoint/2010/main" val="218782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6BF-7486-029E-D155-50ED55CEA551}"/>
              </a:ext>
            </a:extLst>
          </p:cNvPr>
          <p:cNvSpPr>
            <a:spLocks noGrp="1"/>
          </p:cNvSpPr>
          <p:nvPr>
            <p:ph type="title"/>
          </p:nvPr>
        </p:nvSpPr>
        <p:spPr>
          <a:xfrm>
            <a:off x="628650" y="720094"/>
            <a:ext cx="7886700" cy="994172"/>
          </a:xfrm>
        </p:spPr>
        <p:txBody>
          <a:bodyPr>
            <a:normAutofit/>
          </a:bodyPr>
          <a:lstStyle/>
          <a:p>
            <a:pPr algn="ctr"/>
            <a:r>
              <a:rPr lang="en-US" sz="3600">
                <a:solidFill>
                  <a:schemeClr val="accent1"/>
                </a:solidFill>
              </a:rPr>
              <a:t>Thank you!</a:t>
            </a:r>
          </a:p>
        </p:txBody>
      </p:sp>
      <p:pic>
        <p:nvPicPr>
          <p:cNvPr id="27" name="Picture 26">
            <a:extLst>
              <a:ext uri="{FF2B5EF4-FFF2-40B4-BE49-F238E27FC236}">
                <a16:creationId xmlns:a16="http://schemas.microsoft.com/office/drawing/2014/main" id="{3F221052-A2E5-87FD-B4B7-7460342A2443}"/>
              </a:ext>
            </a:extLst>
          </p:cNvPr>
          <p:cNvPicPr>
            <a:picLocks noChangeAspect="1"/>
          </p:cNvPicPr>
          <p:nvPr/>
        </p:nvPicPr>
        <p:blipFill>
          <a:blip r:embed="rId3" cstate="print">
            <a:extLst>
              <a:ext uri="{28A0092B-C50C-407E-A947-70E740481C1C}">
                <a14:useLocalDpi xmlns:a14="http://schemas.microsoft.com/office/drawing/2010/main" val="0"/>
              </a:ext>
            </a:extLst>
          </a:blip>
          <a:srcRect t="33642" b="37632"/>
          <a:stretch>
            <a:fillRect/>
          </a:stretch>
        </p:blipFill>
        <p:spPr>
          <a:xfrm>
            <a:off x="347036" y="1816623"/>
            <a:ext cx="8452722" cy="2411903"/>
          </a:xfrm>
          <a:prstGeom prst="rect">
            <a:avLst/>
          </a:prstGeom>
        </p:spPr>
      </p:pic>
      <p:sp>
        <p:nvSpPr>
          <p:cNvPr id="28" name="Subtitle 2">
            <a:extLst>
              <a:ext uri="{FF2B5EF4-FFF2-40B4-BE49-F238E27FC236}">
                <a16:creationId xmlns:a16="http://schemas.microsoft.com/office/drawing/2014/main" id="{D1F34F44-DB90-1B6C-4BD4-D8C5E731FAB2}"/>
              </a:ext>
            </a:extLst>
          </p:cNvPr>
          <p:cNvSpPr txBox="1">
            <a:spLocks/>
          </p:cNvSpPr>
          <p:nvPr/>
        </p:nvSpPr>
        <p:spPr>
          <a:xfrm>
            <a:off x="650232" y="2993762"/>
            <a:ext cx="2487706" cy="964125"/>
          </a:xfrm>
          <a:prstGeom prst="rect">
            <a:avLst/>
          </a:prstGeom>
          <a:noFill/>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1650" b="1">
                <a:solidFill>
                  <a:srgbClr val="4E4E4F"/>
                </a:solidFill>
                <a:latin typeface="Aptos" panose="020B0004020202020204"/>
              </a:rPr>
              <a:t>M. Jeff Brittain</a:t>
            </a:r>
            <a:br>
              <a:rPr lang="en-US" sz="1650">
                <a:solidFill>
                  <a:srgbClr val="4E4E4F"/>
                </a:solidFill>
                <a:latin typeface="Aptos" panose="020B0004020202020204"/>
              </a:rPr>
            </a:br>
            <a:r>
              <a:rPr lang="en-US" sz="1650">
                <a:solidFill>
                  <a:srgbClr val="4E4E4F"/>
                </a:solidFill>
                <a:latin typeface="Aptos" panose="020B0004020202020204"/>
              </a:rPr>
              <a:t>FedEx Institute of Technology @ The University of Memphis</a:t>
            </a:r>
          </a:p>
        </p:txBody>
      </p:sp>
      <p:sp>
        <p:nvSpPr>
          <p:cNvPr id="29" name="Subtitle 2">
            <a:extLst>
              <a:ext uri="{FF2B5EF4-FFF2-40B4-BE49-F238E27FC236}">
                <a16:creationId xmlns:a16="http://schemas.microsoft.com/office/drawing/2014/main" id="{2329B94E-DA90-1300-5002-2C7AAE0D3BFA}"/>
              </a:ext>
            </a:extLst>
          </p:cNvPr>
          <p:cNvSpPr txBox="1">
            <a:spLocks/>
          </p:cNvSpPr>
          <p:nvPr/>
        </p:nvSpPr>
        <p:spPr>
          <a:xfrm>
            <a:off x="3386669" y="2820343"/>
            <a:ext cx="2487706" cy="964125"/>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1650" b="1">
                <a:solidFill>
                  <a:srgbClr val="4E4E4F"/>
                </a:solidFill>
                <a:latin typeface="Aptos" panose="020B0004020202020204"/>
              </a:rPr>
              <a:t>Amanda Glover</a:t>
            </a:r>
            <a:br>
              <a:rPr lang="en-US" sz="1650">
                <a:solidFill>
                  <a:srgbClr val="4E4E4F"/>
                </a:solidFill>
                <a:latin typeface="Aptos" panose="020B0004020202020204"/>
              </a:rPr>
            </a:br>
            <a:r>
              <a:rPr lang="en-US" sz="1650">
                <a:solidFill>
                  <a:srgbClr val="4E4E4F"/>
                </a:solidFill>
                <a:latin typeface="Aptos" panose="020B0004020202020204"/>
              </a:rPr>
              <a:t>SCORE</a:t>
            </a:r>
          </a:p>
        </p:txBody>
      </p:sp>
      <p:sp>
        <p:nvSpPr>
          <p:cNvPr id="30" name="Subtitle 2">
            <a:extLst>
              <a:ext uri="{FF2B5EF4-FFF2-40B4-BE49-F238E27FC236}">
                <a16:creationId xmlns:a16="http://schemas.microsoft.com/office/drawing/2014/main" id="{C977C939-139C-F2A1-BA37-83655D6E527B}"/>
              </a:ext>
            </a:extLst>
          </p:cNvPr>
          <p:cNvSpPr txBox="1">
            <a:spLocks/>
          </p:cNvSpPr>
          <p:nvPr/>
        </p:nvSpPr>
        <p:spPr>
          <a:xfrm>
            <a:off x="5782732" y="2242049"/>
            <a:ext cx="2487706" cy="964125"/>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1650" b="1">
                <a:solidFill>
                  <a:srgbClr val="4E4E4F"/>
                </a:solidFill>
                <a:latin typeface="Aptos" panose="020B0004020202020204"/>
              </a:rPr>
              <a:t>Dr. Anne M. Ho</a:t>
            </a:r>
            <a:br>
              <a:rPr lang="en-US" sz="1650">
                <a:solidFill>
                  <a:srgbClr val="4E4E4F"/>
                </a:solidFill>
                <a:latin typeface="Aptos" panose="020B0004020202020204"/>
              </a:rPr>
            </a:br>
            <a:r>
              <a:rPr lang="en-US" sz="1650">
                <a:solidFill>
                  <a:srgbClr val="4E4E4F"/>
                </a:solidFill>
                <a:latin typeface="Aptos" panose="020B0004020202020204"/>
              </a:rPr>
              <a:t>University of Tennessee, Knoxville</a:t>
            </a:r>
          </a:p>
        </p:txBody>
      </p:sp>
      <p:sp>
        <p:nvSpPr>
          <p:cNvPr id="31" name="Oval 30">
            <a:extLst>
              <a:ext uri="{FF2B5EF4-FFF2-40B4-BE49-F238E27FC236}">
                <a16:creationId xmlns:a16="http://schemas.microsoft.com/office/drawing/2014/main" id="{F86B80CA-8300-B39B-5CDE-C5C9FEAF6901}"/>
              </a:ext>
            </a:extLst>
          </p:cNvPr>
          <p:cNvSpPr>
            <a:spLocks noChangeAspect="1"/>
          </p:cNvSpPr>
          <p:nvPr/>
        </p:nvSpPr>
        <p:spPr>
          <a:xfrm>
            <a:off x="673092" y="3787531"/>
            <a:ext cx="137160" cy="1371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4E4E4F"/>
              </a:solidFill>
              <a:latin typeface="Aptos" panose="020B0004020202020204"/>
            </a:endParaRPr>
          </a:p>
        </p:txBody>
      </p:sp>
      <p:sp>
        <p:nvSpPr>
          <p:cNvPr id="32" name="Oval 31">
            <a:extLst>
              <a:ext uri="{FF2B5EF4-FFF2-40B4-BE49-F238E27FC236}">
                <a16:creationId xmlns:a16="http://schemas.microsoft.com/office/drawing/2014/main" id="{68F19025-B3B8-17AC-B915-DA1BB8E9D9FB}"/>
              </a:ext>
            </a:extLst>
          </p:cNvPr>
          <p:cNvSpPr>
            <a:spLocks noChangeAspect="1"/>
          </p:cNvSpPr>
          <p:nvPr/>
        </p:nvSpPr>
        <p:spPr>
          <a:xfrm>
            <a:off x="3763968" y="2710048"/>
            <a:ext cx="137160" cy="1371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4E4E4F"/>
              </a:solidFill>
              <a:latin typeface="Aptos" panose="020B0004020202020204"/>
            </a:endParaRPr>
          </a:p>
        </p:txBody>
      </p:sp>
      <p:sp>
        <p:nvSpPr>
          <p:cNvPr id="33" name="Oval 32">
            <a:extLst>
              <a:ext uri="{FF2B5EF4-FFF2-40B4-BE49-F238E27FC236}">
                <a16:creationId xmlns:a16="http://schemas.microsoft.com/office/drawing/2014/main" id="{2C41C0A2-AB37-89A1-59CC-CB4FA4534493}"/>
              </a:ext>
            </a:extLst>
          </p:cNvPr>
          <p:cNvSpPr>
            <a:spLocks noChangeAspect="1"/>
          </p:cNvSpPr>
          <p:nvPr/>
        </p:nvSpPr>
        <p:spPr>
          <a:xfrm>
            <a:off x="6403695" y="2858638"/>
            <a:ext cx="137160" cy="1371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4E4E4F"/>
              </a:solidFill>
              <a:latin typeface="Aptos" panose="020B0004020202020204"/>
            </a:endParaRPr>
          </a:p>
        </p:txBody>
      </p:sp>
    </p:spTree>
    <p:extLst>
      <p:ext uri="{BB962C8B-B14F-4D97-AF65-F5344CB8AC3E}">
        <p14:creationId xmlns:p14="http://schemas.microsoft.com/office/powerpoint/2010/main" val="3944131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5038D79-F386-6015-9DAA-A2A789582D5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49912C-6629-DAE5-3280-3AD829953CD6}"/>
              </a:ext>
            </a:extLst>
          </p:cNvPr>
          <p:cNvSpPr>
            <a:spLocks noGrp="1"/>
          </p:cNvSpPr>
          <p:nvPr>
            <p:ph type="ctrTitle"/>
          </p:nvPr>
        </p:nvSpPr>
        <p:spPr>
          <a:xfrm>
            <a:off x="2667000" y="2971800"/>
            <a:ext cx="6324600" cy="1543050"/>
          </a:xfrm>
        </p:spPr>
        <p:txBody>
          <a:bodyPr/>
          <a:lstStyle/>
          <a:p>
            <a:r>
              <a:rPr lang="en-US" dirty="0"/>
              <a:t>Secure AI Project</a:t>
            </a:r>
          </a:p>
        </p:txBody>
      </p:sp>
    </p:spTree>
    <p:extLst>
      <p:ext uri="{BB962C8B-B14F-4D97-AF65-F5344CB8AC3E}">
        <p14:creationId xmlns:p14="http://schemas.microsoft.com/office/powerpoint/2010/main" val="1492520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70" descr="The text has gotten a bit fuzzy. Please sharpen it, while retaining the transparency effect on the word &quot;transparency.&quot; Please also sharpen the icon near &quot;Secure AI Project.&quot;"/>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71" title="scott-wisor.jpg"/>
          <p:cNvPicPr preferRelativeResize="0">
            <a:picLocks noGrp="1"/>
          </p:cNvPicPr>
          <p:nvPr>
            <p:ph type="pic" idx="19"/>
          </p:nvPr>
        </p:nvPicPr>
        <p:blipFill rotWithShape="1">
          <a:blip r:embed="rId3">
            <a:alphaModFix/>
          </a:blip>
          <a:srcRect/>
          <a:stretch/>
        </p:blipFill>
        <p:spPr>
          <a:xfrm>
            <a:off x="361972" y="3898717"/>
            <a:ext cx="530403" cy="530403"/>
          </a:xfrm>
          <a:prstGeom prst="rect">
            <a:avLst/>
          </a:prstGeom>
        </p:spPr>
      </p:pic>
      <p:sp>
        <p:nvSpPr>
          <p:cNvPr id="533" name="Google Shape;533;p71"/>
          <p:cNvSpPr txBox="1">
            <a:spLocks noGrp="1"/>
          </p:cNvSpPr>
          <p:nvPr>
            <p:ph type="subTitle" idx="1"/>
          </p:nvPr>
        </p:nvSpPr>
        <p:spPr>
          <a:xfrm>
            <a:off x="3957925" y="3158425"/>
            <a:ext cx="2026200" cy="432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a:t>CO-FOUNDER &amp; </a:t>
            </a:r>
            <a:endParaRPr sz="800"/>
          </a:p>
          <a:p>
            <a:pPr marL="0" lvl="0" indent="0" algn="l" rtl="0">
              <a:spcBef>
                <a:spcPts val="0"/>
              </a:spcBef>
              <a:spcAft>
                <a:spcPts val="0"/>
              </a:spcAft>
              <a:buNone/>
            </a:pPr>
            <a:r>
              <a:rPr lang="en" sz="800"/>
              <a:t>SENIOR POLICY ADVISOR</a:t>
            </a:r>
            <a:endParaRPr sz="800"/>
          </a:p>
          <a:p>
            <a:pPr marL="0" lvl="0" indent="0" algn="l" rtl="0">
              <a:spcBef>
                <a:spcPts val="0"/>
              </a:spcBef>
              <a:spcAft>
                <a:spcPts val="0"/>
              </a:spcAft>
              <a:buNone/>
            </a:pPr>
            <a:endParaRPr sz="800"/>
          </a:p>
        </p:txBody>
      </p:sp>
      <p:sp>
        <p:nvSpPr>
          <p:cNvPr id="534" name="Google Shape;534;p71"/>
          <p:cNvSpPr txBox="1">
            <a:spLocks noGrp="1"/>
          </p:cNvSpPr>
          <p:nvPr>
            <p:ph type="subTitle" idx="2"/>
          </p:nvPr>
        </p:nvSpPr>
        <p:spPr>
          <a:xfrm>
            <a:off x="3957925" y="2959750"/>
            <a:ext cx="2026200" cy="21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Thomas Woodside</a:t>
            </a:r>
            <a:endParaRPr/>
          </a:p>
        </p:txBody>
      </p:sp>
      <p:pic>
        <p:nvPicPr>
          <p:cNvPr id="535" name="Google Shape;535;p71" title="thomas-woodside (1).jpg"/>
          <p:cNvPicPr preferRelativeResize="0">
            <a:picLocks noGrp="1"/>
          </p:cNvPicPr>
          <p:nvPr>
            <p:ph type="pic" idx="4"/>
          </p:nvPr>
        </p:nvPicPr>
        <p:blipFill rotWithShape="1">
          <a:blip r:embed="rId4">
            <a:alphaModFix/>
          </a:blip>
          <a:srcRect/>
          <a:stretch/>
        </p:blipFill>
        <p:spPr>
          <a:xfrm>
            <a:off x="3288034" y="2971100"/>
            <a:ext cx="530399" cy="530401"/>
          </a:xfrm>
          <a:prstGeom prst="rect">
            <a:avLst/>
          </a:prstGeom>
        </p:spPr>
      </p:pic>
      <p:sp>
        <p:nvSpPr>
          <p:cNvPr id="536" name="Google Shape;536;p71"/>
          <p:cNvSpPr txBox="1">
            <a:spLocks noGrp="1"/>
          </p:cNvSpPr>
          <p:nvPr>
            <p:ph type="subTitle" idx="5"/>
          </p:nvPr>
        </p:nvSpPr>
        <p:spPr>
          <a:xfrm>
            <a:off x="1031875" y="3158434"/>
            <a:ext cx="2026200" cy="34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a:t>CO-FOUNDER &amp; </a:t>
            </a:r>
            <a:endParaRPr sz="800"/>
          </a:p>
          <a:p>
            <a:pPr marL="0" lvl="0" indent="0" algn="l" rtl="0">
              <a:spcBef>
                <a:spcPts val="0"/>
              </a:spcBef>
              <a:spcAft>
                <a:spcPts val="0"/>
              </a:spcAft>
              <a:buNone/>
            </a:pPr>
            <a:r>
              <a:rPr lang="en" sz="800"/>
              <a:t>CHIEF EXECUTIVE OFFICER</a:t>
            </a:r>
            <a:endParaRPr sz="800"/>
          </a:p>
        </p:txBody>
      </p:sp>
      <p:sp>
        <p:nvSpPr>
          <p:cNvPr id="537" name="Google Shape;537;p71"/>
          <p:cNvSpPr txBox="1">
            <a:spLocks noGrp="1"/>
          </p:cNvSpPr>
          <p:nvPr>
            <p:ph type="subTitle" idx="6"/>
          </p:nvPr>
        </p:nvSpPr>
        <p:spPr>
          <a:xfrm>
            <a:off x="1031875" y="2959750"/>
            <a:ext cx="2026200" cy="21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Nick Beckstead</a:t>
            </a:r>
            <a:endParaRPr/>
          </a:p>
        </p:txBody>
      </p:sp>
      <p:pic>
        <p:nvPicPr>
          <p:cNvPr id="538" name="Google Shape;538;p71" title="nick-beckstead (3).jpg"/>
          <p:cNvPicPr preferRelativeResize="0">
            <a:picLocks noGrp="1"/>
          </p:cNvPicPr>
          <p:nvPr>
            <p:ph type="pic" idx="8"/>
          </p:nvPr>
        </p:nvPicPr>
        <p:blipFill rotWithShape="1">
          <a:blip r:embed="rId5">
            <a:alphaModFix/>
          </a:blip>
          <a:srcRect t="952" b="952"/>
          <a:stretch/>
        </p:blipFill>
        <p:spPr>
          <a:xfrm>
            <a:off x="361984" y="2971100"/>
            <a:ext cx="530401" cy="530401"/>
          </a:xfrm>
          <a:prstGeom prst="rect">
            <a:avLst/>
          </a:prstGeom>
        </p:spPr>
      </p:pic>
      <p:sp>
        <p:nvSpPr>
          <p:cNvPr id="539" name="Google Shape;539;p71"/>
          <p:cNvSpPr txBox="1">
            <a:spLocks noGrp="1"/>
          </p:cNvSpPr>
          <p:nvPr>
            <p:ph type="subTitle" idx="16"/>
          </p:nvPr>
        </p:nvSpPr>
        <p:spPr>
          <a:xfrm>
            <a:off x="1031875" y="4068178"/>
            <a:ext cx="2026200" cy="187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a:t>POLICY DIRECTOR</a:t>
            </a:r>
            <a:endParaRPr sz="800"/>
          </a:p>
        </p:txBody>
      </p:sp>
      <p:sp>
        <p:nvSpPr>
          <p:cNvPr id="540" name="Google Shape;540;p71"/>
          <p:cNvSpPr txBox="1">
            <a:spLocks noGrp="1"/>
          </p:cNvSpPr>
          <p:nvPr>
            <p:ph type="subTitle" idx="17"/>
          </p:nvPr>
        </p:nvSpPr>
        <p:spPr>
          <a:xfrm>
            <a:off x="1031875" y="3869514"/>
            <a:ext cx="2026200" cy="21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Scott Wisor</a:t>
            </a:r>
            <a:endParaRPr/>
          </a:p>
        </p:txBody>
      </p:sp>
      <p:sp>
        <p:nvSpPr>
          <p:cNvPr id="541" name="Google Shape;541;p71"/>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51505E"/>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700" b="0" i="0" u="none" strike="noStrike" kern="0" cap="none" spc="0" normalizeH="0" baseline="0" noProof="0">
              <a:ln>
                <a:noFill/>
              </a:ln>
              <a:solidFill>
                <a:srgbClr val="51505E"/>
              </a:solidFill>
              <a:effectLst/>
              <a:uLnTx/>
              <a:uFillTx/>
              <a:latin typeface="DM Sans"/>
              <a:sym typeface="DM Sans"/>
            </a:endParaRPr>
          </a:p>
        </p:txBody>
      </p:sp>
      <p:sp>
        <p:nvSpPr>
          <p:cNvPr id="542" name="Google Shape;542;p71"/>
          <p:cNvSpPr txBox="1">
            <a:spLocks noGrp="1"/>
          </p:cNvSpPr>
          <p:nvPr>
            <p:ph type="subTitle" idx="36"/>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Secure AI Project</a:t>
            </a:r>
            <a:endParaRPr/>
          </a:p>
        </p:txBody>
      </p:sp>
      <p:cxnSp>
        <p:nvCxnSpPr>
          <p:cNvPr id="543" name="Google Shape;543;p71"/>
          <p:cNvCxnSpPr/>
          <p:nvPr/>
        </p:nvCxnSpPr>
        <p:spPr>
          <a:xfrm>
            <a:off x="3293300" y="3706050"/>
            <a:ext cx="2697000" cy="0"/>
          </a:xfrm>
          <a:prstGeom prst="straightConnector1">
            <a:avLst/>
          </a:prstGeom>
          <a:noFill/>
          <a:ln w="9525" cap="flat" cmpd="sng">
            <a:solidFill>
              <a:schemeClr val="accent6"/>
            </a:solidFill>
            <a:prstDash val="solid"/>
            <a:round/>
            <a:headEnd type="none" w="med" len="med"/>
            <a:tailEnd type="none" w="med" len="med"/>
          </a:ln>
        </p:spPr>
      </p:cxnSp>
      <p:cxnSp>
        <p:nvCxnSpPr>
          <p:cNvPr id="544" name="Google Shape;544;p71"/>
          <p:cNvCxnSpPr/>
          <p:nvPr/>
        </p:nvCxnSpPr>
        <p:spPr>
          <a:xfrm>
            <a:off x="383875" y="3706050"/>
            <a:ext cx="2697000" cy="0"/>
          </a:xfrm>
          <a:prstGeom prst="straightConnector1">
            <a:avLst/>
          </a:prstGeom>
          <a:noFill/>
          <a:ln w="9525" cap="flat" cmpd="sng">
            <a:solidFill>
              <a:schemeClr val="accent6"/>
            </a:solidFill>
            <a:prstDash val="solid"/>
            <a:round/>
            <a:headEnd type="none" w="med" len="med"/>
            <a:tailEnd type="none" w="med" len="med"/>
          </a:ln>
        </p:spPr>
      </p:cxnSp>
      <p:cxnSp>
        <p:nvCxnSpPr>
          <p:cNvPr id="545" name="Google Shape;545;p71"/>
          <p:cNvCxnSpPr/>
          <p:nvPr/>
        </p:nvCxnSpPr>
        <p:spPr>
          <a:xfrm>
            <a:off x="383875" y="4621789"/>
            <a:ext cx="2697000" cy="0"/>
          </a:xfrm>
          <a:prstGeom prst="straightConnector1">
            <a:avLst/>
          </a:prstGeom>
          <a:noFill/>
          <a:ln w="9525" cap="flat" cmpd="sng">
            <a:solidFill>
              <a:schemeClr val="accent6"/>
            </a:solidFill>
            <a:prstDash val="solid"/>
            <a:round/>
            <a:headEnd type="none" w="med" len="med"/>
            <a:tailEnd type="none" w="med" len="med"/>
          </a:ln>
        </p:spPr>
      </p:cxnSp>
      <p:sp>
        <p:nvSpPr>
          <p:cNvPr id="546" name="Google Shape;546;p71"/>
          <p:cNvSpPr txBox="1">
            <a:spLocks noGrp="1"/>
          </p:cNvSpPr>
          <p:nvPr>
            <p:ph type="subTitle" idx="9"/>
          </p:nvPr>
        </p:nvSpPr>
        <p:spPr>
          <a:xfrm>
            <a:off x="6864900" y="3158403"/>
            <a:ext cx="2026200" cy="187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a:t>CHIEF OF STAFF</a:t>
            </a:r>
            <a:endParaRPr sz="800"/>
          </a:p>
        </p:txBody>
      </p:sp>
      <p:sp>
        <p:nvSpPr>
          <p:cNvPr id="547" name="Google Shape;547;p71"/>
          <p:cNvSpPr txBox="1">
            <a:spLocks noGrp="1"/>
          </p:cNvSpPr>
          <p:nvPr>
            <p:ph type="subTitle" idx="13"/>
          </p:nvPr>
        </p:nvSpPr>
        <p:spPr>
          <a:xfrm>
            <a:off x="6864900" y="2959739"/>
            <a:ext cx="2026200" cy="21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Lily Sands</a:t>
            </a:r>
            <a:endParaRPr/>
          </a:p>
        </p:txBody>
      </p:sp>
      <p:sp>
        <p:nvSpPr>
          <p:cNvPr id="548" name="Google Shape;548;p71"/>
          <p:cNvSpPr txBox="1">
            <a:spLocks noGrp="1"/>
          </p:cNvSpPr>
          <p:nvPr>
            <p:ph type="subTitle" idx="20"/>
          </p:nvPr>
        </p:nvSpPr>
        <p:spPr>
          <a:xfrm>
            <a:off x="6864900" y="4066390"/>
            <a:ext cx="2026200" cy="187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a:t>OPERATIONS MANAGER</a:t>
            </a:r>
            <a:endParaRPr sz="800"/>
          </a:p>
        </p:txBody>
      </p:sp>
      <p:sp>
        <p:nvSpPr>
          <p:cNvPr id="549" name="Google Shape;549;p71"/>
          <p:cNvSpPr txBox="1">
            <a:spLocks noGrp="1"/>
          </p:cNvSpPr>
          <p:nvPr>
            <p:ph type="subTitle" idx="21"/>
          </p:nvPr>
        </p:nvSpPr>
        <p:spPr>
          <a:xfrm>
            <a:off x="6864900" y="3867727"/>
            <a:ext cx="2026200" cy="21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Emily Soice</a:t>
            </a:r>
            <a:endParaRPr/>
          </a:p>
        </p:txBody>
      </p:sp>
      <p:pic>
        <p:nvPicPr>
          <p:cNvPr id="550" name="Google Shape;550;p71" title="Emily Soice headshot.jpg"/>
          <p:cNvPicPr preferRelativeResize="0">
            <a:picLocks noGrp="1"/>
          </p:cNvPicPr>
          <p:nvPr>
            <p:ph type="pic" idx="23"/>
          </p:nvPr>
        </p:nvPicPr>
        <p:blipFill rotWithShape="1">
          <a:blip r:embed="rId6">
            <a:alphaModFix/>
          </a:blip>
          <a:srcRect t="6986" b="6978"/>
          <a:stretch/>
        </p:blipFill>
        <p:spPr>
          <a:xfrm>
            <a:off x="6195009" y="3879077"/>
            <a:ext cx="530402" cy="530401"/>
          </a:xfrm>
          <a:prstGeom prst="rect">
            <a:avLst/>
          </a:prstGeom>
        </p:spPr>
      </p:pic>
      <p:sp>
        <p:nvSpPr>
          <p:cNvPr id="551" name="Google Shape;551;p71"/>
          <p:cNvSpPr txBox="1">
            <a:spLocks noGrp="1"/>
          </p:cNvSpPr>
          <p:nvPr>
            <p:ph type="subTitle" idx="24"/>
          </p:nvPr>
        </p:nvSpPr>
        <p:spPr>
          <a:xfrm>
            <a:off x="3938850" y="4066390"/>
            <a:ext cx="2026200" cy="187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
              <a:t>SENIOR POLICY ANALYST</a:t>
            </a:r>
            <a:endParaRPr sz="800"/>
          </a:p>
        </p:txBody>
      </p:sp>
      <p:sp>
        <p:nvSpPr>
          <p:cNvPr id="552" name="Google Shape;552;p71"/>
          <p:cNvSpPr txBox="1">
            <a:spLocks noGrp="1"/>
          </p:cNvSpPr>
          <p:nvPr>
            <p:ph type="subTitle" idx="25"/>
          </p:nvPr>
        </p:nvSpPr>
        <p:spPr>
          <a:xfrm>
            <a:off x="3938850" y="3867727"/>
            <a:ext cx="2026200" cy="21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Andrew Doris</a:t>
            </a:r>
            <a:endParaRPr/>
          </a:p>
        </p:txBody>
      </p:sp>
      <p:cxnSp>
        <p:nvCxnSpPr>
          <p:cNvPr id="553" name="Google Shape;553;p71"/>
          <p:cNvCxnSpPr/>
          <p:nvPr/>
        </p:nvCxnSpPr>
        <p:spPr>
          <a:xfrm>
            <a:off x="6200275" y="3712014"/>
            <a:ext cx="2697000" cy="0"/>
          </a:xfrm>
          <a:prstGeom prst="straightConnector1">
            <a:avLst/>
          </a:prstGeom>
          <a:noFill/>
          <a:ln w="9525" cap="flat" cmpd="sng">
            <a:solidFill>
              <a:schemeClr val="accent6"/>
            </a:solidFill>
            <a:prstDash val="solid"/>
            <a:round/>
            <a:headEnd type="none" w="med" len="med"/>
            <a:tailEnd type="none" w="med" len="med"/>
          </a:ln>
        </p:spPr>
      </p:cxnSp>
      <p:cxnSp>
        <p:nvCxnSpPr>
          <p:cNvPr id="554" name="Google Shape;554;p71"/>
          <p:cNvCxnSpPr/>
          <p:nvPr/>
        </p:nvCxnSpPr>
        <p:spPr>
          <a:xfrm>
            <a:off x="6200275" y="4627754"/>
            <a:ext cx="2697000" cy="0"/>
          </a:xfrm>
          <a:prstGeom prst="straightConnector1">
            <a:avLst/>
          </a:prstGeom>
          <a:noFill/>
          <a:ln w="9525" cap="flat" cmpd="sng">
            <a:solidFill>
              <a:schemeClr val="accent6"/>
            </a:solidFill>
            <a:prstDash val="solid"/>
            <a:round/>
            <a:headEnd type="none" w="med" len="med"/>
            <a:tailEnd type="none" w="med" len="med"/>
          </a:ln>
        </p:spPr>
      </p:cxnSp>
      <p:cxnSp>
        <p:nvCxnSpPr>
          <p:cNvPr id="555" name="Google Shape;555;p71"/>
          <p:cNvCxnSpPr/>
          <p:nvPr/>
        </p:nvCxnSpPr>
        <p:spPr>
          <a:xfrm>
            <a:off x="3290850" y="4627754"/>
            <a:ext cx="2697000" cy="0"/>
          </a:xfrm>
          <a:prstGeom prst="straightConnector1">
            <a:avLst/>
          </a:prstGeom>
          <a:noFill/>
          <a:ln w="9525" cap="flat" cmpd="sng">
            <a:solidFill>
              <a:schemeClr val="accent6"/>
            </a:solidFill>
            <a:prstDash val="solid"/>
            <a:round/>
            <a:headEnd type="none" w="med" len="med"/>
            <a:tailEnd type="none" w="med" len="med"/>
          </a:ln>
        </p:spPr>
      </p:cxnSp>
      <p:sp>
        <p:nvSpPr>
          <p:cNvPr id="556" name="Google Shape;556;p71"/>
          <p:cNvSpPr txBox="1"/>
          <p:nvPr/>
        </p:nvSpPr>
        <p:spPr>
          <a:xfrm>
            <a:off x="4134600" y="792952"/>
            <a:ext cx="4651200" cy="15699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Small nonprofit working closely with a broad coalition of AI safety groups. </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42900" algn="l" defTabSz="914400" rtl="0" eaLnBrk="1" fontAlgn="auto" latinLnBrk="0" hangingPunct="1">
              <a:lnSpc>
                <a:spcPct val="100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Nonpartisan, and no funding from corporations or governments.</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p:txBody>
      </p:sp>
      <p:cxnSp>
        <p:nvCxnSpPr>
          <p:cNvPr id="557" name="Google Shape;557;p71"/>
          <p:cNvCxnSpPr/>
          <p:nvPr/>
        </p:nvCxnSpPr>
        <p:spPr>
          <a:xfrm>
            <a:off x="383875" y="2760589"/>
            <a:ext cx="2697000" cy="0"/>
          </a:xfrm>
          <a:prstGeom prst="straightConnector1">
            <a:avLst/>
          </a:prstGeom>
          <a:noFill/>
          <a:ln w="9525" cap="flat" cmpd="sng">
            <a:solidFill>
              <a:schemeClr val="accent6"/>
            </a:solidFill>
            <a:prstDash val="solid"/>
            <a:round/>
            <a:headEnd type="none" w="med" len="med"/>
            <a:tailEnd type="none" w="med" len="med"/>
          </a:ln>
        </p:spPr>
      </p:cxnSp>
      <p:cxnSp>
        <p:nvCxnSpPr>
          <p:cNvPr id="558" name="Google Shape;558;p71"/>
          <p:cNvCxnSpPr/>
          <p:nvPr/>
        </p:nvCxnSpPr>
        <p:spPr>
          <a:xfrm>
            <a:off x="6200275" y="2766554"/>
            <a:ext cx="2697000" cy="0"/>
          </a:xfrm>
          <a:prstGeom prst="straightConnector1">
            <a:avLst/>
          </a:prstGeom>
          <a:noFill/>
          <a:ln w="9525" cap="flat" cmpd="sng">
            <a:solidFill>
              <a:schemeClr val="accent6"/>
            </a:solidFill>
            <a:prstDash val="solid"/>
            <a:round/>
            <a:headEnd type="none" w="med" len="med"/>
            <a:tailEnd type="none" w="med" len="med"/>
          </a:ln>
        </p:spPr>
      </p:cxnSp>
      <p:cxnSp>
        <p:nvCxnSpPr>
          <p:cNvPr id="559" name="Google Shape;559;p71"/>
          <p:cNvCxnSpPr/>
          <p:nvPr/>
        </p:nvCxnSpPr>
        <p:spPr>
          <a:xfrm>
            <a:off x="3290850" y="2766554"/>
            <a:ext cx="2697000" cy="0"/>
          </a:xfrm>
          <a:prstGeom prst="straightConnector1">
            <a:avLst/>
          </a:prstGeom>
          <a:noFill/>
          <a:ln w="9525" cap="flat" cmpd="sng">
            <a:solidFill>
              <a:schemeClr val="accent6"/>
            </a:solidFill>
            <a:prstDash val="solid"/>
            <a:round/>
            <a:headEnd type="none" w="med" len="med"/>
            <a:tailEnd type="none" w="med" len="med"/>
          </a:ln>
        </p:spPr>
      </p:cxnSp>
      <p:sp>
        <p:nvSpPr>
          <p:cNvPr id="560" name="Google Shape;560;p71"/>
          <p:cNvSpPr txBox="1"/>
          <p:nvPr/>
        </p:nvSpPr>
        <p:spPr>
          <a:xfrm>
            <a:off x="361975" y="885900"/>
            <a:ext cx="4209900" cy="997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rgbClr val="51505E"/>
                </a:solidFill>
                <a:effectLst/>
                <a:uLnTx/>
                <a:uFillTx/>
                <a:latin typeface="Newsreader"/>
                <a:ea typeface="Newsreader"/>
                <a:cs typeface="Newsreader"/>
                <a:sym typeface="Newsreader"/>
              </a:rPr>
              <a:t>What is Secure AI Project (SAIP)?</a:t>
            </a:r>
            <a:endParaRPr kumimoji="0" sz="3600" b="0" i="1" u="none" strike="noStrike" kern="0" cap="none" spc="0" normalizeH="0" baseline="0" noProof="0">
              <a:ln>
                <a:noFill/>
              </a:ln>
              <a:solidFill>
                <a:srgbClr val="51505E"/>
              </a:solidFill>
              <a:effectLst/>
              <a:uLnTx/>
              <a:uFillTx/>
              <a:latin typeface="Newsreader"/>
              <a:ea typeface="Newsreader"/>
              <a:cs typeface="Newsreader"/>
              <a:sym typeface="Newsreader"/>
            </a:endParaRPr>
          </a:p>
        </p:txBody>
      </p:sp>
      <p:pic>
        <p:nvPicPr>
          <p:cNvPr id="561" name="Google Shape;561;p71" title="Lily headshot.jpg"/>
          <p:cNvPicPr preferRelativeResize="0">
            <a:picLocks noGrp="1"/>
          </p:cNvPicPr>
          <p:nvPr>
            <p:ph type="pic" idx="15"/>
          </p:nvPr>
        </p:nvPicPr>
        <p:blipFill rotWithShape="1">
          <a:blip r:embed="rId7">
            <a:alphaModFix/>
          </a:blip>
          <a:srcRect/>
          <a:stretch/>
        </p:blipFill>
        <p:spPr>
          <a:xfrm>
            <a:off x="6194997" y="2974077"/>
            <a:ext cx="530402" cy="530402"/>
          </a:xfrm>
          <a:prstGeom prst="rect">
            <a:avLst/>
          </a:prstGeom>
        </p:spPr>
      </p:pic>
      <p:pic>
        <p:nvPicPr>
          <p:cNvPr id="562" name="Google Shape;562;p71"/>
          <p:cNvPicPr preferRelativeResize="0"/>
          <p:nvPr/>
        </p:nvPicPr>
        <p:blipFill>
          <a:blip r:embed="rId8">
            <a:alphaModFix/>
          </a:blip>
          <a:stretch>
            <a:fillRect/>
          </a:stretch>
        </p:blipFill>
        <p:spPr>
          <a:xfrm>
            <a:off x="3268887" y="3869475"/>
            <a:ext cx="549612" cy="54961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72" title="saip-hero-bg (2).png"/>
          <p:cNvPicPr preferRelativeResize="0"/>
          <p:nvPr/>
        </p:nvPicPr>
        <p:blipFill rotWithShape="1">
          <a:blip r:embed="rId3">
            <a:alphaModFix/>
          </a:blip>
          <a:srcRect l="43409" r="29150" b="15197"/>
          <a:stretch/>
        </p:blipFill>
        <p:spPr>
          <a:xfrm>
            <a:off x="6296025" y="0"/>
            <a:ext cx="2847974" cy="5143500"/>
          </a:xfrm>
          <a:prstGeom prst="rect">
            <a:avLst/>
          </a:prstGeom>
          <a:noFill/>
          <a:ln>
            <a:noFill/>
          </a:ln>
        </p:spPr>
      </p:pic>
      <p:sp>
        <p:nvSpPr>
          <p:cNvPr id="568" name="Google Shape;568;p72"/>
          <p:cNvSpPr txBox="1">
            <a:spLocks noGrp="1"/>
          </p:cNvSpPr>
          <p:nvPr>
            <p:ph type="title"/>
          </p:nvPr>
        </p:nvSpPr>
        <p:spPr>
          <a:xfrm>
            <a:off x="361975" y="1902950"/>
            <a:ext cx="5362800" cy="255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600"/>
              <a:t>We develop and advocate for </a:t>
            </a:r>
            <a:r>
              <a:rPr lang="en" sz="3600" i="1">
                <a:solidFill>
                  <a:srgbClr val="38761D"/>
                </a:solidFill>
              </a:rPr>
              <a:t>pragmatic</a:t>
            </a:r>
            <a:r>
              <a:rPr lang="en" sz="3600"/>
              <a:t> policies to reduce risks of </a:t>
            </a:r>
            <a:r>
              <a:rPr lang="en" sz="3600" i="1">
                <a:solidFill>
                  <a:srgbClr val="CC0000"/>
                </a:solidFill>
              </a:rPr>
              <a:t>severe harm</a:t>
            </a:r>
            <a:r>
              <a:rPr lang="en" sz="3600">
                <a:solidFill>
                  <a:srgbClr val="CC0000"/>
                </a:solidFill>
              </a:rPr>
              <a:t> </a:t>
            </a:r>
            <a:r>
              <a:rPr lang="en" sz="3600"/>
              <a:t>from advanced AI.</a:t>
            </a:r>
            <a:endParaRPr sz="3600"/>
          </a:p>
        </p:txBody>
      </p:sp>
      <p:sp>
        <p:nvSpPr>
          <p:cNvPr id="569" name="Google Shape;569;p72"/>
          <p:cNvSpPr txBox="1">
            <a:spLocks noGrp="1"/>
          </p:cNvSpPr>
          <p:nvPr>
            <p:ph type="subTitle" idx="3"/>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Secure AI Project</a:t>
            </a:r>
            <a:endParaRPr/>
          </a:p>
        </p:txBody>
      </p:sp>
      <p:sp>
        <p:nvSpPr>
          <p:cNvPr id="570" name="Google Shape;570;p72"/>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F9F9F9"/>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700" b="0" i="0" u="none" strike="noStrike" kern="0" cap="none" spc="0" normalizeH="0" baseline="0" noProof="0">
              <a:ln>
                <a:noFill/>
              </a:ln>
              <a:solidFill>
                <a:srgbClr val="F9F9F9"/>
              </a:solidFill>
              <a:effectLst/>
              <a:uLnTx/>
              <a:uFillTx/>
              <a:latin typeface="DM Sans"/>
              <a:sym typeface="DM Sans"/>
            </a:endParaRPr>
          </a:p>
        </p:txBody>
      </p:sp>
      <p:sp>
        <p:nvSpPr>
          <p:cNvPr id="571" name="Google Shape;571;p72"/>
          <p:cNvSpPr txBox="1"/>
          <p:nvPr/>
        </p:nvSpPr>
        <p:spPr>
          <a:xfrm>
            <a:off x="304800" y="1023300"/>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51505E"/>
                </a:solidFill>
                <a:effectLst/>
                <a:uLnTx/>
                <a:uFillTx/>
                <a:latin typeface="DM Sans Light"/>
                <a:ea typeface="DM Sans Light"/>
                <a:cs typeface="DM Sans Light"/>
                <a:sym typeface="DM Sans Light"/>
              </a:rPr>
              <a:t>OUR MISSION</a:t>
            </a:r>
            <a:endParaRPr kumimoji="0" sz="1400" b="0" i="0" u="none" strike="noStrike" kern="0" cap="none" spc="0" normalizeH="0" baseline="0" noProof="0">
              <a:ln>
                <a:noFill/>
              </a:ln>
              <a:solidFill>
                <a:srgbClr val="51505E"/>
              </a:solidFill>
              <a:effectLst/>
              <a:uLnTx/>
              <a:uFillTx/>
              <a:latin typeface="DM Sans Light"/>
              <a:ea typeface="DM Sans Light"/>
              <a:cs typeface="DM Sans Light"/>
              <a:sym typeface="DM Sa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535D96-F622-FC73-5622-A9130274037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F86601C-7436-ECFC-CFA7-4E5507A1AFBF}"/>
              </a:ext>
            </a:extLst>
          </p:cNvPr>
          <p:cNvSpPr>
            <a:spLocks noGrp="1"/>
          </p:cNvSpPr>
          <p:nvPr>
            <p:ph type="ctrTitle"/>
          </p:nvPr>
        </p:nvSpPr>
        <p:spPr>
          <a:xfrm>
            <a:off x="2667000" y="2971800"/>
            <a:ext cx="6324600" cy="1543050"/>
          </a:xfrm>
        </p:spPr>
        <p:txBody>
          <a:bodyPr>
            <a:normAutofit/>
          </a:bodyPr>
          <a:lstStyle/>
          <a:p>
            <a:r>
              <a:rPr lang="en-US" dirty="0"/>
              <a:t>Public Comment</a:t>
            </a:r>
            <a:endParaRPr lang="en-US" dirty="0">
              <a:effectLst/>
            </a:endParaRPr>
          </a:p>
        </p:txBody>
      </p:sp>
    </p:spTree>
    <p:extLst>
      <p:ext uri="{BB962C8B-B14F-4D97-AF65-F5344CB8AC3E}">
        <p14:creationId xmlns:p14="http://schemas.microsoft.com/office/powerpoint/2010/main" val="2135196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5"/>
        <p:cNvGrpSpPr/>
        <p:nvPr/>
      </p:nvGrpSpPr>
      <p:grpSpPr>
        <a:xfrm>
          <a:off x="0" y="0"/>
          <a:ext cx="0" cy="0"/>
          <a:chOff x="0" y="0"/>
          <a:chExt cx="0" cy="0"/>
        </a:xfrm>
      </p:grpSpPr>
      <p:sp>
        <p:nvSpPr>
          <p:cNvPr id="576" name="Google Shape;576;p73"/>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51505E"/>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700" b="0" i="0" u="none" strike="noStrike" kern="0" cap="none" spc="0" normalizeH="0" baseline="0" noProof="0">
              <a:ln>
                <a:noFill/>
              </a:ln>
              <a:solidFill>
                <a:srgbClr val="51505E"/>
              </a:solidFill>
              <a:effectLst/>
              <a:uLnTx/>
              <a:uFillTx/>
              <a:latin typeface="DM Sans"/>
              <a:sym typeface="DM Sans"/>
            </a:endParaRPr>
          </a:p>
        </p:txBody>
      </p:sp>
      <p:sp>
        <p:nvSpPr>
          <p:cNvPr id="577" name="Google Shape;577;p73"/>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Secure AI Project</a:t>
            </a:r>
            <a:endParaRPr/>
          </a:p>
          <a:p>
            <a:pPr marL="0" lvl="0" indent="0" algn="l" rtl="0">
              <a:spcBef>
                <a:spcPts val="0"/>
              </a:spcBef>
              <a:spcAft>
                <a:spcPts val="0"/>
              </a:spcAft>
              <a:buNone/>
            </a:pPr>
            <a:endParaRPr/>
          </a:p>
        </p:txBody>
      </p:sp>
      <p:pic>
        <p:nvPicPr>
          <p:cNvPr id="578" name="Google Shape;578;p73"/>
          <p:cNvPicPr preferRelativeResize="0"/>
          <p:nvPr/>
        </p:nvPicPr>
        <p:blipFill rotWithShape="1">
          <a:blip r:embed="rId3">
            <a:alphaModFix/>
          </a:blip>
          <a:srcRect l="9799" t="17376" r="10015" b="16583"/>
          <a:stretch/>
        </p:blipFill>
        <p:spPr>
          <a:xfrm>
            <a:off x="439263" y="2804025"/>
            <a:ext cx="8265474" cy="2339475"/>
          </a:xfrm>
          <a:prstGeom prst="rect">
            <a:avLst/>
          </a:prstGeom>
          <a:noFill/>
          <a:ln>
            <a:noFill/>
          </a:ln>
        </p:spPr>
      </p:pic>
      <p:sp>
        <p:nvSpPr>
          <p:cNvPr id="579" name="Google Shape;579;p73"/>
          <p:cNvSpPr txBox="1">
            <a:spLocks noGrp="1"/>
          </p:cNvSpPr>
          <p:nvPr>
            <p:ph type="subTitle" idx="1"/>
          </p:nvPr>
        </p:nvSpPr>
        <p:spPr>
          <a:xfrm>
            <a:off x="2490450" y="345510"/>
            <a:ext cx="4163100" cy="153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000"/>
              <a:t>STRIKING A BALANCE</a:t>
            </a:r>
            <a:endParaRPr sz="10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3"/>
        <p:cNvGrpSpPr/>
        <p:nvPr/>
      </p:nvGrpSpPr>
      <p:grpSpPr>
        <a:xfrm>
          <a:off x="0" y="0"/>
          <a:ext cx="0" cy="0"/>
          <a:chOff x="0" y="0"/>
          <a:chExt cx="0" cy="0"/>
        </a:xfrm>
      </p:grpSpPr>
      <p:sp>
        <p:nvSpPr>
          <p:cNvPr id="584" name="Google Shape;584;p74"/>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51505E"/>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700" b="0" i="0" u="none" strike="noStrike" kern="0" cap="none" spc="0" normalizeH="0" baseline="0" noProof="0">
              <a:ln>
                <a:noFill/>
              </a:ln>
              <a:solidFill>
                <a:srgbClr val="51505E"/>
              </a:solidFill>
              <a:effectLst/>
              <a:uLnTx/>
              <a:uFillTx/>
              <a:latin typeface="DM Sans"/>
              <a:sym typeface="DM Sans"/>
            </a:endParaRPr>
          </a:p>
        </p:txBody>
      </p:sp>
      <p:sp>
        <p:nvSpPr>
          <p:cNvPr id="585" name="Google Shape;585;p74"/>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Secure AI Project</a:t>
            </a:r>
            <a:endParaRPr/>
          </a:p>
          <a:p>
            <a:pPr marL="0" lvl="0" indent="0" algn="l" rtl="0">
              <a:spcBef>
                <a:spcPts val="0"/>
              </a:spcBef>
              <a:spcAft>
                <a:spcPts val="0"/>
              </a:spcAft>
              <a:buNone/>
            </a:pPr>
            <a:endParaRPr/>
          </a:p>
        </p:txBody>
      </p:sp>
      <p:pic>
        <p:nvPicPr>
          <p:cNvPr id="586" name="Google Shape;586;p74"/>
          <p:cNvPicPr preferRelativeResize="0"/>
          <p:nvPr/>
        </p:nvPicPr>
        <p:blipFill rotWithShape="1">
          <a:blip r:embed="rId3">
            <a:alphaModFix/>
          </a:blip>
          <a:srcRect l="9799" t="17376" r="10015" b="16583"/>
          <a:stretch/>
        </p:blipFill>
        <p:spPr>
          <a:xfrm>
            <a:off x="439263" y="2804025"/>
            <a:ext cx="8265474" cy="2339475"/>
          </a:xfrm>
          <a:prstGeom prst="rect">
            <a:avLst/>
          </a:prstGeom>
          <a:noFill/>
          <a:ln>
            <a:noFill/>
          </a:ln>
        </p:spPr>
      </p:pic>
      <p:sp>
        <p:nvSpPr>
          <p:cNvPr id="587" name="Google Shape;587;p74"/>
          <p:cNvSpPr txBox="1">
            <a:spLocks noGrp="1"/>
          </p:cNvSpPr>
          <p:nvPr>
            <p:ph type="subTitle" idx="1"/>
          </p:nvPr>
        </p:nvSpPr>
        <p:spPr>
          <a:xfrm>
            <a:off x="2490450" y="345510"/>
            <a:ext cx="4163100" cy="153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000"/>
              <a:t>STRIKING A BALANCE</a:t>
            </a:r>
            <a:endParaRPr sz="1000">
              <a:solidFill>
                <a:schemeClr val="lt1"/>
              </a:solidFill>
            </a:endParaRPr>
          </a:p>
        </p:txBody>
      </p:sp>
      <p:sp>
        <p:nvSpPr>
          <p:cNvPr id="588" name="Google Shape;588;p74"/>
          <p:cNvSpPr txBox="1">
            <a:spLocks noGrp="1"/>
          </p:cNvSpPr>
          <p:nvPr>
            <p:ph type="title" idx="4294967295"/>
          </p:nvPr>
        </p:nvSpPr>
        <p:spPr>
          <a:xfrm>
            <a:off x="361975" y="902775"/>
            <a:ext cx="3661200" cy="21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51505E"/>
                </a:solidFill>
              </a:rPr>
              <a:t>Reality #1:</a:t>
            </a:r>
            <a:br>
              <a:rPr lang="en" sz="3600">
                <a:solidFill>
                  <a:srgbClr val="51505E"/>
                </a:solidFill>
              </a:rPr>
            </a:br>
            <a:endParaRPr sz="1600">
              <a:solidFill>
                <a:srgbClr val="51505E"/>
              </a:solidFill>
            </a:endParaRPr>
          </a:p>
          <a:p>
            <a:pPr marL="0" lvl="0" indent="0" algn="l" rtl="0">
              <a:spcBef>
                <a:spcPts val="0"/>
              </a:spcBef>
              <a:spcAft>
                <a:spcPts val="0"/>
              </a:spcAft>
              <a:buNone/>
            </a:pPr>
            <a:r>
              <a:rPr lang="en" sz="2400" b="1">
                <a:solidFill>
                  <a:srgbClr val="51505E"/>
                </a:solidFill>
              </a:rPr>
              <a:t>Severe risks from advanced AI are here and getting worse.</a:t>
            </a:r>
            <a:endParaRPr sz="2400" b="1">
              <a:solidFill>
                <a:srgbClr val="51505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2"/>
        <p:cNvGrpSpPr/>
        <p:nvPr/>
      </p:nvGrpSpPr>
      <p:grpSpPr>
        <a:xfrm>
          <a:off x="0" y="0"/>
          <a:ext cx="0" cy="0"/>
          <a:chOff x="0" y="0"/>
          <a:chExt cx="0" cy="0"/>
        </a:xfrm>
      </p:grpSpPr>
      <p:sp>
        <p:nvSpPr>
          <p:cNvPr id="593" name="Google Shape;593;p75"/>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F9F9F9"/>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700" b="0" i="0" u="none" strike="noStrike" kern="0" cap="none" spc="0" normalizeH="0" baseline="0" noProof="0">
              <a:ln>
                <a:noFill/>
              </a:ln>
              <a:solidFill>
                <a:srgbClr val="F9F9F9"/>
              </a:solidFill>
              <a:effectLst/>
              <a:uLnTx/>
              <a:uFillTx/>
              <a:latin typeface="DM Sans"/>
              <a:sym typeface="DM Sans"/>
            </a:endParaRPr>
          </a:p>
        </p:txBody>
      </p:sp>
      <p:sp>
        <p:nvSpPr>
          <p:cNvPr id="594" name="Google Shape;594;p75"/>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chemeClr val="lt1"/>
                </a:solidFill>
              </a:rPr>
              <a:t>Secure AI Project</a:t>
            </a:r>
            <a:endParaRPr>
              <a:solidFill>
                <a:schemeClr val="lt1"/>
              </a:solidFill>
            </a:endParaRPr>
          </a:p>
        </p:txBody>
      </p:sp>
      <p:sp>
        <p:nvSpPr>
          <p:cNvPr id="595" name="Google Shape;595;p75"/>
          <p:cNvSpPr txBox="1">
            <a:spLocks noGrp="1"/>
          </p:cNvSpPr>
          <p:nvPr>
            <p:ph type="title"/>
          </p:nvPr>
        </p:nvSpPr>
        <p:spPr>
          <a:xfrm>
            <a:off x="0" y="781295"/>
            <a:ext cx="9144000" cy="58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solidFill>
                  <a:schemeClr val="lt1"/>
                </a:solidFill>
              </a:rPr>
              <a:t>Child Safety Risks</a:t>
            </a:r>
            <a:endParaRPr sz="3000">
              <a:solidFill>
                <a:schemeClr val="lt1"/>
              </a:solidFill>
            </a:endParaRPr>
          </a:p>
        </p:txBody>
      </p:sp>
      <p:pic>
        <p:nvPicPr>
          <p:cNvPr id="596" name="Google Shape;596;p75"/>
          <p:cNvPicPr preferRelativeResize="0"/>
          <p:nvPr/>
        </p:nvPicPr>
        <p:blipFill>
          <a:blip r:embed="rId3">
            <a:alphaModFix/>
          </a:blip>
          <a:stretch>
            <a:fillRect/>
          </a:stretch>
        </p:blipFill>
        <p:spPr>
          <a:xfrm>
            <a:off x="7249062" y="1403351"/>
            <a:ext cx="1594749" cy="1594749"/>
          </a:xfrm>
          <a:prstGeom prst="rect">
            <a:avLst/>
          </a:prstGeom>
          <a:noFill/>
          <a:ln w="9525" cap="flat" cmpd="sng">
            <a:solidFill>
              <a:srgbClr val="303030"/>
            </a:solidFill>
            <a:prstDash val="solid"/>
            <a:round/>
            <a:headEnd type="none" w="sm" len="sm"/>
            <a:tailEnd type="none" w="sm" len="sm"/>
          </a:ln>
        </p:spPr>
      </p:pic>
      <p:sp>
        <p:nvSpPr>
          <p:cNvPr id="597" name="Google Shape;597;p75"/>
          <p:cNvSpPr txBox="1">
            <a:spLocks noGrp="1"/>
          </p:cNvSpPr>
          <p:nvPr>
            <p:ph type="subTitle" idx="17"/>
          </p:nvPr>
        </p:nvSpPr>
        <p:spPr>
          <a:xfrm>
            <a:off x="2490450" y="257763"/>
            <a:ext cx="4163100" cy="153900"/>
          </a:xfrm>
          <a:prstGeom prst="rect">
            <a:avLst/>
          </a:prstGeom>
        </p:spPr>
        <p:txBody>
          <a:bodyPr spcFirstLastPara="1" wrap="square" lIns="0" tIns="0" rIns="0" bIns="0" anchor="b" anchorCtr="0">
            <a:spAutoFit/>
          </a:bodyPr>
          <a:lstStyle/>
          <a:p>
            <a:pPr marL="0" lvl="0" indent="0" algn="ctr" rtl="0">
              <a:spcBef>
                <a:spcPts val="0"/>
              </a:spcBef>
              <a:spcAft>
                <a:spcPts val="0"/>
              </a:spcAft>
              <a:buNone/>
            </a:pPr>
            <a:r>
              <a:rPr lang="en">
                <a:solidFill>
                  <a:schemeClr val="lt1"/>
                </a:solidFill>
              </a:rPr>
              <a:t>Reality: Severe risks from advanced AI are here and getting worse.</a:t>
            </a:r>
            <a:endParaRPr>
              <a:solidFill>
                <a:schemeClr val="lt1"/>
              </a:solidFill>
            </a:endParaRPr>
          </a:p>
        </p:txBody>
      </p:sp>
      <p:sp>
        <p:nvSpPr>
          <p:cNvPr id="598" name="Google Shape;598;p75"/>
          <p:cNvSpPr txBox="1"/>
          <p:nvPr/>
        </p:nvSpPr>
        <p:spPr>
          <a:xfrm>
            <a:off x="310225" y="1738588"/>
            <a:ext cx="4266600" cy="30108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2 in 3 American teens use AI chatbots; 30% use daily.</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Humanlike, empathetic responses foster trust</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8 known cases of young people committing suicide after being encouraged or enabled by chatbots.</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p:txBody>
      </p:sp>
      <p:pic>
        <p:nvPicPr>
          <p:cNvPr id="599" name="Google Shape;599;p75"/>
          <p:cNvPicPr preferRelativeResize="0"/>
          <p:nvPr/>
        </p:nvPicPr>
        <p:blipFill rotWithShape="1">
          <a:blip r:embed="rId4">
            <a:alphaModFix/>
          </a:blip>
          <a:srcRect l="19333" r="29547"/>
          <a:stretch/>
        </p:blipFill>
        <p:spPr>
          <a:xfrm>
            <a:off x="5734200" y="1403351"/>
            <a:ext cx="1473875" cy="1594750"/>
          </a:xfrm>
          <a:prstGeom prst="rect">
            <a:avLst/>
          </a:prstGeom>
          <a:noFill/>
          <a:ln>
            <a:noFill/>
          </a:ln>
        </p:spPr>
      </p:pic>
      <p:pic>
        <p:nvPicPr>
          <p:cNvPr id="600" name="Google Shape;600;p75"/>
          <p:cNvPicPr preferRelativeResize="0"/>
          <p:nvPr/>
        </p:nvPicPr>
        <p:blipFill>
          <a:blip r:embed="rId5">
            <a:alphaModFix/>
          </a:blip>
          <a:stretch>
            <a:fillRect/>
          </a:stretch>
        </p:blipFill>
        <p:spPr>
          <a:xfrm>
            <a:off x="5734200" y="2887034"/>
            <a:ext cx="3109599" cy="540291"/>
          </a:xfrm>
          <a:prstGeom prst="rect">
            <a:avLst/>
          </a:prstGeom>
          <a:noFill/>
          <a:ln>
            <a:noFill/>
          </a:ln>
        </p:spPr>
      </p:pic>
      <p:pic>
        <p:nvPicPr>
          <p:cNvPr id="601" name="Google Shape;601;p75"/>
          <p:cNvPicPr preferRelativeResize="0"/>
          <p:nvPr/>
        </p:nvPicPr>
        <p:blipFill rotWithShape="1">
          <a:blip r:embed="rId6">
            <a:alphaModFix/>
          </a:blip>
          <a:srcRect t="8867"/>
          <a:stretch/>
        </p:blipFill>
        <p:spPr>
          <a:xfrm>
            <a:off x="5734200" y="3328050"/>
            <a:ext cx="3109601" cy="1594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5"/>
        <p:cNvGrpSpPr/>
        <p:nvPr/>
      </p:nvGrpSpPr>
      <p:grpSpPr>
        <a:xfrm>
          <a:off x="0" y="0"/>
          <a:ext cx="0" cy="0"/>
          <a:chOff x="0" y="0"/>
          <a:chExt cx="0" cy="0"/>
        </a:xfrm>
      </p:grpSpPr>
      <p:sp>
        <p:nvSpPr>
          <p:cNvPr id="606" name="Google Shape;606;p76"/>
          <p:cNvSpPr/>
          <p:nvPr/>
        </p:nvSpPr>
        <p:spPr>
          <a:xfrm>
            <a:off x="4647675" y="1267625"/>
            <a:ext cx="4330500" cy="1858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20494D"/>
              </a:solidFill>
              <a:effectLst/>
              <a:uLnTx/>
              <a:uFillTx/>
              <a:latin typeface="DM Sans"/>
              <a:ea typeface="DM Sans"/>
              <a:cs typeface="DM Sans"/>
              <a:sym typeface="DM Sans"/>
            </a:endParaRPr>
          </a:p>
        </p:txBody>
      </p:sp>
      <p:sp>
        <p:nvSpPr>
          <p:cNvPr id="607" name="Google Shape;607;p76"/>
          <p:cNvSpPr/>
          <p:nvPr/>
        </p:nvSpPr>
        <p:spPr>
          <a:xfrm>
            <a:off x="195850" y="1267525"/>
            <a:ext cx="4185600" cy="1858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20494D"/>
              </a:solidFill>
              <a:effectLst/>
              <a:uLnTx/>
              <a:uFillTx/>
              <a:latin typeface="DM Sans"/>
              <a:ea typeface="DM Sans"/>
              <a:cs typeface="DM Sans"/>
              <a:sym typeface="DM Sans"/>
            </a:endParaRPr>
          </a:p>
        </p:txBody>
      </p:sp>
      <p:sp>
        <p:nvSpPr>
          <p:cNvPr id="608" name="Google Shape;608;p76"/>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F9F9F9"/>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700" b="0" i="0" u="none" strike="noStrike" kern="0" cap="none" spc="0" normalizeH="0" baseline="0" noProof="0">
              <a:ln>
                <a:noFill/>
              </a:ln>
              <a:solidFill>
                <a:srgbClr val="F9F9F9"/>
              </a:solidFill>
              <a:effectLst/>
              <a:uLnTx/>
              <a:uFillTx/>
              <a:latin typeface="DM Sans"/>
              <a:sym typeface="DM Sans"/>
            </a:endParaRPr>
          </a:p>
        </p:txBody>
      </p:sp>
      <p:sp>
        <p:nvSpPr>
          <p:cNvPr id="609" name="Google Shape;609;p76"/>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chemeClr val="lt1"/>
                </a:solidFill>
              </a:rPr>
              <a:t>Secure AI Project</a:t>
            </a:r>
            <a:endParaRPr>
              <a:solidFill>
                <a:schemeClr val="lt1"/>
              </a:solidFill>
            </a:endParaRPr>
          </a:p>
        </p:txBody>
      </p:sp>
      <p:sp>
        <p:nvSpPr>
          <p:cNvPr id="610" name="Google Shape;610;p76"/>
          <p:cNvSpPr txBox="1">
            <a:spLocks noGrp="1"/>
          </p:cNvSpPr>
          <p:nvPr>
            <p:ph type="subTitle" idx="6"/>
          </p:nvPr>
        </p:nvSpPr>
        <p:spPr>
          <a:xfrm>
            <a:off x="4892138" y="1424379"/>
            <a:ext cx="1645800" cy="152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rgbClr val="38761D"/>
                </a:solidFill>
              </a:rPr>
              <a:t>02</a:t>
            </a:r>
            <a:endParaRPr>
              <a:solidFill>
                <a:srgbClr val="38761D"/>
              </a:solidFill>
            </a:endParaRPr>
          </a:p>
        </p:txBody>
      </p:sp>
      <p:sp>
        <p:nvSpPr>
          <p:cNvPr id="611" name="Google Shape;611;p76"/>
          <p:cNvSpPr txBox="1">
            <a:spLocks noGrp="1"/>
          </p:cNvSpPr>
          <p:nvPr>
            <p:ph type="subTitle" idx="7"/>
          </p:nvPr>
        </p:nvSpPr>
        <p:spPr>
          <a:xfrm>
            <a:off x="4892158" y="1574987"/>
            <a:ext cx="2716800" cy="23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b="1">
                <a:solidFill>
                  <a:srgbClr val="38761D"/>
                </a:solidFill>
                <a:latin typeface="Newsreader"/>
                <a:ea typeface="Newsreader"/>
                <a:cs typeface="Newsreader"/>
                <a:sym typeface="Newsreader"/>
              </a:rPr>
              <a:t>Bioweapons</a:t>
            </a:r>
            <a:endParaRPr b="1">
              <a:solidFill>
                <a:srgbClr val="38761D"/>
              </a:solidFill>
              <a:latin typeface="Newsreader"/>
              <a:ea typeface="Newsreader"/>
              <a:cs typeface="Newsreader"/>
              <a:sym typeface="Newsreader"/>
            </a:endParaRPr>
          </a:p>
        </p:txBody>
      </p:sp>
      <p:sp>
        <p:nvSpPr>
          <p:cNvPr id="612" name="Google Shape;612;p76"/>
          <p:cNvSpPr txBox="1">
            <a:spLocks noGrp="1"/>
          </p:cNvSpPr>
          <p:nvPr>
            <p:ph type="subTitle" idx="15"/>
          </p:nvPr>
        </p:nvSpPr>
        <p:spPr>
          <a:xfrm>
            <a:off x="430805" y="1380419"/>
            <a:ext cx="1645800" cy="152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rgbClr val="BF9000"/>
                </a:solidFill>
              </a:rPr>
              <a:t>01</a:t>
            </a:r>
            <a:endParaRPr>
              <a:solidFill>
                <a:srgbClr val="BF9000"/>
              </a:solidFill>
            </a:endParaRPr>
          </a:p>
        </p:txBody>
      </p:sp>
      <p:sp>
        <p:nvSpPr>
          <p:cNvPr id="613" name="Google Shape;613;p76"/>
          <p:cNvSpPr txBox="1">
            <a:spLocks noGrp="1"/>
          </p:cNvSpPr>
          <p:nvPr>
            <p:ph type="subTitle" idx="16"/>
          </p:nvPr>
        </p:nvSpPr>
        <p:spPr>
          <a:xfrm>
            <a:off x="430805" y="1576777"/>
            <a:ext cx="1645800" cy="23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b="1">
                <a:solidFill>
                  <a:srgbClr val="BF9000"/>
                </a:solidFill>
                <a:latin typeface="Newsreader"/>
                <a:ea typeface="Newsreader"/>
                <a:cs typeface="Newsreader"/>
                <a:sym typeface="Newsreader"/>
              </a:rPr>
              <a:t>Cyberattacks</a:t>
            </a:r>
            <a:endParaRPr sz="1400" b="1">
              <a:solidFill>
                <a:srgbClr val="BF9000"/>
              </a:solidFill>
              <a:latin typeface="Newsreader"/>
              <a:ea typeface="Newsreader"/>
              <a:cs typeface="Newsreader"/>
              <a:sym typeface="Newsreader"/>
            </a:endParaRPr>
          </a:p>
        </p:txBody>
      </p:sp>
      <p:sp>
        <p:nvSpPr>
          <p:cNvPr id="614" name="Google Shape;614;p76"/>
          <p:cNvSpPr txBox="1">
            <a:spLocks noGrp="1"/>
          </p:cNvSpPr>
          <p:nvPr>
            <p:ph type="subTitle" idx="17"/>
          </p:nvPr>
        </p:nvSpPr>
        <p:spPr>
          <a:xfrm>
            <a:off x="2490450" y="257763"/>
            <a:ext cx="4163100" cy="153900"/>
          </a:xfrm>
          <a:prstGeom prst="rect">
            <a:avLst/>
          </a:prstGeom>
        </p:spPr>
        <p:txBody>
          <a:bodyPr spcFirstLastPara="1" wrap="square" lIns="0" tIns="0" rIns="0" bIns="0" anchor="b" anchorCtr="0">
            <a:spAutoFit/>
          </a:bodyPr>
          <a:lstStyle/>
          <a:p>
            <a:pPr marL="0" lvl="0" indent="0" algn="ctr" rtl="0">
              <a:spcBef>
                <a:spcPts val="0"/>
              </a:spcBef>
              <a:spcAft>
                <a:spcPts val="0"/>
              </a:spcAft>
              <a:buNone/>
            </a:pPr>
            <a:r>
              <a:rPr lang="en">
                <a:solidFill>
                  <a:schemeClr val="lt1"/>
                </a:solidFill>
              </a:rPr>
              <a:t>Reality: Severe risks from advanced AI are here and getting worse.</a:t>
            </a:r>
            <a:endParaRPr>
              <a:solidFill>
                <a:schemeClr val="lt1"/>
              </a:solidFill>
            </a:endParaRPr>
          </a:p>
        </p:txBody>
      </p:sp>
      <p:sp>
        <p:nvSpPr>
          <p:cNvPr id="615" name="Google Shape;615;p76"/>
          <p:cNvSpPr txBox="1">
            <a:spLocks noGrp="1"/>
          </p:cNvSpPr>
          <p:nvPr>
            <p:ph type="title"/>
          </p:nvPr>
        </p:nvSpPr>
        <p:spPr>
          <a:xfrm>
            <a:off x="72000" y="570413"/>
            <a:ext cx="9144000" cy="58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solidFill>
                  <a:schemeClr val="lt1"/>
                </a:solidFill>
              </a:rPr>
              <a:t>Catastrophic risks</a:t>
            </a:r>
            <a:endParaRPr sz="3000">
              <a:solidFill>
                <a:schemeClr val="lt1"/>
              </a:solidFill>
            </a:endParaRPr>
          </a:p>
        </p:txBody>
      </p:sp>
      <p:pic>
        <p:nvPicPr>
          <p:cNvPr id="616" name="Google Shape;616;p76" title="Screenshot 2025-09-25 at 6.10.13 PM.png"/>
          <p:cNvPicPr preferRelativeResize="0"/>
          <p:nvPr/>
        </p:nvPicPr>
        <p:blipFill rotWithShape="1">
          <a:blip r:embed="rId3">
            <a:alphaModFix/>
          </a:blip>
          <a:srcRect l="-481" r="4235"/>
          <a:stretch/>
        </p:blipFill>
        <p:spPr>
          <a:xfrm>
            <a:off x="4840420" y="1884813"/>
            <a:ext cx="3736954" cy="1177875"/>
          </a:xfrm>
          <a:prstGeom prst="rect">
            <a:avLst/>
          </a:prstGeom>
          <a:noFill/>
          <a:ln>
            <a:noFill/>
          </a:ln>
        </p:spPr>
      </p:pic>
      <p:pic>
        <p:nvPicPr>
          <p:cNvPr id="617" name="Google Shape;617;p76"/>
          <p:cNvPicPr preferRelativeResize="0"/>
          <p:nvPr/>
        </p:nvPicPr>
        <p:blipFill>
          <a:blip r:embed="rId4">
            <a:alphaModFix/>
          </a:blip>
          <a:stretch>
            <a:fillRect/>
          </a:stretch>
        </p:blipFill>
        <p:spPr>
          <a:xfrm>
            <a:off x="281230" y="1854725"/>
            <a:ext cx="3798547" cy="1177875"/>
          </a:xfrm>
          <a:prstGeom prst="rect">
            <a:avLst/>
          </a:prstGeom>
          <a:noFill/>
          <a:ln>
            <a:noFill/>
          </a:ln>
        </p:spPr>
      </p:pic>
      <p:sp>
        <p:nvSpPr>
          <p:cNvPr id="618" name="Google Shape;618;p76"/>
          <p:cNvSpPr/>
          <p:nvPr/>
        </p:nvSpPr>
        <p:spPr>
          <a:xfrm>
            <a:off x="2235750" y="3295638"/>
            <a:ext cx="4578600" cy="177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20494D"/>
              </a:solidFill>
              <a:effectLst/>
              <a:uLnTx/>
              <a:uFillTx/>
              <a:latin typeface="DM Sans"/>
              <a:ea typeface="DM Sans"/>
              <a:cs typeface="DM Sans"/>
              <a:sym typeface="DM Sans"/>
            </a:endParaRPr>
          </a:p>
        </p:txBody>
      </p:sp>
      <p:sp>
        <p:nvSpPr>
          <p:cNvPr id="619" name="Google Shape;619;p76"/>
          <p:cNvSpPr txBox="1">
            <a:spLocks noGrp="1"/>
          </p:cNvSpPr>
          <p:nvPr>
            <p:ph type="subTitle" idx="15"/>
          </p:nvPr>
        </p:nvSpPr>
        <p:spPr>
          <a:xfrm>
            <a:off x="2646825" y="3370190"/>
            <a:ext cx="1506600" cy="234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rgbClr val="CC0000"/>
                </a:solidFill>
              </a:rPr>
              <a:t>03</a:t>
            </a:r>
            <a:endParaRPr/>
          </a:p>
        </p:txBody>
      </p:sp>
      <p:sp>
        <p:nvSpPr>
          <p:cNvPr id="620" name="Google Shape;620;p76"/>
          <p:cNvSpPr txBox="1">
            <a:spLocks noGrp="1"/>
          </p:cNvSpPr>
          <p:nvPr>
            <p:ph type="subTitle" idx="16"/>
          </p:nvPr>
        </p:nvSpPr>
        <p:spPr>
          <a:xfrm>
            <a:off x="2597675" y="3678737"/>
            <a:ext cx="2951700" cy="31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b="1">
                <a:solidFill>
                  <a:srgbClr val="CC0000"/>
                </a:solidFill>
                <a:latin typeface="Newsreader"/>
                <a:ea typeface="Newsreader"/>
                <a:cs typeface="Newsreader"/>
                <a:sym typeface="Newsreader"/>
              </a:rPr>
              <a:t>Misalignment / Loss of Control</a:t>
            </a:r>
            <a:endParaRPr sz="1400" b="1">
              <a:solidFill>
                <a:srgbClr val="CC0000"/>
              </a:solidFill>
              <a:latin typeface="Newsreader"/>
              <a:ea typeface="Newsreader"/>
              <a:cs typeface="Newsreader"/>
              <a:sym typeface="Newsreader"/>
            </a:endParaRPr>
          </a:p>
        </p:txBody>
      </p:sp>
      <p:pic>
        <p:nvPicPr>
          <p:cNvPr id="621" name="Google Shape;621;p76" title="Screenshot 2025-09-25 at 6.11.41 PM.png"/>
          <p:cNvPicPr preferRelativeResize="0"/>
          <p:nvPr/>
        </p:nvPicPr>
        <p:blipFill>
          <a:blip r:embed="rId5">
            <a:alphaModFix/>
          </a:blip>
          <a:stretch>
            <a:fillRect/>
          </a:stretch>
        </p:blipFill>
        <p:spPr>
          <a:xfrm>
            <a:off x="2646823" y="3996107"/>
            <a:ext cx="3820952" cy="892800"/>
          </a:xfrm>
          <a:prstGeom prst="rect">
            <a:avLst/>
          </a:prstGeom>
          <a:noFill/>
          <a:ln w="9525" cap="flat" cmpd="sng">
            <a:solidFill>
              <a:schemeClr val="dk2"/>
            </a:solidFill>
            <a:prstDash val="solid"/>
            <a:round/>
            <a:headEnd type="none" w="sm" len="sm"/>
            <a:tailEnd type="none" w="sm" len="sm"/>
          </a:ln>
        </p:spPr>
      </p:pic>
      <p:pic>
        <p:nvPicPr>
          <p:cNvPr id="622" name="Google Shape;622;p76"/>
          <p:cNvPicPr preferRelativeResize="0"/>
          <p:nvPr/>
        </p:nvPicPr>
        <p:blipFill rotWithShape="1">
          <a:blip r:embed="rId6">
            <a:alphaModFix/>
          </a:blip>
          <a:srcRect l="20780" t="18545" r="25343" b="11919"/>
          <a:stretch/>
        </p:blipFill>
        <p:spPr>
          <a:xfrm>
            <a:off x="3612149" y="1399924"/>
            <a:ext cx="694031" cy="587700"/>
          </a:xfrm>
          <a:prstGeom prst="rect">
            <a:avLst/>
          </a:prstGeom>
          <a:noFill/>
          <a:ln>
            <a:noFill/>
          </a:ln>
        </p:spPr>
      </p:pic>
      <p:pic>
        <p:nvPicPr>
          <p:cNvPr id="623" name="Google Shape;623;p76"/>
          <p:cNvPicPr preferRelativeResize="0"/>
          <p:nvPr/>
        </p:nvPicPr>
        <p:blipFill>
          <a:blip r:embed="rId7">
            <a:alphaModFix/>
          </a:blip>
          <a:stretch>
            <a:fillRect/>
          </a:stretch>
        </p:blipFill>
        <p:spPr>
          <a:xfrm>
            <a:off x="8284140" y="1399919"/>
            <a:ext cx="694024" cy="694024"/>
          </a:xfrm>
          <a:prstGeom prst="rect">
            <a:avLst/>
          </a:prstGeom>
          <a:noFill/>
          <a:ln>
            <a:noFill/>
          </a:ln>
        </p:spPr>
      </p:pic>
      <p:pic>
        <p:nvPicPr>
          <p:cNvPr id="624" name="Google Shape;624;p76"/>
          <p:cNvPicPr preferRelativeResize="0"/>
          <p:nvPr/>
        </p:nvPicPr>
        <p:blipFill>
          <a:blip r:embed="rId8">
            <a:alphaModFix/>
          </a:blip>
          <a:stretch>
            <a:fillRect/>
          </a:stretch>
        </p:blipFill>
        <p:spPr>
          <a:xfrm>
            <a:off x="6201751" y="3403161"/>
            <a:ext cx="502525" cy="502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8"/>
        <p:cNvGrpSpPr/>
        <p:nvPr/>
      </p:nvGrpSpPr>
      <p:grpSpPr>
        <a:xfrm>
          <a:off x="0" y="0"/>
          <a:ext cx="0" cy="0"/>
          <a:chOff x="0" y="0"/>
          <a:chExt cx="0" cy="0"/>
        </a:xfrm>
      </p:grpSpPr>
      <p:sp>
        <p:nvSpPr>
          <p:cNvPr id="629" name="Google Shape;629;p77"/>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F9F9F9"/>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700" b="0" i="0" u="none" strike="noStrike" kern="0" cap="none" spc="0" normalizeH="0" baseline="0" noProof="0">
              <a:ln>
                <a:noFill/>
              </a:ln>
              <a:solidFill>
                <a:srgbClr val="F9F9F9"/>
              </a:solidFill>
              <a:effectLst/>
              <a:uLnTx/>
              <a:uFillTx/>
              <a:latin typeface="DM Sans"/>
              <a:sym typeface="DM Sans"/>
            </a:endParaRPr>
          </a:p>
        </p:txBody>
      </p:sp>
      <p:sp>
        <p:nvSpPr>
          <p:cNvPr id="630" name="Google Shape;630;p77"/>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chemeClr val="lt1"/>
                </a:solidFill>
              </a:rPr>
              <a:t>Secure AI Project</a:t>
            </a:r>
            <a:endParaRPr>
              <a:solidFill>
                <a:schemeClr val="lt1"/>
              </a:solidFill>
            </a:endParaRPr>
          </a:p>
        </p:txBody>
      </p:sp>
      <p:sp>
        <p:nvSpPr>
          <p:cNvPr id="631" name="Google Shape;631;p77"/>
          <p:cNvSpPr txBox="1">
            <a:spLocks noGrp="1"/>
          </p:cNvSpPr>
          <p:nvPr>
            <p:ph type="subTitle" idx="17"/>
          </p:nvPr>
        </p:nvSpPr>
        <p:spPr>
          <a:xfrm>
            <a:off x="2490450" y="257763"/>
            <a:ext cx="4163100" cy="153900"/>
          </a:xfrm>
          <a:prstGeom prst="rect">
            <a:avLst/>
          </a:prstGeom>
        </p:spPr>
        <p:txBody>
          <a:bodyPr spcFirstLastPara="1" wrap="square" lIns="0" tIns="0" rIns="0" bIns="0" anchor="b" anchorCtr="0">
            <a:spAutoFit/>
          </a:bodyPr>
          <a:lstStyle/>
          <a:p>
            <a:pPr marL="0" lvl="0" indent="0" algn="ctr" rtl="0">
              <a:spcBef>
                <a:spcPts val="0"/>
              </a:spcBef>
              <a:spcAft>
                <a:spcPts val="0"/>
              </a:spcAft>
              <a:buNone/>
            </a:pPr>
            <a:r>
              <a:rPr lang="en">
                <a:solidFill>
                  <a:schemeClr val="lt1"/>
                </a:solidFill>
              </a:rPr>
              <a:t>Reality: Severe risks from advanced AI are here and getting worse.</a:t>
            </a:r>
            <a:endParaRPr>
              <a:solidFill>
                <a:schemeClr val="lt1"/>
              </a:solidFill>
            </a:endParaRPr>
          </a:p>
        </p:txBody>
      </p:sp>
      <p:sp>
        <p:nvSpPr>
          <p:cNvPr id="632" name="Google Shape;632;p77"/>
          <p:cNvSpPr txBox="1">
            <a:spLocks noGrp="1"/>
          </p:cNvSpPr>
          <p:nvPr>
            <p:ph type="title" idx="4294967295"/>
          </p:nvPr>
        </p:nvSpPr>
        <p:spPr>
          <a:xfrm>
            <a:off x="361975" y="1902950"/>
            <a:ext cx="3897900" cy="255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3200"/>
          </a:p>
          <a:p>
            <a:pPr marL="0" lvl="0" indent="0" algn="ctr" rtl="0">
              <a:spcBef>
                <a:spcPts val="0"/>
              </a:spcBef>
              <a:spcAft>
                <a:spcPts val="0"/>
              </a:spcAft>
              <a:buNone/>
            </a:pPr>
            <a:r>
              <a:rPr lang="en" sz="3600"/>
              <a:t>AI models must be </a:t>
            </a:r>
            <a:r>
              <a:rPr lang="en" sz="3600" i="1">
                <a:solidFill>
                  <a:srgbClr val="38761D"/>
                </a:solidFill>
              </a:rPr>
              <a:t>safe by design.</a:t>
            </a:r>
            <a:endParaRPr sz="3600" i="1">
              <a:solidFill>
                <a:srgbClr val="38761D"/>
              </a:solidFill>
            </a:endParaRPr>
          </a:p>
        </p:txBody>
      </p:sp>
      <p:pic>
        <p:nvPicPr>
          <p:cNvPr id="633" name="Google Shape;633;p77"/>
          <p:cNvPicPr preferRelativeResize="0"/>
          <p:nvPr/>
        </p:nvPicPr>
        <p:blipFill>
          <a:blip r:embed="rId3">
            <a:alphaModFix/>
          </a:blip>
          <a:stretch>
            <a:fillRect/>
          </a:stretch>
        </p:blipFill>
        <p:spPr>
          <a:xfrm>
            <a:off x="5006175" y="1902950"/>
            <a:ext cx="3471824" cy="2603850"/>
          </a:xfrm>
          <a:prstGeom prst="rect">
            <a:avLst/>
          </a:prstGeom>
          <a:noFill/>
          <a:ln>
            <a:noFill/>
          </a:ln>
        </p:spPr>
      </p:pic>
      <p:sp>
        <p:nvSpPr>
          <p:cNvPr id="634" name="Google Shape;634;p77"/>
          <p:cNvSpPr txBox="1"/>
          <p:nvPr/>
        </p:nvSpPr>
        <p:spPr>
          <a:xfrm>
            <a:off x="304800" y="1023300"/>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51505E"/>
                </a:solidFill>
                <a:effectLst/>
                <a:uLnTx/>
                <a:uFillTx/>
                <a:latin typeface="DM Sans Light"/>
                <a:ea typeface="DM Sans Light"/>
                <a:cs typeface="DM Sans Light"/>
                <a:sym typeface="DM Sans Light"/>
              </a:rPr>
              <a:t>IMPLICATION</a:t>
            </a:r>
            <a:endParaRPr kumimoji="0" sz="1400" b="0" i="0" u="none" strike="noStrike" kern="0" cap="none" spc="0" normalizeH="0" baseline="0" noProof="0">
              <a:ln>
                <a:noFill/>
              </a:ln>
              <a:solidFill>
                <a:srgbClr val="51505E"/>
              </a:solidFill>
              <a:effectLst/>
              <a:uLnTx/>
              <a:uFillTx/>
              <a:latin typeface="DM Sans Light"/>
              <a:ea typeface="DM Sans Light"/>
              <a:cs typeface="DM Sans Light"/>
              <a:sym typeface="DM Sans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8"/>
        <p:cNvGrpSpPr/>
        <p:nvPr/>
      </p:nvGrpSpPr>
      <p:grpSpPr>
        <a:xfrm>
          <a:off x="0" y="0"/>
          <a:ext cx="0" cy="0"/>
          <a:chOff x="0" y="0"/>
          <a:chExt cx="0" cy="0"/>
        </a:xfrm>
      </p:grpSpPr>
      <p:sp>
        <p:nvSpPr>
          <p:cNvPr id="639" name="Google Shape;639;p78"/>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51505E"/>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700" b="0" i="0" u="none" strike="noStrike" kern="0" cap="none" spc="0" normalizeH="0" baseline="0" noProof="0">
              <a:ln>
                <a:noFill/>
              </a:ln>
              <a:solidFill>
                <a:srgbClr val="51505E"/>
              </a:solidFill>
              <a:effectLst/>
              <a:uLnTx/>
              <a:uFillTx/>
              <a:latin typeface="DM Sans"/>
              <a:sym typeface="DM Sans"/>
            </a:endParaRPr>
          </a:p>
        </p:txBody>
      </p:sp>
      <p:sp>
        <p:nvSpPr>
          <p:cNvPr id="640" name="Google Shape;640;p78"/>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Secure AI Project</a:t>
            </a:r>
            <a:endParaRPr/>
          </a:p>
          <a:p>
            <a:pPr marL="0" lvl="0" indent="0" algn="l" rtl="0">
              <a:spcBef>
                <a:spcPts val="0"/>
              </a:spcBef>
              <a:spcAft>
                <a:spcPts val="0"/>
              </a:spcAft>
              <a:buNone/>
            </a:pPr>
            <a:endParaRPr/>
          </a:p>
        </p:txBody>
      </p:sp>
      <p:pic>
        <p:nvPicPr>
          <p:cNvPr id="641" name="Google Shape;641;p78"/>
          <p:cNvPicPr preferRelativeResize="0"/>
          <p:nvPr/>
        </p:nvPicPr>
        <p:blipFill rotWithShape="1">
          <a:blip r:embed="rId3">
            <a:alphaModFix/>
          </a:blip>
          <a:srcRect l="9799" t="17376" r="10015" b="16583"/>
          <a:stretch/>
        </p:blipFill>
        <p:spPr>
          <a:xfrm>
            <a:off x="439263" y="2804025"/>
            <a:ext cx="8265474" cy="2339475"/>
          </a:xfrm>
          <a:prstGeom prst="rect">
            <a:avLst/>
          </a:prstGeom>
          <a:noFill/>
          <a:ln>
            <a:noFill/>
          </a:ln>
        </p:spPr>
      </p:pic>
      <p:sp>
        <p:nvSpPr>
          <p:cNvPr id="642" name="Google Shape;642;p78"/>
          <p:cNvSpPr txBox="1">
            <a:spLocks noGrp="1"/>
          </p:cNvSpPr>
          <p:nvPr>
            <p:ph type="subTitle" idx="1"/>
          </p:nvPr>
        </p:nvSpPr>
        <p:spPr>
          <a:xfrm>
            <a:off x="2490450" y="345510"/>
            <a:ext cx="4163100" cy="153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000"/>
              <a:t>STRIKING A BALANCE</a:t>
            </a:r>
            <a:endParaRPr sz="1000">
              <a:solidFill>
                <a:schemeClr val="lt1"/>
              </a:solidFill>
            </a:endParaRPr>
          </a:p>
        </p:txBody>
      </p:sp>
      <p:sp>
        <p:nvSpPr>
          <p:cNvPr id="643" name="Google Shape;643;p78"/>
          <p:cNvSpPr txBox="1">
            <a:spLocks noGrp="1"/>
          </p:cNvSpPr>
          <p:nvPr>
            <p:ph type="title" idx="4294967295"/>
          </p:nvPr>
        </p:nvSpPr>
        <p:spPr>
          <a:xfrm>
            <a:off x="361975" y="902775"/>
            <a:ext cx="3661200" cy="21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51505E"/>
                </a:solidFill>
              </a:rPr>
              <a:t>Reality #1:</a:t>
            </a:r>
            <a:br>
              <a:rPr lang="en" sz="3600">
                <a:solidFill>
                  <a:srgbClr val="51505E"/>
                </a:solidFill>
              </a:rPr>
            </a:br>
            <a:endParaRPr sz="1600">
              <a:solidFill>
                <a:srgbClr val="51505E"/>
              </a:solidFill>
            </a:endParaRPr>
          </a:p>
          <a:p>
            <a:pPr marL="0" lvl="0" indent="0" algn="l" rtl="0">
              <a:spcBef>
                <a:spcPts val="0"/>
              </a:spcBef>
              <a:spcAft>
                <a:spcPts val="0"/>
              </a:spcAft>
              <a:buNone/>
            </a:pPr>
            <a:r>
              <a:rPr lang="en" sz="2400" b="1">
                <a:solidFill>
                  <a:srgbClr val="51505E"/>
                </a:solidFill>
              </a:rPr>
              <a:t>Severe risks from advanced AI are here and getting worse.</a:t>
            </a:r>
            <a:endParaRPr sz="2400" b="1">
              <a:solidFill>
                <a:srgbClr val="51505E"/>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7"/>
        <p:cNvGrpSpPr/>
        <p:nvPr/>
      </p:nvGrpSpPr>
      <p:grpSpPr>
        <a:xfrm>
          <a:off x="0" y="0"/>
          <a:ext cx="0" cy="0"/>
          <a:chOff x="0" y="0"/>
          <a:chExt cx="0" cy="0"/>
        </a:xfrm>
      </p:grpSpPr>
      <p:sp>
        <p:nvSpPr>
          <p:cNvPr id="648" name="Google Shape;648;p79"/>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51505E"/>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700" b="0" i="0" u="none" strike="noStrike" kern="0" cap="none" spc="0" normalizeH="0" baseline="0" noProof="0">
              <a:ln>
                <a:noFill/>
              </a:ln>
              <a:solidFill>
                <a:srgbClr val="51505E"/>
              </a:solidFill>
              <a:effectLst/>
              <a:uLnTx/>
              <a:uFillTx/>
              <a:latin typeface="DM Sans"/>
              <a:sym typeface="DM Sans"/>
            </a:endParaRPr>
          </a:p>
        </p:txBody>
      </p:sp>
      <p:sp>
        <p:nvSpPr>
          <p:cNvPr id="649" name="Google Shape;649;p79"/>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Secure AI Project</a:t>
            </a:r>
            <a:endParaRPr/>
          </a:p>
          <a:p>
            <a:pPr marL="0" lvl="0" indent="0" algn="l" rtl="0">
              <a:spcBef>
                <a:spcPts val="0"/>
              </a:spcBef>
              <a:spcAft>
                <a:spcPts val="0"/>
              </a:spcAft>
              <a:buNone/>
            </a:pPr>
            <a:endParaRPr/>
          </a:p>
        </p:txBody>
      </p:sp>
      <p:pic>
        <p:nvPicPr>
          <p:cNvPr id="650" name="Google Shape;650;p79"/>
          <p:cNvPicPr preferRelativeResize="0"/>
          <p:nvPr/>
        </p:nvPicPr>
        <p:blipFill rotWithShape="1">
          <a:blip r:embed="rId3">
            <a:alphaModFix/>
          </a:blip>
          <a:srcRect l="9799" t="17376" r="10015" b="16583"/>
          <a:stretch/>
        </p:blipFill>
        <p:spPr>
          <a:xfrm>
            <a:off x="439263" y="2804025"/>
            <a:ext cx="8265474" cy="2339475"/>
          </a:xfrm>
          <a:prstGeom prst="rect">
            <a:avLst/>
          </a:prstGeom>
          <a:noFill/>
          <a:ln>
            <a:noFill/>
          </a:ln>
        </p:spPr>
      </p:pic>
      <p:sp>
        <p:nvSpPr>
          <p:cNvPr id="651" name="Google Shape;651;p79"/>
          <p:cNvSpPr txBox="1">
            <a:spLocks noGrp="1"/>
          </p:cNvSpPr>
          <p:nvPr>
            <p:ph type="subTitle" idx="1"/>
          </p:nvPr>
        </p:nvSpPr>
        <p:spPr>
          <a:xfrm>
            <a:off x="2490450" y="345510"/>
            <a:ext cx="4163100" cy="153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000"/>
              <a:t>STRIKING A BALANCE</a:t>
            </a:r>
            <a:endParaRPr sz="1000">
              <a:solidFill>
                <a:schemeClr val="lt1"/>
              </a:solidFill>
            </a:endParaRPr>
          </a:p>
        </p:txBody>
      </p:sp>
      <p:sp>
        <p:nvSpPr>
          <p:cNvPr id="652" name="Google Shape;652;p79"/>
          <p:cNvSpPr txBox="1">
            <a:spLocks noGrp="1"/>
          </p:cNvSpPr>
          <p:nvPr>
            <p:ph type="title" idx="4294967295"/>
          </p:nvPr>
        </p:nvSpPr>
        <p:spPr>
          <a:xfrm>
            <a:off x="361975" y="909100"/>
            <a:ext cx="3661200" cy="21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51505E"/>
                </a:solidFill>
              </a:rPr>
              <a:t>Reality #1:</a:t>
            </a:r>
            <a:br>
              <a:rPr lang="en" sz="3600">
                <a:solidFill>
                  <a:srgbClr val="51505E"/>
                </a:solidFill>
              </a:rPr>
            </a:br>
            <a:endParaRPr sz="1600">
              <a:solidFill>
                <a:srgbClr val="51505E"/>
              </a:solidFill>
            </a:endParaRPr>
          </a:p>
          <a:p>
            <a:pPr marL="0" lvl="0" indent="0" algn="l" rtl="0">
              <a:spcBef>
                <a:spcPts val="0"/>
              </a:spcBef>
              <a:spcAft>
                <a:spcPts val="0"/>
              </a:spcAft>
              <a:buNone/>
            </a:pPr>
            <a:r>
              <a:rPr lang="en" sz="2400" b="1">
                <a:solidFill>
                  <a:srgbClr val="51505E"/>
                </a:solidFill>
              </a:rPr>
              <a:t>Severe risks from advanced AI are here and getting worse.</a:t>
            </a:r>
            <a:endParaRPr sz="2400" b="1">
              <a:solidFill>
                <a:srgbClr val="51505E"/>
              </a:solidFill>
            </a:endParaRPr>
          </a:p>
        </p:txBody>
      </p:sp>
      <p:sp>
        <p:nvSpPr>
          <p:cNvPr id="653" name="Google Shape;653;p79"/>
          <p:cNvSpPr txBox="1">
            <a:spLocks noGrp="1"/>
          </p:cNvSpPr>
          <p:nvPr>
            <p:ph type="title" idx="4294967295"/>
          </p:nvPr>
        </p:nvSpPr>
        <p:spPr>
          <a:xfrm>
            <a:off x="5786575" y="909100"/>
            <a:ext cx="3294000" cy="182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51505E"/>
                </a:solidFill>
              </a:rPr>
              <a:t>Reality #2:</a:t>
            </a:r>
            <a:br>
              <a:rPr lang="en" sz="3600">
                <a:solidFill>
                  <a:srgbClr val="51505E"/>
                </a:solidFill>
              </a:rPr>
            </a:br>
            <a:endParaRPr sz="1600">
              <a:solidFill>
                <a:srgbClr val="51505E"/>
              </a:solidFill>
            </a:endParaRPr>
          </a:p>
          <a:p>
            <a:pPr marL="0" lvl="0" indent="0" algn="l" rtl="0">
              <a:spcBef>
                <a:spcPts val="0"/>
              </a:spcBef>
              <a:spcAft>
                <a:spcPts val="0"/>
              </a:spcAft>
              <a:buNone/>
            </a:pPr>
            <a:r>
              <a:rPr lang="en" sz="2400" b="1">
                <a:solidFill>
                  <a:srgbClr val="51505E"/>
                </a:solidFill>
              </a:rPr>
              <a:t>Developers still need flexibility to find the best risk mitigations.</a:t>
            </a:r>
            <a:endParaRPr sz="2400" b="1">
              <a:solidFill>
                <a:srgbClr val="51505E"/>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7"/>
        <p:cNvGrpSpPr/>
        <p:nvPr/>
      </p:nvGrpSpPr>
      <p:grpSpPr>
        <a:xfrm>
          <a:off x="0" y="0"/>
          <a:ext cx="0" cy="0"/>
          <a:chOff x="0" y="0"/>
          <a:chExt cx="0" cy="0"/>
        </a:xfrm>
      </p:grpSpPr>
      <p:sp>
        <p:nvSpPr>
          <p:cNvPr id="658" name="Google Shape;658;p80"/>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F9F9F9"/>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700" b="0" i="0" u="none" strike="noStrike" kern="0" cap="none" spc="0" normalizeH="0" baseline="0" noProof="0">
              <a:ln>
                <a:noFill/>
              </a:ln>
              <a:solidFill>
                <a:srgbClr val="F9F9F9"/>
              </a:solidFill>
              <a:effectLst/>
              <a:uLnTx/>
              <a:uFillTx/>
              <a:latin typeface="DM Sans"/>
              <a:sym typeface="DM Sans"/>
            </a:endParaRPr>
          </a:p>
        </p:txBody>
      </p:sp>
      <p:sp>
        <p:nvSpPr>
          <p:cNvPr id="659" name="Google Shape;659;p80"/>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chemeClr val="lt1"/>
                </a:solidFill>
              </a:rPr>
              <a:t>Secure AI Project</a:t>
            </a:r>
            <a:endParaRPr>
              <a:solidFill>
                <a:schemeClr val="lt1"/>
              </a:solidFill>
            </a:endParaRPr>
          </a:p>
        </p:txBody>
      </p:sp>
      <p:sp>
        <p:nvSpPr>
          <p:cNvPr id="660" name="Google Shape;660;p80"/>
          <p:cNvSpPr txBox="1">
            <a:spLocks noGrp="1"/>
          </p:cNvSpPr>
          <p:nvPr>
            <p:ph type="title"/>
          </p:nvPr>
        </p:nvSpPr>
        <p:spPr>
          <a:xfrm>
            <a:off x="0" y="620963"/>
            <a:ext cx="9144000" cy="58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solidFill>
                  <a:schemeClr val="lt1"/>
                </a:solidFill>
              </a:rPr>
              <a:t>Why developers need flexibility</a:t>
            </a:r>
            <a:endParaRPr sz="3000">
              <a:solidFill>
                <a:schemeClr val="lt1"/>
              </a:solidFill>
            </a:endParaRPr>
          </a:p>
        </p:txBody>
      </p:sp>
      <p:sp>
        <p:nvSpPr>
          <p:cNvPr id="661" name="Google Shape;661;p80"/>
          <p:cNvSpPr txBox="1"/>
          <p:nvPr/>
        </p:nvSpPr>
        <p:spPr>
          <a:xfrm>
            <a:off x="290400" y="1377900"/>
            <a:ext cx="4266600" cy="33294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The science of safety testing remains in its infancy.</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AI moves fast; overly prescriptive rules are quickly outdated.</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Most of the experts work in the companies, and need to experiment to improve over time.</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p:txBody>
      </p:sp>
      <p:pic>
        <p:nvPicPr>
          <p:cNvPr id="662" name="Google Shape;662;p80"/>
          <p:cNvPicPr preferRelativeResize="0"/>
          <p:nvPr/>
        </p:nvPicPr>
        <p:blipFill>
          <a:blip r:embed="rId3">
            <a:alphaModFix/>
          </a:blip>
          <a:stretch>
            <a:fillRect/>
          </a:stretch>
        </p:blipFill>
        <p:spPr>
          <a:xfrm>
            <a:off x="5540925" y="1463737"/>
            <a:ext cx="3380500" cy="1184325"/>
          </a:xfrm>
          <a:prstGeom prst="rect">
            <a:avLst/>
          </a:prstGeom>
          <a:noFill/>
          <a:ln>
            <a:noFill/>
          </a:ln>
        </p:spPr>
      </p:pic>
      <p:pic>
        <p:nvPicPr>
          <p:cNvPr id="663" name="Google Shape;663;p80"/>
          <p:cNvPicPr preferRelativeResize="0"/>
          <p:nvPr/>
        </p:nvPicPr>
        <p:blipFill rotWithShape="1">
          <a:blip r:embed="rId4">
            <a:alphaModFix/>
          </a:blip>
          <a:srcRect b="5402"/>
          <a:stretch/>
        </p:blipFill>
        <p:spPr>
          <a:xfrm>
            <a:off x="5540925" y="2665025"/>
            <a:ext cx="3380500" cy="1157747"/>
          </a:xfrm>
          <a:prstGeom prst="rect">
            <a:avLst/>
          </a:prstGeom>
          <a:noFill/>
          <a:ln>
            <a:noFill/>
          </a:ln>
        </p:spPr>
      </p:pic>
      <p:pic>
        <p:nvPicPr>
          <p:cNvPr id="664" name="Google Shape;664;p80"/>
          <p:cNvPicPr preferRelativeResize="0"/>
          <p:nvPr/>
        </p:nvPicPr>
        <p:blipFill>
          <a:blip r:embed="rId5">
            <a:alphaModFix/>
          </a:blip>
          <a:stretch>
            <a:fillRect/>
          </a:stretch>
        </p:blipFill>
        <p:spPr>
          <a:xfrm>
            <a:off x="5540925" y="3839741"/>
            <a:ext cx="3380500" cy="11466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8"/>
        <p:cNvGrpSpPr/>
        <p:nvPr/>
      </p:nvGrpSpPr>
      <p:grpSpPr>
        <a:xfrm>
          <a:off x="0" y="0"/>
          <a:ext cx="0" cy="0"/>
          <a:chOff x="0" y="0"/>
          <a:chExt cx="0" cy="0"/>
        </a:xfrm>
      </p:grpSpPr>
      <p:sp>
        <p:nvSpPr>
          <p:cNvPr id="669" name="Google Shape;669;p81"/>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51505E"/>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700" b="0" i="0" u="none" strike="noStrike" kern="0" cap="none" spc="0" normalizeH="0" baseline="0" noProof="0">
              <a:ln>
                <a:noFill/>
              </a:ln>
              <a:solidFill>
                <a:srgbClr val="51505E"/>
              </a:solidFill>
              <a:effectLst/>
              <a:uLnTx/>
              <a:uFillTx/>
              <a:latin typeface="DM Sans"/>
              <a:sym typeface="DM Sans"/>
            </a:endParaRPr>
          </a:p>
        </p:txBody>
      </p:sp>
      <p:sp>
        <p:nvSpPr>
          <p:cNvPr id="670" name="Google Shape;670;p81"/>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Secure AI Project</a:t>
            </a:r>
            <a:endParaRPr/>
          </a:p>
          <a:p>
            <a:pPr marL="0" lvl="0" indent="0" algn="l" rtl="0">
              <a:spcBef>
                <a:spcPts val="0"/>
              </a:spcBef>
              <a:spcAft>
                <a:spcPts val="0"/>
              </a:spcAft>
              <a:buNone/>
            </a:pPr>
            <a:endParaRPr/>
          </a:p>
        </p:txBody>
      </p:sp>
      <p:sp>
        <p:nvSpPr>
          <p:cNvPr id="671" name="Google Shape;671;p81"/>
          <p:cNvSpPr txBox="1">
            <a:spLocks noGrp="1"/>
          </p:cNvSpPr>
          <p:nvPr>
            <p:ph type="subTitle" idx="2"/>
          </p:nvPr>
        </p:nvSpPr>
        <p:spPr>
          <a:xfrm>
            <a:off x="2742125" y="577768"/>
            <a:ext cx="4163100" cy="1539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OUR APPROACH</a:t>
            </a:r>
            <a:endParaRPr/>
          </a:p>
        </p:txBody>
      </p:sp>
      <p:sp>
        <p:nvSpPr>
          <p:cNvPr id="672" name="Google Shape;672;p81"/>
          <p:cNvSpPr txBox="1">
            <a:spLocks noGrp="1"/>
          </p:cNvSpPr>
          <p:nvPr>
            <p:ph type="title"/>
          </p:nvPr>
        </p:nvSpPr>
        <p:spPr>
          <a:xfrm>
            <a:off x="2742125" y="1028550"/>
            <a:ext cx="4957200" cy="58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600"/>
              <a:t>The balanced solution</a:t>
            </a:r>
            <a:endParaRPr sz="3600" i="1"/>
          </a:p>
        </p:txBody>
      </p:sp>
      <p:sp>
        <p:nvSpPr>
          <p:cNvPr id="673" name="Google Shape;673;p81"/>
          <p:cNvSpPr txBox="1"/>
          <p:nvPr/>
        </p:nvSpPr>
        <p:spPr>
          <a:xfrm>
            <a:off x="461525" y="2412750"/>
            <a:ext cx="8315100" cy="2068800"/>
          </a:xfrm>
          <a:prstGeom prst="rect">
            <a:avLst/>
          </a:prstGeom>
          <a:noFill/>
          <a:ln>
            <a:noFill/>
          </a:ln>
        </p:spPr>
        <p:txBody>
          <a:bodyPr spcFirstLastPara="1" wrap="square" lIns="0" tIns="0" rIns="0" bIns="0" anchor="t" anchorCtr="0">
            <a:spAutoFit/>
          </a:bodyPr>
          <a:lstStyle/>
          <a:p>
            <a:pPr marL="457200" marR="0" lvl="0" indent="-381000" algn="l" defTabSz="914400" rtl="0" eaLnBrk="1" fontAlgn="auto" latinLnBrk="0" hangingPunct="1">
              <a:lnSpc>
                <a:spcPct val="115000"/>
              </a:lnSpc>
              <a:spcBef>
                <a:spcPts val="0"/>
              </a:spcBef>
              <a:spcAft>
                <a:spcPts val="0"/>
              </a:spcAft>
              <a:buClr>
                <a:srgbClr val="51505E"/>
              </a:buClr>
              <a:buSzPts val="2400"/>
              <a:buFont typeface="Newsreader"/>
              <a:buAutoNum type="arabicPeriod"/>
              <a:tabLst/>
              <a:defRPr/>
            </a:pPr>
            <a:r>
              <a:rPr kumimoji="0" lang="en" sz="2400" b="0" i="0" u="none" strike="noStrike" kern="0" cap="none" spc="0" normalizeH="0" baseline="0" noProof="0">
                <a:ln>
                  <a:noFill/>
                </a:ln>
                <a:solidFill>
                  <a:srgbClr val="51505E"/>
                </a:solidFill>
                <a:effectLst/>
                <a:uLnTx/>
                <a:uFillTx/>
                <a:latin typeface="Newsreader"/>
                <a:ea typeface="Newsreader"/>
                <a:cs typeface="Newsreader"/>
                <a:sym typeface="Newsreader"/>
              </a:rPr>
              <a:t>Allow developers to write their own safety standards.</a:t>
            </a:r>
            <a:br>
              <a:rPr kumimoji="0" lang="en" sz="2400" b="0" i="0" u="none" strike="noStrike" kern="0" cap="none" spc="0" normalizeH="0" baseline="0" noProof="0">
                <a:ln>
                  <a:noFill/>
                </a:ln>
                <a:solidFill>
                  <a:srgbClr val="51505E"/>
                </a:solidFill>
                <a:effectLst/>
                <a:uLnTx/>
                <a:uFillTx/>
                <a:latin typeface="Newsreader"/>
                <a:ea typeface="Newsreader"/>
                <a:cs typeface="Newsreader"/>
                <a:sym typeface="Newsreader"/>
              </a:rPr>
            </a:br>
            <a:endParaRPr kumimoji="0" sz="24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81000" algn="l" defTabSz="914400" rtl="0" eaLnBrk="1" fontAlgn="auto" latinLnBrk="0" hangingPunct="1">
              <a:lnSpc>
                <a:spcPct val="115000"/>
              </a:lnSpc>
              <a:spcBef>
                <a:spcPts val="0"/>
              </a:spcBef>
              <a:spcAft>
                <a:spcPts val="0"/>
              </a:spcAft>
              <a:buClr>
                <a:srgbClr val="51505E"/>
              </a:buClr>
              <a:buSzPts val="2400"/>
              <a:buFont typeface="Newsreader"/>
              <a:buAutoNum type="arabicPeriod"/>
              <a:tabLst/>
              <a:defRPr/>
            </a:pPr>
            <a:r>
              <a:rPr kumimoji="0" lang="en" sz="2400" b="0" i="0" u="none" strike="noStrike" kern="0" cap="none" spc="0" normalizeH="0" baseline="0" noProof="0">
                <a:ln>
                  <a:noFill/>
                </a:ln>
                <a:solidFill>
                  <a:srgbClr val="51505E"/>
                </a:solidFill>
                <a:effectLst/>
                <a:uLnTx/>
                <a:uFillTx/>
                <a:latin typeface="Newsreader"/>
                <a:ea typeface="Newsreader"/>
                <a:cs typeface="Newsreader"/>
                <a:sym typeface="Newsreader"/>
              </a:rPr>
              <a:t>Require them to:</a:t>
            </a:r>
            <a:endParaRPr kumimoji="0" sz="24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914400" marR="0" lvl="1" indent="-381000" algn="l" defTabSz="914400" rtl="0" eaLnBrk="1" fontAlgn="auto" latinLnBrk="0" hangingPunct="1">
              <a:lnSpc>
                <a:spcPct val="115000"/>
              </a:lnSpc>
              <a:spcBef>
                <a:spcPts val="0"/>
              </a:spcBef>
              <a:spcAft>
                <a:spcPts val="0"/>
              </a:spcAft>
              <a:buClr>
                <a:srgbClr val="51505E"/>
              </a:buClr>
              <a:buSzPts val="2400"/>
              <a:buFont typeface="Newsreader"/>
              <a:buChar char="○"/>
              <a:tabLst/>
              <a:defRPr/>
            </a:pPr>
            <a:r>
              <a:rPr kumimoji="0" lang="en" sz="2400" b="0" i="0" u="none" strike="noStrike" kern="0" cap="none" spc="0" normalizeH="0" baseline="0" noProof="0">
                <a:ln>
                  <a:noFill/>
                </a:ln>
                <a:solidFill>
                  <a:srgbClr val="51505E"/>
                </a:solidFill>
                <a:effectLst/>
                <a:uLnTx/>
                <a:uFillTx/>
                <a:latin typeface="Newsreader"/>
                <a:ea typeface="Newsreader"/>
                <a:cs typeface="Newsreader"/>
                <a:sym typeface="Newsreader"/>
              </a:rPr>
              <a:t>be transparent about what they are &amp; when they change.</a:t>
            </a:r>
            <a:endParaRPr kumimoji="0" sz="24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914400" marR="0" lvl="1" indent="-381000" algn="l" defTabSz="914400" rtl="0" eaLnBrk="1" fontAlgn="auto" latinLnBrk="0" hangingPunct="1">
              <a:lnSpc>
                <a:spcPct val="115000"/>
              </a:lnSpc>
              <a:spcBef>
                <a:spcPts val="0"/>
              </a:spcBef>
              <a:spcAft>
                <a:spcPts val="0"/>
              </a:spcAft>
              <a:buClr>
                <a:srgbClr val="51505E"/>
              </a:buClr>
              <a:buSzPts val="2400"/>
              <a:buFont typeface="Newsreader"/>
              <a:buChar char="○"/>
              <a:tabLst/>
              <a:defRPr/>
            </a:pPr>
            <a:r>
              <a:rPr kumimoji="0" lang="en" sz="2400" b="0" i="0" u="none" strike="noStrike" kern="0" cap="none" spc="0" normalizeH="0" baseline="0" noProof="0">
                <a:ln>
                  <a:noFill/>
                </a:ln>
                <a:solidFill>
                  <a:srgbClr val="51505E"/>
                </a:solidFill>
                <a:effectLst/>
                <a:uLnTx/>
                <a:uFillTx/>
                <a:latin typeface="Newsreader"/>
                <a:ea typeface="Newsreader"/>
                <a:cs typeface="Newsreader"/>
                <a:sym typeface="Newsreader"/>
              </a:rPr>
              <a:t>notify authorities when something goes wrong.</a:t>
            </a:r>
            <a:endParaRPr kumimoji="0" sz="2400" b="0" i="0" u="none" strike="noStrike" kern="0" cap="none" spc="0" normalizeH="0" baseline="0" noProof="0">
              <a:ln>
                <a:noFill/>
              </a:ln>
              <a:solidFill>
                <a:srgbClr val="51505E"/>
              </a:solidFill>
              <a:effectLst/>
              <a:uLnTx/>
              <a:uFillTx/>
              <a:latin typeface="Newsreader"/>
              <a:ea typeface="Newsreader"/>
              <a:cs typeface="Newsreader"/>
              <a:sym typeface="Newsreader"/>
            </a:endParaRPr>
          </a:p>
        </p:txBody>
      </p:sp>
      <p:pic>
        <p:nvPicPr>
          <p:cNvPr id="674" name="Google Shape;674;p81"/>
          <p:cNvPicPr preferRelativeResize="0"/>
          <p:nvPr/>
        </p:nvPicPr>
        <p:blipFill>
          <a:blip r:embed="rId3">
            <a:alphaModFix/>
          </a:blip>
          <a:stretch>
            <a:fillRect/>
          </a:stretch>
        </p:blipFill>
        <p:spPr>
          <a:xfrm>
            <a:off x="152400" y="607725"/>
            <a:ext cx="2367775" cy="1494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8"/>
        <p:cNvGrpSpPr/>
        <p:nvPr/>
      </p:nvGrpSpPr>
      <p:grpSpPr>
        <a:xfrm>
          <a:off x="0" y="0"/>
          <a:ext cx="0" cy="0"/>
          <a:chOff x="0" y="0"/>
          <a:chExt cx="0" cy="0"/>
        </a:xfrm>
      </p:grpSpPr>
      <p:sp>
        <p:nvSpPr>
          <p:cNvPr id="679" name="Google Shape;679;p82"/>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51505E"/>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700" b="0" i="0" u="none" strike="noStrike" kern="0" cap="none" spc="0" normalizeH="0" baseline="0" noProof="0">
              <a:ln>
                <a:noFill/>
              </a:ln>
              <a:solidFill>
                <a:srgbClr val="51505E"/>
              </a:solidFill>
              <a:effectLst/>
              <a:uLnTx/>
              <a:uFillTx/>
              <a:latin typeface="DM Sans"/>
              <a:sym typeface="DM Sans"/>
            </a:endParaRPr>
          </a:p>
        </p:txBody>
      </p:sp>
      <p:sp>
        <p:nvSpPr>
          <p:cNvPr id="680" name="Google Shape;680;p82"/>
          <p:cNvSpPr txBox="1">
            <a:spLocks noGrp="1"/>
          </p:cNvSpPr>
          <p:nvPr>
            <p:ph type="title"/>
          </p:nvPr>
        </p:nvSpPr>
        <p:spPr>
          <a:xfrm>
            <a:off x="2860650" y="576450"/>
            <a:ext cx="6142200" cy="3725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900"/>
              <a:t>Require the largest AI companies to:</a:t>
            </a:r>
            <a:endParaRPr sz="1900"/>
          </a:p>
          <a:p>
            <a:pPr marL="0" lvl="0" indent="0" algn="l" rtl="0">
              <a:spcBef>
                <a:spcPts val="0"/>
              </a:spcBef>
              <a:spcAft>
                <a:spcPts val="0"/>
              </a:spcAft>
              <a:buNone/>
            </a:pPr>
            <a:endParaRPr sz="1900"/>
          </a:p>
          <a:p>
            <a:pPr marL="457200" lvl="0" indent="-349250" algn="l" rtl="0">
              <a:spcBef>
                <a:spcPts val="0"/>
              </a:spcBef>
              <a:spcAft>
                <a:spcPts val="0"/>
              </a:spcAft>
              <a:buClr>
                <a:srgbClr val="38761D"/>
              </a:buClr>
              <a:buSzPts val="1900"/>
              <a:buAutoNum type="arabicPeriod"/>
            </a:pPr>
            <a:r>
              <a:rPr lang="en" sz="1900">
                <a:solidFill>
                  <a:srgbClr val="38761D"/>
                </a:solidFill>
              </a:rPr>
              <a:t>*Create, publish, and adhere to a </a:t>
            </a:r>
            <a:r>
              <a:rPr lang="en" sz="1900" b="1">
                <a:solidFill>
                  <a:srgbClr val="38761D"/>
                </a:solidFill>
              </a:rPr>
              <a:t>safety protocol </a:t>
            </a:r>
            <a:r>
              <a:rPr lang="en" sz="1900">
                <a:solidFill>
                  <a:srgbClr val="38761D"/>
                </a:solidFill>
              </a:rPr>
              <a:t>describing how they evaluate and mitigate risks from their models.*</a:t>
            </a:r>
            <a:endParaRPr sz="1900">
              <a:solidFill>
                <a:srgbClr val="38761D"/>
              </a:solidFill>
            </a:endParaRPr>
          </a:p>
          <a:p>
            <a:pPr marL="457200" lvl="0" indent="0" algn="l" rtl="0">
              <a:spcBef>
                <a:spcPts val="0"/>
              </a:spcBef>
              <a:spcAft>
                <a:spcPts val="0"/>
              </a:spcAft>
              <a:buNone/>
            </a:pPr>
            <a:endParaRPr sz="1900"/>
          </a:p>
          <a:p>
            <a:pPr marL="457200" lvl="0" indent="-349250" algn="l" rtl="0">
              <a:spcBef>
                <a:spcPts val="0"/>
              </a:spcBef>
              <a:spcAft>
                <a:spcPts val="0"/>
              </a:spcAft>
              <a:buSzPts val="1900"/>
              <a:buAutoNum type="arabicPeriod"/>
            </a:pPr>
            <a:r>
              <a:rPr lang="en" sz="1900"/>
              <a:t>Verify their compliance with their own safety protocols using a </a:t>
            </a:r>
            <a:r>
              <a:rPr lang="en" sz="1900" b="1"/>
              <a:t>third-party auditor</a:t>
            </a:r>
            <a:r>
              <a:rPr lang="en" sz="1900"/>
              <a:t>.</a:t>
            </a:r>
            <a:endParaRPr sz="1900"/>
          </a:p>
          <a:p>
            <a:pPr marL="457200" lvl="0" indent="0" algn="l" rtl="0">
              <a:spcBef>
                <a:spcPts val="0"/>
              </a:spcBef>
              <a:spcAft>
                <a:spcPts val="0"/>
              </a:spcAft>
              <a:buNone/>
            </a:pPr>
            <a:endParaRPr sz="1900"/>
          </a:p>
          <a:p>
            <a:pPr marL="457200" lvl="0" indent="-349250" algn="l" rtl="0">
              <a:spcBef>
                <a:spcPts val="0"/>
              </a:spcBef>
              <a:spcAft>
                <a:spcPts val="0"/>
              </a:spcAft>
              <a:buClr>
                <a:srgbClr val="38761D"/>
              </a:buClr>
              <a:buSzPts val="1900"/>
              <a:buAutoNum type="arabicPeriod"/>
            </a:pPr>
            <a:r>
              <a:rPr lang="en" sz="1900" b="1">
                <a:solidFill>
                  <a:srgbClr val="38761D"/>
                </a:solidFill>
              </a:rPr>
              <a:t>*Report safety incidents</a:t>
            </a:r>
            <a:r>
              <a:rPr lang="en" sz="1900">
                <a:solidFill>
                  <a:srgbClr val="38761D"/>
                </a:solidFill>
              </a:rPr>
              <a:t> to appropriate authorities.*</a:t>
            </a:r>
            <a:endParaRPr sz="1900">
              <a:solidFill>
                <a:srgbClr val="38761D"/>
              </a:solidFill>
            </a:endParaRPr>
          </a:p>
          <a:p>
            <a:pPr marL="457200" lvl="0" indent="0" algn="l" rtl="0">
              <a:spcBef>
                <a:spcPts val="0"/>
              </a:spcBef>
              <a:spcAft>
                <a:spcPts val="0"/>
              </a:spcAft>
              <a:buNone/>
            </a:pPr>
            <a:endParaRPr sz="1900"/>
          </a:p>
          <a:p>
            <a:pPr marL="457200" lvl="0" indent="-349250" algn="l" rtl="0">
              <a:spcBef>
                <a:spcPts val="0"/>
              </a:spcBef>
              <a:spcAft>
                <a:spcPts val="0"/>
              </a:spcAft>
              <a:buSzPts val="1900"/>
              <a:buAutoNum type="arabicPeriod"/>
            </a:pPr>
            <a:r>
              <a:rPr lang="en" sz="1900" b="1"/>
              <a:t>Protect whistleblowers</a:t>
            </a:r>
            <a:r>
              <a:rPr lang="en" sz="1900"/>
              <a:t> who inform regulators of potentially catastrophic risks.</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 sz="1900">
                <a:solidFill>
                  <a:srgbClr val="38761D"/>
                </a:solidFill>
              </a:rPr>
              <a:t>*Included in HB 1898/SB 2171 (Rep. Zachary/Sen Yager)</a:t>
            </a:r>
            <a:endParaRPr sz="1900">
              <a:solidFill>
                <a:srgbClr val="38761D"/>
              </a:solidFill>
            </a:endParaRPr>
          </a:p>
        </p:txBody>
      </p:sp>
      <p:pic>
        <p:nvPicPr>
          <p:cNvPr id="681" name="Google Shape;681;p82" title="saip-hero-bg (2).png"/>
          <p:cNvPicPr preferRelativeResize="0"/>
          <p:nvPr/>
        </p:nvPicPr>
        <p:blipFill rotWithShape="1">
          <a:blip r:embed="rId3">
            <a:alphaModFix/>
          </a:blip>
          <a:srcRect l="11895" r="61818"/>
          <a:stretch/>
        </p:blipFill>
        <p:spPr>
          <a:xfrm>
            <a:off x="0" y="-7800"/>
            <a:ext cx="2519649" cy="5143500"/>
          </a:xfrm>
          <a:prstGeom prst="rect">
            <a:avLst/>
          </a:prstGeom>
          <a:noFill/>
          <a:ln>
            <a:noFill/>
          </a:ln>
        </p:spPr>
      </p:pic>
      <p:sp>
        <p:nvSpPr>
          <p:cNvPr id="682" name="Google Shape;682;p82"/>
          <p:cNvSpPr txBox="1"/>
          <p:nvPr/>
        </p:nvSpPr>
        <p:spPr>
          <a:xfrm>
            <a:off x="197225" y="805056"/>
            <a:ext cx="2125200" cy="1182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rgbClr val="F9F9F9"/>
                </a:solidFill>
                <a:effectLst/>
                <a:uLnTx/>
                <a:uFillTx/>
                <a:latin typeface="Newsreader"/>
                <a:ea typeface="Newsreader"/>
                <a:cs typeface="Newsreader"/>
                <a:sym typeface="Newsreader"/>
              </a:rPr>
              <a:t>Policy Goals</a:t>
            </a:r>
            <a:endParaRPr kumimoji="0" sz="3600" b="0" i="0" u="none" strike="noStrike" kern="0" cap="none" spc="0" normalizeH="0" baseline="0" noProof="0">
              <a:ln>
                <a:noFill/>
              </a:ln>
              <a:solidFill>
                <a:srgbClr val="F9F9F9"/>
              </a:solidFill>
              <a:effectLst/>
              <a:uLnTx/>
              <a:uFillTx/>
              <a:latin typeface="Newsreader"/>
              <a:ea typeface="Newsreader"/>
              <a:cs typeface="Newsreader"/>
              <a:sym typeface="Newsreader"/>
            </a:endParaRPr>
          </a:p>
        </p:txBody>
      </p:sp>
      <p:sp>
        <p:nvSpPr>
          <p:cNvPr id="683" name="Google Shape;683;p82"/>
          <p:cNvSpPr/>
          <p:nvPr/>
        </p:nvSpPr>
        <p:spPr>
          <a:xfrm>
            <a:off x="684175" y="2799175"/>
            <a:ext cx="1531800" cy="11301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2"/>
          <p:cNvSpPr txBox="1"/>
          <p:nvPr/>
        </p:nvSpPr>
        <p:spPr>
          <a:xfrm>
            <a:off x="68725" y="3519525"/>
            <a:ext cx="622800" cy="540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D9D9D9"/>
                </a:solidFill>
                <a:effectLst/>
                <a:uLnTx/>
                <a:uFillTx/>
                <a:latin typeface="DM Sans"/>
                <a:ea typeface="DM Sans"/>
                <a:cs typeface="DM Sans"/>
                <a:sym typeface="DM Sans"/>
              </a:rPr>
              <a:t>Smaller risks</a:t>
            </a:r>
            <a:endParaRPr kumimoji="0" sz="1000" b="0" i="0" u="none" strike="noStrike" kern="0" cap="none" spc="0" normalizeH="0" baseline="0" noProof="0">
              <a:ln>
                <a:noFill/>
              </a:ln>
              <a:solidFill>
                <a:srgbClr val="D9D9D9"/>
              </a:solidFill>
              <a:effectLst/>
              <a:uLnTx/>
              <a:uFillTx/>
              <a:latin typeface="DM Sans"/>
              <a:ea typeface="DM Sans"/>
              <a:cs typeface="DM Sans"/>
              <a:sym typeface="DM Sans"/>
            </a:endParaRPr>
          </a:p>
        </p:txBody>
      </p:sp>
      <p:sp>
        <p:nvSpPr>
          <p:cNvPr id="685" name="Google Shape;685;p82"/>
          <p:cNvSpPr txBox="1"/>
          <p:nvPr/>
        </p:nvSpPr>
        <p:spPr>
          <a:xfrm>
            <a:off x="61375" y="2822125"/>
            <a:ext cx="622800" cy="345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D9D9D9"/>
                </a:solidFill>
                <a:effectLst/>
                <a:uLnTx/>
                <a:uFillTx/>
                <a:latin typeface="DM Sans"/>
                <a:ea typeface="DM Sans"/>
                <a:cs typeface="DM Sans"/>
                <a:sym typeface="DM Sans"/>
              </a:rPr>
              <a:t>Biggest risks</a:t>
            </a:r>
            <a:endParaRPr kumimoji="0" sz="1000" b="0" i="0" u="none" strike="noStrike" kern="0" cap="none" spc="0" normalizeH="0" baseline="0" noProof="0">
              <a:ln>
                <a:noFill/>
              </a:ln>
              <a:solidFill>
                <a:srgbClr val="D9D9D9"/>
              </a:solidFill>
              <a:effectLst/>
              <a:uLnTx/>
              <a:uFillTx/>
              <a:latin typeface="DM Sans"/>
              <a:ea typeface="DM Sans"/>
              <a:cs typeface="DM Sans"/>
              <a:sym typeface="DM Sans"/>
            </a:endParaRPr>
          </a:p>
        </p:txBody>
      </p:sp>
      <p:sp>
        <p:nvSpPr>
          <p:cNvPr id="686" name="Google Shape;686;p82"/>
          <p:cNvSpPr txBox="1"/>
          <p:nvPr/>
        </p:nvSpPr>
        <p:spPr>
          <a:xfrm>
            <a:off x="649400" y="3943827"/>
            <a:ext cx="753600" cy="345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D9D9D9"/>
                </a:solidFill>
                <a:effectLst/>
                <a:uLnTx/>
                <a:uFillTx/>
                <a:latin typeface="DM Sans"/>
                <a:ea typeface="DM Sans"/>
                <a:cs typeface="DM Sans"/>
                <a:sym typeface="DM Sans"/>
              </a:rPr>
              <a:t>Startups</a:t>
            </a:r>
            <a:endParaRPr kumimoji="0" sz="1000" b="0" i="0" u="none" strike="noStrike" kern="0" cap="none" spc="0" normalizeH="0" baseline="0" noProof="0">
              <a:ln>
                <a:noFill/>
              </a:ln>
              <a:solidFill>
                <a:srgbClr val="D9D9D9"/>
              </a:solidFill>
              <a:effectLst/>
              <a:uLnTx/>
              <a:uFillTx/>
              <a:latin typeface="DM Sans"/>
              <a:ea typeface="DM Sans"/>
              <a:cs typeface="DM Sans"/>
              <a:sym typeface="DM Sans"/>
            </a:endParaRPr>
          </a:p>
        </p:txBody>
      </p:sp>
      <p:sp>
        <p:nvSpPr>
          <p:cNvPr id="687" name="Google Shape;687;p82"/>
          <p:cNvSpPr txBox="1"/>
          <p:nvPr/>
        </p:nvSpPr>
        <p:spPr>
          <a:xfrm>
            <a:off x="1591150" y="3955727"/>
            <a:ext cx="930600" cy="345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D9D9D9"/>
                </a:solidFill>
                <a:effectLst/>
                <a:uLnTx/>
                <a:uFillTx/>
                <a:latin typeface="DM Sans"/>
                <a:ea typeface="DM Sans"/>
                <a:cs typeface="DM Sans"/>
                <a:sym typeface="DM Sans"/>
              </a:rPr>
              <a:t>Huge firms</a:t>
            </a:r>
            <a:endParaRPr kumimoji="0" sz="1000" b="0" i="0" u="none" strike="noStrike" kern="0" cap="none" spc="0" normalizeH="0" baseline="0" noProof="0">
              <a:ln>
                <a:noFill/>
              </a:ln>
              <a:solidFill>
                <a:srgbClr val="D9D9D9"/>
              </a:solidFill>
              <a:effectLst/>
              <a:uLnTx/>
              <a:uFillTx/>
              <a:latin typeface="DM Sans"/>
              <a:ea typeface="DM Sans"/>
              <a:cs typeface="DM Sans"/>
              <a:sym typeface="DM Sans"/>
            </a:endParaRPr>
          </a:p>
        </p:txBody>
      </p:sp>
      <p:sp>
        <p:nvSpPr>
          <p:cNvPr id="688" name="Google Shape;688;p82"/>
          <p:cNvSpPr/>
          <p:nvPr/>
        </p:nvSpPr>
        <p:spPr>
          <a:xfrm>
            <a:off x="1665250" y="2799175"/>
            <a:ext cx="548700" cy="4038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Our bills</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cxnSp>
        <p:nvCxnSpPr>
          <p:cNvPr id="689" name="Google Shape;689;p82"/>
          <p:cNvCxnSpPr/>
          <p:nvPr/>
        </p:nvCxnSpPr>
        <p:spPr>
          <a:xfrm rot="10800000">
            <a:off x="787800" y="2883775"/>
            <a:ext cx="0" cy="960900"/>
          </a:xfrm>
          <a:prstGeom prst="straightConnector1">
            <a:avLst/>
          </a:prstGeom>
          <a:noFill/>
          <a:ln w="19050" cap="flat" cmpd="sng">
            <a:solidFill>
              <a:schemeClr val="dk2"/>
            </a:solidFill>
            <a:prstDash val="solid"/>
            <a:round/>
            <a:headEnd type="none" w="med" len="med"/>
            <a:tailEnd type="triangle" w="med" len="med"/>
          </a:ln>
        </p:spPr>
      </p:cxnSp>
      <p:cxnSp>
        <p:nvCxnSpPr>
          <p:cNvPr id="690" name="Google Shape;690;p82"/>
          <p:cNvCxnSpPr/>
          <p:nvPr/>
        </p:nvCxnSpPr>
        <p:spPr>
          <a:xfrm rot="10800000" flipH="1">
            <a:off x="787800" y="3837475"/>
            <a:ext cx="1436400" cy="7200"/>
          </a:xfrm>
          <a:prstGeom prst="straightConnector1">
            <a:avLst/>
          </a:prstGeom>
          <a:noFill/>
          <a:ln w="19050" cap="flat" cmpd="sng">
            <a:solidFill>
              <a:schemeClr val="dk2"/>
            </a:solidFill>
            <a:prstDash val="solid"/>
            <a:round/>
            <a:headEnd type="none" w="med" len="med"/>
            <a:tailEnd type="triangle" w="med" len="med"/>
          </a:ln>
        </p:spPr>
      </p:cxnSp>
      <p:sp>
        <p:nvSpPr>
          <p:cNvPr id="691" name="Google Shape;691;p82"/>
          <p:cNvSpPr txBox="1"/>
          <p:nvPr/>
        </p:nvSpPr>
        <p:spPr>
          <a:xfrm>
            <a:off x="361975" y="217725"/>
            <a:ext cx="4163100" cy="2376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0" i="0" u="none" strike="noStrike" kern="0" cap="none" spc="0" normalizeH="0" baseline="0" noProof="0">
                <a:ln>
                  <a:noFill/>
                </a:ln>
                <a:solidFill>
                  <a:srgbClr val="F9F9F9"/>
                </a:solidFill>
                <a:effectLst/>
                <a:uLnTx/>
                <a:uFillTx/>
                <a:latin typeface="DM Sans"/>
                <a:ea typeface="DM Sans"/>
                <a:cs typeface="DM Sans"/>
                <a:sym typeface="DM Sans"/>
              </a:rPr>
              <a:t>SECURE AI PROJECT</a:t>
            </a:r>
            <a:endParaRPr kumimoji="0" sz="700" b="0" i="0" u="none" strike="noStrike" kern="0" cap="none" spc="0" normalizeH="0" baseline="0" noProof="0">
              <a:ln>
                <a:noFill/>
              </a:ln>
              <a:solidFill>
                <a:srgbClr val="F9F9F9"/>
              </a:solidFill>
              <a:effectLst/>
              <a:uLnTx/>
              <a:uFillTx/>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2FB7A9D-C82E-EB6D-2FBC-F5957F9E958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9848E80-AA2B-EB7B-3525-5327FC64F051}"/>
              </a:ext>
            </a:extLst>
          </p:cNvPr>
          <p:cNvSpPr>
            <a:spLocks noGrp="1"/>
          </p:cNvSpPr>
          <p:nvPr>
            <p:ph type="ctrTitle"/>
          </p:nvPr>
        </p:nvSpPr>
        <p:spPr>
          <a:xfrm>
            <a:off x="2667000" y="2971800"/>
            <a:ext cx="6324600" cy="1543050"/>
          </a:xfrm>
        </p:spPr>
        <p:txBody>
          <a:bodyPr>
            <a:normAutofit/>
          </a:bodyPr>
          <a:lstStyle/>
          <a:p>
            <a:r>
              <a:rPr lang="en-US" dirty="0"/>
              <a:t>Subcommittee Updates</a:t>
            </a:r>
            <a:endParaRPr lang="en-US" dirty="0">
              <a:effectLst/>
            </a:endParaRPr>
          </a:p>
        </p:txBody>
      </p:sp>
    </p:spTree>
    <p:extLst>
      <p:ext uri="{BB962C8B-B14F-4D97-AF65-F5344CB8AC3E}">
        <p14:creationId xmlns:p14="http://schemas.microsoft.com/office/powerpoint/2010/main" val="3777443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5"/>
        <p:cNvGrpSpPr/>
        <p:nvPr/>
      </p:nvGrpSpPr>
      <p:grpSpPr>
        <a:xfrm>
          <a:off x="0" y="0"/>
          <a:ext cx="0" cy="0"/>
          <a:chOff x="0" y="0"/>
          <a:chExt cx="0" cy="0"/>
        </a:xfrm>
      </p:grpSpPr>
      <p:sp>
        <p:nvSpPr>
          <p:cNvPr id="696" name="Google Shape;696;p83"/>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51505E"/>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700" b="0" i="0" u="none" strike="noStrike" kern="0" cap="none" spc="0" normalizeH="0" baseline="0" noProof="0">
              <a:ln>
                <a:noFill/>
              </a:ln>
              <a:solidFill>
                <a:srgbClr val="51505E"/>
              </a:solidFill>
              <a:effectLst/>
              <a:uLnTx/>
              <a:uFillTx/>
              <a:latin typeface="DM Sans"/>
              <a:sym typeface="DM Sans"/>
            </a:endParaRPr>
          </a:p>
        </p:txBody>
      </p:sp>
      <p:sp>
        <p:nvSpPr>
          <p:cNvPr id="697" name="Google Shape;697;p83"/>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Secure AI Project</a:t>
            </a:r>
            <a:endParaRPr/>
          </a:p>
          <a:p>
            <a:pPr marL="0" lvl="0" indent="0" algn="l" rtl="0">
              <a:spcBef>
                <a:spcPts val="0"/>
              </a:spcBef>
              <a:spcAft>
                <a:spcPts val="0"/>
              </a:spcAft>
              <a:buNone/>
            </a:pPr>
            <a:endParaRPr/>
          </a:p>
        </p:txBody>
      </p:sp>
      <p:sp>
        <p:nvSpPr>
          <p:cNvPr id="698" name="Google Shape;698;p83"/>
          <p:cNvSpPr txBox="1">
            <a:spLocks noGrp="1"/>
          </p:cNvSpPr>
          <p:nvPr>
            <p:ph type="subTitle" idx="2"/>
          </p:nvPr>
        </p:nvSpPr>
        <p:spPr>
          <a:xfrm>
            <a:off x="2742125" y="577768"/>
            <a:ext cx="4163100" cy="1539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OUR APPROACH</a:t>
            </a:r>
            <a:endParaRPr/>
          </a:p>
        </p:txBody>
      </p:sp>
      <p:sp>
        <p:nvSpPr>
          <p:cNvPr id="699" name="Google Shape;699;p83"/>
          <p:cNvSpPr txBox="1">
            <a:spLocks noGrp="1"/>
          </p:cNvSpPr>
          <p:nvPr>
            <p:ph type="title"/>
          </p:nvPr>
        </p:nvSpPr>
        <p:spPr>
          <a:xfrm>
            <a:off x="2742125" y="1012575"/>
            <a:ext cx="4957200" cy="58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600"/>
              <a:t>Benefits of transparency</a:t>
            </a:r>
            <a:endParaRPr sz="3600" i="1"/>
          </a:p>
        </p:txBody>
      </p:sp>
      <p:pic>
        <p:nvPicPr>
          <p:cNvPr id="700" name="Google Shape;700;p83"/>
          <p:cNvPicPr preferRelativeResize="0"/>
          <p:nvPr/>
        </p:nvPicPr>
        <p:blipFill rotWithShape="1">
          <a:blip r:embed="rId3">
            <a:alphaModFix/>
          </a:blip>
          <a:srcRect l="14466" r="17107"/>
          <a:stretch/>
        </p:blipFill>
        <p:spPr>
          <a:xfrm>
            <a:off x="591150" y="1128161"/>
            <a:ext cx="1672858" cy="1536302"/>
          </a:xfrm>
          <a:prstGeom prst="rect">
            <a:avLst/>
          </a:prstGeom>
          <a:noFill/>
          <a:ln w="9525" cap="flat" cmpd="sng">
            <a:solidFill>
              <a:srgbClr val="303030"/>
            </a:solidFill>
            <a:prstDash val="solid"/>
            <a:round/>
            <a:headEnd type="none" w="sm" len="sm"/>
            <a:tailEnd type="none" w="sm" len="sm"/>
          </a:ln>
        </p:spPr>
      </p:pic>
      <p:sp>
        <p:nvSpPr>
          <p:cNvPr id="701" name="Google Shape;701;p83"/>
          <p:cNvSpPr txBox="1"/>
          <p:nvPr/>
        </p:nvSpPr>
        <p:spPr>
          <a:xfrm>
            <a:off x="2742125" y="1801500"/>
            <a:ext cx="6154200" cy="2786100"/>
          </a:xfrm>
          <a:prstGeom prst="rect">
            <a:avLst/>
          </a:prstGeom>
          <a:noFill/>
          <a:ln>
            <a:noFill/>
          </a:ln>
        </p:spPr>
        <p:txBody>
          <a:bodyPr spcFirstLastPara="1" wrap="square" lIns="0" tIns="0" rIns="0" bIns="0" anchor="t" anchorCtr="0">
            <a:spAutoFit/>
          </a:bodyPr>
          <a:lstStyle/>
          <a:p>
            <a:pPr marL="457200" marR="0" lvl="0" indent="-355600" algn="l" defTabSz="914400" rtl="0" eaLnBrk="1" fontAlgn="auto" latinLnBrk="0" hangingPunct="1">
              <a:lnSpc>
                <a:spcPct val="115000"/>
              </a:lnSpc>
              <a:spcBef>
                <a:spcPts val="0"/>
              </a:spcBef>
              <a:spcAft>
                <a:spcPts val="0"/>
              </a:spcAft>
              <a:buClr>
                <a:srgbClr val="51505E"/>
              </a:buClr>
              <a:buSzPts val="2000"/>
              <a:buFont typeface="Newsreader"/>
              <a:buChar char="●"/>
              <a:tabLst/>
              <a:defRPr/>
            </a:pPr>
            <a:r>
              <a:rPr kumimoji="0" lang="en" sz="2000" b="0" i="0" u="none" strike="noStrike" kern="0" cap="none" spc="0" normalizeH="0" baseline="0" noProof="0">
                <a:ln>
                  <a:noFill/>
                </a:ln>
                <a:solidFill>
                  <a:srgbClr val="51505E"/>
                </a:solidFill>
                <a:effectLst/>
                <a:uLnTx/>
                <a:uFillTx/>
                <a:latin typeface="Newsreader"/>
                <a:ea typeface="Newsreader"/>
                <a:cs typeface="Newsreader"/>
                <a:sym typeface="Newsreader"/>
              </a:rPr>
              <a:t>Promote reputational accountability</a:t>
            </a:r>
            <a:br>
              <a:rPr kumimoji="0" lang="en" sz="2000" b="0" i="0" u="none" strike="noStrike" kern="0" cap="none" spc="0" normalizeH="0" baseline="0" noProof="0">
                <a:ln>
                  <a:noFill/>
                </a:ln>
                <a:solidFill>
                  <a:srgbClr val="51505E"/>
                </a:solidFill>
                <a:effectLst/>
                <a:uLnTx/>
                <a:uFillTx/>
                <a:latin typeface="Newsreader"/>
                <a:ea typeface="Newsreader"/>
                <a:cs typeface="Newsreader"/>
                <a:sym typeface="Newsreader"/>
              </a:rPr>
            </a:br>
            <a:endParaRPr kumimoji="0" sz="20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55600" algn="l" defTabSz="914400" rtl="0" eaLnBrk="1" fontAlgn="auto" latinLnBrk="0" hangingPunct="1">
              <a:lnSpc>
                <a:spcPct val="115000"/>
              </a:lnSpc>
              <a:spcBef>
                <a:spcPts val="0"/>
              </a:spcBef>
              <a:spcAft>
                <a:spcPts val="0"/>
              </a:spcAft>
              <a:buClr>
                <a:srgbClr val="51505E"/>
              </a:buClr>
              <a:buSzPts val="2000"/>
              <a:buFont typeface="Newsreader"/>
              <a:buChar char="●"/>
              <a:tabLst/>
              <a:defRPr/>
            </a:pPr>
            <a:r>
              <a:rPr kumimoji="0" lang="en" sz="2000" b="0" i="0" u="none" strike="noStrike" kern="0" cap="none" spc="0" normalizeH="0" baseline="0" noProof="0">
                <a:ln>
                  <a:noFill/>
                </a:ln>
                <a:solidFill>
                  <a:srgbClr val="51505E"/>
                </a:solidFill>
                <a:effectLst/>
                <a:uLnTx/>
                <a:uFillTx/>
                <a:latin typeface="Newsreader"/>
                <a:ea typeface="Newsreader"/>
                <a:cs typeface="Newsreader"/>
                <a:sym typeface="Newsreader"/>
              </a:rPr>
              <a:t>Develop institutional capacity for compliance and oversight</a:t>
            </a:r>
            <a:br>
              <a:rPr kumimoji="0" lang="en" sz="2000" b="0" i="0" u="none" strike="noStrike" kern="0" cap="none" spc="0" normalizeH="0" baseline="0" noProof="0">
                <a:ln>
                  <a:noFill/>
                </a:ln>
                <a:solidFill>
                  <a:srgbClr val="51505E"/>
                </a:solidFill>
                <a:effectLst/>
                <a:uLnTx/>
                <a:uFillTx/>
                <a:latin typeface="Newsreader"/>
                <a:ea typeface="Newsreader"/>
                <a:cs typeface="Newsreader"/>
                <a:sym typeface="Newsreader"/>
              </a:rPr>
            </a:br>
            <a:endParaRPr kumimoji="0" sz="20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55600" algn="l" defTabSz="914400" rtl="0" eaLnBrk="1" fontAlgn="auto" latinLnBrk="0" hangingPunct="1">
              <a:lnSpc>
                <a:spcPct val="115000"/>
              </a:lnSpc>
              <a:spcBef>
                <a:spcPts val="0"/>
              </a:spcBef>
              <a:spcAft>
                <a:spcPts val="0"/>
              </a:spcAft>
              <a:buClr>
                <a:srgbClr val="51505E"/>
              </a:buClr>
              <a:buSzPts val="2000"/>
              <a:buFont typeface="Newsreader"/>
              <a:buChar char="●"/>
              <a:tabLst/>
              <a:defRPr/>
            </a:pPr>
            <a:r>
              <a:rPr kumimoji="0" lang="en" sz="2000" b="0" i="0" u="none" strike="noStrike" kern="0" cap="none" spc="0" normalizeH="0" baseline="0" noProof="0">
                <a:ln>
                  <a:noFill/>
                </a:ln>
                <a:solidFill>
                  <a:srgbClr val="51505E"/>
                </a:solidFill>
                <a:effectLst/>
                <a:uLnTx/>
                <a:uFillTx/>
                <a:latin typeface="Newsreader"/>
                <a:ea typeface="Newsreader"/>
                <a:cs typeface="Newsreader"/>
                <a:sym typeface="Newsreader"/>
              </a:rPr>
              <a:t>Equip policymakers with needed information</a:t>
            </a:r>
            <a:br>
              <a:rPr kumimoji="0" lang="en" sz="2000" b="0" i="0" u="none" strike="noStrike" kern="0" cap="none" spc="0" normalizeH="0" baseline="0" noProof="0">
                <a:ln>
                  <a:noFill/>
                </a:ln>
                <a:solidFill>
                  <a:srgbClr val="51505E"/>
                </a:solidFill>
                <a:effectLst/>
                <a:uLnTx/>
                <a:uFillTx/>
                <a:latin typeface="Newsreader"/>
                <a:ea typeface="Newsreader"/>
                <a:cs typeface="Newsreader"/>
                <a:sym typeface="Newsreader"/>
              </a:rPr>
            </a:br>
            <a:endParaRPr kumimoji="0" sz="20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55600" algn="l" defTabSz="914400" rtl="0" eaLnBrk="1" fontAlgn="auto" latinLnBrk="0" hangingPunct="1">
              <a:lnSpc>
                <a:spcPct val="115000"/>
              </a:lnSpc>
              <a:spcBef>
                <a:spcPts val="0"/>
              </a:spcBef>
              <a:spcAft>
                <a:spcPts val="0"/>
              </a:spcAft>
              <a:buClr>
                <a:srgbClr val="51505E"/>
              </a:buClr>
              <a:buSzPts val="2000"/>
              <a:buFont typeface="Newsreader"/>
              <a:buChar char="●"/>
              <a:tabLst/>
              <a:defRPr/>
            </a:pPr>
            <a:r>
              <a:rPr kumimoji="0" lang="en" sz="2000" b="0" i="0" u="none" strike="noStrike" kern="0" cap="none" spc="0" normalizeH="0" baseline="0" noProof="0">
                <a:ln>
                  <a:noFill/>
                </a:ln>
                <a:solidFill>
                  <a:srgbClr val="51505E"/>
                </a:solidFill>
                <a:effectLst/>
                <a:uLnTx/>
                <a:uFillTx/>
                <a:latin typeface="Newsreader"/>
                <a:ea typeface="Newsreader"/>
                <a:cs typeface="Newsreader"/>
                <a:sym typeface="Newsreader"/>
              </a:rPr>
              <a:t>Politically feasible and bipartisan</a:t>
            </a:r>
            <a:endParaRPr kumimoji="0" sz="2000" b="0" i="0" u="none" strike="noStrike" kern="0" cap="none" spc="0" normalizeH="0" baseline="0" noProof="0">
              <a:ln>
                <a:noFill/>
              </a:ln>
              <a:solidFill>
                <a:srgbClr val="51505E"/>
              </a:solidFill>
              <a:effectLst/>
              <a:uLnTx/>
              <a:uFillTx/>
              <a:latin typeface="Newsreader"/>
              <a:ea typeface="Newsreader"/>
              <a:cs typeface="Newsreader"/>
              <a:sym typeface="Newsreade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84" descr="Reproduce the exact same slide, except un-highlight the state of Colorado, so it looks the same as the other un-highlighted states."/>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0"/>
        <p:cNvGrpSpPr/>
        <p:nvPr/>
      </p:nvGrpSpPr>
      <p:grpSpPr>
        <a:xfrm>
          <a:off x="0" y="0"/>
          <a:ext cx="0" cy="0"/>
          <a:chOff x="0" y="0"/>
          <a:chExt cx="0" cy="0"/>
        </a:xfrm>
      </p:grpSpPr>
      <p:sp>
        <p:nvSpPr>
          <p:cNvPr id="711" name="Google Shape;711;p85"/>
          <p:cNvSpPr txBox="1">
            <a:spLocks noGrp="1"/>
          </p:cNvSpPr>
          <p:nvPr>
            <p:ph type="sldNum" idx="12"/>
          </p:nvPr>
        </p:nvSpPr>
        <p:spPr>
          <a:xfrm>
            <a:off x="8227975" y="217725"/>
            <a:ext cx="548700" cy="234000"/>
          </a:xfrm>
          <a:prstGeom prst="rect">
            <a:avLst/>
          </a:prstGeom>
        </p:spPr>
        <p:txBody>
          <a:bodyPr spcFirstLastPara="1" wrap="square" lIns="0" tIns="91425" rIns="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b="0" i="0" u="none" strike="noStrike" kern="0" cap="none" spc="0" normalizeH="0" baseline="0" noProof="0">
                <a:ln>
                  <a:noFill/>
                </a:ln>
                <a:solidFill>
                  <a:srgbClr val="F9F9F9"/>
                </a:solidFill>
                <a:effectLst/>
                <a:uLnTx/>
                <a:uFillTx/>
                <a:latin typeface="DM Sans"/>
                <a:sym typeface="DM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700" b="0" i="0" u="none" strike="noStrike" kern="0" cap="none" spc="0" normalizeH="0" baseline="0" noProof="0">
              <a:ln>
                <a:noFill/>
              </a:ln>
              <a:solidFill>
                <a:srgbClr val="F9F9F9"/>
              </a:solidFill>
              <a:effectLst/>
              <a:uLnTx/>
              <a:uFillTx/>
              <a:latin typeface="DM Sans"/>
              <a:sym typeface="DM Sans"/>
            </a:endParaRPr>
          </a:p>
        </p:txBody>
      </p:sp>
      <p:sp>
        <p:nvSpPr>
          <p:cNvPr id="712" name="Google Shape;712;p85"/>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chemeClr val="lt1"/>
                </a:solidFill>
              </a:rPr>
              <a:t>Secure AI Project</a:t>
            </a:r>
            <a:endParaRPr>
              <a:solidFill>
                <a:schemeClr val="lt1"/>
              </a:solidFill>
            </a:endParaRPr>
          </a:p>
        </p:txBody>
      </p:sp>
      <p:sp>
        <p:nvSpPr>
          <p:cNvPr id="713" name="Google Shape;713;p85"/>
          <p:cNvSpPr txBox="1">
            <a:spLocks noGrp="1"/>
          </p:cNvSpPr>
          <p:nvPr>
            <p:ph type="title"/>
          </p:nvPr>
        </p:nvSpPr>
        <p:spPr>
          <a:xfrm>
            <a:off x="361975" y="620975"/>
            <a:ext cx="8571900" cy="58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solidFill>
                  <a:schemeClr val="lt1"/>
                </a:solidFill>
              </a:rPr>
              <a:t>Transparency and the White House</a:t>
            </a:r>
            <a:endParaRPr sz="3000">
              <a:solidFill>
                <a:schemeClr val="lt1"/>
              </a:solidFill>
            </a:endParaRPr>
          </a:p>
        </p:txBody>
      </p:sp>
      <p:sp>
        <p:nvSpPr>
          <p:cNvPr id="714" name="Google Shape;714;p85"/>
          <p:cNvSpPr txBox="1"/>
          <p:nvPr/>
        </p:nvSpPr>
        <p:spPr>
          <a:xfrm>
            <a:off x="290400" y="1377900"/>
            <a:ext cx="5608800" cy="33294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Both the EO and Policy Framework have explicit exemptions for state child safety protections.</a:t>
            </a:r>
            <a:endParaRPr kumimoji="0" sz="14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Does not regulate or inhibit AI development.</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914400" marR="0" lvl="1"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There is no way of developing AI it prohibits.</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914400" marR="0" lvl="1"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Developers retain full discretion on content of safety plans</a:t>
            </a:r>
            <a:b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b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a:p>
            <a:pPr marL="457200" marR="0" lvl="0" indent="-342900" algn="l" defTabSz="914400" rtl="0" eaLnBrk="1" fontAlgn="auto" latinLnBrk="0" hangingPunct="1">
              <a:lnSpc>
                <a:spcPct val="115000"/>
              </a:lnSpc>
              <a:spcBef>
                <a:spcPts val="0"/>
              </a:spcBef>
              <a:spcAft>
                <a:spcPts val="0"/>
              </a:spcAft>
              <a:buClr>
                <a:srgbClr val="51505E"/>
              </a:buClr>
              <a:buSzPts val="1800"/>
              <a:buFont typeface="Newsreader"/>
              <a:buChar char="●"/>
              <a:tabLst/>
              <a:defRPr/>
            </a:pPr>
            <a:r>
              <a:rPr kumimoji="0" lang="en" sz="1800" b="0" i="0" u="none" strike="noStrike" kern="0" cap="none" spc="0" normalizeH="0" baseline="0" noProof="0">
                <a:ln>
                  <a:noFill/>
                </a:ln>
                <a:solidFill>
                  <a:srgbClr val="51505E"/>
                </a:solidFill>
                <a:effectLst/>
                <a:uLnTx/>
                <a:uFillTx/>
                <a:latin typeface="Newsreader"/>
                <a:ea typeface="Newsreader"/>
                <a:cs typeface="Newsreader"/>
                <a:sym typeface="Newsreader"/>
              </a:rPr>
              <a:t>Bill includes a provision that allows state officials to defer to future federal framework.</a:t>
            </a:r>
            <a:endParaRPr kumimoji="0" sz="1800" b="0" i="0" u="none" strike="noStrike" kern="0" cap="none" spc="0" normalizeH="0" baseline="0" noProof="0">
              <a:ln>
                <a:noFill/>
              </a:ln>
              <a:solidFill>
                <a:srgbClr val="51505E"/>
              </a:solidFill>
              <a:effectLst/>
              <a:uLnTx/>
              <a:uFillTx/>
              <a:latin typeface="Newsreader"/>
              <a:ea typeface="Newsreader"/>
              <a:cs typeface="Newsreader"/>
              <a:sym typeface="Newsreader"/>
            </a:endParaRPr>
          </a:p>
        </p:txBody>
      </p:sp>
      <p:pic>
        <p:nvPicPr>
          <p:cNvPr id="715" name="Google Shape;715;p85"/>
          <p:cNvPicPr preferRelativeResize="0"/>
          <p:nvPr/>
        </p:nvPicPr>
        <p:blipFill rotWithShape="1">
          <a:blip r:embed="rId3">
            <a:alphaModFix/>
          </a:blip>
          <a:srcRect l="26177" r="26186"/>
          <a:stretch/>
        </p:blipFill>
        <p:spPr>
          <a:xfrm>
            <a:off x="6263035" y="1377900"/>
            <a:ext cx="2670915" cy="3504275"/>
          </a:xfrm>
          <a:prstGeom prst="rect">
            <a:avLst/>
          </a:prstGeom>
          <a:noFill/>
          <a:ln>
            <a:noFill/>
          </a:ln>
        </p:spPr>
      </p:pic>
      <p:pic>
        <p:nvPicPr>
          <p:cNvPr id="716" name="Google Shape;716;p85" descr="File:Eo circle green checkmark.svg - Wikimedia Commons"/>
          <p:cNvPicPr preferRelativeResize="0"/>
          <p:nvPr/>
        </p:nvPicPr>
        <p:blipFill>
          <a:blip r:embed="rId4">
            <a:alphaModFix/>
          </a:blip>
          <a:stretch>
            <a:fillRect/>
          </a:stretch>
        </p:blipFill>
        <p:spPr>
          <a:xfrm>
            <a:off x="5226300" y="1832800"/>
            <a:ext cx="237600" cy="237600"/>
          </a:xfrm>
          <a:prstGeom prst="rect">
            <a:avLst/>
          </a:prstGeom>
          <a:noFill/>
          <a:ln>
            <a:noFill/>
          </a:ln>
        </p:spPr>
      </p:pic>
      <p:pic>
        <p:nvPicPr>
          <p:cNvPr id="717" name="Google Shape;717;p85" descr="File:Eo circle green checkmark.svg - Wikimedia Commons"/>
          <p:cNvPicPr preferRelativeResize="0"/>
          <p:nvPr/>
        </p:nvPicPr>
        <p:blipFill>
          <a:blip r:embed="rId4">
            <a:alphaModFix/>
          </a:blip>
          <a:stretch>
            <a:fillRect/>
          </a:stretch>
        </p:blipFill>
        <p:spPr>
          <a:xfrm>
            <a:off x="5254300" y="2452950"/>
            <a:ext cx="237600" cy="237600"/>
          </a:xfrm>
          <a:prstGeom prst="rect">
            <a:avLst/>
          </a:prstGeom>
          <a:noFill/>
          <a:ln>
            <a:noFill/>
          </a:ln>
        </p:spPr>
      </p:pic>
      <p:pic>
        <p:nvPicPr>
          <p:cNvPr id="718" name="Google Shape;718;p85" descr="File:Eo circle green checkmark.svg - Wikimedia Commons"/>
          <p:cNvPicPr preferRelativeResize="0"/>
          <p:nvPr/>
        </p:nvPicPr>
        <p:blipFill>
          <a:blip r:embed="rId4">
            <a:alphaModFix/>
          </a:blip>
          <a:stretch>
            <a:fillRect/>
          </a:stretch>
        </p:blipFill>
        <p:spPr>
          <a:xfrm>
            <a:off x="4196825" y="4313750"/>
            <a:ext cx="237600" cy="237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86" title="saip-hero-bg (2).png"/>
          <p:cNvPicPr preferRelativeResize="0"/>
          <p:nvPr/>
        </p:nvPicPr>
        <p:blipFill rotWithShape="1">
          <a:blip r:embed="rId3">
            <a:alphaModFix/>
          </a:blip>
          <a:srcRect l="11894"/>
          <a:stretch/>
        </p:blipFill>
        <p:spPr>
          <a:xfrm>
            <a:off x="0" y="0"/>
            <a:ext cx="9143997" cy="5143500"/>
          </a:xfrm>
          <a:prstGeom prst="rect">
            <a:avLst/>
          </a:prstGeom>
          <a:noFill/>
          <a:ln>
            <a:noFill/>
          </a:ln>
        </p:spPr>
      </p:pic>
      <p:sp>
        <p:nvSpPr>
          <p:cNvPr id="724" name="Google Shape;724;p86"/>
          <p:cNvSpPr txBox="1">
            <a:spLocks noGrp="1"/>
          </p:cNvSpPr>
          <p:nvPr>
            <p:ph type="body" idx="1"/>
          </p:nvPr>
        </p:nvSpPr>
        <p:spPr>
          <a:xfrm>
            <a:off x="0" y="2184000"/>
            <a:ext cx="9144000" cy="7755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1200"/>
              </a:spcAft>
              <a:buNone/>
            </a:pPr>
            <a:r>
              <a:rPr lang="en" sz="3600">
                <a:solidFill>
                  <a:schemeClr val="dk1"/>
                </a:solidFill>
                <a:latin typeface="Newsreader"/>
                <a:ea typeface="Newsreader"/>
                <a:cs typeface="Newsreader"/>
                <a:sym typeface="Newsreader"/>
              </a:rPr>
              <a:t>Questions?</a:t>
            </a:r>
            <a:endParaRPr sz="3600">
              <a:latin typeface="Newsreader"/>
              <a:ea typeface="Newsreader"/>
              <a:cs typeface="Newsreader"/>
              <a:sym typeface="Newsreade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1999F23-047C-B896-E18B-11C722483CA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FCD993B-7B3A-37A8-1815-AC44104B54A6}"/>
              </a:ext>
            </a:extLst>
          </p:cNvPr>
          <p:cNvSpPr>
            <a:spLocks noGrp="1"/>
          </p:cNvSpPr>
          <p:nvPr>
            <p:ph type="ctrTitle"/>
          </p:nvPr>
        </p:nvSpPr>
        <p:spPr>
          <a:xfrm>
            <a:off x="2276669" y="2971800"/>
            <a:ext cx="6714931" cy="1543050"/>
          </a:xfrm>
        </p:spPr>
        <p:txBody>
          <a:bodyPr>
            <a:normAutofit fontScale="90000"/>
          </a:bodyPr>
          <a:lstStyle/>
          <a:p>
            <a:r>
              <a:rPr lang="en-US" dirty="0"/>
              <a:t>State AI Operations Update</a:t>
            </a:r>
            <a:br>
              <a:rPr lang="en-US" dirty="0"/>
            </a:br>
            <a:r>
              <a:rPr lang="en-US" sz="2200" dirty="0"/>
              <a:t>Scott Radock</a:t>
            </a:r>
          </a:p>
        </p:txBody>
      </p:sp>
    </p:spTree>
    <p:extLst>
      <p:ext uri="{BB962C8B-B14F-4D97-AF65-F5344CB8AC3E}">
        <p14:creationId xmlns:p14="http://schemas.microsoft.com/office/powerpoint/2010/main" val="1328787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D97F6E-F337-CD4A-02BA-F5E6CC1FCE1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F07C465-427C-4637-4795-465F1DBCA68D}"/>
              </a:ext>
            </a:extLst>
          </p:cNvPr>
          <p:cNvSpPr>
            <a:spLocks noGrp="1"/>
          </p:cNvSpPr>
          <p:nvPr>
            <p:ph type="ctrTitle"/>
          </p:nvPr>
        </p:nvSpPr>
        <p:spPr>
          <a:xfrm>
            <a:off x="2276669" y="2971800"/>
            <a:ext cx="6714931" cy="1543050"/>
          </a:xfrm>
        </p:spPr>
        <p:txBody>
          <a:bodyPr>
            <a:normAutofit fontScale="90000"/>
          </a:bodyPr>
          <a:lstStyle/>
          <a:p>
            <a:r>
              <a:rPr lang="en-US" dirty="0"/>
              <a:t>Next Meeting &amp; </a:t>
            </a:r>
            <a:br>
              <a:rPr lang="en-US" dirty="0"/>
            </a:br>
            <a:r>
              <a:rPr lang="en-US" dirty="0"/>
              <a:t>Action Items</a:t>
            </a:r>
            <a:br>
              <a:rPr lang="en-US" dirty="0"/>
            </a:br>
            <a:r>
              <a:rPr lang="en-US" sz="2200" dirty="0"/>
              <a:t>CIO Kristin Darby</a:t>
            </a:r>
          </a:p>
        </p:txBody>
      </p:sp>
    </p:spTree>
    <p:extLst>
      <p:ext uri="{BB962C8B-B14F-4D97-AF65-F5344CB8AC3E}">
        <p14:creationId xmlns:p14="http://schemas.microsoft.com/office/powerpoint/2010/main" val="4109617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AAE4F7-3AF6-0D5D-375F-CF4C5B5FF1E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8FACBD-86CC-2094-00F0-E12DCAECCA3B}"/>
              </a:ext>
            </a:extLst>
          </p:cNvPr>
          <p:cNvSpPr>
            <a:spLocks noGrp="1"/>
          </p:cNvSpPr>
          <p:nvPr>
            <p:ph type="ctrTitle"/>
          </p:nvPr>
        </p:nvSpPr>
        <p:spPr>
          <a:xfrm>
            <a:off x="2276669" y="2971800"/>
            <a:ext cx="6714931" cy="1543050"/>
          </a:xfrm>
        </p:spPr>
        <p:txBody>
          <a:bodyPr>
            <a:normAutofit fontScale="90000"/>
          </a:bodyPr>
          <a:lstStyle/>
          <a:p>
            <a:r>
              <a:rPr lang="en-US" dirty="0"/>
              <a:t>Closing Remarks &amp; Meeting Adjournment</a:t>
            </a:r>
            <a:br>
              <a:rPr lang="en-US" dirty="0"/>
            </a:br>
            <a:r>
              <a:rPr lang="en-US" sz="2200" dirty="0"/>
              <a:t>Commissioner Jim Bryson</a:t>
            </a:r>
          </a:p>
        </p:txBody>
      </p:sp>
    </p:spTree>
    <p:extLst>
      <p:ext uri="{BB962C8B-B14F-4D97-AF65-F5344CB8AC3E}">
        <p14:creationId xmlns:p14="http://schemas.microsoft.com/office/powerpoint/2010/main" val="347114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C9BA2BE-445A-BA92-1C6D-BBA6E74E86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0E0CB1-705B-9892-9929-AC4E90D934B4}"/>
              </a:ext>
            </a:extLst>
          </p:cNvPr>
          <p:cNvSpPr>
            <a:spLocks noGrp="1"/>
          </p:cNvSpPr>
          <p:nvPr>
            <p:ph type="ctrTitle"/>
          </p:nvPr>
        </p:nvSpPr>
        <p:spPr>
          <a:xfrm>
            <a:off x="2667000" y="2971800"/>
            <a:ext cx="6324600" cy="1543050"/>
          </a:xfrm>
        </p:spPr>
        <p:txBody>
          <a:bodyPr>
            <a:normAutofit/>
          </a:bodyPr>
          <a:lstStyle/>
          <a:p>
            <a:r>
              <a:rPr lang="en-US" dirty="0"/>
              <a:t>AI Summit Recap</a:t>
            </a:r>
            <a:endParaRPr lang="en-US" dirty="0">
              <a:effectLst/>
            </a:endParaRPr>
          </a:p>
        </p:txBody>
      </p:sp>
    </p:spTree>
    <p:extLst>
      <p:ext uri="{BB962C8B-B14F-4D97-AF65-F5344CB8AC3E}">
        <p14:creationId xmlns:p14="http://schemas.microsoft.com/office/powerpoint/2010/main" val="3256827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467899-E491-BF6D-92FE-D0993DEA9D14}"/>
              </a:ext>
            </a:extLst>
          </p:cNvPr>
          <p:cNvSpPr>
            <a:spLocks noGrp="1"/>
          </p:cNvSpPr>
          <p:nvPr>
            <p:ph type="ctrTitle"/>
          </p:nvPr>
        </p:nvSpPr>
        <p:spPr>
          <a:xfrm>
            <a:off x="1143000" y="455389"/>
            <a:ext cx="6858000" cy="1790700"/>
          </a:xfrm>
        </p:spPr>
        <p:txBody>
          <a:bodyPr>
            <a:normAutofit fontScale="90000"/>
          </a:bodyPr>
          <a:lstStyle/>
          <a:p>
            <a:r>
              <a:rPr lang="en-US" dirty="0">
                <a:solidFill>
                  <a:schemeClr val="bg1"/>
                </a:solidFill>
              </a:rPr>
              <a:t>From Convening to Action: What the AI Tennessee Summit Set in Motion</a:t>
            </a:r>
          </a:p>
        </p:txBody>
      </p:sp>
      <p:sp>
        <p:nvSpPr>
          <p:cNvPr id="2" name="Subtitle 1">
            <a:extLst>
              <a:ext uri="{FF2B5EF4-FFF2-40B4-BE49-F238E27FC236}">
                <a16:creationId xmlns:a16="http://schemas.microsoft.com/office/drawing/2014/main" id="{91F0619B-89D7-6C69-F20B-C07BD1C4743E}"/>
              </a:ext>
            </a:extLst>
          </p:cNvPr>
          <p:cNvSpPr>
            <a:spLocks noGrp="1"/>
          </p:cNvSpPr>
          <p:nvPr>
            <p:ph type="subTitle" idx="1"/>
          </p:nvPr>
        </p:nvSpPr>
        <p:spPr>
          <a:xfrm>
            <a:off x="1143000" y="2315145"/>
            <a:ext cx="6858000" cy="1241822"/>
          </a:xfrm>
        </p:spPr>
        <p:txBody>
          <a:bodyPr>
            <a:normAutofit/>
          </a:bodyPr>
          <a:lstStyle/>
          <a:p>
            <a:r>
              <a:rPr lang="en-US" sz="2400">
                <a:solidFill>
                  <a:schemeClr val="bg1"/>
                </a:solidFill>
              </a:rPr>
              <a:t>An Organizing Team Perspective</a:t>
            </a:r>
          </a:p>
        </p:txBody>
      </p:sp>
      <p:grpSp>
        <p:nvGrpSpPr>
          <p:cNvPr id="24" name="Group 23">
            <a:extLst>
              <a:ext uri="{FF2B5EF4-FFF2-40B4-BE49-F238E27FC236}">
                <a16:creationId xmlns:a16="http://schemas.microsoft.com/office/drawing/2014/main" id="{84858738-6E47-043F-66C7-FB94ED6ECDCC}"/>
              </a:ext>
            </a:extLst>
          </p:cNvPr>
          <p:cNvGrpSpPr/>
          <p:nvPr/>
        </p:nvGrpSpPr>
        <p:grpSpPr>
          <a:xfrm>
            <a:off x="344242" y="2691672"/>
            <a:ext cx="8455517" cy="2246089"/>
            <a:chOff x="458989" y="3588895"/>
            <a:chExt cx="11274022" cy="2994785"/>
          </a:xfrm>
        </p:grpSpPr>
        <p:pic>
          <p:nvPicPr>
            <p:cNvPr id="5" name="Picture 4">
              <a:extLst>
                <a:ext uri="{FF2B5EF4-FFF2-40B4-BE49-F238E27FC236}">
                  <a16:creationId xmlns:a16="http://schemas.microsoft.com/office/drawing/2014/main" id="{2030D380-CEDF-0E89-2FDB-5F49819016E3}"/>
                </a:ext>
              </a:extLst>
            </p:cNvPr>
            <p:cNvPicPr>
              <a:picLocks noChangeAspect="1"/>
            </p:cNvPicPr>
            <p:nvPr/>
          </p:nvPicPr>
          <p:blipFill>
            <a:blip r:embed="rId3">
              <a:extLst>
                <a:ext uri="{28A0092B-C50C-407E-A947-70E740481C1C}">
                  <a14:useLocalDpi xmlns:a14="http://schemas.microsoft.com/office/drawing/2010/main" val="0"/>
                </a:ext>
              </a:extLst>
            </a:blip>
            <a:srcRect t="35061" b="38197"/>
            <a:stretch>
              <a:fillRect/>
            </a:stretch>
          </p:blipFill>
          <p:spPr>
            <a:xfrm>
              <a:off x="458989" y="3588895"/>
              <a:ext cx="11274022" cy="2994785"/>
            </a:xfrm>
            <a:prstGeom prst="rect">
              <a:avLst/>
            </a:prstGeom>
          </p:spPr>
        </p:pic>
        <p:sp>
          <p:nvSpPr>
            <p:cNvPr id="6" name="Subtitle 2"/>
            <p:cNvSpPr txBox="1">
              <a:spLocks/>
            </p:cNvSpPr>
            <p:nvPr/>
          </p:nvSpPr>
          <p:spPr>
            <a:xfrm>
              <a:off x="866976" y="4991922"/>
              <a:ext cx="3316941" cy="1285500"/>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1650" b="1">
                  <a:solidFill>
                    <a:prstClr val="white"/>
                  </a:solidFill>
                  <a:latin typeface="Aptos" panose="020B0004020202020204"/>
                </a:rPr>
                <a:t>M. Jeff Brittain</a:t>
              </a:r>
              <a:br>
                <a:rPr lang="en-US" sz="1650">
                  <a:solidFill>
                    <a:prstClr val="white"/>
                  </a:solidFill>
                  <a:latin typeface="Aptos" panose="020B0004020202020204"/>
                </a:rPr>
              </a:br>
              <a:r>
                <a:rPr lang="en-US" sz="1650">
                  <a:solidFill>
                    <a:prstClr val="white"/>
                  </a:solidFill>
                  <a:latin typeface="Aptos" panose="020B0004020202020204"/>
                </a:rPr>
                <a:t>FedEx Institute of Technology @ The University of Memphis</a:t>
              </a:r>
            </a:p>
          </p:txBody>
        </p:sp>
        <p:sp>
          <p:nvSpPr>
            <p:cNvPr id="7" name="Subtitle 2">
              <a:extLst>
                <a:ext uri="{FF2B5EF4-FFF2-40B4-BE49-F238E27FC236}">
                  <a16:creationId xmlns:a16="http://schemas.microsoft.com/office/drawing/2014/main" id="{4E29D7FA-7790-4252-AD96-682439E2F576}"/>
                </a:ext>
              </a:extLst>
            </p:cNvPr>
            <p:cNvSpPr txBox="1">
              <a:spLocks/>
            </p:cNvSpPr>
            <p:nvPr/>
          </p:nvSpPr>
          <p:spPr>
            <a:xfrm>
              <a:off x="4515558" y="4760696"/>
              <a:ext cx="3316941" cy="128550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1650" b="1">
                  <a:solidFill>
                    <a:prstClr val="white"/>
                  </a:solidFill>
                  <a:latin typeface="Aptos" panose="020B0004020202020204"/>
                </a:rPr>
                <a:t>Amanda Glover</a:t>
              </a:r>
              <a:br>
                <a:rPr lang="en-US" sz="1650">
                  <a:solidFill>
                    <a:prstClr val="white"/>
                  </a:solidFill>
                  <a:latin typeface="Aptos" panose="020B0004020202020204"/>
                </a:rPr>
              </a:br>
              <a:r>
                <a:rPr lang="en-US" sz="1650">
                  <a:solidFill>
                    <a:prstClr val="white"/>
                  </a:solidFill>
                  <a:latin typeface="Aptos" panose="020B0004020202020204"/>
                </a:rPr>
                <a:t>SCORE</a:t>
              </a:r>
            </a:p>
          </p:txBody>
        </p:sp>
        <p:sp>
          <p:nvSpPr>
            <p:cNvPr id="8" name="Subtitle 2">
              <a:extLst>
                <a:ext uri="{FF2B5EF4-FFF2-40B4-BE49-F238E27FC236}">
                  <a16:creationId xmlns:a16="http://schemas.microsoft.com/office/drawing/2014/main" id="{1371ABFB-AE27-7853-9FAE-4BE218850477}"/>
                </a:ext>
              </a:extLst>
            </p:cNvPr>
            <p:cNvSpPr txBox="1">
              <a:spLocks/>
            </p:cNvSpPr>
            <p:nvPr/>
          </p:nvSpPr>
          <p:spPr>
            <a:xfrm>
              <a:off x="7710309" y="3989637"/>
              <a:ext cx="3316941" cy="128550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1650" b="1">
                  <a:solidFill>
                    <a:prstClr val="white"/>
                  </a:solidFill>
                  <a:latin typeface="Aptos" panose="020B0004020202020204"/>
                </a:rPr>
                <a:t>Dr. Anne M. Ho</a:t>
              </a:r>
              <a:br>
                <a:rPr lang="en-US" sz="1650">
                  <a:solidFill>
                    <a:prstClr val="white"/>
                  </a:solidFill>
                  <a:latin typeface="Aptos" panose="020B0004020202020204"/>
                </a:rPr>
              </a:br>
              <a:r>
                <a:rPr lang="en-US" sz="1650">
                  <a:solidFill>
                    <a:prstClr val="white"/>
                  </a:solidFill>
                  <a:latin typeface="Aptos" panose="020B0004020202020204"/>
                </a:rPr>
                <a:t>University of Tennessee, Knoxville</a:t>
              </a:r>
            </a:p>
          </p:txBody>
        </p:sp>
        <p:sp>
          <p:nvSpPr>
            <p:cNvPr id="11" name="Oval 10">
              <a:extLst>
                <a:ext uri="{FF2B5EF4-FFF2-40B4-BE49-F238E27FC236}">
                  <a16:creationId xmlns:a16="http://schemas.microsoft.com/office/drawing/2014/main" id="{F0A27A38-6C30-25CA-33A4-B85D227F769F}"/>
                </a:ext>
              </a:extLst>
            </p:cNvPr>
            <p:cNvSpPr>
              <a:spLocks noChangeAspect="1"/>
            </p:cNvSpPr>
            <p:nvPr/>
          </p:nvSpPr>
          <p:spPr>
            <a:xfrm>
              <a:off x="897456" y="6050280"/>
              <a:ext cx="182880" cy="1828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14" name="Oval 13">
              <a:extLst>
                <a:ext uri="{FF2B5EF4-FFF2-40B4-BE49-F238E27FC236}">
                  <a16:creationId xmlns:a16="http://schemas.microsoft.com/office/drawing/2014/main" id="{93EAF850-6117-89D0-952A-A4E284E51933}"/>
                </a:ext>
              </a:extLst>
            </p:cNvPr>
            <p:cNvSpPr>
              <a:spLocks noChangeAspect="1"/>
            </p:cNvSpPr>
            <p:nvPr/>
          </p:nvSpPr>
          <p:spPr>
            <a:xfrm>
              <a:off x="5018624" y="4613636"/>
              <a:ext cx="182880" cy="1828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15" name="Oval 14">
              <a:extLst>
                <a:ext uri="{FF2B5EF4-FFF2-40B4-BE49-F238E27FC236}">
                  <a16:creationId xmlns:a16="http://schemas.microsoft.com/office/drawing/2014/main" id="{2BE0DF42-D046-AA61-4462-E524D4149010}"/>
                </a:ext>
              </a:extLst>
            </p:cNvPr>
            <p:cNvSpPr>
              <a:spLocks noChangeAspect="1"/>
            </p:cNvSpPr>
            <p:nvPr/>
          </p:nvSpPr>
          <p:spPr>
            <a:xfrm>
              <a:off x="8538260" y="4811756"/>
              <a:ext cx="182880" cy="1828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grpSp>
    </p:spTree>
    <p:extLst>
      <p:ext uri="{BB962C8B-B14F-4D97-AF65-F5344CB8AC3E}">
        <p14:creationId xmlns:p14="http://schemas.microsoft.com/office/powerpoint/2010/main" val="943022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6367D83-7915-FAF6-4866-0F84C9F0054F}"/>
              </a:ext>
            </a:extLst>
          </p:cNvPr>
          <p:cNvGrpSpPr/>
          <p:nvPr/>
        </p:nvGrpSpPr>
        <p:grpSpPr>
          <a:xfrm>
            <a:off x="386409" y="3118089"/>
            <a:ext cx="8426909" cy="786271"/>
            <a:chOff x="515212" y="4679339"/>
            <a:chExt cx="11219588" cy="1046841"/>
          </a:xfrm>
        </p:grpSpPr>
        <p:pic>
          <p:nvPicPr>
            <p:cNvPr id="12" name="Picture 11">
              <a:extLst>
                <a:ext uri="{FF2B5EF4-FFF2-40B4-BE49-F238E27FC236}">
                  <a16:creationId xmlns:a16="http://schemas.microsoft.com/office/drawing/2014/main" id="{F99FD6E3-FBD5-0DC4-A16C-8C6AF3A99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6026" y="4714557"/>
              <a:ext cx="1365522" cy="1011623"/>
            </a:xfrm>
            <a:prstGeom prst="rect">
              <a:avLst/>
            </a:prstGeom>
          </p:spPr>
        </p:pic>
        <p:pic>
          <p:nvPicPr>
            <p:cNvPr id="13" name="Picture 12">
              <a:extLst>
                <a:ext uri="{FF2B5EF4-FFF2-40B4-BE49-F238E27FC236}">
                  <a16:creationId xmlns:a16="http://schemas.microsoft.com/office/drawing/2014/main" id="{3D86D71F-6336-60CF-839B-D6FC80B70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024" y="5033256"/>
              <a:ext cx="1556766" cy="374223"/>
            </a:xfrm>
            <a:prstGeom prst="rect">
              <a:avLst/>
            </a:prstGeom>
          </p:spPr>
        </p:pic>
        <p:pic>
          <p:nvPicPr>
            <p:cNvPr id="14" name="Picture 13">
              <a:extLst>
                <a:ext uri="{FF2B5EF4-FFF2-40B4-BE49-F238E27FC236}">
                  <a16:creationId xmlns:a16="http://schemas.microsoft.com/office/drawing/2014/main" id="{F18A8B23-B6BF-D16B-9B32-8296C2D92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4472" y="5007042"/>
              <a:ext cx="1460328" cy="387075"/>
            </a:xfrm>
            <a:prstGeom prst="rect">
              <a:avLst/>
            </a:prstGeom>
          </p:spPr>
        </p:pic>
        <p:pic>
          <p:nvPicPr>
            <p:cNvPr id="15" name="Picture 14">
              <a:extLst>
                <a:ext uri="{FF2B5EF4-FFF2-40B4-BE49-F238E27FC236}">
                  <a16:creationId xmlns:a16="http://schemas.microsoft.com/office/drawing/2014/main" id="{F4BA31EC-7908-F93E-C7AC-075784F369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4715" y="4679339"/>
              <a:ext cx="1005860" cy="1005860"/>
            </a:xfrm>
            <a:prstGeom prst="rect">
              <a:avLst/>
            </a:prstGeom>
          </p:spPr>
        </p:pic>
        <p:pic>
          <p:nvPicPr>
            <p:cNvPr id="16" name="Picture 15">
              <a:extLst>
                <a:ext uri="{FF2B5EF4-FFF2-40B4-BE49-F238E27FC236}">
                  <a16:creationId xmlns:a16="http://schemas.microsoft.com/office/drawing/2014/main" id="{29D9EFA4-9A8B-E9F0-947F-D6D6C38B87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5723" y="4753538"/>
              <a:ext cx="930494" cy="972642"/>
            </a:xfrm>
            <a:prstGeom prst="rect">
              <a:avLst/>
            </a:prstGeom>
          </p:spPr>
        </p:pic>
        <p:pic>
          <p:nvPicPr>
            <p:cNvPr id="17" name="Picture 16">
              <a:extLst>
                <a:ext uri="{FF2B5EF4-FFF2-40B4-BE49-F238E27FC236}">
                  <a16:creationId xmlns:a16="http://schemas.microsoft.com/office/drawing/2014/main" id="{82773F59-1A78-3AEB-8B75-AF1158C2BF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212" y="4737581"/>
              <a:ext cx="1365522" cy="914400"/>
            </a:xfrm>
            <a:prstGeom prst="rect">
              <a:avLst/>
            </a:prstGeom>
          </p:spPr>
        </p:pic>
        <p:pic>
          <p:nvPicPr>
            <p:cNvPr id="18" name="Picture 17">
              <a:extLst>
                <a:ext uri="{FF2B5EF4-FFF2-40B4-BE49-F238E27FC236}">
                  <a16:creationId xmlns:a16="http://schemas.microsoft.com/office/drawing/2014/main" id="{10B95647-1F61-1613-B8B3-A4819D8B7D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0392" y="4981819"/>
              <a:ext cx="1523883" cy="400899"/>
            </a:xfrm>
            <a:prstGeom prst="rect">
              <a:avLst/>
            </a:prstGeom>
          </p:spPr>
        </p:pic>
      </p:grpSp>
      <p:pic>
        <p:nvPicPr>
          <p:cNvPr id="3" name="Graphic 2">
            <a:extLst>
              <a:ext uri="{FF2B5EF4-FFF2-40B4-BE49-F238E27FC236}">
                <a16:creationId xmlns:a16="http://schemas.microsoft.com/office/drawing/2014/main" id="{F63CEA4C-7D53-FFAC-FAA3-F478450E20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12037" y="924811"/>
            <a:ext cx="6302822" cy="1669556"/>
          </a:xfrm>
          <a:prstGeom prst="rect">
            <a:avLst/>
          </a:prstGeom>
        </p:spPr>
      </p:pic>
    </p:spTree>
    <p:extLst>
      <p:ext uri="{BB962C8B-B14F-4D97-AF65-F5344CB8AC3E}">
        <p14:creationId xmlns:p14="http://schemas.microsoft.com/office/powerpoint/2010/main" val="1806955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EC3C33-F6DC-9FEE-36BE-42357E0C6751}"/>
              </a:ext>
            </a:extLst>
          </p:cNvPr>
          <p:cNvPicPr>
            <a:picLocks noChangeAspect="1"/>
          </p:cNvPicPr>
          <p:nvPr/>
        </p:nvPicPr>
        <p:blipFill>
          <a:blip r:embed="rId3" cstate="print">
            <a:extLst>
              <a:ext uri="{28A0092B-C50C-407E-A947-70E740481C1C}">
                <a14:useLocalDpi xmlns:a14="http://schemas.microsoft.com/office/drawing/2010/main" val="0"/>
              </a:ext>
            </a:extLst>
          </a:blip>
          <a:srcRect t="13662" b="9576"/>
          <a:stretch>
            <a:fillRect/>
          </a:stretch>
        </p:blipFill>
        <p:spPr>
          <a:xfrm>
            <a:off x="0" y="0"/>
            <a:ext cx="9144000" cy="4686301"/>
          </a:xfrm>
          <a:prstGeom prst="rect">
            <a:avLst/>
          </a:prstGeom>
        </p:spPr>
      </p:pic>
      <p:sp>
        <p:nvSpPr>
          <p:cNvPr id="6" name="TextBox 5">
            <a:extLst>
              <a:ext uri="{FF2B5EF4-FFF2-40B4-BE49-F238E27FC236}">
                <a16:creationId xmlns:a16="http://schemas.microsoft.com/office/drawing/2014/main" id="{8A98E6AB-ECFF-CF97-D506-E8182B6316DB}"/>
              </a:ext>
            </a:extLst>
          </p:cNvPr>
          <p:cNvSpPr txBox="1"/>
          <p:nvPr/>
        </p:nvSpPr>
        <p:spPr>
          <a:xfrm>
            <a:off x="7824355" y="4455467"/>
            <a:ext cx="1319645" cy="253916"/>
          </a:xfrm>
          <a:prstGeom prst="rect">
            <a:avLst/>
          </a:prstGeom>
          <a:noFill/>
        </p:spPr>
        <p:txBody>
          <a:bodyPr wrap="square" rtlCol="0">
            <a:spAutoFit/>
          </a:bodyPr>
          <a:lstStyle/>
          <a:p>
            <a:pPr algn="r" defTabSz="685800"/>
            <a:r>
              <a:rPr lang="en-US" sz="1050">
                <a:solidFill>
                  <a:prstClr val="white">
                    <a:lumMod val="65000"/>
                  </a:prstClr>
                </a:solidFill>
                <a:latin typeface="Aptos" panose="020B0004020202020204"/>
              </a:rPr>
              <a:t>Photo credit: UT</a:t>
            </a:r>
          </a:p>
        </p:txBody>
      </p:sp>
    </p:spTree>
    <p:extLst>
      <p:ext uri="{BB962C8B-B14F-4D97-AF65-F5344CB8AC3E}">
        <p14:creationId xmlns:p14="http://schemas.microsoft.com/office/powerpoint/2010/main" val="3828326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18C0-A62F-3B1B-2408-797245409051}"/>
              </a:ext>
            </a:extLst>
          </p:cNvPr>
          <p:cNvSpPr>
            <a:spLocks noGrp="1"/>
          </p:cNvSpPr>
          <p:nvPr>
            <p:ph type="title"/>
          </p:nvPr>
        </p:nvSpPr>
        <p:spPr/>
        <p:txBody>
          <a:bodyPr/>
          <a:lstStyle/>
          <a:p>
            <a:r>
              <a:rPr lang="en-US"/>
              <a:t>By the Numbers</a:t>
            </a:r>
          </a:p>
        </p:txBody>
      </p:sp>
      <p:sp>
        <p:nvSpPr>
          <p:cNvPr id="3" name="Content Placeholder 2">
            <a:extLst>
              <a:ext uri="{FF2B5EF4-FFF2-40B4-BE49-F238E27FC236}">
                <a16:creationId xmlns:a16="http://schemas.microsoft.com/office/drawing/2014/main" id="{E5AC7C4E-C31C-832A-B2D0-E7CDFB577F7B}"/>
              </a:ext>
            </a:extLst>
          </p:cNvPr>
          <p:cNvSpPr>
            <a:spLocks noGrp="1"/>
          </p:cNvSpPr>
          <p:nvPr>
            <p:ph idx="1"/>
          </p:nvPr>
        </p:nvSpPr>
        <p:spPr/>
        <p:txBody>
          <a:bodyPr>
            <a:normAutofit/>
          </a:bodyPr>
          <a:lstStyle/>
          <a:p>
            <a:r>
              <a:rPr lang="en-US"/>
              <a:t>481 attendees</a:t>
            </a:r>
          </a:p>
          <a:p>
            <a:r>
              <a:rPr lang="en-US"/>
              <a:t>64 speakers</a:t>
            </a:r>
          </a:p>
          <a:p>
            <a:r>
              <a:rPr lang="en-US"/>
              <a:t>26 sessions</a:t>
            </a:r>
          </a:p>
          <a:p>
            <a:r>
              <a:rPr lang="en-US"/>
              <a:t>95% would attend again</a:t>
            </a:r>
          </a:p>
          <a:p>
            <a:r>
              <a:rPr lang="en-US"/>
              <a:t>1.2 million media views</a:t>
            </a:r>
          </a:p>
        </p:txBody>
      </p:sp>
    </p:spTree>
    <p:extLst>
      <p:ext uri="{BB962C8B-B14F-4D97-AF65-F5344CB8AC3E}">
        <p14:creationId xmlns:p14="http://schemas.microsoft.com/office/powerpoint/2010/main" val="2239184156"/>
      </p:ext>
    </p:extLst>
  </p:cSld>
  <p:clrMapOvr>
    <a:masterClrMapping/>
  </p:clrMapOvr>
</p:sld>
</file>

<file path=ppt/theme/theme1.xml><?xml version="1.0" encoding="utf-8"?>
<a:theme xmlns:a="http://schemas.openxmlformats.org/drawingml/2006/main" name="PowerPoint B">
  <a:themeElements>
    <a:clrScheme name="TN State Primary Color Set">
      <a:dk1>
        <a:srgbClr val="002C71"/>
      </a:dk1>
      <a:lt1>
        <a:srgbClr val="FFFFFF"/>
      </a:lt1>
      <a:dk2>
        <a:srgbClr val="002C71"/>
      </a:dk2>
      <a:lt2>
        <a:srgbClr val="767779"/>
      </a:lt2>
      <a:accent1>
        <a:srgbClr val="D22730"/>
      </a:accent1>
      <a:accent2>
        <a:srgbClr val="002C71"/>
      </a:accent2>
      <a:accent3>
        <a:srgbClr val="767779"/>
      </a:accent3>
      <a:accent4>
        <a:srgbClr val="FFFFFF"/>
      </a:accent4>
      <a:accent5>
        <a:srgbClr val="FFFFFF"/>
      </a:accent5>
      <a:accent6>
        <a:srgbClr val="FFFFFF"/>
      </a:accent6>
      <a:hlink>
        <a:srgbClr val="51728F"/>
      </a:hlink>
      <a:folHlink>
        <a:srgbClr val="E36B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AI TN Summit">
      <a:dk1>
        <a:srgbClr val="4E4E4F"/>
      </a:dk1>
      <a:lt1>
        <a:sysClr val="window" lastClr="FFFFFF"/>
      </a:lt1>
      <a:dk2>
        <a:srgbClr val="4E4E4F"/>
      </a:dk2>
      <a:lt2>
        <a:srgbClr val="E8E8E8"/>
      </a:lt2>
      <a:accent1>
        <a:srgbClr val="CB2026"/>
      </a:accent1>
      <a:accent2>
        <a:srgbClr val="1F3263"/>
      </a:accent2>
      <a:accent3>
        <a:srgbClr val="CB2026"/>
      </a:accent3>
      <a:accent4>
        <a:srgbClr val="1F3263"/>
      </a:accent4>
      <a:accent5>
        <a:srgbClr val="CB2026"/>
      </a:accent5>
      <a:accent6>
        <a:srgbClr val="1F3263"/>
      </a:accent6>
      <a:hlink>
        <a:srgbClr val="1F3263"/>
      </a:hlink>
      <a:folHlink>
        <a:srgbClr val="1F3263"/>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usiness Plan Presentation">
  <a:themeElements>
    <a:clrScheme name="Simple Light">
      <a:dk1>
        <a:srgbClr val="F9F9F9"/>
      </a:dk1>
      <a:lt1>
        <a:srgbClr val="51505E"/>
      </a:lt1>
      <a:dk2>
        <a:srgbClr val="20494D"/>
      </a:dk2>
      <a:lt2>
        <a:srgbClr val="799DA7"/>
      </a:lt2>
      <a:accent1>
        <a:srgbClr val="B0D5CD"/>
      </a:accent1>
      <a:accent2>
        <a:srgbClr val="A6DAEA"/>
      </a:accent2>
      <a:accent3>
        <a:srgbClr val="B78D43"/>
      </a:accent3>
      <a:accent4>
        <a:srgbClr val="9AA864"/>
      </a:accent4>
      <a:accent5>
        <a:srgbClr val="426345"/>
      </a:accent5>
      <a:accent6>
        <a:srgbClr val="DCDCDC"/>
      </a:accent6>
      <a:hlink>
        <a:srgbClr val="B0D5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A1F3F22E7E6948B86EEB409C4DA4D9" ma:contentTypeVersion="12" ma:contentTypeDescription="Create a new document." ma:contentTypeScope="" ma:versionID="f01f8fa1ab0e2ab5e539bd91d14c1592">
  <xsd:schema xmlns:xsd="http://www.w3.org/2001/XMLSchema" xmlns:xs="http://www.w3.org/2001/XMLSchema" xmlns:p="http://schemas.microsoft.com/office/2006/metadata/properties" xmlns:ns2="3f54db86-9acf-473f-86cd-d372fb7dee81" xmlns:ns3="663787b2-79d3-48c9-9efc-72104f7b8c35" targetNamespace="http://schemas.microsoft.com/office/2006/metadata/properties" ma:root="true" ma:fieldsID="9ec5655d456088c37c03cb4338dc585e" ns2:_="" ns3:_="">
    <xsd:import namespace="3f54db86-9acf-473f-86cd-d372fb7dee81"/>
    <xsd:import namespace="663787b2-79d3-48c9-9efc-72104f7b8c3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Downloaded" minOccurs="0"/>
                <xsd:element ref="ns2:Per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54db86-9acf-473f-86cd-d372fb7dee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ec6819c-d561-498f-ad6b-029f1b52bec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wnloaded" ma:index="18" nillable="true" ma:displayName="Downloaded" ma:format="Dropdown" ma:internalName="Downloaded">
      <xsd:simpleType>
        <xsd:restriction base="dms:Text">
          <xsd:maxLength value="255"/>
        </xsd:restriction>
      </xsd:simpleType>
    </xsd:element>
    <xsd:element name="Person" ma:index="19"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63787b2-79d3-48c9-9efc-72104f7b8c3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ecb05d5-443a-4215-9084-e9ce810e208e}" ma:internalName="TaxCatchAll" ma:showField="CatchAllData" ma:web="663787b2-79d3-48c9-9efc-72104f7b8c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3787b2-79d3-48c9-9efc-72104f7b8c35" xsi:nil="true"/>
    <lcf76f155ced4ddcb4097134ff3c332f xmlns="3f54db86-9acf-473f-86cd-d372fb7dee81">
      <Terms xmlns="http://schemas.microsoft.com/office/infopath/2007/PartnerControls"/>
    </lcf76f155ced4ddcb4097134ff3c332f>
    <Downloaded xmlns="3f54db86-9acf-473f-86cd-d372fb7dee81" xsi:nil="true"/>
    <Person xmlns="3f54db86-9acf-473f-86cd-d372fb7dee81">
      <UserInfo>
        <DisplayName/>
        <AccountId xsi:nil="true"/>
        <AccountType/>
      </UserInfo>
    </Person>
  </documentManagement>
</p:properties>
</file>

<file path=customXml/itemProps1.xml><?xml version="1.0" encoding="utf-8"?>
<ds:datastoreItem xmlns:ds="http://schemas.openxmlformats.org/officeDocument/2006/customXml" ds:itemID="{CFEA784F-BA74-4A14-8BA8-76C456CC7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54db86-9acf-473f-86cd-d372fb7dee81"/>
    <ds:schemaRef ds:uri="663787b2-79d3-48c9-9efc-72104f7b8c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A76CA4-60A8-4B5D-B787-1C4EA606A1DF}">
  <ds:schemaRefs>
    <ds:schemaRef ds:uri="http://schemas.microsoft.com/sharepoint/v3/contenttype/forms"/>
  </ds:schemaRefs>
</ds:datastoreItem>
</file>

<file path=customXml/itemProps3.xml><?xml version="1.0" encoding="utf-8"?>
<ds:datastoreItem xmlns:ds="http://schemas.openxmlformats.org/officeDocument/2006/customXml" ds:itemID="{A9BC0A90-0298-4736-AEC5-98A55FEE6700}">
  <ds:schemaRefs>
    <ds:schemaRef ds:uri="http://schemas.microsoft.com/office/2006/metadata/properties"/>
    <ds:schemaRef ds:uri="http://schemas.microsoft.com/office/infopath/2007/PartnerControls"/>
    <ds:schemaRef ds:uri="e3adca6c-7e70-4287-b075-b99db057e540"/>
    <ds:schemaRef ds:uri="91a2a72f-e40f-4380-9584-ce89ab76de5b"/>
    <ds:schemaRef ds:uri="663787b2-79d3-48c9-9efc-72104f7b8c35"/>
    <ds:schemaRef ds:uri="3f54db86-9acf-473f-86cd-d372fb7dee81"/>
  </ds:schemaRefs>
</ds:datastoreItem>
</file>

<file path=docMetadata/LabelInfo.xml><?xml version="1.0" encoding="utf-8"?>
<clbl:labelList xmlns:clbl="http://schemas.microsoft.com/office/2020/mipLabelMetadata">
  <clbl:label id="{8dc4a74f-19d0-46ac-9082-7a004e60deab}" enabled="1" method="Standard" siteId="{f345bebf-0d71-4337-9281-24b941616c36}" removed="0"/>
</clbl:labelList>
</file>

<file path=docProps/app.xml><?xml version="1.0" encoding="utf-8"?>
<Properties xmlns="http://schemas.openxmlformats.org/officeDocument/2006/extended-properties" xmlns:vt="http://schemas.openxmlformats.org/officeDocument/2006/docPropsVTypes">
  <Template/>
  <TotalTime>327</TotalTime>
  <Words>3888</Words>
  <Application>Microsoft Office PowerPoint</Application>
  <PresentationFormat>On-screen Show (16:9)</PresentationFormat>
  <Paragraphs>363</Paragraphs>
  <Slides>46</Slides>
  <Notes>37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46</vt:i4>
      </vt:variant>
    </vt:vector>
  </HeadingPairs>
  <TitlesOfParts>
    <vt:vector size="65" baseType="lpstr">
      <vt:lpstr>Aptos</vt:lpstr>
      <vt:lpstr>Aptos Display</vt:lpstr>
      <vt:lpstr>Arial</vt:lpstr>
      <vt:lpstr>Calibri</vt:lpstr>
      <vt:lpstr>Courier New</vt:lpstr>
      <vt:lpstr>DM Sans</vt:lpstr>
      <vt:lpstr>DM Sans Light</vt:lpstr>
      <vt:lpstr>DM Sans SemiBold</vt:lpstr>
      <vt:lpstr>Inter</vt:lpstr>
      <vt:lpstr>Newsreader</vt:lpstr>
      <vt:lpstr>Newsreader SemiBold</vt:lpstr>
      <vt:lpstr>Open Sans</vt:lpstr>
      <vt:lpstr>PermianSlabSerifTypeface</vt:lpstr>
      <vt:lpstr>Times New Roman</vt:lpstr>
      <vt:lpstr>Wingdings</vt:lpstr>
      <vt:lpstr>PowerPoint B</vt:lpstr>
      <vt:lpstr>office theme</vt:lpstr>
      <vt:lpstr>Simple Dark</vt:lpstr>
      <vt:lpstr>Business Plan Presentation</vt:lpstr>
      <vt:lpstr>State of Tennessee AI Advisory Council Meeting</vt:lpstr>
      <vt:lpstr>Opening Remarks Commissioner Jim Bryson &amp; CIO Kristin Darby</vt:lpstr>
      <vt:lpstr>Public Comment</vt:lpstr>
      <vt:lpstr>Subcommittee Updates</vt:lpstr>
      <vt:lpstr>AI Summit Recap</vt:lpstr>
      <vt:lpstr>From Convening to Action: What the AI Tennessee Summit Set in Motion</vt:lpstr>
      <vt:lpstr>PowerPoint Presentation</vt:lpstr>
      <vt:lpstr>PowerPoint Presentation</vt:lpstr>
      <vt:lpstr>By the Numbers</vt:lpstr>
      <vt:lpstr>National and State Leadership</vt:lpstr>
      <vt:lpstr>“The Tennessee Way”</vt:lpstr>
      <vt:lpstr>Themes that Surfaced Across Two Days</vt:lpstr>
      <vt:lpstr>Radical Collaboration</vt:lpstr>
      <vt:lpstr>A View from the Room</vt:lpstr>
      <vt:lpstr>Leadership in Action</vt:lpstr>
      <vt:lpstr>What Changed Because of the Summit</vt:lpstr>
      <vt:lpstr>Key Takeaway #1: Tennessee Leadership</vt:lpstr>
      <vt:lpstr>Key Takeaway #2: AI Fluency</vt:lpstr>
      <vt:lpstr>Key Takeaway #3: Alignment</vt:lpstr>
      <vt:lpstr>Why This Matters Now</vt:lpstr>
      <vt:lpstr>Voices Across Tennessee</vt:lpstr>
      <vt:lpstr>Framing Reflection</vt:lpstr>
      <vt:lpstr>Near-Term Opportunities</vt:lpstr>
      <vt:lpstr>Keeping the Momentum</vt:lpstr>
      <vt:lpstr>Thank you!</vt:lpstr>
      <vt:lpstr>Secure AI Project</vt:lpstr>
      <vt:lpstr>PowerPoint Presentation</vt:lpstr>
      <vt:lpstr>PowerPoint Presentation</vt:lpstr>
      <vt:lpstr>We develop and advocate for pragmatic policies to reduce risks of severe harm from advanced AI.</vt:lpstr>
      <vt:lpstr>PowerPoint Presentation</vt:lpstr>
      <vt:lpstr>Reality #1:  Severe risks from advanced AI are here and getting worse.</vt:lpstr>
      <vt:lpstr>Child Safety Risks</vt:lpstr>
      <vt:lpstr>Catastrophic risks</vt:lpstr>
      <vt:lpstr> AI models must be safe by design.</vt:lpstr>
      <vt:lpstr>Reality #1:  Severe risks from advanced AI are here and getting worse.</vt:lpstr>
      <vt:lpstr>Reality #1:  Severe risks from advanced AI are here and getting worse.</vt:lpstr>
      <vt:lpstr>Why developers need flexibility</vt:lpstr>
      <vt:lpstr>The balanced solution</vt:lpstr>
      <vt:lpstr>Require the largest AI companies to:  *Create, publish, and adhere to a safety protocol describing how they evaluate and mitigate risks from their models.*  Verify their compliance with their own safety protocols using a third-party auditor.  *Report safety incidents to appropriate authorities.*  Protect whistleblowers who inform regulators of potentially catastrophic risks.  *Included in HB 1898/SB 2171 (Rep. Zachary/Sen Yager)</vt:lpstr>
      <vt:lpstr>Benefits of transparency</vt:lpstr>
      <vt:lpstr>PowerPoint Presentation</vt:lpstr>
      <vt:lpstr>Transparency and the White House</vt:lpstr>
      <vt:lpstr>PowerPoint Presentation</vt:lpstr>
      <vt:lpstr>State AI Operations Update Scott Radock</vt:lpstr>
      <vt:lpstr>Next Meeting &amp;  Action Items CIO Kristin Darby</vt:lpstr>
      <vt:lpstr>Closing Remarks &amp; Meeting Adjournment Commissioner Jim Bryson</vt:lpstr>
    </vt:vector>
  </TitlesOfParts>
  <Manager/>
  <Company>State of Tennessee: Finance &amp; Administration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F&amp;A_PowerPoint B_Widescreen</dc:title>
  <dc:subject/>
  <dc:creator/>
  <cp:keywords/>
  <dc:description/>
  <cp:lastModifiedBy>Gina L. Long</cp:lastModifiedBy>
  <cp:revision>25</cp:revision>
  <dcterms:created xsi:type="dcterms:W3CDTF">2015-04-23T14:34:26Z</dcterms:created>
  <dcterms:modified xsi:type="dcterms:W3CDTF">2026-04-13T00:15:31Z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0x0101007DA1F3F22E7E6948B86EEB409C4DA4D9</vt:lpwstr>
  </property>
  <property fmtid="{D5CDD505-2E9C-101B-9397-08002B2CF9AE}" pid="3" name="MediaServiceImageTags">
    <vt:lpwstr/>
  </property>
</Properties>
</file>