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90.jpg" ContentType="image/jpeg"/>
  <Override PartName="/ppt/media/image91.jpg" ContentType="image/jpeg"/>
  <Override PartName="/ppt/media/image92.jpg" ContentType="image/jpeg"/>
  <Override PartName="/ppt/media/image93.jpg" ContentType="image/jpeg"/>
  <Override PartName="/ppt/media/image94.jpg" ContentType="image/jpeg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66" r:id="rId4"/>
    <p:sldMasterId id="2147484044" r:id="rId5"/>
    <p:sldMasterId id="2147484052" r:id="rId6"/>
    <p:sldMasterId id="2147484063" r:id="rId7"/>
    <p:sldMasterId id="2147484069" r:id="rId8"/>
  </p:sldMasterIdLst>
  <p:notesMasterIdLst>
    <p:notesMasterId r:id="rId59"/>
  </p:notesMasterIdLst>
  <p:sldIdLst>
    <p:sldId id="256" r:id="rId9"/>
    <p:sldId id="272" r:id="rId10"/>
    <p:sldId id="332" r:id="rId11"/>
    <p:sldId id="338" r:id="rId12"/>
    <p:sldId id="259" r:id="rId13"/>
    <p:sldId id="260" r:id="rId14"/>
    <p:sldId id="387" r:id="rId15"/>
    <p:sldId id="390" r:id="rId16"/>
    <p:sldId id="389" r:id="rId17"/>
    <p:sldId id="388" r:id="rId18"/>
    <p:sldId id="392" r:id="rId19"/>
    <p:sldId id="393" r:id="rId20"/>
    <p:sldId id="394" r:id="rId21"/>
    <p:sldId id="395" r:id="rId22"/>
    <p:sldId id="257" r:id="rId23"/>
    <p:sldId id="364" r:id="rId24"/>
    <p:sldId id="365" r:id="rId25"/>
    <p:sldId id="258" r:id="rId26"/>
    <p:sldId id="366" r:id="rId27"/>
    <p:sldId id="367" r:id="rId28"/>
    <p:sldId id="261" r:id="rId29"/>
    <p:sldId id="262" r:id="rId30"/>
    <p:sldId id="263" r:id="rId31"/>
    <p:sldId id="264" r:id="rId32"/>
    <p:sldId id="265" r:id="rId33"/>
    <p:sldId id="266" r:id="rId34"/>
    <p:sldId id="267" r:id="rId35"/>
    <p:sldId id="268" r:id="rId36"/>
    <p:sldId id="368" r:id="rId37"/>
    <p:sldId id="270" r:id="rId38"/>
    <p:sldId id="271" r:id="rId39"/>
    <p:sldId id="369" r:id="rId40"/>
    <p:sldId id="273" r:id="rId41"/>
    <p:sldId id="274" r:id="rId42"/>
    <p:sldId id="275" r:id="rId43"/>
    <p:sldId id="276" r:id="rId44"/>
    <p:sldId id="277" r:id="rId45"/>
    <p:sldId id="278" r:id="rId46"/>
    <p:sldId id="279" r:id="rId47"/>
    <p:sldId id="280" r:id="rId48"/>
    <p:sldId id="281" r:id="rId49"/>
    <p:sldId id="282" r:id="rId50"/>
    <p:sldId id="283" r:id="rId51"/>
    <p:sldId id="269" r:id="rId52"/>
    <p:sldId id="344" r:id="rId53"/>
    <p:sldId id="363" r:id="rId54"/>
    <p:sldId id="346" r:id="rId55"/>
    <p:sldId id="356" r:id="rId56"/>
    <p:sldId id="347" r:id="rId57"/>
    <p:sldId id="325" r:id="rId58"/>
  </p:sldIdLst>
  <p:sldSz cx="9144000" cy="5143500" type="screen16x9"/>
  <p:notesSz cx="9236075" cy="6950075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6771731-EF3D-93ED-0B1E-C24B1A21A83A}" name="Marsha Dieckman" initials="MD" userId="S::marsha.dieckman@horne.com::7544e496-bbca-4345-99ad-bd67c024b4cc" providerId="AD"/>
  <p188:author id="{8D421C98-F21D-1C0F-27D5-BA9155004B86}" name="Scott Radock" initials="SR" userId="S::AG010005@tn.gov::6c408231-a54f-40b0-b287-aafbf3b706ed" providerId="AD"/>
  <p188:author id="{0E1727E1-131D-43A8-D4CB-4CFEDFBD183A}" name="Hayden Pierce" initials="HP" userId="S::ag010027@tn.gov::2e608052-a96c-410b-bcda-68623c9df60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175F"/>
    <a:srgbClr val="E87722"/>
    <a:srgbClr val="5CAE6A"/>
    <a:srgbClr val="002C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F9C43D-413A-4C4A-AD55-6C0792592297}" v="7" dt="2025-11-17T17:13:04.46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3" d="100"/>
          <a:sy n="133" d="100"/>
        </p:scale>
        <p:origin x="906" y="12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microsoft.com/office/2018/10/relationships/authors" Target="authors.xml"/><Relationship Id="rId5" Type="http://schemas.openxmlformats.org/officeDocument/2006/relationships/slideMaster" Target="slideMasters/slideMaster2.xml"/><Relationship Id="rId61" Type="http://schemas.openxmlformats.org/officeDocument/2006/relationships/viewProps" Target="viewProp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ger Waynick" userId="9d387c2f-f719-430b-bf71-1cef5aeb1e0c" providerId="ADAL" clId="{5405BBE1-A14C-414F-96D4-6DD317167600}"/>
    <pc:docChg chg="undo redo custSel addSld delSld modSld sldOrd delMainMaster">
      <pc:chgData name="Roger Waynick" userId="9d387c2f-f719-430b-bf71-1cef5aeb1e0c" providerId="ADAL" clId="{5405BBE1-A14C-414F-96D4-6DD317167600}" dt="2025-11-14T18:48:54.638" v="71" actId="403"/>
      <pc:docMkLst>
        <pc:docMk/>
      </pc:docMkLst>
      <pc:sldChg chg="modSp mod">
        <pc:chgData name="Roger Waynick" userId="9d387c2f-f719-430b-bf71-1cef5aeb1e0c" providerId="ADAL" clId="{5405BBE1-A14C-414F-96D4-6DD317167600}" dt="2025-11-14T18:48:54.638" v="71" actId="403"/>
        <pc:sldMkLst>
          <pc:docMk/>
          <pc:sldMk cId="869866951" sldId="257"/>
        </pc:sldMkLst>
        <pc:spChg chg="mod">
          <ac:chgData name="Roger Waynick" userId="9d387c2f-f719-430b-bf71-1cef5aeb1e0c" providerId="ADAL" clId="{5405BBE1-A14C-414F-96D4-6DD317167600}" dt="2025-11-14T18:48:54.638" v="71" actId="403"/>
          <ac:spMkLst>
            <pc:docMk/>
            <pc:sldMk cId="869866951" sldId="257"/>
            <ac:spMk id="6" creationId="{00000000-0000-0000-0000-000000000000}"/>
          </ac:spMkLst>
        </pc:spChg>
      </pc:sldChg>
      <pc:sldChg chg="modSp mod">
        <pc:chgData name="Roger Waynick" userId="9d387c2f-f719-430b-bf71-1cef5aeb1e0c" providerId="ADAL" clId="{5405BBE1-A14C-414F-96D4-6DD317167600}" dt="2025-11-14T18:45:58.917" v="63" actId="1076"/>
        <pc:sldMkLst>
          <pc:docMk/>
          <pc:sldMk cId="2438744320" sldId="269"/>
        </pc:sldMkLst>
        <pc:spChg chg="mod">
          <ac:chgData name="Roger Waynick" userId="9d387c2f-f719-430b-bf71-1cef5aeb1e0c" providerId="ADAL" clId="{5405BBE1-A14C-414F-96D4-6DD317167600}" dt="2025-11-14T18:45:58.917" v="63" actId="1076"/>
          <ac:spMkLst>
            <pc:docMk/>
            <pc:sldMk cId="2438744320" sldId="269"/>
            <ac:spMk id="3" creationId="{ACAE5ABC-4078-CD21-64AD-20C3F468FCB0}"/>
          </ac:spMkLst>
        </pc:spChg>
        <pc:spChg chg="mod">
          <ac:chgData name="Roger Waynick" userId="9d387c2f-f719-430b-bf71-1cef5aeb1e0c" providerId="ADAL" clId="{5405BBE1-A14C-414F-96D4-6DD317167600}" dt="2025-11-14T18:45:57.927" v="62" actId="404"/>
          <ac:spMkLst>
            <pc:docMk/>
            <pc:sldMk cId="2438744320" sldId="269"/>
            <ac:spMk id="6" creationId="{00000000-0000-0000-0000-000000000000}"/>
          </ac:spMkLst>
        </pc:spChg>
      </pc:sldChg>
      <pc:sldChg chg="del">
        <pc:chgData name="Roger Waynick" userId="9d387c2f-f719-430b-bf71-1cef5aeb1e0c" providerId="ADAL" clId="{5405BBE1-A14C-414F-96D4-6DD317167600}" dt="2025-11-14T18:43:24.125" v="36" actId="47"/>
        <pc:sldMkLst>
          <pc:docMk/>
          <pc:sldMk cId="0" sldId="358"/>
        </pc:sldMkLst>
      </pc:sldChg>
      <pc:sldChg chg="addSp delSp modSp new mod ord">
        <pc:chgData name="Roger Waynick" userId="9d387c2f-f719-430b-bf71-1cef5aeb1e0c" providerId="ADAL" clId="{5405BBE1-A14C-414F-96D4-6DD317167600}" dt="2025-11-14T18:43:01.868" v="35"/>
        <pc:sldMkLst>
          <pc:docMk/>
          <pc:sldMk cId="1519138385" sldId="363"/>
        </pc:sldMkLst>
      </pc:sldChg>
      <pc:sldMasterChg chg="del delSldLayout">
        <pc:chgData name="Roger Waynick" userId="9d387c2f-f719-430b-bf71-1cef5aeb1e0c" providerId="ADAL" clId="{5405BBE1-A14C-414F-96D4-6DD317167600}" dt="2025-11-14T18:43:24.125" v="36" actId="47"/>
        <pc:sldMasterMkLst>
          <pc:docMk/>
          <pc:sldMasterMk cId="1697755079" sldId="2147484086"/>
        </pc:sldMasterMkLst>
        <pc:sldLayoutChg chg="del">
          <pc:chgData name="Roger Waynick" userId="9d387c2f-f719-430b-bf71-1cef5aeb1e0c" providerId="ADAL" clId="{5405BBE1-A14C-414F-96D4-6DD317167600}" dt="2025-11-14T18:43:24.125" v="36" actId="47"/>
          <pc:sldLayoutMkLst>
            <pc:docMk/>
            <pc:sldMasterMk cId="1697755079" sldId="2147484086"/>
            <pc:sldLayoutMk cId="332111950" sldId="2147484087"/>
          </pc:sldLayoutMkLst>
        </pc:sldLayoutChg>
        <pc:sldLayoutChg chg="del">
          <pc:chgData name="Roger Waynick" userId="9d387c2f-f719-430b-bf71-1cef5aeb1e0c" providerId="ADAL" clId="{5405BBE1-A14C-414F-96D4-6DD317167600}" dt="2025-11-14T18:43:24.125" v="36" actId="47"/>
          <pc:sldLayoutMkLst>
            <pc:docMk/>
            <pc:sldMasterMk cId="1697755079" sldId="2147484086"/>
            <pc:sldLayoutMk cId="3924141106" sldId="2147484088"/>
          </pc:sldLayoutMkLst>
        </pc:sldLayoutChg>
        <pc:sldLayoutChg chg="del">
          <pc:chgData name="Roger Waynick" userId="9d387c2f-f719-430b-bf71-1cef5aeb1e0c" providerId="ADAL" clId="{5405BBE1-A14C-414F-96D4-6DD317167600}" dt="2025-11-14T18:43:24.125" v="36" actId="47"/>
          <pc:sldLayoutMkLst>
            <pc:docMk/>
            <pc:sldMasterMk cId="1697755079" sldId="2147484086"/>
            <pc:sldLayoutMk cId="3555972323" sldId="2147484089"/>
          </pc:sldLayoutMkLst>
        </pc:sldLayoutChg>
        <pc:sldLayoutChg chg="del">
          <pc:chgData name="Roger Waynick" userId="9d387c2f-f719-430b-bf71-1cef5aeb1e0c" providerId="ADAL" clId="{5405BBE1-A14C-414F-96D4-6DD317167600}" dt="2025-11-14T18:43:24.125" v="36" actId="47"/>
          <pc:sldLayoutMkLst>
            <pc:docMk/>
            <pc:sldMasterMk cId="1697755079" sldId="2147484086"/>
            <pc:sldLayoutMk cId="2802912892" sldId="2147484090"/>
          </pc:sldLayoutMkLst>
        </pc:sldLayoutChg>
        <pc:sldLayoutChg chg="del">
          <pc:chgData name="Roger Waynick" userId="9d387c2f-f719-430b-bf71-1cef5aeb1e0c" providerId="ADAL" clId="{5405BBE1-A14C-414F-96D4-6DD317167600}" dt="2025-11-14T18:43:24.125" v="36" actId="47"/>
          <pc:sldLayoutMkLst>
            <pc:docMk/>
            <pc:sldMasterMk cId="1697755079" sldId="2147484086"/>
            <pc:sldLayoutMk cId="1046895324" sldId="2147484091"/>
          </pc:sldLayoutMkLst>
        </pc:sldLayoutChg>
        <pc:sldLayoutChg chg="del">
          <pc:chgData name="Roger Waynick" userId="9d387c2f-f719-430b-bf71-1cef5aeb1e0c" providerId="ADAL" clId="{5405BBE1-A14C-414F-96D4-6DD317167600}" dt="2025-11-14T18:43:24.125" v="36" actId="47"/>
          <pc:sldLayoutMkLst>
            <pc:docMk/>
            <pc:sldMasterMk cId="1697755079" sldId="2147484086"/>
            <pc:sldLayoutMk cId="3131802476" sldId="2147484092"/>
          </pc:sldLayoutMkLst>
        </pc:sldLayoutChg>
        <pc:sldLayoutChg chg="del">
          <pc:chgData name="Roger Waynick" userId="9d387c2f-f719-430b-bf71-1cef5aeb1e0c" providerId="ADAL" clId="{5405BBE1-A14C-414F-96D4-6DD317167600}" dt="2025-11-14T18:43:24.125" v="36" actId="47"/>
          <pc:sldLayoutMkLst>
            <pc:docMk/>
            <pc:sldMasterMk cId="1697755079" sldId="2147484086"/>
            <pc:sldLayoutMk cId="997069581" sldId="2147484093"/>
          </pc:sldLayoutMkLst>
        </pc:sldLayoutChg>
        <pc:sldLayoutChg chg="del">
          <pc:chgData name="Roger Waynick" userId="9d387c2f-f719-430b-bf71-1cef5aeb1e0c" providerId="ADAL" clId="{5405BBE1-A14C-414F-96D4-6DD317167600}" dt="2025-11-14T18:43:24.125" v="36" actId="47"/>
          <pc:sldLayoutMkLst>
            <pc:docMk/>
            <pc:sldMasterMk cId="1697755079" sldId="2147484086"/>
            <pc:sldLayoutMk cId="2989820684" sldId="2147484094"/>
          </pc:sldLayoutMkLst>
        </pc:sldLayoutChg>
        <pc:sldLayoutChg chg="del">
          <pc:chgData name="Roger Waynick" userId="9d387c2f-f719-430b-bf71-1cef5aeb1e0c" providerId="ADAL" clId="{5405BBE1-A14C-414F-96D4-6DD317167600}" dt="2025-11-14T18:43:24.125" v="36" actId="47"/>
          <pc:sldLayoutMkLst>
            <pc:docMk/>
            <pc:sldMasterMk cId="1697755079" sldId="2147484086"/>
            <pc:sldLayoutMk cId="2680121789" sldId="2147484095"/>
          </pc:sldLayoutMkLst>
        </pc:sldLayoutChg>
        <pc:sldLayoutChg chg="del">
          <pc:chgData name="Roger Waynick" userId="9d387c2f-f719-430b-bf71-1cef5aeb1e0c" providerId="ADAL" clId="{5405BBE1-A14C-414F-96D4-6DD317167600}" dt="2025-11-14T18:43:24.125" v="36" actId="47"/>
          <pc:sldLayoutMkLst>
            <pc:docMk/>
            <pc:sldMasterMk cId="1697755079" sldId="2147484086"/>
            <pc:sldLayoutMk cId="1889070921" sldId="2147484096"/>
          </pc:sldLayoutMkLst>
        </pc:sldLayoutChg>
        <pc:sldLayoutChg chg="del">
          <pc:chgData name="Roger Waynick" userId="9d387c2f-f719-430b-bf71-1cef5aeb1e0c" providerId="ADAL" clId="{5405BBE1-A14C-414F-96D4-6DD317167600}" dt="2025-11-14T18:43:24.125" v="36" actId="47"/>
          <pc:sldLayoutMkLst>
            <pc:docMk/>
            <pc:sldMasterMk cId="1697755079" sldId="2147484086"/>
            <pc:sldLayoutMk cId="4279528253" sldId="2147484097"/>
          </pc:sldLayoutMkLst>
        </pc:sldLayoutChg>
        <pc:sldLayoutChg chg="del">
          <pc:chgData name="Roger Waynick" userId="9d387c2f-f719-430b-bf71-1cef5aeb1e0c" providerId="ADAL" clId="{5405BBE1-A14C-414F-96D4-6DD317167600}" dt="2025-11-14T18:43:24.125" v="36" actId="47"/>
          <pc:sldLayoutMkLst>
            <pc:docMk/>
            <pc:sldMasterMk cId="1697755079" sldId="2147484086"/>
            <pc:sldLayoutMk cId="4120052027" sldId="2147484098"/>
          </pc:sldLayoutMkLst>
        </pc:sldLayoutChg>
        <pc:sldLayoutChg chg="del">
          <pc:chgData name="Roger Waynick" userId="9d387c2f-f719-430b-bf71-1cef5aeb1e0c" providerId="ADAL" clId="{5405BBE1-A14C-414F-96D4-6DD317167600}" dt="2025-11-14T18:43:24.125" v="36" actId="47"/>
          <pc:sldLayoutMkLst>
            <pc:docMk/>
            <pc:sldMasterMk cId="1697755079" sldId="2147484086"/>
            <pc:sldLayoutMk cId="3863002705" sldId="2147484099"/>
          </pc:sldLayoutMkLst>
        </pc:sldLayoutChg>
        <pc:sldLayoutChg chg="del">
          <pc:chgData name="Roger Waynick" userId="9d387c2f-f719-430b-bf71-1cef5aeb1e0c" providerId="ADAL" clId="{5405BBE1-A14C-414F-96D4-6DD317167600}" dt="2025-11-14T18:43:24.125" v="36" actId="47"/>
          <pc:sldLayoutMkLst>
            <pc:docMk/>
            <pc:sldMasterMk cId="1697755079" sldId="2147484086"/>
            <pc:sldLayoutMk cId="1745122272" sldId="2147484100"/>
          </pc:sldLayoutMkLst>
        </pc:sldLayoutChg>
        <pc:sldLayoutChg chg="del">
          <pc:chgData name="Roger Waynick" userId="9d387c2f-f719-430b-bf71-1cef5aeb1e0c" providerId="ADAL" clId="{5405BBE1-A14C-414F-96D4-6DD317167600}" dt="2025-11-14T18:43:24.125" v="36" actId="47"/>
          <pc:sldLayoutMkLst>
            <pc:docMk/>
            <pc:sldMasterMk cId="1697755079" sldId="2147484086"/>
            <pc:sldLayoutMk cId="1154614793" sldId="2147484101"/>
          </pc:sldLayoutMkLst>
        </pc:sldLayoutChg>
        <pc:sldLayoutChg chg="del">
          <pc:chgData name="Roger Waynick" userId="9d387c2f-f719-430b-bf71-1cef5aeb1e0c" providerId="ADAL" clId="{5405BBE1-A14C-414F-96D4-6DD317167600}" dt="2025-11-14T18:43:24.125" v="36" actId="47"/>
          <pc:sldLayoutMkLst>
            <pc:docMk/>
            <pc:sldMasterMk cId="1697755079" sldId="2147484086"/>
            <pc:sldLayoutMk cId="3847710709" sldId="2147484102"/>
          </pc:sldLayoutMkLst>
        </pc:sldLayoutChg>
        <pc:sldLayoutChg chg="del">
          <pc:chgData name="Roger Waynick" userId="9d387c2f-f719-430b-bf71-1cef5aeb1e0c" providerId="ADAL" clId="{5405BBE1-A14C-414F-96D4-6DD317167600}" dt="2025-11-14T18:43:24.125" v="36" actId="47"/>
          <pc:sldLayoutMkLst>
            <pc:docMk/>
            <pc:sldMasterMk cId="1697755079" sldId="2147484086"/>
            <pc:sldLayoutMk cId="3058525695" sldId="2147484103"/>
          </pc:sldLayoutMkLst>
        </pc:sldLayoutChg>
        <pc:sldLayoutChg chg="del">
          <pc:chgData name="Roger Waynick" userId="9d387c2f-f719-430b-bf71-1cef5aeb1e0c" providerId="ADAL" clId="{5405BBE1-A14C-414F-96D4-6DD317167600}" dt="2025-11-14T18:43:24.125" v="36" actId="47"/>
          <pc:sldLayoutMkLst>
            <pc:docMk/>
            <pc:sldMasterMk cId="1697755079" sldId="2147484086"/>
            <pc:sldLayoutMk cId="298197174" sldId="2147484104"/>
          </pc:sldLayoutMkLst>
        </pc:sldLayoutChg>
        <pc:sldLayoutChg chg="del">
          <pc:chgData name="Roger Waynick" userId="9d387c2f-f719-430b-bf71-1cef5aeb1e0c" providerId="ADAL" clId="{5405BBE1-A14C-414F-96D4-6DD317167600}" dt="2025-11-14T18:43:24.125" v="36" actId="47"/>
          <pc:sldLayoutMkLst>
            <pc:docMk/>
            <pc:sldMasterMk cId="1697755079" sldId="2147484086"/>
            <pc:sldLayoutMk cId="1401184771" sldId="2147484105"/>
          </pc:sldLayoutMkLst>
        </pc:sldLayoutChg>
        <pc:sldLayoutChg chg="del">
          <pc:chgData name="Roger Waynick" userId="9d387c2f-f719-430b-bf71-1cef5aeb1e0c" providerId="ADAL" clId="{5405BBE1-A14C-414F-96D4-6DD317167600}" dt="2025-11-14T18:43:24.125" v="36" actId="47"/>
          <pc:sldLayoutMkLst>
            <pc:docMk/>
            <pc:sldMasterMk cId="1697755079" sldId="2147484086"/>
            <pc:sldLayoutMk cId="1617085222" sldId="2147484106"/>
          </pc:sldLayoutMkLst>
        </pc:sldLayoutChg>
        <pc:sldLayoutChg chg="del">
          <pc:chgData name="Roger Waynick" userId="9d387c2f-f719-430b-bf71-1cef5aeb1e0c" providerId="ADAL" clId="{5405BBE1-A14C-414F-96D4-6DD317167600}" dt="2025-11-14T18:43:24.125" v="36" actId="47"/>
          <pc:sldLayoutMkLst>
            <pc:docMk/>
            <pc:sldMasterMk cId="1697755079" sldId="2147484086"/>
            <pc:sldLayoutMk cId="1386407605" sldId="2147484107"/>
          </pc:sldLayoutMkLst>
        </pc:sldLayoutChg>
        <pc:sldLayoutChg chg="del">
          <pc:chgData name="Roger Waynick" userId="9d387c2f-f719-430b-bf71-1cef5aeb1e0c" providerId="ADAL" clId="{5405BBE1-A14C-414F-96D4-6DD317167600}" dt="2025-11-14T18:43:24.125" v="36" actId="47"/>
          <pc:sldLayoutMkLst>
            <pc:docMk/>
            <pc:sldMasterMk cId="1697755079" sldId="2147484086"/>
            <pc:sldLayoutMk cId="4183495234" sldId="2147484108"/>
          </pc:sldLayoutMkLst>
        </pc:sldLayoutChg>
        <pc:sldLayoutChg chg="del">
          <pc:chgData name="Roger Waynick" userId="9d387c2f-f719-430b-bf71-1cef5aeb1e0c" providerId="ADAL" clId="{5405BBE1-A14C-414F-96D4-6DD317167600}" dt="2025-11-14T18:43:24.125" v="36" actId="47"/>
          <pc:sldLayoutMkLst>
            <pc:docMk/>
            <pc:sldMasterMk cId="1697755079" sldId="2147484086"/>
            <pc:sldLayoutMk cId="2929727057" sldId="2147484109"/>
          </pc:sldLayoutMkLst>
        </pc:sldLayoutChg>
        <pc:sldLayoutChg chg="del">
          <pc:chgData name="Roger Waynick" userId="9d387c2f-f719-430b-bf71-1cef5aeb1e0c" providerId="ADAL" clId="{5405BBE1-A14C-414F-96D4-6DD317167600}" dt="2025-11-14T18:43:24.125" v="36" actId="47"/>
          <pc:sldLayoutMkLst>
            <pc:docMk/>
            <pc:sldMasterMk cId="1697755079" sldId="2147484086"/>
            <pc:sldLayoutMk cId="3880191620" sldId="2147484110"/>
          </pc:sldLayoutMkLst>
        </pc:sldLayoutChg>
        <pc:sldLayoutChg chg="del">
          <pc:chgData name="Roger Waynick" userId="9d387c2f-f719-430b-bf71-1cef5aeb1e0c" providerId="ADAL" clId="{5405BBE1-A14C-414F-96D4-6DD317167600}" dt="2025-11-14T18:43:24.125" v="36" actId="47"/>
          <pc:sldLayoutMkLst>
            <pc:docMk/>
            <pc:sldMasterMk cId="1697755079" sldId="2147484086"/>
            <pc:sldLayoutMk cId="2711321493" sldId="2147484111"/>
          </pc:sldLayoutMkLst>
        </pc:sldLayoutChg>
        <pc:sldLayoutChg chg="del">
          <pc:chgData name="Roger Waynick" userId="9d387c2f-f719-430b-bf71-1cef5aeb1e0c" providerId="ADAL" clId="{5405BBE1-A14C-414F-96D4-6DD317167600}" dt="2025-11-14T18:43:24.125" v="36" actId="47"/>
          <pc:sldLayoutMkLst>
            <pc:docMk/>
            <pc:sldMasterMk cId="1697755079" sldId="2147484086"/>
            <pc:sldLayoutMk cId="1912363719" sldId="2147484112"/>
          </pc:sldLayoutMkLst>
        </pc:sldLayoutChg>
        <pc:sldLayoutChg chg="del">
          <pc:chgData name="Roger Waynick" userId="9d387c2f-f719-430b-bf71-1cef5aeb1e0c" providerId="ADAL" clId="{5405BBE1-A14C-414F-96D4-6DD317167600}" dt="2025-11-14T18:43:24.125" v="36" actId="47"/>
          <pc:sldLayoutMkLst>
            <pc:docMk/>
            <pc:sldMasterMk cId="1697755079" sldId="2147484086"/>
            <pc:sldLayoutMk cId="4113018433" sldId="2147484113"/>
          </pc:sldLayoutMkLst>
        </pc:sldLayoutChg>
        <pc:sldLayoutChg chg="del">
          <pc:chgData name="Roger Waynick" userId="9d387c2f-f719-430b-bf71-1cef5aeb1e0c" providerId="ADAL" clId="{5405BBE1-A14C-414F-96D4-6DD317167600}" dt="2025-11-14T18:43:24.125" v="36" actId="47"/>
          <pc:sldLayoutMkLst>
            <pc:docMk/>
            <pc:sldMasterMk cId="1697755079" sldId="2147484086"/>
            <pc:sldLayoutMk cId="817686694" sldId="2147484114"/>
          </pc:sldLayoutMkLst>
        </pc:sldLayoutChg>
        <pc:sldLayoutChg chg="del">
          <pc:chgData name="Roger Waynick" userId="9d387c2f-f719-430b-bf71-1cef5aeb1e0c" providerId="ADAL" clId="{5405BBE1-A14C-414F-96D4-6DD317167600}" dt="2025-11-14T18:43:24.125" v="36" actId="47"/>
          <pc:sldLayoutMkLst>
            <pc:docMk/>
            <pc:sldMasterMk cId="1697755079" sldId="2147484086"/>
            <pc:sldLayoutMk cId="4037499290" sldId="2147484115"/>
          </pc:sldLayoutMkLst>
        </pc:sldLayoutChg>
        <pc:sldLayoutChg chg="del">
          <pc:chgData name="Roger Waynick" userId="9d387c2f-f719-430b-bf71-1cef5aeb1e0c" providerId="ADAL" clId="{5405BBE1-A14C-414F-96D4-6DD317167600}" dt="2025-11-14T18:43:24.125" v="36" actId="47"/>
          <pc:sldLayoutMkLst>
            <pc:docMk/>
            <pc:sldMasterMk cId="1697755079" sldId="2147484086"/>
            <pc:sldLayoutMk cId="3682479208" sldId="2147484116"/>
          </pc:sldLayoutMkLst>
        </pc:sldLayoutChg>
        <pc:sldLayoutChg chg="del">
          <pc:chgData name="Roger Waynick" userId="9d387c2f-f719-430b-bf71-1cef5aeb1e0c" providerId="ADAL" clId="{5405BBE1-A14C-414F-96D4-6DD317167600}" dt="2025-11-14T18:43:24.125" v="36" actId="47"/>
          <pc:sldLayoutMkLst>
            <pc:docMk/>
            <pc:sldMasterMk cId="1697755079" sldId="2147484086"/>
            <pc:sldLayoutMk cId="153937137" sldId="2147484117"/>
          </pc:sldLayoutMkLst>
        </pc:sldLayoutChg>
        <pc:sldLayoutChg chg="del">
          <pc:chgData name="Roger Waynick" userId="9d387c2f-f719-430b-bf71-1cef5aeb1e0c" providerId="ADAL" clId="{5405BBE1-A14C-414F-96D4-6DD317167600}" dt="2025-11-14T18:43:24.125" v="36" actId="47"/>
          <pc:sldLayoutMkLst>
            <pc:docMk/>
            <pc:sldMasterMk cId="1697755079" sldId="2147484086"/>
            <pc:sldLayoutMk cId="1610562411" sldId="2147484118"/>
          </pc:sldLayoutMkLst>
        </pc:sldLayoutChg>
        <pc:sldLayoutChg chg="del">
          <pc:chgData name="Roger Waynick" userId="9d387c2f-f719-430b-bf71-1cef5aeb1e0c" providerId="ADAL" clId="{5405BBE1-A14C-414F-96D4-6DD317167600}" dt="2025-11-14T18:43:24.125" v="36" actId="47"/>
          <pc:sldLayoutMkLst>
            <pc:docMk/>
            <pc:sldMasterMk cId="1697755079" sldId="2147484086"/>
            <pc:sldLayoutMk cId="4205089710" sldId="2147484119"/>
          </pc:sldLayoutMkLst>
        </pc:sldLayoutChg>
        <pc:sldLayoutChg chg="del">
          <pc:chgData name="Roger Waynick" userId="9d387c2f-f719-430b-bf71-1cef5aeb1e0c" providerId="ADAL" clId="{5405BBE1-A14C-414F-96D4-6DD317167600}" dt="2025-11-14T18:43:24.125" v="36" actId="47"/>
          <pc:sldLayoutMkLst>
            <pc:docMk/>
            <pc:sldMasterMk cId="1697755079" sldId="2147484086"/>
            <pc:sldLayoutMk cId="102853512" sldId="2147484120"/>
          </pc:sldLayoutMkLst>
        </pc:sldLayoutChg>
        <pc:sldLayoutChg chg="del">
          <pc:chgData name="Roger Waynick" userId="9d387c2f-f719-430b-bf71-1cef5aeb1e0c" providerId="ADAL" clId="{5405BBE1-A14C-414F-96D4-6DD317167600}" dt="2025-11-14T18:43:24.125" v="36" actId="47"/>
          <pc:sldLayoutMkLst>
            <pc:docMk/>
            <pc:sldMasterMk cId="1697755079" sldId="2147484086"/>
            <pc:sldLayoutMk cId="1915740252" sldId="2147484121"/>
          </pc:sldLayoutMkLst>
        </pc:sldLayoutChg>
        <pc:sldLayoutChg chg="del">
          <pc:chgData name="Roger Waynick" userId="9d387c2f-f719-430b-bf71-1cef5aeb1e0c" providerId="ADAL" clId="{5405BBE1-A14C-414F-96D4-6DD317167600}" dt="2025-11-14T18:43:24.125" v="36" actId="47"/>
          <pc:sldLayoutMkLst>
            <pc:docMk/>
            <pc:sldMasterMk cId="1697755079" sldId="2147484086"/>
            <pc:sldLayoutMk cId="3682626628" sldId="2147484122"/>
          </pc:sldLayoutMkLst>
        </pc:sldLayoutChg>
        <pc:sldLayoutChg chg="del">
          <pc:chgData name="Roger Waynick" userId="9d387c2f-f719-430b-bf71-1cef5aeb1e0c" providerId="ADAL" clId="{5405BBE1-A14C-414F-96D4-6DD317167600}" dt="2025-11-14T18:43:24.125" v="36" actId="47"/>
          <pc:sldLayoutMkLst>
            <pc:docMk/>
            <pc:sldMasterMk cId="1697755079" sldId="2147484086"/>
            <pc:sldLayoutMk cId="760216365" sldId="2147484123"/>
          </pc:sldLayoutMkLst>
        </pc:sldLayoutChg>
      </pc:sldMasterChg>
    </pc:docChg>
  </pc:docChgLst>
  <pc:docChgLst>
    <pc:chgData name="Gina L. Long" userId="2ce6280f-b343-4f03-a279-5c66b6f9b616" providerId="ADAL" clId="{27668CB2-1B67-4714-80EC-53AB35421E5B}"/>
    <pc:docChg chg="undo custSel addSld delSld modSld delMainMaster">
      <pc:chgData name="Gina L. Long" userId="2ce6280f-b343-4f03-a279-5c66b6f9b616" providerId="ADAL" clId="{27668CB2-1B67-4714-80EC-53AB35421E5B}" dt="2025-11-17T17:14:29.674" v="454" actId="14100"/>
      <pc:docMkLst>
        <pc:docMk/>
      </pc:docMkLst>
      <pc:sldChg chg="addSp delSp modSp mod setBg">
        <pc:chgData name="Gina L. Long" userId="2ce6280f-b343-4f03-a279-5c66b6f9b616" providerId="ADAL" clId="{27668CB2-1B67-4714-80EC-53AB35421E5B}" dt="2025-11-12T22:33:57.603" v="81" actId="167"/>
        <pc:sldMkLst>
          <pc:docMk/>
          <pc:sldMk cId="0" sldId="256"/>
        </pc:sldMkLst>
        <pc:spChg chg="add mod ord">
          <ac:chgData name="Gina L. Long" userId="2ce6280f-b343-4f03-a279-5c66b6f9b616" providerId="ADAL" clId="{27668CB2-1B67-4714-80EC-53AB35421E5B}" dt="2025-11-12T22:33:57.603" v="81" actId="167"/>
          <ac:spMkLst>
            <pc:docMk/>
            <pc:sldMk cId="0" sldId="256"/>
            <ac:spMk id="3" creationId="{3B2B1E9A-CBC2-054F-F9BB-572F7953D45D}"/>
          </ac:spMkLst>
        </pc:spChg>
        <pc:spChg chg="mod">
          <ac:chgData name="Gina L. Long" userId="2ce6280f-b343-4f03-a279-5c66b6f9b616" providerId="ADAL" clId="{27668CB2-1B67-4714-80EC-53AB35421E5B}" dt="2025-11-12T22:28:16.534" v="18" actId="6549"/>
          <ac:spMkLst>
            <pc:docMk/>
            <pc:sldMk cId="0" sldId="256"/>
            <ac:spMk id="4" creationId="{00000000-0000-0000-0000-000000000000}"/>
          </ac:spMkLst>
        </pc:spChg>
      </pc:sldChg>
      <pc:sldChg chg="modSp mod">
        <pc:chgData name="Gina L. Long" userId="2ce6280f-b343-4f03-a279-5c66b6f9b616" providerId="ADAL" clId="{27668CB2-1B67-4714-80EC-53AB35421E5B}" dt="2025-11-12T23:20:27.395" v="404" actId="20577"/>
        <pc:sldMkLst>
          <pc:docMk/>
          <pc:sldMk cId="869866951" sldId="257"/>
        </pc:sldMkLst>
        <pc:spChg chg="mod">
          <ac:chgData name="Gina L. Long" userId="2ce6280f-b343-4f03-a279-5c66b6f9b616" providerId="ADAL" clId="{27668CB2-1B67-4714-80EC-53AB35421E5B}" dt="2025-11-12T23:20:27.395" v="404" actId="20577"/>
          <ac:spMkLst>
            <pc:docMk/>
            <pc:sldMk cId="869866951" sldId="257"/>
            <ac:spMk id="6" creationId="{00000000-0000-0000-0000-000000000000}"/>
          </ac:spMkLst>
        </pc:spChg>
      </pc:sldChg>
      <pc:sldChg chg="add del">
        <pc:chgData name="Gina L. Long" userId="2ce6280f-b343-4f03-a279-5c66b6f9b616" providerId="ADAL" clId="{27668CB2-1B67-4714-80EC-53AB35421E5B}" dt="2025-11-17T16:46:28.485" v="415"/>
        <pc:sldMkLst>
          <pc:docMk/>
          <pc:sldMk cId="0" sldId="258"/>
        </pc:sldMkLst>
      </pc:sldChg>
      <pc:sldChg chg="del">
        <pc:chgData name="Gina L. Long" userId="2ce6280f-b343-4f03-a279-5c66b6f9b616" providerId="ADAL" clId="{27668CB2-1B67-4714-80EC-53AB35421E5B}" dt="2025-11-12T23:04:28.427" v="251" actId="47"/>
        <pc:sldMkLst>
          <pc:docMk/>
          <pc:sldMk cId="2297232291" sldId="258"/>
        </pc:sldMkLst>
      </pc:sldChg>
      <pc:sldChg chg="modSp mod">
        <pc:chgData name="Gina L. Long" userId="2ce6280f-b343-4f03-a279-5c66b6f9b616" providerId="ADAL" clId="{27668CB2-1B67-4714-80EC-53AB35421E5B}" dt="2025-11-12T22:57:28.848" v="175" actId="6549"/>
        <pc:sldMkLst>
          <pc:docMk/>
          <pc:sldMk cId="1948701587" sldId="259"/>
        </pc:sldMkLst>
        <pc:spChg chg="mod">
          <ac:chgData name="Gina L. Long" userId="2ce6280f-b343-4f03-a279-5c66b6f9b616" providerId="ADAL" clId="{27668CB2-1B67-4714-80EC-53AB35421E5B}" dt="2025-11-12T22:57:28.848" v="175" actId="6549"/>
          <ac:spMkLst>
            <pc:docMk/>
            <pc:sldMk cId="1948701587" sldId="259"/>
            <ac:spMk id="11" creationId="{75E132E7-37C3-5FE3-0862-96707D78B83D}"/>
          </ac:spMkLst>
        </pc:spChg>
      </pc:sldChg>
      <pc:sldChg chg="modSp mod">
        <pc:chgData name="Gina L. Long" userId="2ce6280f-b343-4f03-a279-5c66b6f9b616" providerId="ADAL" clId="{27668CB2-1B67-4714-80EC-53AB35421E5B}" dt="2025-11-12T22:58:08.509" v="194" actId="255"/>
        <pc:sldMkLst>
          <pc:docMk/>
          <pc:sldMk cId="2880653482" sldId="260"/>
        </pc:sldMkLst>
        <pc:spChg chg="mod">
          <ac:chgData name="Gina L. Long" userId="2ce6280f-b343-4f03-a279-5c66b6f9b616" providerId="ADAL" clId="{27668CB2-1B67-4714-80EC-53AB35421E5B}" dt="2025-11-12T22:58:08.509" v="194" actId="255"/>
          <ac:spMkLst>
            <pc:docMk/>
            <pc:sldMk cId="2880653482" sldId="260"/>
            <ac:spMk id="6" creationId="{00000000-0000-0000-0000-000000000000}"/>
          </ac:spMkLst>
        </pc:spChg>
      </pc:sldChg>
      <pc:sldChg chg="add del">
        <pc:chgData name="Gina L. Long" userId="2ce6280f-b343-4f03-a279-5c66b6f9b616" providerId="ADAL" clId="{27668CB2-1B67-4714-80EC-53AB35421E5B}" dt="2025-11-17T16:46:28.485" v="415"/>
        <pc:sldMkLst>
          <pc:docMk/>
          <pc:sldMk cId="0" sldId="261"/>
        </pc:sldMkLst>
      </pc:sldChg>
      <pc:sldChg chg="del">
        <pc:chgData name="Gina L. Long" userId="2ce6280f-b343-4f03-a279-5c66b6f9b616" providerId="ADAL" clId="{27668CB2-1B67-4714-80EC-53AB35421E5B}" dt="2025-11-12T23:04:28.427" v="251" actId="47"/>
        <pc:sldMkLst>
          <pc:docMk/>
          <pc:sldMk cId="3935279565" sldId="261"/>
        </pc:sldMkLst>
      </pc:sldChg>
      <pc:sldChg chg="add del">
        <pc:chgData name="Gina L. Long" userId="2ce6280f-b343-4f03-a279-5c66b6f9b616" providerId="ADAL" clId="{27668CB2-1B67-4714-80EC-53AB35421E5B}" dt="2025-11-17T16:46:28.485" v="415"/>
        <pc:sldMkLst>
          <pc:docMk/>
          <pc:sldMk cId="0" sldId="262"/>
        </pc:sldMkLst>
      </pc:sldChg>
      <pc:sldChg chg="del">
        <pc:chgData name="Gina L. Long" userId="2ce6280f-b343-4f03-a279-5c66b6f9b616" providerId="ADAL" clId="{27668CB2-1B67-4714-80EC-53AB35421E5B}" dt="2025-11-12T23:04:28.427" v="251" actId="47"/>
        <pc:sldMkLst>
          <pc:docMk/>
          <pc:sldMk cId="2002869405" sldId="262"/>
        </pc:sldMkLst>
      </pc:sldChg>
      <pc:sldChg chg="add del">
        <pc:chgData name="Gina L. Long" userId="2ce6280f-b343-4f03-a279-5c66b6f9b616" providerId="ADAL" clId="{27668CB2-1B67-4714-80EC-53AB35421E5B}" dt="2025-11-17T16:46:28.485" v="415"/>
        <pc:sldMkLst>
          <pc:docMk/>
          <pc:sldMk cId="0" sldId="263"/>
        </pc:sldMkLst>
      </pc:sldChg>
      <pc:sldChg chg="del">
        <pc:chgData name="Gina L. Long" userId="2ce6280f-b343-4f03-a279-5c66b6f9b616" providerId="ADAL" clId="{27668CB2-1B67-4714-80EC-53AB35421E5B}" dt="2025-11-12T23:04:28.427" v="251" actId="47"/>
        <pc:sldMkLst>
          <pc:docMk/>
          <pc:sldMk cId="1906777395" sldId="263"/>
        </pc:sldMkLst>
      </pc:sldChg>
      <pc:sldChg chg="add del">
        <pc:chgData name="Gina L. Long" userId="2ce6280f-b343-4f03-a279-5c66b6f9b616" providerId="ADAL" clId="{27668CB2-1B67-4714-80EC-53AB35421E5B}" dt="2025-11-17T16:46:28.485" v="415"/>
        <pc:sldMkLst>
          <pc:docMk/>
          <pc:sldMk cId="0" sldId="264"/>
        </pc:sldMkLst>
      </pc:sldChg>
      <pc:sldChg chg="del">
        <pc:chgData name="Gina L. Long" userId="2ce6280f-b343-4f03-a279-5c66b6f9b616" providerId="ADAL" clId="{27668CB2-1B67-4714-80EC-53AB35421E5B}" dt="2025-11-12T23:04:28.427" v="251" actId="47"/>
        <pc:sldMkLst>
          <pc:docMk/>
          <pc:sldMk cId="2659040790" sldId="264"/>
        </pc:sldMkLst>
      </pc:sldChg>
      <pc:sldChg chg="add del">
        <pc:chgData name="Gina L. Long" userId="2ce6280f-b343-4f03-a279-5c66b6f9b616" providerId="ADAL" clId="{27668CB2-1B67-4714-80EC-53AB35421E5B}" dt="2025-11-17T16:46:28.485" v="415"/>
        <pc:sldMkLst>
          <pc:docMk/>
          <pc:sldMk cId="0" sldId="265"/>
        </pc:sldMkLst>
      </pc:sldChg>
      <pc:sldChg chg="del">
        <pc:chgData name="Gina L. Long" userId="2ce6280f-b343-4f03-a279-5c66b6f9b616" providerId="ADAL" clId="{27668CB2-1B67-4714-80EC-53AB35421E5B}" dt="2025-11-12T23:04:28.427" v="251" actId="47"/>
        <pc:sldMkLst>
          <pc:docMk/>
          <pc:sldMk cId="1851502167" sldId="265"/>
        </pc:sldMkLst>
      </pc:sldChg>
      <pc:sldChg chg="add del">
        <pc:chgData name="Gina L. Long" userId="2ce6280f-b343-4f03-a279-5c66b6f9b616" providerId="ADAL" clId="{27668CB2-1B67-4714-80EC-53AB35421E5B}" dt="2025-11-17T16:46:28.485" v="415"/>
        <pc:sldMkLst>
          <pc:docMk/>
          <pc:sldMk cId="0" sldId="266"/>
        </pc:sldMkLst>
      </pc:sldChg>
      <pc:sldChg chg="del">
        <pc:chgData name="Gina L. Long" userId="2ce6280f-b343-4f03-a279-5c66b6f9b616" providerId="ADAL" clId="{27668CB2-1B67-4714-80EC-53AB35421E5B}" dt="2025-11-12T23:04:28.427" v="251" actId="47"/>
        <pc:sldMkLst>
          <pc:docMk/>
          <pc:sldMk cId="1333073733" sldId="266"/>
        </pc:sldMkLst>
      </pc:sldChg>
      <pc:sldChg chg="add del">
        <pc:chgData name="Gina L. Long" userId="2ce6280f-b343-4f03-a279-5c66b6f9b616" providerId="ADAL" clId="{27668CB2-1B67-4714-80EC-53AB35421E5B}" dt="2025-11-17T16:46:28.485" v="415"/>
        <pc:sldMkLst>
          <pc:docMk/>
          <pc:sldMk cId="0" sldId="267"/>
        </pc:sldMkLst>
      </pc:sldChg>
      <pc:sldChg chg="del">
        <pc:chgData name="Gina L. Long" userId="2ce6280f-b343-4f03-a279-5c66b6f9b616" providerId="ADAL" clId="{27668CB2-1B67-4714-80EC-53AB35421E5B}" dt="2025-11-12T23:04:28.427" v="251" actId="47"/>
        <pc:sldMkLst>
          <pc:docMk/>
          <pc:sldMk cId="911817341" sldId="267"/>
        </pc:sldMkLst>
      </pc:sldChg>
      <pc:sldChg chg="add del">
        <pc:chgData name="Gina L. Long" userId="2ce6280f-b343-4f03-a279-5c66b6f9b616" providerId="ADAL" clId="{27668CB2-1B67-4714-80EC-53AB35421E5B}" dt="2025-11-17T16:46:28.485" v="415"/>
        <pc:sldMkLst>
          <pc:docMk/>
          <pc:sldMk cId="0" sldId="268"/>
        </pc:sldMkLst>
      </pc:sldChg>
      <pc:sldChg chg="modSp mod">
        <pc:chgData name="Gina L. Long" userId="2ce6280f-b343-4f03-a279-5c66b6f9b616" providerId="ADAL" clId="{27668CB2-1B67-4714-80EC-53AB35421E5B}" dt="2025-11-12T23:17:24.225" v="257" actId="6549"/>
        <pc:sldMkLst>
          <pc:docMk/>
          <pc:sldMk cId="2438744320" sldId="269"/>
        </pc:sldMkLst>
        <pc:spChg chg="mod">
          <ac:chgData name="Gina L. Long" userId="2ce6280f-b343-4f03-a279-5c66b6f9b616" providerId="ADAL" clId="{27668CB2-1B67-4714-80EC-53AB35421E5B}" dt="2025-11-12T23:17:24.225" v="257" actId="6549"/>
          <ac:spMkLst>
            <pc:docMk/>
            <pc:sldMk cId="2438744320" sldId="269"/>
            <ac:spMk id="6" creationId="{00000000-0000-0000-0000-000000000000}"/>
          </ac:spMkLst>
        </pc:spChg>
      </pc:sldChg>
      <pc:sldChg chg="add del">
        <pc:chgData name="Gina L. Long" userId="2ce6280f-b343-4f03-a279-5c66b6f9b616" providerId="ADAL" clId="{27668CB2-1B67-4714-80EC-53AB35421E5B}" dt="2025-11-17T16:46:28.485" v="415"/>
        <pc:sldMkLst>
          <pc:docMk/>
          <pc:sldMk cId="0" sldId="270"/>
        </pc:sldMkLst>
      </pc:sldChg>
      <pc:sldChg chg="add del">
        <pc:chgData name="Gina L. Long" userId="2ce6280f-b343-4f03-a279-5c66b6f9b616" providerId="ADAL" clId="{27668CB2-1B67-4714-80EC-53AB35421E5B}" dt="2025-11-17T16:46:28.485" v="415"/>
        <pc:sldMkLst>
          <pc:docMk/>
          <pc:sldMk cId="0" sldId="271"/>
        </pc:sldMkLst>
      </pc:sldChg>
      <pc:sldChg chg="modSp mod">
        <pc:chgData name="Gina L. Long" userId="2ce6280f-b343-4f03-a279-5c66b6f9b616" providerId="ADAL" clId="{27668CB2-1B67-4714-80EC-53AB35421E5B}" dt="2025-11-17T16:51:05.738" v="419" actId="113"/>
        <pc:sldMkLst>
          <pc:docMk/>
          <pc:sldMk cId="2250438622" sldId="272"/>
        </pc:sldMkLst>
        <pc:spChg chg="mod">
          <ac:chgData name="Gina L. Long" userId="2ce6280f-b343-4f03-a279-5c66b6f9b616" providerId="ADAL" clId="{27668CB2-1B67-4714-80EC-53AB35421E5B}" dt="2025-11-17T16:51:05.738" v="419" actId="113"/>
          <ac:spMkLst>
            <pc:docMk/>
            <pc:sldMk cId="2250438622" sldId="272"/>
            <ac:spMk id="3" creationId="{BC71F8A4-6951-AAB4-BA27-DE713EF86957}"/>
          </ac:spMkLst>
        </pc:spChg>
        <pc:spChg chg="mod">
          <ac:chgData name="Gina L. Long" userId="2ce6280f-b343-4f03-a279-5c66b6f9b616" providerId="ADAL" clId="{27668CB2-1B67-4714-80EC-53AB35421E5B}" dt="2025-11-17T16:50:55.122" v="417" actId="1076"/>
          <ac:spMkLst>
            <pc:docMk/>
            <pc:sldMk cId="2250438622" sldId="272"/>
            <ac:spMk id="4" creationId="{49AD16E7-B75A-AA1F-3268-EFA4227AFF42}"/>
          </ac:spMkLst>
        </pc:spChg>
        <pc:spChg chg="mod">
          <ac:chgData name="Gina L. Long" userId="2ce6280f-b343-4f03-a279-5c66b6f9b616" providerId="ADAL" clId="{27668CB2-1B67-4714-80EC-53AB35421E5B}" dt="2025-11-17T16:50:58.682" v="418" actId="1076"/>
          <ac:spMkLst>
            <pc:docMk/>
            <pc:sldMk cId="2250438622" sldId="272"/>
            <ac:spMk id="5" creationId="{49E5CCE0-DD3A-5392-42C4-067A64766CE6}"/>
          </ac:spMkLst>
        </pc:spChg>
      </pc:sldChg>
      <pc:sldChg chg="add del">
        <pc:chgData name="Gina L. Long" userId="2ce6280f-b343-4f03-a279-5c66b6f9b616" providerId="ADAL" clId="{27668CB2-1B67-4714-80EC-53AB35421E5B}" dt="2025-11-17T16:46:28.485" v="415"/>
        <pc:sldMkLst>
          <pc:docMk/>
          <pc:sldMk cId="0" sldId="273"/>
        </pc:sldMkLst>
      </pc:sldChg>
      <pc:sldChg chg="add del">
        <pc:chgData name="Gina L. Long" userId="2ce6280f-b343-4f03-a279-5c66b6f9b616" providerId="ADAL" clId="{27668CB2-1B67-4714-80EC-53AB35421E5B}" dt="2025-11-17T16:46:28.485" v="415"/>
        <pc:sldMkLst>
          <pc:docMk/>
          <pc:sldMk cId="0" sldId="274"/>
        </pc:sldMkLst>
      </pc:sldChg>
      <pc:sldChg chg="add del">
        <pc:chgData name="Gina L. Long" userId="2ce6280f-b343-4f03-a279-5c66b6f9b616" providerId="ADAL" clId="{27668CB2-1B67-4714-80EC-53AB35421E5B}" dt="2025-11-17T16:46:28.485" v="415"/>
        <pc:sldMkLst>
          <pc:docMk/>
          <pc:sldMk cId="0" sldId="275"/>
        </pc:sldMkLst>
      </pc:sldChg>
      <pc:sldChg chg="add del">
        <pc:chgData name="Gina L. Long" userId="2ce6280f-b343-4f03-a279-5c66b6f9b616" providerId="ADAL" clId="{27668CB2-1B67-4714-80EC-53AB35421E5B}" dt="2025-11-17T16:46:28.485" v="415"/>
        <pc:sldMkLst>
          <pc:docMk/>
          <pc:sldMk cId="0" sldId="276"/>
        </pc:sldMkLst>
      </pc:sldChg>
      <pc:sldChg chg="add del">
        <pc:chgData name="Gina L. Long" userId="2ce6280f-b343-4f03-a279-5c66b6f9b616" providerId="ADAL" clId="{27668CB2-1B67-4714-80EC-53AB35421E5B}" dt="2025-11-17T16:46:28.485" v="415"/>
        <pc:sldMkLst>
          <pc:docMk/>
          <pc:sldMk cId="0" sldId="277"/>
        </pc:sldMkLst>
      </pc:sldChg>
      <pc:sldChg chg="add del">
        <pc:chgData name="Gina L. Long" userId="2ce6280f-b343-4f03-a279-5c66b6f9b616" providerId="ADAL" clId="{27668CB2-1B67-4714-80EC-53AB35421E5B}" dt="2025-11-17T16:46:28.485" v="415"/>
        <pc:sldMkLst>
          <pc:docMk/>
          <pc:sldMk cId="0" sldId="278"/>
        </pc:sldMkLst>
      </pc:sldChg>
      <pc:sldChg chg="add del">
        <pc:chgData name="Gina L. Long" userId="2ce6280f-b343-4f03-a279-5c66b6f9b616" providerId="ADAL" clId="{27668CB2-1B67-4714-80EC-53AB35421E5B}" dt="2025-11-17T16:46:28.485" v="415"/>
        <pc:sldMkLst>
          <pc:docMk/>
          <pc:sldMk cId="0" sldId="279"/>
        </pc:sldMkLst>
      </pc:sldChg>
      <pc:sldChg chg="add del">
        <pc:chgData name="Gina L. Long" userId="2ce6280f-b343-4f03-a279-5c66b6f9b616" providerId="ADAL" clId="{27668CB2-1B67-4714-80EC-53AB35421E5B}" dt="2025-11-17T16:46:28.485" v="415"/>
        <pc:sldMkLst>
          <pc:docMk/>
          <pc:sldMk cId="0" sldId="280"/>
        </pc:sldMkLst>
      </pc:sldChg>
      <pc:sldChg chg="add del">
        <pc:chgData name="Gina L. Long" userId="2ce6280f-b343-4f03-a279-5c66b6f9b616" providerId="ADAL" clId="{27668CB2-1B67-4714-80EC-53AB35421E5B}" dt="2025-11-17T16:46:28.485" v="415"/>
        <pc:sldMkLst>
          <pc:docMk/>
          <pc:sldMk cId="0" sldId="281"/>
        </pc:sldMkLst>
      </pc:sldChg>
      <pc:sldChg chg="add del">
        <pc:chgData name="Gina L. Long" userId="2ce6280f-b343-4f03-a279-5c66b6f9b616" providerId="ADAL" clId="{27668CB2-1B67-4714-80EC-53AB35421E5B}" dt="2025-11-17T16:46:28.485" v="415"/>
        <pc:sldMkLst>
          <pc:docMk/>
          <pc:sldMk cId="0" sldId="282"/>
        </pc:sldMkLst>
      </pc:sldChg>
      <pc:sldChg chg="add del">
        <pc:chgData name="Gina L. Long" userId="2ce6280f-b343-4f03-a279-5c66b6f9b616" providerId="ADAL" clId="{27668CB2-1B67-4714-80EC-53AB35421E5B}" dt="2025-11-17T16:46:28.485" v="415"/>
        <pc:sldMkLst>
          <pc:docMk/>
          <pc:sldMk cId="0" sldId="283"/>
        </pc:sldMkLst>
      </pc:sldChg>
      <pc:sldChg chg="add del">
        <pc:chgData name="Gina L. Long" userId="2ce6280f-b343-4f03-a279-5c66b6f9b616" providerId="ADAL" clId="{27668CB2-1B67-4714-80EC-53AB35421E5B}" dt="2025-11-17T16:46:08.536" v="414" actId="47"/>
        <pc:sldMkLst>
          <pc:docMk/>
          <pc:sldMk cId="0" sldId="284"/>
        </pc:sldMkLst>
      </pc:sldChg>
      <pc:sldChg chg="del">
        <pc:chgData name="Gina L. Long" userId="2ce6280f-b343-4f03-a279-5c66b6f9b616" providerId="ADAL" clId="{27668CB2-1B67-4714-80EC-53AB35421E5B}" dt="2025-11-12T23:00:18.398" v="249" actId="47"/>
        <pc:sldMkLst>
          <pc:docMk/>
          <pc:sldMk cId="1694507606" sldId="295"/>
        </pc:sldMkLst>
      </pc:sldChg>
      <pc:sldChg chg="del">
        <pc:chgData name="Gina L. Long" userId="2ce6280f-b343-4f03-a279-5c66b6f9b616" providerId="ADAL" clId="{27668CB2-1B67-4714-80EC-53AB35421E5B}" dt="2025-11-12T23:04:28.427" v="251" actId="47"/>
        <pc:sldMkLst>
          <pc:docMk/>
          <pc:sldMk cId="1501679193" sldId="312"/>
        </pc:sldMkLst>
      </pc:sldChg>
      <pc:sldChg chg="del">
        <pc:chgData name="Gina L. Long" userId="2ce6280f-b343-4f03-a279-5c66b6f9b616" providerId="ADAL" clId="{27668CB2-1B67-4714-80EC-53AB35421E5B}" dt="2025-11-12T23:04:28.427" v="251" actId="47"/>
        <pc:sldMkLst>
          <pc:docMk/>
          <pc:sldMk cId="3033861919" sldId="313"/>
        </pc:sldMkLst>
      </pc:sldChg>
      <pc:sldChg chg="modSp mod">
        <pc:chgData name="Gina L. Long" userId="2ce6280f-b343-4f03-a279-5c66b6f9b616" providerId="ADAL" clId="{27668CB2-1B67-4714-80EC-53AB35421E5B}" dt="2025-11-12T23:21:00.278" v="413" actId="6549"/>
        <pc:sldMkLst>
          <pc:docMk/>
          <pc:sldMk cId="4196767577" sldId="344"/>
        </pc:sldMkLst>
        <pc:spChg chg="mod">
          <ac:chgData name="Gina L. Long" userId="2ce6280f-b343-4f03-a279-5c66b6f9b616" providerId="ADAL" clId="{27668CB2-1B67-4714-80EC-53AB35421E5B}" dt="2025-11-12T23:21:00.278" v="413" actId="6549"/>
          <ac:spMkLst>
            <pc:docMk/>
            <pc:sldMk cId="4196767577" sldId="344"/>
            <ac:spMk id="6" creationId="{00000000-0000-0000-0000-000000000000}"/>
          </ac:spMkLst>
        </pc:spChg>
      </pc:sldChg>
      <pc:sldChg chg="modSp mod">
        <pc:chgData name="Gina L. Long" userId="2ce6280f-b343-4f03-a279-5c66b6f9b616" providerId="ADAL" clId="{27668CB2-1B67-4714-80EC-53AB35421E5B}" dt="2025-11-12T23:19:19.808" v="398" actId="20577"/>
        <pc:sldMkLst>
          <pc:docMk/>
          <pc:sldMk cId="1069758827" sldId="356"/>
        </pc:sldMkLst>
        <pc:spChg chg="mod">
          <ac:chgData name="Gina L. Long" userId="2ce6280f-b343-4f03-a279-5c66b6f9b616" providerId="ADAL" clId="{27668CB2-1B67-4714-80EC-53AB35421E5B}" dt="2025-11-12T23:19:19.808" v="398" actId="20577"/>
          <ac:spMkLst>
            <pc:docMk/>
            <pc:sldMk cId="1069758827" sldId="356"/>
            <ac:spMk id="11" creationId="{75E132E7-37C3-5FE3-0862-96707D78B83D}"/>
          </ac:spMkLst>
        </pc:spChg>
      </pc:sldChg>
      <pc:sldChg chg="add del">
        <pc:chgData name="Gina L. Long" userId="2ce6280f-b343-4f03-a279-5c66b6f9b616" providerId="ADAL" clId="{27668CB2-1B67-4714-80EC-53AB35421E5B}" dt="2025-11-17T16:46:08.536" v="414" actId="47"/>
        <pc:sldMkLst>
          <pc:docMk/>
          <pc:sldMk cId="0" sldId="357"/>
        </pc:sldMkLst>
      </pc:sldChg>
      <pc:sldChg chg="del">
        <pc:chgData name="Gina L. Long" userId="2ce6280f-b343-4f03-a279-5c66b6f9b616" providerId="ADAL" clId="{27668CB2-1B67-4714-80EC-53AB35421E5B}" dt="2025-11-12T23:00:18.398" v="249" actId="47"/>
        <pc:sldMkLst>
          <pc:docMk/>
          <pc:sldMk cId="1829557645" sldId="357"/>
        </pc:sldMkLst>
      </pc:sldChg>
      <pc:sldChg chg="add">
        <pc:chgData name="Gina L. Long" userId="2ce6280f-b343-4f03-a279-5c66b6f9b616" providerId="ADAL" clId="{27668CB2-1B67-4714-80EC-53AB35421E5B}" dt="2025-11-12T23:08:56.280" v="252"/>
        <pc:sldMkLst>
          <pc:docMk/>
          <pc:sldMk cId="0" sldId="358"/>
        </pc:sldMkLst>
      </pc:sldChg>
      <pc:sldChg chg="add del">
        <pc:chgData name="Gina L. Long" userId="2ce6280f-b343-4f03-a279-5c66b6f9b616" providerId="ADAL" clId="{27668CB2-1B67-4714-80EC-53AB35421E5B}" dt="2025-11-17T16:46:08.536" v="414" actId="47"/>
        <pc:sldMkLst>
          <pc:docMk/>
          <pc:sldMk cId="0" sldId="359"/>
        </pc:sldMkLst>
      </pc:sldChg>
      <pc:sldChg chg="add del">
        <pc:chgData name="Gina L. Long" userId="2ce6280f-b343-4f03-a279-5c66b6f9b616" providerId="ADAL" clId="{27668CB2-1B67-4714-80EC-53AB35421E5B}" dt="2025-11-17T16:46:08.536" v="414" actId="47"/>
        <pc:sldMkLst>
          <pc:docMk/>
          <pc:sldMk cId="0" sldId="360"/>
        </pc:sldMkLst>
      </pc:sldChg>
      <pc:sldChg chg="add del">
        <pc:chgData name="Gina L. Long" userId="2ce6280f-b343-4f03-a279-5c66b6f9b616" providerId="ADAL" clId="{27668CB2-1B67-4714-80EC-53AB35421E5B}" dt="2025-11-17T16:46:08.536" v="414" actId="47"/>
        <pc:sldMkLst>
          <pc:docMk/>
          <pc:sldMk cId="0" sldId="361"/>
        </pc:sldMkLst>
      </pc:sldChg>
      <pc:sldChg chg="add del">
        <pc:chgData name="Gina L. Long" userId="2ce6280f-b343-4f03-a279-5c66b6f9b616" providerId="ADAL" clId="{27668CB2-1B67-4714-80EC-53AB35421E5B}" dt="2025-11-17T16:46:08.536" v="414" actId="47"/>
        <pc:sldMkLst>
          <pc:docMk/>
          <pc:sldMk cId="0" sldId="362"/>
        </pc:sldMkLst>
      </pc:sldChg>
      <pc:sldChg chg="addSp delSp modSp mod">
        <pc:chgData name="Gina L. Long" userId="2ce6280f-b343-4f03-a279-5c66b6f9b616" providerId="ADAL" clId="{27668CB2-1B67-4714-80EC-53AB35421E5B}" dt="2025-11-17T17:14:29.674" v="454" actId="14100"/>
        <pc:sldMkLst>
          <pc:docMk/>
          <pc:sldMk cId="1519138385" sldId="363"/>
        </pc:sldMkLst>
        <pc:picChg chg="del">
          <ac:chgData name="Gina L. Long" userId="2ce6280f-b343-4f03-a279-5c66b6f9b616" providerId="ADAL" clId="{27668CB2-1B67-4714-80EC-53AB35421E5B}" dt="2025-11-17T17:12:57.085" v="446" actId="478"/>
          <ac:picMkLst>
            <pc:docMk/>
            <pc:sldMk cId="1519138385" sldId="363"/>
            <ac:picMk id="3" creationId="{ACCE4D60-BB3D-65D4-0771-6295051ACB9F}"/>
          </ac:picMkLst>
        </pc:picChg>
        <pc:picChg chg="add mod">
          <ac:chgData name="Gina L. Long" userId="2ce6280f-b343-4f03-a279-5c66b6f9b616" providerId="ADAL" clId="{27668CB2-1B67-4714-80EC-53AB35421E5B}" dt="2025-11-17T17:14:29.674" v="454" actId="14100"/>
          <ac:picMkLst>
            <pc:docMk/>
            <pc:sldMk cId="1519138385" sldId="363"/>
            <ac:picMk id="4" creationId="{67335A7C-2A6F-6DF8-6D75-86F0DEE97B21}"/>
          </ac:picMkLst>
        </pc:picChg>
        <pc:picChg chg="del">
          <ac:chgData name="Gina L. Long" userId="2ce6280f-b343-4f03-a279-5c66b6f9b616" providerId="ADAL" clId="{27668CB2-1B67-4714-80EC-53AB35421E5B}" dt="2025-11-17T17:09:02.532" v="431" actId="478"/>
          <ac:picMkLst>
            <pc:docMk/>
            <pc:sldMk cId="1519138385" sldId="363"/>
            <ac:picMk id="5" creationId="{C47906E2-B8E4-83D5-9BC6-0D53A073502C}"/>
          </ac:picMkLst>
        </pc:picChg>
        <pc:picChg chg="del">
          <ac:chgData name="Gina L. Long" userId="2ce6280f-b343-4f03-a279-5c66b6f9b616" providerId="ADAL" clId="{27668CB2-1B67-4714-80EC-53AB35421E5B}" dt="2025-11-17T17:07:31.452" v="424" actId="478"/>
          <ac:picMkLst>
            <pc:docMk/>
            <pc:sldMk cId="1519138385" sldId="363"/>
            <ac:picMk id="7" creationId="{2E013691-5A46-4D17-752C-2A8495994915}"/>
          </ac:picMkLst>
        </pc:picChg>
        <pc:picChg chg="add mod">
          <ac:chgData name="Gina L. Long" userId="2ce6280f-b343-4f03-a279-5c66b6f9b616" providerId="ADAL" clId="{27668CB2-1B67-4714-80EC-53AB35421E5B}" dt="2025-11-17T17:14:23.421" v="453" actId="1076"/>
          <ac:picMkLst>
            <pc:docMk/>
            <pc:sldMk cId="1519138385" sldId="363"/>
            <ac:picMk id="8" creationId="{19C356A4-BFDD-06E1-49E3-24A48B9D00C7}"/>
          </ac:picMkLst>
        </pc:picChg>
        <pc:picChg chg="add mod">
          <ac:chgData name="Gina L. Long" userId="2ce6280f-b343-4f03-a279-5c66b6f9b616" providerId="ADAL" clId="{27668CB2-1B67-4714-80EC-53AB35421E5B}" dt="2025-11-17T17:11:42.467" v="445" actId="1076"/>
          <ac:picMkLst>
            <pc:docMk/>
            <pc:sldMk cId="1519138385" sldId="363"/>
            <ac:picMk id="10" creationId="{1E33F1C0-0E28-3475-3CC5-9881D524B64B}"/>
          </ac:picMkLst>
        </pc:picChg>
        <pc:picChg chg="add mod">
          <ac:chgData name="Gina L. Long" userId="2ce6280f-b343-4f03-a279-5c66b6f9b616" providerId="ADAL" clId="{27668CB2-1B67-4714-80EC-53AB35421E5B}" dt="2025-11-17T17:13:23.277" v="452" actId="14100"/>
          <ac:picMkLst>
            <pc:docMk/>
            <pc:sldMk cId="1519138385" sldId="363"/>
            <ac:picMk id="12" creationId="{0223ECD5-2D4A-C242-99E0-4874C654038D}"/>
          </ac:picMkLst>
        </pc:picChg>
        <pc:picChg chg="del">
          <ac:chgData name="Gina L. Long" userId="2ce6280f-b343-4f03-a279-5c66b6f9b616" providerId="ADAL" clId="{27668CB2-1B67-4714-80EC-53AB35421E5B}" dt="2025-11-17T17:11:08.469" v="437" actId="478"/>
          <ac:picMkLst>
            <pc:docMk/>
            <pc:sldMk cId="1519138385" sldId="363"/>
            <ac:picMk id="15" creationId="{03FC2B6A-FEE3-937F-B24C-32FF98B62DC8}"/>
          </ac:picMkLst>
        </pc:picChg>
      </pc:sldChg>
      <pc:sldChg chg="add">
        <pc:chgData name="Gina L. Long" userId="2ce6280f-b343-4f03-a279-5c66b6f9b616" providerId="ADAL" clId="{27668CB2-1B67-4714-80EC-53AB35421E5B}" dt="2025-11-17T16:46:28.485" v="415"/>
        <pc:sldMkLst>
          <pc:docMk/>
          <pc:sldMk cId="0" sldId="364"/>
        </pc:sldMkLst>
      </pc:sldChg>
      <pc:sldChg chg="add">
        <pc:chgData name="Gina L. Long" userId="2ce6280f-b343-4f03-a279-5c66b6f9b616" providerId="ADAL" clId="{27668CB2-1B67-4714-80EC-53AB35421E5B}" dt="2025-11-17T16:46:28.485" v="415"/>
        <pc:sldMkLst>
          <pc:docMk/>
          <pc:sldMk cId="0" sldId="365"/>
        </pc:sldMkLst>
      </pc:sldChg>
      <pc:sldChg chg="add">
        <pc:chgData name="Gina L. Long" userId="2ce6280f-b343-4f03-a279-5c66b6f9b616" providerId="ADAL" clId="{27668CB2-1B67-4714-80EC-53AB35421E5B}" dt="2025-11-17T16:46:28.485" v="415"/>
        <pc:sldMkLst>
          <pc:docMk/>
          <pc:sldMk cId="0" sldId="366"/>
        </pc:sldMkLst>
      </pc:sldChg>
      <pc:sldChg chg="add">
        <pc:chgData name="Gina L. Long" userId="2ce6280f-b343-4f03-a279-5c66b6f9b616" providerId="ADAL" clId="{27668CB2-1B67-4714-80EC-53AB35421E5B}" dt="2025-11-17T16:46:28.485" v="415"/>
        <pc:sldMkLst>
          <pc:docMk/>
          <pc:sldMk cId="0" sldId="367"/>
        </pc:sldMkLst>
      </pc:sldChg>
      <pc:sldChg chg="add">
        <pc:chgData name="Gina L. Long" userId="2ce6280f-b343-4f03-a279-5c66b6f9b616" providerId="ADAL" clId="{27668CB2-1B67-4714-80EC-53AB35421E5B}" dt="2025-11-17T16:46:28.485" v="415"/>
        <pc:sldMkLst>
          <pc:docMk/>
          <pc:sldMk cId="0" sldId="368"/>
        </pc:sldMkLst>
      </pc:sldChg>
      <pc:sldChg chg="add">
        <pc:chgData name="Gina L. Long" userId="2ce6280f-b343-4f03-a279-5c66b6f9b616" providerId="ADAL" clId="{27668CB2-1B67-4714-80EC-53AB35421E5B}" dt="2025-11-17T16:46:28.485" v="415"/>
        <pc:sldMkLst>
          <pc:docMk/>
          <pc:sldMk cId="0" sldId="369"/>
        </pc:sldMkLst>
      </pc:sldChg>
      <pc:sldChg chg="add del">
        <pc:chgData name="Gina L. Long" userId="2ce6280f-b343-4f03-a279-5c66b6f9b616" providerId="ADAL" clId="{27668CB2-1B67-4714-80EC-53AB35421E5B}" dt="2025-11-17T16:49:11.760" v="416"/>
        <pc:sldMkLst>
          <pc:docMk/>
          <pc:sldMk cId="4157963028" sldId="387"/>
        </pc:sldMkLst>
      </pc:sldChg>
      <pc:sldChg chg="add del">
        <pc:chgData name="Gina L. Long" userId="2ce6280f-b343-4f03-a279-5c66b6f9b616" providerId="ADAL" clId="{27668CB2-1B67-4714-80EC-53AB35421E5B}" dt="2025-11-17T16:49:11.760" v="416"/>
        <pc:sldMkLst>
          <pc:docMk/>
          <pc:sldMk cId="1721847840" sldId="388"/>
        </pc:sldMkLst>
      </pc:sldChg>
      <pc:sldChg chg="add">
        <pc:chgData name="Gina L. Long" userId="2ce6280f-b343-4f03-a279-5c66b6f9b616" providerId="ADAL" clId="{27668CB2-1B67-4714-80EC-53AB35421E5B}" dt="2025-11-17T16:49:11.760" v="416"/>
        <pc:sldMkLst>
          <pc:docMk/>
          <pc:sldMk cId="1799944401" sldId="389"/>
        </pc:sldMkLst>
      </pc:sldChg>
      <pc:sldChg chg="del">
        <pc:chgData name="Gina L. Long" userId="2ce6280f-b343-4f03-a279-5c66b6f9b616" providerId="ADAL" clId="{27668CB2-1B67-4714-80EC-53AB35421E5B}" dt="2025-11-12T23:04:28.427" v="251" actId="47"/>
        <pc:sldMkLst>
          <pc:docMk/>
          <pc:sldMk cId="3445934461" sldId="389"/>
        </pc:sldMkLst>
      </pc:sldChg>
      <pc:sldChg chg="modSp add">
        <pc:chgData name="Gina L. Long" userId="2ce6280f-b343-4f03-a279-5c66b6f9b616" providerId="ADAL" clId="{27668CB2-1B67-4714-80EC-53AB35421E5B}" dt="2025-11-17T16:53:17.702" v="420" actId="20577"/>
        <pc:sldMkLst>
          <pc:docMk/>
          <pc:sldMk cId="2446627183" sldId="390"/>
        </pc:sldMkLst>
        <pc:spChg chg="mod">
          <ac:chgData name="Gina L. Long" userId="2ce6280f-b343-4f03-a279-5c66b6f9b616" providerId="ADAL" clId="{27668CB2-1B67-4714-80EC-53AB35421E5B}" dt="2025-11-17T16:53:17.702" v="420" actId="20577"/>
          <ac:spMkLst>
            <pc:docMk/>
            <pc:sldMk cId="2446627183" sldId="390"/>
            <ac:spMk id="17" creationId="{A19F10AC-B64D-D2D0-2C13-FC07EE047CEE}"/>
          </ac:spMkLst>
        </pc:spChg>
      </pc:sldChg>
      <pc:sldChg chg="del">
        <pc:chgData name="Gina L. Long" userId="2ce6280f-b343-4f03-a279-5c66b6f9b616" providerId="ADAL" clId="{27668CB2-1B67-4714-80EC-53AB35421E5B}" dt="2025-11-12T23:04:28.427" v="251" actId="47"/>
        <pc:sldMkLst>
          <pc:docMk/>
          <pc:sldMk cId="849900310" sldId="391"/>
        </pc:sldMkLst>
      </pc:sldChg>
      <pc:sldChg chg="del">
        <pc:chgData name="Gina L. Long" userId="2ce6280f-b343-4f03-a279-5c66b6f9b616" providerId="ADAL" clId="{27668CB2-1B67-4714-80EC-53AB35421E5B}" dt="2025-11-12T23:04:28.427" v="251" actId="47"/>
        <pc:sldMkLst>
          <pc:docMk/>
          <pc:sldMk cId="525946317" sldId="392"/>
        </pc:sldMkLst>
      </pc:sldChg>
      <pc:sldChg chg="add">
        <pc:chgData name="Gina L. Long" userId="2ce6280f-b343-4f03-a279-5c66b6f9b616" providerId="ADAL" clId="{27668CB2-1B67-4714-80EC-53AB35421E5B}" dt="2025-11-17T16:49:11.760" v="416"/>
        <pc:sldMkLst>
          <pc:docMk/>
          <pc:sldMk cId="940173015" sldId="392"/>
        </pc:sldMkLst>
      </pc:sldChg>
      <pc:sldChg chg="add">
        <pc:chgData name="Gina L. Long" userId="2ce6280f-b343-4f03-a279-5c66b6f9b616" providerId="ADAL" clId="{27668CB2-1B67-4714-80EC-53AB35421E5B}" dt="2025-11-17T16:49:11.760" v="416"/>
        <pc:sldMkLst>
          <pc:docMk/>
          <pc:sldMk cId="797519867" sldId="393"/>
        </pc:sldMkLst>
      </pc:sldChg>
      <pc:sldChg chg="del">
        <pc:chgData name="Gina L. Long" userId="2ce6280f-b343-4f03-a279-5c66b6f9b616" providerId="ADAL" clId="{27668CB2-1B67-4714-80EC-53AB35421E5B}" dt="2025-11-12T23:04:28.427" v="251" actId="47"/>
        <pc:sldMkLst>
          <pc:docMk/>
          <pc:sldMk cId="2434339154" sldId="393"/>
        </pc:sldMkLst>
      </pc:sldChg>
      <pc:sldChg chg="modSp add mod">
        <pc:chgData name="Gina L. Long" userId="2ce6280f-b343-4f03-a279-5c66b6f9b616" providerId="ADAL" clId="{27668CB2-1B67-4714-80EC-53AB35421E5B}" dt="2025-11-17T16:57:42.458" v="423" actId="6549"/>
        <pc:sldMkLst>
          <pc:docMk/>
          <pc:sldMk cId="2625455107" sldId="394"/>
        </pc:sldMkLst>
        <pc:spChg chg="mod">
          <ac:chgData name="Gina L. Long" userId="2ce6280f-b343-4f03-a279-5c66b6f9b616" providerId="ADAL" clId="{27668CB2-1B67-4714-80EC-53AB35421E5B}" dt="2025-11-17T16:57:42.458" v="423" actId="6549"/>
          <ac:spMkLst>
            <pc:docMk/>
            <pc:sldMk cId="2625455107" sldId="394"/>
            <ac:spMk id="8" creationId="{692B5D7A-D747-35DD-D457-EEDDF4C5FE03}"/>
          </ac:spMkLst>
        </pc:spChg>
      </pc:sldChg>
      <pc:sldChg chg="del">
        <pc:chgData name="Gina L. Long" userId="2ce6280f-b343-4f03-a279-5c66b6f9b616" providerId="ADAL" clId="{27668CB2-1B67-4714-80EC-53AB35421E5B}" dt="2025-11-12T23:04:28.427" v="251" actId="47"/>
        <pc:sldMkLst>
          <pc:docMk/>
          <pc:sldMk cId="4190996555" sldId="394"/>
        </pc:sldMkLst>
      </pc:sldChg>
      <pc:sldChg chg="add">
        <pc:chgData name="Gina L. Long" userId="2ce6280f-b343-4f03-a279-5c66b6f9b616" providerId="ADAL" clId="{27668CB2-1B67-4714-80EC-53AB35421E5B}" dt="2025-11-17T16:49:11.760" v="416"/>
        <pc:sldMkLst>
          <pc:docMk/>
          <pc:sldMk cId="440109498" sldId="395"/>
        </pc:sldMkLst>
      </pc:sldChg>
      <pc:sldChg chg="del">
        <pc:chgData name="Gina L. Long" userId="2ce6280f-b343-4f03-a279-5c66b6f9b616" providerId="ADAL" clId="{27668CB2-1B67-4714-80EC-53AB35421E5B}" dt="2025-11-12T23:04:28.427" v="251" actId="47"/>
        <pc:sldMkLst>
          <pc:docMk/>
          <pc:sldMk cId="2195466243" sldId="395"/>
        </pc:sldMkLst>
      </pc:sldChg>
      <pc:sldChg chg="del">
        <pc:chgData name="Gina L. Long" userId="2ce6280f-b343-4f03-a279-5c66b6f9b616" providerId="ADAL" clId="{27668CB2-1B67-4714-80EC-53AB35421E5B}" dt="2025-11-12T22:58:32.351" v="196" actId="47"/>
        <pc:sldMkLst>
          <pc:docMk/>
          <pc:sldMk cId="3460790657" sldId="2592"/>
        </pc:sldMkLst>
      </pc:sldChg>
      <pc:sldChg chg="del">
        <pc:chgData name="Gina L. Long" userId="2ce6280f-b343-4f03-a279-5c66b6f9b616" providerId="ADAL" clId="{27668CB2-1B67-4714-80EC-53AB35421E5B}" dt="2025-11-12T22:58:27.396" v="195" actId="47"/>
        <pc:sldMkLst>
          <pc:docMk/>
          <pc:sldMk cId="1264627188" sldId="3065"/>
        </pc:sldMkLst>
      </pc:sldChg>
      <pc:sldChg chg="del">
        <pc:chgData name="Gina L. Long" userId="2ce6280f-b343-4f03-a279-5c66b6f9b616" providerId="ADAL" clId="{27668CB2-1B67-4714-80EC-53AB35421E5B}" dt="2025-11-12T22:58:32.351" v="196" actId="47"/>
        <pc:sldMkLst>
          <pc:docMk/>
          <pc:sldMk cId="345737530" sldId="3066"/>
        </pc:sldMkLst>
      </pc:sldChg>
      <pc:sldChg chg="del">
        <pc:chgData name="Gina L. Long" userId="2ce6280f-b343-4f03-a279-5c66b6f9b616" providerId="ADAL" clId="{27668CB2-1B67-4714-80EC-53AB35421E5B}" dt="2025-11-12T22:58:27.396" v="195" actId="47"/>
        <pc:sldMkLst>
          <pc:docMk/>
          <pc:sldMk cId="3946275833" sldId="3067"/>
        </pc:sldMkLst>
      </pc:sldChg>
      <pc:sldChg chg="del">
        <pc:chgData name="Gina L. Long" userId="2ce6280f-b343-4f03-a279-5c66b6f9b616" providerId="ADAL" clId="{27668CB2-1B67-4714-80EC-53AB35421E5B}" dt="2025-11-12T23:00:18.398" v="249" actId="47"/>
        <pc:sldMkLst>
          <pc:docMk/>
          <pc:sldMk cId="1104542524" sldId="2147483154"/>
        </pc:sldMkLst>
      </pc:sldChg>
      <pc:sldChg chg="del">
        <pc:chgData name="Gina L. Long" userId="2ce6280f-b343-4f03-a279-5c66b6f9b616" providerId="ADAL" clId="{27668CB2-1B67-4714-80EC-53AB35421E5B}" dt="2025-11-12T23:00:18.398" v="249" actId="47"/>
        <pc:sldMkLst>
          <pc:docMk/>
          <pc:sldMk cId="1802636675" sldId="2147483177"/>
        </pc:sldMkLst>
      </pc:sldChg>
      <pc:sldChg chg="del">
        <pc:chgData name="Gina L. Long" userId="2ce6280f-b343-4f03-a279-5c66b6f9b616" providerId="ADAL" clId="{27668CB2-1B67-4714-80EC-53AB35421E5B}" dt="2025-11-12T23:00:18.398" v="249" actId="47"/>
        <pc:sldMkLst>
          <pc:docMk/>
          <pc:sldMk cId="3617888830" sldId="2147483203"/>
        </pc:sldMkLst>
      </pc:sldChg>
      <pc:sldChg chg="del">
        <pc:chgData name="Gina L. Long" userId="2ce6280f-b343-4f03-a279-5c66b6f9b616" providerId="ADAL" clId="{27668CB2-1B67-4714-80EC-53AB35421E5B}" dt="2025-11-12T23:00:23.229" v="250" actId="47"/>
        <pc:sldMkLst>
          <pc:docMk/>
          <pc:sldMk cId="65431948" sldId="2147483204"/>
        </pc:sldMkLst>
      </pc:sldChg>
      <pc:sldChg chg="del">
        <pc:chgData name="Gina L. Long" userId="2ce6280f-b343-4f03-a279-5c66b6f9b616" providerId="ADAL" clId="{27668CB2-1B67-4714-80EC-53AB35421E5B}" dt="2025-11-12T23:00:23.229" v="250" actId="47"/>
        <pc:sldMkLst>
          <pc:docMk/>
          <pc:sldMk cId="1571419666" sldId="2147483228"/>
        </pc:sldMkLst>
      </pc:sldChg>
      <pc:sldChg chg="del">
        <pc:chgData name="Gina L. Long" userId="2ce6280f-b343-4f03-a279-5c66b6f9b616" providerId="ADAL" clId="{27668CB2-1B67-4714-80EC-53AB35421E5B}" dt="2025-11-12T23:00:18.398" v="249" actId="47"/>
        <pc:sldMkLst>
          <pc:docMk/>
          <pc:sldMk cId="1451924252" sldId="2147483249"/>
        </pc:sldMkLst>
      </pc:sldChg>
      <pc:sldChg chg="del">
        <pc:chgData name="Gina L. Long" userId="2ce6280f-b343-4f03-a279-5c66b6f9b616" providerId="ADAL" clId="{27668CB2-1B67-4714-80EC-53AB35421E5B}" dt="2025-11-12T23:00:23.229" v="250" actId="47"/>
        <pc:sldMkLst>
          <pc:docMk/>
          <pc:sldMk cId="1982349610" sldId="2147483251"/>
        </pc:sldMkLst>
      </pc:sldChg>
      <pc:sldChg chg="del">
        <pc:chgData name="Gina L. Long" userId="2ce6280f-b343-4f03-a279-5c66b6f9b616" providerId="ADAL" clId="{27668CB2-1B67-4714-80EC-53AB35421E5B}" dt="2025-11-12T23:00:23.229" v="250" actId="47"/>
        <pc:sldMkLst>
          <pc:docMk/>
          <pc:sldMk cId="3073445160" sldId="2147483252"/>
        </pc:sldMkLst>
      </pc:sldChg>
      <pc:sldChg chg="del">
        <pc:chgData name="Gina L. Long" userId="2ce6280f-b343-4f03-a279-5c66b6f9b616" providerId="ADAL" clId="{27668CB2-1B67-4714-80EC-53AB35421E5B}" dt="2025-11-12T23:00:23.229" v="250" actId="47"/>
        <pc:sldMkLst>
          <pc:docMk/>
          <pc:sldMk cId="1358127073" sldId="2147483253"/>
        </pc:sldMkLst>
      </pc:sldChg>
      <pc:sldChg chg="del">
        <pc:chgData name="Gina L. Long" userId="2ce6280f-b343-4f03-a279-5c66b6f9b616" providerId="ADAL" clId="{27668CB2-1B67-4714-80EC-53AB35421E5B}" dt="2025-11-12T23:00:18.398" v="249" actId="47"/>
        <pc:sldMkLst>
          <pc:docMk/>
          <pc:sldMk cId="2863964678" sldId="2147483288"/>
        </pc:sldMkLst>
      </pc:sldChg>
      <pc:sldChg chg="del">
        <pc:chgData name="Gina L. Long" userId="2ce6280f-b343-4f03-a279-5c66b6f9b616" providerId="ADAL" clId="{27668CB2-1B67-4714-80EC-53AB35421E5B}" dt="2025-11-12T23:00:18.398" v="249" actId="47"/>
        <pc:sldMkLst>
          <pc:docMk/>
          <pc:sldMk cId="2467728620" sldId="2147483289"/>
        </pc:sldMkLst>
      </pc:sldChg>
      <pc:sldChg chg="del">
        <pc:chgData name="Gina L. Long" userId="2ce6280f-b343-4f03-a279-5c66b6f9b616" providerId="ADAL" clId="{27668CB2-1B67-4714-80EC-53AB35421E5B}" dt="2025-11-12T23:00:18.398" v="249" actId="47"/>
        <pc:sldMkLst>
          <pc:docMk/>
          <pc:sldMk cId="3694148392" sldId="2147483290"/>
        </pc:sldMkLst>
      </pc:sldChg>
      <pc:sldChg chg="del">
        <pc:chgData name="Gina L. Long" userId="2ce6280f-b343-4f03-a279-5c66b6f9b616" providerId="ADAL" clId="{27668CB2-1B67-4714-80EC-53AB35421E5B}" dt="2025-11-12T23:00:18.398" v="249" actId="47"/>
        <pc:sldMkLst>
          <pc:docMk/>
          <pc:sldMk cId="2002924948" sldId="2147483292"/>
        </pc:sldMkLst>
      </pc:sldChg>
      <pc:sldChg chg="del">
        <pc:chgData name="Gina L. Long" userId="2ce6280f-b343-4f03-a279-5c66b6f9b616" providerId="ADAL" clId="{27668CB2-1B67-4714-80EC-53AB35421E5B}" dt="2025-11-12T23:00:18.398" v="249" actId="47"/>
        <pc:sldMkLst>
          <pc:docMk/>
          <pc:sldMk cId="3562322074" sldId="2147483293"/>
        </pc:sldMkLst>
      </pc:sldChg>
      <pc:sldChg chg="del">
        <pc:chgData name="Gina L. Long" userId="2ce6280f-b343-4f03-a279-5c66b6f9b616" providerId="ADAL" clId="{27668CB2-1B67-4714-80EC-53AB35421E5B}" dt="2025-11-12T23:00:18.398" v="249" actId="47"/>
        <pc:sldMkLst>
          <pc:docMk/>
          <pc:sldMk cId="1794592898" sldId="2147483294"/>
        </pc:sldMkLst>
      </pc:sldChg>
      <pc:sldChg chg="del">
        <pc:chgData name="Gina L. Long" userId="2ce6280f-b343-4f03-a279-5c66b6f9b616" providerId="ADAL" clId="{27668CB2-1B67-4714-80EC-53AB35421E5B}" dt="2025-11-12T23:00:18.398" v="249" actId="47"/>
        <pc:sldMkLst>
          <pc:docMk/>
          <pc:sldMk cId="3303812654" sldId="2147483295"/>
        </pc:sldMkLst>
      </pc:sldChg>
      <pc:sldChg chg="del">
        <pc:chgData name="Gina L. Long" userId="2ce6280f-b343-4f03-a279-5c66b6f9b616" providerId="ADAL" clId="{27668CB2-1B67-4714-80EC-53AB35421E5B}" dt="2025-11-12T23:00:18.398" v="249" actId="47"/>
        <pc:sldMkLst>
          <pc:docMk/>
          <pc:sldMk cId="1489347189" sldId="2147483296"/>
        </pc:sldMkLst>
      </pc:sldChg>
      <pc:sldChg chg="del">
        <pc:chgData name="Gina L. Long" userId="2ce6280f-b343-4f03-a279-5c66b6f9b616" providerId="ADAL" clId="{27668CB2-1B67-4714-80EC-53AB35421E5B}" dt="2025-11-12T23:00:18.398" v="249" actId="47"/>
        <pc:sldMkLst>
          <pc:docMk/>
          <pc:sldMk cId="2430171919" sldId="2147483297"/>
        </pc:sldMkLst>
      </pc:sldChg>
      <pc:sldChg chg="del">
        <pc:chgData name="Gina L. Long" userId="2ce6280f-b343-4f03-a279-5c66b6f9b616" providerId="ADAL" clId="{27668CB2-1B67-4714-80EC-53AB35421E5B}" dt="2025-11-12T23:00:18.398" v="249" actId="47"/>
        <pc:sldMkLst>
          <pc:docMk/>
          <pc:sldMk cId="2433661854" sldId="2147483298"/>
        </pc:sldMkLst>
      </pc:sldChg>
      <pc:sldChg chg="del">
        <pc:chgData name="Gina L. Long" userId="2ce6280f-b343-4f03-a279-5c66b6f9b616" providerId="ADAL" clId="{27668CB2-1B67-4714-80EC-53AB35421E5B}" dt="2025-11-12T23:00:18.398" v="249" actId="47"/>
        <pc:sldMkLst>
          <pc:docMk/>
          <pc:sldMk cId="666215190" sldId="2147483299"/>
        </pc:sldMkLst>
      </pc:sldChg>
      <pc:sldChg chg="del">
        <pc:chgData name="Gina L. Long" userId="2ce6280f-b343-4f03-a279-5c66b6f9b616" providerId="ADAL" clId="{27668CB2-1B67-4714-80EC-53AB35421E5B}" dt="2025-11-12T22:58:27.396" v="195" actId="47"/>
        <pc:sldMkLst>
          <pc:docMk/>
          <pc:sldMk cId="673228172" sldId="2147483300"/>
        </pc:sldMkLst>
      </pc:sldChg>
      <pc:sldChg chg="del">
        <pc:chgData name="Gina L. Long" userId="2ce6280f-b343-4f03-a279-5c66b6f9b616" providerId="ADAL" clId="{27668CB2-1B67-4714-80EC-53AB35421E5B}" dt="2025-11-12T23:04:28.427" v="251" actId="47"/>
        <pc:sldMkLst>
          <pc:docMk/>
          <pc:sldMk cId="2051306220" sldId="2147483645"/>
        </pc:sldMkLst>
      </pc:sldChg>
      <pc:sldChg chg="del">
        <pc:chgData name="Gina L. Long" userId="2ce6280f-b343-4f03-a279-5c66b6f9b616" providerId="ADAL" clId="{27668CB2-1B67-4714-80EC-53AB35421E5B}" dt="2025-11-12T23:04:28.427" v="251" actId="47"/>
        <pc:sldMkLst>
          <pc:docMk/>
          <pc:sldMk cId="2768151673" sldId="2147483646"/>
        </pc:sldMkLst>
      </pc:sldChg>
      <pc:sldChg chg="del">
        <pc:chgData name="Gina L. Long" userId="2ce6280f-b343-4f03-a279-5c66b6f9b616" providerId="ADAL" clId="{27668CB2-1B67-4714-80EC-53AB35421E5B}" dt="2025-11-12T23:04:28.427" v="251" actId="47"/>
        <pc:sldMkLst>
          <pc:docMk/>
          <pc:sldMk cId="19277537" sldId="2147483647"/>
        </pc:sldMkLst>
      </pc:sldChg>
      <pc:sldMasterChg chg="delSldLayout">
        <pc:chgData name="Gina L. Long" userId="2ce6280f-b343-4f03-a279-5c66b6f9b616" providerId="ADAL" clId="{27668CB2-1B67-4714-80EC-53AB35421E5B}" dt="2025-11-12T23:04:28.427" v="251" actId="47"/>
        <pc:sldMasterMkLst>
          <pc:docMk/>
          <pc:sldMasterMk cId="3375072427" sldId="2147483666"/>
        </pc:sldMasterMkLst>
        <pc:sldLayoutChg chg="del">
          <pc:chgData name="Gina L. Long" userId="2ce6280f-b343-4f03-a279-5c66b6f9b616" providerId="ADAL" clId="{27668CB2-1B67-4714-80EC-53AB35421E5B}" dt="2025-11-12T23:04:28.427" v="251" actId="47"/>
          <pc:sldLayoutMkLst>
            <pc:docMk/>
            <pc:sldMasterMk cId="3375072427" sldId="2147483666"/>
            <pc:sldLayoutMk cId="4236751132" sldId="2147484043"/>
          </pc:sldLayoutMkLst>
        </pc:sldLayoutChg>
        <pc:sldLayoutChg chg="del">
          <pc:chgData name="Gina L. Long" userId="2ce6280f-b343-4f03-a279-5c66b6f9b616" providerId="ADAL" clId="{27668CB2-1B67-4714-80EC-53AB35421E5B}" dt="2025-11-12T23:04:28.427" v="251" actId="47"/>
          <pc:sldLayoutMkLst>
            <pc:docMk/>
            <pc:sldMasterMk cId="3375072427" sldId="2147483666"/>
            <pc:sldLayoutMk cId="1296565124" sldId="2147484177"/>
          </pc:sldLayoutMkLst>
        </pc:sldLayoutChg>
      </pc:sldMasterChg>
      <pc:sldMasterChg chg="delSldLayout">
        <pc:chgData name="Gina L. Long" userId="2ce6280f-b343-4f03-a279-5c66b6f9b616" providerId="ADAL" clId="{27668CB2-1B67-4714-80EC-53AB35421E5B}" dt="2025-11-12T23:00:18.398" v="249" actId="47"/>
        <pc:sldMasterMkLst>
          <pc:docMk/>
          <pc:sldMasterMk cId="4246226556" sldId="2147484052"/>
        </pc:sldMasterMkLst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4246226556" sldId="2147484052"/>
            <pc:sldLayoutMk cId="400307600" sldId="2147484061"/>
          </pc:sldLayoutMkLst>
        </pc:sldLayoutChg>
      </pc:sldMasterChg>
      <pc:sldMasterChg chg="del delSldLayout">
        <pc:chgData name="Gina L. Long" userId="2ce6280f-b343-4f03-a279-5c66b6f9b616" providerId="ADAL" clId="{27668CB2-1B67-4714-80EC-53AB35421E5B}" dt="2025-11-17T16:46:08.536" v="414" actId="47"/>
        <pc:sldMasterMkLst>
          <pc:docMk/>
          <pc:sldMasterMk cId="502753315" sldId="2147484063"/>
        </pc:sldMasterMkLst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502753315" sldId="2147484063"/>
            <pc:sldLayoutMk cId="734865223" sldId="214748406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502753315" sldId="2147484063"/>
            <pc:sldLayoutMk cId="4120885027" sldId="2147484065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502753315" sldId="2147484063"/>
            <pc:sldLayoutMk cId="88649411" sldId="2147484066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502753315" sldId="2147484063"/>
            <pc:sldLayoutMk cId="2846471665" sldId="2147484067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502753315" sldId="2147484063"/>
            <pc:sldLayoutMk cId="3661694580" sldId="2147484068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502753315" sldId="2147484063"/>
            <pc:sldLayoutMk cId="3909854053" sldId="2147484069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502753315" sldId="2147484063"/>
            <pc:sldLayoutMk cId="1331865466" sldId="2147484070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502753315" sldId="2147484063"/>
            <pc:sldLayoutMk cId="3456980157" sldId="2147484071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502753315" sldId="2147484063"/>
            <pc:sldLayoutMk cId="499798167" sldId="2147484072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502753315" sldId="2147484063"/>
            <pc:sldLayoutMk cId="797599502" sldId="2147484073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502753315" sldId="2147484063"/>
            <pc:sldLayoutMk cId="1185262878" sldId="214748407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502753315" sldId="2147484063"/>
            <pc:sldLayoutMk cId="3843724915" sldId="2147484075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502753315" sldId="2147484063"/>
            <pc:sldLayoutMk cId="3493458373" sldId="2147484076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502753315" sldId="2147484063"/>
            <pc:sldLayoutMk cId="1404461954" sldId="2147484077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502753315" sldId="2147484063"/>
            <pc:sldLayoutMk cId="2844438138" sldId="2147484078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502753315" sldId="2147484063"/>
            <pc:sldLayoutMk cId="1772044781" sldId="2147484079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502753315" sldId="2147484063"/>
            <pc:sldLayoutMk cId="3677930839" sldId="2147484080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502753315" sldId="2147484063"/>
            <pc:sldLayoutMk cId="2194287657" sldId="2147484081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502753315" sldId="2147484063"/>
            <pc:sldLayoutMk cId="3402306429" sldId="2147484082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502753315" sldId="2147484063"/>
            <pc:sldLayoutMk cId="1872434598" sldId="2147484083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502753315" sldId="2147484063"/>
            <pc:sldLayoutMk cId="2881585178" sldId="214748408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502753315" sldId="2147484063"/>
            <pc:sldLayoutMk cId="1444864698" sldId="2147484085"/>
          </pc:sldLayoutMkLst>
        </pc:sldLayoutChg>
      </pc:sldMasterChg>
      <pc:sldMasterChg chg="del delSldLayout">
        <pc:chgData name="Gina L. Long" userId="2ce6280f-b343-4f03-a279-5c66b6f9b616" providerId="ADAL" clId="{27668CB2-1B67-4714-80EC-53AB35421E5B}" dt="2025-11-12T23:00:18.398" v="249" actId="47"/>
        <pc:sldMasterMkLst>
          <pc:docMk/>
          <pc:sldMasterMk cId="1618184405" sldId="2147484063"/>
        </pc:sldMasterMkLst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501097392" sldId="2147484064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1778305642" sldId="2147484065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396671433" sldId="2147484066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1147296460" sldId="2147484067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2785115729" sldId="2147484068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1867219372" sldId="2147484069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3473742776" sldId="2147484070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828482885" sldId="2147484071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1242873218" sldId="2147484072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687926289" sldId="2147484073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789183601" sldId="2147484074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2759618184" sldId="2147484075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4254686812" sldId="2147484076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2045273788" sldId="2147484077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146782829" sldId="2147484078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916048477" sldId="2147484079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3655666530" sldId="2147484080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3668320441" sldId="2147484081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4123481205" sldId="2147484082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2461808522" sldId="2147484083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1902983711" sldId="2147484084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1324471274" sldId="2147484085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626215526" sldId="2147484086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1795966307" sldId="2147484087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3976692929" sldId="2147484088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1400213790" sldId="2147484089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2184645802" sldId="2147484090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2309019835" sldId="2147484091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3505345641" sldId="2147484092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1524191896" sldId="2147484093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2289632043" sldId="2147484094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465462246" sldId="2147484095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42640826" sldId="2147484096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4035817614" sldId="2147484097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3739147029" sldId="2147484098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1932185518" sldId="2147484099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1219290343" sldId="2147484100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3413232632" sldId="2147484101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2611801017" sldId="2147484102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3111454961" sldId="2147484103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3573282779" sldId="2147484104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2148158104" sldId="2147484105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2964590098" sldId="2147484106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2017694874" sldId="2147484107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2289288370" sldId="2147484108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4275843836" sldId="2147484109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3424977746" sldId="2147484110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370790862" sldId="2147484111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1323835183" sldId="2147484112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2961529534" sldId="2147484113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136702735" sldId="2147484114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3281724584" sldId="2147484115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3111343040" sldId="2147484116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1022153626" sldId="2147484117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854331005" sldId="2147484118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3689920205" sldId="2147484119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4086951365" sldId="2147484120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3001947592" sldId="2147484121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804575832" sldId="2147484122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3684737613" sldId="2147484123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477747432" sldId="2147484124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146740267" sldId="2147484125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721941285" sldId="2147484126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4267071481" sldId="2147484127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3511502166" sldId="2147484128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1376852579" sldId="2147484129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4096799115" sldId="2147484130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3317859839" sldId="2147484131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3933424157" sldId="2147484132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3987943528" sldId="2147484133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2470043405" sldId="2147484134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3035482770" sldId="2147484135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3986157010" sldId="2147484136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3925419621" sldId="2147484137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3081998293" sldId="2147484138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3565472929" sldId="2147484139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2231296541" sldId="2147484140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1815006237" sldId="2147484141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3758832911" sldId="2147484142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3500341273" sldId="2147484143"/>
          </pc:sldLayoutMkLst>
        </pc:sldLayoutChg>
        <pc:sldLayoutChg chg="del">
          <pc:chgData name="Gina L. Long" userId="2ce6280f-b343-4f03-a279-5c66b6f9b616" providerId="ADAL" clId="{27668CB2-1B67-4714-80EC-53AB35421E5B}" dt="2025-11-12T23:00:18.398" v="249" actId="47"/>
          <pc:sldLayoutMkLst>
            <pc:docMk/>
            <pc:sldMasterMk cId="1618184405" sldId="2147484063"/>
            <pc:sldLayoutMk cId="391691122" sldId="2147484144"/>
          </pc:sldLayoutMkLst>
        </pc:sldLayoutChg>
      </pc:sldMasterChg>
      <pc:sldMasterChg chg="del delSldLayout">
        <pc:chgData name="Gina L. Long" userId="2ce6280f-b343-4f03-a279-5c66b6f9b616" providerId="ADAL" clId="{27668CB2-1B67-4714-80EC-53AB35421E5B}" dt="2025-11-17T16:46:08.536" v="414" actId="47"/>
        <pc:sldMasterMkLst>
          <pc:docMk/>
          <pc:sldMasterMk cId="1721000647" sldId="2147484124"/>
        </pc:sldMasterMkLst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721000647" sldId="2147484124"/>
            <pc:sldLayoutMk cId="1063104398" sldId="2147484125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721000647" sldId="2147484124"/>
            <pc:sldLayoutMk cId="1670509516" sldId="2147484126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721000647" sldId="2147484124"/>
            <pc:sldLayoutMk cId="2830222466" sldId="2147484127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721000647" sldId="2147484124"/>
            <pc:sldLayoutMk cId="314110931" sldId="2147484128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721000647" sldId="2147484124"/>
            <pc:sldLayoutMk cId="1070509654" sldId="2147484129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721000647" sldId="2147484124"/>
            <pc:sldLayoutMk cId="730742985" sldId="2147484130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721000647" sldId="2147484124"/>
            <pc:sldLayoutMk cId="3895103222" sldId="2147484131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721000647" sldId="2147484124"/>
            <pc:sldLayoutMk cId="2433557132" sldId="2147484132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721000647" sldId="2147484124"/>
            <pc:sldLayoutMk cId="740836893" sldId="2147484133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721000647" sldId="2147484124"/>
            <pc:sldLayoutMk cId="300942020" sldId="214748413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721000647" sldId="2147484124"/>
            <pc:sldLayoutMk cId="1931300549" sldId="2147484135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721000647" sldId="2147484124"/>
            <pc:sldLayoutMk cId="2493561920" sldId="2147484136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721000647" sldId="2147484124"/>
            <pc:sldLayoutMk cId="1945344665" sldId="2147484137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721000647" sldId="2147484124"/>
            <pc:sldLayoutMk cId="2212499523" sldId="2147484138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721000647" sldId="2147484124"/>
            <pc:sldLayoutMk cId="2358502132" sldId="2147484139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721000647" sldId="2147484124"/>
            <pc:sldLayoutMk cId="4012556248" sldId="2147484140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721000647" sldId="2147484124"/>
            <pc:sldLayoutMk cId="3258012338" sldId="2147484141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721000647" sldId="2147484124"/>
            <pc:sldLayoutMk cId="1278306" sldId="2147484142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721000647" sldId="2147484124"/>
            <pc:sldLayoutMk cId="3352581249" sldId="2147484143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721000647" sldId="2147484124"/>
            <pc:sldLayoutMk cId="4023790515" sldId="214748414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721000647" sldId="2147484124"/>
            <pc:sldLayoutMk cId="398135906" sldId="2147484145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721000647" sldId="2147484124"/>
            <pc:sldLayoutMk cId="3913047721" sldId="2147484146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721000647" sldId="2147484124"/>
            <pc:sldLayoutMk cId="2803375868" sldId="2147484147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721000647" sldId="2147484124"/>
            <pc:sldLayoutMk cId="3618675526" sldId="2147484148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721000647" sldId="2147484124"/>
            <pc:sldLayoutMk cId="1515611054" sldId="2147484149"/>
          </pc:sldLayoutMkLst>
        </pc:sldLayoutChg>
      </pc:sldMasterChg>
      <pc:sldMasterChg chg="del delSldLayout">
        <pc:chgData name="Gina L. Long" userId="2ce6280f-b343-4f03-a279-5c66b6f9b616" providerId="ADAL" clId="{27668CB2-1B67-4714-80EC-53AB35421E5B}" dt="2025-11-12T22:58:32.351" v="196" actId="47"/>
        <pc:sldMasterMkLst>
          <pc:docMk/>
          <pc:sldMasterMk cId="1273598323" sldId="2147484145"/>
        </pc:sldMasterMkLst>
        <pc:sldLayoutChg chg="del">
          <pc:chgData name="Gina L. Long" userId="2ce6280f-b343-4f03-a279-5c66b6f9b616" providerId="ADAL" clId="{27668CB2-1B67-4714-80EC-53AB35421E5B}" dt="2025-11-12T22:58:32.351" v="196" actId="47"/>
          <pc:sldLayoutMkLst>
            <pc:docMk/>
            <pc:sldMasterMk cId="1273598323" sldId="2147484145"/>
            <pc:sldLayoutMk cId="124965311" sldId="2147484146"/>
          </pc:sldLayoutMkLst>
        </pc:sldLayoutChg>
        <pc:sldLayoutChg chg="del">
          <pc:chgData name="Gina L. Long" userId="2ce6280f-b343-4f03-a279-5c66b6f9b616" providerId="ADAL" clId="{27668CB2-1B67-4714-80EC-53AB35421E5B}" dt="2025-11-12T22:58:32.351" v="196" actId="47"/>
          <pc:sldLayoutMkLst>
            <pc:docMk/>
            <pc:sldMasterMk cId="1273598323" sldId="2147484145"/>
            <pc:sldLayoutMk cId="2300685409" sldId="2147484147"/>
          </pc:sldLayoutMkLst>
        </pc:sldLayoutChg>
        <pc:sldLayoutChg chg="del">
          <pc:chgData name="Gina L. Long" userId="2ce6280f-b343-4f03-a279-5c66b6f9b616" providerId="ADAL" clId="{27668CB2-1B67-4714-80EC-53AB35421E5B}" dt="2025-11-12T22:58:32.351" v="196" actId="47"/>
          <pc:sldLayoutMkLst>
            <pc:docMk/>
            <pc:sldMasterMk cId="1273598323" sldId="2147484145"/>
            <pc:sldLayoutMk cId="2862172047" sldId="2147484148"/>
          </pc:sldLayoutMkLst>
        </pc:sldLayoutChg>
        <pc:sldLayoutChg chg="del">
          <pc:chgData name="Gina L. Long" userId="2ce6280f-b343-4f03-a279-5c66b6f9b616" providerId="ADAL" clId="{27668CB2-1B67-4714-80EC-53AB35421E5B}" dt="2025-11-12T22:58:32.351" v="196" actId="47"/>
          <pc:sldLayoutMkLst>
            <pc:docMk/>
            <pc:sldMasterMk cId="1273598323" sldId="2147484145"/>
            <pc:sldLayoutMk cId="2032053165" sldId="2147484149"/>
          </pc:sldLayoutMkLst>
        </pc:sldLayoutChg>
        <pc:sldLayoutChg chg="del">
          <pc:chgData name="Gina L. Long" userId="2ce6280f-b343-4f03-a279-5c66b6f9b616" providerId="ADAL" clId="{27668CB2-1B67-4714-80EC-53AB35421E5B}" dt="2025-11-12T22:58:32.351" v="196" actId="47"/>
          <pc:sldLayoutMkLst>
            <pc:docMk/>
            <pc:sldMasterMk cId="1273598323" sldId="2147484145"/>
            <pc:sldLayoutMk cId="3444636630" sldId="2147484150"/>
          </pc:sldLayoutMkLst>
        </pc:sldLayoutChg>
      </pc:sldMasterChg>
      <pc:sldMasterChg chg="del delSldLayout">
        <pc:chgData name="Gina L. Long" userId="2ce6280f-b343-4f03-a279-5c66b6f9b616" providerId="ADAL" clId="{27668CB2-1B67-4714-80EC-53AB35421E5B}" dt="2025-11-17T16:46:08.536" v="414" actId="47"/>
        <pc:sldMasterMkLst>
          <pc:docMk/>
          <pc:sldMasterMk cId="4035203659" sldId="2147484150"/>
        </pc:sldMasterMkLst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5203659" sldId="2147484150"/>
            <pc:sldLayoutMk cId="317056265" sldId="2147484151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5203659" sldId="2147484150"/>
            <pc:sldLayoutMk cId="235116468" sldId="2147484152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5203659" sldId="2147484150"/>
            <pc:sldLayoutMk cId="2480985458" sldId="2147484153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5203659" sldId="2147484150"/>
            <pc:sldLayoutMk cId="2987732538" sldId="214748415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5203659" sldId="2147484150"/>
            <pc:sldLayoutMk cId="524396468" sldId="2147484155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5203659" sldId="2147484150"/>
            <pc:sldLayoutMk cId="3229055043" sldId="2147484156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5203659" sldId="2147484150"/>
            <pc:sldLayoutMk cId="1730285556" sldId="2147484157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5203659" sldId="2147484150"/>
            <pc:sldLayoutMk cId="1166499161" sldId="2147484158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5203659" sldId="2147484150"/>
            <pc:sldLayoutMk cId="304968216" sldId="2147484159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5203659" sldId="2147484150"/>
            <pc:sldLayoutMk cId="2136834344" sldId="2147484160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5203659" sldId="2147484150"/>
            <pc:sldLayoutMk cId="1972656508" sldId="2147484161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5203659" sldId="2147484150"/>
            <pc:sldLayoutMk cId="1186926970" sldId="2147484162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5203659" sldId="2147484150"/>
            <pc:sldLayoutMk cId="465821366" sldId="2147484163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5203659" sldId="2147484150"/>
            <pc:sldLayoutMk cId="2058429832" sldId="214748416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5203659" sldId="2147484150"/>
            <pc:sldLayoutMk cId="3615559265" sldId="2147484165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5203659" sldId="2147484150"/>
            <pc:sldLayoutMk cId="743519250" sldId="2147484166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5203659" sldId="2147484150"/>
            <pc:sldLayoutMk cId="3495976521" sldId="2147484167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5203659" sldId="2147484150"/>
            <pc:sldLayoutMk cId="172893537" sldId="2147484168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5203659" sldId="2147484150"/>
            <pc:sldLayoutMk cId="1337261114" sldId="2147484169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5203659" sldId="2147484150"/>
            <pc:sldLayoutMk cId="402687379" sldId="2147484170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5203659" sldId="2147484150"/>
            <pc:sldLayoutMk cId="812097667" sldId="2147484171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5203659" sldId="2147484150"/>
            <pc:sldLayoutMk cId="664485301" sldId="2147484172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5203659" sldId="2147484150"/>
            <pc:sldLayoutMk cId="2306232699" sldId="2147484173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5203659" sldId="2147484150"/>
            <pc:sldLayoutMk cId="4149040391" sldId="214748417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5203659" sldId="2147484150"/>
            <pc:sldLayoutMk cId="1179289700" sldId="2147484175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5203659" sldId="2147484150"/>
            <pc:sldLayoutMk cId="1689203965" sldId="2147484176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5203659" sldId="2147484150"/>
            <pc:sldLayoutMk cId="748416783" sldId="2147484177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5203659" sldId="2147484150"/>
            <pc:sldLayoutMk cId="3560969323" sldId="2147484178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5203659" sldId="2147484150"/>
            <pc:sldLayoutMk cId="417782028" sldId="2147484179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5203659" sldId="2147484150"/>
            <pc:sldLayoutMk cId="799938733" sldId="2147484180"/>
          </pc:sldLayoutMkLst>
        </pc:sldLayoutChg>
      </pc:sldMasterChg>
      <pc:sldMasterChg chg="del delSldLayout">
        <pc:chgData name="Gina L. Long" userId="2ce6280f-b343-4f03-a279-5c66b6f9b616" providerId="ADAL" clId="{27668CB2-1B67-4714-80EC-53AB35421E5B}" dt="2025-11-12T22:58:27.396" v="195" actId="47"/>
        <pc:sldMasterMkLst>
          <pc:docMk/>
          <pc:sldMasterMk cId="703506951" sldId="2147484151"/>
        </pc:sldMasterMkLst>
        <pc:sldLayoutChg chg="del">
          <pc:chgData name="Gina L. Long" userId="2ce6280f-b343-4f03-a279-5c66b6f9b616" providerId="ADAL" clId="{27668CB2-1B67-4714-80EC-53AB35421E5B}" dt="2025-11-12T22:58:27.396" v="195" actId="47"/>
          <pc:sldLayoutMkLst>
            <pc:docMk/>
            <pc:sldMasterMk cId="703506951" sldId="2147484151"/>
            <pc:sldLayoutMk cId="4200949724" sldId="2147484152"/>
          </pc:sldLayoutMkLst>
        </pc:sldLayoutChg>
        <pc:sldLayoutChg chg="del">
          <pc:chgData name="Gina L. Long" userId="2ce6280f-b343-4f03-a279-5c66b6f9b616" providerId="ADAL" clId="{27668CB2-1B67-4714-80EC-53AB35421E5B}" dt="2025-11-12T22:58:27.396" v="195" actId="47"/>
          <pc:sldLayoutMkLst>
            <pc:docMk/>
            <pc:sldMasterMk cId="703506951" sldId="2147484151"/>
            <pc:sldLayoutMk cId="2104311723" sldId="2147484153"/>
          </pc:sldLayoutMkLst>
        </pc:sldLayoutChg>
        <pc:sldLayoutChg chg="del">
          <pc:chgData name="Gina L. Long" userId="2ce6280f-b343-4f03-a279-5c66b6f9b616" providerId="ADAL" clId="{27668CB2-1B67-4714-80EC-53AB35421E5B}" dt="2025-11-12T22:58:27.396" v="195" actId="47"/>
          <pc:sldLayoutMkLst>
            <pc:docMk/>
            <pc:sldMasterMk cId="703506951" sldId="2147484151"/>
            <pc:sldLayoutMk cId="2624846487" sldId="2147484154"/>
          </pc:sldLayoutMkLst>
        </pc:sldLayoutChg>
        <pc:sldLayoutChg chg="del">
          <pc:chgData name="Gina L. Long" userId="2ce6280f-b343-4f03-a279-5c66b6f9b616" providerId="ADAL" clId="{27668CB2-1B67-4714-80EC-53AB35421E5B}" dt="2025-11-12T22:58:27.396" v="195" actId="47"/>
          <pc:sldLayoutMkLst>
            <pc:docMk/>
            <pc:sldMasterMk cId="703506951" sldId="2147484151"/>
            <pc:sldLayoutMk cId="1530926865" sldId="2147484155"/>
          </pc:sldLayoutMkLst>
        </pc:sldLayoutChg>
        <pc:sldLayoutChg chg="del">
          <pc:chgData name="Gina L. Long" userId="2ce6280f-b343-4f03-a279-5c66b6f9b616" providerId="ADAL" clId="{27668CB2-1B67-4714-80EC-53AB35421E5B}" dt="2025-11-12T22:58:27.396" v="195" actId="47"/>
          <pc:sldLayoutMkLst>
            <pc:docMk/>
            <pc:sldMasterMk cId="703506951" sldId="2147484151"/>
            <pc:sldLayoutMk cId="1348298029" sldId="2147484156"/>
          </pc:sldLayoutMkLst>
        </pc:sldLayoutChg>
        <pc:sldLayoutChg chg="del">
          <pc:chgData name="Gina L. Long" userId="2ce6280f-b343-4f03-a279-5c66b6f9b616" providerId="ADAL" clId="{27668CB2-1B67-4714-80EC-53AB35421E5B}" dt="2025-11-12T22:58:27.396" v="195" actId="47"/>
          <pc:sldLayoutMkLst>
            <pc:docMk/>
            <pc:sldMasterMk cId="703506951" sldId="2147484151"/>
            <pc:sldLayoutMk cId="3585210975" sldId="2147484157"/>
          </pc:sldLayoutMkLst>
        </pc:sldLayoutChg>
        <pc:sldLayoutChg chg="del">
          <pc:chgData name="Gina L. Long" userId="2ce6280f-b343-4f03-a279-5c66b6f9b616" providerId="ADAL" clId="{27668CB2-1B67-4714-80EC-53AB35421E5B}" dt="2025-11-12T22:58:27.396" v="195" actId="47"/>
          <pc:sldLayoutMkLst>
            <pc:docMk/>
            <pc:sldMasterMk cId="703506951" sldId="2147484151"/>
            <pc:sldLayoutMk cId="3662662904" sldId="2147484158"/>
          </pc:sldLayoutMkLst>
        </pc:sldLayoutChg>
        <pc:sldLayoutChg chg="del">
          <pc:chgData name="Gina L. Long" userId="2ce6280f-b343-4f03-a279-5c66b6f9b616" providerId="ADAL" clId="{27668CB2-1B67-4714-80EC-53AB35421E5B}" dt="2025-11-12T22:58:27.396" v="195" actId="47"/>
          <pc:sldLayoutMkLst>
            <pc:docMk/>
            <pc:sldMasterMk cId="703506951" sldId="2147484151"/>
            <pc:sldLayoutMk cId="2154886761" sldId="2147484159"/>
          </pc:sldLayoutMkLst>
        </pc:sldLayoutChg>
        <pc:sldLayoutChg chg="del">
          <pc:chgData name="Gina L. Long" userId="2ce6280f-b343-4f03-a279-5c66b6f9b616" providerId="ADAL" clId="{27668CB2-1B67-4714-80EC-53AB35421E5B}" dt="2025-11-12T22:58:27.396" v="195" actId="47"/>
          <pc:sldLayoutMkLst>
            <pc:docMk/>
            <pc:sldMasterMk cId="703506951" sldId="2147484151"/>
            <pc:sldLayoutMk cId="3950364293" sldId="2147484160"/>
          </pc:sldLayoutMkLst>
        </pc:sldLayoutChg>
        <pc:sldLayoutChg chg="del">
          <pc:chgData name="Gina L. Long" userId="2ce6280f-b343-4f03-a279-5c66b6f9b616" providerId="ADAL" clId="{27668CB2-1B67-4714-80EC-53AB35421E5B}" dt="2025-11-12T22:58:27.396" v="195" actId="47"/>
          <pc:sldLayoutMkLst>
            <pc:docMk/>
            <pc:sldMasterMk cId="703506951" sldId="2147484151"/>
            <pc:sldLayoutMk cId="3467174924" sldId="2147484161"/>
          </pc:sldLayoutMkLst>
        </pc:sldLayoutChg>
        <pc:sldLayoutChg chg="del">
          <pc:chgData name="Gina L. Long" userId="2ce6280f-b343-4f03-a279-5c66b6f9b616" providerId="ADAL" clId="{27668CB2-1B67-4714-80EC-53AB35421E5B}" dt="2025-11-12T22:58:27.396" v="195" actId="47"/>
          <pc:sldLayoutMkLst>
            <pc:docMk/>
            <pc:sldMasterMk cId="703506951" sldId="2147484151"/>
            <pc:sldLayoutMk cId="2540965145" sldId="2147484162"/>
          </pc:sldLayoutMkLst>
        </pc:sldLayoutChg>
        <pc:sldLayoutChg chg="del">
          <pc:chgData name="Gina L. Long" userId="2ce6280f-b343-4f03-a279-5c66b6f9b616" providerId="ADAL" clId="{27668CB2-1B67-4714-80EC-53AB35421E5B}" dt="2025-11-12T22:58:27.396" v="195" actId="47"/>
          <pc:sldLayoutMkLst>
            <pc:docMk/>
            <pc:sldMasterMk cId="703506951" sldId="2147484151"/>
            <pc:sldLayoutMk cId="2683010368" sldId="2147484163"/>
          </pc:sldLayoutMkLst>
        </pc:sldLayoutChg>
        <pc:sldLayoutChg chg="del">
          <pc:chgData name="Gina L. Long" userId="2ce6280f-b343-4f03-a279-5c66b6f9b616" providerId="ADAL" clId="{27668CB2-1B67-4714-80EC-53AB35421E5B}" dt="2025-11-12T22:58:27.396" v="195" actId="47"/>
          <pc:sldLayoutMkLst>
            <pc:docMk/>
            <pc:sldMasterMk cId="703506951" sldId="2147484151"/>
            <pc:sldLayoutMk cId="2438322780" sldId="2147484164"/>
          </pc:sldLayoutMkLst>
        </pc:sldLayoutChg>
        <pc:sldLayoutChg chg="del">
          <pc:chgData name="Gina L. Long" userId="2ce6280f-b343-4f03-a279-5c66b6f9b616" providerId="ADAL" clId="{27668CB2-1B67-4714-80EC-53AB35421E5B}" dt="2025-11-12T22:58:27.396" v="195" actId="47"/>
          <pc:sldLayoutMkLst>
            <pc:docMk/>
            <pc:sldMasterMk cId="703506951" sldId="2147484151"/>
            <pc:sldLayoutMk cId="1528272022" sldId="2147484165"/>
          </pc:sldLayoutMkLst>
        </pc:sldLayoutChg>
        <pc:sldLayoutChg chg="del">
          <pc:chgData name="Gina L. Long" userId="2ce6280f-b343-4f03-a279-5c66b6f9b616" providerId="ADAL" clId="{27668CB2-1B67-4714-80EC-53AB35421E5B}" dt="2025-11-12T22:58:27.396" v="195" actId="47"/>
          <pc:sldLayoutMkLst>
            <pc:docMk/>
            <pc:sldMasterMk cId="703506951" sldId="2147484151"/>
            <pc:sldLayoutMk cId="2820988964" sldId="2147484166"/>
          </pc:sldLayoutMkLst>
        </pc:sldLayoutChg>
        <pc:sldLayoutChg chg="del">
          <pc:chgData name="Gina L. Long" userId="2ce6280f-b343-4f03-a279-5c66b6f9b616" providerId="ADAL" clId="{27668CB2-1B67-4714-80EC-53AB35421E5B}" dt="2025-11-12T22:58:27.396" v="195" actId="47"/>
          <pc:sldLayoutMkLst>
            <pc:docMk/>
            <pc:sldMasterMk cId="703506951" sldId="2147484151"/>
            <pc:sldLayoutMk cId="2684484480" sldId="2147484167"/>
          </pc:sldLayoutMkLst>
        </pc:sldLayoutChg>
        <pc:sldLayoutChg chg="del">
          <pc:chgData name="Gina L. Long" userId="2ce6280f-b343-4f03-a279-5c66b6f9b616" providerId="ADAL" clId="{27668CB2-1B67-4714-80EC-53AB35421E5B}" dt="2025-11-12T22:58:27.396" v="195" actId="47"/>
          <pc:sldLayoutMkLst>
            <pc:docMk/>
            <pc:sldMasterMk cId="703506951" sldId="2147484151"/>
            <pc:sldLayoutMk cId="2520827991" sldId="2147484168"/>
          </pc:sldLayoutMkLst>
        </pc:sldLayoutChg>
        <pc:sldLayoutChg chg="del">
          <pc:chgData name="Gina L. Long" userId="2ce6280f-b343-4f03-a279-5c66b6f9b616" providerId="ADAL" clId="{27668CB2-1B67-4714-80EC-53AB35421E5B}" dt="2025-11-12T22:58:27.396" v="195" actId="47"/>
          <pc:sldLayoutMkLst>
            <pc:docMk/>
            <pc:sldMasterMk cId="703506951" sldId="2147484151"/>
            <pc:sldLayoutMk cId="2291241399" sldId="2147484169"/>
          </pc:sldLayoutMkLst>
        </pc:sldLayoutChg>
        <pc:sldLayoutChg chg="del">
          <pc:chgData name="Gina L. Long" userId="2ce6280f-b343-4f03-a279-5c66b6f9b616" providerId="ADAL" clId="{27668CB2-1B67-4714-80EC-53AB35421E5B}" dt="2025-11-12T22:58:27.396" v="195" actId="47"/>
          <pc:sldLayoutMkLst>
            <pc:docMk/>
            <pc:sldMasterMk cId="703506951" sldId="2147484151"/>
            <pc:sldLayoutMk cId="490069845" sldId="2147484170"/>
          </pc:sldLayoutMkLst>
        </pc:sldLayoutChg>
        <pc:sldLayoutChg chg="del">
          <pc:chgData name="Gina L. Long" userId="2ce6280f-b343-4f03-a279-5c66b6f9b616" providerId="ADAL" clId="{27668CB2-1B67-4714-80EC-53AB35421E5B}" dt="2025-11-12T22:58:27.396" v="195" actId="47"/>
          <pc:sldLayoutMkLst>
            <pc:docMk/>
            <pc:sldMasterMk cId="703506951" sldId="2147484151"/>
            <pc:sldLayoutMk cId="3241720342" sldId="2147484171"/>
          </pc:sldLayoutMkLst>
        </pc:sldLayoutChg>
        <pc:sldLayoutChg chg="del">
          <pc:chgData name="Gina L. Long" userId="2ce6280f-b343-4f03-a279-5c66b6f9b616" providerId="ADAL" clId="{27668CB2-1B67-4714-80EC-53AB35421E5B}" dt="2025-11-12T22:58:27.396" v="195" actId="47"/>
          <pc:sldLayoutMkLst>
            <pc:docMk/>
            <pc:sldMasterMk cId="703506951" sldId="2147484151"/>
            <pc:sldLayoutMk cId="58580296" sldId="2147484172"/>
          </pc:sldLayoutMkLst>
        </pc:sldLayoutChg>
        <pc:sldLayoutChg chg="del">
          <pc:chgData name="Gina L. Long" userId="2ce6280f-b343-4f03-a279-5c66b6f9b616" providerId="ADAL" clId="{27668CB2-1B67-4714-80EC-53AB35421E5B}" dt="2025-11-12T22:58:27.396" v="195" actId="47"/>
          <pc:sldLayoutMkLst>
            <pc:docMk/>
            <pc:sldMasterMk cId="703506951" sldId="2147484151"/>
            <pc:sldLayoutMk cId="2896970387" sldId="2147484173"/>
          </pc:sldLayoutMkLst>
        </pc:sldLayoutChg>
        <pc:sldLayoutChg chg="del">
          <pc:chgData name="Gina L. Long" userId="2ce6280f-b343-4f03-a279-5c66b6f9b616" providerId="ADAL" clId="{27668CB2-1B67-4714-80EC-53AB35421E5B}" dt="2025-11-12T22:58:27.396" v="195" actId="47"/>
          <pc:sldLayoutMkLst>
            <pc:docMk/>
            <pc:sldMasterMk cId="703506951" sldId="2147484151"/>
            <pc:sldLayoutMk cId="3836111042" sldId="2147484174"/>
          </pc:sldLayoutMkLst>
        </pc:sldLayoutChg>
        <pc:sldLayoutChg chg="del">
          <pc:chgData name="Gina L. Long" userId="2ce6280f-b343-4f03-a279-5c66b6f9b616" providerId="ADAL" clId="{27668CB2-1B67-4714-80EC-53AB35421E5B}" dt="2025-11-12T22:58:27.396" v="195" actId="47"/>
          <pc:sldLayoutMkLst>
            <pc:docMk/>
            <pc:sldMasterMk cId="703506951" sldId="2147484151"/>
            <pc:sldLayoutMk cId="2689931743" sldId="2147484175"/>
          </pc:sldLayoutMkLst>
        </pc:sldLayoutChg>
        <pc:sldLayoutChg chg="del">
          <pc:chgData name="Gina L. Long" userId="2ce6280f-b343-4f03-a279-5c66b6f9b616" providerId="ADAL" clId="{27668CB2-1B67-4714-80EC-53AB35421E5B}" dt="2025-11-12T22:58:27.396" v="195" actId="47"/>
          <pc:sldLayoutMkLst>
            <pc:docMk/>
            <pc:sldMasterMk cId="703506951" sldId="2147484151"/>
            <pc:sldLayoutMk cId="1674064942" sldId="2147484176"/>
          </pc:sldLayoutMkLst>
        </pc:sldLayoutChg>
      </pc:sldMasterChg>
      <pc:sldMasterChg chg="del delSldLayout">
        <pc:chgData name="Gina L. Long" userId="2ce6280f-b343-4f03-a279-5c66b6f9b616" providerId="ADAL" clId="{27668CB2-1B67-4714-80EC-53AB35421E5B}" dt="2025-11-17T16:46:08.536" v="414" actId="47"/>
        <pc:sldMasterMkLst>
          <pc:docMk/>
          <pc:sldMasterMk cId="1943510872" sldId="2147484181"/>
        </pc:sldMasterMkLst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943510872" sldId="2147484181"/>
            <pc:sldLayoutMk cId="3983511426" sldId="2147484182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943510872" sldId="2147484181"/>
            <pc:sldLayoutMk cId="1197106703" sldId="2147484183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943510872" sldId="2147484181"/>
            <pc:sldLayoutMk cId="2933125639" sldId="214748418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943510872" sldId="2147484181"/>
            <pc:sldLayoutMk cId="2702100431" sldId="2147484185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943510872" sldId="2147484181"/>
            <pc:sldLayoutMk cId="3827521008" sldId="2147484186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943510872" sldId="2147484181"/>
            <pc:sldLayoutMk cId="2682544843" sldId="2147484187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943510872" sldId="2147484181"/>
            <pc:sldLayoutMk cId="1913448655" sldId="2147484188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943510872" sldId="2147484181"/>
            <pc:sldLayoutMk cId="2989465132" sldId="2147484189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943510872" sldId="2147484181"/>
            <pc:sldLayoutMk cId="1929387359" sldId="2147484190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943510872" sldId="2147484181"/>
            <pc:sldLayoutMk cId="559865580" sldId="2147484191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943510872" sldId="2147484181"/>
            <pc:sldLayoutMk cId="95456047" sldId="2147484192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943510872" sldId="2147484181"/>
            <pc:sldLayoutMk cId="568265285" sldId="2147484193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943510872" sldId="2147484181"/>
            <pc:sldLayoutMk cId="1877473365" sldId="214748419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943510872" sldId="2147484181"/>
            <pc:sldLayoutMk cId="3351344330" sldId="2147484195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943510872" sldId="2147484181"/>
            <pc:sldLayoutMk cId="4109945345" sldId="2147484196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943510872" sldId="2147484181"/>
            <pc:sldLayoutMk cId="3354758779" sldId="2147484197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943510872" sldId="2147484181"/>
            <pc:sldLayoutMk cId="4225926870" sldId="2147484198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943510872" sldId="2147484181"/>
            <pc:sldLayoutMk cId="937658659" sldId="2147484199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943510872" sldId="2147484181"/>
            <pc:sldLayoutMk cId="905613683" sldId="2147484200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943510872" sldId="2147484181"/>
            <pc:sldLayoutMk cId="3326638636" sldId="2147484201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943510872" sldId="2147484181"/>
            <pc:sldLayoutMk cId="190193587" sldId="2147484202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943510872" sldId="2147484181"/>
            <pc:sldLayoutMk cId="1863013662" sldId="2147484203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943510872" sldId="2147484181"/>
            <pc:sldLayoutMk cId="232033872" sldId="214748420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943510872" sldId="2147484181"/>
            <pc:sldLayoutMk cId="3854825729" sldId="2147484205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943510872" sldId="2147484181"/>
            <pc:sldLayoutMk cId="1332432655" sldId="2147484206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943510872" sldId="2147484181"/>
            <pc:sldLayoutMk cId="3297018580" sldId="2147484207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943510872" sldId="2147484181"/>
            <pc:sldLayoutMk cId="109511368" sldId="2147484208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943510872" sldId="2147484181"/>
            <pc:sldLayoutMk cId="1212702998" sldId="2147484209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943510872" sldId="2147484181"/>
            <pc:sldLayoutMk cId="1358601582" sldId="2147484210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943510872" sldId="2147484181"/>
            <pc:sldLayoutMk cId="1967503212" sldId="2147484211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943510872" sldId="2147484181"/>
            <pc:sldLayoutMk cId="1628481756" sldId="2147484212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943510872" sldId="2147484181"/>
            <pc:sldLayoutMk cId="4208722832" sldId="2147484213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943510872" sldId="2147484181"/>
            <pc:sldLayoutMk cId="3292322322" sldId="214748421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943510872" sldId="2147484181"/>
            <pc:sldLayoutMk cId="4237781205" sldId="2147484215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943510872" sldId="2147484181"/>
            <pc:sldLayoutMk cId="4178515582" sldId="2147484216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1943510872" sldId="2147484181"/>
            <pc:sldLayoutMk cId="1440272408" sldId="2147484217"/>
          </pc:sldLayoutMkLst>
        </pc:sldLayoutChg>
      </pc:sldMasterChg>
      <pc:sldMasterChg chg="del delSldLayout">
        <pc:chgData name="Gina L. Long" userId="2ce6280f-b343-4f03-a279-5c66b6f9b616" providerId="ADAL" clId="{27668CB2-1B67-4714-80EC-53AB35421E5B}" dt="2025-11-17T16:46:08.536" v="414" actId="47"/>
        <pc:sldMasterMkLst>
          <pc:docMk/>
          <pc:sldMasterMk cId="2632202022" sldId="2147484218"/>
        </pc:sldMasterMkLst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632202022" sldId="2147484218"/>
            <pc:sldLayoutMk cId="655943355" sldId="2147484219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632202022" sldId="2147484218"/>
            <pc:sldLayoutMk cId="3751660270" sldId="2147484220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632202022" sldId="2147484218"/>
            <pc:sldLayoutMk cId="3206502954" sldId="2147484221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632202022" sldId="2147484218"/>
            <pc:sldLayoutMk cId="149397600" sldId="2147484222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632202022" sldId="2147484218"/>
            <pc:sldLayoutMk cId="3673660769" sldId="2147484223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632202022" sldId="2147484218"/>
            <pc:sldLayoutMk cId="2530863204" sldId="214748422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632202022" sldId="2147484218"/>
            <pc:sldLayoutMk cId="1994981694" sldId="2147484225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632202022" sldId="2147484218"/>
            <pc:sldLayoutMk cId="644320055" sldId="2147484226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632202022" sldId="2147484218"/>
            <pc:sldLayoutMk cId="3822940865" sldId="2147484227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632202022" sldId="2147484218"/>
            <pc:sldLayoutMk cId="862400427" sldId="2147484228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632202022" sldId="2147484218"/>
            <pc:sldLayoutMk cId="3474654903" sldId="2147484229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632202022" sldId="2147484218"/>
            <pc:sldLayoutMk cId="3383604126" sldId="2147484230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632202022" sldId="2147484218"/>
            <pc:sldLayoutMk cId="2820535530" sldId="2147484231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632202022" sldId="2147484218"/>
            <pc:sldLayoutMk cId="948780984" sldId="2147484232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632202022" sldId="2147484218"/>
            <pc:sldLayoutMk cId="4008988108" sldId="2147484233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632202022" sldId="2147484218"/>
            <pc:sldLayoutMk cId="1461047210" sldId="214748423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632202022" sldId="2147484218"/>
            <pc:sldLayoutMk cId="2295944865" sldId="2147484235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632202022" sldId="2147484218"/>
            <pc:sldLayoutMk cId="3227945604" sldId="2147484236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632202022" sldId="2147484218"/>
            <pc:sldLayoutMk cId="1211308080" sldId="2147484237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632202022" sldId="2147484218"/>
            <pc:sldLayoutMk cId="3628351719" sldId="2147484238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632202022" sldId="2147484218"/>
            <pc:sldLayoutMk cId="1147381660" sldId="2147484239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632202022" sldId="2147484218"/>
            <pc:sldLayoutMk cId="2834240331" sldId="2147484240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632202022" sldId="2147484218"/>
            <pc:sldLayoutMk cId="4075003940" sldId="2147484241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632202022" sldId="2147484218"/>
            <pc:sldLayoutMk cId="2492793322" sldId="2147484242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632202022" sldId="2147484218"/>
            <pc:sldLayoutMk cId="4266699233" sldId="2147484243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632202022" sldId="2147484218"/>
            <pc:sldLayoutMk cId="175974587" sldId="214748424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632202022" sldId="2147484218"/>
            <pc:sldLayoutMk cId="149361214" sldId="2147484245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632202022" sldId="2147484218"/>
            <pc:sldLayoutMk cId="471279502" sldId="2147484246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632202022" sldId="2147484218"/>
            <pc:sldLayoutMk cId="2943591307" sldId="2147484247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632202022" sldId="2147484218"/>
            <pc:sldLayoutMk cId="77714887" sldId="2147484248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632202022" sldId="2147484218"/>
            <pc:sldLayoutMk cId="1441909289" sldId="2147484249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632202022" sldId="2147484218"/>
            <pc:sldLayoutMk cId="237667247" sldId="2147484250"/>
          </pc:sldLayoutMkLst>
        </pc:sldLayoutChg>
      </pc:sldMasterChg>
      <pc:sldMasterChg chg="del delSldLayout">
        <pc:chgData name="Gina L. Long" userId="2ce6280f-b343-4f03-a279-5c66b6f9b616" providerId="ADAL" clId="{27668CB2-1B67-4714-80EC-53AB35421E5B}" dt="2025-11-17T16:46:08.536" v="414" actId="47"/>
        <pc:sldMasterMkLst>
          <pc:docMk/>
          <pc:sldMasterMk cId="2988277337" sldId="2147484251"/>
        </pc:sldMasterMkLst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988277337" sldId="2147484251"/>
            <pc:sldLayoutMk cId="4294113736" sldId="2147484252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988277337" sldId="2147484251"/>
            <pc:sldLayoutMk cId="883156581" sldId="2147484253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988277337" sldId="2147484251"/>
            <pc:sldLayoutMk cId="427777612" sldId="214748425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988277337" sldId="2147484251"/>
            <pc:sldLayoutMk cId="896252038" sldId="2147484255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988277337" sldId="2147484251"/>
            <pc:sldLayoutMk cId="3156259393" sldId="2147484256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988277337" sldId="2147484251"/>
            <pc:sldLayoutMk cId="4079557847" sldId="2147484257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988277337" sldId="2147484251"/>
            <pc:sldLayoutMk cId="1266562012" sldId="2147484258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988277337" sldId="2147484251"/>
            <pc:sldLayoutMk cId="554951271" sldId="2147484259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988277337" sldId="2147484251"/>
            <pc:sldLayoutMk cId="2744205864" sldId="2147484260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988277337" sldId="2147484251"/>
            <pc:sldLayoutMk cId="1835179910" sldId="2147484261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988277337" sldId="2147484251"/>
            <pc:sldLayoutMk cId="2683827430" sldId="2147484262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988277337" sldId="2147484251"/>
            <pc:sldLayoutMk cId="1865809633" sldId="2147484263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988277337" sldId="2147484251"/>
            <pc:sldLayoutMk cId="16323431" sldId="214748426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988277337" sldId="2147484251"/>
            <pc:sldLayoutMk cId="103862511" sldId="2147484265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988277337" sldId="2147484251"/>
            <pc:sldLayoutMk cId="2166752250" sldId="2147484266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988277337" sldId="2147484251"/>
            <pc:sldLayoutMk cId="1965144357" sldId="2147484267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988277337" sldId="2147484251"/>
            <pc:sldLayoutMk cId="3088212403" sldId="2147484268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988277337" sldId="2147484251"/>
            <pc:sldLayoutMk cId="926261270" sldId="2147484269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988277337" sldId="2147484251"/>
            <pc:sldLayoutMk cId="217153149" sldId="2147484270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988277337" sldId="2147484251"/>
            <pc:sldLayoutMk cId="3102093788" sldId="2147484271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988277337" sldId="2147484251"/>
            <pc:sldLayoutMk cId="171987378" sldId="2147484272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988277337" sldId="2147484251"/>
            <pc:sldLayoutMk cId="683135150" sldId="2147484273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988277337" sldId="2147484251"/>
            <pc:sldLayoutMk cId="4125855256" sldId="214748427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988277337" sldId="2147484251"/>
            <pc:sldLayoutMk cId="2190387528" sldId="2147484275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988277337" sldId="2147484251"/>
            <pc:sldLayoutMk cId="1433288748" sldId="2147484276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988277337" sldId="2147484251"/>
            <pc:sldLayoutMk cId="2982398980" sldId="2147484277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988277337" sldId="2147484251"/>
            <pc:sldLayoutMk cId="3738816496" sldId="2147484278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988277337" sldId="2147484251"/>
            <pc:sldLayoutMk cId="971853034" sldId="2147484279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988277337" sldId="2147484251"/>
            <pc:sldLayoutMk cId="3848249512" sldId="2147484280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988277337" sldId="2147484251"/>
            <pc:sldLayoutMk cId="2423545256" sldId="2147484281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988277337" sldId="2147484251"/>
            <pc:sldLayoutMk cId="909118773" sldId="2147484282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988277337" sldId="2147484251"/>
            <pc:sldLayoutMk cId="3058040937" sldId="2147484283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988277337" sldId="2147484251"/>
            <pc:sldLayoutMk cId="63063805" sldId="214748428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988277337" sldId="2147484251"/>
            <pc:sldLayoutMk cId="890731802" sldId="2147484285"/>
          </pc:sldLayoutMkLst>
        </pc:sldLayoutChg>
      </pc:sldMasterChg>
      <pc:sldMasterChg chg="del delSldLayout">
        <pc:chgData name="Gina L. Long" userId="2ce6280f-b343-4f03-a279-5c66b6f9b616" providerId="ADAL" clId="{27668CB2-1B67-4714-80EC-53AB35421E5B}" dt="2025-11-17T16:46:08.536" v="414" actId="47"/>
        <pc:sldMasterMkLst>
          <pc:docMk/>
          <pc:sldMasterMk cId="3154382886" sldId="2147484286"/>
        </pc:sldMasterMkLst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3154382886" sldId="2147484286"/>
            <pc:sldLayoutMk cId="4156398837" sldId="2147484287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3154382886" sldId="2147484286"/>
            <pc:sldLayoutMk cId="1367955808" sldId="2147484288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3154382886" sldId="2147484286"/>
            <pc:sldLayoutMk cId="2140875148" sldId="2147484289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3154382886" sldId="2147484286"/>
            <pc:sldLayoutMk cId="2861628915" sldId="2147484290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3154382886" sldId="2147484286"/>
            <pc:sldLayoutMk cId="2533930155" sldId="2147484291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3154382886" sldId="2147484286"/>
            <pc:sldLayoutMk cId="560227688" sldId="2147484292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3154382886" sldId="2147484286"/>
            <pc:sldLayoutMk cId="257358323" sldId="2147484293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3154382886" sldId="2147484286"/>
            <pc:sldLayoutMk cId="4081815603" sldId="214748429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3154382886" sldId="2147484286"/>
            <pc:sldLayoutMk cId="1965703870" sldId="2147484295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3154382886" sldId="2147484286"/>
            <pc:sldLayoutMk cId="362029625" sldId="2147484296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3154382886" sldId="2147484286"/>
            <pc:sldLayoutMk cId="370306094" sldId="2147484297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3154382886" sldId="2147484286"/>
            <pc:sldLayoutMk cId="679677152" sldId="2147484298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3154382886" sldId="2147484286"/>
            <pc:sldLayoutMk cId="43034737" sldId="2147484299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3154382886" sldId="2147484286"/>
            <pc:sldLayoutMk cId="2881971428" sldId="2147484300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3154382886" sldId="2147484286"/>
            <pc:sldLayoutMk cId="3628848043" sldId="2147484301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3154382886" sldId="2147484286"/>
            <pc:sldLayoutMk cId="3632234600" sldId="2147484302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3154382886" sldId="2147484286"/>
            <pc:sldLayoutMk cId="3735941287" sldId="2147484303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3154382886" sldId="2147484286"/>
            <pc:sldLayoutMk cId="42240268" sldId="214748430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3154382886" sldId="2147484286"/>
            <pc:sldLayoutMk cId="2282505428" sldId="2147484305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3154382886" sldId="2147484286"/>
            <pc:sldLayoutMk cId="2207026326" sldId="2147484306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3154382886" sldId="2147484286"/>
            <pc:sldLayoutMk cId="2565504661" sldId="2147484307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3154382886" sldId="2147484286"/>
            <pc:sldLayoutMk cId="155242145" sldId="2147484308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3154382886" sldId="2147484286"/>
            <pc:sldLayoutMk cId="1279412274" sldId="2147484309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3154382886" sldId="2147484286"/>
            <pc:sldLayoutMk cId="1853968773" sldId="2147484310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3154382886" sldId="2147484286"/>
            <pc:sldLayoutMk cId="2067958302" sldId="2147484311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3154382886" sldId="2147484286"/>
            <pc:sldLayoutMk cId="3094623495" sldId="2147484312"/>
          </pc:sldLayoutMkLst>
        </pc:sldLayoutChg>
      </pc:sldMasterChg>
      <pc:sldMasterChg chg="del delSldLayout">
        <pc:chgData name="Gina L. Long" userId="2ce6280f-b343-4f03-a279-5c66b6f9b616" providerId="ADAL" clId="{27668CB2-1B67-4714-80EC-53AB35421E5B}" dt="2025-11-17T16:46:08.536" v="414" actId="47"/>
        <pc:sldMasterMkLst>
          <pc:docMk/>
          <pc:sldMasterMk cId="202141171" sldId="2147484313"/>
        </pc:sldMasterMkLst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1563498141" sldId="214748431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1334260132" sldId="2147484315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2095814172" sldId="2147484316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1819101117" sldId="2147484317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884146403" sldId="2147484318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1852680418" sldId="2147484319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3289396820" sldId="2147484320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2648839074" sldId="2147484321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3968811482" sldId="2147484322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1698634595" sldId="2147484323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3824828218" sldId="214748432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1699642168" sldId="2147484325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2012167576" sldId="2147484326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545899704" sldId="2147484327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2670090214" sldId="2147484328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4211568948" sldId="2147484329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3708154725" sldId="2147484330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1319360979" sldId="2147484331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3933813968" sldId="2147484332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4148294568" sldId="2147484333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810752961" sldId="214748433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1275715444" sldId="2147484335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2221523341" sldId="2147484336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3254187440" sldId="2147484337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2729026301" sldId="2147484338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2348908725" sldId="2147484339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660877525" sldId="2147484340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1709354825" sldId="2147484341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663033319" sldId="2147484342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1497458552" sldId="2147484343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2251540525" sldId="214748434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3184193545" sldId="2147484345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980390302" sldId="2147484346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113535420" sldId="2147484347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321029971" sldId="2147484348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3751297927" sldId="2147484349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3040193282" sldId="2147484350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1235214599" sldId="2147484351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141756207" sldId="2147484352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2425153954" sldId="2147484353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1782545572" sldId="214748435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1193401091" sldId="2147484355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301328822" sldId="2147484356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87109034" sldId="2147484357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354392007" sldId="2147484358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534022807" sldId="2147484359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4128259054" sldId="2147484360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1423032123" sldId="2147484361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278633343" sldId="2147484362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1296633174" sldId="2147484363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3672945649" sldId="214748436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3803385039" sldId="2147484365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1304830883" sldId="2147484366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4038684823" sldId="2147484367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2627021715" sldId="2147484368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2981608535" sldId="2147484369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3151000348" sldId="2147484370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1095905492" sldId="2147484371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3324302958" sldId="2147484372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547286021" sldId="2147484373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419744859" sldId="214748437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343544304" sldId="2147484375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1977719355" sldId="2147484376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3512158874" sldId="2147484377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1696693383" sldId="2147484378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3966524677" sldId="2147484379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4118604613" sldId="2147484380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1009983573" sldId="2147484381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2213247074" sldId="2147484382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2555984107" sldId="2147484383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2980978693" sldId="214748438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3190469318" sldId="2147484385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1688617206" sldId="2147484386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1774615031" sldId="2147484387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719747563" sldId="2147484388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1547876409" sldId="2147484389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724192124" sldId="2147484390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1125842141" sldId="2147484391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2324811867" sldId="2147484392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333909895" sldId="2147484393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2652463013" sldId="214748439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3255315754" sldId="2147484395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386143590" sldId="2147484396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02141171" sldId="2147484313"/>
            <pc:sldLayoutMk cId="3417309519" sldId="2147484397"/>
          </pc:sldLayoutMkLst>
        </pc:sldLayoutChg>
      </pc:sldMasterChg>
      <pc:sldMasterChg chg="del delSldLayout">
        <pc:chgData name="Gina L. Long" userId="2ce6280f-b343-4f03-a279-5c66b6f9b616" providerId="ADAL" clId="{27668CB2-1B67-4714-80EC-53AB35421E5B}" dt="2025-11-17T16:46:08.536" v="414" actId="47"/>
        <pc:sldMasterMkLst>
          <pc:docMk/>
          <pc:sldMasterMk cId="2838117878" sldId="2147484398"/>
        </pc:sldMasterMkLst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838117878" sldId="2147484398"/>
            <pc:sldLayoutMk cId="3503358384" sldId="2147484399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838117878" sldId="2147484398"/>
            <pc:sldLayoutMk cId="3416110123" sldId="2147484400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838117878" sldId="2147484398"/>
            <pc:sldLayoutMk cId="310614615" sldId="2147484401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838117878" sldId="2147484398"/>
            <pc:sldLayoutMk cId="1159891642" sldId="2147484402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838117878" sldId="2147484398"/>
            <pc:sldLayoutMk cId="2818917189" sldId="2147484403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838117878" sldId="2147484398"/>
            <pc:sldLayoutMk cId="4029396935" sldId="214748440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838117878" sldId="2147484398"/>
            <pc:sldLayoutMk cId="1805044139" sldId="2147484405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838117878" sldId="2147484398"/>
            <pc:sldLayoutMk cId="2193400347" sldId="2147484406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838117878" sldId="2147484398"/>
            <pc:sldLayoutMk cId="4200208128" sldId="2147484407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838117878" sldId="2147484398"/>
            <pc:sldLayoutMk cId="2801636361" sldId="2147484408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838117878" sldId="2147484398"/>
            <pc:sldLayoutMk cId="2225597558" sldId="2147484409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838117878" sldId="2147484398"/>
            <pc:sldLayoutMk cId="2211394004" sldId="2147484410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838117878" sldId="2147484398"/>
            <pc:sldLayoutMk cId="2742484447" sldId="2147484411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838117878" sldId="2147484398"/>
            <pc:sldLayoutMk cId="1000498584" sldId="2147484412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838117878" sldId="2147484398"/>
            <pc:sldLayoutMk cId="3048432452" sldId="2147484413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838117878" sldId="2147484398"/>
            <pc:sldLayoutMk cId="1231362805" sldId="214748441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838117878" sldId="2147484398"/>
            <pc:sldLayoutMk cId="2225656308" sldId="2147484415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838117878" sldId="2147484398"/>
            <pc:sldLayoutMk cId="3558909940" sldId="2147484416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838117878" sldId="2147484398"/>
            <pc:sldLayoutMk cId="1011380313" sldId="2147484417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838117878" sldId="2147484398"/>
            <pc:sldLayoutMk cId="1176837718" sldId="2147484418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838117878" sldId="2147484398"/>
            <pc:sldLayoutMk cId="2413295487" sldId="2147484419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838117878" sldId="2147484398"/>
            <pc:sldLayoutMk cId="3237516749" sldId="2147484420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838117878" sldId="2147484398"/>
            <pc:sldLayoutMk cId="345863900" sldId="2147484421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838117878" sldId="2147484398"/>
            <pc:sldLayoutMk cId="1902478973" sldId="2147484422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838117878" sldId="2147484398"/>
            <pc:sldLayoutMk cId="1964318072" sldId="2147484423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838117878" sldId="2147484398"/>
            <pc:sldLayoutMk cId="1648100540" sldId="214748442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838117878" sldId="2147484398"/>
            <pc:sldLayoutMk cId="801714039" sldId="2147484425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2838117878" sldId="2147484398"/>
            <pc:sldLayoutMk cId="367194897" sldId="2147484426"/>
          </pc:sldLayoutMkLst>
        </pc:sldLayoutChg>
      </pc:sldMasterChg>
      <pc:sldMasterChg chg="del delSldLayout">
        <pc:chgData name="Gina L. Long" userId="2ce6280f-b343-4f03-a279-5c66b6f9b616" providerId="ADAL" clId="{27668CB2-1B67-4714-80EC-53AB35421E5B}" dt="2025-11-17T16:46:08.536" v="414" actId="47"/>
        <pc:sldMasterMkLst>
          <pc:docMk/>
          <pc:sldMasterMk cId="690360987" sldId="2147484427"/>
        </pc:sldMasterMkLst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690360987" sldId="2147484427"/>
            <pc:sldLayoutMk cId="2360192709" sldId="2147484428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690360987" sldId="2147484427"/>
            <pc:sldLayoutMk cId="141278642" sldId="2147484429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690360987" sldId="2147484427"/>
            <pc:sldLayoutMk cId="3051723434" sldId="2147484430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690360987" sldId="2147484427"/>
            <pc:sldLayoutMk cId="1977272507" sldId="2147484431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690360987" sldId="2147484427"/>
            <pc:sldLayoutMk cId="1061505584" sldId="2147484432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690360987" sldId="2147484427"/>
            <pc:sldLayoutMk cId="3672031715" sldId="2147484433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690360987" sldId="2147484427"/>
            <pc:sldLayoutMk cId="1290308060" sldId="214748443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690360987" sldId="2147484427"/>
            <pc:sldLayoutMk cId="3181491908" sldId="2147484435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690360987" sldId="2147484427"/>
            <pc:sldLayoutMk cId="146748430" sldId="2147484436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690360987" sldId="2147484427"/>
            <pc:sldLayoutMk cId="1462774185" sldId="2147484437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690360987" sldId="2147484427"/>
            <pc:sldLayoutMk cId="3637898809" sldId="2147484438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690360987" sldId="2147484427"/>
            <pc:sldLayoutMk cId="1217748296" sldId="2147484439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690360987" sldId="2147484427"/>
            <pc:sldLayoutMk cId="2163865676" sldId="2147484440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690360987" sldId="2147484427"/>
            <pc:sldLayoutMk cId="2580926565" sldId="2147484441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690360987" sldId="2147484427"/>
            <pc:sldLayoutMk cId="526611041" sldId="2147484442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690360987" sldId="2147484427"/>
            <pc:sldLayoutMk cId="1829728227" sldId="2147484443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690360987" sldId="2147484427"/>
            <pc:sldLayoutMk cId="2379751381" sldId="214748444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690360987" sldId="2147484427"/>
            <pc:sldLayoutMk cId="3744112012" sldId="2147484445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690360987" sldId="2147484427"/>
            <pc:sldLayoutMk cId="1520451709" sldId="2147484446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690360987" sldId="2147484427"/>
            <pc:sldLayoutMk cId="1825289891" sldId="2147484447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690360987" sldId="2147484427"/>
            <pc:sldLayoutMk cId="294509237" sldId="2147484448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690360987" sldId="2147484427"/>
            <pc:sldLayoutMk cId="559061661" sldId="2147484449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690360987" sldId="2147484427"/>
            <pc:sldLayoutMk cId="4078176116" sldId="2147484450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690360987" sldId="2147484427"/>
            <pc:sldLayoutMk cId="1237156004" sldId="2147484451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690360987" sldId="2147484427"/>
            <pc:sldLayoutMk cId="1576591655" sldId="2147484452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690360987" sldId="2147484427"/>
            <pc:sldLayoutMk cId="2610317566" sldId="2147484453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690360987" sldId="2147484427"/>
            <pc:sldLayoutMk cId="4226276058" sldId="214748445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690360987" sldId="2147484427"/>
            <pc:sldLayoutMk cId="3687899791" sldId="2147484455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690360987" sldId="2147484427"/>
            <pc:sldLayoutMk cId="64306665" sldId="2147484456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690360987" sldId="2147484427"/>
            <pc:sldLayoutMk cId="3537703446" sldId="2147484457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690360987" sldId="2147484427"/>
            <pc:sldLayoutMk cId="2876110805" sldId="2147484458"/>
          </pc:sldLayoutMkLst>
        </pc:sldLayoutChg>
      </pc:sldMasterChg>
      <pc:sldMasterChg chg="del delSldLayout">
        <pc:chgData name="Gina L. Long" userId="2ce6280f-b343-4f03-a279-5c66b6f9b616" providerId="ADAL" clId="{27668CB2-1B67-4714-80EC-53AB35421E5B}" dt="2025-11-17T16:46:08.536" v="414" actId="47"/>
        <pc:sldMasterMkLst>
          <pc:docMk/>
          <pc:sldMasterMk cId="4037287279" sldId="2147484459"/>
        </pc:sldMasterMkLst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7287279" sldId="2147484459"/>
            <pc:sldLayoutMk cId="2355297947" sldId="2147484460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7287279" sldId="2147484459"/>
            <pc:sldLayoutMk cId="3090407381" sldId="2147484461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7287279" sldId="2147484459"/>
            <pc:sldLayoutMk cId="1869435224" sldId="2147484462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7287279" sldId="2147484459"/>
            <pc:sldLayoutMk cId="4031139987" sldId="2147484463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7287279" sldId="2147484459"/>
            <pc:sldLayoutMk cId="2401116390" sldId="214748446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7287279" sldId="2147484459"/>
            <pc:sldLayoutMk cId="3737051209" sldId="2147484465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7287279" sldId="2147484459"/>
            <pc:sldLayoutMk cId="3273204051" sldId="2147484466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7287279" sldId="2147484459"/>
            <pc:sldLayoutMk cId="2614102677" sldId="2147484467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7287279" sldId="2147484459"/>
            <pc:sldLayoutMk cId="615818905" sldId="2147484468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7287279" sldId="2147484459"/>
            <pc:sldLayoutMk cId="240662545" sldId="2147484469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7287279" sldId="2147484459"/>
            <pc:sldLayoutMk cId="2822917190" sldId="2147484470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7287279" sldId="2147484459"/>
            <pc:sldLayoutMk cId="3409598201" sldId="2147484471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7287279" sldId="2147484459"/>
            <pc:sldLayoutMk cId="2331263520" sldId="2147484472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7287279" sldId="2147484459"/>
            <pc:sldLayoutMk cId="3767446874" sldId="2147484473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7287279" sldId="2147484459"/>
            <pc:sldLayoutMk cId="976909105" sldId="214748447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7287279" sldId="2147484459"/>
            <pc:sldLayoutMk cId="1312194442" sldId="2147484475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7287279" sldId="2147484459"/>
            <pc:sldLayoutMk cId="3902924210" sldId="2147484476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7287279" sldId="2147484459"/>
            <pc:sldLayoutMk cId="1772099932" sldId="2147484477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7287279" sldId="2147484459"/>
            <pc:sldLayoutMk cId="1436435288" sldId="2147484478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7287279" sldId="2147484459"/>
            <pc:sldLayoutMk cId="642967984" sldId="2147484479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7287279" sldId="2147484459"/>
            <pc:sldLayoutMk cId="3656784429" sldId="2147484480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7287279" sldId="2147484459"/>
            <pc:sldLayoutMk cId="1278104717" sldId="2147484481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7287279" sldId="2147484459"/>
            <pc:sldLayoutMk cId="1293901636" sldId="2147484482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7287279" sldId="2147484459"/>
            <pc:sldLayoutMk cId="3140047836" sldId="2147484483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7287279" sldId="2147484459"/>
            <pc:sldLayoutMk cId="1010964528" sldId="214748448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7287279" sldId="2147484459"/>
            <pc:sldLayoutMk cId="3934175230" sldId="2147484485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7287279" sldId="2147484459"/>
            <pc:sldLayoutMk cId="324433938" sldId="2147484486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7287279" sldId="2147484459"/>
            <pc:sldLayoutMk cId="877890418" sldId="2147484487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7287279" sldId="2147484459"/>
            <pc:sldLayoutMk cId="281932247" sldId="2147484488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7287279" sldId="2147484459"/>
            <pc:sldLayoutMk cId="734365760" sldId="2147484489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7287279" sldId="2147484459"/>
            <pc:sldLayoutMk cId="4030010905" sldId="2147484490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7287279" sldId="2147484459"/>
            <pc:sldLayoutMk cId="1588922208" sldId="2147484491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7287279" sldId="2147484459"/>
            <pc:sldLayoutMk cId="408503950" sldId="2147484492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7287279" sldId="2147484459"/>
            <pc:sldLayoutMk cId="348531817" sldId="2147484493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037287279" sldId="2147484459"/>
            <pc:sldLayoutMk cId="94766762" sldId="2147484494"/>
          </pc:sldLayoutMkLst>
        </pc:sldLayoutChg>
      </pc:sldMasterChg>
      <pc:sldMasterChg chg="del delSldLayout">
        <pc:chgData name="Gina L. Long" userId="2ce6280f-b343-4f03-a279-5c66b6f9b616" providerId="ADAL" clId="{27668CB2-1B67-4714-80EC-53AB35421E5B}" dt="2025-11-17T16:46:08.536" v="414" actId="47"/>
        <pc:sldMasterMkLst>
          <pc:docMk/>
          <pc:sldMasterMk cId="4197298530" sldId="2147484495"/>
        </pc:sldMasterMkLst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197298530" sldId="2147484495"/>
            <pc:sldLayoutMk cId="1577979483" sldId="2147484496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197298530" sldId="2147484495"/>
            <pc:sldLayoutMk cId="1320322702" sldId="2147484497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197298530" sldId="2147484495"/>
            <pc:sldLayoutMk cId="1048586636" sldId="2147484498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197298530" sldId="2147484495"/>
            <pc:sldLayoutMk cId="1659857493" sldId="2147484499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197298530" sldId="2147484495"/>
            <pc:sldLayoutMk cId="232191714" sldId="2147484500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197298530" sldId="2147484495"/>
            <pc:sldLayoutMk cId="1935926673" sldId="2147484501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197298530" sldId="2147484495"/>
            <pc:sldLayoutMk cId="801334064" sldId="2147484502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197298530" sldId="2147484495"/>
            <pc:sldLayoutMk cId="1448967131" sldId="2147484503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197298530" sldId="2147484495"/>
            <pc:sldLayoutMk cId="1848580124" sldId="214748450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197298530" sldId="2147484495"/>
            <pc:sldLayoutMk cId="2913522097" sldId="2147484505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197298530" sldId="2147484495"/>
            <pc:sldLayoutMk cId="1227460610" sldId="2147484506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197298530" sldId="2147484495"/>
            <pc:sldLayoutMk cId="2251018521" sldId="2147484507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197298530" sldId="2147484495"/>
            <pc:sldLayoutMk cId="3882614760" sldId="2147484508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197298530" sldId="2147484495"/>
            <pc:sldLayoutMk cId="1327385412" sldId="2147484509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197298530" sldId="2147484495"/>
            <pc:sldLayoutMk cId="1248837281" sldId="2147484510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197298530" sldId="2147484495"/>
            <pc:sldLayoutMk cId="277397548" sldId="2147484511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197298530" sldId="2147484495"/>
            <pc:sldLayoutMk cId="343427976" sldId="2147484512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197298530" sldId="2147484495"/>
            <pc:sldLayoutMk cId="4089311232" sldId="2147484513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197298530" sldId="2147484495"/>
            <pc:sldLayoutMk cId="1829962913" sldId="214748451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197298530" sldId="2147484495"/>
            <pc:sldLayoutMk cId="468191340" sldId="2147484515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197298530" sldId="2147484495"/>
            <pc:sldLayoutMk cId="4103413822" sldId="2147484516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197298530" sldId="2147484495"/>
            <pc:sldLayoutMk cId="2238926583" sldId="2147484517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197298530" sldId="2147484495"/>
            <pc:sldLayoutMk cId="3495151250" sldId="2147484518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197298530" sldId="2147484495"/>
            <pc:sldLayoutMk cId="1433634313" sldId="2147484519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197298530" sldId="2147484495"/>
            <pc:sldLayoutMk cId="1694738979" sldId="2147484520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197298530" sldId="2147484495"/>
            <pc:sldLayoutMk cId="3811050479" sldId="2147484521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197298530" sldId="2147484495"/>
            <pc:sldLayoutMk cId="974817554" sldId="2147484522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197298530" sldId="2147484495"/>
            <pc:sldLayoutMk cId="2712396029" sldId="2147484523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197298530" sldId="2147484495"/>
            <pc:sldLayoutMk cId="3664980048" sldId="2147484524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197298530" sldId="2147484495"/>
            <pc:sldLayoutMk cId="1492527113" sldId="2147484525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197298530" sldId="2147484495"/>
            <pc:sldLayoutMk cId="1203426043" sldId="2147484526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197298530" sldId="2147484495"/>
            <pc:sldLayoutMk cId="1125499504" sldId="2147484527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197298530" sldId="2147484495"/>
            <pc:sldLayoutMk cId="1860162219" sldId="2147484528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197298530" sldId="2147484495"/>
            <pc:sldLayoutMk cId="114573379" sldId="2147484529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197298530" sldId="2147484495"/>
            <pc:sldLayoutMk cId="2530031928" sldId="2147484530"/>
          </pc:sldLayoutMkLst>
        </pc:sldLayoutChg>
        <pc:sldLayoutChg chg="del">
          <pc:chgData name="Gina L. Long" userId="2ce6280f-b343-4f03-a279-5c66b6f9b616" providerId="ADAL" clId="{27668CB2-1B67-4714-80EC-53AB35421E5B}" dt="2025-11-17T16:46:08.536" v="414" actId="47"/>
          <pc:sldLayoutMkLst>
            <pc:docMk/>
            <pc:sldMasterMk cId="4197298530" sldId="2147484495"/>
            <pc:sldLayoutMk cId="3924038319" sldId="214748453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02716" cy="347970"/>
          </a:xfrm>
          <a:prstGeom prst="rect">
            <a:avLst/>
          </a:prstGeom>
        </p:spPr>
        <p:txBody>
          <a:bodyPr vert="horz" lIns="89748" tIns="44874" rIns="89748" bIns="4487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798" y="0"/>
            <a:ext cx="4002716" cy="347970"/>
          </a:xfrm>
          <a:prstGeom prst="rect">
            <a:avLst/>
          </a:prstGeom>
        </p:spPr>
        <p:txBody>
          <a:bodyPr vert="horz" lIns="89748" tIns="44874" rIns="89748" bIns="44874" rtlCol="0"/>
          <a:lstStyle>
            <a:lvl1pPr algn="r">
              <a:defRPr sz="1200"/>
            </a:lvl1pPr>
          </a:lstStyle>
          <a:p>
            <a:fld id="{6F70E984-0A4E-4B40-9EA8-371BEE056ED7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32063" y="868363"/>
            <a:ext cx="4171950" cy="2346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748" tIns="44874" rIns="89748" bIns="4487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2983" y="3344550"/>
            <a:ext cx="7390109" cy="2737155"/>
          </a:xfrm>
          <a:prstGeom prst="rect">
            <a:avLst/>
          </a:prstGeom>
        </p:spPr>
        <p:txBody>
          <a:bodyPr vert="horz" lIns="89748" tIns="44874" rIns="89748" bIns="4487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02105"/>
            <a:ext cx="4002716" cy="347970"/>
          </a:xfrm>
          <a:prstGeom prst="rect">
            <a:avLst/>
          </a:prstGeom>
        </p:spPr>
        <p:txBody>
          <a:bodyPr vert="horz" lIns="89748" tIns="44874" rIns="89748" bIns="4487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798" y="6602105"/>
            <a:ext cx="4002716" cy="347970"/>
          </a:xfrm>
          <a:prstGeom prst="rect">
            <a:avLst/>
          </a:prstGeom>
        </p:spPr>
        <p:txBody>
          <a:bodyPr vert="horz" lIns="89748" tIns="44874" rIns="89748" bIns="44874" rtlCol="0" anchor="b"/>
          <a:lstStyle>
            <a:lvl1pPr algn="r">
              <a:defRPr sz="1200"/>
            </a:lvl1pPr>
          </a:lstStyle>
          <a:p>
            <a:fld id="{6A701D1B-B997-4A3B-864F-6E03EEABD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80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01D1B-B997-4A3B-864F-6E03EEABD1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28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01D1B-B997-4A3B-864F-6E03EEABD1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914650"/>
            <a:ext cx="9144000" cy="18859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3028953"/>
            <a:ext cx="8686800" cy="1066799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" y="4095751"/>
            <a:ext cx="8686800" cy="6096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pPr lvl="0"/>
            <a:r>
              <a:rPr lang="en-US"/>
              <a:t>Sub-Title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800600"/>
            <a:ext cx="9144000" cy="3429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 baseline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Name, Position | Date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85750"/>
            <a:ext cx="5943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628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5353"/>
            <a:ext cx="8763000" cy="3718847"/>
          </a:xfrm>
        </p:spPr>
        <p:txBody>
          <a:bodyPr>
            <a:normAutofit/>
          </a:bodyPr>
          <a:lstStyle>
            <a:lvl1pPr>
              <a:buClr>
                <a:schemeClr val="accent5">
                  <a:lumMod val="60000"/>
                  <a:lumOff val="40000"/>
                </a:schemeClr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5">
                  <a:lumMod val="60000"/>
                  <a:lumOff val="40000"/>
                </a:schemeClr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5">
                  <a:lumMod val="60000"/>
                  <a:lumOff val="40000"/>
                </a:schemeClr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5">
                  <a:lumMod val="60000"/>
                  <a:lumOff val="4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5">
                  <a:lumMod val="60000"/>
                  <a:lumOff val="4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742951"/>
            <a:ext cx="9144000" cy="666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4614200"/>
            <a:ext cx="9144000" cy="529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94860"/>
            <a:ext cx="118872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58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5350"/>
            <a:ext cx="8763000" cy="3718849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6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6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6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6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742951"/>
            <a:ext cx="9144000" cy="666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4614200"/>
            <a:ext cx="9144000" cy="529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94860"/>
            <a:ext cx="118872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05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-Column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5353"/>
            <a:ext cx="4191000" cy="3718847"/>
          </a:xfrm>
        </p:spPr>
        <p:txBody>
          <a:bodyPr>
            <a:normAutofit/>
          </a:bodyPr>
          <a:lstStyle>
            <a:lvl1pPr>
              <a:buClr>
                <a:srgbClr val="FF0F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F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F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724400" y="895353"/>
            <a:ext cx="4191000" cy="3718847"/>
          </a:xfrm>
        </p:spPr>
        <p:txBody>
          <a:bodyPr>
            <a:normAutofit/>
          </a:bodyPr>
          <a:lstStyle>
            <a:lvl1pPr>
              <a:buClr>
                <a:srgbClr val="FF00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0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0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0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0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4614200"/>
            <a:ext cx="9144000" cy="529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94860"/>
            <a:ext cx="118872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30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0687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Gra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331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35940" y="379349"/>
            <a:ext cx="6737350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497DC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chemeClr val="tx1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705600" y="4807745"/>
            <a:ext cx="2133600" cy="273844"/>
          </a:xfrm>
        </p:spPr>
        <p:txBody>
          <a:bodyPr lIns="0" tIns="0" rIns="0" bIns="0"/>
          <a:lstStyle>
            <a:lvl1pPr>
              <a:defRPr sz="1200" b="0" i="0">
                <a:solidFill>
                  <a:srgbClr val="666666"/>
                </a:solidFill>
                <a:latin typeface="Open Sans Light"/>
                <a:cs typeface="Open Sans Light"/>
              </a:defRPr>
            </a:lvl1pPr>
          </a:lstStyle>
          <a:p>
            <a:pPr marL="10223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3401139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E8C54-B601-AB1B-612A-4439338DFB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8458" y="983701"/>
            <a:ext cx="5135336" cy="717023"/>
          </a:xfrm>
        </p:spPr>
        <p:txBody>
          <a:bodyPr wrap="square" anchor="t"/>
          <a:lstStyle>
            <a:lvl1pPr>
              <a:lnSpc>
                <a:spcPct val="80000"/>
              </a:lnSpc>
              <a:defRPr sz="3000"/>
            </a:lvl1pPr>
          </a:lstStyle>
          <a:p>
            <a:r>
              <a:rPr lang="en-GB"/>
              <a:t>CLICK TO EDIT</a:t>
            </a:r>
            <a:endParaRPr lang="en-NL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054F07-F565-122A-55C6-0CA24AC536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8458" y="547008"/>
            <a:ext cx="5135336" cy="420364"/>
          </a:xfrm>
        </p:spPr>
        <p:txBody>
          <a:bodyPr anchor="t">
            <a:noAutofit/>
          </a:bodyPr>
          <a:lstStyle>
            <a:lvl1pPr marL="0" indent="0">
              <a:buNone/>
              <a:defRPr kumimoji="0" lang="en-NL" sz="3300" b="1" i="1" u="none" strike="noStrike" kern="1200" cap="none" spc="0" normalizeH="0" baseline="0">
                <a:ln>
                  <a:solidFill>
                    <a:schemeClr val="bg2"/>
                  </a:solidFill>
                </a:ln>
                <a:noFill/>
                <a:effectLst/>
                <a:uLnTx/>
                <a:uFillTx/>
                <a:latin typeface="Garamond" panose="02020404030301010803" pitchFamily="18" charset="0"/>
                <a:ea typeface="EB Garamond ExtraBold" pitchFamily="2" charset="0"/>
                <a:cs typeface="EB Garamond ExtraBold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ts val="151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edit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9485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E9C7578-F636-B1A2-729F-129A1D46120A}"/>
              </a:ext>
            </a:extLst>
          </p:cNvPr>
          <p:cNvSpPr/>
          <p:nvPr userDrawn="1"/>
        </p:nvSpPr>
        <p:spPr>
          <a:xfrm>
            <a:off x="0" y="342177"/>
            <a:ext cx="1868216" cy="4801324"/>
          </a:xfrm>
          <a:prstGeom prst="rect">
            <a:avLst/>
          </a:prstGeom>
          <a:pattFill prst="wdUpDiag">
            <a:fgClr>
              <a:srgbClr val="091823"/>
            </a:fgClr>
            <a:bgClr>
              <a:srgbClr val="00000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88999" rIns="216000" bIns="351000" rtlCol="0" anchor="t"/>
          <a:lstStyle/>
          <a:p>
            <a:pPr marL="0" marR="0" lvl="0" indent="0" algn="l" defTabSz="685800" rtl="0" eaLnBrk="1" fontAlgn="auto" latinLnBrk="0" hangingPunct="1">
              <a:lnSpc>
                <a:spcPts val="151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A845F16-9BD3-2AFB-CB36-0DC47C119C5A}"/>
              </a:ext>
            </a:extLst>
          </p:cNvPr>
          <p:cNvSpPr/>
          <p:nvPr userDrawn="1"/>
        </p:nvSpPr>
        <p:spPr>
          <a:xfrm>
            <a:off x="7268873" y="3204155"/>
            <a:ext cx="2867028" cy="2867028"/>
          </a:xfrm>
          <a:prstGeom prst="ellipse">
            <a:avLst/>
          </a:prstGeom>
          <a:solidFill>
            <a:schemeClr val="accent6">
              <a:alpha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88999" rIns="216000" bIns="351000" rtlCol="0" anchor="t"/>
          <a:lstStyle/>
          <a:p>
            <a:pPr marL="0" marR="0" lvl="0" indent="0" algn="l" defTabSz="685800" rtl="0" eaLnBrk="1" fontAlgn="auto" latinLnBrk="0" hangingPunct="1">
              <a:lnSpc>
                <a:spcPts val="151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51D51EE-BA72-B2FA-842D-05B889872CA5}"/>
              </a:ext>
            </a:extLst>
          </p:cNvPr>
          <p:cNvSpPr/>
          <p:nvPr userDrawn="1"/>
        </p:nvSpPr>
        <p:spPr>
          <a:xfrm>
            <a:off x="7611089" y="3599972"/>
            <a:ext cx="2867028" cy="286702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88999" rIns="216000" bIns="351000" rtlCol="0" anchor="t"/>
          <a:lstStyle/>
          <a:p>
            <a:pPr marL="0" marR="0" lvl="0" indent="0" algn="l" defTabSz="685800" rtl="0" eaLnBrk="1" fontAlgn="auto" latinLnBrk="0" hangingPunct="1">
              <a:lnSpc>
                <a:spcPts val="151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7E8C54-B601-AB1B-612A-4439338DFB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8458" y="983701"/>
            <a:ext cx="5135336" cy="717023"/>
          </a:xfrm>
        </p:spPr>
        <p:txBody>
          <a:bodyPr wrap="square" anchor="t"/>
          <a:lstStyle>
            <a:lvl1pPr>
              <a:lnSpc>
                <a:spcPct val="80000"/>
              </a:lnSpc>
              <a:defRPr sz="3000"/>
            </a:lvl1pPr>
          </a:lstStyle>
          <a:p>
            <a:r>
              <a:rPr lang="en-GB"/>
              <a:t>CLICK TO EDIT</a:t>
            </a:r>
            <a:endParaRPr lang="en-NL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054F07-F565-122A-55C6-0CA24AC536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8458" y="547008"/>
            <a:ext cx="5135336" cy="420364"/>
          </a:xfrm>
        </p:spPr>
        <p:txBody>
          <a:bodyPr anchor="t">
            <a:noAutofit/>
          </a:bodyPr>
          <a:lstStyle>
            <a:lvl1pPr marL="0" indent="0">
              <a:buNone/>
              <a:defRPr kumimoji="0" lang="en-NL" sz="3300" b="1" i="1" u="none" strike="noStrike" kern="1200" cap="none" spc="0" normalizeH="0" baseline="0">
                <a:ln>
                  <a:solidFill>
                    <a:schemeClr val="bg2"/>
                  </a:solidFill>
                </a:ln>
                <a:noFill/>
                <a:effectLst/>
                <a:uLnTx/>
                <a:uFillTx/>
                <a:latin typeface="Garamond" panose="02020404030301010803" pitchFamily="18" charset="0"/>
                <a:ea typeface="EB Garamond ExtraBold" pitchFamily="2" charset="0"/>
                <a:cs typeface="EB Garamond ExtraBold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ts val="151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edit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7902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C1AF35-1F88-5CBF-EAE0-F9D294E5416C}"/>
              </a:ext>
            </a:extLst>
          </p:cNvPr>
          <p:cNvGrpSpPr/>
          <p:nvPr userDrawn="1"/>
        </p:nvGrpSpPr>
        <p:grpSpPr>
          <a:xfrm rot="7659179">
            <a:off x="-2686665" y="-2864717"/>
            <a:ext cx="5635313" cy="5729433"/>
            <a:chOff x="9691830" y="4272207"/>
            <a:chExt cx="4278992" cy="435045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23BAFD2-3F8C-34B2-E07E-42169C50BD3C}"/>
                </a:ext>
              </a:extLst>
            </p:cNvPr>
            <p:cNvSpPr/>
            <p:nvPr/>
          </p:nvSpPr>
          <p:spPr>
            <a:xfrm>
              <a:off x="10148118" y="4799962"/>
              <a:ext cx="3822704" cy="38227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51999" rIns="288000" bIns="468000" rtlCol="0" anchor="t"/>
            <a:lstStyle/>
            <a:p>
              <a:pPr marL="0" marR="0" lvl="0" indent="0" algn="l" defTabSz="685800" rtl="0" eaLnBrk="1" fontAlgn="auto" latinLnBrk="0" hangingPunct="1">
                <a:lnSpc>
                  <a:spcPts val="1515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F456F2E-DA20-CB0F-A6C6-4215C2711516}"/>
                </a:ext>
              </a:extLst>
            </p:cNvPr>
            <p:cNvSpPr/>
            <p:nvPr/>
          </p:nvSpPr>
          <p:spPr>
            <a:xfrm>
              <a:off x="9691830" y="4272207"/>
              <a:ext cx="3822704" cy="3822704"/>
            </a:xfrm>
            <a:prstGeom prst="ellipse">
              <a:avLst/>
            </a:prstGeom>
            <a:solidFill>
              <a:schemeClr val="accent6">
                <a:alpha val="60000"/>
              </a:schemeClr>
            </a:solidFill>
            <a:ln>
              <a:noFill/>
            </a:ln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51999" rIns="288000" bIns="468000" rtlCol="0" anchor="t"/>
            <a:lstStyle/>
            <a:p>
              <a:pPr marL="0" marR="0" lvl="0" indent="0" algn="l" defTabSz="685800" rtl="0" eaLnBrk="1" fontAlgn="auto" latinLnBrk="0" hangingPunct="1">
                <a:lnSpc>
                  <a:spcPts val="1515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67A6FD9-A34D-7132-33B3-DFFBA7B662A8}"/>
              </a:ext>
            </a:extLst>
          </p:cNvPr>
          <p:cNvGrpSpPr/>
          <p:nvPr userDrawn="1"/>
        </p:nvGrpSpPr>
        <p:grpSpPr>
          <a:xfrm>
            <a:off x="5192348" y="2082494"/>
            <a:ext cx="5635313" cy="5729433"/>
            <a:chOff x="9691830" y="4272207"/>
            <a:chExt cx="4278992" cy="4350459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FD49A0D-1803-F463-09B6-31708CF2C6D5}"/>
                </a:ext>
              </a:extLst>
            </p:cNvPr>
            <p:cNvSpPr/>
            <p:nvPr/>
          </p:nvSpPr>
          <p:spPr>
            <a:xfrm>
              <a:off x="10148118" y="4799962"/>
              <a:ext cx="3822704" cy="38227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51999" rIns="288000" bIns="468000" rtlCol="0" anchor="t"/>
            <a:lstStyle/>
            <a:p>
              <a:pPr marL="0" marR="0" lvl="0" indent="0" algn="l" defTabSz="685800" rtl="0" eaLnBrk="1" fontAlgn="auto" latinLnBrk="0" hangingPunct="1">
                <a:lnSpc>
                  <a:spcPts val="1515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11BD3D4-79AD-D7A1-952B-AF13F0351547}"/>
                </a:ext>
              </a:extLst>
            </p:cNvPr>
            <p:cNvSpPr/>
            <p:nvPr/>
          </p:nvSpPr>
          <p:spPr>
            <a:xfrm>
              <a:off x="9691830" y="4272207"/>
              <a:ext cx="3822704" cy="3822704"/>
            </a:xfrm>
            <a:prstGeom prst="ellipse">
              <a:avLst/>
            </a:prstGeom>
            <a:solidFill>
              <a:schemeClr val="accent6">
                <a:alpha val="60000"/>
              </a:schemeClr>
            </a:solidFill>
            <a:ln>
              <a:noFill/>
            </a:ln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51999" rIns="288000" bIns="468000" rtlCol="0" anchor="t"/>
            <a:lstStyle/>
            <a:p>
              <a:pPr marL="0" marR="0" lvl="0" indent="0" algn="l" defTabSz="685800" rtl="0" eaLnBrk="1" fontAlgn="auto" latinLnBrk="0" hangingPunct="1">
                <a:lnSpc>
                  <a:spcPts val="1515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D7E8C54-B601-AB1B-612A-4439338DFB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8458" y="983701"/>
            <a:ext cx="5135336" cy="717023"/>
          </a:xfrm>
        </p:spPr>
        <p:txBody>
          <a:bodyPr wrap="square" anchor="t"/>
          <a:lstStyle>
            <a:lvl1pPr>
              <a:lnSpc>
                <a:spcPct val="80000"/>
              </a:lnSpc>
              <a:defRPr sz="3000"/>
            </a:lvl1pPr>
          </a:lstStyle>
          <a:p>
            <a:r>
              <a:rPr lang="en-GB"/>
              <a:t>CLICK TO EDIT</a:t>
            </a:r>
            <a:endParaRPr lang="en-NL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054F07-F565-122A-55C6-0CA24AC536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8458" y="547008"/>
            <a:ext cx="5135336" cy="420364"/>
          </a:xfrm>
        </p:spPr>
        <p:txBody>
          <a:bodyPr anchor="t">
            <a:noAutofit/>
          </a:bodyPr>
          <a:lstStyle>
            <a:lvl1pPr marL="0" indent="0">
              <a:buNone/>
              <a:defRPr kumimoji="0" lang="en-NL" sz="3300" b="1" i="1" u="none" strike="noStrike" kern="1200" cap="none" spc="0" normalizeH="0" baseline="0">
                <a:ln>
                  <a:solidFill>
                    <a:schemeClr val="bg2"/>
                  </a:solidFill>
                </a:ln>
                <a:noFill/>
                <a:effectLst/>
                <a:uLnTx/>
                <a:uFillTx/>
                <a:latin typeface="Garamond" panose="02020404030301010803" pitchFamily="18" charset="0"/>
                <a:ea typeface="EB Garamond ExtraBold" pitchFamily="2" charset="0"/>
                <a:cs typeface="EB Garamond ExtraBold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ts val="151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edit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3800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C1AF35-1F88-5CBF-EAE0-F9D294E5416C}"/>
              </a:ext>
            </a:extLst>
          </p:cNvPr>
          <p:cNvGrpSpPr/>
          <p:nvPr userDrawn="1"/>
        </p:nvGrpSpPr>
        <p:grpSpPr>
          <a:xfrm rot="7659179">
            <a:off x="-2686665" y="-2864717"/>
            <a:ext cx="5635313" cy="5729433"/>
            <a:chOff x="9691830" y="4272207"/>
            <a:chExt cx="4278992" cy="435045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23BAFD2-3F8C-34B2-E07E-42169C50BD3C}"/>
                </a:ext>
              </a:extLst>
            </p:cNvPr>
            <p:cNvSpPr/>
            <p:nvPr/>
          </p:nvSpPr>
          <p:spPr>
            <a:xfrm>
              <a:off x="10148118" y="4799962"/>
              <a:ext cx="3822704" cy="38227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51999" rIns="288000" bIns="468000" rtlCol="0" anchor="t"/>
            <a:lstStyle/>
            <a:p>
              <a:pPr marL="0" marR="0" lvl="0" indent="0" algn="l" defTabSz="685800" rtl="0" eaLnBrk="1" fontAlgn="auto" latinLnBrk="0" hangingPunct="1">
                <a:lnSpc>
                  <a:spcPts val="1515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F456F2E-DA20-CB0F-A6C6-4215C2711516}"/>
                </a:ext>
              </a:extLst>
            </p:cNvPr>
            <p:cNvSpPr/>
            <p:nvPr/>
          </p:nvSpPr>
          <p:spPr>
            <a:xfrm>
              <a:off x="9691830" y="4272207"/>
              <a:ext cx="3822704" cy="3822704"/>
            </a:xfrm>
            <a:prstGeom prst="ellipse">
              <a:avLst/>
            </a:prstGeom>
            <a:solidFill>
              <a:schemeClr val="accent6">
                <a:alpha val="60000"/>
              </a:schemeClr>
            </a:solidFill>
            <a:ln>
              <a:noFill/>
            </a:ln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51999" rIns="288000" bIns="468000" rtlCol="0" anchor="t"/>
            <a:lstStyle/>
            <a:p>
              <a:pPr marL="0" marR="0" lvl="0" indent="0" algn="l" defTabSz="685800" rtl="0" eaLnBrk="1" fontAlgn="auto" latinLnBrk="0" hangingPunct="1">
                <a:lnSpc>
                  <a:spcPts val="1515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67A6FD9-A34D-7132-33B3-DFFBA7B662A8}"/>
              </a:ext>
            </a:extLst>
          </p:cNvPr>
          <p:cNvGrpSpPr/>
          <p:nvPr userDrawn="1"/>
        </p:nvGrpSpPr>
        <p:grpSpPr>
          <a:xfrm>
            <a:off x="5192348" y="2082494"/>
            <a:ext cx="5635313" cy="5729433"/>
            <a:chOff x="9691830" y="4272207"/>
            <a:chExt cx="4278992" cy="4350459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FD49A0D-1803-F463-09B6-31708CF2C6D5}"/>
                </a:ext>
              </a:extLst>
            </p:cNvPr>
            <p:cNvSpPr/>
            <p:nvPr/>
          </p:nvSpPr>
          <p:spPr>
            <a:xfrm>
              <a:off x="10148118" y="4799962"/>
              <a:ext cx="3822704" cy="38227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51999" rIns="288000" bIns="468000" rtlCol="0" anchor="t"/>
            <a:lstStyle/>
            <a:p>
              <a:pPr marL="0" marR="0" lvl="0" indent="0" algn="l" defTabSz="685800" rtl="0" eaLnBrk="1" fontAlgn="auto" latinLnBrk="0" hangingPunct="1">
                <a:lnSpc>
                  <a:spcPts val="1515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11BD3D4-79AD-D7A1-952B-AF13F0351547}"/>
                </a:ext>
              </a:extLst>
            </p:cNvPr>
            <p:cNvSpPr/>
            <p:nvPr/>
          </p:nvSpPr>
          <p:spPr>
            <a:xfrm>
              <a:off x="9691830" y="4272207"/>
              <a:ext cx="3822704" cy="3822704"/>
            </a:xfrm>
            <a:prstGeom prst="ellipse">
              <a:avLst/>
            </a:prstGeom>
            <a:solidFill>
              <a:schemeClr val="accent6">
                <a:alpha val="60000"/>
              </a:schemeClr>
            </a:solidFill>
            <a:ln>
              <a:noFill/>
            </a:ln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51999" rIns="288000" bIns="468000" rtlCol="0" anchor="t"/>
            <a:lstStyle/>
            <a:p>
              <a:pPr marL="0" marR="0" lvl="0" indent="0" algn="l" defTabSz="685800" rtl="0" eaLnBrk="1" fontAlgn="auto" latinLnBrk="0" hangingPunct="1">
                <a:lnSpc>
                  <a:spcPts val="1515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643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81000" y="1657351"/>
            <a:ext cx="3962400" cy="1676400"/>
          </a:xfrm>
        </p:spPr>
        <p:txBody>
          <a:bodyPr>
            <a:noAutofit/>
          </a:bodyPr>
          <a:lstStyle>
            <a:lvl1pPr marL="0" indent="0" algn="l">
              <a:defRPr sz="3600">
                <a:effectLst/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4171950"/>
            <a:ext cx="4038600" cy="838200"/>
          </a:xfrm>
        </p:spPr>
        <p:txBody>
          <a:bodyPr anchor="b">
            <a:normAutofit/>
          </a:bodyPr>
          <a:lstStyle>
            <a:lvl1pPr marL="0" indent="0">
              <a:buNone/>
              <a:defRPr sz="110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Name, Position</a:t>
            </a:r>
          </a:p>
          <a:p>
            <a:pPr lvl="0"/>
            <a:r>
              <a:rPr lang="en-US"/>
              <a:t>Date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3333751"/>
            <a:ext cx="3962400" cy="6096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5"/>
                </a:solidFill>
                <a:latin typeface="PermianSlabSerifTypeface" pitchFamily="50" charset="0"/>
              </a:defRPr>
            </a:lvl1pPr>
          </a:lstStyle>
          <a:p>
            <a:pPr lvl="0"/>
            <a:r>
              <a:rPr lang="en-US"/>
              <a:t>Sub-Title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85750"/>
            <a:ext cx="2763774" cy="127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508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C1AF35-1F88-5CBF-EAE0-F9D294E5416C}"/>
              </a:ext>
            </a:extLst>
          </p:cNvPr>
          <p:cNvGrpSpPr/>
          <p:nvPr userDrawn="1"/>
        </p:nvGrpSpPr>
        <p:grpSpPr>
          <a:xfrm rot="7659179">
            <a:off x="-2686665" y="-2864717"/>
            <a:ext cx="5635313" cy="5729433"/>
            <a:chOff x="9691830" y="4272207"/>
            <a:chExt cx="4278992" cy="435045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23BAFD2-3F8C-34B2-E07E-42169C50BD3C}"/>
                </a:ext>
              </a:extLst>
            </p:cNvPr>
            <p:cNvSpPr/>
            <p:nvPr/>
          </p:nvSpPr>
          <p:spPr>
            <a:xfrm>
              <a:off x="10148118" y="4799962"/>
              <a:ext cx="3822704" cy="38227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51999" rIns="288000" bIns="468000" rtlCol="0" anchor="t"/>
            <a:lstStyle/>
            <a:p>
              <a:pPr marL="0" marR="0" lvl="0" indent="0" algn="l" defTabSz="685800" rtl="0" eaLnBrk="1" fontAlgn="auto" latinLnBrk="0" hangingPunct="1">
                <a:lnSpc>
                  <a:spcPts val="1515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F456F2E-DA20-CB0F-A6C6-4215C2711516}"/>
                </a:ext>
              </a:extLst>
            </p:cNvPr>
            <p:cNvSpPr/>
            <p:nvPr/>
          </p:nvSpPr>
          <p:spPr>
            <a:xfrm>
              <a:off x="9691830" y="4272207"/>
              <a:ext cx="3822704" cy="3822704"/>
            </a:xfrm>
            <a:prstGeom prst="ellipse">
              <a:avLst/>
            </a:prstGeom>
            <a:solidFill>
              <a:schemeClr val="accent6">
                <a:alpha val="60000"/>
              </a:schemeClr>
            </a:solidFill>
            <a:ln>
              <a:noFill/>
            </a:ln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51999" rIns="288000" bIns="468000" rtlCol="0" anchor="t"/>
            <a:lstStyle/>
            <a:p>
              <a:pPr marL="0" marR="0" lvl="0" indent="0" algn="l" defTabSz="685800" rtl="0" eaLnBrk="1" fontAlgn="auto" latinLnBrk="0" hangingPunct="1">
                <a:lnSpc>
                  <a:spcPts val="1515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D7E8C54-B601-AB1B-612A-4439338DFB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8458" y="983701"/>
            <a:ext cx="5135336" cy="717023"/>
          </a:xfrm>
        </p:spPr>
        <p:txBody>
          <a:bodyPr wrap="square" anchor="t"/>
          <a:lstStyle>
            <a:lvl1pPr>
              <a:lnSpc>
                <a:spcPct val="80000"/>
              </a:lnSpc>
              <a:defRPr sz="3000"/>
            </a:lvl1pPr>
          </a:lstStyle>
          <a:p>
            <a:r>
              <a:rPr lang="en-GB"/>
              <a:t>CLICK TO EDIT</a:t>
            </a:r>
            <a:endParaRPr lang="en-NL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054F07-F565-122A-55C6-0CA24AC536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8458" y="547008"/>
            <a:ext cx="5135336" cy="420364"/>
          </a:xfrm>
        </p:spPr>
        <p:txBody>
          <a:bodyPr anchor="t">
            <a:noAutofit/>
          </a:bodyPr>
          <a:lstStyle>
            <a:lvl1pPr marL="0" indent="0">
              <a:buNone/>
              <a:defRPr kumimoji="0" lang="en-NL" sz="3300" b="1" i="1" u="none" strike="noStrike" kern="1200" cap="none" spc="0" normalizeH="0" baseline="0">
                <a:ln>
                  <a:solidFill>
                    <a:schemeClr val="bg2"/>
                  </a:solidFill>
                </a:ln>
                <a:noFill/>
                <a:effectLst/>
                <a:uLnTx/>
                <a:uFillTx/>
                <a:latin typeface="Garamond" panose="02020404030301010803" pitchFamily="18" charset="0"/>
                <a:ea typeface="EB Garamond ExtraBold" pitchFamily="2" charset="0"/>
                <a:cs typeface="EB Garamond ExtraBold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ts val="151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edit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9208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776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67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A50610E-ECCA-5241-A772-C099FFCCC77C}"/>
              </a:ext>
            </a:extLst>
          </p:cNvPr>
          <p:cNvSpPr/>
          <p:nvPr userDrawn="1"/>
        </p:nvSpPr>
        <p:spPr>
          <a:xfrm>
            <a:off x="4302329" y="3228967"/>
            <a:ext cx="576292" cy="579728"/>
          </a:xfrm>
          <a:prstGeom prst="rect">
            <a:avLst/>
          </a:prstGeom>
          <a:solidFill>
            <a:srgbClr val="FF82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F6C251-3FE8-E44C-B7B3-2A234BE05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90436"/>
            <a:ext cx="8229600" cy="857250"/>
          </a:xfrm>
        </p:spPr>
        <p:txBody>
          <a:bodyPr/>
          <a:lstStyle>
            <a:lvl1pPr algn="ctr">
              <a:defRPr>
                <a:solidFill>
                  <a:srgbClr val="3B3C3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E92C2193-9033-9545-AC67-864ABC356A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723725"/>
            <a:ext cx="6400800" cy="917756"/>
          </a:xfrm>
        </p:spPr>
        <p:txBody>
          <a:bodyPr/>
          <a:lstStyle>
            <a:lvl1pPr marL="0" indent="0" algn="ctr">
              <a:buNone/>
              <a:defRPr>
                <a:solidFill>
                  <a:srgbClr val="3B3C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E7DD30-FE9B-E64B-8422-DC002D398F85}"/>
              </a:ext>
            </a:extLst>
          </p:cNvPr>
          <p:cNvSpPr/>
          <p:nvPr userDrawn="1"/>
        </p:nvSpPr>
        <p:spPr>
          <a:xfrm>
            <a:off x="0" y="4747654"/>
            <a:ext cx="9144000" cy="395846"/>
          </a:xfrm>
          <a:prstGeom prst="rect">
            <a:avLst/>
          </a:prstGeom>
          <a:solidFill>
            <a:srgbClr val="FF82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UT_logo_RGB.eps">
            <a:extLst>
              <a:ext uri="{FF2B5EF4-FFF2-40B4-BE49-F238E27FC236}">
                <a16:creationId xmlns:a16="http://schemas.microsoft.com/office/drawing/2014/main" id="{77B6E293-AB64-134E-AA70-B4C21AE97D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7063" r="-4562" b="-7766"/>
          <a:stretch/>
        </p:blipFill>
        <p:spPr>
          <a:xfrm>
            <a:off x="3615775" y="3203606"/>
            <a:ext cx="2039112" cy="141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09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302329" y="2860001"/>
            <a:ext cx="576292" cy="579728"/>
          </a:xfrm>
          <a:prstGeom prst="rect">
            <a:avLst/>
          </a:prstGeom>
          <a:solidFill>
            <a:srgbClr val="FF82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790436"/>
            <a:ext cx="8229600" cy="857250"/>
          </a:xfrm>
        </p:spPr>
        <p:txBody>
          <a:bodyPr/>
          <a:lstStyle>
            <a:lvl1pPr algn="ctr">
              <a:defRPr>
                <a:solidFill>
                  <a:srgbClr val="3B3C3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1723725"/>
            <a:ext cx="6400800" cy="917756"/>
          </a:xfrm>
        </p:spPr>
        <p:txBody>
          <a:bodyPr/>
          <a:lstStyle>
            <a:lvl1pPr marL="0" indent="0" algn="ctr">
              <a:buNone/>
              <a:defRPr>
                <a:solidFill>
                  <a:srgbClr val="3B3C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4747654"/>
            <a:ext cx="9144000" cy="395846"/>
          </a:xfrm>
          <a:prstGeom prst="rect">
            <a:avLst/>
          </a:prstGeom>
          <a:solidFill>
            <a:srgbClr val="FF82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UT_logo_RGB.eps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7063" r="-4562" b="-7766"/>
          <a:stretch/>
        </p:blipFill>
        <p:spPr>
          <a:xfrm>
            <a:off x="3615775" y="2834640"/>
            <a:ext cx="2039112" cy="141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304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Big Orange">
    <p:bg>
      <p:bgPr>
        <a:solidFill>
          <a:srgbClr val="FF8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7419"/>
            <a:ext cx="8229600" cy="85725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371600" y="2020708"/>
            <a:ext cx="6400800" cy="9177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 descr="UT_logo_KNOCKOU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9179" y="3015970"/>
            <a:ext cx="1965643" cy="131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256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: Bi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3495910"/>
            <a:ext cx="9144000" cy="1647591"/>
          </a:xfrm>
          <a:prstGeom prst="rect">
            <a:avLst/>
          </a:prstGeom>
          <a:solidFill>
            <a:srgbClr val="FF82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371600" y="161802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85800" y="297534"/>
            <a:ext cx="7772400" cy="110251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UT_logo_KNOCKOU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8724" y="3742520"/>
            <a:ext cx="1598055" cy="107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698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: Minimal Ident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9438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311219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4637997"/>
            <a:ext cx="9144000" cy="505504"/>
          </a:xfrm>
          <a:prstGeom prst="rect">
            <a:avLst/>
          </a:prstGeom>
          <a:solidFill>
            <a:srgbClr val="FF82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UT_logo_RIGHT_KNOCKOUT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8146" y="4728769"/>
            <a:ext cx="1461427" cy="32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972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Your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4950346" cy="5143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4950346" y="0"/>
            <a:ext cx="4193654" cy="5143500"/>
          </a:xfrm>
          <a:prstGeom prst="rect">
            <a:avLst/>
          </a:prstGeom>
          <a:solidFill>
            <a:srgbClr val="FF82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950346" y="205979"/>
            <a:ext cx="4193654" cy="2659847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 descr="UT_logo_KNOCKOU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1259" y="3235296"/>
            <a:ext cx="1831828" cy="122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210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: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yresJosh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8487" y="1"/>
            <a:ext cx="10370676" cy="515130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4564442" y="0"/>
            <a:ext cx="4193654" cy="5143500"/>
          </a:xfrm>
          <a:prstGeom prst="rect">
            <a:avLst/>
          </a:prstGeom>
          <a:solidFill>
            <a:srgbClr val="FF82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442" y="205979"/>
            <a:ext cx="4193654" cy="2659847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 descr="UT_logo_KNOCKOU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0627" y="3235296"/>
            <a:ext cx="1781284" cy="119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37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514600" y="2910459"/>
            <a:ext cx="6629399" cy="1680209"/>
          </a:xfrm>
          <a:blipFill>
            <a:blip r:embed="rId2">
              <a:alphaModFix/>
            </a:blip>
            <a:stretch>
              <a:fillRect/>
            </a:stretch>
          </a:blipFill>
        </p:spPr>
        <p:txBody>
          <a:bodyPr/>
          <a:lstStyle>
            <a:lvl1pPr algn="r"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95550"/>
            <a:ext cx="2510028" cy="25100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76137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lag2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59531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4564442" y="0"/>
            <a:ext cx="4193654" cy="5143500"/>
          </a:xfrm>
          <a:prstGeom prst="rect">
            <a:avLst/>
          </a:prstGeom>
          <a:solidFill>
            <a:srgbClr val="FF82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64442" y="486966"/>
            <a:ext cx="4193654" cy="2370534"/>
          </a:xfrm>
        </p:spPr>
        <p:txBody>
          <a:bodyPr anchor="ctr">
            <a:normAutofit/>
          </a:bodyPr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UT_logo_KNOCKOU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655" y="3235296"/>
            <a:ext cx="1777228" cy="119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142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EAE361-3066-43BC-86A5-54B5D9ADFFF6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4583767"/>
            <a:ext cx="9144000" cy="5597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02E8A-B4B3-40E1-97F1-85F5334D2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915995" y="4863634"/>
            <a:ext cx="323850" cy="273844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9E736-E6B5-457E-856E-BF5E04701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3C883-52D3-4AE0-BDA5-281172C96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UTK Horiz_R">
            <a:extLst>
              <a:ext uri="{FF2B5EF4-FFF2-40B4-BE49-F238E27FC236}">
                <a16:creationId xmlns:a16="http://schemas.microsoft.com/office/drawing/2014/main" id="{0B47ABA7-E05A-4C90-9295-46B3A7CFA6B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8467" y="4740448"/>
            <a:ext cx="1053124" cy="236267"/>
            <a:chOff x="0" y="1299"/>
            <a:chExt cx="7680" cy="1723"/>
          </a:xfrm>
        </p:grpSpPr>
        <p:sp>
          <p:nvSpPr>
            <p:cNvPr id="14" name="T fill" hidden="1">
              <a:extLst>
                <a:ext uri="{FF2B5EF4-FFF2-40B4-BE49-F238E27FC236}">
                  <a16:creationId xmlns:a16="http://schemas.microsoft.com/office/drawing/2014/main" id="{DF6BEDF1-7376-408F-B988-833DDF69D55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Type">
              <a:extLst>
                <a:ext uri="{FF2B5EF4-FFF2-40B4-BE49-F238E27FC236}">
                  <a16:creationId xmlns:a16="http://schemas.microsoft.com/office/drawing/2014/main" id="{CE5EF94F-F9E5-4CB2-AEC8-6C1FAECE28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Power T">
              <a:extLst>
                <a:ext uri="{FF2B5EF4-FFF2-40B4-BE49-F238E27FC236}">
                  <a16:creationId xmlns:a16="http://schemas.microsoft.com/office/drawing/2014/main" id="{AAD58157-21BD-47AE-AAF1-B78985DB98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17" name="Title 16">
            <a:extLst>
              <a:ext uri="{FF2B5EF4-FFF2-40B4-BE49-F238E27FC236}">
                <a16:creationId xmlns:a16="http://schemas.microsoft.com/office/drawing/2014/main" id="{0D271676-1150-4616-93E4-C506F224F9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87072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07300" y="387070"/>
            <a:ext cx="2173605" cy="939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131313"/>
                </a:solidFill>
                <a:latin typeface="Yu Gothic UI"/>
                <a:cs typeface="Yu Gothic U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pPr marL="86995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  <p:extLst>
      <p:ext uri="{BB962C8B-B14F-4D97-AF65-F5344CB8AC3E}">
        <p14:creationId xmlns:p14="http://schemas.microsoft.com/office/powerpoint/2010/main" val="7922056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46666" y="4863193"/>
            <a:ext cx="261620" cy="70485"/>
          </a:xfrm>
          <a:custGeom>
            <a:avLst/>
            <a:gdLst/>
            <a:ahLst/>
            <a:cxnLst/>
            <a:rect l="l" t="t" r="r" b="b"/>
            <a:pathLst>
              <a:path w="261620" h="70485">
                <a:moveTo>
                  <a:pt x="27811" y="55578"/>
                </a:moveTo>
                <a:lnTo>
                  <a:pt x="17012" y="53386"/>
                </a:lnTo>
                <a:lnTo>
                  <a:pt x="8169" y="47416"/>
                </a:lnTo>
                <a:lnTo>
                  <a:pt x="2194" y="38580"/>
                </a:lnTo>
                <a:lnTo>
                  <a:pt x="0" y="27789"/>
                </a:lnTo>
                <a:lnTo>
                  <a:pt x="2041" y="17752"/>
                </a:lnTo>
                <a:lnTo>
                  <a:pt x="27811" y="0"/>
                </a:lnTo>
                <a:lnTo>
                  <a:pt x="38639" y="2181"/>
                </a:lnTo>
                <a:lnTo>
                  <a:pt x="47475" y="8132"/>
                </a:lnTo>
                <a:lnTo>
                  <a:pt x="48708" y="9962"/>
                </a:lnTo>
                <a:lnTo>
                  <a:pt x="18298" y="9962"/>
                </a:lnTo>
                <a:lnTo>
                  <a:pt x="10650" y="17752"/>
                </a:lnTo>
                <a:lnTo>
                  <a:pt x="10650" y="37826"/>
                </a:lnTo>
                <a:lnTo>
                  <a:pt x="18298" y="45616"/>
                </a:lnTo>
                <a:lnTo>
                  <a:pt x="48680" y="45616"/>
                </a:lnTo>
                <a:lnTo>
                  <a:pt x="47463" y="47416"/>
                </a:lnTo>
                <a:lnTo>
                  <a:pt x="38620" y="53386"/>
                </a:lnTo>
                <a:lnTo>
                  <a:pt x="27811" y="55578"/>
                </a:lnTo>
                <a:close/>
              </a:path>
              <a:path w="261620" h="70485">
                <a:moveTo>
                  <a:pt x="48680" y="45616"/>
                </a:moveTo>
                <a:lnTo>
                  <a:pt x="37311" y="45616"/>
                </a:lnTo>
                <a:lnTo>
                  <a:pt x="44960" y="37826"/>
                </a:lnTo>
                <a:lnTo>
                  <a:pt x="44960" y="17752"/>
                </a:lnTo>
                <a:lnTo>
                  <a:pt x="37311" y="9962"/>
                </a:lnTo>
                <a:lnTo>
                  <a:pt x="48708" y="9962"/>
                </a:lnTo>
                <a:lnTo>
                  <a:pt x="53428" y="16965"/>
                </a:lnTo>
                <a:lnTo>
                  <a:pt x="55610" y="27789"/>
                </a:lnTo>
                <a:lnTo>
                  <a:pt x="53423" y="38580"/>
                </a:lnTo>
                <a:lnTo>
                  <a:pt x="48680" y="45616"/>
                </a:lnTo>
                <a:close/>
              </a:path>
              <a:path w="261620" h="70485">
                <a:moveTo>
                  <a:pt x="202087" y="54811"/>
                </a:moveTo>
                <a:lnTo>
                  <a:pt x="191340" y="54811"/>
                </a:lnTo>
                <a:lnTo>
                  <a:pt x="213209" y="767"/>
                </a:lnTo>
                <a:lnTo>
                  <a:pt x="225433" y="767"/>
                </a:lnTo>
                <a:lnTo>
                  <a:pt x="229718" y="11438"/>
                </a:lnTo>
                <a:lnTo>
                  <a:pt x="219176" y="11438"/>
                </a:lnTo>
                <a:lnTo>
                  <a:pt x="210208" y="34063"/>
                </a:lnTo>
                <a:lnTo>
                  <a:pt x="238802" y="34063"/>
                </a:lnTo>
                <a:lnTo>
                  <a:pt x="242392" y="43004"/>
                </a:lnTo>
                <a:lnTo>
                  <a:pt x="206734" y="43004"/>
                </a:lnTo>
                <a:lnTo>
                  <a:pt x="202087" y="54811"/>
                </a:lnTo>
                <a:close/>
              </a:path>
              <a:path w="261620" h="70485">
                <a:moveTo>
                  <a:pt x="238802" y="34063"/>
                </a:moveTo>
                <a:lnTo>
                  <a:pt x="228047" y="34063"/>
                </a:lnTo>
                <a:lnTo>
                  <a:pt x="219176" y="11438"/>
                </a:lnTo>
                <a:lnTo>
                  <a:pt x="229718" y="11438"/>
                </a:lnTo>
                <a:lnTo>
                  <a:pt x="238802" y="34063"/>
                </a:lnTo>
                <a:close/>
              </a:path>
              <a:path w="261620" h="70485">
                <a:moveTo>
                  <a:pt x="247133" y="54811"/>
                </a:moveTo>
                <a:lnTo>
                  <a:pt x="236252" y="54811"/>
                </a:lnTo>
                <a:lnTo>
                  <a:pt x="231593" y="43004"/>
                </a:lnTo>
                <a:lnTo>
                  <a:pt x="242392" y="43004"/>
                </a:lnTo>
                <a:lnTo>
                  <a:pt x="247133" y="54811"/>
                </a:lnTo>
                <a:close/>
              </a:path>
              <a:path w="261620" h="70485">
                <a:moveTo>
                  <a:pt x="261413" y="54811"/>
                </a:moveTo>
                <a:lnTo>
                  <a:pt x="251211" y="54811"/>
                </a:lnTo>
                <a:lnTo>
                  <a:pt x="251211" y="767"/>
                </a:lnTo>
                <a:lnTo>
                  <a:pt x="261413" y="767"/>
                </a:lnTo>
                <a:lnTo>
                  <a:pt x="261413" y="54811"/>
                </a:lnTo>
                <a:close/>
              </a:path>
              <a:path w="261620" h="70485">
                <a:moveTo>
                  <a:pt x="97035" y="20835"/>
                </a:moveTo>
                <a:lnTo>
                  <a:pt x="71320" y="20835"/>
                </a:lnTo>
                <a:lnTo>
                  <a:pt x="73861" y="17436"/>
                </a:lnTo>
                <a:lnTo>
                  <a:pt x="78738" y="15442"/>
                </a:lnTo>
                <a:lnTo>
                  <a:pt x="83761" y="15442"/>
                </a:lnTo>
                <a:lnTo>
                  <a:pt x="91338" y="16949"/>
                </a:lnTo>
                <a:lnTo>
                  <a:pt x="97035" y="20835"/>
                </a:lnTo>
                <a:close/>
              </a:path>
              <a:path w="261620" h="70485">
                <a:moveTo>
                  <a:pt x="71320" y="70253"/>
                </a:moveTo>
                <a:lnTo>
                  <a:pt x="61262" y="70253"/>
                </a:lnTo>
                <a:lnTo>
                  <a:pt x="61262" y="16207"/>
                </a:lnTo>
                <a:lnTo>
                  <a:pt x="71320" y="16207"/>
                </a:lnTo>
                <a:lnTo>
                  <a:pt x="71320" y="20835"/>
                </a:lnTo>
                <a:lnTo>
                  <a:pt x="97035" y="20835"/>
                </a:lnTo>
                <a:lnTo>
                  <a:pt x="97472" y="21133"/>
                </a:lnTo>
                <a:lnTo>
                  <a:pt x="99425" y="24156"/>
                </a:lnTo>
                <a:lnTo>
                  <a:pt x="76342" y="24156"/>
                </a:lnTo>
                <a:lnTo>
                  <a:pt x="71235" y="28638"/>
                </a:lnTo>
                <a:lnTo>
                  <a:pt x="71235" y="42383"/>
                </a:lnTo>
                <a:lnTo>
                  <a:pt x="76342" y="46865"/>
                </a:lnTo>
                <a:lnTo>
                  <a:pt x="99425" y="46865"/>
                </a:lnTo>
                <a:lnTo>
                  <a:pt x="97472" y="49888"/>
                </a:lnTo>
                <a:lnTo>
                  <a:pt x="96243" y="50726"/>
                </a:lnTo>
                <a:lnTo>
                  <a:pt x="71320" y="50726"/>
                </a:lnTo>
                <a:lnTo>
                  <a:pt x="71320" y="70253"/>
                </a:lnTo>
                <a:close/>
              </a:path>
              <a:path w="261620" h="70485">
                <a:moveTo>
                  <a:pt x="99425" y="46865"/>
                </a:moveTo>
                <a:lnTo>
                  <a:pt x="87767" y="46865"/>
                </a:lnTo>
                <a:lnTo>
                  <a:pt x="92850" y="42383"/>
                </a:lnTo>
                <a:lnTo>
                  <a:pt x="92850" y="28638"/>
                </a:lnTo>
                <a:lnTo>
                  <a:pt x="87767" y="24156"/>
                </a:lnTo>
                <a:lnTo>
                  <a:pt x="99425" y="24156"/>
                </a:lnTo>
                <a:lnTo>
                  <a:pt x="101578" y="27489"/>
                </a:lnTo>
                <a:lnTo>
                  <a:pt x="103076" y="35510"/>
                </a:lnTo>
                <a:lnTo>
                  <a:pt x="101578" y="43532"/>
                </a:lnTo>
                <a:lnTo>
                  <a:pt x="99425" y="46865"/>
                </a:lnTo>
                <a:close/>
              </a:path>
              <a:path w="261620" h="70485">
                <a:moveTo>
                  <a:pt x="83761" y="55578"/>
                </a:moveTo>
                <a:lnTo>
                  <a:pt x="78581" y="55578"/>
                </a:lnTo>
                <a:lnTo>
                  <a:pt x="73861" y="53890"/>
                </a:lnTo>
                <a:lnTo>
                  <a:pt x="71320" y="50726"/>
                </a:lnTo>
                <a:lnTo>
                  <a:pt x="96243" y="50726"/>
                </a:lnTo>
                <a:lnTo>
                  <a:pt x="91338" y="54071"/>
                </a:lnTo>
                <a:lnTo>
                  <a:pt x="83761" y="55578"/>
                </a:lnTo>
                <a:close/>
              </a:path>
              <a:path w="261620" h="70485">
                <a:moveTo>
                  <a:pt x="137133" y="55578"/>
                </a:moveTo>
                <a:lnTo>
                  <a:pt x="127015" y="55578"/>
                </a:lnTo>
                <a:lnTo>
                  <a:pt x="118686" y="54060"/>
                </a:lnTo>
                <a:lnTo>
                  <a:pt x="112409" y="49858"/>
                </a:lnTo>
                <a:lnTo>
                  <a:pt x="108449" y="43499"/>
                </a:lnTo>
                <a:lnTo>
                  <a:pt x="107070" y="35510"/>
                </a:lnTo>
                <a:lnTo>
                  <a:pt x="108596" y="27522"/>
                </a:lnTo>
                <a:lnTo>
                  <a:pt x="112784" y="21155"/>
                </a:lnTo>
                <a:lnTo>
                  <a:pt x="119008" y="16960"/>
                </a:lnTo>
                <a:lnTo>
                  <a:pt x="126701" y="15442"/>
                </a:lnTo>
                <a:lnTo>
                  <a:pt x="134704" y="16960"/>
                </a:lnTo>
                <a:lnTo>
                  <a:pt x="140921" y="21155"/>
                </a:lnTo>
                <a:lnTo>
                  <a:pt x="142426" y="23561"/>
                </a:lnTo>
                <a:lnTo>
                  <a:pt x="122065" y="23561"/>
                </a:lnTo>
                <a:lnTo>
                  <a:pt x="118047" y="26699"/>
                </a:lnTo>
                <a:lnTo>
                  <a:pt x="116958" y="31565"/>
                </a:lnTo>
                <a:lnTo>
                  <a:pt x="145531" y="31565"/>
                </a:lnTo>
                <a:lnTo>
                  <a:pt x="146101" y="34743"/>
                </a:lnTo>
                <a:lnTo>
                  <a:pt x="146101" y="38688"/>
                </a:lnTo>
                <a:lnTo>
                  <a:pt x="116873" y="38688"/>
                </a:lnTo>
                <a:lnTo>
                  <a:pt x="117740" y="43499"/>
                </a:lnTo>
                <a:lnTo>
                  <a:pt x="117805" y="43863"/>
                </a:lnTo>
                <a:lnTo>
                  <a:pt x="121751" y="47489"/>
                </a:lnTo>
                <a:lnTo>
                  <a:pt x="144189" y="47489"/>
                </a:lnTo>
                <a:lnTo>
                  <a:pt x="143608" y="49476"/>
                </a:lnTo>
                <a:lnTo>
                  <a:pt x="137133" y="55578"/>
                </a:lnTo>
                <a:close/>
              </a:path>
              <a:path w="261620" h="70485">
                <a:moveTo>
                  <a:pt x="145531" y="31565"/>
                </a:moveTo>
                <a:lnTo>
                  <a:pt x="136504" y="31565"/>
                </a:lnTo>
                <a:lnTo>
                  <a:pt x="136092" y="27522"/>
                </a:lnTo>
                <a:lnTo>
                  <a:pt x="136032" y="26930"/>
                </a:lnTo>
                <a:lnTo>
                  <a:pt x="132110" y="23561"/>
                </a:lnTo>
                <a:lnTo>
                  <a:pt x="142426" y="23561"/>
                </a:lnTo>
                <a:lnTo>
                  <a:pt x="144765" y="27298"/>
                </a:lnTo>
                <a:lnTo>
                  <a:pt x="145531" y="31565"/>
                </a:lnTo>
                <a:close/>
              </a:path>
              <a:path w="261620" h="70485">
                <a:moveTo>
                  <a:pt x="144189" y="47489"/>
                </a:moveTo>
                <a:lnTo>
                  <a:pt x="131106" y="47489"/>
                </a:lnTo>
                <a:lnTo>
                  <a:pt x="134579" y="45463"/>
                </a:lnTo>
                <a:lnTo>
                  <a:pt x="135814" y="42607"/>
                </a:lnTo>
                <a:lnTo>
                  <a:pt x="145617" y="42607"/>
                </a:lnTo>
                <a:lnTo>
                  <a:pt x="144189" y="47489"/>
                </a:lnTo>
                <a:close/>
              </a:path>
              <a:path w="261620" h="70485">
                <a:moveTo>
                  <a:pt x="186598" y="20776"/>
                </a:moveTo>
                <a:lnTo>
                  <a:pt x="161471" y="20776"/>
                </a:lnTo>
                <a:lnTo>
                  <a:pt x="163625" y="17459"/>
                </a:lnTo>
                <a:lnTo>
                  <a:pt x="168345" y="15442"/>
                </a:lnTo>
                <a:lnTo>
                  <a:pt x="181634" y="15442"/>
                </a:lnTo>
                <a:lnTo>
                  <a:pt x="186598" y="20776"/>
                </a:lnTo>
                <a:close/>
              </a:path>
              <a:path w="261620" h="70485">
                <a:moveTo>
                  <a:pt x="161471" y="54811"/>
                </a:moveTo>
                <a:lnTo>
                  <a:pt x="151414" y="54811"/>
                </a:lnTo>
                <a:lnTo>
                  <a:pt x="151414" y="16207"/>
                </a:lnTo>
                <a:lnTo>
                  <a:pt x="161471" y="16207"/>
                </a:lnTo>
                <a:lnTo>
                  <a:pt x="161471" y="20776"/>
                </a:lnTo>
                <a:lnTo>
                  <a:pt x="186598" y="20776"/>
                </a:lnTo>
                <a:lnTo>
                  <a:pt x="187516" y="21762"/>
                </a:lnTo>
                <a:lnTo>
                  <a:pt x="187516" y="24097"/>
                </a:lnTo>
                <a:lnTo>
                  <a:pt x="164702" y="24097"/>
                </a:lnTo>
                <a:lnTo>
                  <a:pt x="161471" y="28010"/>
                </a:lnTo>
                <a:lnTo>
                  <a:pt x="161471" y="54811"/>
                </a:lnTo>
                <a:close/>
              </a:path>
              <a:path w="261620" h="70485">
                <a:moveTo>
                  <a:pt x="187516" y="54811"/>
                </a:moveTo>
                <a:lnTo>
                  <a:pt x="177458" y="54811"/>
                </a:lnTo>
                <a:lnTo>
                  <a:pt x="177458" y="27782"/>
                </a:lnTo>
                <a:lnTo>
                  <a:pt x="174820" y="24097"/>
                </a:lnTo>
                <a:lnTo>
                  <a:pt x="187516" y="24097"/>
                </a:lnTo>
                <a:lnTo>
                  <a:pt x="187516" y="548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131313"/>
                </a:solidFill>
                <a:latin typeface="Yu Gothic UI"/>
                <a:cs typeface="Yu Gothic U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pPr marL="86995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  <p:extLst>
      <p:ext uri="{BB962C8B-B14F-4D97-AF65-F5344CB8AC3E}">
        <p14:creationId xmlns:p14="http://schemas.microsoft.com/office/powerpoint/2010/main" val="32546563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204519" y="995533"/>
            <a:ext cx="2531745" cy="3415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pPr marL="86995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  <p:extLst>
      <p:ext uri="{BB962C8B-B14F-4D97-AF65-F5344CB8AC3E}">
        <p14:creationId xmlns:p14="http://schemas.microsoft.com/office/powerpoint/2010/main" val="36041342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1899" y="1654966"/>
            <a:ext cx="641505" cy="17560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03729" y="1642924"/>
            <a:ext cx="442198" cy="175608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231899" y="230579"/>
            <a:ext cx="8680450" cy="0"/>
          </a:xfrm>
          <a:custGeom>
            <a:avLst/>
            <a:gdLst/>
            <a:ahLst/>
            <a:cxnLst/>
            <a:rect l="l" t="t" r="r" b="b"/>
            <a:pathLst>
              <a:path w="8680450">
                <a:moveTo>
                  <a:pt x="0" y="0"/>
                </a:moveTo>
                <a:lnTo>
                  <a:pt x="8680199" y="0"/>
                </a:lnTo>
              </a:path>
            </a:pathLst>
          </a:custGeom>
          <a:ln w="9524">
            <a:solidFill>
              <a:srgbClr val="D1D1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pPr marL="86995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  <p:extLst>
      <p:ext uri="{BB962C8B-B14F-4D97-AF65-F5344CB8AC3E}">
        <p14:creationId xmlns:p14="http://schemas.microsoft.com/office/powerpoint/2010/main" val="2999718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1899" y="1654966"/>
            <a:ext cx="641505" cy="17560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03729" y="1642924"/>
            <a:ext cx="442198" cy="175608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231899" y="230579"/>
            <a:ext cx="8680450" cy="0"/>
          </a:xfrm>
          <a:custGeom>
            <a:avLst/>
            <a:gdLst/>
            <a:ahLst/>
            <a:cxnLst/>
            <a:rect l="l" t="t" r="r" b="b"/>
            <a:pathLst>
              <a:path w="8680450">
                <a:moveTo>
                  <a:pt x="0" y="0"/>
                </a:moveTo>
                <a:lnTo>
                  <a:pt x="8680199" y="0"/>
                </a:lnTo>
              </a:path>
            </a:pathLst>
          </a:custGeom>
          <a:ln w="9524">
            <a:solidFill>
              <a:srgbClr val="D1D1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pPr marL="86995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  <p:extLst>
      <p:ext uri="{BB962C8B-B14F-4D97-AF65-F5344CB8AC3E}">
        <p14:creationId xmlns:p14="http://schemas.microsoft.com/office/powerpoint/2010/main" val="16943542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The H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28945DE-F130-4CD9-AD26-0D5B9F34A914}"/>
              </a:ext>
            </a:extLst>
          </p:cNvPr>
          <p:cNvSpPr/>
          <p:nvPr userDrawn="1"/>
        </p:nvSpPr>
        <p:spPr>
          <a:xfrm>
            <a:off x="1" y="0"/>
            <a:ext cx="3883868" cy="51435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637202-F650-D4E6-3F22-2B9DFE402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279" y="578989"/>
            <a:ext cx="5900634" cy="334217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800"/>
              </a:spcBef>
              <a:spcAft>
                <a:spcPts val="900"/>
              </a:spcAft>
              <a:defRPr sz="30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lnSpc>
                <a:spcPct val="100000"/>
              </a:lnSpc>
              <a:spcBef>
                <a:spcPts val="2400"/>
              </a:spcBef>
              <a:spcAft>
                <a:spcPts val="1200"/>
              </a:spcAft>
            </a:pPr>
            <a:endParaRPr lang="en-US" sz="1500" b="0" i="1" dirty="0">
              <a:solidFill>
                <a:srgbClr val="01175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43D8BA-DA53-251A-FA65-4A4BF5709FB3}"/>
              </a:ext>
            </a:extLst>
          </p:cNvPr>
          <p:cNvSpPr/>
          <p:nvPr userDrawn="1"/>
        </p:nvSpPr>
        <p:spPr>
          <a:xfrm>
            <a:off x="0" y="1"/>
            <a:ext cx="504826" cy="5159828"/>
          </a:xfrm>
          <a:prstGeom prst="rect">
            <a:avLst/>
          </a:prstGeom>
          <a:solidFill>
            <a:srgbClr val="011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72012C-44E8-50B7-922D-E756E7F76E67}"/>
              </a:ext>
            </a:extLst>
          </p:cNvPr>
          <p:cNvCxnSpPr>
            <a:cxnSpLocks/>
          </p:cNvCxnSpPr>
          <p:nvPr userDrawn="1"/>
        </p:nvCxnSpPr>
        <p:spPr>
          <a:xfrm>
            <a:off x="537483" y="-8164"/>
            <a:ext cx="1360" cy="5167992"/>
          </a:xfrm>
          <a:prstGeom prst="line">
            <a:avLst/>
          </a:prstGeom>
          <a:ln w="984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012322B-B8A3-84F0-0328-421AE3AD30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71401" y="4412031"/>
            <a:ext cx="596887" cy="66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UTK Horiz_R">
            <a:extLst>
              <a:ext uri="{FF2B5EF4-FFF2-40B4-BE49-F238E27FC236}">
                <a16:creationId xmlns:a16="http://schemas.microsoft.com/office/drawing/2014/main" id="{2991031E-C7AE-4493-8C96-C3151DB3E1A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8467" y="4740448"/>
            <a:ext cx="1053124" cy="236267"/>
            <a:chOff x="0" y="1299"/>
            <a:chExt cx="7680" cy="1723"/>
          </a:xfrm>
        </p:grpSpPr>
        <p:sp>
          <p:nvSpPr>
            <p:cNvPr id="23" name="T fill" hidden="1">
              <a:extLst>
                <a:ext uri="{FF2B5EF4-FFF2-40B4-BE49-F238E27FC236}">
                  <a16:creationId xmlns:a16="http://schemas.microsoft.com/office/drawing/2014/main" id="{5E766D9E-C355-4F23-9497-1EE06D978A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Type">
              <a:extLst>
                <a:ext uri="{FF2B5EF4-FFF2-40B4-BE49-F238E27FC236}">
                  <a16:creationId xmlns:a16="http://schemas.microsoft.com/office/drawing/2014/main" id="{C5877A75-DC2C-43D1-9483-770B0C260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Power T">
              <a:extLst>
                <a:ext uri="{FF2B5EF4-FFF2-40B4-BE49-F238E27FC236}">
                  <a16:creationId xmlns:a16="http://schemas.microsoft.com/office/drawing/2014/main" id="{15A6F2AE-744A-4D21-AD09-13F9F14CD3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FEE59F0B-09B7-492D-83C1-6FBDA0B8D1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2900" y="1369219"/>
            <a:ext cx="8458200" cy="3043097"/>
          </a:xfrm>
        </p:spPr>
        <p:txBody>
          <a:bodyPr/>
          <a:lstStyle>
            <a:lvl1pPr marL="171450" indent="-171450">
              <a:buClr>
                <a:srgbClr val="01228D"/>
              </a:buClr>
              <a:buFont typeface="Arial" panose="020B0604020202020204" pitchFamily="34" charset="0"/>
              <a:buChar char="•"/>
              <a:defRPr>
                <a:solidFill>
                  <a:srgbClr val="0117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27435" indent="-253604">
              <a:buClr>
                <a:srgbClr val="01228D"/>
              </a:buClr>
              <a:buFont typeface="Arial Nova" panose="020B0504020202020204" pitchFamily="34" charset="0"/>
              <a:buChar char="―"/>
              <a:defRPr>
                <a:solidFill>
                  <a:srgbClr val="0117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01266" indent="-173831">
              <a:buClr>
                <a:srgbClr val="01228D"/>
              </a:buClr>
              <a:buSzPct val="75000"/>
              <a:buFont typeface="Courier New" panose="02070309020205020404" pitchFamily="49" charset="0"/>
              <a:buChar char="o"/>
              <a:defRPr>
                <a:solidFill>
                  <a:srgbClr val="0117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770335" indent="-169069">
              <a:buClr>
                <a:srgbClr val="01228D"/>
              </a:buClr>
              <a:buFont typeface="Arial" panose="020B0604020202020204" pitchFamily="34" charset="0"/>
              <a:buChar char="•"/>
              <a:defRPr>
                <a:solidFill>
                  <a:srgbClr val="0117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70335" indent="-169069">
              <a:buClr>
                <a:srgbClr val="01228D"/>
              </a:buClr>
              <a:buFont typeface="Arial" panose="020B0604020202020204" pitchFamily="34" charset="0"/>
              <a:buChar char="•"/>
              <a:defRPr>
                <a:solidFill>
                  <a:srgbClr val="0117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0FE08160-6E71-41C8-97E3-2765A27F8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915995" y="4863634"/>
            <a:ext cx="32385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8625D9E3-65B8-4E4E-B741-1C6FE3526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4767263"/>
            <a:ext cx="6429375" cy="20478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CEB9AAF4-80D2-4CE7-9323-2E7967E4A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1450" y="4767262"/>
            <a:ext cx="323850" cy="20478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0D1CB7-8974-2F4A-F71C-470A9C050F04}"/>
              </a:ext>
            </a:extLst>
          </p:cNvPr>
          <p:cNvSpPr/>
          <p:nvPr userDrawn="1"/>
        </p:nvSpPr>
        <p:spPr>
          <a:xfrm>
            <a:off x="0" y="1"/>
            <a:ext cx="9144000" cy="831102"/>
          </a:xfrm>
          <a:prstGeom prst="rect">
            <a:avLst/>
          </a:prstGeom>
          <a:solidFill>
            <a:srgbClr val="011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1CC106-579D-4E1D-BB51-B1482A571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71451"/>
            <a:ext cx="8060116" cy="559733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289721-8BBA-59E5-1F8C-08ADC3D0DB21}"/>
              </a:ext>
            </a:extLst>
          </p:cNvPr>
          <p:cNvCxnSpPr>
            <a:cxnSpLocks/>
          </p:cNvCxnSpPr>
          <p:nvPr userDrawn="1"/>
        </p:nvCxnSpPr>
        <p:spPr>
          <a:xfrm>
            <a:off x="0" y="865217"/>
            <a:ext cx="9144000" cy="0"/>
          </a:xfrm>
          <a:prstGeom prst="line">
            <a:avLst/>
          </a:prstGeom>
          <a:ln w="984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5923EFE-A7CB-6752-6AAD-05E4A5D8BD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75065" y="104329"/>
            <a:ext cx="596887" cy="66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0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TN 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808066"/>
          </a:xfrm>
          <a:prstGeom prst="rect">
            <a:avLst/>
          </a:prstGeom>
          <a:solidFill>
            <a:srgbClr val="011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57250"/>
            <a:ext cx="8839200" cy="4171950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bg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bg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892" y="4279392"/>
            <a:ext cx="864108" cy="864108"/>
          </a:xfrm>
          <a:prstGeom prst="rect">
            <a:avLst/>
          </a:prstGeom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880896D7-9ACB-96B9-7233-1CC8F6728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1450" y="4767262"/>
            <a:ext cx="323850" cy="204788"/>
          </a:xfrm>
        </p:spPr>
        <p:txBody>
          <a:bodyPr/>
          <a:lstStyle>
            <a:lvl1pPr>
              <a:defRPr>
                <a:solidFill>
                  <a:srgbClr val="002C73"/>
                </a:solidFill>
              </a:defRPr>
            </a:lvl1pPr>
          </a:lstStyle>
          <a:p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887292C-B898-2602-2A8D-83CE9DE3A492}"/>
              </a:ext>
            </a:extLst>
          </p:cNvPr>
          <p:cNvCxnSpPr>
            <a:cxnSpLocks/>
          </p:cNvCxnSpPr>
          <p:nvPr userDrawn="1"/>
        </p:nvCxnSpPr>
        <p:spPr>
          <a:xfrm>
            <a:off x="-8263" y="819150"/>
            <a:ext cx="9144000" cy="0"/>
          </a:xfrm>
          <a:prstGeom prst="line">
            <a:avLst/>
          </a:prstGeom>
          <a:ln w="984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4676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5353"/>
            <a:ext cx="8763000" cy="3718847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bg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bg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4614200"/>
            <a:ext cx="9144000" cy="529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94860"/>
            <a:ext cx="118872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12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5350"/>
            <a:ext cx="8763000" cy="3718849"/>
          </a:xfrm>
        </p:spPr>
        <p:txBody>
          <a:bodyPr>
            <a:normAutofit/>
          </a:bodyPr>
          <a:lstStyle>
            <a:lvl1pPr>
              <a:buClr>
                <a:srgbClr val="FF0F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F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F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742951"/>
            <a:ext cx="9144000" cy="66675"/>
          </a:xfrm>
          <a:prstGeom prst="rect">
            <a:avLst/>
          </a:prstGeom>
          <a:solidFill>
            <a:srgbClr val="FF0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4614200"/>
            <a:ext cx="9144000" cy="529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94860"/>
            <a:ext cx="118872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74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600" y="895350"/>
            <a:ext cx="8763000" cy="3718849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3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3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3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3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742951"/>
            <a:ext cx="9144000" cy="666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4614200"/>
            <a:ext cx="9144000" cy="529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94860"/>
            <a:ext cx="118872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36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5350"/>
            <a:ext cx="8763000" cy="3718849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1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1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1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1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742951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4614200"/>
            <a:ext cx="9144000" cy="529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94860"/>
            <a:ext cx="118872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8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Yellow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5350"/>
            <a:ext cx="8763000" cy="3718849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742951"/>
            <a:ext cx="9144000" cy="666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4614200"/>
            <a:ext cx="9144000" cy="529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94860"/>
            <a:ext cx="118872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5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1250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 i="1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4807745"/>
            <a:ext cx="2133600" cy="273844"/>
          </a:xfrm>
          <a:prstGeom prst="rect">
            <a:avLst/>
          </a:prstGeom>
        </p:spPr>
        <p:txBody>
          <a:bodyPr anchor="b"/>
          <a:lstStyle>
            <a:lvl1pPr algn="r">
              <a:defRPr sz="1000" i="1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72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3" r:id="rId14"/>
    <p:sldLayoutId id="2147483684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157C81-BAF8-8AE6-01B3-35080C87C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6814"/>
            <a:ext cx="7886700" cy="63120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ts val="219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19007-39B9-8D2F-6752-6046B0BA5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2DDCA-BF8E-0BD0-8F93-C142B92B89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AE5E7-EA73-9944-BFC2-FE6B72D3C9AA}" type="datetimeFigureOut">
              <a:rPr lang="en-US"/>
              <a:t>11/17/2025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35A91-A53A-8C48-54E1-CE71EA6E32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4AD09-C7D3-8FEB-66F0-70A76F3418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C8AC5-81E2-4C4C-8781-01464DEA624E}" type="slidenum">
              <a:rPr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3943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0" lang="en-NL" sz="3300" b="1" i="0" u="none" strike="noStrike" kern="1200" cap="none" spc="0" normalizeH="0" baseline="0">
          <a:ln>
            <a:noFill/>
          </a:ln>
          <a:solidFill>
            <a:prstClr val="white"/>
          </a:solidFill>
          <a:effectLst/>
          <a:uLnTx/>
          <a:uFillTx/>
          <a:latin typeface="Garamond" panose="02020404030301010803" pitchFamily="18" charset="0"/>
          <a:ea typeface="+mj-ea"/>
          <a:cs typeface="EB Garamond ExtraBold" pitchFamily="2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4622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2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3B3C3E"/>
          </a:solidFill>
          <a:latin typeface="Arial"/>
          <a:ea typeface="+mj-ea"/>
          <a:cs typeface="Arial"/>
        </a:defRPr>
      </a:lvl1pPr>
    </p:titleStyle>
    <p:bodyStyle>
      <a:lvl1pPr marL="0" indent="0" algn="ctr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77797C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3B3C3E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B3C3E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B3C3E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B3C3E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7074" y="147337"/>
            <a:ext cx="3994150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4249" y="1369681"/>
            <a:ext cx="3858895" cy="14465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131313"/>
                </a:solidFill>
                <a:latin typeface="Yu Gothic UI"/>
                <a:cs typeface="Yu Gothic U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692736" y="4830898"/>
            <a:ext cx="255357" cy="1370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" b="0" i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pPr marL="86995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  <p:extLst>
      <p:ext uri="{BB962C8B-B14F-4D97-AF65-F5344CB8AC3E}">
        <p14:creationId xmlns:p14="http://schemas.microsoft.com/office/powerpoint/2010/main" val="4106835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064340-01A7-48D1-B7C3-2A2922649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71451"/>
            <a:ext cx="8458200" cy="84282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51C87-2A75-429B-B1EB-F92F8C97F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900" y="1369219"/>
            <a:ext cx="8458200" cy="30430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624E3-1070-4E05-B22B-4D89456A02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7332419"/>
            <a:ext cx="3238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  <a:alpha val="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9C6B0-F4DF-4321-B00E-B9E935F185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4767263"/>
            <a:ext cx="6429375" cy="2047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78E60-6E8D-4B9E-90FA-C5DF72CE8A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1450" y="4767262"/>
            <a:ext cx="323850" cy="2047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92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Arial Nova" panose="020B0604020202020204" pitchFamily="34" charset="0"/>
          <a:ea typeface="UD Digi Kyokasho NK-B" panose="02020700000000000000" pitchFamily="18" charset="-128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27435" indent="-253604" algn="l" defTabSz="685800" rtl="0" eaLnBrk="1" latinLnBrk="0" hangingPunct="1">
        <a:lnSpc>
          <a:spcPct val="90000"/>
        </a:lnSpc>
        <a:spcBef>
          <a:spcPts val="375"/>
        </a:spcBef>
        <a:buClr>
          <a:schemeClr val="tx1">
            <a:lumMod val="60000"/>
            <a:lumOff val="40000"/>
          </a:schemeClr>
        </a:buClr>
        <a:buFont typeface="Roboto" pitchFamily="2" charset="0"/>
        <a:buChar char="—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01266" indent="-173831" algn="l" defTabSz="685800" rtl="0" eaLnBrk="1" latinLnBrk="0" hangingPunct="1">
        <a:lnSpc>
          <a:spcPct val="90000"/>
        </a:lnSpc>
        <a:spcBef>
          <a:spcPts val="375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770335" indent="-169069" algn="l" defTabSz="685800" rtl="0" eaLnBrk="1" latinLnBrk="0" hangingPunct="1">
        <a:lnSpc>
          <a:spcPct val="90000"/>
        </a:lnSpc>
        <a:spcBef>
          <a:spcPts val="375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770335" indent="-169069" algn="l" defTabSz="685800" rtl="0" eaLnBrk="1" latinLnBrk="0" hangingPunct="1">
        <a:lnSpc>
          <a:spcPct val="90000"/>
        </a:lnSpc>
        <a:spcBef>
          <a:spcPts val="375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44">
          <p15:clr>
            <a:srgbClr val="F26B43"/>
          </p15:clr>
        </p15:guide>
        <p15:guide id="4" pos="7536">
          <p15:clr>
            <a:srgbClr val="F26B43"/>
          </p15:clr>
        </p15:guide>
        <p15:guide id="7" orient="horz" pos="144">
          <p15:clr>
            <a:srgbClr val="F26B43"/>
          </p15:clr>
        </p15:guide>
        <p15:guide id="8" orient="horz" pos="4176">
          <p15:clr>
            <a:srgbClr val="F26B43"/>
          </p15:clr>
        </p15:guide>
        <p15:guide id="9" orient="horz" pos="3720">
          <p15:clr>
            <a:srgbClr val="F26B43"/>
          </p15:clr>
        </p15:guide>
        <p15:guide id="10" pos="288">
          <p15:clr>
            <a:srgbClr val="A4A3A4"/>
          </p15:clr>
        </p15:guide>
        <p15:guide id="11" pos="73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7.png"/><Relationship Id="rId4" Type="http://schemas.openxmlformats.org/officeDocument/2006/relationships/hyperlink" Target="http://trust.openai.com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0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8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3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3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lpaperflare.com/eat-sleep-code-and-repeat-logos-eat-sleep-code-repeat-programming-wallpaper-mxe/download/1440x900" TargetMode="External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allpaperaccess.com/data" TargetMode="External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godelaweb.com/2019/06/primeras-imagenes-de-ark-os-el-sistema.html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b="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B2B1E9A-CBC2-054F-F9BB-572F7953D45D}"/>
              </a:ext>
            </a:extLst>
          </p:cNvPr>
          <p:cNvSpPr/>
          <p:nvPr/>
        </p:nvSpPr>
        <p:spPr>
          <a:xfrm>
            <a:off x="-1" y="3526254"/>
            <a:ext cx="9143999" cy="1617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/>
          <p:nvPr/>
        </p:nvSpPr>
        <p:spPr>
          <a:xfrm>
            <a:off x="3809998" y="3662442"/>
            <a:ext cx="45719" cy="1347708"/>
          </a:xfrm>
          <a:custGeom>
            <a:avLst/>
            <a:gdLst/>
            <a:ahLst/>
            <a:cxnLst/>
            <a:rect l="l" t="t" r="r" b="b"/>
            <a:pathLst>
              <a:path h="593089">
                <a:moveTo>
                  <a:pt x="0" y="0"/>
                </a:moveTo>
                <a:lnTo>
                  <a:pt x="0" y="592924"/>
                </a:lnTo>
              </a:path>
            </a:pathLst>
          </a:custGeom>
          <a:ln w="9525">
            <a:solidFill>
              <a:srgbClr val="7D7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219575" y="4806378"/>
            <a:ext cx="225742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600" dirty="0">
                <a:solidFill>
                  <a:srgbClr val="7E7E7E"/>
                </a:solidFill>
                <a:latin typeface="PermianSlabSerifTypeface" panose="02000000000000000000" pitchFamily="50" charset="0"/>
                <a:cs typeface="Open Sans"/>
              </a:rPr>
              <a:t>November 17</a:t>
            </a:r>
            <a:r>
              <a:rPr sz="1600" dirty="0">
                <a:solidFill>
                  <a:srgbClr val="7E7E7E"/>
                </a:solidFill>
                <a:latin typeface="PermianSlabSerifTypeface" panose="02000000000000000000" pitchFamily="50" charset="0"/>
                <a:cs typeface="Open Sans"/>
              </a:rPr>
              <a:t>,</a:t>
            </a:r>
            <a:r>
              <a:rPr sz="1600" spc="-20" dirty="0">
                <a:solidFill>
                  <a:srgbClr val="7E7E7E"/>
                </a:solidFill>
                <a:latin typeface="PermianSlabSerifTypeface" panose="02000000000000000000" pitchFamily="50" charset="0"/>
                <a:cs typeface="Open Sans"/>
              </a:rPr>
              <a:t> 202</a:t>
            </a:r>
            <a:r>
              <a:rPr lang="en-US" sz="1600" spc="-20" dirty="0">
                <a:solidFill>
                  <a:srgbClr val="7E7E7E"/>
                </a:solidFill>
                <a:latin typeface="PermianSlabSerifTypeface" panose="02000000000000000000" pitchFamily="50" charset="0"/>
                <a:cs typeface="Open Sans"/>
              </a:rPr>
              <a:t>5</a:t>
            </a:r>
            <a:endParaRPr sz="1600" dirty="0">
              <a:latin typeface="PermianSlabSerifTypeface" panose="02000000000000000000" pitchFamily="50" charset="0"/>
              <a:cs typeface="Open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19575" y="3672734"/>
            <a:ext cx="4924425" cy="1133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lang="en-US" sz="2400" b="1" dirty="0">
                <a:solidFill>
                  <a:srgbClr val="1B365D"/>
                </a:solidFill>
                <a:latin typeface="PermianSlabSerifTypeface"/>
                <a:cs typeface="PermianSlabSerifTypeface"/>
              </a:rPr>
              <a:t>STATE OF TENNESSEE</a:t>
            </a:r>
          </a:p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lang="en-US" sz="2400" b="1" dirty="0">
                <a:solidFill>
                  <a:srgbClr val="1B365D"/>
                </a:solidFill>
                <a:latin typeface="PermianSlabSerifTypeface"/>
                <a:cs typeface="PermianSlabSerifTypeface"/>
              </a:rPr>
              <a:t>ARTIFICIAL INTELLIGENCE (AI) ADVISORY COUNCIL MEETING</a:t>
            </a:r>
            <a:endParaRPr sz="2400" dirty="0">
              <a:latin typeface="PermianSlabSerifTypeface"/>
              <a:cs typeface="PermianSlabSerifTypefac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75D4D5-AFA7-F363-731F-F9BE6E397395}"/>
              </a:ext>
            </a:extLst>
          </p:cNvPr>
          <p:cNvSpPr/>
          <p:nvPr/>
        </p:nvSpPr>
        <p:spPr>
          <a:xfrm>
            <a:off x="0" y="3459580"/>
            <a:ext cx="9144000" cy="66675"/>
          </a:xfrm>
          <a:prstGeom prst="rect">
            <a:avLst/>
          </a:prstGeom>
          <a:solidFill>
            <a:srgbClr val="FF0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">
            <a:extLst>
              <a:ext uri="{FF2B5EF4-FFF2-40B4-BE49-F238E27FC236}">
                <a16:creationId xmlns:a16="http://schemas.microsoft.com/office/drawing/2014/main" id="{EE22F407-9565-DE2F-EF30-C61F235CA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8" name="Picture 37" descr="Text&#10;&#10;Description automatically generated">
            <a:extLst>
              <a:ext uri="{FF2B5EF4-FFF2-40B4-BE49-F238E27FC236}">
                <a16:creationId xmlns:a16="http://schemas.microsoft.com/office/drawing/2014/main" id="{9F596D98-46F7-FDFC-CE51-9F72034DAE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776655"/>
            <a:ext cx="2651765" cy="9174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1BAE29-6B02-AF38-982F-DBDC547731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508" y="1024907"/>
            <a:ext cx="2933910" cy="4057047"/>
          </a:xfrm>
        </p:spPr>
        <p:txBody>
          <a:bodyPr>
            <a:noAutofit/>
          </a:bodyPr>
          <a:lstStyle/>
          <a:p>
            <a:pPr marL="0" indent="0">
              <a:spcBef>
                <a:spcPts val="225"/>
              </a:spcBef>
              <a:buNone/>
            </a:pPr>
            <a:r>
              <a:rPr lang="en-US" sz="1800" b="1" i="1" dirty="0"/>
              <a:t>     </a:t>
            </a:r>
          </a:p>
          <a:p>
            <a:pPr marL="0" indent="0">
              <a:spcBef>
                <a:spcPts val="225"/>
              </a:spcBef>
              <a:buNone/>
            </a:pPr>
            <a:endParaRPr lang="en-US" sz="1800" b="1" dirty="0"/>
          </a:p>
          <a:p>
            <a:pPr>
              <a:spcBef>
                <a:spcPts val="450"/>
              </a:spcBef>
            </a:pPr>
            <a:r>
              <a:rPr lang="en-US" sz="1350" dirty="0"/>
              <a:t>Remove red tape                              &amp; onerous regulation</a:t>
            </a:r>
          </a:p>
          <a:p>
            <a:pPr>
              <a:spcBef>
                <a:spcPts val="225"/>
              </a:spcBef>
            </a:pPr>
            <a:r>
              <a:rPr lang="en-US" sz="1350" dirty="0"/>
              <a:t>Ensure AI protects free speech     &amp; values</a:t>
            </a:r>
          </a:p>
          <a:p>
            <a:pPr>
              <a:spcBef>
                <a:spcPts val="225"/>
              </a:spcBef>
            </a:pPr>
            <a:r>
              <a:rPr lang="en-US" sz="1350" dirty="0"/>
              <a:t>Encourage open-source                  &amp; open-weight AI</a:t>
            </a:r>
          </a:p>
          <a:p>
            <a:pPr>
              <a:spcBef>
                <a:spcPts val="225"/>
              </a:spcBef>
            </a:pPr>
            <a:r>
              <a:rPr lang="en-US" sz="1350" dirty="0"/>
              <a:t>Enable AI adoption</a:t>
            </a:r>
          </a:p>
          <a:p>
            <a:pPr>
              <a:spcBef>
                <a:spcPts val="225"/>
              </a:spcBef>
            </a:pPr>
            <a:r>
              <a:rPr lang="en-US" sz="1350" dirty="0"/>
              <a:t>Empower American workers</a:t>
            </a:r>
          </a:p>
          <a:p>
            <a:pPr>
              <a:spcBef>
                <a:spcPts val="225"/>
              </a:spcBef>
            </a:pPr>
            <a:r>
              <a:rPr lang="en-US" sz="1350" dirty="0"/>
              <a:t>Support next-gen manuf.</a:t>
            </a:r>
          </a:p>
          <a:p>
            <a:pPr>
              <a:spcBef>
                <a:spcPts val="225"/>
              </a:spcBef>
            </a:pPr>
            <a:r>
              <a:rPr lang="en-US" sz="1350" dirty="0"/>
              <a:t>Science: AI-enabled science, scientific datasets, science of AI</a:t>
            </a:r>
          </a:p>
          <a:p>
            <a:pPr>
              <a:spcBef>
                <a:spcPts val="225"/>
              </a:spcBef>
            </a:pPr>
            <a:r>
              <a:rPr lang="en-US" sz="1350" dirty="0"/>
              <a:t>AI interpretability, control, etc.</a:t>
            </a:r>
          </a:p>
          <a:p>
            <a:pPr>
              <a:spcBef>
                <a:spcPts val="225"/>
              </a:spcBef>
            </a:pPr>
            <a:r>
              <a:rPr lang="en-US" sz="1350" dirty="0"/>
              <a:t>Build AI evaluations ecosystem</a:t>
            </a:r>
          </a:p>
          <a:p>
            <a:pPr>
              <a:spcBef>
                <a:spcPts val="225"/>
              </a:spcBef>
            </a:pPr>
            <a:r>
              <a:rPr lang="en-US" sz="1350" dirty="0"/>
              <a:t>Drive AI adoption in gov and DOD</a:t>
            </a:r>
          </a:p>
          <a:p>
            <a:pPr>
              <a:spcBef>
                <a:spcPts val="225"/>
              </a:spcBef>
            </a:pPr>
            <a:r>
              <a:rPr lang="en-US" sz="1350" dirty="0"/>
              <a:t>Protect AI innovation</a:t>
            </a:r>
          </a:p>
          <a:p>
            <a:pPr>
              <a:spcBef>
                <a:spcPts val="225"/>
              </a:spcBef>
            </a:pPr>
            <a:r>
              <a:rPr lang="en-US" sz="1350" dirty="0"/>
              <a:t>Combat synthetic media in legal system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284A9C-EEE2-4849-A924-6CB208CB8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5827" y="4816876"/>
            <a:ext cx="323850" cy="204788"/>
          </a:xfrm>
        </p:spPr>
        <p:txBody>
          <a:bodyPr/>
          <a:lstStyle/>
          <a:p>
            <a:pPr defTabSz="685800" rtl="0"/>
            <a:fld id="{63954337-777C-478F-BB37-379719107E1B}" type="slidenum">
              <a:rPr lang="en-US" kern="1200">
                <a:solidFill>
                  <a:srgbClr val="01175F"/>
                </a:solidFill>
                <a:ea typeface="+mn-ea"/>
                <a:cs typeface="+mn-cs"/>
              </a:rPr>
              <a:pPr defTabSz="685800" rtl="0"/>
              <a:t>10</a:t>
            </a:fld>
            <a:endParaRPr lang="en-US" kern="1200" dirty="0">
              <a:solidFill>
                <a:srgbClr val="01175F"/>
              </a:solidFill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34F78F-9DCB-04A6-1818-7F470255C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71" y="186191"/>
            <a:ext cx="8458200" cy="498021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850" dirty="0"/>
            </a:br>
            <a:r>
              <a:rPr lang="en-US" sz="2850" i="1" dirty="0"/>
              <a:t>America’s AI Action Plan</a:t>
            </a:r>
            <a:r>
              <a:rPr lang="en-US" sz="2850" dirty="0"/>
              <a:t> </a:t>
            </a:r>
            <a:r>
              <a:rPr lang="en-US" sz="2400" i="1" dirty="0"/>
              <a:t>(released July 2025)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CD4B0D-72CB-9605-8503-C1F6003ED45E}"/>
              </a:ext>
            </a:extLst>
          </p:cNvPr>
          <p:cNvCxnSpPr>
            <a:cxnSpLocks/>
          </p:cNvCxnSpPr>
          <p:nvPr/>
        </p:nvCxnSpPr>
        <p:spPr>
          <a:xfrm>
            <a:off x="3017540" y="904351"/>
            <a:ext cx="0" cy="4239149"/>
          </a:xfrm>
          <a:prstGeom prst="line">
            <a:avLst/>
          </a:prstGeom>
          <a:ln w="47625">
            <a:solidFill>
              <a:srgbClr val="0117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A518D8E-FF57-CEE1-3ABA-C88D4CA53041}"/>
              </a:ext>
            </a:extLst>
          </p:cNvPr>
          <p:cNvCxnSpPr>
            <a:cxnSpLocks/>
          </p:cNvCxnSpPr>
          <p:nvPr/>
        </p:nvCxnSpPr>
        <p:spPr>
          <a:xfrm>
            <a:off x="6098565" y="904351"/>
            <a:ext cx="0" cy="4239149"/>
          </a:xfrm>
          <a:prstGeom prst="line">
            <a:avLst/>
          </a:prstGeom>
          <a:ln w="47625">
            <a:solidFill>
              <a:srgbClr val="0117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57DB8637-E21D-D289-C9A4-BC92ED338261}"/>
              </a:ext>
            </a:extLst>
          </p:cNvPr>
          <p:cNvSpPr txBox="1">
            <a:spLocks/>
          </p:cNvSpPr>
          <p:nvPr/>
        </p:nvSpPr>
        <p:spPr>
          <a:xfrm>
            <a:off x="3128577" y="1041770"/>
            <a:ext cx="2933910" cy="40570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1228D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117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69913" indent="-3381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1228D"/>
              </a:buClr>
              <a:buFont typeface="Arial Nova" panose="020B0504020202020204" pitchFamily="34" charset="0"/>
              <a:buChar char="―"/>
              <a:defRPr sz="2400" kern="1200">
                <a:solidFill>
                  <a:srgbClr val="0117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01688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1228D"/>
              </a:buClr>
              <a:buSzPct val="75000"/>
              <a:buFont typeface="Courier New" panose="02070309020205020404" pitchFamily="49" charset="0"/>
              <a:buChar char="o"/>
              <a:defRPr sz="2000" kern="1200">
                <a:solidFill>
                  <a:srgbClr val="0117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1228D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117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1228D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117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900"/>
              </a:spcBef>
            </a:pPr>
            <a:endParaRPr lang="en-US" sz="1350" dirty="0"/>
          </a:p>
          <a:p>
            <a:pPr marL="171450" indent="-171450" defTabSz="685800">
              <a:spcBef>
                <a:spcPts val="900"/>
              </a:spcBef>
            </a:pPr>
            <a:endParaRPr lang="en-US" sz="1350" dirty="0"/>
          </a:p>
          <a:p>
            <a:pPr marL="171450" indent="-171450" defTabSz="685800">
              <a:spcBef>
                <a:spcPts val="900"/>
              </a:spcBef>
            </a:pPr>
            <a:r>
              <a:rPr lang="en-US" sz="1350" dirty="0"/>
              <a:t>Streamlined permitting            (data centers, semiconductor manufacturing, energy) with security</a:t>
            </a:r>
          </a:p>
          <a:p>
            <a:pPr marL="171450" indent="-171450" defTabSz="685800">
              <a:spcBef>
                <a:spcPts val="225"/>
              </a:spcBef>
            </a:pPr>
            <a:r>
              <a:rPr lang="en-US" sz="1350" dirty="0"/>
              <a:t>Develop grid for AI innovation</a:t>
            </a:r>
          </a:p>
          <a:p>
            <a:pPr marL="171450" indent="-171450" defTabSz="685800">
              <a:spcBef>
                <a:spcPts val="225"/>
              </a:spcBef>
            </a:pPr>
            <a:r>
              <a:rPr lang="en-US" sz="1350" dirty="0"/>
              <a:t>Restore American semiconductor manufacturing</a:t>
            </a:r>
          </a:p>
          <a:p>
            <a:pPr marL="171450" indent="-171450" defTabSz="685800">
              <a:spcBef>
                <a:spcPts val="225"/>
              </a:spcBef>
            </a:pPr>
            <a:r>
              <a:rPr lang="en-US" sz="1350" dirty="0"/>
              <a:t>Build high-security data centers for military/intelligence</a:t>
            </a:r>
          </a:p>
          <a:p>
            <a:pPr marL="171450" indent="-171450" defTabSz="685800">
              <a:spcBef>
                <a:spcPts val="225"/>
              </a:spcBef>
            </a:pPr>
            <a:r>
              <a:rPr lang="en-US" sz="1350" dirty="0"/>
              <a:t>Train skilled workforce for AI infrastructure</a:t>
            </a:r>
          </a:p>
          <a:p>
            <a:pPr marL="171450" indent="-171450" defTabSz="685800">
              <a:spcBef>
                <a:spcPts val="225"/>
              </a:spcBef>
            </a:pPr>
            <a:r>
              <a:rPr lang="en-US" sz="1350" dirty="0"/>
              <a:t>Bolster critical infrastructure cybersecurity</a:t>
            </a:r>
          </a:p>
          <a:p>
            <a:pPr marL="171450" indent="-171450" defTabSz="685800">
              <a:spcBef>
                <a:spcPts val="225"/>
              </a:spcBef>
            </a:pPr>
            <a:r>
              <a:rPr lang="en-US" sz="1350" dirty="0"/>
              <a:t>Promote security-by-design AI tech</a:t>
            </a:r>
          </a:p>
          <a:p>
            <a:pPr marL="171450" indent="-171450" defTabSz="685800">
              <a:spcBef>
                <a:spcPts val="225"/>
              </a:spcBef>
            </a:pPr>
            <a:r>
              <a:rPr lang="en-US" sz="1350" dirty="0"/>
              <a:t>Promote mature federal capacity for AI incident response</a:t>
            </a:r>
          </a:p>
          <a:p>
            <a:pPr marL="171450" indent="-171450" defTabSz="685800">
              <a:spcBef>
                <a:spcPts val="225"/>
              </a:spcBef>
            </a:pPr>
            <a:endParaRPr lang="en-US" sz="1350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DEBCA561-D646-6AEC-4B31-326A1F61DA4D}"/>
              </a:ext>
            </a:extLst>
          </p:cNvPr>
          <p:cNvSpPr txBox="1">
            <a:spLocks/>
          </p:cNvSpPr>
          <p:nvPr/>
        </p:nvSpPr>
        <p:spPr>
          <a:xfrm>
            <a:off x="6214279" y="1024907"/>
            <a:ext cx="2889686" cy="40570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1228D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117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69913" indent="-3381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1228D"/>
              </a:buClr>
              <a:buFont typeface="Arial Nova" panose="020B0504020202020204" pitchFamily="34" charset="0"/>
              <a:buChar char="―"/>
              <a:defRPr sz="2400" kern="1200">
                <a:solidFill>
                  <a:srgbClr val="0117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01688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1228D"/>
              </a:buClr>
              <a:buSzPct val="75000"/>
              <a:buFont typeface="Courier New" panose="02070309020205020404" pitchFamily="49" charset="0"/>
              <a:buChar char="o"/>
              <a:defRPr sz="2000" kern="1200">
                <a:solidFill>
                  <a:srgbClr val="0117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1228D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117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1228D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117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900"/>
              </a:spcBef>
            </a:pPr>
            <a:endParaRPr lang="en-US" sz="1350" dirty="0"/>
          </a:p>
          <a:p>
            <a:pPr marL="171450" indent="-171450" defTabSz="685800">
              <a:spcBef>
                <a:spcPts val="900"/>
              </a:spcBef>
            </a:pPr>
            <a:endParaRPr lang="en-US" sz="1350" dirty="0"/>
          </a:p>
          <a:p>
            <a:pPr marL="171450" indent="-171450" defTabSz="685800">
              <a:spcBef>
                <a:spcPts val="900"/>
              </a:spcBef>
            </a:pPr>
            <a:endParaRPr lang="en-US" sz="1350" dirty="0"/>
          </a:p>
          <a:p>
            <a:pPr marL="171450" indent="-171450" defTabSz="685800">
              <a:spcBef>
                <a:spcPts val="900"/>
              </a:spcBef>
            </a:pPr>
            <a:r>
              <a:rPr lang="en-US" sz="1350" dirty="0"/>
              <a:t>Export American AI to allies</a:t>
            </a:r>
          </a:p>
          <a:p>
            <a:pPr marL="171450" indent="-171450" defTabSz="685800">
              <a:spcBef>
                <a:spcPts val="225"/>
              </a:spcBef>
            </a:pPr>
            <a:r>
              <a:rPr lang="en-US" sz="1350" dirty="0"/>
              <a:t>Counter Chinese influence in international government bodies</a:t>
            </a:r>
          </a:p>
          <a:p>
            <a:pPr marL="171450" indent="-171450" defTabSz="685800">
              <a:spcBef>
                <a:spcPts val="225"/>
              </a:spcBef>
            </a:pPr>
            <a:r>
              <a:rPr lang="en-US" sz="1350" dirty="0"/>
              <a:t>Strengthen AI compute export control enforcement</a:t>
            </a:r>
          </a:p>
          <a:p>
            <a:pPr marL="171450" indent="-171450" defTabSz="685800">
              <a:spcBef>
                <a:spcPts val="225"/>
              </a:spcBef>
            </a:pPr>
            <a:r>
              <a:rPr lang="en-US" sz="1350" dirty="0"/>
              <a:t>Plug loopholes in existing semiconductor manuf. export controls</a:t>
            </a:r>
          </a:p>
          <a:p>
            <a:pPr marL="171450" indent="-171450" defTabSz="685800">
              <a:spcBef>
                <a:spcPts val="225"/>
              </a:spcBef>
            </a:pPr>
            <a:r>
              <a:rPr lang="en-US" sz="1350" dirty="0"/>
              <a:t>Align protection measures globally</a:t>
            </a:r>
          </a:p>
          <a:p>
            <a:pPr marL="171450" indent="-171450" defTabSz="685800">
              <a:spcBef>
                <a:spcPts val="225"/>
              </a:spcBef>
            </a:pPr>
            <a:r>
              <a:rPr lang="en-US" sz="1350" dirty="0"/>
              <a:t>Ensure USG is at forefront of evaluating security risks in frontier models</a:t>
            </a:r>
          </a:p>
          <a:p>
            <a:pPr marL="171450" indent="-171450" defTabSz="685800">
              <a:spcBef>
                <a:spcPts val="225"/>
              </a:spcBef>
            </a:pPr>
            <a:r>
              <a:rPr lang="en-US" sz="1350" dirty="0"/>
              <a:t>Invest in biosecurity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4C1A74-5F4C-D95E-260B-40769E7A0762}"/>
              </a:ext>
            </a:extLst>
          </p:cNvPr>
          <p:cNvSpPr txBox="1"/>
          <p:nvPr/>
        </p:nvSpPr>
        <p:spPr>
          <a:xfrm>
            <a:off x="105459" y="963784"/>
            <a:ext cx="280103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685800" rtl="0"/>
            <a:r>
              <a:rPr lang="en-US" b="1" i="1" kern="1200" dirty="0">
                <a:solidFill>
                  <a:srgbClr val="0117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Pillar I: </a:t>
            </a:r>
            <a:r>
              <a:rPr lang="en-US" b="1" kern="1200" dirty="0">
                <a:solidFill>
                  <a:srgbClr val="0117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Accelerate AI Innovation</a:t>
            </a:r>
          </a:p>
          <a:p>
            <a:pPr algn="l" defTabSz="685800" rtl="0"/>
            <a:r>
              <a:rPr lang="en-US" kern="1200" dirty="0">
                <a:solidFill>
                  <a:srgbClr val="0117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036549-57CC-310C-8F81-B10D56E70297}"/>
              </a:ext>
            </a:extLst>
          </p:cNvPr>
          <p:cNvSpPr txBox="1"/>
          <p:nvPr/>
        </p:nvSpPr>
        <p:spPr>
          <a:xfrm>
            <a:off x="3148951" y="963784"/>
            <a:ext cx="280103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685800" rtl="0"/>
            <a:r>
              <a:rPr lang="en-US" b="1" i="1" kern="1200" dirty="0">
                <a:solidFill>
                  <a:srgbClr val="0117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Pillar II: </a:t>
            </a:r>
            <a:r>
              <a:rPr lang="en-US" b="1" kern="1200" dirty="0">
                <a:solidFill>
                  <a:srgbClr val="0117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 American AI Infrastructure</a:t>
            </a:r>
          </a:p>
          <a:p>
            <a:pPr algn="l" defTabSz="685800" rtl="0"/>
            <a:r>
              <a:rPr lang="en-US" kern="1200" dirty="0">
                <a:solidFill>
                  <a:srgbClr val="0117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D2C894-1D2F-79EC-835C-65C2A51F275F}"/>
              </a:ext>
            </a:extLst>
          </p:cNvPr>
          <p:cNvSpPr txBox="1"/>
          <p:nvPr/>
        </p:nvSpPr>
        <p:spPr>
          <a:xfrm>
            <a:off x="6209605" y="963784"/>
            <a:ext cx="280103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685800" rtl="0"/>
            <a:r>
              <a:rPr lang="en-US" b="1" i="1" kern="1200" dirty="0">
                <a:solidFill>
                  <a:srgbClr val="0117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Pillar III: </a:t>
            </a:r>
            <a:r>
              <a:rPr lang="en-US" b="1" kern="1200" dirty="0">
                <a:solidFill>
                  <a:srgbClr val="0117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Lead in International AI Diplomacy and Security</a:t>
            </a:r>
          </a:p>
          <a:p>
            <a:pPr algn="l" defTabSz="685800" rtl="0"/>
            <a:endParaRPr lang="en-US" kern="1200" dirty="0">
              <a:solidFill>
                <a:srgbClr val="01175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84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10" grpId="0" build="allAtOnce"/>
      <p:bldP spid="11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DA1CC-00DD-9A3A-4CDA-6F0C1005A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C41ED1-4AF1-041D-D242-B02E3C236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71" y="186191"/>
            <a:ext cx="8458200" cy="498021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850" dirty="0"/>
            </a:br>
            <a:r>
              <a:rPr lang="en-US" sz="2850" dirty="0"/>
              <a:t>Ways that Tennessee benefit &amp; contribute (1/3)</a:t>
            </a:r>
            <a:endParaRPr lang="en-US" sz="24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3AEA1C7-7791-9B54-CDA6-EE7FA22DE10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0081" y="1096605"/>
            <a:ext cx="8458200" cy="3860704"/>
          </a:xfrm>
        </p:spPr>
        <p:txBody>
          <a:bodyPr>
            <a:normAutofit fontScale="92500" lnSpcReduction="10000"/>
          </a:bodyPr>
          <a:lstStyle/>
          <a:p>
            <a:pPr marL="385763" indent="-385763">
              <a:lnSpc>
                <a:spcPct val="120000"/>
              </a:lnSpc>
              <a:buFont typeface="+mj-lt"/>
              <a:buAutoNum type="arabicParenR"/>
            </a:pPr>
            <a:r>
              <a:rPr lang="en-US" b="1" dirty="0"/>
              <a:t>Education and workforce development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State-level AI literacy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In K-12 (EO 14277) and trades (EO 14278)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Critical occupations for buildout of AI-related infrastructure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Apprenticeships for electricians, advanced HVAC technicians, data center technicians, etc.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College-level training for critical AI roles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Community college, technical/career colleges, undergrad, grad, postdoc, teachers/educators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Pilots for rapid worker retraining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Leverage authorities under Workforce Innovation and Opportunity Act; and Public Works and Economic Development Act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Leverage DOL’s AI Workforce Research Hub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To provide actionable insights to inform workforce and education policy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 lvl="1">
              <a:lnSpc>
                <a:spcPct val="120000"/>
              </a:lnSpc>
            </a:pPr>
            <a:endParaRPr lang="en-US" dirty="0"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85F18028-06F9-8A9F-B8F9-E5D94095E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5827" y="4816876"/>
            <a:ext cx="323850" cy="204788"/>
          </a:xfrm>
        </p:spPr>
        <p:txBody>
          <a:bodyPr/>
          <a:lstStyle/>
          <a:p>
            <a:pPr defTabSz="685800" rtl="0"/>
            <a:fld id="{63954337-777C-478F-BB37-379719107E1B}" type="slidenum">
              <a:rPr lang="en-US" kern="1200">
                <a:solidFill>
                  <a:srgbClr val="01175F"/>
                </a:solidFill>
                <a:ea typeface="+mn-ea"/>
                <a:cs typeface="+mn-cs"/>
              </a:rPr>
              <a:pPr defTabSz="685800" rtl="0"/>
              <a:t>11</a:t>
            </a:fld>
            <a:endParaRPr lang="en-US" kern="1200" dirty="0">
              <a:solidFill>
                <a:srgbClr val="01175F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17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8D572-A2BB-8B5C-3BBD-4357C9A48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825A80-2C2E-95EC-643D-1653065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71" y="186191"/>
            <a:ext cx="8458200" cy="498021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850" dirty="0"/>
            </a:br>
            <a:r>
              <a:rPr lang="en-US" sz="2850" dirty="0"/>
              <a:t>Ways that Tennessee benefit &amp; contribute (2/3)</a:t>
            </a:r>
            <a:endParaRPr lang="en-US" sz="24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93B81AE-1DE5-5228-9ACD-F887054DB6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7617" y="979714"/>
            <a:ext cx="8458200" cy="4111031"/>
          </a:xfrm>
        </p:spPr>
        <p:txBody>
          <a:bodyPr>
            <a:normAutofit fontScale="77500" lnSpcReduction="20000"/>
          </a:bodyPr>
          <a:lstStyle/>
          <a:p>
            <a:pPr marL="385763" indent="-385763">
              <a:lnSpc>
                <a:spcPct val="120000"/>
              </a:lnSpc>
              <a:buFont typeface="+mj-lt"/>
              <a:buAutoNum type="arabicParenR" startAt="2"/>
            </a:pPr>
            <a:r>
              <a:rPr lang="en-US" b="1" dirty="0"/>
              <a:t>Infrastructure development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AI data centers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Siting on public lands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Energy grid optimization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Reforming energy markets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Interconnections for AI power demands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“All of the above” energy promotion (e.g., nuclear, geothermal)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Semiconductor manufacturing revival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Streamlined regulations to help states attract investments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Streamlined permitting for AI infrastructure 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NEPA review, FAST-41 processes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Bolster critical infrastructure cybersecurity</a:t>
            </a:r>
          </a:p>
          <a:p>
            <a:pPr marL="385763" indent="-385763">
              <a:lnSpc>
                <a:spcPct val="120000"/>
              </a:lnSpc>
              <a:buFont typeface="+mj-lt"/>
              <a:buAutoNum type="arabicParenR" startAt="3"/>
            </a:pPr>
            <a:r>
              <a:rPr lang="en-US" b="1" dirty="0"/>
              <a:t>Regulatory coordination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“Light touch” regulation that does not hinder innovation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Hosting of regulatory sandboxes for testing AI applications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Combat synthetic media in legal system</a:t>
            </a:r>
          </a:p>
          <a:p>
            <a:pPr lvl="1">
              <a:lnSpc>
                <a:spcPct val="120000"/>
              </a:lnSpc>
            </a:pPr>
            <a:endParaRPr lang="en-US" dirty="0"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118F22C2-18CA-3608-AC4B-101B94CB8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5827" y="4816876"/>
            <a:ext cx="323850" cy="204788"/>
          </a:xfrm>
        </p:spPr>
        <p:txBody>
          <a:bodyPr/>
          <a:lstStyle/>
          <a:p>
            <a:pPr defTabSz="685800" rtl="0"/>
            <a:fld id="{63954337-777C-478F-BB37-379719107E1B}" type="slidenum">
              <a:rPr lang="en-US" kern="1200">
                <a:solidFill>
                  <a:srgbClr val="01175F"/>
                </a:solidFill>
                <a:ea typeface="+mn-ea"/>
                <a:cs typeface="+mn-cs"/>
              </a:rPr>
              <a:pPr defTabSz="685800" rtl="0"/>
              <a:t>12</a:t>
            </a:fld>
            <a:endParaRPr lang="en-US" kern="1200" dirty="0">
              <a:solidFill>
                <a:srgbClr val="01175F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51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70008-E95A-FE93-AEE2-68EAF14FA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6ED3DD-3894-1192-0312-E55EEF260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71" y="186191"/>
            <a:ext cx="8458200" cy="498021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850" dirty="0"/>
            </a:br>
            <a:r>
              <a:rPr lang="en-US" sz="2850" dirty="0"/>
              <a:t>Ways that Tennessee benefit &amp; contribute (3/3)</a:t>
            </a:r>
            <a:endParaRPr lang="en-US" sz="24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92B5D7A-D747-35DD-D457-EEDDF4C5FE0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0081" y="1032251"/>
            <a:ext cx="8458200" cy="3925058"/>
          </a:xfrm>
        </p:spPr>
        <p:txBody>
          <a:bodyPr>
            <a:normAutofit fontScale="85000" lnSpcReduction="20000"/>
          </a:bodyPr>
          <a:lstStyle/>
          <a:p>
            <a:pPr marL="385763" indent="-385763">
              <a:lnSpc>
                <a:spcPct val="120000"/>
              </a:lnSpc>
              <a:buFont typeface="+mj-lt"/>
              <a:buAutoNum type="arabicParenR" startAt="4"/>
            </a:pPr>
            <a:r>
              <a:rPr lang="en-US" b="1" dirty="0"/>
              <a:t>AI adoption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AI integration into public services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Government piloting for efficiencies like permitting or service delivery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AI procurement toolbox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Build AI evaluations ecosystem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Chief AI Officer, plus talent development within government</a:t>
            </a:r>
          </a:p>
          <a:p>
            <a:pPr marL="385763" indent="-385763">
              <a:lnSpc>
                <a:spcPct val="120000"/>
              </a:lnSpc>
              <a:buFont typeface="+mj-lt"/>
              <a:buAutoNum type="arabicParenR" startAt="5"/>
            </a:pPr>
            <a:r>
              <a:rPr lang="en-US" b="1" dirty="0"/>
              <a:t>Advancing AI innovation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Ensure access to large-scale computing power for startups and academics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Help drive adoption of open-source and open-weight models by small and medium-sized businesses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Support next-generation manufacturing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Includes “physical AI” like drones, self-driving cars, robotics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Build world-class datasets (scientific, public data)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Advance science of AI</a:t>
            </a:r>
          </a:p>
          <a:p>
            <a:pPr lvl="2">
              <a:lnSpc>
                <a:spcPct val="120000"/>
              </a:lnSpc>
            </a:pPr>
            <a:endParaRPr lang="en-US" dirty="0"/>
          </a:p>
          <a:p>
            <a:pPr lvl="1">
              <a:lnSpc>
                <a:spcPct val="120000"/>
              </a:lnSpc>
            </a:pPr>
            <a:endParaRPr lang="en-US" dirty="0"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028FA6AB-A7EF-4858-B4BE-BD6E741D9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5827" y="4816876"/>
            <a:ext cx="323850" cy="204788"/>
          </a:xfrm>
        </p:spPr>
        <p:txBody>
          <a:bodyPr/>
          <a:lstStyle/>
          <a:p>
            <a:pPr defTabSz="685800" rtl="0"/>
            <a:fld id="{63954337-777C-478F-BB37-379719107E1B}" type="slidenum">
              <a:rPr lang="en-US" kern="1200">
                <a:solidFill>
                  <a:srgbClr val="01175F"/>
                </a:solidFill>
                <a:ea typeface="+mn-ea"/>
                <a:cs typeface="+mn-cs"/>
              </a:rPr>
              <a:pPr defTabSz="685800" rtl="0"/>
              <a:t>13</a:t>
            </a:fld>
            <a:endParaRPr lang="en-US" kern="1200" dirty="0">
              <a:solidFill>
                <a:srgbClr val="01175F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45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2273D5-2319-E2FB-9A34-F67FC16D776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300" y="1443583"/>
            <a:ext cx="7404379" cy="3043097"/>
          </a:xfrm>
        </p:spPr>
        <p:txBody>
          <a:bodyPr/>
          <a:lstStyle/>
          <a:p>
            <a:pPr>
              <a:lnSpc>
                <a:spcPts val="2250"/>
              </a:lnSpc>
              <a:spcAft>
                <a:spcPts val="900"/>
              </a:spcAft>
            </a:pPr>
            <a:r>
              <a:rPr lang="en-US" dirty="0"/>
              <a:t>AI is an economic growth engine—not just a technology</a:t>
            </a:r>
          </a:p>
          <a:p>
            <a:pPr>
              <a:lnSpc>
                <a:spcPts val="2250"/>
              </a:lnSpc>
              <a:spcAft>
                <a:spcPts val="900"/>
              </a:spcAft>
            </a:pPr>
            <a:r>
              <a:rPr lang="en-US" dirty="0"/>
              <a:t>Strategic action now creates longer-term advantage</a:t>
            </a:r>
          </a:p>
          <a:p>
            <a:pPr>
              <a:lnSpc>
                <a:spcPts val="2250"/>
              </a:lnSpc>
              <a:spcAft>
                <a:spcPts val="900"/>
              </a:spcAft>
            </a:pPr>
            <a:r>
              <a:rPr lang="en-US" dirty="0"/>
              <a:t>Public-private collaboration is essential</a:t>
            </a:r>
          </a:p>
          <a:p>
            <a:pPr>
              <a:lnSpc>
                <a:spcPts val="2250"/>
              </a:lnSpc>
              <a:spcAft>
                <a:spcPts val="900"/>
              </a:spcAft>
            </a:pPr>
            <a:r>
              <a:rPr lang="en-US" dirty="0"/>
              <a:t>Innovation and AI trustworthiness must advance together smartly</a:t>
            </a:r>
          </a:p>
          <a:p>
            <a:pPr>
              <a:lnSpc>
                <a:spcPts val="2250"/>
              </a:lnSpc>
              <a:spcAft>
                <a:spcPts val="900"/>
              </a:spcAft>
            </a:pPr>
            <a:r>
              <a:rPr lang="en-US" dirty="0"/>
              <a:t>Tennessee can lead the next wave of U.S. competitiveness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C99E22-5423-1BED-8593-2C9F9E879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/>
            <a:fld id="{63954337-777C-478F-BB37-379719107E1B}" type="slidenum">
              <a:rPr lang="en-US" kern="1200">
                <a:solidFill>
                  <a:srgbClr val="FFFFFF"/>
                </a:solidFill>
                <a:ea typeface="+mn-ea"/>
                <a:cs typeface="+mn-cs"/>
              </a:rPr>
              <a:pPr defTabSz="685800" rtl="0"/>
              <a:t>14</a:t>
            </a:fld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18F2F5-E8F8-8C71-C0CA-63550F8A7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284320"/>
            <a:ext cx="8060116" cy="559733"/>
          </a:xfrm>
        </p:spPr>
        <p:txBody>
          <a:bodyPr>
            <a:noAutofit/>
          </a:bodyPr>
          <a:lstStyle/>
          <a:p>
            <a:r>
              <a:rPr lang="en-US" sz="2850" dirty="0"/>
              <a:t>Final thoughts…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F580883-1023-C746-C267-8788C5926A37}"/>
              </a:ext>
            </a:extLst>
          </p:cNvPr>
          <p:cNvSpPr txBox="1">
            <a:spLocks/>
          </p:cNvSpPr>
          <p:nvPr/>
        </p:nvSpPr>
        <p:spPr>
          <a:xfrm>
            <a:off x="8895827" y="4816876"/>
            <a:ext cx="323850" cy="204788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bg2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fld id="{63954337-777C-478F-BB37-379719107E1B}" type="slidenum">
              <a:rPr lang="en-US" sz="675">
                <a:solidFill>
                  <a:srgbClr val="01175F"/>
                </a:solidFill>
              </a:rPr>
              <a:pPr defTabSz="685800"/>
              <a:t>14</a:t>
            </a:fld>
            <a:endParaRPr lang="en-US" sz="675" dirty="0">
              <a:solidFill>
                <a:srgbClr val="0117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10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514600" y="2911152"/>
            <a:ext cx="6629400" cy="1794198"/>
          </a:xfrm>
          <a:solidFill>
            <a:srgbClr val="002C73"/>
          </a:solidFill>
        </p:spPr>
        <p:txBody>
          <a:bodyPr>
            <a:noAutofit/>
          </a:bodyPr>
          <a:lstStyle/>
          <a:p>
            <a:r>
              <a:rPr lang="en-US" sz="3600" spc="-10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OpenAI </a:t>
            </a:r>
            <a:r>
              <a:rPr lang="en-US" sz="4000" spc="-10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Presentation</a:t>
            </a:r>
            <a:br>
              <a:rPr lang="en-US" sz="3200" spc="-10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800" dirty="0">
                <a:effectLst/>
              </a:rPr>
              <a:t>Dan Parham, Felipe Millon, Ruthie Barko </a:t>
            </a:r>
            <a:endParaRPr lang="en-US" sz="1800" dirty="0">
              <a:cs typeface="Georgia"/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ACAE5ABC-4078-CD21-64AD-20C3F468FCB0}"/>
              </a:ext>
            </a:extLst>
          </p:cNvPr>
          <p:cNvSpPr txBox="1"/>
          <p:nvPr/>
        </p:nvSpPr>
        <p:spPr>
          <a:xfrm>
            <a:off x="6172200" y="285750"/>
            <a:ext cx="2680335" cy="5001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r">
              <a:lnSpc>
                <a:spcPct val="100000"/>
              </a:lnSpc>
              <a:spcBef>
                <a:spcPts val="100"/>
              </a:spcBef>
            </a:pPr>
            <a:r>
              <a:rPr lang="en-US" sz="1000" b="1">
                <a:solidFill>
                  <a:schemeClr val="bg1"/>
                </a:solidFill>
                <a:latin typeface="PermianSlabSerifTypeface"/>
                <a:cs typeface="PermianSlabSerifTypeface"/>
              </a:rPr>
              <a:t>STATE OF TENNESSEE</a:t>
            </a:r>
          </a:p>
          <a:p>
            <a:pPr marL="12700" marR="5080" algn="r">
              <a:lnSpc>
                <a:spcPct val="100000"/>
              </a:lnSpc>
              <a:spcBef>
                <a:spcPts val="100"/>
              </a:spcBef>
            </a:pPr>
            <a:r>
              <a:rPr lang="en-US" sz="1000" b="1">
                <a:solidFill>
                  <a:schemeClr val="bg1"/>
                </a:solidFill>
                <a:latin typeface="PermianSlabSerifTypeface"/>
                <a:cs typeface="PermianSlabSerifTypeface"/>
              </a:rPr>
              <a:t>ARTIFICIAL INTELLIGENCE (AI) </a:t>
            </a:r>
          </a:p>
          <a:p>
            <a:pPr marL="12700" marR="5080" algn="r">
              <a:lnSpc>
                <a:spcPct val="100000"/>
              </a:lnSpc>
              <a:spcBef>
                <a:spcPts val="100"/>
              </a:spcBef>
            </a:pPr>
            <a:r>
              <a:rPr lang="en-US" sz="1000" b="1">
                <a:solidFill>
                  <a:schemeClr val="bg1"/>
                </a:solidFill>
                <a:latin typeface="PermianSlabSerifTypeface"/>
                <a:cs typeface="PermianSlabSerifTypeface"/>
              </a:rPr>
              <a:t>ADVISORY COUNCIL MEETING</a:t>
            </a:r>
            <a:endParaRPr sz="1000">
              <a:solidFill>
                <a:schemeClr val="bg1"/>
              </a:solidFill>
              <a:latin typeface="PermianSlabSerifTypeface"/>
              <a:cs typeface="PermianSlabSerifTypeface"/>
            </a:endParaRP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1DFD1EEA-A450-3FF6-2424-35365098DEF4}"/>
              </a:ext>
            </a:extLst>
          </p:cNvPr>
          <p:cNvSpPr txBox="1">
            <a:spLocks/>
          </p:cNvSpPr>
          <p:nvPr/>
        </p:nvSpPr>
        <p:spPr>
          <a:xfrm>
            <a:off x="6705600" y="4807745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102235" algn="r">
              <a:spcBef>
                <a:spcPts val="180"/>
              </a:spcBef>
            </a:pPr>
            <a:fld id="{81D60167-4931-47E6-BA6A-407CBD079E47}" type="slidenum">
              <a:rPr lang="en-US" sz="1200" spc="-25" smtClean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102235" algn="r">
                <a:spcBef>
                  <a:spcPts val="180"/>
                </a:spcBef>
              </a:pPr>
              <a:t>15</a:t>
            </a:fld>
            <a:endParaRPr lang="en-US" sz="1200" spc="-25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866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9200" y="1859790"/>
            <a:ext cx="3186430" cy="1625600"/>
          </a:xfrm>
          <a:prstGeom prst="rect">
            <a:avLst/>
          </a:prstGeom>
        </p:spPr>
        <p:txBody>
          <a:bodyPr vert="horz" wrap="square" lIns="0" tIns="2413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75000"/>
              </a:lnSpc>
              <a:spcBef>
                <a:spcPts val="1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0" b="1" i="0" u="none" strike="noStrike" kern="0" cap="none" spc="-1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Letʼs</a:t>
            </a:r>
            <a:r>
              <a:rPr kumimoji="0" sz="6000" b="1" i="0" u="none" strike="noStrike" kern="0" cap="none" spc="-5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6000" b="1" i="0" u="none" strike="noStrike" kern="0" cap="none" spc="-3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talk </a:t>
            </a:r>
            <a:r>
              <a:rPr kumimoji="0" sz="6000" b="1" i="0" u="none" strike="noStrike" kern="0" cap="none" spc="-3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A.I.</a:t>
            </a:r>
            <a:endParaRPr kumimoji="0" sz="6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87549" y="1618600"/>
            <a:ext cx="1209040" cy="277495"/>
          </a:xfrm>
          <a:custGeom>
            <a:avLst/>
            <a:gdLst/>
            <a:ahLst/>
            <a:cxnLst/>
            <a:rect l="l" t="t" r="r" b="b"/>
            <a:pathLst>
              <a:path w="1209039" h="277494">
                <a:moveTo>
                  <a:pt x="1208699" y="276899"/>
                </a:moveTo>
                <a:lnTo>
                  <a:pt x="0" y="276899"/>
                </a:lnTo>
                <a:lnTo>
                  <a:pt x="0" y="0"/>
                </a:lnTo>
                <a:lnTo>
                  <a:pt x="1208699" y="0"/>
                </a:lnTo>
                <a:lnTo>
                  <a:pt x="1208699" y="2768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26211" y="338073"/>
            <a:ext cx="4777549" cy="462712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86995" marR="0" lvl="0" indent="0" defTabSz="91440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700" b="0" i="0" u="none" strike="noStrike" kern="0" cap="none" spc="-5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</a:rPr>
              <a:pPr marL="86995" marR="0" lvl="0" indent="0" defTabSz="914400" eaLnBrk="1" fontAlgn="auto" latinLnBrk="0" hangingPunct="1">
                <a:lnSpc>
                  <a:spcPct val="100000"/>
                </a:lnSpc>
                <a:spcBef>
                  <a:spcPts val="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sz="700" b="0" i="0" u="none" strike="noStrike" kern="0" cap="none" spc="-5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9193" y="4858840"/>
            <a:ext cx="981710" cy="1060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00" b="0" i="0" u="none" strike="noStrike" kern="0" cap="none" spc="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OpenAI</a:t>
            </a:r>
            <a:r>
              <a:rPr kumimoji="0" sz="500" b="0" i="0" u="none" strike="noStrike" kern="0" cap="none" spc="5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500" b="0" i="0" u="none" strike="noStrike" kern="0" cap="none" spc="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Conﬁdential</a:t>
            </a:r>
            <a:r>
              <a:rPr kumimoji="0" sz="500" b="0" i="0" u="none" strike="noStrike" kern="0" cap="none" spc="5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500" b="0" i="0" u="none" strike="noStrike" kern="0" cap="none" spc="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&amp;</a:t>
            </a:r>
            <a:r>
              <a:rPr kumimoji="0" sz="500" b="0" i="0" u="none" strike="noStrike" kern="0" cap="none" spc="5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500" b="0" i="0" u="none" strike="noStrike" kern="0" cap="none" spc="-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Proprietary</a:t>
            </a:r>
            <a:endParaRPr kumimoji="0" sz="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348290" y="273474"/>
            <a:ext cx="1805939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325" dirty="0"/>
              <a:t>Hello</a:t>
            </a:r>
            <a:endParaRPr sz="6000"/>
          </a:p>
        </p:txBody>
      </p:sp>
      <p:sp>
        <p:nvSpPr>
          <p:cNvPr id="3" name="object 3"/>
          <p:cNvSpPr txBox="1"/>
          <p:nvPr/>
        </p:nvSpPr>
        <p:spPr>
          <a:xfrm>
            <a:off x="860744" y="3283350"/>
            <a:ext cx="1472565" cy="842010"/>
          </a:xfrm>
          <a:prstGeom prst="rect">
            <a:avLst/>
          </a:prstGeom>
        </p:spPr>
        <p:txBody>
          <a:bodyPr vert="horz" wrap="square" lIns="0" tIns="127635" rIns="0" bIns="0" rtlCol="0">
            <a:spAutoFit/>
          </a:bodyPr>
          <a:lstStyle/>
          <a:p>
            <a:pPr marL="635" marR="0" lvl="0" indent="0" algn="ctr" defTabSz="914400" eaLnBrk="1" fontAlgn="auto" latinLnBrk="0" hangingPunct="1">
              <a:lnSpc>
                <a:spcPct val="100000"/>
              </a:lnSpc>
              <a:spcBef>
                <a:spcPts val="10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Dan</a:t>
            </a:r>
            <a:r>
              <a:rPr kumimoji="0" sz="1700" b="1" i="0" u="none" strike="noStrike" kern="0" cap="none" spc="-1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7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Parham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  <a:p>
            <a:pPr marL="12700" marR="5080" lvl="0" indent="0" algn="ctr" defTabSz="914400" eaLnBrk="1" fontAlgn="auto" latinLnBrk="0" hangingPunct="1">
              <a:lnSpc>
                <a:spcPct val="129099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Head</a:t>
            </a:r>
            <a:r>
              <a:rPr kumimoji="0" sz="105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of</a:t>
            </a:r>
            <a:r>
              <a:rPr kumimoji="0" sz="105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State</a:t>
            </a:r>
            <a:r>
              <a:rPr kumimoji="0" sz="105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and</a:t>
            </a:r>
            <a:r>
              <a:rPr kumimoji="0" sz="105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Local Government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387" y="1739650"/>
            <a:ext cx="1454699" cy="14546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158146" y="3283350"/>
            <a:ext cx="2127885" cy="842010"/>
          </a:xfrm>
          <a:prstGeom prst="rect">
            <a:avLst/>
          </a:prstGeom>
        </p:spPr>
        <p:txBody>
          <a:bodyPr vert="horz" wrap="square" lIns="0" tIns="127635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Ruthie</a:t>
            </a:r>
            <a:r>
              <a:rPr kumimoji="0" sz="1700" b="1" i="0" u="none" strike="noStrike" kern="0" cap="none" spc="-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7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Barko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  <a:p>
            <a:pPr marL="635" marR="0" lvl="0" indent="0" algn="ctr" defTabSz="914400" eaLnBrk="1" fontAlgn="auto" latinLnBrk="0" hangingPunct="1">
              <a:lnSpc>
                <a:spcPct val="100000"/>
              </a:lnSpc>
              <a:spcBef>
                <a:spcPts val="5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Global</a:t>
            </a:r>
            <a:r>
              <a:rPr kumimoji="0" sz="105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Affairs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State</a:t>
            </a:r>
            <a:r>
              <a:rPr kumimoji="0" sz="105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and</a:t>
            </a:r>
            <a:r>
              <a:rPr kumimoji="0" sz="105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Local</a:t>
            </a:r>
            <a:r>
              <a:rPr kumimoji="0" sz="105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Government</a:t>
            </a:r>
            <a:r>
              <a:rPr kumimoji="0" sz="105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Policy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10677" y="3283350"/>
            <a:ext cx="1739900" cy="842010"/>
          </a:xfrm>
          <a:prstGeom prst="rect">
            <a:avLst/>
          </a:prstGeom>
        </p:spPr>
        <p:txBody>
          <a:bodyPr vert="horz" wrap="square" lIns="0" tIns="127635" rIns="0" bIns="0" rtlCol="0">
            <a:spAutoFit/>
          </a:bodyPr>
          <a:lstStyle/>
          <a:p>
            <a:pPr marL="243840" marR="0" lvl="0" indent="0" defTabSz="914400" eaLnBrk="1" fontAlgn="auto" latinLnBrk="0" hangingPunct="1">
              <a:lnSpc>
                <a:spcPct val="100000"/>
              </a:lnSpc>
              <a:spcBef>
                <a:spcPts val="10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Felipe</a:t>
            </a:r>
            <a:r>
              <a:rPr kumimoji="0" sz="1700" b="1" i="0" u="none" strike="noStrike" kern="0" cap="none" spc="-1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7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Millon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  <a:p>
            <a:pPr marL="12700" marR="5080" lvl="0" indent="248920" defTabSz="914400" eaLnBrk="1" fontAlgn="auto" latinLnBrk="0" hangingPunct="1">
              <a:lnSpc>
                <a:spcPct val="129099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Head</a:t>
            </a:r>
            <a:r>
              <a:rPr kumimoji="0" sz="105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of</a:t>
            </a:r>
            <a:r>
              <a:rPr kumimoji="0" sz="105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Federal</a:t>
            </a:r>
            <a:r>
              <a:rPr kumimoji="0" sz="105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05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and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State</a:t>
            </a:r>
            <a:r>
              <a:rPr kumimoji="0" sz="105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and</a:t>
            </a:r>
            <a:r>
              <a:rPr kumimoji="0" sz="105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Local</a:t>
            </a:r>
            <a:r>
              <a:rPr kumimoji="0" sz="105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Government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53868" y="1739650"/>
            <a:ext cx="1454699" cy="1454699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6427825" y="1657974"/>
            <a:ext cx="1590040" cy="1590040"/>
            <a:chOff x="6427825" y="1657974"/>
            <a:chExt cx="1590040" cy="159004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37350" y="1667500"/>
              <a:ext cx="1570499" cy="15704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432587" y="1662737"/>
              <a:ext cx="1580515" cy="1580515"/>
            </a:xfrm>
            <a:custGeom>
              <a:avLst/>
              <a:gdLst/>
              <a:ahLst/>
              <a:cxnLst/>
              <a:rect l="l" t="t" r="r" b="b"/>
              <a:pathLst>
                <a:path w="1580515" h="1580514">
                  <a:moveTo>
                    <a:pt x="0" y="790012"/>
                  </a:moveTo>
                  <a:lnTo>
                    <a:pt x="1441" y="741887"/>
                  </a:lnTo>
                  <a:lnTo>
                    <a:pt x="5712" y="694524"/>
                  </a:lnTo>
                  <a:lnTo>
                    <a:pt x="12728" y="648006"/>
                  </a:lnTo>
                  <a:lnTo>
                    <a:pt x="22407" y="602417"/>
                  </a:lnTo>
                  <a:lnTo>
                    <a:pt x="34667" y="557837"/>
                  </a:lnTo>
                  <a:lnTo>
                    <a:pt x="49425" y="514351"/>
                  </a:lnTo>
                  <a:lnTo>
                    <a:pt x="66598" y="472041"/>
                  </a:lnTo>
                  <a:lnTo>
                    <a:pt x="86104" y="430989"/>
                  </a:lnTo>
                  <a:lnTo>
                    <a:pt x="107859" y="391278"/>
                  </a:lnTo>
                  <a:lnTo>
                    <a:pt x="131783" y="352990"/>
                  </a:lnTo>
                  <a:lnTo>
                    <a:pt x="157791" y="316209"/>
                  </a:lnTo>
                  <a:lnTo>
                    <a:pt x="185801" y="281017"/>
                  </a:lnTo>
                  <a:lnTo>
                    <a:pt x="215730" y="247496"/>
                  </a:lnTo>
                  <a:lnTo>
                    <a:pt x="247496" y="215730"/>
                  </a:lnTo>
                  <a:lnTo>
                    <a:pt x="281017" y="185801"/>
                  </a:lnTo>
                  <a:lnTo>
                    <a:pt x="316209" y="157791"/>
                  </a:lnTo>
                  <a:lnTo>
                    <a:pt x="352990" y="131783"/>
                  </a:lnTo>
                  <a:lnTo>
                    <a:pt x="391278" y="107859"/>
                  </a:lnTo>
                  <a:lnTo>
                    <a:pt x="430989" y="86104"/>
                  </a:lnTo>
                  <a:lnTo>
                    <a:pt x="472041" y="66598"/>
                  </a:lnTo>
                  <a:lnTo>
                    <a:pt x="514351" y="49425"/>
                  </a:lnTo>
                  <a:lnTo>
                    <a:pt x="557837" y="34667"/>
                  </a:lnTo>
                  <a:lnTo>
                    <a:pt x="602417" y="22407"/>
                  </a:lnTo>
                  <a:lnTo>
                    <a:pt x="648006" y="12728"/>
                  </a:lnTo>
                  <a:lnTo>
                    <a:pt x="694524" y="5712"/>
                  </a:lnTo>
                  <a:lnTo>
                    <a:pt x="741887" y="1441"/>
                  </a:lnTo>
                  <a:lnTo>
                    <a:pt x="790012" y="0"/>
                  </a:lnTo>
                  <a:lnTo>
                    <a:pt x="838191" y="1469"/>
                  </a:lnTo>
                  <a:lnTo>
                    <a:pt x="885945" y="5843"/>
                  </a:lnTo>
                  <a:lnTo>
                    <a:pt x="933153" y="13072"/>
                  </a:lnTo>
                  <a:lnTo>
                    <a:pt x="979694" y="23106"/>
                  </a:lnTo>
                  <a:lnTo>
                    <a:pt x="1025447" y="35896"/>
                  </a:lnTo>
                  <a:lnTo>
                    <a:pt x="1070293" y="51390"/>
                  </a:lnTo>
                  <a:lnTo>
                    <a:pt x="1114109" y="69539"/>
                  </a:lnTo>
                  <a:lnTo>
                    <a:pt x="1156775" y="90293"/>
                  </a:lnTo>
                  <a:lnTo>
                    <a:pt x="1198171" y="113602"/>
                  </a:lnTo>
                  <a:lnTo>
                    <a:pt x="1238175" y="139417"/>
                  </a:lnTo>
                  <a:lnTo>
                    <a:pt x="1276668" y="167686"/>
                  </a:lnTo>
                  <a:lnTo>
                    <a:pt x="1313528" y="198360"/>
                  </a:lnTo>
                  <a:lnTo>
                    <a:pt x="1348634" y="231389"/>
                  </a:lnTo>
                  <a:lnTo>
                    <a:pt x="1381664" y="266496"/>
                  </a:lnTo>
                  <a:lnTo>
                    <a:pt x="1412338" y="303356"/>
                  </a:lnTo>
                  <a:lnTo>
                    <a:pt x="1440607" y="341849"/>
                  </a:lnTo>
                  <a:lnTo>
                    <a:pt x="1466421" y="381853"/>
                  </a:lnTo>
                  <a:lnTo>
                    <a:pt x="1489731" y="423249"/>
                  </a:lnTo>
                  <a:lnTo>
                    <a:pt x="1510485" y="465916"/>
                  </a:lnTo>
                  <a:lnTo>
                    <a:pt x="1528634" y="509732"/>
                  </a:lnTo>
                  <a:lnTo>
                    <a:pt x="1544128" y="554577"/>
                  </a:lnTo>
                  <a:lnTo>
                    <a:pt x="1556918" y="600330"/>
                  </a:lnTo>
                  <a:lnTo>
                    <a:pt x="1566952" y="646871"/>
                  </a:lnTo>
                  <a:lnTo>
                    <a:pt x="1574181" y="694079"/>
                  </a:lnTo>
                  <a:lnTo>
                    <a:pt x="1578555" y="741833"/>
                  </a:lnTo>
                  <a:lnTo>
                    <a:pt x="1580024" y="790012"/>
                  </a:lnTo>
                  <a:lnTo>
                    <a:pt x="1578583" y="838137"/>
                  </a:lnTo>
                  <a:lnTo>
                    <a:pt x="1574312" y="885500"/>
                  </a:lnTo>
                  <a:lnTo>
                    <a:pt x="1567296" y="932018"/>
                  </a:lnTo>
                  <a:lnTo>
                    <a:pt x="1557617" y="977608"/>
                  </a:lnTo>
                  <a:lnTo>
                    <a:pt x="1545357" y="1022187"/>
                  </a:lnTo>
                  <a:lnTo>
                    <a:pt x="1530599" y="1065673"/>
                  </a:lnTo>
                  <a:lnTo>
                    <a:pt x="1513426" y="1107983"/>
                  </a:lnTo>
                  <a:lnTo>
                    <a:pt x="1493920" y="1149035"/>
                  </a:lnTo>
                  <a:lnTo>
                    <a:pt x="1472165" y="1188746"/>
                  </a:lnTo>
                  <a:lnTo>
                    <a:pt x="1448241" y="1227034"/>
                  </a:lnTo>
                  <a:lnTo>
                    <a:pt x="1422233" y="1263815"/>
                  </a:lnTo>
                  <a:lnTo>
                    <a:pt x="1394223" y="1299007"/>
                  </a:lnTo>
                  <a:lnTo>
                    <a:pt x="1364294" y="1332528"/>
                  </a:lnTo>
                  <a:lnTo>
                    <a:pt x="1332528" y="1364294"/>
                  </a:lnTo>
                  <a:lnTo>
                    <a:pt x="1299007" y="1394224"/>
                  </a:lnTo>
                  <a:lnTo>
                    <a:pt x="1263815" y="1422234"/>
                  </a:lnTo>
                  <a:lnTo>
                    <a:pt x="1227034" y="1448241"/>
                  </a:lnTo>
                  <a:lnTo>
                    <a:pt x="1188746" y="1472165"/>
                  </a:lnTo>
                  <a:lnTo>
                    <a:pt x="1149035" y="1493920"/>
                  </a:lnTo>
                  <a:lnTo>
                    <a:pt x="1107983" y="1513426"/>
                  </a:lnTo>
                  <a:lnTo>
                    <a:pt x="1065673" y="1530599"/>
                  </a:lnTo>
                  <a:lnTo>
                    <a:pt x="1022187" y="1545357"/>
                  </a:lnTo>
                  <a:lnTo>
                    <a:pt x="977607" y="1557617"/>
                  </a:lnTo>
                  <a:lnTo>
                    <a:pt x="932018" y="1567296"/>
                  </a:lnTo>
                  <a:lnTo>
                    <a:pt x="885500" y="1574312"/>
                  </a:lnTo>
                  <a:lnTo>
                    <a:pt x="838137" y="1578583"/>
                  </a:lnTo>
                  <a:lnTo>
                    <a:pt x="790012" y="1580024"/>
                  </a:lnTo>
                  <a:lnTo>
                    <a:pt x="741887" y="1578583"/>
                  </a:lnTo>
                  <a:lnTo>
                    <a:pt x="694524" y="1574312"/>
                  </a:lnTo>
                  <a:lnTo>
                    <a:pt x="648006" y="1567296"/>
                  </a:lnTo>
                  <a:lnTo>
                    <a:pt x="602417" y="1557617"/>
                  </a:lnTo>
                  <a:lnTo>
                    <a:pt x="557837" y="1545357"/>
                  </a:lnTo>
                  <a:lnTo>
                    <a:pt x="514351" y="1530599"/>
                  </a:lnTo>
                  <a:lnTo>
                    <a:pt x="472041" y="1513426"/>
                  </a:lnTo>
                  <a:lnTo>
                    <a:pt x="430989" y="1493920"/>
                  </a:lnTo>
                  <a:lnTo>
                    <a:pt x="391278" y="1472165"/>
                  </a:lnTo>
                  <a:lnTo>
                    <a:pt x="352990" y="1448241"/>
                  </a:lnTo>
                  <a:lnTo>
                    <a:pt x="316209" y="1422234"/>
                  </a:lnTo>
                  <a:lnTo>
                    <a:pt x="281017" y="1394224"/>
                  </a:lnTo>
                  <a:lnTo>
                    <a:pt x="247496" y="1364294"/>
                  </a:lnTo>
                  <a:lnTo>
                    <a:pt x="215730" y="1332528"/>
                  </a:lnTo>
                  <a:lnTo>
                    <a:pt x="185801" y="1299007"/>
                  </a:lnTo>
                  <a:lnTo>
                    <a:pt x="157791" y="1263815"/>
                  </a:lnTo>
                  <a:lnTo>
                    <a:pt x="131783" y="1227034"/>
                  </a:lnTo>
                  <a:lnTo>
                    <a:pt x="107859" y="1188746"/>
                  </a:lnTo>
                  <a:lnTo>
                    <a:pt x="86104" y="1149035"/>
                  </a:lnTo>
                  <a:lnTo>
                    <a:pt x="66598" y="1107983"/>
                  </a:lnTo>
                  <a:lnTo>
                    <a:pt x="49425" y="1065673"/>
                  </a:lnTo>
                  <a:lnTo>
                    <a:pt x="34667" y="1022187"/>
                  </a:lnTo>
                  <a:lnTo>
                    <a:pt x="22407" y="977608"/>
                  </a:lnTo>
                  <a:lnTo>
                    <a:pt x="12728" y="932018"/>
                  </a:lnTo>
                  <a:lnTo>
                    <a:pt x="5712" y="885500"/>
                  </a:lnTo>
                  <a:lnTo>
                    <a:pt x="1441" y="838137"/>
                  </a:lnTo>
                  <a:lnTo>
                    <a:pt x="0" y="790012"/>
                  </a:lnTo>
                  <a:close/>
                </a:path>
              </a:pathLst>
            </a:custGeom>
            <a:ln w="9524">
              <a:solidFill>
                <a:srgbClr val="D1D1D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61290" marR="0" lvl="0" indent="0" defTabSz="91440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600" b="0" i="0" u="none" strike="noStrike" kern="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161290" marR="0" lvl="0" indent="0" defTabSz="914400" eaLnBrk="1" fontAlgn="auto" latinLnBrk="0" hangingPunct="1">
                <a:lnSpc>
                  <a:spcPct val="100000"/>
                </a:lnSpc>
                <a:spcBef>
                  <a:spcPts val="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sz="6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7113" y="4832810"/>
            <a:ext cx="991869" cy="12192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Conﬁdential</a:t>
            </a:r>
            <a:r>
              <a:rPr kumimoji="0" sz="600" b="0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6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and</a:t>
            </a:r>
            <a:r>
              <a:rPr kumimoji="0" sz="600" b="0" i="0" u="none" strike="noStrike" kern="0" cap="none" spc="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proprietary.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307300" y="390118"/>
            <a:ext cx="294322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-275" dirty="0"/>
              <a:t>Our</a:t>
            </a:r>
            <a:r>
              <a:rPr sz="5400" b="1" spc="-509" dirty="0"/>
              <a:t> </a:t>
            </a:r>
            <a:r>
              <a:rPr sz="5400" b="1" spc="-350" dirty="0"/>
              <a:t>team</a:t>
            </a:r>
            <a:endParaRPr sz="5400"/>
          </a:p>
        </p:txBody>
      </p:sp>
      <p:sp>
        <p:nvSpPr>
          <p:cNvPr id="3" name="object 3"/>
          <p:cNvSpPr txBox="1"/>
          <p:nvPr/>
        </p:nvSpPr>
        <p:spPr>
          <a:xfrm>
            <a:off x="307300" y="1692223"/>
            <a:ext cx="4796155" cy="2549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OpenAI</a:t>
            </a:r>
            <a:r>
              <a:rPr kumimoji="0" sz="1800" b="0" i="0" u="none" strike="noStrike" kern="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for</a:t>
            </a:r>
            <a:r>
              <a:rPr kumimoji="0" sz="1800" b="0" i="0" u="none" strike="noStrike" kern="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Government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partners</a:t>
            </a:r>
            <a:r>
              <a:rPr kumimoji="0" sz="1800" b="0" i="0" u="none" strike="noStrike" kern="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with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200+ 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government</a:t>
            </a:r>
            <a:r>
              <a:rPr kumimoji="0" sz="1800" b="0" i="0" u="none" strike="noStrike" kern="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agencies</a:t>
            </a:r>
            <a:r>
              <a:rPr kumimoji="0" sz="1800" b="0" i="0" u="none" strike="noStrike" kern="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at</a:t>
            </a:r>
            <a:r>
              <a:rPr kumimoji="0" sz="1800" b="0" i="0" u="none" strike="noStrike" kern="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all</a:t>
            </a:r>
            <a:r>
              <a:rPr kumimoji="0" sz="1800" b="0" i="0" u="none" strike="noStrike" kern="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levels</a:t>
            </a:r>
            <a:r>
              <a:rPr kumimoji="0" sz="1800" b="0" i="0" u="none" strike="noStrike" kern="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of</a:t>
            </a:r>
            <a:r>
              <a:rPr kumimoji="0" sz="1800" b="0" i="0" u="none" strike="noStrike" kern="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government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–</a:t>
            </a:r>
            <a:r>
              <a:rPr kumimoji="0" sz="1800" b="0" i="0" u="none" strike="noStrike" kern="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federal,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state,</a:t>
            </a:r>
            <a:r>
              <a:rPr kumimoji="0" sz="1800" b="0" i="0" u="none" strike="noStrike" kern="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regional,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county,</a:t>
            </a:r>
            <a:r>
              <a:rPr kumimoji="0" sz="1800" b="0" i="0" u="none" strike="noStrike" kern="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city,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and</a:t>
            </a:r>
            <a:r>
              <a:rPr kumimoji="0" sz="1800" b="0" i="0" u="none" strike="noStrike" kern="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special districts.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12700" marR="201295" lvl="0" indent="0" defTabSz="914400" eaLnBrk="1" fontAlgn="auto" latinLnBrk="0" hangingPunct="1">
              <a:lnSpc>
                <a:spcPct val="114999"/>
              </a:lnSpc>
              <a:spcBef>
                <a:spcPts val="24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We</a:t>
            </a:r>
            <a:r>
              <a:rPr kumimoji="0" sz="1800" b="0" i="0" u="none" strike="noStrike" kern="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are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a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cross-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functional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team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of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70,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including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enablement,</a:t>
            </a: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engineering,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public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affairs,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and support</a:t>
            </a:r>
            <a:r>
              <a:rPr kumimoji="0" sz="1800" b="0" i="0" u="none" strike="noStrike" kern="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primarily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based</a:t>
            </a:r>
            <a:r>
              <a:rPr kumimoji="0" sz="1800" b="0" i="0" u="none" strike="noStrike" kern="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in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Washington,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D.C.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87675" y="1652299"/>
            <a:ext cx="3151523" cy="236364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46522" y="4828852"/>
            <a:ext cx="679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4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304925" y="1135429"/>
            <a:ext cx="41014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b="1" spc="-140" dirty="0"/>
              <a:t>200+</a:t>
            </a:r>
            <a:r>
              <a:rPr b="1" spc="-225" dirty="0"/>
              <a:t> </a:t>
            </a:r>
            <a:r>
              <a:rPr b="1" spc="-125" dirty="0"/>
              <a:t>partners</a:t>
            </a:r>
            <a:r>
              <a:rPr b="1" spc="-225" dirty="0"/>
              <a:t> </a:t>
            </a:r>
            <a:r>
              <a:rPr b="1" spc="-160" dirty="0"/>
              <a:t>at</a:t>
            </a:r>
            <a:r>
              <a:rPr b="1" spc="-220" dirty="0"/>
              <a:t> </a:t>
            </a:r>
            <a:r>
              <a:rPr b="1" spc="-175" dirty="0"/>
              <a:t>all</a:t>
            </a:r>
            <a:r>
              <a:rPr b="1" spc="-225" dirty="0"/>
              <a:t> </a:t>
            </a:r>
            <a:r>
              <a:rPr b="1" spc="-80" dirty="0"/>
              <a:t>levels </a:t>
            </a:r>
            <a:r>
              <a:rPr b="1" spc="-105" dirty="0"/>
              <a:t>of</a:t>
            </a:r>
            <a:r>
              <a:rPr b="1" spc="-245" dirty="0"/>
              <a:t> </a:t>
            </a:r>
            <a:r>
              <a:rPr b="1" spc="-45" dirty="0"/>
              <a:t>government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04925" y="539290"/>
            <a:ext cx="2387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ahoma"/>
                <a:cs typeface="Tahoma"/>
              </a:rPr>
              <a:t>OpenAI</a:t>
            </a:r>
            <a:r>
              <a:rPr kumimoji="0" sz="1800" b="0" i="0" u="none" strike="noStrike" kern="0" cap="none" spc="-10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ahoma"/>
                <a:cs typeface="Tahoma"/>
              </a:rPr>
              <a:t>for</a:t>
            </a:r>
            <a:r>
              <a:rPr kumimoji="0" sz="1800" b="0" i="0" u="none" strike="noStrike" kern="0" cap="none" spc="-10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ahoma"/>
                <a:cs typeface="Tahoma"/>
              </a:rPr>
              <a:t>Government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32881" y="2858682"/>
            <a:ext cx="640079" cy="62387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32881" y="3764358"/>
            <a:ext cx="640080" cy="64007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32881" y="1936800"/>
            <a:ext cx="640079" cy="64007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29943" y="1043205"/>
            <a:ext cx="640080" cy="64007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032881" y="1014920"/>
            <a:ext cx="640079" cy="64007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63825" y="2333143"/>
            <a:ext cx="320675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800M</a:t>
            </a:r>
            <a:r>
              <a:rPr kumimoji="0" sz="2600" b="1" i="0" u="none" strike="noStrike" kern="0" cap="none" spc="-1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weekly</a:t>
            </a:r>
            <a:r>
              <a:rPr kumimoji="0" sz="2000" b="0" i="0" u="none" strike="noStrike" kern="0" cap="none" spc="-1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active</a:t>
            </a:r>
            <a:r>
              <a:rPr kumimoji="0" sz="2000" b="0" i="0" u="none" strike="noStrike" kern="0" cap="none" spc="-1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users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3825" y="3125623"/>
            <a:ext cx="286004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1" i="0" u="none" strike="noStrike" kern="0" cap="none" spc="-3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92%</a:t>
            </a:r>
            <a:r>
              <a:rPr kumimoji="0" sz="2600" b="1" i="0" u="none" strike="noStrike" kern="0" cap="none" spc="-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of</a:t>
            </a:r>
            <a:r>
              <a:rPr kumimoji="0" sz="2000" b="0" i="0" u="none" strike="noStrike" kern="0" cap="none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the</a:t>
            </a:r>
            <a:r>
              <a:rPr kumimoji="0" sz="2000" b="0" i="0" u="none" strike="noStrike" kern="0" cap="none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Fortune</a:t>
            </a:r>
            <a:r>
              <a:rPr kumimoji="0" sz="2000" b="0" i="0" u="none" strike="noStrike" kern="0" cap="none" spc="-11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500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3825" y="3918103"/>
            <a:ext cx="176720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1" i="0" u="none" strike="noStrike" kern="0" cap="none" spc="-3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1M</a:t>
            </a:r>
            <a:r>
              <a:rPr kumimoji="0" sz="2600" b="1" i="0" u="none" strike="noStrike" kern="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enterprises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29943" y="3777164"/>
            <a:ext cx="640080" cy="640078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5843779" y="1138883"/>
            <a:ext cx="5276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0" cap="none" spc="1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CA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843779" y="2955115"/>
            <a:ext cx="5664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0" cap="none" spc="1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CO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843779" y="2046999"/>
            <a:ext cx="4559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0" cap="none" spc="-2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WI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843779" y="3863231"/>
            <a:ext cx="5778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0" cap="none" spc="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MS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860747" y="1138883"/>
            <a:ext cx="4622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PA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860747" y="2955115"/>
            <a:ext cx="5676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0" cap="none" spc="1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NC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860747" y="2046999"/>
            <a:ext cx="53784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0" cap="none" spc="11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NY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860747" y="3863231"/>
            <a:ext cx="4394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FL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pic>
        <p:nvPicPr>
          <p:cNvPr id="22" name="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929954" y="2865844"/>
            <a:ext cx="640080" cy="640080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929951" y="1954524"/>
            <a:ext cx="640080" cy="64007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object 8">
            <a:extLst>
              <a:ext uri="{FF2B5EF4-FFF2-40B4-BE49-F238E27FC236}">
                <a16:creationId xmlns:a16="http://schemas.microsoft.com/office/drawing/2014/main" id="{BC71F8A4-6951-AAB4-BA27-DE713EF86957}"/>
              </a:ext>
            </a:extLst>
          </p:cNvPr>
          <p:cNvSpPr txBox="1">
            <a:spLocks/>
          </p:cNvSpPr>
          <p:nvPr/>
        </p:nvSpPr>
        <p:spPr>
          <a:xfrm>
            <a:off x="0" y="69998"/>
            <a:ext cx="914400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n-US" sz="2800" b="1" spc="-20" dirty="0">
                <a:solidFill>
                  <a:schemeClr val="bg1"/>
                </a:solidFill>
                <a:latin typeface="PermianSlabSerifTypeface"/>
                <a:cs typeface="PermianSlabSerifTypeface"/>
              </a:rPr>
              <a:t>Agenda</a:t>
            </a:r>
            <a:endParaRPr lang="en-US" sz="2800" b="1" dirty="0">
              <a:solidFill>
                <a:schemeClr val="bg1"/>
              </a:solidFill>
              <a:latin typeface="PermianSlabSerifTypeface"/>
              <a:cs typeface="PermianSlabSerifTypeface"/>
            </a:endParaRPr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id="{49AD16E7-B75A-AA1F-3268-EFA4227AFF42}"/>
              </a:ext>
            </a:extLst>
          </p:cNvPr>
          <p:cNvSpPr txBox="1">
            <a:spLocks/>
          </p:cNvSpPr>
          <p:nvPr/>
        </p:nvSpPr>
        <p:spPr>
          <a:xfrm>
            <a:off x="152399" y="950000"/>
            <a:ext cx="4352925" cy="410625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965" indent="-342265">
              <a:spcBef>
                <a:spcPts val="25"/>
              </a:spcBef>
              <a:buClr>
                <a:schemeClr val="bg1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sz="2000" spc="-10" dirty="0">
                <a:solidFill>
                  <a:schemeClr val="bg1"/>
                </a:solidFill>
                <a:latin typeface="PermianSlabSerifTypeface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Opening Remarks </a:t>
            </a:r>
            <a:r>
              <a:rPr lang="en-US" sz="1200" spc="-10" dirty="0">
                <a:solidFill>
                  <a:schemeClr val="bg1"/>
                </a:solidFill>
                <a:latin typeface="PermianSlabSerifTypeface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(2:30 p.m.)</a:t>
            </a:r>
            <a:endParaRPr lang="en-US" sz="1200" dirty="0">
              <a:solidFill>
                <a:schemeClr val="bg1"/>
              </a:solidFill>
              <a:latin typeface="PermianSlabSerifTypeface" panose="020000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54965" indent="-342265">
              <a:spcBef>
                <a:spcPts val="2050"/>
              </a:spcBef>
              <a:buClr>
                <a:schemeClr val="bg1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sz="2000" spc="-10" dirty="0">
                <a:solidFill>
                  <a:schemeClr val="bg1"/>
                </a:solidFill>
                <a:latin typeface="PermianSlabSerifTypeface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Approval of Previous Meeting Minutes</a:t>
            </a:r>
          </a:p>
          <a:p>
            <a:pPr marL="354965" indent="-342265">
              <a:spcBef>
                <a:spcPts val="2050"/>
              </a:spcBef>
              <a:buClr>
                <a:schemeClr val="bg1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sz="2000" spc="-10" dirty="0">
                <a:solidFill>
                  <a:schemeClr val="bg1"/>
                </a:solidFill>
                <a:latin typeface="PermianSlabSerifTypeface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Public Comment </a:t>
            </a:r>
          </a:p>
          <a:p>
            <a:pPr marL="354965" indent="-342265">
              <a:spcBef>
                <a:spcPts val="2050"/>
              </a:spcBef>
              <a:buClr>
                <a:schemeClr val="bg1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sz="2000" spc="-10" dirty="0">
                <a:solidFill>
                  <a:schemeClr val="bg1"/>
                </a:solidFill>
                <a:latin typeface="PermianSlabSerifTypeface"/>
                <a:ea typeface="Open Sans"/>
                <a:cs typeface="Open Sans"/>
              </a:rPr>
              <a:t>America’s AI Action Plan Overview </a:t>
            </a:r>
            <a:r>
              <a:rPr lang="en-US" sz="1200" spc="-10" dirty="0">
                <a:solidFill>
                  <a:schemeClr val="bg1"/>
                </a:solidFill>
                <a:latin typeface="PermianSlabSerifTypeface"/>
                <a:ea typeface="Open Sans"/>
                <a:cs typeface="Open Sans"/>
              </a:rPr>
              <a:t>(2:40 p.m.)</a:t>
            </a:r>
          </a:p>
          <a:p>
            <a:pPr marL="354965" indent="-342265">
              <a:spcBef>
                <a:spcPts val="2050"/>
              </a:spcBef>
              <a:buClr>
                <a:schemeClr val="bg1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sz="2000" spc="-10" dirty="0">
                <a:solidFill>
                  <a:schemeClr val="bg1"/>
                </a:solidFill>
                <a:latin typeface="PermianSlabSerifTypeface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OpenAI Presentation </a:t>
            </a:r>
            <a:r>
              <a:rPr lang="en-US" sz="1200" spc="-10" dirty="0">
                <a:solidFill>
                  <a:schemeClr val="bg1"/>
                </a:solidFill>
                <a:latin typeface="PermianSlabSerifTypeface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(2:55 p.m.)</a:t>
            </a:r>
          </a:p>
          <a:p>
            <a:pPr marL="354965" indent="-342265">
              <a:spcBef>
                <a:spcPts val="2050"/>
              </a:spcBef>
              <a:buClr>
                <a:schemeClr val="bg1"/>
              </a:buClr>
              <a:buFont typeface="Arial"/>
              <a:buChar char="•"/>
              <a:tabLst>
                <a:tab pos="354965" algn="l"/>
              </a:tabLst>
            </a:pPr>
            <a:endParaRPr lang="en-US" sz="900" spc="-10" dirty="0">
              <a:solidFill>
                <a:schemeClr val="bg1"/>
              </a:solidFill>
              <a:latin typeface="PermianSlabSerifTypeface" panose="020000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54965" indent="-342265">
              <a:spcBef>
                <a:spcPts val="2050"/>
              </a:spcBef>
              <a:buClr>
                <a:schemeClr val="bg1"/>
              </a:buClr>
              <a:buFont typeface="Arial"/>
              <a:buChar char="•"/>
              <a:tabLst>
                <a:tab pos="354965" algn="l"/>
              </a:tabLst>
            </a:pPr>
            <a:endParaRPr lang="en-US" sz="1200" spc="-10" dirty="0">
              <a:solidFill>
                <a:schemeClr val="bg1"/>
              </a:solidFill>
              <a:latin typeface="PermianSlabSerifTypeface" panose="020000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id="{49E5CCE0-DD3A-5392-42C4-067A64766CE6}"/>
              </a:ext>
            </a:extLst>
          </p:cNvPr>
          <p:cNvSpPr txBox="1">
            <a:spLocks/>
          </p:cNvSpPr>
          <p:nvPr/>
        </p:nvSpPr>
        <p:spPr>
          <a:xfrm>
            <a:off x="4505324" y="952286"/>
            <a:ext cx="4486275" cy="2852063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>
            <a:lvl1pPr marL="0">
              <a:defRPr sz="1300" b="0" i="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4965" indent="-342265">
              <a:spcBef>
                <a:spcPts val="2050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sz="2000" spc="-10" dirty="0">
                <a:solidFill>
                  <a:schemeClr val="bg1"/>
                </a:solidFill>
                <a:latin typeface="PermianSlabSerifTypeface"/>
                <a:ea typeface="Open Sans"/>
              </a:rPr>
              <a:t>Action Plan Subcommittee Report &amp; Discussion </a:t>
            </a:r>
            <a:r>
              <a:rPr lang="en-US" sz="1200" spc="-10" dirty="0">
                <a:solidFill>
                  <a:schemeClr val="bg1"/>
                </a:solidFill>
                <a:latin typeface="PermianSlabSerifTypeface"/>
                <a:ea typeface="Open Sans"/>
              </a:rPr>
              <a:t>(3:55 p.m.)</a:t>
            </a:r>
            <a:endParaRPr lang="en-US" dirty="0">
              <a:solidFill>
                <a:schemeClr val="bg1"/>
              </a:solidFill>
            </a:endParaRPr>
          </a:p>
          <a:p>
            <a:pPr marL="354965" indent="-342265">
              <a:spcBef>
                <a:spcPts val="2050"/>
              </a:spcBef>
              <a:buClr>
                <a:schemeClr val="bg1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sz="2000" spc="-10" dirty="0">
                <a:solidFill>
                  <a:schemeClr val="bg1"/>
                </a:solidFill>
                <a:latin typeface="PermianSlabSerifTypeface"/>
                <a:ea typeface="Open Sans"/>
              </a:rPr>
              <a:t>State AI Operations Update </a:t>
            </a:r>
            <a:r>
              <a:rPr lang="en-US" sz="1200" spc="-10" dirty="0">
                <a:solidFill>
                  <a:schemeClr val="bg1"/>
                </a:solidFill>
                <a:latin typeface="PermianSlabSerifTypeface"/>
                <a:ea typeface="Open Sans"/>
              </a:rPr>
              <a:t>(4:15 p.m.)</a:t>
            </a:r>
          </a:p>
          <a:p>
            <a:pPr marL="354965" indent="-342265">
              <a:spcBef>
                <a:spcPts val="2050"/>
              </a:spcBef>
              <a:buClr>
                <a:schemeClr val="bg1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sz="2000" spc="-10" dirty="0">
                <a:solidFill>
                  <a:schemeClr val="bg1"/>
                </a:solidFill>
                <a:latin typeface="PermianSlabSerifTypeface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Next Meeting &amp; Action Items       </a:t>
            </a:r>
            <a:r>
              <a:rPr lang="en-US" sz="1200" spc="-10" dirty="0">
                <a:solidFill>
                  <a:schemeClr val="bg1"/>
                </a:solidFill>
                <a:latin typeface="PermianSlabSerifTypeface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(4:25 p.m.)</a:t>
            </a:r>
          </a:p>
          <a:p>
            <a:pPr marL="354965" indent="-342265">
              <a:spcBef>
                <a:spcPts val="2050"/>
              </a:spcBef>
              <a:buClr>
                <a:schemeClr val="bg1"/>
              </a:buClr>
              <a:buFont typeface="Arial"/>
              <a:buChar char="•"/>
              <a:tabLst>
                <a:tab pos="354965" algn="l"/>
              </a:tabLst>
            </a:pPr>
            <a:r>
              <a:rPr lang="en-US" sz="2000" spc="-10" dirty="0">
                <a:solidFill>
                  <a:schemeClr val="bg1"/>
                </a:solidFill>
                <a:latin typeface="PermianSlabSerifTypeface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Closing Remarks &amp; Meeting Adjournment </a:t>
            </a:r>
            <a:r>
              <a:rPr lang="en-US" sz="1200" spc="-10" dirty="0">
                <a:solidFill>
                  <a:schemeClr val="bg1"/>
                </a:solidFill>
                <a:latin typeface="PermianSlabSerifTypeface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(4:30 p.m.)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ABAD94B-607D-39A4-B66F-AA0C71EF56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259" y="4512538"/>
            <a:ext cx="434341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38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285" dirty="0"/>
              <a:t>Today</a:t>
            </a:r>
            <a:endParaRPr sz="6000"/>
          </a:p>
        </p:txBody>
      </p:sp>
      <p:sp>
        <p:nvSpPr>
          <p:cNvPr id="3" name="object 3"/>
          <p:cNvSpPr txBox="1"/>
          <p:nvPr/>
        </p:nvSpPr>
        <p:spPr>
          <a:xfrm>
            <a:off x="307300" y="1871445"/>
            <a:ext cx="6814184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Insights</a:t>
            </a:r>
            <a:r>
              <a:rPr kumimoji="0" sz="3600" b="0" i="0" u="none" strike="noStrike" kern="0" cap="none" spc="-1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3600" b="0" i="0" u="none" strike="noStrike" kern="0" cap="none" spc="-13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on </a:t>
            </a:r>
            <a:r>
              <a:rPr kumimoji="0" sz="3600" b="0" i="0" u="none" strike="noStrike" kern="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how</a:t>
            </a:r>
            <a:r>
              <a:rPr kumimoji="0" sz="3600" b="0" i="0" u="none" strike="noStrike" kern="0" cap="none" spc="-1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 to </a:t>
            </a:r>
            <a:r>
              <a:rPr kumimoji="0" sz="3600" b="0" i="0" u="none" strike="noStrike" kern="0" cap="none" spc="-114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improve</a:t>
            </a:r>
            <a:r>
              <a:rPr kumimoji="0" sz="3600" b="0" i="0" u="none" strike="noStrike" kern="0" cap="none" spc="-13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3600" b="0" i="0" u="none" strike="noStrike" kern="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internal </a:t>
            </a:r>
            <a:r>
              <a:rPr kumimoji="0" sz="3600" b="0" i="0" u="none" strike="noStrike" kern="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operations</a:t>
            </a:r>
            <a:r>
              <a:rPr kumimoji="0" sz="3600" b="0" i="0" u="none" strike="noStrike" kern="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3600" b="0" i="0" u="none" strike="noStrike" kern="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and</a:t>
            </a:r>
            <a:r>
              <a:rPr kumimoji="0" sz="3600" b="0" i="0" u="none" strike="noStrike" kern="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service</a:t>
            </a:r>
            <a:r>
              <a:rPr kumimoji="0" sz="3600" b="0" i="0" u="none" strike="noStrike" kern="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3600" b="0" i="0" u="none" strike="noStrike" kern="0" cap="none" spc="-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Yu Gothic UI"/>
                <a:cs typeface="Yu Gothic UI"/>
              </a:rPr>
              <a:t>delivery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307300" y="387070"/>
            <a:ext cx="164846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280" dirty="0"/>
              <a:t>Why</a:t>
            </a:r>
            <a:endParaRPr sz="6000"/>
          </a:p>
        </p:txBody>
      </p:sp>
      <p:sp>
        <p:nvSpPr>
          <p:cNvPr id="3" name="object 3"/>
          <p:cNvSpPr txBox="1"/>
          <p:nvPr/>
        </p:nvSpPr>
        <p:spPr>
          <a:xfrm>
            <a:off x="307300" y="1874493"/>
            <a:ext cx="3639820" cy="231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0" cap="none" spc="-9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Yu Gothic UI"/>
                <a:cs typeface="Yu Gothic UI"/>
              </a:rPr>
              <a:t>OpenAIʼs</a:t>
            </a:r>
            <a:r>
              <a:rPr kumimoji="0" sz="3000" b="0" i="0" u="none" strike="noStrike" kern="0" cap="none" spc="-8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3000" b="0" i="0" u="none" strike="noStrike" kern="0" cap="none" spc="-6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Yu Gothic UI"/>
                <a:cs typeface="Yu Gothic UI"/>
              </a:rPr>
              <a:t>mission</a:t>
            </a:r>
            <a:r>
              <a:rPr kumimoji="0" sz="3000" b="0" i="0" u="none" strike="noStrike" kern="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3000" b="0" i="0" u="none" strike="noStrike" kern="0" cap="none" spc="-2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Yu Gothic UI"/>
                <a:cs typeface="Yu Gothic UI"/>
              </a:rPr>
              <a:t>is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0" cap="none" spc="-114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Yu Gothic UI"/>
                <a:cs typeface="Yu Gothic UI"/>
              </a:rPr>
              <a:t>to</a:t>
            </a:r>
            <a:r>
              <a:rPr kumimoji="0" sz="3000" b="0" i="0" u="none" strike="noStrike" kern="0" cap="none" spc="-12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3000" b="0" i="0" u="none" strike="noStrike" kern="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Yu Gothic UI"/>
                <a:cs typeface="Yu Gothic UI"/>
              </a:rPr>
              <a:t>ensure</a:t>
            </a:r>
            <a:r>
              <a:rPr kumimoji="0" sz="3000" b="0" i="0" u="none" strike="noStrike" kern="0" cap="none" spc="-1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3000" b="0" i="0" u="none" strike="noStrike" kern="0" cap="none" spc="-4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Yu Gothic UI"/>
                <a:cs typeface="Yu Gothic UI"/>
              </a:rPr>
              <a:t>that</a:t>
            </a:r>
            <a:r>
              <a:rPr kumimoji="0" sz="3000" b="0" i="0" u="none" strike="noStrike" kern="0" cap="none" spc="-14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3000" b="0" i="0" u="none" strike="noStrike" kern="0" cap="none" spc="-4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Yu Gothic UI"/>
                <a:cs typeface="Yu Gothic UI"/>
              </a:rPr>
              <a:t>artificial general</a:t>
            </a:r>
            <a:r>
              <a:rPr kumimoji="0" sz="3000" b="0" i="0" u="none" strike="noStrike" kern="0" cap="none" spc="-14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3000" b="0" i="0" u="none" strike="noStrike" kern="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Yu Gothic UI"/>
                <a:cs typeface="Yu Gothic UI"/>
              </a:rPr>
              <a:t>intelligence </a:t>
            </a:r>
            <a:r>
              <a:rPr kumimoji="0" sz="3000" b="0" i="0" u="none" strike="noStrike" kern="0" cap="none" spc="-3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Yu Gothic UI"/>
                <a:cs typeface="Yu Gothic UI"/>
              </a:rPr>
              <a:t>benefits</a:t>
            </a:r>
            <a:r>
              <a:rPr kumimoji="0" sz="3000" b="0" i="0" u="none" strike="noStrike" kern="0" cap="none" spc="-12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3000" b="0" i="0" u="none" strike="noStrike" kern="0" cap="none" spc="-1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Yu Gothic UI"/>
                <a:cs typeface="Yu Gothic UI"/>
              </a:rPr>
              <a:t>all</a:t>
            </a:r>
            <a:r>
              <a:rPr kumimoji="0" sz="3000" b="0" i="0" u="none" strike="noStrike" kern="0" cap="none" spc="-12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3000" b="0" i="0" u="none" strike="noStrike" kern="0" cap="none" spc="-2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Yu Gothic UI"/>
                <a:cs typeface="Yu Gothic UI"/>
              </a:rPr>
              <a:t>of </a:t>
            </a:r>
            <a:r>
              <a:rPr kumimoji="0" sz="3000" b="0" i="0" u="none" strike="noStrike" kern="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Yu Gothic UI"/>
                <a:cs typeface="Yu Gothic UI"/>
              </a:rPr>
              <a:t>humanity.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81015" y="1874484"/>
            <a:ext cx="4153535" cy="231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Yu Gothic UI"/>
                <a:cs typeface="Yu Gothic UI"/>
              </a:rPr>
              <a:t>The</a:t>
            </a:r>
            <a:r>
              <a:rPr kumimoji="0" sz="3000" b="0" i="0" u="none" strike="noStrike" kern="0" cap="none" spc="-85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Yu Gothic UI"/>
                <a:cs typeface="Yu Gothic UI"/>
              </a:rPr>
              <a:t>State</a:t>
            </a:r>
            <a:r>
              <a:rPr kumimoji="0" sz="3000" b="0" i="0" u="none" strike="noStrike" kern="0" cap="none" spc="-85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3000" b="0" i="0" u="none" strike="noStrike" kern="0" cap="none" spc="-5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Yu Gothic UI"/>
                <a:cs typeface="Yu Gothic UI"/>
              </a:rPr>
              <a:t>of</a:t>
            </a:r>
            <a:r>
              <a:rPr kumimoji="0" sz="3000" b="0" i="0" u="none" strike="noStrike" kern="0" cap="none" spc="-65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3000" b="0" i="0" u="none" strike="noStrike" kern="0" cap="none" spc="-1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Yu Gothic UI"/>
                <a:cs typeface="Yu Gothic UI"/>
              </a:rPr>
              <a:t>Tennesseeʼs </a:t>
            </a:r>
            <a:r>
              <a:rPr kumimoji="0" sz="3000" b="0" i="0" u="none" strike="noStrike" kern="0" cap="none" spc="-65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Yu Gothic UI"/>
                <a:cs typeface="Yu Gothic UI"/>
              </a:rPr>
              <a:t>mission</a:t>
            </a:r>
            <a:r>
              <a:rPr kumimoji="0" sz="3000" b="0" i="0" u="none" strike="noStrike" kern="0" cap="none" spc="-145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Yu Gothic UI"/>
                <a:cs typeface="Yu Gothic UI"/>
              </a:rPr>
              <a:t>is</a:t>
            </a:r>
            <a:r>
              <a:rPr kumimoji="0" sz="3000" b="0" i="0" u="none" strike="noStrike" kern="0" cap="none" spc="-145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3000" b="0" i="0" u="none" strike="noStrike" kern="0" cap="none" spc="-114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Yu Gothic UI"/>
                <a:cs typeface="Yu Gothic UI"/>
              </a:rPr>
              <a:t>to</a:t>
            </a:r>
            <a:r>
              <a:rPr kumimoji="0" sz="3000" b="0" i="0" u="none" strike="noStrike" kern="0" cap="none" spc="-125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3000" b="0" i="0" u="none" strike="noStrike" kern="0" cap="none" spc="-1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Yu Gothic UI"/>
                <a:cs typeface="Yu Gothic UI"/>
              </a:rPr>
              <a:t>ensure</a:t>
            </a:r>
            <a:r>
              <a:rPr kumimoji="0" sz="3000" b="0" i="0" u="none" strike="noStrike" kern="0" cap="none" spc="-135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3000" b="0" i="0" u="none" strike="noStrike" kern="0" cap="none" spc="-25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Yu Gothic UI"/>
                <a:cs typeface="Yu Gothic UI"/>
              </a:rPr>
              <a:t>the </a:t>
            </a:r>
            <a:r>
              <a: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Yu Gothic UI"/>
                <a:cs typeface="Yu Gothic UI"/>
              </a:rPr>
              <a:t>safety,</a:t>
            </a:r>
            <a:r>
              <a:rPr kumimoji="0" sz="3000" b="0" i="0" u="none" strike="noStrike" kern="0" cap="none" spc="-11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3000" b="0" i="0" u="none" strike="noStrike" kern="0" cap="none" spc="-5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Yu Gothic UI"/>
                <a:cs typeface="Yu Gothic UI"/>
              </a:rPr>
              <a:t>prosperity,</a:t>
            </a:r>
            <a:r>
              <a:rPr kumimoji="0" sz="3000" b="0" i="0" u="none" strike="noStrike" kern="0" cap="none" spc="-11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3000" b="0" i="0" u="none" strike="noStrike" kern="0" cap="none" spc="-25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Yu Gothic UI"/>
                <a:cs typeface="Yu Gothic UI"/>
              </a:rPr>
              <a:t>and </a:t>
            </a:r>
            <a:r>
              <a:rPr kumimoji="0" sz="3000" b="0" i="0" u="none" strike="noStrike" kern="0" cap="none" spc="-75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Yu Gothic UI"/>
                <a:cs typeface="Yu Gothic UI"/>
              </a:rPr>
              <a:t>quality</a:t>
            </a:r>
            <a:r>
              <a:rPr kumimoji="0" sz="3000" b="0" i="0" u="none" strike="noStrike" kern="0" cap="none" spc="-12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3000" b="0" i="0" u="none" strike="noStrike" kern="0" cap="none" spc="-6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Yu Gothic UI"/>
                <a:cs typeface="Yu Gothic UI"/>
              </a:rPr>
              <a:t>of</a:t>
            </a:r>
            <a:r>
              <a:rPr kumimoji="0" sz="3000" b="0" i="0" u="none" strike="noStrike" kern="0" cap="none" spc="-114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3000" b="0" i="0" u="none" strike="noStrike" kern="0" cap="none" spc="-10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Yu Gothic UI"/>
                <a:cs typeface="Yu Gothic UI"/>
              </a:rPr>
              <a:t>life</a:t>
            </a:r>
            <a:r>
              <a:rPr kumimoji="0" sz="3000" b="0" i="0" u="none" strike="noStrike" kern="0" cap="none" spc="-114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3000" b="0" i="0" u="none" strike="noStrike" kern="0" cap="none" spc="-6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Yu Gothic UI"/>
                <a:cs typeface="Yu Gothic UI"/>
              </a:rPr>
              <a:t>of</a:t>
            </a:r>
            <a:r>
              <a:rPr kumimoji="0" sz="3000" b="0" i="0" u="none" strike="noStrike" kern="0" cap="none" spc="-114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3000" b="0" i="0" u="none" strike="noStrike" kern="0" cap="none" spc="-1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Yu Gothic UI"/>
                <a:cs typeface="Yu Gothic UI"/>
              </a:rPr>
              <a:t>every Tennessean.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943" y="1313325"/>
            <a:ext cx="2740509" cy="272718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01725" y="1313325"/>
            <a:ext cx="2740509" cy="27271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56546" y="1313325"/>
            <a:ext cx="2740508" cy="272718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151783" y="1308562"/>
            <a:ext cx="2750185" cy="273685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2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31623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Deploy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  <a:p>
            <a:pPr marL="275590" marR="402590" lvl="0" indent="0" defTabSz="914400" eaLnBrk="1" fontAlgn="auto" latinLnBrk="0" hangingPunct="1">
              <a:lnSpc>
                <a:spcPct val="100000"/>
              </a:lnSpc>
              <a:spcBef>
                <a:spcPts val="22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Deploy</a:t>
            </a:r>
            <a:r>
              <a:rPr kumimoji="0" sz="1100" b="0" i="0" u="none" strike="noStrike" kern="0" cap="none" spc="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ChatGPT</a:t>
            </a:r>
            <a:r>
              <a:rPr kumimoji="0" sz="1100" b="0" i="0" u="none" strike="noStrike" kern="0" cap="none" spc="1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2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Enterprise</a:t>
            </a:r>
            <a:r>
              <a:rPr kumimoji="0" sz="1100" b="0" i="0" u="none" strike="noStrike" kern="0" cap="none" spc="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as</a:t>
            </a:r>
            <a:r>
              <a:rPr kumimoji="0" sz="1100" b="0" i="0" u="none" strike="noStrike" kern="0" cap="none" spc="1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5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a </a:t>
            </a:r>
            <a:r>
              <a:rPr kumimoji="0" sz="1100" b="0" i="0" u="none" strike="noStrike" kern="0" cap="none" spc="-4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government-</a:t>
            </a:r>
            <a:r>
              <a:rPr kumimoji="0" sz="1100" b="0" i="0" u="none" strike="noStrike" kern="0" cap="none" spc="-2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grade</a:t>
            </a:r>
            <a:r>
              <a:rPr kumimoji="0" sz="1100" b="0" i="0" u="none" strike="noStrike" kern="0" cap="none" spc="3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solution,</a:t>
            </a:r>
            <a:r>
              <a:rPr kumimoji="0" sz="1100" b="0" i="0" u="none" strike="noStrike" kern="0" cap="none" spc="3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upskill </a:t>
            </a:r>
            <a:r>
              <a:rPr kumimoji="0" sz="1100" b="0" i="0" u="none" strike="noStrike" kern="0" cap="none" spc="-5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our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partnersʼ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workforce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564805" y="4158245"/>
            <a:ext cx="5568315" cy="481965"/>
            <a:chOff x="2564805" y="4158245"/>
            <a:chExt cx="5568315" cy="481965"/>
          </a:xfrm>
        </p:grpSpPr>
        <p:sp>
          <p:nvSpPr>
            <p:cNvPr id="7" name="object 7"/>
            <p:cNvSpPr/>
            <p:nvPr/>
          </p:nvSpPr>
          <p:spPr>
            <a:xfrm>
              <a:off x="2595876" y="4224998"/>
              <a:ext cx="4026535" cy="410209"/>
            </a:xfrm>
            <a:custGeom>
              <a:avLst/>
              <a:gdLst/>
              <a:ahLst/>
              <a:cxnLst/>
              <a:rect l="l" t="t" r="r" b="b"/>
              <a:pathLst>
                <a:path w="4026534" h="410210">
                  <a:moveTo>
                    <a:pt x="0" y="34320"/>
                  </a:moveTo>
                  <a:lnTo>
                    <a:pt x="42146" y="52924"/>
                  </a:lnTo>
                  <a:lnTo>
                    <a:pt x="97396" y="76242"/>
                  </a:lnTo>
                  <a:lnTo>
                    <a:pt x="153547" y="98772"/>
                  </a:lnTo>
                  <a:lnTo>
                    <a:pt x="227842" y="126882"/>
                  </a:lnTo>
                  <a:lnTo>
                    <a:pt x="274264" y="143519"/>
                  </a:lnTo>
                  <a:lnTo>
                    <a:pt x="321202" y="159651"/>
                  </a:lnTo>
                  <a:lnTo>
                    <a:pt x="368639" y="175279"/>
                  </a:lnTo>
                  <a:lnTo>
                    <a:pt x="416561" y="190403"/>
                  </a:lnTo>
                  <a:lnTo>
                    <a:pt x="464951" y="205022"/>
                  </a:lnTo>
                  <a:lnTo>
                    <a:pt x="513793" y="219138"/>
                  </a:lnTo>
                  <a:lnTo>
                    <a:pt x="563072" y="232750"/>
                  </a:lnTo>
                  <a:lnTo>
                    <a:pt x="612770" y="245857"/>
                  </a:lnTo>
                  <a:lnTo>
                    <a:pt x="662874" y="258461"/>
                  </a:lnTo>
                  <a:lnTo>
                    <a:pt x="713366" y="270561"/>
                  </a:lnTo>
                  <a:lnTo>
                    <a:pt x="764231" y="282158"/>
                  </a:lnTo>
                  <a:lnTo>
                    <a:pt x="815453" y="293250"/>
                  </a:lnTo>
                  <a:lnTo>
                    <a:pt x="867015" y="303839"/>
                  </a:lnTo>
                  <a:lnTo>
                    <a:pt x="918903" y="313924"/>
                  </a:lnTo>
                  <a:lnTo>
                    <a:pt x="968608" y="323062"/>
                  </a:lnTo>
                  <a:lnTo>
                    <a:pt x="1018579" y="331742"/>
                  </a:lnTo>
                  <a:lnTo>
                    <a:pt x="1068803" y="339966"/>
                  </a:lnTo>
                  <a:lnTo>
                    <a:pt x="1119267" y="347734"/>
                  </a:lnTo>
                  <a:lnTo>
                    <a:pt x="1169956" y="355045"/>
                  </a:lnTo>
                  <a:lnTo>
                    <a:pt x="1220857" y="361899"/>
                  </a:lnTo>
                  <a:lnTo>
                    <a:pt x="1271956" y="368297"/>
                  </a:lnTo>
                  <a:lnTo>
                    <a:pt x="1323239" y="374239"/>
                  </a:lnTo>
                  <a:lnTo>
                    <a:pt x="1374693" y="379725"/>
                  </a:lnTo>
                  <a:lnTo>
                    <a:pt x="1426304" y="384755"/>
                  </a:lnTo>
                  <a:lnTo>
                    <a:pt x="1478058" y="389328"/>
                  </a:lnTo>
                  <a:lnTo>
                    <a:pt x="1529941" y="393446"/>
                  </a:lnTo>
                  <a:lnTo>
                    <a:pt x="1581940" y="397107"/>
                  </a:lnTo>
                  <a:lnTo>
                    <a:pt x="1634041" y="400313"/>
                  </a:lnTo>
                  <a:lnTo>
                    <a:pt x="1686230" y="403062"/>
                  </a:lnTo>
                  <a:lnTo>
                    <a:pt x="1738494" y="405356"/>
                  </a:lnTo>
                  <a:lnTo>
                    <a:pt x="1790818" y="407194"/>
                  </a:lnTo>
                  <a:lnTo>
                    <a:pt x="1843190" y="408576"/>
                  </a:lnTo>
                  <a:lnTo>
                    <a:pt x="1895595" y="409503"/>
                  </a:lnTo>
                  <a:lnTo>
                    <a:pt x="1948019" y="409974"/>
                  </a:lnTo>
                  <a:lnTo>
                    <a:pt x="2000449" y="409989"/>
                  </a:lnTo>
                  <a:lnTo>
                    <a:pt x="2054150" y="409532"/>
                  </a:lnTo>
                  <a:lnTo>
                    <a:pt x="2107828" y="408598"/>
                  </a:lnTo>
                  <a:lnTo>
                    <a:pt x="2161468" y="407186"/>
                  </a:lnTo>
                  <a:lnTo>
                    <a:pt x="2215055" y="405295"/>
                  </a:lnTo>
                  <a:lnTo>
                    <a:pt x="2268576" y="402927"/>
                  </a:lnTo>
                  <a:lnTo>
                    <a:pt x="2322014" y="400082"/>
                  </a:lnTo>
                  <a:lnTo>
                    <a:pt x="2375355" y="396758"/>
                  </a:lnTo>
                  <a:lnTo>
                    <a:pt x="2428585" y="392958"/>
                  </a:lnTo>
                  <a:lnTo>
                    <a:pt x="2481688" y="388679"/>
                  </a:lnTo>
                  <a:lnTo>
                    <a:pt x="2534650" y="383923"/>
                  </a:lnTo>
                  <a:lnTo>
                    <a:pt x="2587456" y="378690"/>
                  </a:lnTo>
                  <a:lnTo>
                    <a:pt x="2640092" y="372979"/>
                  </a:lnTo>
                  <a:lnTo>
                    <a:pt x="2692542" y="366792"/>
                  </a:lnTo>
                  <a:lnTo>
                    <a:pt x="2744793" y="360127"/>
                  </a:lnTo>
                  <a:lnTo>
                    <a:pt x="2796828" y="352984"/>
                  </a:lnTo>
                  <a:lnTo>
                    <a:pt x="2848634" y="345365"/>
                  </a:lnTo>
                  <a:lnTo>
                    <a:pt x="2900195" y="337269"/>
                  </a:lnTo>
                  <a:lnTo>
                    <a:pt x="2951497" y="328695"/>
                  </a:lnTo>
                  <a:lnTo>
                    <a:pt x="3002525" y="319645"/>
                  </a:lnTo>
                  <a:lnTo>
                    <a:pt x="3053265" y="310118"/>
                  </a:lnTo>
                  <a:lnTo>
                    <a:pt x="3103701" y="300114"/>
                  </a:lnTo>
                  <a:lnTo>
                    <a:pt x="3153819" y="289633"/>
                  </a:lnTo>
                  <a:lnTo>
                    <a:pt x="3203603" y="278676"/>
                  </a:lnTo>
                  <a:lnTo>
                    <a:pt x="3253041" y="267242"/>
                  </a:lnTo>
                  <a:lnTo>
                    <a:pt x="3302115" y="255331"/>
                  </a:lnTo>
                  <a:lnTo>
                    <a:pt x="3350813" y="242944"/>
                  </a:lnTo>
                  <a:lnTo>
                    <a:pt x="3399118" y="230081"/>
                  </a:lnTo>
                  <a:lnTo>
                    <a:pt x="3447017" y="216741"/>
                  </a:lnTo>
                  <a:lnTo>
                    <a:pt x="3494494" y="202925"/>
                  </a:lnTo>
                  <a:lnTo>
                    <a:pt x="3541535" y="188632"/>
                  </a:lnTo>
                  <a:lnTo>
                    <a:pt x="3588125" y="173864"/>
                  </a:lnTo>
                  <a:lnTo>
                    <a:pt x="3634249" y="158619"/>
                  </a:lnTo>
                  <a:lnTo>
                    <a:pt x="3679892" y="142898"/>
                  </a:lnTo>
                  <a:lnTo>
                    <a:pt x="3725040" y="126701"/>
                  </a:lnTo>
                  <a:lnTo>
                    <a:pt x="3769678" y="110028"/>
                  </a:lnTo>
                  <a:lnTo>
                    <a:pt x="3813792" y="92880"/>
                  </a:lnTo>
                  <a:lnTo>
                    <a:pt x="3857365" y="75255"/>
                  </a:lnTo>
                  <a:lnTo>
                    <a:pt x="3900385" y="57155"/>
                  </a:lnTo>
                  <a:lnTo>
                    <a:pt x="3942835" y="38579"/>
                  </a:lnTo>
                  <a:lnTo>
                    <a:pt x="3984701" y="19527"/>
                  </a:lnTo>
                  <a:lnTo>
                    <a:pt x="4025969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569568" y="4247266"/>
              <a:ext cx="31115" cy="22225"/>
            </a:xfrm>
            <a:custGeom>
              <a:avLst/>
              <a:gdLst/>
              <a:ahLst/>
              <a:cxnLst/>
              <a:rect l="l" t="t" r="r" b="b"/>
              <a:pathLst>
                <a:path w="31114" h="22225">
                  <a:moveTo>
                    <a:pt x="21921" y="21628"/>
                  </a:moveTo>
                  <a:lnTo>
                    <a:pt x="0" y="0"/>
                  </a:lnTo>
                  <a:lnTo>
                    <a:pt x="30694" y="2477"/>
                  </a:lnTo>
                  <a:lnTo>
                    <a:pt x="21921" y="216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2569568" y="4247266"/>
              <a:ext cx="31115" cy="22225"/>
            </a:xfrm>
            <a:custGeom>
              <a:avLst/>
              <a:gdLst/>
              <a:ahLst/>
              <a:cxnLst/>
              <a:rect l="l" t="t" r="r" b="b"/>
              <a:pathLst>
                <a:path w="31114" h="22225">
                  <a:moveTo>
                    <a:pt x="30694" y="2477"/>
                  </a:moveTo>
                  <a:lnTo>
                    <a:pt x="0" y="0"/>
                  </a:lnTo>
                  <a:lnTo>
                    <a:pt x="21921" y="21628"/>
                  </a:lnTo>
                  <a:lnTo>
                    <a:pt x="30694" y="2477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4326192" y="4163008"/>
              <a:ext cx="3802379" cy="466090"/>
            </a:xfrm>
            <a:custGeom>
              <a:avLst/>
              <a:gdLst/>
              <a:ahLst/>
              <a:cxnLst/>
              <a:rect l="l" t="t" r="r" b="b"/>
              <a:pathLst>
                <a:path w="3802379" h="466089">
                  <a:moveTo>
                    <a:pt x="0" y="38515"/>
                  </a:moveTo>
                  <a:lnTo>
                    <a:pt x="33974" y="57130"/>
                  </a:lnTo>
                  <a:lnTo>
                    <a:pt x="82881" y="82747"/>
                  </a:lnTo>
                  <a:lnTo>
                    <a:pt x="132895" y="107604"/>
                  </a:lnTo>
                  <a:lnTo>
                    <a:pt x="199516" y="138774"/>
                  </a:lnTo>
                  <a:lnTo>
                    <a:pt x="241386" y="157305"/>
                  </a:lnTo>
                  <a:lnTo>
                    <a:pt x="283902" y="175336"/>
                  </a:lnTo>
                  <a:lnTo>
                    <a:pt x="327048" y="192864"/>
                  </a:lnTo>
                  <a:lnTo>
                    <a:pt x="370808" y="209884"/>
                  </a:lnTo>
                  <a:lnTo>
                    <a:pt x="415166" y="226394"/>
                  </a:lnTo>
                  <a:lnTo>
                    <a:pt x="460105" y="242388"/>
                  </a:lnTo>
                  <a:lnTo>
                    <a:pt x="505610" y="257864"/>
                  </a:lnTo>
                  <a:lnTo>
                    <a:pt x="551665" y="272818"/>
                  </a:lnTo>
                  <a:lnTo>
                    <a:pt x="598253" y="287246"/>
                  </a:lnTo>
                  <a:lnTo>
                    <a:pt x="645359" y="301144"/>
                  </a:lnTo>
                  <a:lnTo>
                    <a:pt x="692967" y="314508"/>
                  </a:lnTo>
                  <a:lnTo>
                    <a:pt x="741060" y="327336"/>
                  </a:lnTo>
                  <a:lnTo>
                    <a:pt x="789622" y="339622"/>
                  </a:lnTo>
                  <a:lnTo>
                    <a:pt x="838638" y="351364"/>
                  </a:lnTo>
                  <a:lnTo>
                    <a:pt x="885727" y="362037"/>
                  </a:lnTo>
                  <a:lnTo>
                    <a:pt x="933199" y="372209"/>
                  </a:lnTo>
                  <a:lnTo>
                    <a:pt x="981040" y="381877"/>
                  </a:lnTo>
                  <a:lnTo>
                    <a:pt x="1029235" y="391039"/>
                  </a:lnTo>
                  <a:lnTo>
                    <a:pt x="1077773" y="399689"/>
                  </a:lnTo>
                  <a:lnTo>
                    <a:pt x="1126637" y="407827"/>
                  </a:lnTo>
                  <a:lnTo>
                    <a:pt x="1175816" y="415447"/>
                  </a:lnTo>
                  <a:lnTo>
                    <a:pt x="1225294" y="422548"/>
                  </a:lnTo>
                  <a:lnTo>
                    <a:pt x="1275058" y="429125"/>
                  </a:lnTo>
                  <a:lnTo>
                    <a:pt x="1325094" y="435176"/>
                  </a:lnTo>
                  <a:lnTo>
                    <a:pt x="1375389" y="440698"/>
                  </a:lnTo>
                  <a:lnTo>
                    <a:pt x="1425927" y="445686"/>
                  </a:lnTo>
                  <a:lnTo>
                    <a:pt x="1476697" y="450138"/>
                  </a:lnTo>
                  <a:lnTo>
                    <a:pt x="1527683" y="454051"/>
                  </a:lnTo>
                  <a:lnTo>
                    <a:pt x="1578871" y="457421"/>
                  </a:lnTo>
                  <a:lnTo>
                    <a:pt x="1630249" y="460246"/>
                  </a:lnTo>
                  <a:lnTo>
                    <a:pt x="1681802" y="462521"/>
                  </a:lnTo>
                  <a:lnTo>
                    <a:pt x="1733516" y="464244"/>
                  </a:lnTo>
                  <a:lnTo>
                    <a:pt x="1785378" y="465412"/>
                  </a:lnTo>
                  <a:lnTo>
                    <a:pt x="1837373" y="466021"/>
                  </a:lnTo>
                  <a:lnTo>
                    <a:pt x="1889487" y="466067"/>
                  </a:lnTo>
                  <a:lnTo>
                    <a:pt x="1944195" y="465510"/>
                  </a:lnTo>
                  <a:lnTo>
                    <a:pt x="1998751" y="464335"/>
                  </a:lnTo>
                  <a:lnTo>
                    <a:pt x="2053140" y="462546"/>
                  </a:lnTo>
                  <a:lnTo>
                    <a:pt x="2107344" y="460146"/>
                  </a:lnTo>
                  <a:lnTo>
                    <a:pt x="2161349" y="457140"/>
                  </a:lnTo>
                  <a:lnTo>
                    <a:pt x="2215139" y="453531"/>
                  </a:lnTo>
                  <a:lnTo>
                    <a:pt x="2268697" y="449323"/>
                  </a:lnTo>
                  <a:lnTo>
                    <a:pt x="2322008" y="444521"/>
                  </a:lnTo>
                  <a:lnTo>
                    <a:pt x="2375055" y="439128"/>
                  </a:lnTo>
                  <a:lnTo>
                    <a:pt x="2427824" y="433147"/>
                  </a:lnTo>
                  <a:lnTo>
                    <a:pt x="2480297" y="426584"/>
                  </a:lnTo>
                  <a:lnTo>
                    <a:pt x="2532459" y="419441"/>
                  </a:lnTo>
                  <a:lnTo>
                    <a:pt x="2584294" y="411723"/>
                  </a:lnTo>
                  <a:lnTo>
                    <a:pt x="2635787" y="403433"/>
                  </a:lnTo>
                  <a:lnTo>
                    <a:pt x="2686921" y="394576"/>
                  </a:lnTo>
                  <a:lnTo>
                    <a:pt x="2737680" y="385155"/>
                  </a:lnTo>
                  <a:lnTo>
                    <a:pt x="2788048" y="375174"/>
                  </a:lnTo>
                  <a:lnTo>
                    <a:pt x="2838010" y="364637"/>
                  </a:lnTo>
                  <a:lnTo>
                    <a:pt x="2887549" y="353548"/>
                  </a:lnTo>
                  <a:lnTo>
                    <a:pt x="2936650" y="341910"/>
                  </a:lnTo>
                  <a:lnTo>
                    <a:pt x="2985297" y="329728"/>
                  </a:lnTo>
                  <a:lnTo>
                    <a:pt x="3033474" y="317006"/>
                  </a:lnTo>
                  <a:lnTo>
                    <a:pt x="3081164" y="303747"/>
                  </a:lnTo>
                  <a:lnTo>
                    <a:pt x="3128353" y="289955"/>
                  </a:lnTo>
                  <a:lnTo>
                    <a:pt x="3175023" y="275635"/>
                  </a:lnTo>
                  <a:lnTo>
                    <a:pt x="3221160" y="260789"/>
                  </a:lnTo>
                  <a:lnTo>
                    <a:pt x="3266747" y="245422"/>
                  </a:lnTo>
                  <a:lnTo>
                    <a:pt x="3311768" y="229538"/>
                  </a:lnTo>
                  <a:lnTo>
                    <a:pt x="3356207" y="213141"/>
                  </a:lnTo>
                  <a:lnTo>
                    <a:pt x="3400049" y="196234"/>
                  </a:lnTo>
                  <a:lnTo>
                    <a:pt x="3443278" y="178822"/>
                  </a:lnTo>
                  <a:lnTo>
                    <a:pt x="3485877" y="160908"/>
                  </a:lnTo>
                  <a:lnTo>
                    <a:pt x="3527831" y="142496"/>
                  </a:lnTo>
                  <a:lnTo>
                    <a:pt x="3569123" y="123590"/>
                  </a:lnTo>
                  <a:lnTo>
                    <a:pt x="3609739" y="104194"/>
                  </a:lnTo>
                  <a:lnTo>
                    <a:pt x="3649661" y="84312"/>
                  </a:lnTo>
                  <a:lnTo>
                    <a:pt x="3688875" y="63948"/>
                  </a:lnTo>
                  <a:lnTo>
                    <a:pt x="3727363" y="43105"/>
                  </a:lnTo>
                  <a:lnTo>
                    <a:pt x="3765111" y="21788"/>
                  </a:lnTo>
                  <a:lnTo>
                    <a:pt x="3802102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4301047" y="4187200"/>
              <a:ext cx="30480" cy="23495"/>
            </a:xfrm>
            <a:custGeom>
              <a:avLst/>
              <a:gdLst/>
              <a:ahLst/>
              <a:cxnLst/>
              <a:rect l="l" t="t" r="r" b="b"/>
              <a:pathLst>
                <a:path w="30479" h="23495">
                  <a:moveTo>
                    <a:pt x="19932" y="23474"/>
                  </a:moveTo>
                  <a:lnTo>
                    <a:pt x="0" y="0"/>
                  </a:lnTo>
                  <a:lnTo>
                    <a:pt x="30358" y="5170"/>
                  </a:lnTo>
                  <a:lnTo>
                    <a:pt x="19932" y="234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301047" y="4187200"/>
              <a:ext cx="30480" cy="23495"/>
            </a:xfrm>
            <a:custGeom>
              <a:avLst/>
              <a:gdLst/>
              <a:ahLst/>
              <a:cxnLst/>
              <a:rect l="l" t="t" r="r" b="b"/>
              <a:pathLst>
                <a:path w="30479" h="23495">
                  <a:moveTo>
                    <a:pt x="30358" y="5170"/>
                  </a:moveTo>
                  <a:lnTo>
                    <a:pt x="0" y="0"/>
                  </a:lnTo>
                  <a:lnTo>
                    <a:pt x="19932" y="23474"/>
                  </a:lnTo>
                  <a:lnTo>
                    <a:pt x="30358" y="517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3" name="object 13"/>
          <p:cNvSpPr/>
          <p:nvPr/>
        </p:nvSpPr>
        <p:spPr>
          <a:xfrm>
            <a:off x="5270717" y="2339409"/>
            <a:ext cx="321945" cy="99060"/>
          </a:xfrm>
          <a:custGeom>
            <a:avLst/>
            <a:gdLst/>
            <a:ahLst/>
            <a:cxnLst/>
            <a:rect l="l" t="t" r="r" b="b"/>
            <a:pathLst>
              <a:path w="321945" h="99060">
                <a:moveTo>
                  <a:pt x="274885" y="98603"/>
                </a:moveTo>
                <a:lnTo>
                  <a:pt x="271043" y="98603"/>
                </a:lnTo>
                <a:lnTo>
                  <a:pt x="266277" y="93847"/>
                </a:lnTo>
                <a:lnTo>
                  <a:pt x="266277" y="89994"/>
                </a:lnTo>
                <a:lnTo>
                  <a:pt x="268660" y="87615"/>
                </a:lnTo>
                <a:lnTo>
                  <a:pt x="300887" y="55391"/>
                </a:lnTo>
                <a:lnTo>
                  <a:pt x="2725" y="55391"/>
                </a:lnTo>
                <a:lnTo>
                  <a:pt x="0" y="52666"/>
                </a:lnTo>
                <a:lnTo>
                  <a:pt x="0" y="45937"/>
                </a:lnTo>
                <a:lnTo>
                  <a:pt x="2725" y="43212"/>
                </a:lnTo>
                <a:lnTo>
                  <a:pt x="300887" y="43212"/>
                </a:lnTo>
                <a:lnTo>
                  <a:pt x="268660" y="10987"/>
                </a:lnTo>
                <a:lnTo>
                  <a:pt x="266277" y="8609"/>
                </a:lnTo>
                <a:lnTo>
                  <a:pt x="266277" y="4756"/>
                </a:lnTo>
                <a:lnTo>
                  <a:pt x="271043" y="0"/>
                </a:lnTo>
                <a:lnTo>
                  <a:pt x="274885" y="0"/>
                </a:lnTo>
                <a:lnTo>
                  <a:pt x="277268" y="2378"/>
                </a:lnTo>
                <a:lnTo>
                  <a:pt x="319890" y="44997"/>
                </a:lnTo>
                <a:lnTo>
                  <a:pt x="321037" y="46138"/>
                </a:lnTo>
                <a:lnTo>
                  <a:pt x="321678" y="47685"/>
                </a:lnTo>
                <a:lnTo>
                  <a:pt x="321678" y="49301"/>
                </a:lnTo>
                <a:lnTo>
                  <a:pt x="321678" y="50917"/>
                </a:lnTo>
                <a:lnTo>
                  <a:pt x="321037" y="52465"/>
                </a:lnTo>
                <a:lnTo>
                  <a:pt x="319890" y="53606"/>
                </a:lnTo>
                <a:lnTo>
                  <a:pt x="277268" y="96225"/>
                </a:lnTo>
                <a:lnTo>
                  <a:pt x="274885" y="98603"/>
                </a:lnTo>
                <a:close/>
              </a:path>
            </a:pathLst>
          </a:custGeom>
          <a:solidFill>
            <a:srgbClr val="282828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354194" y="2339409"/>
            <a:ext cx="321945" cy="99060"/>
          </a:xfrm>
          <a:custGeom>
            <a:avLst/>
            <a:gdLst/>
            <a:ahLst/>
            <a:cxnLst/>
            <a:rect l="l" t="t" r="r" b="b"/>
            <a:pathLst>
              <a:path w="321944" h="99060">
                <a:moveTo>
                  <a:pt x="274885" y="98603"/>
                </a:moveTo>
                <a:lnTo>
                  <a:pt x="271043" y="98603"/>
                </a:lnTo>
                <a:lnTo>
                  <a:pt x="266277" y="93847"/>
                </a:lnTo>
                <a:lnTo>
                  <a:pt x="266277" y="89994"/>
                </a:lnTo>
                <a:lnTo>
                  <a:pt x="268660" y="87615"/>
                </a:lnTo>
                <a:lnTo>
                  <a:pt x="300888" y="55391"/>
                </a:lnTo>
                <a:lnTo>
                  <a:pt x="2725" y="55391"/>
                </a:lnTo>
                <a:lnTo>
                  <a:pt x="0" y="52666"/>
                </a:lnTo>
                <a:lnTo>
                  <a:pt x="0" y="45937"/>
                </a:lnTo>
                <a:lnTo>
                  <a:pt x="2725" y="43212"/>
                </a:lnTo>
                <a:lnTo>
                  <a:pt x="300888" y="43212"/>
                </a:lnTo>
                <a:lnTo>
                  <a:pt x="268660" y="10987"/>
                </a:lnTo>
                <a:lnTo>
                  <a:pt x="266277" y="8609"/>
                </a:lnTo>
                <a:lnTo>
                  <a:pt x="266277" y="4756"/>
                </a:lnTo>
                <a:lnTo>
                  <a:pt x="271043" y="0"/>
                </a:lnTo>
                <a:lnTo>
                  <a:pt x="274885" y="0"/>
                </a:lnTo>
                <a:lnTo>
                  <a:pt x="277268" y="2378"/>
                </a:lnTo>
                <a:lnTo>
                  <a:pt x="319891" y="44997"/>
                </a:lnTo>
                <a:lnTo>
                  <a:pt x="321037" y="46138"/>
                </a:lnTo>
                <a:lnTo>
                  <a:pt x="321678" y="47685"/>
                </a:lnTo>
                <a:lnTo>
                  <a:pt x="321678" y="49301"/>
                </a:lnTo>
                <a:lnTo>
                  <a:pt x="321678" y="50917"/>
                </a:lnTo>
                <a:lnTo>
                  <a:pt x="321037" y="52465"/>
                </a:lnTo>
                <a:lnTo>
                  <a:pt x="319891" y="53606"/>
                </a:lnTo>
                <a:lnTo>
                  <a:pt x="277268" y="96225"/>
                </a:lnTo>
                <a:lnTo>
                  <a:pt x="274885" y="98603"/>
                </a:lnTo>
                <a:close/>
              </a:path>
            </a:pathLst>
          </a:custGeom>
          <a:solidFill>
            <a:srgbClr val="282828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42180" y="1308562"/>
            <a:ext cx="2750185" cy="273685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2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2794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Research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  <a:p>
            <a:pPr marL="335915" marR="339725" lvl="0" indent="0" defTabSz="914400" eaLnBrk="1" fontAlgn="auto" latinLnBrk="0" hangingPunct="1">
              <a:lnSpc>
                <a:spcPct val="100000"/>
              </a:lnSpc>
              <a:spcBef>
                <a:spcPts val="2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Develop</a:t>
            </a:r>
            <a:r>
              <a:rPr kumimoji="0" sz="1100" b="0" i="0" u="none" strike="noStrike" kern="0" cap="none" spc="-1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safe,</a:t>
            </a:r>
            <a:r>
              <a:rPr kumimoji="0" sz="1100" b="0" i="0" u="none" strike="noStrike" kern="0" cap="none" spc="-1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aligned,</a:t>
            </a:r>
            <a:r>
              <a:rPr kumimoji="0" sz="1100" b="0" i="0" u="none" strike="noStrike" kern="0" cap="none" spc="-1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scientifically </a:t>
            </a:r>
            <a:r>
              <a:rPr kumimoji="0" sz="1100" b="0" i="0" u="none" strike="noStrike" kern="0" cap="none" spc="-4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rigorous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frontier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33591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AI</a:t>
            </a:r>
            <a:r>
              <a:rPr kumimoji="0" sz="1100" b="0" i="0" u="none" strike="noStrike" kern="0" cap="none" spc="13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models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96963" y="1308562"/>
            <a:ext cx="2750185" cy="273685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2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24892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Apply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  <a:p>
            <a:pPr marL="258445" marR="714375" lvl="0" indent="0" defTabSz="914400" eaLnBrk="1" fontAlgn="auto" latinLnBrk="0" hangingPunct="1">
              <a:lnSpc>
                <a:spcPct val="100000"/>
              </a:lnSpc>
              <a:spcBef>
                <a:spcPts val="2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Design</a:t>
            </a:r>
            <a:r>
              <a:rPr kumimoji="0" sz="1100" b="0" i="0" u="none" strike="noStrike" kern="0" cap="none" spc="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secure,</a:t>
            </a:r>
            <a:r>
              <a:rPr kumimoji="0" sz="1100" b="0" i="0" u="none" strike="noStrike" kern="0" cap="none" spc="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2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user-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centered 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products </a:t>
            </a:r>
            <a:r>
              <a:rPr kumimoji="0" sz="1100" b="0" i="0" u="none" strike="noStrike" kern="0" cap="none" spc="-2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that 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reliably</a:t>
            </a:r>
            <a:r>
              <a:rPr kumimoji="0" sz="1100" b="0" i="0" u="none" strike="noStrike" kern="0" cap="none" spc="-2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solve 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problems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and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Yu Gothic UI"/>
                <a:cs typeface="Yu Gothic UI"/>
              </a:rPr>
              <a:t>scale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</p:txBody>
      </p:sp>
      <p:sp>
        <p:nvSpPr>
          <p:cNvPr id="17" name="object 17" descr="$PPTXTitle"/>
          <p:cNvSpPr txBox="1">
            <a:spLocks noGrp="1"/>
          </p:cNvSpPr>
          <p:nvPr>
            <p:ph type="title"/>
          </p:nvPr>
        </p:nvSpPr>
        <p:spPr>
          <a:xfrm>
            <a:off x="254000" y="354732"/>
            <a:ext cx="2846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240" dirty="0">
                <a:solidFill>
                  <a:srgbClr val="0D0D10"/>
                </a:solidFill>
              </a:rPr>
              <a:t>How</a:t>
            </a:r>
            <a:r>
              <a:rPr sz="3600" b="1" spc="-320" dirty="0">
                <a:solidFill>
                  <a:srgbClr val="0D0D10"/>
                </a:solidFill>
              </a:rPr>
              <a:t> </a:t>
            </a:r>
            <a:r>
              <a:rPr sz="3600" b="1" spc="-240" dirty="0">
                <a:solidFill>
                  <a:srgbClr val="0D0D10"/>
                </a:solidFill>
              </a:rPr>
              <a:t>we</a:t>
            </a:r>
            <a:r>
              <a:rPr sz="3600" b="1" spc="-325" dirty="0">
                <a:solidFill>
                  <a:srgbClr val="0D0D10"/>
                </a:solidFill>
              </a:rPr>
              <a:t> </a:t>
            </a:r>
            <a:r>
              <a:rPr sz="3600" b="1" spc="-175" dirty="0">
                <a:solidFill>
                  <a:srgbClr val="0D0D10"/>
                </a:solidFill>
              </a:rPr>
              <a:t>work</a:t>
            </a:r>
            <a:endParaRPr sz="36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1900" y="-6"/>
            <a:ext cx="8699500" cy="3516629"/>
            <a:chOff x="231900" y="-6"/>
            <a:chExt cx="8699500" cy="351662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1900" y="-6"/>
              <a:ext cx="8680202" cy="33472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12716" y="3177824"/>
              <a:ext cx="5118599" cy="338699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250881" y="3675674"/>
            <a:ext cx="8680450" cy="648335"/>
          </a:xfrm>
          <a:custGeom>
            <a:avLst/>
            <a:gdLst/>
            <a:ahLst/>
            <a:cxnLst/>
            <a:rect l="l" t="t" r="r" b="b"/>
            <a:pathLst>
              <a:path w="8680450" h="648335">
                <a:moveTo>
                  <a:pt x="8563216" y="647999"/>
                </a:moveTo>
                <a:lnTo>
                  <a:pt x="0" y="647999"/>
                </a:lnTo>
                <a:lnTo>
                  <a:pt x="0" y="0"/>
                </a:lnTo>
                <a:lnTo>
                  <a:pt x="8563216" y="0"/>
                </a:lnTo>
                <a:lnTo>
                  <a:pt x="8680199" y="323999"/>
                </a:lnTo>
                <a:lnTo>
                  <a:pt x="8563216" y="647999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28090" y="2462149"/>
            <a:ext cx="8688070" cy="1991360"/>
            <a:chOff x="228090" y="2462149"/>
            <a:chExt cx="8688070" cy="1991360"/>
          </a:xfrm>
        </p:grpSpPr>
        <p:sp>
          <p:nvSpPr>
            <p:cNvPr id="7" name="object 7"/>
            <p:cNvSpPr/>
            <p:nvPr/>
          </p:nvSpPr>
          <p:spPr>
            <a:xfrm>
              <a:off x="231900" y="4422225"/>
              <a:ext cx="8680450" cy="0"/>
            </a:xfrm>
            <a:custGeom>
              <a:avLst/>
              <a:gdLst/>
              <a:ahLst/>
              <a:cxnLst/>
              <a:rect l="l" t="t" r="r" b="b"/>
              <a:pathLst>
                <a:path w="8680450">
                  <a:moveTo>
                    <a:pt x="0" y="0"/>
                  </a:moveTo>
                  <a:lnTo>
                    <a:pt x="8680199" y="0"/>
                  </a:lnTo>
                </a:path>
              </a:pathLst>
            </a:custGeom>
            <a:ln w="7149">
              <a:solidFill>
                <a:srgbClr val="D1D1D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680865" y="2545799"/>
              <a:ext cx="4669790" cy="1899920"/>
            </a:xfrm>
            <a:custGeom>
              <a:avLst/>
              <a:gdLst/>
              <a:ahLst/>
              <a:cxnLst/>
              <a:rect l="l" t="t" r="r" b="b"/>
              <a:pathLst>
                <a:path w="4669790" h="1899920">
                  <a:moveTo>
                    <a:pt x="0" y="750931"/>
                  </a:moveTo>
                  <a:lnTo>
                    <a:pt x="0" y="1859431"/>
                  </a:lnTo>
                </a:path>
                <a:path w="4669790" h="1899920">
                  <a:moveTo>
                    <a:pt x="3034348" y="474597"/>
                  </a:moveTo>
                  <a:lnTo>
                    <a:pt x="3036748" y="1899897"/>
                  </a:lnTo>
                </a:path>
                <a:path w="4669790" h="1899920">
                  <a:moveTo>
                    <a:pt x="4669368" y="0"/>
                  </a:moveTo>
                  <a:lnTo>
                    <a:pt x="4669368" y="1875899"/>
                  </a:lnTo>
                </a:path>
              </a:pathLst>
            </a:custGeom>
            <a:ln w="14299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6065" y="3290781"/>
              <a:ext cx="89599" cy="895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70413" y="2936747"/>
              <a:ext cx="89599" cy="895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05433" y="2462149"/>
              <a:ext cx="89599" cy="8959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82834" y="4527082"/>
            <a:ext cx="4114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0" cap="none" spc="6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H2</a:t>
            </a:r>
            <a:r>
              <a:rPr kumimoji="0" sz="800" b="1" i="0" u="none" strike="noStrike" kern="0" cap="none" spc="4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1" i="0" u="none" strike="noStrike" kern="0" cap="none" spc="-2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2023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96434" y="4527082"/>
            <a:ext cx="4114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0" cap="none" spc="6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H2</a:t>
            </a:r>
            <a:r>
              <a:rPr kumimoji="0" sz="800" b="1" i="0" u="none" strike="noStrike" kern="0" cap="none" spc="4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1" i="0" u="none" strike="noStrike" kern="0" cap="none" spc="-2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2024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152185" y="4527082"/>
            <a:ext cx="4114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0" cap="none" spc="6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H1</a:t>
            </a:r>
            <a:r>
              <a:rPr kumimoji="0" sz="800" b="1" i="0" u="none" strike="noStrike" kern="0" cap="none" spc="4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1" i="0" u="none" strike="noStrike" kern="0" cap="none" spc="-2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2025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121662" y="1907890"/>
            <a:ext cx="588645" cy="240665"/>
            <a:chOff x="7121662" y="1907890"/>
            <a:chExt cx="588645" cy="240665"/>
          </a:xfrm>
        </p:grpSpPr>
        <p:sp>
          <p:nvSpPr>
            <p:cNvPr id="16" name="object 16"/>
            <p:cNvSpPr/>
            <p:nvPr/>
          </p:nvSpPr>
          <p:spPr>
            <a:xfrm>
              <a:off x="7125237" y="1911465"/>
              <a:ext cx="581660" cy="233679"/>
            </a:xfrm>
            <a:custGeom>
              <a:avLst/>
              <a:gdLst/>
              <a:ahLst/>
              <a:cxnLst/>
              <a:rect l="l" t="t" r="r" b="b"/>
              <a:pathLst>
                <a:path w="581659" h="233680">
                  <a:moveTo>
                    <a:pt x="464549" y="233099"/>
                  </a:moveTo>
                  <a:lnTo>
                    <a:pt x="116549" y="233099"/>
                  </a:lnTo>
                  <a:lnTo>
                    <a:pt x="71183" y="223940"/>
                  </a:lnTo>
                  <a:lnTo>
                    <a:pt x="34136" y="198963"/>
                  </a:lnTo>
                  <a:lnTo>
                    <a:pt x="9158" y="161916"/>
                  </a:lnTo>
                  <a:lnTo>
                    <a:pt x="0" y="116549"/>
                  </a:lnTo>
                  <a:lnTo>
                    <a:pt x="9158" y="71183"/>
                  </a:lnTo>
                  <a:lnTo>
                    <a:pt x="34136" y="34136"/>
                  </a:lnTo>
                  <a:lnTo>
                    <a:pt x="71183" y="9159"/>
                  </a:lnTo>
                  <a:lnTo>
                    <a:pt x="116549" y="0"/>
                  </a:lnTo>
                  <a:lnTo>
                    <a:pt x="464549" y="0"/>
                  </a:lnTo>
                  <a:lnTo>
                    <a:pt x="509151" y="8871"/>
                  </a:lnTo>
                  <a:lnTo>
                    <a:pt x="546963" y="34136"/>
                  </a:lnTo>
                  <a:lnTo>
                    <a:pt x="572227" y="71948"/>
                  </a:lnTo>
                  <a:lnTo>
                    <a:pt x="581099" y="116549"/>
                  </a:lnTo>
                  <a:lnTo>
                    <a:pt x="571940" y="161916"/>
                  </a:lnTo>
                  <a:lnTo>
                    <a:pt x="546963" y="198963"/>
                  </a:lnTo>
                  <a:lnTo>
                    <a:pt x="509916" y="223940"/>
                  </a:lnTo>
                  <a:lnTo>
                    <a:pt x="464549" y="2330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7125237" y="1911465"/>
              <a:ext cx="581660" cy="233679"/>
            </a:xfrm>
            <a:custGeom>
              <a:avLst/>
              <a:gdLst/>
              <a:ahLst/>
              <a:cxnLst/>
              <a:rect l="l" t="t" r="r" b="b"/>
              <a:pathLst>
                <a:path w="581659" h="233680">
                  <a:moveTo>
                    <a:pt x="0" y="116549"/>
                  </a:moveTo>
                  <a:lnTo>
                    <a:pt x="9158" y="71183"/>
                  </a:lnTo>
                  <a:lnTo>
                    <a:pt x="34136" y="34136"/>
                  </a:lnTo>
                  <a:lnTo>
                    <a:pt x="71183" y="9159"/>
                  </a:lnTo>
                  <a:lnTo>
                    <a:pt x="116549" y="0"/>
                  </a:lnTo>
                  <a:lnTo>
                    <a:pt x="464549" y="0"/>
                  </a:lnTo>
                  <a:lnTo>
                    <a:pt x="509151" y="8871"/>
                  </a:lnTo>
                  <a:lnTo>
                    <a:pt x="546963" y="34136"/>
                  </a:lnTo>
                  <a:lnTo>
                    <a:pt x="572227" y="71948"/>
                  </a:lnTo>
                  <a:lnTo>
                    <a:pt x="581099" y="116549"/>
                  </a:lnTo>
                  <a:lnTo>
                    <a:pt x="571940" y="161916"/>
                  </a:lnTo>
                  <a:lnTo>
                    <a:pt x="546963" y="198963"/>
                  </a:lnTo>
                  <a:lnTo>
                    <a:pt x="509916" y="223940"/>
                  </a:lnTo>
                  <a:lnTo>
                    <a:pt x="464549" y="233099"/>
                  </a:lnTo>
                  <a:lnTo>
                    <a:pt x="116549" y="233099"/>
                  </a:lnTo>
                  <a:lnTo>
                    <a:pt x="71183" y="223940"/>
                  </a:lnTo>
                  <a:lnTo>
                    <a:pt x="34136" y="198963"/>
                  </a:lnTo>
                  <a:lnTo>
                    <a:pt x="9158" y="161916"/>
                  </a:lnTo>
                  <a:lnTo>
                    <a:pt x="0" y="116549"/>
                  </a:lnTo>
                  <a:close/>
                </a:path>
              </a:pathLst>
            </a:custGeom>
            <a:ln w="71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249803" y="1944068"/>
            <a:ext cx="3321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Today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178200" y="3939167"/>
            <a:ext cx="4267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GPT-</a:t>
            </a:r>
            <a:r>
              <a:rPr kumimoji="0" sz="900" b="1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4o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54640" y="3208490"/>
            <a:ext cx="39052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450" marR="5080" lvl="0" indent="-32384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o-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series</a:t>
            </a:r>
            <a:r>
              <a:rPr kumimoji="0" sz="800" b="0" i="0" u="none" strike="noStrike" kern="0" cap="none" spc="5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models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209504" y="3913256"/>
            <a:ext cx="5219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GPT</a:t>
            </a:r>
            <a:r>
              <a:rPr kumimoji="0" sz="800" b="0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series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448235" y="3195946"/>
            <a:ext cx="4349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o3-</a:t>
            </a:r>
            <a:r>
              <a:rPr kumimoji="0" sz="9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mini</a:t>
            </a:r>
            <a:r>
              <a:rPr kumimoji="0" sz="900" b="1" i="0" u="none" strike="noStrike" kern="0" cap="none" spc="5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o4-</a:t>
            </a:r>
            <a:r>
              <a:rPr kumimoji="0" sz="9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mini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71825" y="1973896"/>
            <a:ext cx="1197610" cy="1061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24510" lvl="0" indent="0" defTabSz="914400" eaLnBrk="1" fontAlgn="auto" latinLnBrk="0" hangingPunct="1">
              <a:lnSpc>
                <a:spcPct val="1417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3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Assistants</a:t>
            </a:r>
            <a:r>
              <a:rPr kumimoji="0" sz="800" b="0" i="0" u="none" strike="noStrike" kern="0" cap="none" spc="16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2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API</a:t>
            </a:r>
            <a:r>
              <a:rPr kumimoji="0" sz="800" b="0" i="0" u="none" strike="noStrike" kern="0" cap="none" spc="50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Vision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6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DALL·E</a:t>
            </a:r>
            <a:r>
              <a:rPr kumimoji="0" sz="800" b="0" i="0" u="none" strike="noStrike" kern="0" cap="none" spc="6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5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3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Text-to-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speech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5080" lvl="0" indent="0" defTabSz="914400" eaLnBrk="1" fontAlgn="auto" latinLnBrk="0" hangingPunct="1">
              <a:lnSpc>
                <a:spcPct val="14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5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GPT-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3.5</a:t>
            </a:r>
            <a:r>
              <a:rPr kumimoji="0" sz="800" b="0" i="0" u="none" strike="noStrike" kern="0" cap="none" spc="17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Turbo</a:t>
            </a:r>
            <a:r>
              <a:rPr kumimoji="0" sz="800" b="0" i="0" u="none" strike="noStrike" kern="0" cap="none" spc="17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ﬁne-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tuning</a:t>
            </a:r>
            <a:r>
              <a:rPr kumimoji="0" sz="800" b="0" i="0" u="none" strike="noStrike" kern="0" cap="none" spc="50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Updated</a:t>
            </a:r>
            <a:r>
              <a:rPr kumimoji="0" sz="800" b="0" i="0" u="none" strike="noStrike" kern="0" cap="none" spc="15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5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GPT-</a:t>
            </a:r>
            <a:r>
              <a:rPr kumimoji="0" sz="800" b="0" i="0" u="none" strike="noStrike" kern="0" cap="none" spc="6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3</a:t>
            </a:r>
            <a:r>
              <a:rPr kumimoji="0" sz="800" b="0" i="0" u="none" strike="noStrike" kern="0" cap="none" spc="15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models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695646" y="936198"/>
            <a:ext cx="1062355" cy="370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417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Realtime</a:t>
            </a:r>
            <a:r>
              <a:rPr kumimoji="0" sz="800" b="0" i="0" u="none" strike="noStrike" kern="0" cap="none" spc="204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2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API</a:t>
            </a:r>
            <a:r>
              <a:rPr kumimoji="0" sz="800" b="0" i="0" u="none" strike="noStrike" kern="0" cap="none" spc="50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Preference</a:t>
            </a:r>
            <a:r>
              <a:rPr kumimoji="0" sz="800" b="0" i="0" u="none" strike="noStrike" kern="0" cap="none" spc="34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Fine-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Tuning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695646" y="1281638"/>
            <a:ext cx="1614805" cy="123444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Vision</a:t>
            </a:r>
            <a:r>
              <a:rPr kumimoji="0" sz="800" b="0" i="0" u="none" strike="noStrike" kern="0" cap="none" spc="26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Fine-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Tuning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Model</a:t>
            </a:r>
            <a:r>
              <a:rPr kumimoji="0" sz="800" b="0" i="0" u="none" strike="noStrike" kern="0" cap="none" spc="9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Distillation</a:t>
            </a:r>
            <a:r>
              <a:rPr kumimoji="0" sz="800" b="0" i="0" u="none" strike="noStrike" kern="0" cap="none" spc="9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&amp;</a:t>
            </a:r>
            <a:r>
              <a:rPr kumimoji="0" sz="800" b="0" i="0" u="none" strike="noStrike" kern="0" cap="none" spc="9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Evals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137795" lvl="0" indent="0" defTabSz="914400" eaLnBrk="1" fontAlgn="auto" latinLnBrk="0" hangingPunct="1">
              <a:lnSpc>
                <a:spcPct val="14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New</a:t>
            </a:r>
            <a:r>
              <a:rPr kumimoji="0" sz="800" b="0" i="0" u="none" strike="noStrike" kern="0" cap="none" spc="17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4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Speech-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to-</a:t>
            </a:r>
            <a:r>
              <a:rPr kumimoji="0" sz="800" b="0" i="0" u="none" strike="noStrike" kern="0" cap="none" spc="5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Speech</a:t>
            </a:r>
            <a:r>
              <a:rPr kumimoji="0" sz="800" b="0" i="0" u="none" strike="noStrike" kern="0" cap="none" spc="17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Models</a:t>
            </a:r>
            <a:r>
              <a:rPr kumimoji="0" sz="800" b="0" i="0" u="none" strike="noStrike" kern="0" cap="none" spc="50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1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Structured</a:t>
            </a:r>
            <a:r>
              <a:rPr kumimoji="0" sz="800" b="0" i="0" u="none" strike="noStrike" kern="0" cap="none" spc="229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Outputs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Prompt</a:t>
            </a:r>
            <a:r>
              <a:rPr kumimoji="0" sz="800" b="0" i="0" u="none" strike="noStrike" kern="0" cap="none" spc="18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3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Caching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5080" lvl="0" indent="0" defTabSz="914400" eaLnBrk="1" fontAlgn="auto" latinLnBrk="0" hangingPunct="1">
              <a:lnSpc>
                <a:spcPct val="14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New</a:t>
            </a:r>
            <a:r>
              <a:rPr kumimoji="0" sz="800" b="0" i="0" u="none" strike="noStrike" kern="0" cap="none" spc="17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multimodal</a:t>
            </a:r>
            <a:r>
              <a:rPr kumimoji="0" sz="800" b="0" i="0" u="none" strike="noStrike" kern="0" cap="none" spc="17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moderation</a:t>
            </a:r>
            <a:r>
              <a:rPr kumimoji="0" sz="800" b="0" i="0" u="none" strike="noStrike" kern="0" cap="none" spc="17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model</a:t>
            </a:r>
            <a:r>
              <a:rPr kumimoji="0" sz="800" b="0" i="0" u="none" strike="noStrike" kern="0" cap="none" spc="6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Go</a:t>
            </a:r>
            <a:r>
              <a:rPr kumimoji="0" sz="800" b="0" i="0" u="none" strike="noStrike" kern="0" cap="none" spc="2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&amp;</a:t>
            </a:r>
            <a:r>
              <a:rPr kumimoji="0" sz="800" b="0" i="0" u="none" strike="noStrike" kern="0" cap="none" spc="2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6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Java</a:t>
            </a:r>
            <a:r>
              <a:rPr kumimoji="0" sz="800" b="0" i="0" u="none" strike="noStrike" kern="0" cap="none" spc="2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8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SDKs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870508" y="4527082"/>
            <a:ext cx="4114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0" cap="none" spc="6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H1</a:t>
            </a:r>
            <a:r>
              <a:rPr kumimoji="0" sz="800" b="1" i="0" u="none" strike="noStrike" kern="0" cap="none" spc="4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1" i="0" u="none" strike="noStrike" kern="0" cap="none" spc="-2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2024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2035389" y="1682476"/>
            <a:ext cx="5046345" cy="2736850"/>
            <a:chOff x="2035389" y="1682476"/>
            <a:chExt cx="5046345" cy="2736850"/>
          </a:xfrm>
        </p:grpSpPr>
        <p:sp>
          <p:nvSpPr>
            <p:cNvPr id="28" name="object 28"/>
            <p:cNvSpPr/>
            <p:nvPr/>
          </p:nvSpPr>
          <p:spPr>
            <a:xfrm>
              <a:off x="2080189" y="3283506"/>
              <a:ext cx="0" cy="1120775"/>
            </a:xfrm>
            <a:custGeom>
              <a:avLst/>
              <a:gdLst/>
              <a:ahLst/>
              <a:cxnLst/>
              <a:rect l="l" t="t" r="r" b="b"/>
              <a:pathLst>
                <a:path h="1120775">
                  <a:moveTo>
                    <a:pt x="0" y="0"/>
                  </a:moveTo>
                  <a:lnTo>
                    <a:pt x="0" y="1120199"/>
                  </a:lnTo>
                </a:path>
              </a:pathLst>
            </a:custGeom>
            <a:ln w="14299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35389" y="3199856"/>
              <a:ext cx="89599" cy="8960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91685" y="1682476"/>
              <a:ext cx="89599" cy="8959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7036485" y="1766126"/>
              <a:ext cx="0" cy="2653030"/>
            </a:xfrm>
            <a:custGeom>
              <a:avLst/>
              <a:gdLst/>
              <a:ahLst/>
              <a:cxnLst/>
              <a:rect l="l" t="t" r="r" b="b"/>
              <a:pathLst>
                <a:path h="2653029">
                  <a:moveTo>
                    <a:pt x="0" y="0"/>
                  </a:moveTo>
                  <a:lnTo>
                    <a:pt x="0" y="2652899"/>
                  </a:lnTo>
                </a:path>
              </a:pathLst>
            </a:custGeom>
            <a:ln w="14299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772103" y="3923977"/>
            <a:ext cx="6997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GPT-</a:t>
            </a:r>
            <a:r>
              <a:rPr kumimoji="0" sz="900" b="1" i="0" u="none" strike="noStrike" kern="0" cap="none" spc="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4</a:t>
            </a:r>
            <a:r>
              <a:rPr kumimoji="0" sz="900" b="1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Turbo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092599" y="1334598"/>
            <a:ext cx="1449705" cy="165100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Private</a:t>
            </a:r>
            <a:r>
              <a:rPr kumimoji="0" sz="800" b="0" i="0" u="none" strike="noStrike" kern="0" cap="none" spc="16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2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Link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199390" lvl="0" indent="0" defTabSz="914400" eaLnBrk="1" fontAlgn="auto" latinLnBrk="0" hangingPunct="1">
              <a:lnSpc>
                <a:spcPct val="14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Multi-Factor</a:t>
            </a:r>
            <a:r>
              <a:rPr kumimoji="0" sz="800" b="0" i="0" u="none" strike="noStrike" kern="0" cap="none" spc="22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Authentication</a:t>
            </a:r>
            <a:r>
              <a:rPr kumimoji="0" sz="800" b="0" i="0" u="none" strike="noStrike" kern="0" cap="none" spc="50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Projects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756285" lvl="0" indent="0" defTabSz="914400" eaLnBrk="1" fontAlgn="auto" latinLnBrk="0" hangingPunct="1">
              <a:lnSpc>
                <a:spcPct val="14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1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Batch</a:t>
            </a:r>
            <a:r>
              <a:rPr kumimoji="0" sz="800" b="0" i="0" u="none" strike="noStrike" kern="0" cap="none" spc="21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2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API</a:t>
            </a:r>
            <a:r>
              <a:rPr kumimoji="0" sz="800" b="0" i="0" u="none" strike="noStrike" kern="0" cap="none" spc="50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Admin</a:t>
            </a:r>
            <a:r>
              <a:rPr kumimoji="0" sz="800" b="0" i="0" u="none" strike="noStrike" kern="0" cap="none" spc="16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2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API</a:t>
            </a:r>
            <a:r>
              <a:rPr kumimoji="0" sz="800" b="0" i="0" u="none" strike="noStrike" kern="0" cap="none" spc="50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Audit</a:t>
            </a:r>
            <a:r>
              <a:rPr kumimoji="0" sz="800" b="0" i="0" u="none" strike="noStrike" kern="0" cap="none" spc="7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7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Logs</a:t>
            </a:r>
            <a:r>
              <a:rPr kumimoji="0" sz="800" b="0" i="0" u="none" strike="noStrike" kern="0" cap="none" spc="8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2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API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3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New</a:t>
            </a:r>
            <a:r>
              <a:rPr kumimoji="0" sz="800" b="0" i="0" u="none" strike="noStrike" kern="0" cap="none" spc="13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3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Embeddings</a:t>
            </a:r>
            <a:r>
              <a:rPr kumimoji="0" sz="800" b="0" i="0" u="none" strike="noStrike" kern="0" cap="none" spc="14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models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5080" lvl="0" indent="0" algn="just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Updated</a:t>
            </a:r>
            <a:r>
              <a:rPr kumimoji="0" sz="800" b="0" i="0" u="none" strike="noStrike" kern="0" cap="none" spc="18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5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GPT-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3.5</a:t>
            </a:r>
            <a:r>
              <a:rPr kumimoji="0" sz="800" b="0" i="0" u="none" strike="noStrike" kern="0" cap="none" spc="18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Turbo,</a:t>
            </a:r>
            <a:r>
              <a:rPr kumimoji="0" sz="800" b="0" i="0" u="none" strike="noStrike" kern="0" cap="none" spc="18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5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GPT-</a:t>
            </a:r>
            <a:r>
              <a:rPr kumimoji="0" sz="800" b="0" i="0" u="none" strike="noStrike" kern="0" cap="none" spc="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4</a:t>
            </a:r>
            <a:r>
              <a:rPr kumimoji="0" sz="800" b="0" i="0" u="none" strike="noStrike" kern="0" cap="none" spc="50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Turbo</a:t>
            </a:r>
            <a:r>
              <a:rPr kumimoji="0" sz="800" b="0" i="0" u="none" strike="noStrike" kern="0" cap="none" spc="13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preview,</a:t>
            </a:r>
            <a:r>
              <a:rPr kumimoji="0" sz="800" b="0" i="0" u="none" strike="noStrike" kern="0" cap="none" spc="13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and</a:t>
            </a:r>
            <a:r>
              <a:rPr kumimoji="0" sz="800" b="0" i="0" u="none" strike="noStrike" kern="0" cap="none" spc="13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Moderation</a:t>
            </a:r>
            <a:r>
              <a:rPr kumimoji="0" sz="800" b="0" i="0" u="none" strike="noStrike" kern="0" cap="none" spc="50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models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830973" y="4537920"/>
            <a:ext cx="4114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0" cap="none" spc="6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H2</a:t>
            </a:r>
            <a:r>
              <a:rPr kumimoji="0" sz="800" b="1" i="0" u="none" strike="noStrike" kern="0" cap="none" spc="4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1" i="0" u="none" strike="noStrike" kern="0" cap="none" spc="-2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2025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200276" y="3843544"/>
            <a:ext cx="444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GPT-</a:t>
            </a:r>
            <a:r>
              <a:rPr kumimoji="0" sz="900" b="1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5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0" cap="none" spc="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gpt-</a:t>
            </a:r>
            <a:r>
              <a:rPr kumimoji="0" sz="900" b="1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oss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430535" y="3717483"/>
            <a:ext cx="7543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GPT-</a:t>
            </a:r>
            <a:r>
              <a:rPr kumimoji="0" sz="9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4.1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GPT-</a:t>
            </a:r>
            <a:r>
              <a:rPr kumimoji="0" sz="9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4.1</a:t>
            </a:r>
            <a:r>
              <a:rPr kumimoji="0" sz="900" b="1" i="0" u="none" strike="noStrike" kern="0" cap="none" spc="1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mini</a:t>
            </a:r>
            <a:r>
              <a:rPr kumimoji="0" sz="900" b="1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GPT-</a:t>
            </a:r>
            <a:r>
              <a:rPr kumimoji="0" sz="9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4.1</a:t>
            </a:r>
            <a:r>
              <a:rPr kumimoji="0" sz="900" b="1" i="0" u="none" strike="noStrike" kern="0" cap="none" spc="1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nano</a:t>
            </a:r>
            <a:r>
              <a:rPr kumimoji="0" sz="900" b="1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GPT-</a:t>
            </a:r>
            <a:r>
              <a:rPr kumimoji="0" sz="9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4.5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340283" y="279273"/>
            <a:ext cx="1670685" cy="154940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5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Codex</a:t>
            </a:r>
            <a:r>
              <a:rPr kumimoji="0" sz="800" b="0" i="0" u="none" strike="noStrike" kern="0" cap="none" spc="7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and</a:t>
            </a:r>
            <a:r>
              <a:rPr kumimoji="0" sz="800" b="0" i="0" u="none" strike="noStrike" kern="0" cap="none" spc="7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5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Codex</a:t>
            </a:r>
            <a:r>
              <a:rPr kumimoji="0" sz="800" b="0" i="0" u="none" strike="noStrike" kern="0" cap="none" spc="7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5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CLI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5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Responses</a:t>
            </a:r>
            <a:r>
              <a:rPr kumimoji="0" sz="800" b="0" i="0" u="none" strike="noStrike" kern="0" cap="none" spc="8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5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API</a:t>
            </a:r>
            <a:r>
              <a:rPr kumimoji="0" sz="800" b="0" i="0" u="none" strike="noStrike" kern="0" cap="none" spc="8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1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with</a:t>
            </a:r>
            <a:r>
              <a:rPr kumimoji="0" sz="800" b="0" i="0" u="none" strike="noStrike" kern="0" cap="none" spc="8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1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web</a:t>
            </a:r>
            <a:r>
              <a:rPr kumimoji="0" sz="800" b="0" i="0" u="none" strike="noStrike" kern="0" cap="none" spc="8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1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search,</a:t>
            </a:r>
            <a:r>
              <a:rPr kumimoji="0" sz="800" b="0" i="0" u="none" strike="noStrike" kern="0" cap="none" spc="8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2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ﬁle</a:t>
            </a:r>
            <a:r>
              <a:rPr kumimoji="0" sz="800" b="0" i="0" u="none" strike="noStrike" kern="0" cap="none" spc="50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1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search,</a:t>
            </a:r>
            <a:r>
              <a:rPr kumimoji="0" sz="800" b="0" i="0" u="none" strike="noStrike" kern="0" cap="none" spc="13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1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computer</a:t>
            </a:r>
            <a:r>
              <a:rPr kumimoji="0" sz="800" b="0" i="0" u="none" strike="noStrike" kern="0" cap="none" spc="14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1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use,</a:t>
            </a:r>
            <a:r>
              <a:rPr kumimoji="0" sz="800" b="0" i="0" u="none" strike="noStrike" kern="0" cap="none" spc="14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8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MCP</a:t>
            </a:r>
            <a:r>
              <a:rPr kumimoji="0" sz="800" b="0" i="0" u="none" strike="noStrike" kern="0" cap="none" spc="14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server</a:t>
            </a:r>
            <a:r>
              <a:rPr kumimoji="0" sz="800" b="0" i="0" u="none" strike="noStrike" kern="0" cap="none" spc="50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1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support,</a:t>
            </a:r>
            <a:r>
              <a:rPr kumimoji="0" sz="800" b="0" i="0" u="none" strike="noStrike" kern="0" cap="none" spc="14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1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image</a:t>
            </a:r>
            <a:r>
              <a:rPr kumimoji="0" sz="800" b="0" i="0" u="none" strike="noStrike" kern="0" cap="none" spc="14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1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gen,</a:t>
            </a:r>
            <a:r>
              <a:rPr kumimoji="0" sz="800" b="0" i="0" u="none" strike="noStrike" kern="0" cap="none" spc="14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1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and</a:t>
            </a:r>
            <a:r>
              <a:rPr kumimoji="0" sz="800" b="0" i="0" u="none" strike="noStrike" kern="0" cap="none" spc="14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3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Code 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Interpreter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438150" lvl="0" indent="0" defTabSz="914400" eaLnBrk="1" fontAlgn="auto" latinLnBrk="0" hangingPunct="1">
              <a:lnSpc>
                <a:spcPct val="14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1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Agents</a:t>
            </a:r>
            <a:r>
              <a:rPr kumimoji="0" sz="800" b="0" i="0" u="none" strike="noStrike" kern="0" cap="none" spc="22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8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SDK</a:t>
            </a:r>
            <a:r>
              <a:rPr kumimoji="0" sz="800" b="0" i="0" u="none" strike="noStrike" kern="0" cap="none" spc="50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1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Reinforcement</a:t>
            </a:r>
            <a:r>
              <a:rPr kumimoji="0" sz="800" b="0" i="0" u="none" strike="noStrike" kern="0" cap="none" spc="26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1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Fine-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Tuning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52705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New</a:t>
            </a:r>
            <a:r>
              <a:rPr kumimoji="0" sz="800" b="0" i="0" u="none" strike="noStrike" kern="0" cap="none" spc="14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4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Speech-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to-Text</a:t>
            </a:r>
            <a:r>
              <a:rPr kumimoji="0" sz="800" b="0" i="0" u="none" strike="noStrike" kern="0" cap="none" spc="14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2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and</a:t>
            </a:r>
            <a:r>
              <a:rPr kumimoji="0" sz="800" b="0" i="0" u="none" strike="noStrike" kern="0" cap="none" spc="50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Text-to-</a:t>
            </a:r>
            <a:r>
              <a:rPr kumimoji="0" sz="800" b="0" i="0" u="none" strike="noStrike" kern="0" cap="none" spc="5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Speech</a:t>
            </a:r>
            <a:r>
              <a:rPr kumimoji="0" sz="800" b="0" i="0" u="none" strike="noStrike" kern="0" cap="none" spc="229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Models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New</a:t>
            </a:r>
            <a:r>
              <a:rPr kumimoji="0" sz="800" b="0" i="0" u="none" strike="noStrike" kern="0" cap="none" spc="195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Image</a:t>
            </a:r>
            <a:r>
              <a:rPr kumimoji="0" sz="800" b="0" i="0" u="none" strike="noStrike" kern="0" cap="none" spc="20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Generation</a:t>
            </a:r>
            <a:r>
              <a:rPr kumimoji="0" sz="800" b="0" i="0" u="none" strike="noStrike" kern="0" cap="none" spc="20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</a:rPr>
              <a:t>Model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800025" y="3939167"/>
            <a:ext cx="6883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GPT-</a:t>
            </a:r>
            <a:r>
              <a:rPr kumimoji="0" sz="900" b="1" i="0" u="none" strike="noStrike" kern="0" cap="none" spc="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4o</a:t>
            </a:r>
            <a:r>
              <a:rPr kumimoji="0" sz="900" b="1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mini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872709" y="3195946"/>
            <a:ext cx="4349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o1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o1-</a:t>
            </a:r>
            <a:r>
              <a:rPr kumimoji="0" sz="9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mini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0" name="object 40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70" dirty="0"/>
              <a:t>Product</a:t>
            </a:r>
            <a:r>
              <a:rPr sz="3600" b="1" spc="-275" dirty="0"/>
              <a:t> </a:t>
            </a:r>
            <a:r>
              <a:rPr sz="3600" b="1" spc="-175" dirty="0"/>
              <a:t>innovation</a:t>
            </a:r>
            <a:endParaRPr sz="36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9813" y="4845510"/>
            <a:ext cx="966469" cy="96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7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Conﬁdential</a:t>
            </a:r>
            <a:r>
              <a:rPr kumimoji="0" sz="600" b="0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6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and</a:t>
            </a:r>
            <a:r>
              <a:rPr kumimoji="0" sz="600" b="0" i="0" u="none" strike="noStrike" kern="0" cap="none" spc="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proprietary.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3" y="0"/>
            <a:ext cx="3950970" cy="5143500"/>
            <a:chOff x="13" y="0"/>
            <a:chExt cx="395097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942" y="4862442"/>
              <a:ext cx="261880" cy="717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" y="0"/>
              <a:ext cx="3950399" cy="5143499"/>
            </a:xfrm>
            <a:prstGeom prst="rect">
              <a:avLst/>
            </a:prstGeom>
          </p:spPr>
        </p:pic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234243" y="204658"/>
            <a:ext cx="3270250" cy="205549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</a:pPr>
            <a:r>
              <a:rPr sz="3600" b="1" spc="-155" dirty="0"/>
              <a:t>Safety,</a:t>
            </a:r>
            <a:r>
              <a:rPr sz="3600" b="1" spc="-409" dirty="0"/>
              <a:t> </a:t>
            </a:r>
            <a:r>
              <a:rPr sz="3600" b="1" spc="-125" dirty="0"/>
              <a:t>privacy, </a:t>
            </a:r>
            <a:r>
              <a:rPr sz="3600" b="1" spc="-10" dirty="0"/>
              <a:t>security, </a:t>
            </a:r>
            <a:r>
              <a:rPr sz="3600" b="1" spc="-35" dirty="0"/>
              <a:t>compliance, </a:t>
            </a:r>
            <a:r>
              <a:rPr sz="3600" b="1" spc="-95" dirty="0"/>
              <a:t>retention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4412153" y="260756"/>
            <a:ext cx="3055620" cy="1085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You </a:t>
            </a:r>
            <a:r>
              <a:rPr kumimoji="0" sz="1200" b="1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own </a:t>
            </a:r>
            <a:r>
              <a:rPr kumimoji="0" sz="1200" b="1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and</a:t>
            </a:r>
            <a:r>
              <a:rPr kumimoji="0" sz="1200" b="1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200" b="1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control</a:t>
            </a:r>
            <a:r>
              <a:rPr kumimoji="0" sz="1200" b="1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200" b="1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your</a:t>
            </a:r>
            <a:r>
              <a:rPr kumimoji="0" sz="1200" b="1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data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  <a:p>
            <a:pPr marL="317500" marR="274955" lvl="0" indent="0" defTabSz="914400" eaLnBrk="1" fontAlgn="auto" latinLnBrk="0" hangingPunct="1">
              <a:lnSpc>
                <a:spcPct val="1567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We</a:t>
            </a:r>
            <a:r>
              <a:rPr kumimoji="0" sz="12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do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not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train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on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your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business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data </a:t>
            </a:r>
            <a:r>
              <a:rPr kumimoji="0" sz="12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You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own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your 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inputs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and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outputs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317500" marR="0" lvl="0" indent="0" defTabSz="914400" eaLnBrk="1" fontAlgn="auto" latinLnBrk="0" hangingPunct="1">
              <a:lnSpc>
                <a:spcPct val="100000"/>
              </a:lnSpc>
              <a:spcBef>
                <a:spcPts val="8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You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control</a:t>
            </a:r>
            <a:r>
              <a:rPr kumimoji="0" sz="12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how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long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your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data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is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retained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12153" y="1728756"/>
            <a:ext cx="2113280" cy="798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You </a:t>
            </a:r>
            <a:r>
              <a:rPr kumimoji="0" sz="12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decide</a:t>
            </a:r>
            <a:r>
              <a:rPr kumimoji="0" sz="1200" b="1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200" b="1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who</a:t>
            </a:r>
            <a:r>
              <a:rPr kumimoji="0" sz="1200" b="1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2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has</a:t>
            </a:r>
            <a:r>
              <a:rPr kumimoji="0" sz="1200" b="1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access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  <a:p>
            <a:pPr marL="317500" marR="0" lvl="0" indent="0" defTabSz="914400" eaLnBrk="1" fontAlgn="auto" latinLnBrk="0" hangingPunct="1">
              <a:lnSpc>
                <a:spcPct val="100000"/>
              </a:lnSpc>
              <a:spcBef>
                <a:spcPts val="9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SAML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SSO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317500" marR="0" lvl="0" indent="0" defTabSz="914400" eaLnBrk="1" fontAlgn="auto" latinLnBrk="0" hangingPunct="1">
              <a:lnSpc>
                <a:spcPct val="100000"/>
              </a:lnSpc>
              <a:spcBef>
                <a:spcPts val="8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Role-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Based</a:t>
            </a:r>
            <a:r>
              <a:rPr kumimoji="0" sz="1200" b="0" i="0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Access</a:t>
            </a:r>
            <a:r>
              <a:rPr kumimoji="0" sz="1200" b="0" i="0" u="none" strike="noStrike" kern="0" cap="none" spc="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Control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12153" y="2891131"/>
            <a:ext cx="4102735" cy="1658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Comprehensive</a:t>
            </a:r>
            <a:r>
              <a:rPr kumimoji="0" sz="1200" b="1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2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security</a:t>
            </a:r>
            <a:r>
              <a:rPr kumimoji="0" sz="1200" b="1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200" b="1" i="0" u="none" strike="noStrike" kern="0" cap="none" spc="-1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&amp;</a:t>
            </a:r>
            <a:r>
              <a:rPr kumimoji="0" sz="12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compliance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  <a:p>
            <a:pPr marL="317500" marR="0" lvl="0" indent="0" defTabSz="914400" eaLnBrk="1" fontAlgn="auto" latinLnBrk="0" hangingPunct="1">
              <a:lnSpc>
                <a:spcPct val="100000"/>
              </a:lnSpc>
              <a:spcBef>
                <a:spcPts val="9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SOC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2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Type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II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compliance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317500" marR="5080" lvl="0" indent="0" defTabSz="914400" eaLnBrk="1" fontAlgn="auto" latinLnBrk="0" hangingPunct="1">
              <a:lnSpc>
                <a:spcPct val="156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Data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encryption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at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rest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(AES-256)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and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in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transit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(TLS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1.2+) </a:t>
            </a:r>
            <a:r>
              <a:rPr kumimoji="0" sz="12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Multi-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factor</a:t>
            </a:r>
            <a:r>
              <a:rPr kumimoji="0" sz="12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authentication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317500" marR="1882775" lvl="0" indent="0" defTabSz="914400" eaLnBrk="1" fontAlgn="auto" latinLnBrk="0" hangingPunct="1">
              <a:lnSpc>
                <a:spcPct val="156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HIPAA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Compliance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and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BAAs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Azure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Private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Link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9437" y="3956940"/>
            <a:ext cx="20447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Learn</a:t>
            </a:r>
            <a:r>
              <a:rPr kumimoji="0" sz="20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20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more</a:t>
            </a:r>
            <a:r>
              <a:rPr kumimoji="0" sz="20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at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  <a:hlinkClick r:id="rId4"/>
              </a:rPr>
              <a:t>trust.openai.com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53233" y="597468"/>
            <a:ext cx="142937" cy="14288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53233" y="883804"/>
            <a:ext cx="142937" cy="14288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53233" y="1170152"/>
            <a:ext cx="142937" cy="14288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53233" y="2074868"/>
            <a:ext cx="142937" cy="142883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53233" y="2354600"/>
            <a:ext cx="142937" cy="142883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53233" y="3233824"/>
            <a:ext cx="142937" cy="142883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53233" y="3517983"/>
            <a:ext cx="142937" cy="142883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53233" y="3802142"/>
            <a:ext cx="142937" cy="142883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53233" y="4086301"/>
            <a:ext cx="142937" cy="14288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53233" y="4370459"/>
            <a:ext cx="142937" cy="14288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18136" y="4834466"/>
            <a:ext cx="12446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0" cap="none" spc="-2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</a:rPr>
              <a:t>10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296620" y="317931"/>
            <a:ext cx="22167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10" dirty="0"/>
              <a:t>Outcomes</a:t>
            </a:r>
            <a:endParaRPr sz="3600"/>
          </a:p>
        </p:txBody>
      </p:sp>
      <p:sp>
        <p:nvSpPr>
          <p:cNvPr id="4" name="object 4"/>
          <p:cNvSpPr/>
          <p:nvPr/>
        </p:nvSpPr>
        <p:spPr>
          <a:xfrm>
            <a:off x="3087130" y="1201300"/>
            <a:ext cx="0" cy="3655695"/>
          </a:xfrm>
          <a:custGeom>
            <a:avLst/>
            <a:gdLst/>
            <a:ahLst/>
            <a:cxnLst/>
            <a:rect l="l" t="t" r="r" b="b"/>
            <a:pathLst>
              <a:path h="3655695">
                <a:moveTo>
                  <a:pt x="0" y="0"/>
                </a:moveTo>
                <a:lnTo>
                  <a:pt x="0" y="3655199"/>
                </a:lnTo>
              </a:path>
            </a:pathLst>
          </a:custGeom>
          <a:ln w="9524">
            <a:solidFill>
              <a:srgbClr val="EEEEEE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26257" y="1201300"/>
            <a:ext cx="0" cy="3655695"/>
          </a:xfrm>
          <a:custGeom>
            <a:avLst/>
            <a:gdLst/>
            <a:ahLst/>
            <a:cxnLst/>
            <a:rect l="l" t="t" r="r" b="b"/>
            <a:pathLst>
              <a:path h="3655695">
                <a:moveTo>
                  <a:pt x="0" y="0"/>
                </a:moveTo>
                <a:lnTo>
                  <a:pt x="0" y="3655199"/>
                </a:lnTo>
              </a:path>
            </a:pathLst>
          </a:custGeom>
          <a:ln w="9524">
            <a:solidFill>
              <a:srgbClr val="EEEEEE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75545" y="1201300"/>
            <a:ext cx="2578036" cy="1450151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6284088" y="3007287"/>
            <a:ext cx="2760980" cy="0"/>
          </a:xfrm>
          <a:custGeom>
            <a:avLst/>
            <a:gdLst/>
            <a:ahLst/>
            <a:cxnLst/>
            <a:rect l="l" t="t" r="r" b="b"/>
            <a:pathLst>
              <a:path w="2760979">
                <a:moveTo>
                  <a:pt x="0" y="0"/>
                </a:moveTo>
                <a:lnTo>
                  <a:pt x="2760949" y="0"/>
                </a:lnTo>
              </a:path>
            </a:pathLst>
          </a:custGeom>
          <a:ln w="9524">
            <a:solidFill>
              <a:srgbClr val="9E9E9E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61863" y="2822140"/>
            <a:ext cx="2556510" cy="1725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0" cap="none" spc="-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AI</a:t>
            </a:r>
            <a:r>
              <a:rPr kumimoji="0" sz="9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9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as</a:t>
            </a:r>
            <a:r>
              <a:rPr kumimoji="0" sz="900" b="1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9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an </a:t>
            </a:r>
            <a:r>
              <a:rPr kumimoji="0" sz="9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accelerator,</a:t>
            </a:r>
            <a:r>
              <a:rPr kumimoji="0" sz="900" b="1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9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not </a:t>
            </a:r>
            <a:r>
              <a:rPr kumimoji="0" sz="9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a</a:t>
            </a:r>
            <a:r>
              <a:rPr kumimoji="0" sz="900" b="1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9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replacement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  <a:p>
            <a:pPr marL="302895" marR="93980" lvl="0" indent="-182245" defTabSz="914400" eaLnBrk="1" fontAlgn="auto" latinLnBrk="0" hangingPunct="1">
              <a:lnSpc>
                <a:spcPct val="110000"/>
              </a:lnSpc>
              <a:spcBef>
                <a:spcPts val="805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304165" algn="l"/>
              </a:tabLst>
              <a:defRPr/>
            </a:pPr>
            <a:r>
              <a:rPr kumimoji="0" sz="9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The</a:t>
            </a:r>
            <a:r>
              <a:rPr kumimoji="0" sz="9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9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State</a:t>
            </a:r>
            <a:r>
              <a:rPr kumimoji="0" sz="9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9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of</a:t>
            </a:r>
            <a:r>
              <a:rPr kumimoji="0" sz="9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9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Minnesotaʼs</a:t>
            </a:r>
            <a:r>
              <a:rPr kumimoji="0" sz="9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9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Enterprise 	</a:t>
            </a:r>
            <a:r>
              <a:rPr kumimoji="0" sz="9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Translation</a:t>
            </a:r>
            <a:r>
              <a:rPr kumimoji="0" sz="9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Office</a:t>
            </a:r>
            <a:r>
              <a:rPr kumimoji="0" sz="9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9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uses</a:t>
            </a:r>
            <a:r>
              <a:rPr kumimoji="0" sz="9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90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ChatGPT</a:t>
            </a:r>
            <a:r>
              <a:rPr kumimoji="0" sz="900" b="1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to 	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accelerate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and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enhance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translation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services 	</a:t>
            </a:r>
            <a:r>
              <a:rPr kumimoji="0" sz="9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for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Spanish,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Hmong,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and 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Somali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residents.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302895" marR="5080" lvl="0" indent="-182245" defTabSz="914400" eaLnBrk="1" fontAlgn="auto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304165" algn="l"/>
              </a:tabLst>
              <a:defRPr/>
            </a:pP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Their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ChatGPT-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enabled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workflow</a:t>
            </a:r>
            <a:r>
              <a:rPr kumimoji="0" sz="9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increases 	accessibility</a:t>
            </a:r>
            <a:r>
              <a:rPr kumimoji="0" sz="9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to</a:t>
            </a:r>
            <a:r>
              <a:rPr kumimoji="0" sz="9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government</a:t>
            </a:r>
            <a:r>
              <a:rPr kumimoji="0" sz="9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services,</a:t>
            </a:r>
            <a:r>
              <a:rPr kumimoji="0" sz="9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cutting 	</a:t>
            </a:r>
            <a:r>
              <a:rPr kumimoji="0" sz="9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translation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times </a:t>
            </a:r>
            <a:r>
              <a:rPr kumimoji="0" sz="9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from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weeks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to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hours,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saving 	</a:t>
            </a:r>
            <a:r>
              <a:rPr kumimoji="0" sz="9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over</a:t>
            </a:r>
            <a:r>
              <a:rPr kumimoji="0" sz="9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9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$100,000 </a:t>
            </a:r>
            <a:r>
              <a:rPr kumimoji="0" sz="9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monthly,</a:t>
            </a:r>
            <a:r>
              <a:rPr kumimoji="0" sz="900" b="1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9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and</a:t>
            </a:r>
            <a:r>
              <a:rPr kumimoji="0" sz="9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9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expanding 	</a:t>
            </a:r>
            <a:r>
              <a:rPr kumimoji="0" sz="900" b="1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multilingual</a:t>
            </a:r>
            <a:r>
              <a:rPr kumimoji="0" sz="9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9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support.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53704" y="3016006"/>
            <a:ext cx="2760980" cy="0"/>
          </a:xfrm>
          <a:custGeom>
            <a:avLst/>
            <a:gdLst/>
            <a:ahLst/>
            <a:cxnLst/>
            <a:rect l="l" t="t" r="r" b="b"/>
            <a:pathLst>
              <a:path w="2760979">
                <a:moveTo>
                  <a:pt x="0" y="0"/>
                </a:moveTo>
                <a:lnTo>
                  <a:pt x="2760949" y="0"/>
                </a:lnTo>
              </a:path>
            </a:pathLst>
          </a:custGeom>
          <a:ln w="9524">
            <a:solidFill>
              <a:srgbClr val="9E9E9E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31479" y="2830860"/>
            <a:ext cx="2472690" cy="1170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Unearthing</a:t>
            </a:r>
            <a:r>
              <a:rPr kumimoji="0" sz="9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9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value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  <a:p>
            <a:pPr marL="302895" marR="5080" lvl="0" indent="-182245" defTabSz="914400" eaLnBrk="1" fontAlgn="auto" latinLnBrk="0" hangingPunct="1">
              <a:lnSpc>
                <a:spcPct val="110000"/>
              </a:lnSpc>
              <a:spcBef>
                <a:spcPts val="805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304165" algn="l"/>
              </a:tabLst>
              <a:defRPr/>
            </a:pP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The</a:t>
            </a:r>
            <a:r>
              <a:rPr kumimoji="0" sz="9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North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Carolina</a:t>
            </a:r>
            <a:r>
              <a:rPr kumimoji="0" sz="9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Department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of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State 	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Treasurer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ran</a:t>
            </a:r>
            <a:r>
              <a:rPr kumimoji="0" sz="9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</a:t>
            </a:r>
            <a:r>
              <a:rPr kumimoji="0" sz="9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three-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month</a:t>
            </a:r>
            <a:r>
              <a:rPr kumimoji="0" sz="9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pilot</a:t>
            </a:r>
            <a:r>
              <a:rPr kumimoji="0" sz="900" b="0" i="0" u="none" strike="noStrike" kern="0" cap="none" spc="5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 	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(March–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June</a:t>
            </a:r>
            <a:r>
              <a:rPr kumimoji="0" sz="9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2025)</a:t>
            </a:r>
            <a:r>
              <a:rPr kumimoji="0" sz="9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with</a:t>
            </a:r>
            <a:r>
              <a:rPr kumimoji="0" sz="9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36</a:t>
            </a:r>
            <a:r>
              <a:rPr kumimoji="0" sz="9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employees.</a:t>
            </a:r>
            <a:r>
              <a:rPr kumimoji="0" sz="9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Key 	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outcomes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include:</a:t>
            </a:r>
            <a:r>
              <a:rPr kumimoji="0" sz="9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5</a:t>
            </a:r>
            <a:r>
              <a:rPr kumimoji="0" sz="900" b="1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9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hours</a:t>
            </a:r>
            <a:r>
              <a:rPr kumimoji="0" sz="900" b="1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9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per</a:t>
            </a:r>
            <a:r>
              <a:rPr kumimoji="0" sz="900" b="1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9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week</a:t>
            </a:r>
            <a:r>
              <a:rPr kumimoji="0" sz="90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per 	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employee,</a:t>
            </a:r>
            <a:r>
              <a:rPr kumimoji="0" sz="9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1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millions</a:t>
            </a:r>
            <a:r>
              <a:rPr kumimoji="0" sz="900" b="1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9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of</a:t>
            </a:r>
            <a:r>
              <a:rPr kumimoji="0" sz="900" b="1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9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dollars</a:t>
            </a:r>
            <a:r>
              <a:rPr kumimoji="0" sz="9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saved</a:t>
            </a:r>
            <a:r>
              <a:rPr kumimoji="0" sz="9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in 	</a:t>
            </a:r>
            <a:r>
              <a:rPr kumimoji="0" sz="9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unclaimed</a:t>
            </a:r>
            <a:r>
              <a:rPr kumimoji="0" sz="9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property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40242" y="4228476"/>
            <a:ext cx="2475230" cy="629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310" marR="5080" lvl="0" indent="-182245" defTabSz="91440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195580" algn="l"/>
              </a:tabLst>
              <a:defRPr/>
            </a:pP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Staff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used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ChatGPT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for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research,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drafting,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and 	summarizing,</a:t>
            </a:r>
            <a:r>
              <a:rPr kumimoji="0" sz="9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cutting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review</a:t>
            </a:r>
            <a:r>
              <a:rPr kumimoji="0" sz="9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times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from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hours 	</a:t>
            </a:r>
            <a:r>
              <a:rPr kumimoji="0" sz="9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to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minutes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while 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keeping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human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oversight 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for 	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accuracy.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1062" y="1201300"/>
            <a:ext cx="2731862" cy="1484976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171675" y="3016012"/>
            <a:ext cx="2760980" cy="0"/>
          </a:xfrm>
          <a:custGeom>
            <a:avLst/>
            <a:gdLst/>
            <a:ahLst/>
            <a:cxnLst/>
            <a:rect l="l" t="t" r="r" b="b"/>
            <a:pathLst>
              <a:path w="2760980">
                <a:moveTo>
                  <a:pt x="0" y="0"/>
                </a:moveTo>
                <a:lnTo>
                  <a:pt x="2760949" y="0"/>
                </a:lnTo>
              </a:path>
            </a:pathLst>
          </a:custGeom>
          <a:ln w="9524">
            <a:solidFill>
              <a:srgbClr val="9E9E9E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9450" y="2830865"/>
            <a:ext cx="17418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Driving</a:t>
            </a:r>
            <a:r>
              <a:rPr kumimoji="0" sz="9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9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innovation</a:t>
            </a:r>
            <a:r>
              <a:rPr kumimoji="0" sz="9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9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and</a:t>
            </a:r>
            <a:r>
              <a:rPr kumimoji="0" sz="9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9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efficiency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58213" y="3070749"/>
            <a:ext cx="2467610" cy="1485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310" marR="5080" lvl="0" indent="-182245" defTabSz="91440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195580" algn="l"/>
              </a:tabLst>
              <a:defRPr/>
            </a:pP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Pennsylvania </a:t>
            </a:r>
            <a:r>
              <a:rPr kumimoji="0" sz="9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equipped</a:t>
            </a:r>
            <a:r>
              <a:rPr kumimoji="0" sz="9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employees</a:t>
            </a:r>
            <a:r>
              <a:rPr kumimoji="0" sz="9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with 	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ChatGPT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Enterprise,</a:t>
            </a:r>
            <a:r>
              <a:rPr kumimoji="0" sz="9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helping</a:t>
            </a:r>
            <a:r>
              <a:rPr kumimoji="0" sz="9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users</a:t>
            </a:r>
            <a:r>
              <a:rPr kumimoji="0" sz="9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save</a:t>
            </a:r>
            <a:r>
              <a:rPr kumimoji="0" sz="9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an 	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average</a:t>
            </a:r>
            <a:r>
              <a:rPr kumimoji="0" sz="9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of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8</a:t>
            </a:r>
            <a:r>
              <a:rPr kumimoji="0" sz="900" b="1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9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hours</a:t>
            </a:r>
            <a:r>
              <a:rPr kumimoji="0" sz="900" b="1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9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per</a:t>
            </a:r>
            <a:r>
              <a:rPr kumimoji="0" sz="900" b="1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9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week</a:t>
            </a:r>
            <a:r>
              <a:rPr kumimoji="0" sz="9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while</a:t>
            </a:r>
            <a:r>
              <a:rPr kumimoji="0" sz="9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improving 	the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quality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and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speed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of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government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services.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194310" marR="153035" lvl="0" indent="-182245" defTabSz="914400" eaLnBrk="1" fontAlgn="auto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195580" algn="l"/>
              </a:tabLst>
              <a:defRPr/>
            </a:pP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Employees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used</a:t>
            </a:r>
            <a:r>
              <a:rPr kumimoji="0" sz="9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ChatGPT 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to</a:t>
            </a:r>
            <a:r>
              <a:rPr kumimoji="0" sz="9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1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streamline</a:t>
            </a:r>
            <a:r>
              <a:rPr kumimoji="0" sz="9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9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IT 	</a:t>
            </a:r>
            <a:r>
              <a:rPr kumimoji="0" sz="9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policy</a:t>
            </a:r>
            <a:r>
              <a:rPr kumimoji="0" sz="90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9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reviews,</a:t>
            </a:r>
            <a:r>
              <a:rPr kumimoji="0" sz="900" b="1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9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accelerate</a:t>
            </a:r>
            <a:r>
              <a:rPr kumimoji="0" sz="9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9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accessibility 	</a:t>
            </a:r>
            <a:r>
              <a:rPr kumimoji="0" sz="9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initiatives,</a:t>
            </a:r>
            <a:r>
              <a:rPr kumimoji="0" sz="900" b="1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9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and simplify</a:t>
            </a:r>
            <a:r>
              <a:rPr kumimoji="0" sz="9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900" b="1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HR</a:t>
            </a:r>
            <a:r>
              <a:rPr kumimoji="0" sz="9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9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job 	</a:t>
            </a:r>
            <a:r>
              <a:rPr kumimoji="0" sz="9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classifications</a:t>
            </a:r>
            <a:r>
              <a:rPr kumimoji="0" sz="9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,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cutting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down</a:t>
            </a:r>
            <a:r>
              <a:rPr kumimoji="0" sz="9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manual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work 	and increasing impact</a:t>
            </a:r>
            <a:r>
              <a:rPr kumimoji="0" sz="9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across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1" i="0" u="none" strike="noStrike" kern="0" cap="none" spc="-11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14</a:t>
            </a:r>
            <a:r>
              <a:rPr kumimoji="0" sz="900" b="1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9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agencies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.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34522" y="1201300"/>
            <a:ext cx="2688318" cy="148497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7113" y="4830763"/>
            <a:ext cx="991869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Conﬁdential</a:t>
            </a:r>
            <a:r>
              <a:rPr kumimoji="0" sz="600" b="0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6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and</a:t>
            </a:r>
            <a:r>
              <a:rPr kumimoji="0" sz="600" b="0" i="0" u="none" strike="noStrike" kern="0" cap="none" spc="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proprietary.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6666" y="4863193"/>
            <a:ext cx="261620" cy="70485"/>
          </a:xfrm>
          <a:custGeom>
            <a:avLst/>
            <a:gdLst/>
            <a:ahLst/>
            <a:cxnLst/>
            <a:rect l="l" t="t" r="r" b="b"/>
            <a:pathLst>
              <a:path w="261620" h="70485">
                <a:moveTo>
                  <a:pt x="27811" y="55578"/>
                </a:moveTo>
                <a:lnTo>
                  <a:pt x="17012" y="53386"/>
                </a:lnTo>
                <a:lnTo>
                  <a:pt x="8169" y="47416"/>
                </a:lnTo>
                <a:lnTo>
                  <a:pt x="2194" y="38580"/>
                </a:lnTo>
                <a:lnTo>
                  <a:pt x="0" y="27789"/>
                </a:lnTo>
                <a:lnTo>
                  <a:pt x="2041" y="17752"/>
                </a:lnTo>
                <a:lnTo>
                  <a:pt x="27811" y="0"/>
                </a:lnTo>
                <a:lnTo>
                  <a:pt x="38639" y="2181"/>
                </a:lnTo>
                <a:lnTo>
                  <a:pt x="47475" y="8132"/>
                </a:lnTo>
                <a:lnTo>
                  <a:pt x="48708" y="9962"/>
                </a:lnTo>
                <a:lnTo>
                  <a:pt x="18298" y="9962"/>
                </a:lnTo>
                <a:lnTo>
                  <a:pt x="10650" y="17752"/>
                </a:lnTo>
                <a:lnTo>
                  <a:pt x="10650" y="37826"/>
                </a:lnTo>
                <a:lnTo>
                  <a:pt x="18298" y="45616"/>
                </a:lnTo>
                <a:lnTo>
                  <a:pt x="48680" y="45616"/>
                </a:lnTo>
                <a:lnTo>
                  <a:pt x="47463" y="47416"/>
                </a:lnTo>
                <a:lnTo>
                  <a:pt x="38620" y="53386"/>
                </a:lnTo>
                <a:lnTo>
                  <a:pt x="27811" y="55578"/>
                </a:lnTo>
                <a:close/>
              </a:path>
              <a:path w="261620" h="70485">
                <a:moveTo>
                  <a:pt x="48680" y="45616"/>
                </a:moveTo>
                <a:lnTo>
                  <a:pt x="37311" y="45616"/>
                </a:lnTo>
                <a:lnTo>
                  <a:pt x="44960" y="37826"/>
                </a:lnTo>
                <a:lnTo>
                  <a:pt x="44960" y="17752"/>
                </a:lnTo>
                <a:lnTo>
                  <a:pt x="37311" y="9962"/>
                </a:lnTo>
                <a:lnTo>
                  <a:pt x="48708" y="9962"/>
                </a:lnTo>
                <a:lnTo>
                  <a:pt x="53428" y="16965"/>
                </a:lnTo>
                <a:lnTo>
                  <a:pt x="55610" y="27789"/>
                </a:lnTo>
                <a:lnTo>
                  <a:pt x="53423" y="38580"/>
                </a:lnTo>
                <a:lnTo>
                  <a:pt x="48680" y="45616"/>
                </a:lnTo>
                <a:close/>
              </a:path>
              <a:path w="261620" h="70485">
                <a:moveTo>
                  <a:pt x="202087" y="54811"/>
                </a:moveTo>
                <a:lnTo>
                  <a:pt x="191340" y="54811"/>
                </a:lnTo>
                <a:lnTo>
                  <a:pt x="213209" y="767"/>
                </a:lnTo>
                <a:lnTo>
                  <a:pt x="225433" y="767"/>
                </a:lnTo>
                <a:lnTo>
                  <a:pt x="229718" y="11438"/>
                </a:lnTo>
                <a:lnTo>
                  <a:pt x="219176" y="11438"/>
                </a:lnTo>
                <a:lnTo>
                  <a:pt x="210208" y="34063"/>
                </a:lnTo>
                <a:lnTo>
                  <a:pt x="238802" y="34063"/>
                </a:lnTo>
                <a:lnTo>
                  <a:pt x="242392" y="43004"/>
                </a:lnTo>
                <a:lnTo>
                  <a:pt x="206734" y="43004"/>
                </a:lnTo>
                <a:lnTo>
                  <a:pt x="202087" y="54811"/>
                </a:lnTo>
                <a:close/>
              </a:path>
              <a:path w="261620" h="70485">
                <a:moveTo>
                  <a:pt x="238802" y="34063"/>
                </a:moveTo>
                <a:lnTo>
                  <a:pt x="228047" y="34063"/>
                </a:lnTo>
                <a:lnTo>
                  <a:pt x="219176" y="11438"/>
                </a:lnTo>
                <a:lnTo>
                  <a:pt x="229718" y="11438"/>
                </a:lnTo>
                <a:lnTo>
                  <a:pt x="238802" y="34063"/>
                </a:lnTo>
                <a:close/>
              </a:path>
              <a:path w="261620" h="70485">
                <a:moveTo>
                  <a:pt x="247133" y="54811"/>
                </a:moveTo>
                <a:lnTo>
                  <a:pt x="236252" y="54811"/>
                </a:lnTo>
                <a:lnTo>
                  <a:pt x="231593" y="43004"/>
                </a:lnTo>
                <a:lnTo>
                  <a:pt x="242392" y="43004"/>
                </a:lnTo>
                <a:lnTo>
                  <a:pt x="247133" y="54811"/>
                </a:lnTo>
                <a:close/>
              </a:path>
              <a:path w="261620" h="70485">
                <a:moveTo>
                  <a:pt x="261413" y="54811"/>
                </a:moveTo>
                <a:lnTo>
                  <a:pt x="251211" y="54811"/>
                </a:lnTo>
                <a:lnTo>
                  <a:pt x="251211" y="767"/>
                </a:lnTo>
                <a:lnTo>
                  <a:pt x="261413" y="767"/>
                </a:lnTo>
                <a:lnTo>
                  <a:pt x="261413" y="54811"/>
                </a:lnTo>
                <a:close/>
              </a:path>
              <a:path w="261620" h="70485">
                <a:moveTo>
                  <a:pt x="97035" y="20835"/>
                </a:moveTo>
                <a:lnTo>
                  <a:pt x="71320" y="20835"/>
                </a:lnTo>
                <a:lnTo>
                  <a:pt x="73861" y="17436"/>
                </a:lnTo>
                <a:lnTo>
                  <a:pt x="78738" y="15442"/>
                </a:lnTo>
                <a:lnTo>
                  <a:pt x="83761" y="15442"/>
                </a:lnTo>
                <a:lnTo>
                  <a:pt x="91338" y="16949"/>
                </a:lnTo>
                <a:lnTo>
                  <a:pt x="97035" y="20835"/>
                </a:lnTo>
                <a:close/>
              </a:path>
              <a:path w="261620" h="70485">
                <a:moveTo>
                  <a:pt x="71320" y="70253"/>
                </a:moveTo>
                <a:lnTo>
                  <a:pt x="61262" y="70253"/>
                </a:lnTo>
                <a:lnTo>
                  <a:pt x="61262" y="16207"/>
                </a:lnTo>
                <a:lnTo>
                  <a:pt x="71320" y="16207"/>
                </a:lnTo>
                <a:lnTo>
                  <a:pt x="71320" y="20835"/>
                </a:lnTo>
                <a:lnTo>
                  <a:pt x="97035" y="20835"/>
                </a:lnTo>
                <a:lnTo>
                  <a:pt x="97472" y="21133"/>
                </a:lnTo>
                <a:lnTo>
                  <a:pt x="99425" y="24156"/>
                </a:lnTo>
                <a:lnTo>
                  <a:pt x="76342" y="24156"/>
                </a:lnTo>
                <a:lnTo>
                  <a:pt x="71235" y="28638"/>
                </a:lnTo>
                <a:lnTo>
                  <a:pt x="71235" y="42383"/>
                </a:lnTo>
                <a:lnTo>
                  <a:pt x="76342" y="46865"/>
                </a:lnTo>
                <a:lnTo>
                  <a:pt x="99425" y="46865"/>
                </a:lnTo>
                <a:lnTo>
                  <a:pt x="97472" y="49888"/>
                </a:lnTo>
                <a:lnTo>
                  <a:pt x="96243" y="50726"/>
                </a:lnTo>
                <a:lnTo>
                  <a:pt x="71320" y="50726"/>
                </a:lnTo>
                <a:lnTo>
                  <a:pt x="71320" y="70253"/>
                </a:lnTo>
                <a:close/>
              </a:path>
              <a:path w="261620" h="70485">
                <a:moveTo>
                  <a:pt x="99425" y="46865"/>
                </a:moveTo>
                <a:lnTo>
                  <a:pt x="87767" y="46865"/>
                </a:lnTo>
                <a:lnTo>
                  <a:pt x="92850" y="42383"/>
                </a:lnTo>
                <a:lnTo>
                  <a:pt x="92850" y="28638"/>
                </a:lnTo>
                <a:lnTo>
                  <a:pt x="87767" y="24156"/>
                </a:lnTo>
                <a:lnTo>
                  <a:pt x="99425" y="24156"/>
                </a:lnTo>
                <a:lnTo>
                  <a:pt x="101578" y="27489"/>
                </a:lnTo>
                <a:lnTo>
                  <a:pt x="103076" y="35510"/>
                </a:lnTo>
                <a:lnTo>
                  <a:pt x="101578" y="43532"/>
                </a:lnTo>
                <a:lnTo>
                  <a:pt x="99425" y="46865"/>
                </a:lnTo>
                <a:close/>
              </a:path>
              <a:path w="261620" h="70485">
                <a:moveTo>
                  <a:pt x="83761" y="55578"/>
                </a:moveTo>
                <a:lnTo>
                  <a:pt x="78581" y="55578"/>
                </a:lnTo>
                <a:lnTo>
                  <a:pt x="73861" y="53890"/>
                </a:lnTo>
                <a:lnTo>
                  <a:pt x="71320" y="50726"/>
                </a:lnTo>
                <a:lnTo>
                  <a:pt x="96243" y="50726"/>
                </a:lnTo>
                <a:lnTo>
                  <a:pt x="91338" y="54071"/>
                </a:lnTo>
                <a:lnTo>
                  <a:pt x="83761" y="55578"/>
                </a:lnTo>
                <a:close/>
              </a:path>
              <a:path w="261620" h="70485">
                <a:moveTo>
                  <a:pt x="137133" y="55578"/>
                </a:moveTo>
                <a:lnTo>
                  <a:pt x="127015" y="55578"/>
                </a:lnTo>
                <a:lnTo>
                  <a:pt x="118686" y="54060"/>
                </a:lnTo>
                <a:lnTo>
                  <a:pt x="112409" y="49858"/>
                </a:lnTo>
                <a:lnTo>
                  <a:pt x="108449" y="43499"/>
                </a:lnTo>
                <a:lnTo>
                  <a:pt x="107070" y="35510"/>
                </a:lnTo>
                <a:lnTo>
                  <a:pt x="108596" y="27522"/>
                </a:lnTo>
                <a:lnTo>
                  <a:pt x="112784" y="21155"/>
                </a:lnTo>
                <a:lnTo>
                  <a:pt x="119008" y="16960"/>
                </a:lnTo>
                <a:lnTo>
                  <a:pt x="126701" y="15442"/>
                </a:lnTo>
                <a:lnTo>
                  <a:pt x="134704" y="16960"/>
                </a:lnTo>
                <a:lnTo>
                  <a:pt x="140921" y="21155"/>
                </a:lnTo>
                <a:lnTo>
                  <a:pt x="142426" y="23561"/>
                </a:lnTo>
                <a:lnTo>
                  <a:pt x="122065" y="23561"/>
                </a:lnTo>
                <a:lnTo>
                  <a:pt x="118047" y="26699"/>
                </a:lnTo>
                <a:lnTo>
                  <a:pt x="116958" y="31565"/>
                </a:lnTo>
                <a:lnTo>
                  <a:pt x="145531" y="31565"/>
                </a:lnTo>
                <a:lnTo>
                  <a:pt x="146101" y="34743"/>
                </a:lnTo>
                <a:lnTo>
                  <a:pt x="146101" y="38688"/>
                </a:lnTo>
                <a:lnTo>
                  <a:pt x="116873" y="38688"/>
                </a:lnTo>
                <a:lnTo>
                  <a:pt x="117740" y="43499"/>
                </a:lnTo>
                <a:lnTo>
                  <a:pt x="117805" y="43863"/>
                </a:lnTo>
                <a:lnTo>
                  <a:pt x="121751" y="47489"/>
                </a:lnTo>
                <a:lnTo>
                  <a:pt x="144189" y="47489"/>
                </a:lnTo>
                <a:lnTo>
                  <a:pt x="143608" y="49476"/>
                </a:lnTo>
                <a:lnTo>
                  <a:pt x="137133" y="55578"/>
                </a:lnTo>
                <a:close/>
              </a:path>
              <a:path w="261620" h="70485">
                <a:moveTo>
                  <a:pt x="145531" y="31565"/>
                </a:moveTo>
                <a:lnTo>
                  <a:pt x="136504" y="31565"/>
                </a:lnTo>
                <a:lnTo>
                  <a:pt x="136092" y="27522"/>
                </a:lnTo>
                <a:lnTo>
                  <a:pt x="136032" y="26930"/>
                </a:lnTo>
                <a:lnTo>
                  <a:pt x="132110" y="23561"/>
                </a:lnTo>
                <a:lnTo>
                  <a:pt x="142426" y="23561"/>
                </a:lnTo>
                <a:lnTo>
                  <a:pt x="144765" y="27298"/>
                </a:lnTo>
                <a:lnTo>
                  <a:pt x="145531" y="31565"/>
                </a:lnTo>
                <a:close/>
              </a:path>
              <a:path w="261620" h="70485">
                <a:moveTo>
                  <a:pt x="144189" y="47489"/>
                </a:moveTo>
                <a:lnTo>
                  <a:pt x="131106" y="47489"/>
                </a:lnTo>
                <a:lnTo>
                  <a:pt x="134579" y="45463"/>
                </a:lnTo>
                <a:lnTo>
                  <a:pt x="135814" y="42607"/>
                </a:lnTo>
                <a:lnTo>
                  <a:pt x="145617" y="42607"/>
                </a:lnTo>
                <a:lnTo>
                  <a:pt x="144189" y="47489"/>
                </a:lnTo>
                <a:close/>
              </a:path>
              <a:path w="261620" h="70485">
                <a:moveTo>
                  <a:pt x="186598" y="20776"/>
                </a:moveTo>
                <a:lnTo>
                  <a:pt x="161471" y="20776"/>
                </a:lnTo>
                <a:lnTo>
                  <a:pt x="163625" y="17459"/>
                </a:lnTo>
                <a:lnTo>
                  <a:pt x="168345" y="15442"/>
                </a:lnTo>
                <a:lnTo>
                  <a:pt x="181634" y="15442"/>
                </a:lnTo>
                <a:lnTo>
                  <a:pt x="186598" y="20776"/>
                </a:lnTo>
                <a:close/>
              </a:path>
              <a:path w="261620" h="70485">
                <a:moveTo>
                  <a:pt x="161471" y="54811"/>
                </a:moveTo>
                <a:lnTo>
                  <a:pt x="151414" y="54811"/>
                </a:lnTo>
                <a:lnTo>
                  <a:pt x="151414" y="16207"/>
                </a:lnTo>
                <a:lnTo>
                  <a:pt x="161471" y="16207"/>
                </a:lnTo>
                <a:lnTo>
                  <a:pt x="161471" y="20776"/>
                </a:lnTo>
                <a:lnTo>
                  <a:pt x="186598" y="20776"/>
                </a:lnTo>
                <a:lnTo>
                  <a:pt x="187516" y="21762"/>
                </a:lnTo>
                <a:lnTo>
                  <a:pt x="187516" y="24097"/>
                </a:lnTo>
                <a:lnTo>
                  <a:pt x="164702" y="24097"/>
                </a:lnTo>
                <a:lnTo>
                  <a:pt x="161471" y="28010"/>
                </a:lnTo>
                <a:lnTo>
                  <a:pt x="161471" y="54811"/>
                </a:lnTo>
                <a:close/>
              </a:path>
              <a:path w="261620" h="70485">
                <a:moveTo>
                  <a:pt x="187516" y="54811"/>
                </a:moveTo>
                <a:lnTo>
                  <a:pt x="177458" y="54811"/>
                </a:lnTo>
                <a:lnTo>
                  <a:pt x="177458" y="27782"/>
                </a:lnTo>
                <a:lnTo>
                  <a:pt x="174820" y="24097"/>
                </a:lnTo>
                <a:lnTo>
                  <a:pt x="187516" y="24097"/>
                </a:lnTo>
                <a:lnTo>
                  <a:pt x="187516" y="548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99503" y="4828852"/>
            <a:ext cx="110489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11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850">
              <a:lnSpc>
                <a:spcPct val="100000"/>
              </a:lnSpc>
              <a:spcBef>
                <a:spcPts val="100"/>
              </a:spcBef>
            </a:pPr>
            <a:r>
              <a:rPr sz="3600" b="1" spc="250" dirty="0">
                <a:latin typeface="Calibri"/>
                <a:cs typeface="Calibri"/>
              </a:rPr>
              <a:t>Approach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82706" y="157992"/>
            <a:ext cx="336677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Our</a:t>
            </a:r>
            <a:r>
              <a:rPr kumimoji="0" sz="1500" b="0" i="0" u="none" strike="noStrike" kern="0" cap="none" spc="1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proven</a:t>
            </a:r>
            <a:r>
              <a:rPr kumimoji="0" sz="1500" b="0" i="0" u="none" strike="noStrike" kern="0" cap="none" spc="1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framework</a:t>
            </a:r>
            <a:r>
              <a:rPr kumimoji="0" sz="1500" b="0" i="0" u="none" strike="noStrike" kern="0" cap="none" spc="1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for</a:t>
            </a:r>
            <a:r>
              <a:rPr kumimoji="0" sz="1500" b="0" i="0" u="none" strike="noStrike" kern="0" cap="none" spc="1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500" b="0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1500" b="0" i="0" u="none" strike="noStrike" kern="0" cap="none" spc="1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5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secure,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impactful,</a:t>
            </a:r>
            <a:r>
              <a:rPr kumimoji="0" sz="1500" b="0" i="0" u="none" strike="noStrike" kern="0" cap="none" spc="2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500" b="0" i="0" u="none" strike="noStrike" kern="0" cap="none" spc="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and</a:t>
            </a:r>
            <a:r>
              <a:rPr kumimoji="0" sz="1500" b="0" i="0" u="none" strike="noStrike" kern="0" cap="none" spc="2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50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sustainable</a:t>
            </a:r>
            <a:r>
              <a:rPr kumimoji="0" sz="1500" b="0" i="0" u="none" strike="noStrike" kern="0" cap="none" spc="2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deployment.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1474" y="1252686"/>
            <a:ext cx="1682114" cy="3397250"/>
          </a:xfrm>
          <a:custGeom>
            <a:avLst/>
            <a:gdLst/>
            <a:ahLst/>
            <a:cxnLst/>
            <a:rect l="l" t="t" r="r" b="b"/>
            <a:pathLst>
              <a:path w="1682114" h="3397250">
                <a:moveTo>
                  <a:pt x="0" y="48595"/>
                </a:moveTo>
                <a:lnTo>
                  <a:pt x="3818" y="29680"/>
                </a:lnTo>
                <a:lnTo>
                  <a:pt x="14233" y="14233"/>
                </a:lnTo>
                <a:lnTo>
                  <a:pt x="29680" y="3818"/>
                </a:lnTo>
                <a:lnTo>
                  <a:pt x="48595" y="0"/>
                </a:lnTo>
                <a:lnTo>
                  <a:pt x="1633504" y="0"/>
                </a:lnTo>
                <a:lnTo>
                  <a:pt x="1673935" y="21634"/>
                </a:lnTo>
                <a:lnTo>
                  <a:pt x="1682100" y="48595"/>
                </a:lnTo>
                <a:lnTo>
                  <a:pt x="1682100" y="3348303"/>
                </a:lnTo>
                <a:lnTo>
                  <a:pt x="1678281" y="3367219"/>
                </a:lnTo>
                <a:lnTo>
                  <a:pt x="1667866" y="3382666"/>
                </a:lnTo>
                <a:lnTo>
                  <a:pt x="1652419" y="3393080"/>
                </a:lnTo>
                <a:lnTo>
                  <a:pt x="1633504" y="3396899"/>
                </a:lnTo>
                <a:lnTo>
                  <a:pt x="48595" y="3396899"/>
                </a:lnTo>
                <a:lnTo>
                  <a:pt x="29680" y="3393080"/>
                </a:lnTo>
                <a:lnTo>
                  <a:pt x="14233" y="3382666"/>
                </a:lnTo>
                <a:lnTo>
                  <a:pt x="3818" y="3367219"/>
                </a:lnTo>
                <a:lnTo>
                  <a:pt x="0" y="3348303"/>
                </a:lnTo>
                <a:lnTo>
                  <a:pt x="0" y="48595"/>
                </a:lnTo>
                <a:close/>
              </a:path>
            </a:pathLst>
          </a:custGeom>
          <a:ln w="142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6357" y="1960974"/>
            <a:ext cx="89916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167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Compliant </a:t>
            </a:r>
            <a:r>
              <a:rPr kumimoji="0" sz="1500" b="0" i="0" u="none" strike="noStrike" kern="0" cap="none" spc="1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Access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6357" y="2710782"/>
            <a:ext cx="1332865" cy="835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18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Conﬁgure</a:t>
            </a:r>
            <a:r>
              <a:rPr kumimoji="0" sz="900" b="1" i="0" u="none" strike="noStrike" kern="0" cap="none" spc="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</a:t>
            </a:r>
            <a:r>
              <a:rPr kumimoji="0" sz="900" b="0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optimal</a:t>
            </a:r>
            <a:r>
              <a:rPr kumimoji="0" sz="9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workspace,</a:t>
            </a:r>
            <a:r>
              <a:rPr kumimoji="0" sz="900" b="0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reﬁne</a:t>
            </a:r>
            <a:r>
              <a:rPr kumimoji="0" sz="900" b="0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internal</a:t>
            </a:r>
            <a:r>
              <a:rPr kumimoji="0" sz="90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usage</a:t>
            </a:r>
            <a:r>
              <a:rPr kumimoji="0" sz="900" b="0" i="0" u="none" strike="noStrike" kern="0" cap="none" spc="1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policies,</a:t>
            </a:r>
            <a:r>
              <a:rPr kumimoji="0" sz="900" b="0" i="0" u="none" strike="noStrike" kern="0" cap="none" spc="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and</a:t>
            </a:r>
            <a:r>
              <a:rPr kumimoji="0" sz="900" b="0" i="0" u="none" strike="noStrike" kern="0" cap="none" spc="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equip</a:t>
            </a:r>
            <a:r>
              <a:rPr kumimoji="0" sz="9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your</a:t>
            </a:r>
            <a:r>
              <a:rPr kumimoji="0" sz="900" b="0" i="0" u="none" strike="noStrike" kern="0" cap="none" spc="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organization</a:t>
            </a:r>
            <a:r>
              <a:rPr kumimoji="0" sz="900" b="0" i="0" u="none" strike="noStrike" kern="0" cap="none" spc="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with</a:t>
            </a:r>
            <a:r>
              <a:rPr kumimoji="0" sz="900" b="0" i="0" u="none" strike="noStrike" kern="0" cap="none" spc="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 </a:t>
            </a:r>
            <a:r>
              <a:rPr kumimoji="0" sz="9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secure</a:t>
            </a:r>
            <a:r>
              <a:rPr kumimoji="0" sz="900" b="0" i="0" u="none" strike="noStrike" kern="0" cap="none" spc="22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environment.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76198" y="1252686"/>
            <a:ext cx="1682114" cy="3397250"/>
          </a:xfrm>
          <a:custGeom>
            <a:avLst/>
            <a:gdLst/>
            <a:ahLst/>
            <a:cxnLst/>
            <a:rect l="l" t="t" r="r" b="b"/>
            <a:pathLst>
              <a:path w="1682114" h="3397250">
                <a:moveTo>
                  <a:pt x="0" y="48595"/>
                </a:moveTo>
                <a:lnTo>
                  <a:pt x="3818" y="29680"/>
                </a:lnTo>
                <a:lnTo>
                  <a:pt x="14233" y="14233"/>
                </a:lnTo>
                <a:lnTo>
                  <a:pt x="29680" y="3818"/>
                </a:lnTo>
                <a:lnTo>
                  <a:pt x="48595" y="0"/>
                </a:lnTo>
                <a:lnTo>
                  <a:pt x="1633503" y="0"/>
                </a:lnTo>
                <a:lnTo>
                  <a:pt x="1673935" y="21634"/>
                </a:lnTo>
                <a:lnTo>
                  <a:pt x="1682100" y="48595"/>
                </a:lnTo>
                <a:lnTo>
                  <a:pt x="1682100" y="3348303"/>
                </a:lnTo>
                <a:lnTo>
                  <a:pt x="1678281" y="3367219"/>
                </a:lnTo>
                <a:lnTo>
                  <a:pt x="1667866" y="3382666"/>
                </a:lnTo>
                <a:lnTo>
                  <a:pt x="1652419" y="3393080"/>
                </a:lnTo>
                <a:lnTo>
                  <a:pt x="1633503" y="3396899"/>
                </a:lnTo>
                <a:lnTo>
                  <a:pt x="48595" y="3396899"/>
                </a:lnTo>
                <a:lnTo>
                  <a:pt x="29680" y="3393080"/>
                </a:lnTo>
                <a:lnTo>
                  <a:pt x="14233" y="3382666"/>
                </a:lnTo>
                <a:lnTo>
                  <a:pt x="3818" y="3367219"/>
                </a:lnTo>
                <a:lnTo>
                  <a:pt x="0" y="3348303"/>
                </a:lnTo>
                <a:lnTo>
                  <a:pt x="0" y="48595"/>
                </a:lnTo>
                <a:close/>
              </a:path>
            </a:pathLst>
          </a:custGeom>
          <a:ln w="142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11082" y="1960974"/>
            <a:ext cx="87820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167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Strategic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Alignment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11082" y="2710782"/>
            <a:ext cx="1289050" cy="996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8900" lvl="0" indent="0" defTabSz="914400" eaLnBrk="1" fontAlgn="auto" latinLnBrk="0" hangingPunct="1">
              <a:lnSpc>
                <a:spcPct val="118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Identify</a:t>
            </a:r>
            <a:r>
              <a:rPr kumimoji="0" sz="900" b="1" i="0" u="none" strike="noStrike" kern="0" cap="none" spc="2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maximize</a:t>
            </a:r>
            <a:r>
              <a:rPr kumimoji="0" sz="900" b="0" i="0" u="none" strike="noStrike" kern="0" cap="none" spc="5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impact</a:t>
            </a:r>
            <a:r>
              <a:rPr kumimoji="0" sz="900" b="0" i="0" u="none" strike="noStrike" kern="0" cap="none" spc="2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areas,</a:t>
            </a:r>
            <a:r>
              <a:rPr kumimoji="0" sz="900" b="0" i="0" u="none" strike="noStrike" kern="0" cap="none" spc="2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avoid</a:t>
            </a:r>
            <a:r>
              <a:rPr kumimoji="0" sz="900" b="0" i="0" u="none" strike="noStrike" kern="0" cap="none" spc="5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tech-for-tech’s-</a:t>
            </a:r>
            <a:r>
              <a:rPr kumimoji="0" sz="900" b="0" i="0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sake,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and</a:t>
            </a:r>
            <a:r>
              <a:rPr kumimoji="0" sz="900" b="0" i="0" u="none" strike="noStrike" kern="0" cap="none" spc="1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position</a:t>
            </a:r>
            <a:r>
              <a:rPr kumimoji="0" sz="900" b="0" i="0" u="none" strike="noStrike" kern="0" cap="none" spc="1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AI</a:t>
            </a:r>
            <a:r>
              <a:rPr kumimoji="0" sz="900" b="0" i="0" u="none" strike="noStrike" kern="0" cap="none" spc="1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to</a:t>
            </a:r>
            <a:r>
              <a:rPr kumimoji="0" sz="900" b="0" i="0" u="none" strike="noStrike" kern="0" cap="none" spc="1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drive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5080" lvl="0" indent="0" defTabSz="914400" eaLnBrk="1" fontAlgn="auto" latinLnBrk="0" hangingPunct="1">
              <a:lnSpc>
                <a:spcPct val="11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measurable</a:t>
            </a:r>
            <a:r>
              <a:rPr kumimoji="0" sz="900" b="0" i="0" u="none" strike="noStrike" kern="0" cap="none" spc="1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value</a:t>
            </a:r>
            <a:r>
              <a:rPr kumimoji="0" sz="900" b="0" i="0" u="none" strike="noStrike" kern="0" cap="none" spc="1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across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your</a:t>
            </a:r>
            <a:r>
              <a:rPr kumimoji="0" sz="900" b="0" i="0" u="none" strike="noStrike" kern="0" cap="none" spc="1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organization.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730948" y="1252691"/>
            <a:ext cx="1682114" cy="3397250"/>
          </a:xfrm>
          <a:custGeom>
            <a:avLst/>
            <a:gdLst/>
            <a:ahLst/>
            <a:cxnLst/>
            <a:rect l="l" t="t" r="r" b="b"/>
            <a:pathLst>
              <a:path w="1682114" h="3397250">
                <a:moveTo>
                  <a:pt x="0" y="48595"/>
                </a:moveTo>
                <a:lnTo>
                  <a:pt x="3818" y="29680"/>
                </a:lnTo>
                <a:lnTo>
                  <a:pt x="14233" y="14233"/>
                </a:lnTo>
                <a:lnTo>
                  <a:pt x="29680" y="3818"/>
                </a:lnTo>
                <a:lnTo>
                  <a:pt x="48596" y="0"/>
                </a:lnTo>
                <a:lnTo>
                  <a:pt x="1633504" y="0"/>
                </a:lnTo>
                <a:lnTo>
                  <a:pt x="1673935" y="21634"/>
                </a:lnTo>
                <a:lnTo>
                  <a:pt x="1682099" y="48595"/>
                </a:lnTo>
                <a:lnTo>
                  <a:pt x="1682099" y="3348304"/>
                </a:lnTo>
                <a:lnTo>
                  <a:pt x="1678281" y="3367219"/>
                </a:lnTo>
                <a:lnTo>
                  <a:pt x="1667866" y="3382666"/>
                </a:lnTo>
                <a:lnTo>
                  <a:pt x="1652419" y="3393080"/>
                </a:lnTo>
                <a:lnTo>
                  <a:pt x="1633504" y="3396899"/>
                </a:lnTo>
                <a:lnTo>
                  <a:pt x="48596" y="3396899"/>
                </a:lnTo>
                <a:lnTo>
                  <a:pt x="29680" y="3393080"/>
                </a:lnTo>
                <a:lnTo>
                  <a:pt x="14233" y="3382666"/>
                </a:lnTo>
                <a:lnTo>
                  <a:pt x="3818" y="3367219"/>
                </a:lnTo>
                <a:lnTo>
                  <a:pt x="0" y="3348304"/>
                </a:lnTo>
                <a:lnTo>
                  <a:pt x="0" y="48595"/>
                </a:lnTo>
                <a:close/>
              </a:path>
            </a:pathLst>
          </a:custGeom>
          <a:ln w="142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65832" y="1960979"/>
            <a:ext cx="96456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167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Upskilled </a:t>
            </a:r>
            <a:r>
              <a:rPr kumimoji="0" sz="1500" b="0" i="0" u="none" strike="noStrike" kern="0" cap="none" spc="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Employees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865832" y="2710787"/>
            <a:ext cx="1327785" cy="1158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18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Invest</a:t>
            </a:r>
            <a:r>
              <a:rPr kumimoji="0" sz="900" b="1" i="0" u="none" strike="noStrike" kern="0" cap="none" spc="1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</a:t>
            </a:r>
            <a:r>
              <a:rPr kumimoji="0" sz="900" b="0" i="0" u="none" strike="noStrike" kern="0" cap="none" spc="1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education</a:t>
            </a:r>
            <a:r>
              <a:rPr kumimoji="0" sz="900" b="0" i="0" u="none" strike="noStrike" kern="0" cap="none" spc="1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and</a:t>
            </a:r>
            <a:r>
              <a:rPr kumimoji="0" sz="9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support</a:t>
            </a:r>
            <a:r>
              <a:rPr kumimoji="0" sz="900" b="0" i="0" u="none" strike="noStrike" kern="0" cap="none" spc="1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resources</a:t>
            </a:r>
            <a:r>
              <a:rPr kumimoji="0" sz="900" b="0" i="0" u="none" strike="noStrike" kern="0" cap="none" spc="1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so </a:t>
            </a:r>
            <a:r>
              <a:rPr kumimoji="0" sz="9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employees</a:t>
            </a:r>
            <a:r>
              <a:rPr kumimoji="0" sz="900" b="0" i="0" u="none" strike="noStrike" kern="0" cap="none" spc="2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understand</a:t>
            </a:r>
            <a:r>
              <a:rPr kumimoji="0" sz="900" b="0" i="0" u="none" strike="noStrike" kern="0" cap="none" spc="5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how</a:t>
            </a:r>
            <a:r>
              <a:rPr kumimoji="0" sz="900" b="0" i="0" u="none" strike="noStrike" kern="0" cap="none" spc="1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to</a:t>
            </a:r>
            <a:r>
              <a:rPr kumimoji="0" sz="900" b="0" i="0" u="none" strike="noStrike" kern="0" cap="none" spc="1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eﬀectively</a:t>
            </a:r>
            <a:r>
              <a:rPr kumimoji="0" sz="900" b="0" i="0" u="none" strike="noStrike" kern="0" cap="none" spc="1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engage</a:t>
            </a:r>
            <a:r>
              <a:rPr kumimoji="0" sz="900" b="0" i="0" u="none" strike="noStrike" kern="0" cap="none" spc="5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with</a:t>
            </a:r>
            <a:r>
              <a:rPr kumimoji="0" sz="900" b="0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ChatGPT,</a:t>
            </a:r>
            <a:r>
              <a:rPr kumimoji="0" sz="900" b="0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unlocking</a:t>
            </a:r>
            <a:r>
              <a:rPr kumimoji="0" sz="900" b="0" i="0" u="none" strike="noStrike" kern="0" cap="none" spc="5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its</a:t>
            </a:r>
            <a:r>
              <a:rPr kumimoji="0" sz="900" b="0" i="0" u="none" strike="noStrike" kern="0" cap="none" spc="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full</a:t>
            </a:r>
            <a:r>
              <a:rPr kumimoji="0" sz="900" b="0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potential</a:t>
            </a:r>
            <a:r>
              <a:rPr kumimoji="0" sz="900" b="0" i="0" u="none" strike="noStrike" kern="0" cap="none" spc="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across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roles.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240398" y="1252691"/>
            <a:ext cx="1682114" cy="3397250"/>
          </a:xfrm>
          <a:custGeom>
            <a:avLst/>
            <a:gdLst/>
            <a:ahLst/>
            <a:cxnLst/>
            <a:rect l="l" t="t" r="r" b="b"/>
            <a:pathLst>
              <a:path w="1682115" h="3397250">
                <a:moveTo>
                  <a:pt x="0" y="48595"/>
                </a:moveTo>
                <a:lnTo>
                  <a:pt x="3818" y="29680"/>
                </a:lnTo>
                <a:lnTo>
                  <a:pt x="14233" y="14233"/>
                </a:lnTo>
                <a:lnTo>
                  <a:pt x="29680" y="3818"/>
                </a:lnTo>
                <a:lnTo>
                  <a:pt x="48595" y="0"/>
                </a:lnTo>
                <a:lnTo>
                  <a:pt x="1633504" y="0"/>
                </a:lnTo>
                <a:lnTo>
                  <a:pt x="1673935" y="21634"/>
                </a:lnTo>
                <a:lnTo>
                  <a:pt x="1682099" y="48595"/>
                </a:lnTo>
                <a:lnTo>
                  <a:pt x="1682099" y="3348304"/>
                </a:lnTo>
                <a:lnTo>
                  <a:pt x="1678281" y="3367219"/>
                </a:lnTo>
                <a:lnTo>
                  <a:pt x="1667866" y="3382666"/>
                </a:lnTo>
                <a:lnTo>
                  <a:pt x="1652420" y="3393080"/>
                </a:lnTo>
                <a:lnTo>
                  <a:pt x="1633504" y="3396899"/>
                </a:lnTo>
                <a:lnTo>
                  <a:pt x="48595" y="3396899"/>
                </a:lnTo>
                <a:lnTo>
                  <a:pt x="29680" y="3393080"/>
                </a:lnTo>
                <a:lnTo>
                  <a:pt x="14233" y="3382666"/>
                </a:lnTo>
                <a:lnTo>
                  <a:pt x="3818" y="3367219"/>
                </a:lnTo>
                <a:lnTo>
                  <a:pt x="0" y="3348304"/>
                </a:lnTo>
                <a:lnTo>
                  <a:pt x="0" y="48595"/>
                </a:lnTo>
                <a:close/>
              </a:path>
            </a:pathLst>
          </a:custGeom>
          <a:ln w="142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375282" y="1960979"/>
            <a:ext cx="881380" cy="5588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AI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Every</a:t>
            </a:r>
            <a:r>
              <a:rPr kumimoji="0" sz="1500" b="0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500" b="0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Day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375282" y="2710787"/>
            <a:ext cx="1235075" cy="1158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18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Build</a:t>
            </a:r>
            <a:r>
              <a:rPr kumimoji="0" sz="900" b="1" i="0" u="none" strike="noStrike" kern="0" cap="none" spc="1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the</a:t>
            </a:r>
            <a:r>
              <a:rPr kumimoji="0" sz="900" b="0" i="0" u="none" strike="noStrike" kern="0" cap="none" spc="1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muscle</a:t>
            </a:r>
            <a:r>
              <a:rPr kumimoji="0" sz="900" b="0" i="0" u="none" strike="noStrike" kern="0" cap="none" spc="1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for</a:t>
            </a:r>
            <a:r>
              <a:rPr kumimoji="0" sz="900" b="0" i="0" u="none" strike="noStrike" kern="0" cap="none" spc="5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regular</a:t>
            </a:r>
            <a:r>
              <a:rPr kumimoji="0" sz="900" b="0" i="0" u="none" strike="noStrike" kern="0" cap="none" spc="1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AI</a:t>
            </a:r>
            <a:r>
              <a:rPr kumimoji="0" sz="900" b="0" i="0" u="none" strike="noStrike" kern="0" cap="none" spc="1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collaboration,</a:t>
            </a:r>
            <a:r>
              <a:rPr kumimoji="0" sz="900" b="0" i="0" u="none" strike="noStrike" kern="0" cap="none" spc="5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identifying</a:t>
            </a:r>
            <a:r>
              <a:rPr kumimoji="0" sz="900" b="0" i="0" u="none" strike="noStrike" kern="0" cap="none" spc="1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and</a:t>
            </a:r>
            <a:r>
              <a:rPr kumimoji="0" sz="9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approaching</a:t>
            </a:r>
            <a:r>
              <a:rPr kumimoji="0" sz="900" b="0" i="0" u="none" strike="noStrike" kern="0" cap="none" spc="2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everyday</a:t>
            </a:r>
            <a:r>
              <a:rPr kumimoji="0" sz="900" b="0" i="0" u="none" strike="noStrike" kern="0" cap="none" spc="5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use</a:t>
            </a:r>
            <a:r>
              <a:rPr kumimoji="0" sz="900" b="0" i="0" u="none" strike="noStrike" kern="0" cap="none" spc="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cases</a:t>
            </a:r>
            <a:r>
              <a:rPr kumimoji="0" sz="900" b="0" i="0" u="none" strike="noStrike" kern="0" cap="none" spc="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for</a:t>
            </a:r>
            <a:r>
              <a:rPr kumimoji="0" sz="900" b="0" i="0" u="none" strike="noStrike" kern="0" cap="none" spc="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deeper</a:t>
            </a:r>
            <a:r>
              <a:rPr kumimoji="0" sz="900" b="0" i="0" u="none" strike="noStrike" kern="0" cap="none" spc="5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day-to-</a:t>
            </a:r>
            <a:r>
              <a:rPr kumimoji="0" sz="90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day</a:t>
            </a:r>
            <a:r>
              <a:rPr kumimoji="0" sz="900" b="0" i="0" u="none" strike="noStrike" kern="0" cap="none" spc="3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creativity</a:t>
            </a:r>
            <a:r>
              <a:rPr kumimoji="0" sz="900" b="0" i="0" u="none" strike="noStrike" kern="0" cap="none" spc="5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and</a:t>
            </a:r>
            <a:r>
              <a:rPr kumimoji="0" sz="900" b="0" i="0" u="none" strike="noStrike" kern="0" cap="none" spc="1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eﬃciency.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46308" y="1472035"/>
            <a:ext cx="1386205" cy="3035300"/>
            <a:chOff x="346308" y="1472035"/>
            <a:chExt cx="1386205" cy="3035300"/>
          </a:xfrm>
        </p:grpSpPr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6308" y="1472035"/>
              <a:ext cx="292582" cy="28740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93038" y="4382061"/>
              <a:ext cx="138996" cy="125063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2108304" y="1472035"/>
            <a:ext cx="1378585" cy="3035300"/>
            <a:chOff x="2108304" y="1472035"/>
            <a:chExt cx="1378585" cy="3035300"/>
          </a:xfrm>
        </p:grpSpPr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08304" y="1472035"/>
              <a:ext cx="292586" cy="28742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47802" y="4382061"/>
              <a:ext cx="138995" cy="125063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3870302" y="1472054"/>
            <a:ext cx="1371600" cy="3035300"/>
            <a:chOff x="3870302" y="1472054"/>
            <a:chExt cx="1371600" cy="3035300"/>
          </a:xfrm>
        </p:grpSpPr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70302" y="1472054"/>
              <a:ext cx="292586" cy="28740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02547" y="4382062"/>
              <a:ext cx="138995" cy="125063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7394301" y="1478774"/>
            <a:ext cx="1356995" cy="3028950"/>
            <a:chOff x="7394301" y="1478774"/>
            <a:chExt cx="1356995" cy="3028950"/>
          </a:xfrm>
        </p:grpSpPr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94301" y="1478774"/>
              <a:ext cx="292585" cy="28742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12038" y="4382061"/>
              <a:ext cx="138995" cy="125063"/>
            </a:xfrm>
            <a:prstGeom prst="rect">
              <a:avLst/>
            </a:prstGeom>
          </p:spPr>
        </p:pic>
      </p:grpSp>
      <p:sp>
        <p:nvSpPr>
          <p:cNvPr id="31" name="object 31"/>
          <p:cNvSpPr/>
          <p:nvPr/>
        </p:nvSpPr>
        <p:spPr>
          <a:xfrm>
            <a:off x="5485673" y="1252691"/>
            <a:ext cx="1682114" cy="3397250"/>
          </a:xfrm>
          <a:custGeom>
            <a:avLst/>
            <a:gdLst/>
            <a:ahLst/>
            <a:cxnLst/>
            <a:rect l="l" t="t" r="r" b="b"/>
            <a:pathLst>
              <a:path w="1682115" h="3397250">
                <a:moveTo>
                  <a:pt x="0" y="48595"/>
                </a:moveTo>
                <a:lnTo>
                  <a:pt x="3818" y="29680"/>
                </a:lnTo>
                <a:lnTo>
                  <a:pt x="14233" y="14233"/>
                </a:lnTo>
                <a:lnTo>
                  <a:pt x="29680" y="3818"/>
                </a:lnTo>
                <a:lnTo>
                  <a:pt x="48596" y="0"/>
                </a:lnTo>
                <a:lnTo>
                  <a:pt x="1633504" y="0"/>
                </a:lnTo>
                <a:lnTo>
                  <a:pt x="1673935" y="21634"/>
                </a:lnTo>
                <a:lnTo>
                  <a:pt x="1682100" y="48595"/>
                </a:lnTo>
                <a:lnTo>
                  <a:pt x="1682100" y="3348304"/>
                </a:lnTo>
                <a:lnTo>
                  <a:pt x="1678281" y="3367219"/>
                </a:lnTo>
                <a:lnTo>
                  <a:pt x="1667866" y="3382666"/>
                </a:lnTo>
                <a:lnTo>
                  <a:pt x="1652419" y="3393080"/>
                </a:lnTo>
                <a:lnTo>
                  <a:pt x="1633504" y="3396899"/>
                </a:lnTo>
                <a:lnTo>
                  <a:pt x="48596" y="3396899"/>
                </a:lnTo>
                <a:lnTo>
                  <a:pt x="29680" y="3393080"/>
                </a:lnTo>
                <a:lnTo>
                  <a:pt x="14233" y="3382666"/>
                </a:lnTo>
                <a:lnTo>
                  <a:pt x="3818" y="3367219"/>
                </a:lnTo>
                <a:lnTo>
                  <a:pt x="0" y="3348304"/>
                </a:lnTo>
                <a:lnTo>
                  <a:pt x="0" y="48595"/>
                </a:lnTo>
                <a:close/>
              </a:path>
            </a:pathLst>
          </a:custGeom>
          <a:ln w="142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620557" y="1960979"/>
            <a:ext cx="79502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167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Value </a:t>
            </a:r>
            <a:r>
              <a:rPr kumimoji="0" sz="1500" b="0" i="0" u="none" strike="noStrike" kern="0" cap="none" spc="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Check-</a:t>
            </a:r>
            <a:r>
              <a:rPr kumimoji="0" sz="150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620557" y="2710787"/>
            <a:ext cx="1137920" cy="673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18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Measure</a:t>
            </a:r>
            <a:r>
              <a:rPr kumimoji="0" sz="900" b="1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impact,</a:t>
            </a:r>
            <a:r>
              <a:rPr kumimoji="0" sz="900" b="0" i="0" u="none" strike="noStrike" kern="0" cap="none" spc="5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 </a:t>
            </a:r>
            <a:r>
              <a:rPr kumimoji="0" sz="9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user</a:t>
            </a:r>
            <a:r>
              <a:rPr kumimoji="0" sz="900" b="0" i="0" u="none" strike="noStrike" kern="0" cap="none" spc="1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engagement</a:t>
            </a:r>
            <a:r>
              <a:rPr kumimoji="0" sz="900" b="0" i="0" u="none" strike="noStrike" kern="0" cap="none" spc="1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and</a:t>
            </a:r>
            <a:r>
              <a:rPr kumimoji="0" sz="9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document</a:t>
            </a:r>
            <a:r>
              <a:rPr kumimoji="0" sz="900" b="0" i="0" u="none" strike="noStrike" kern="0" cap="none" spc="1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high</a:t>
            </a:r>
            <a:r>
              <a:rPr kumimoji="0" sz="900" b="0" i="0" u="none" strike="noStrike" kern="0" cap="none" spc="1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value</a:t>
            </a:r>
            <a:r>
              <a:rPr kumimoji="0" sz="900" b="0" i="0" u="none" strike="noStrike" kern="0" cap="none" spc="5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use</a:t>
            </a:r>
            <a:r>
              <a:rPr kumimoji="0" sz="900" b="0" i="0" u="none" strike="noStrike" kern="0" cap="none" spc="1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cases.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5628475" y="1489995"/>
            <a:ext cx="1368425" cy="3017520"/>
            <a:chOff x="5628475" y="1489995"/>
            <a:chExt cx="1368425" cy="3017520"/>
          </a:xfrm>
        </p:grpSpPr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28475" y="1489995"/>
              <a:ext cx="305364" cy="25147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57293" y="4382061"/>
              <a:ext cx="138995" cy="12506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7113" y="4830763"/>
            <a:ext cx="16427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Conﬁdential</a:t>
            </a:r>
            <a:r>
              <a:rPr kumimoji="0" sz="600" b="0" i="0" u="none" strike="noStrike" kern="0" cap="none" spc="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6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and</a:t>
            </a:r>
            <a:r>
              <a:rPr kumimoji="0" sz="600" b="0" i="0" u="none" strike="noStrike" kern="0" cap="none" spc="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6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proprietary.</a:t>
            </a:r>
            <a:r>
              <a:rPr kumimoji="0" sz="600" b="0" i="0" u="none" strike="noStrike" kern="0" cap="none" spc="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6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Sensitive</a:t>
            </a:r>
            <a:r>
              <a:rPr kumimoji="0" sz="600" b="0" i="0" u="none" strike="noStrike" kern="0" cap="none" spc="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6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use</a:t>
            </a:r>
            <a:r>
              <a:rPr kumimoji="0" sz="600" b="0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only.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6666" y="4863193"/>
            <a:ext cx="261620" cy="70485"/>
          </a:xfrm>
          <a:custGeom>
            <a:avLst/>
            <a:gdLst/>
            <a:ahLst/>
            <a:cxnLst/>
            <a:rect l="l" t="t" r="r" b="b"/>
            <a:pathLst>
              <a:path w="261620" h="70485">
                <a:moveTo>
                  <a:pt x="27811" y="55578"/>
                </a:moveTo>
                <a:lnTo>
                  <a:pt x="17012" y="53386"/>
                </a:lnTo>
                <a:lnTo>
                  <a:pt x="8169" y="47416"/>
                </a:lnTo>
                <a:lnTo>
                  <a:pt x="2194" y="38580"/>
                </a:lnTo>
                <a:lnTo>
                  <a:pt x="0" y="27789"/>
                </a:lnTo>
                <a:lnTo>
                  <a:pt x="2041" y="17752"/>
                </a:lnTo>
                <a:lnTo>
                  <a:pt x="27811" y="0"/>
                </a:lnTo>
                <a:lnTo>
                  <a:pt x="38639" y="2181"/>
                </a:lnTo>
                <a:lnTo>
                  <a:pt x="47475" y="8132"/>
                </a:lnTo>
                <a:lnTo>
                  <a:pt x="48708" y="9962"/>
                </a:lnTo>
                <a:lnTo>
                  <a:pt x="18298" y="9962"/>
                </a:lnTo>
                <a:lnTo>
                  <a:pt x="10650" y="17752"/>
                </a:lnTo>
                <a:lnTo>
                  <a:pt x="10650" y="37826"/>
                </a:lnTo>
                <a:lnTo>
                  <a:pt x="18298" y="45616"/>
                </a:lnTo>
                <a:lnTo>
                  <a:pt x="48680" y="45616"/>
                </a:lnTo>
                <a:lnTo>
                  <a:pt x="47463" y="47416"/>
                </a:lnTo>
                <a:lnTo>
                  <a:pt x="38620" y="53386"/>
                </a:lnTo>
                <a:lnTo>
                  <a:pt x="27811" y="55578"/>
                </a:lnTo>
                <a:close/>
              </a:path>
              <a:path w="261620" h="70485">
                <a:moveTo>
                  <a:pt x="48680" y="45616"/>
                </a:moveTo>
                <a:lnTo>
                  <a:pt x="37311" y="45616"/>
                </a:lnTo>
                <a:lnTo>
                  <a:pt x="44960" y="37826"/>
                </a:lnTo>
                <a:lnTo>
                  <a:pt x="44960" y="17752"/>
                </a:lnTo>
                <a:lnTo>
                  <a:pt x="37311" y="9962"/>
                </a:lnTo>
                <a:lnTo>
                  <a:pt x="48708" y="9962"/>
                </a:lnTo>
                <a:lnTo>
                  <a:pt x="53428" y="16965"/>
                </a:lnTo>
                <a:lnTo>
                  <a:pt x="55610" y="27789"/>
                </a:lnTo>
                <a:lnTo>
                  <a:pt x="53423" y="38580"/>
                </a:lnTo>
                <a:lnTo>
                  <a:pt x="48680" y="45616"/>
                </a:lnTo>
                <a:close/>
              </a:path>
              <a:path w="261620" h="70485">
                <a:moveTo>
                  <a:pt x="202087" y="54811"/>
                </a:moveTo>
                <a:lnTo>
                  <a:pt x="191340" y="54811"/>
                </a:lnTo>
                <a:lnTo>
                  <a:pt x="213209" y="767"/>
                </a:lnTo>
                <a:lnTo>
                  <a:pt x="225433" y="767"/>
                </a:lnTo>
                <a:lnTo>
                  <a:pt x="229718" y="11438"/>
                </a:lnTo>
                <a:lnTo>
                  <a:pt x="219176" y="11438"/>
                </a:lnTo>
                <a:lnTo>
                  <a:pt x="210208" y="34063"/>
                </a:lnTo>
                <a:lnTo>
                  <a:pt x="238802" y="34063"/>
                </a:lnTo>
                <a:lnTo>
                  <a:pt x="242392" y="43004"/>
                </a:lnTo>
                <a:lnTo>
                  <a:pt x="206734" y="43004"/>
                </a:lnTo>
                <a:lnTo>
                  <a:pt x="202087" y="54811"/>
                </a:lnTo>
                <a:close/>
              </a:path>
              <a:path w="261620" h="70485">
                <a:moveTo>
                  <a:pt x="238802" y="34063"/>
                </a:moveTo>
                <a:lnTo>
                  <a:pt x="228047" y="34063"/>
                </a:lnTo>
                <a:lnTo>
                  <a:pt x="219176" y="11438"/>
                </a:lnTo>
                <a:lnTo>
                  <a:pt x="229718" y="11438"/>
                </a:lnTo>
                <a:lnTo>
                  <a:pt x="238802" y="34063"/>
                </a:lnTo>
                <a:close/>
              </a:path>
              <a:path w="261620" h="70485">
                <a:moveTo>
                  <a:pt x="247133" y="54811"/>
                </a:moveTo>
                <a:lnTo>
                  <a:pt x="236252" y="54811"/>
                </a:lnTo>
                <a:lnTo>
                  <a:pt x="231593" y="43004"/>
                </a:lnTo>
                <a:lnTo>
                  <a:pt x="242392" y="43004"/>
                </a:lnTo>
                <a:lnTo>
                  <a:pt x="247133" y="54811"/>
                </a:lnTo>
                <a:close/>
              </a:path>
              <a:path w="261620" h="70485">
                <a:moveTo>
                  <a:pt x="261413" y="54811"/>
                </a:moveTo>
                <a:lnTo>
                  <a:pt x="251211" y="54811"/>
                </a:lnTo>
                <a:lnTo>
                  <a:pt x="251211" y="767"/>
                </a:lnTo>
                <a:lnTo>
                  <a:pt x="261413" y="767"/>
                </a:lnTo>
                <a:lnTo>
                  <a:pt x="261413" y="54811"/>
                </a:lnTo>
                <a:close/>
              </a:path>
              <a:path w="261620" h="70485">
                <a:moveTo>
                  <a:pt x="97035" y="20835"/>
                </a:moveTo>
                <a:lnTo>
                  <a:pt x="71320" y="20835"/>
                </a:lnTo>
                <a:lnTo>
                  <a:pt x="73861" y="17436"/>
                </a:lnTo>
                <a:lnTo>
                  <a:pt x="78738" y="15442"/>
                </a:lnTo>
                <a:lnTo>
                  <a:pt x="83761" y="15442"/>
                </a:lnTo>
                <a:lnTo>
                  <a:pt x="91338" y="16949"/>
                </a:lnTo>
                <a:lnTo>
                  <a:pt x="97035" y="20835"/>
                </a:lnTo>
                <a:close/>
              </a:path>
              <a:path w="261620" h="70485">
                <a:moveTo>
                  <a:pt x="71320" y="70253"/>
                </a:moveTo>
                <a:lnTo>
                  <a:pt x="61262" y="70253"/>
                </a:lnTo>
                <a:lnTo>
                  <a:pt x="61262" y="16207"/>
                </a:lnTo>
                <a:lnTo>
                  <a:pt x="71320" y="16207"/>
                </a:lnTo>
                <a:lnTo>
                  <a:pt x="71320" y="20835"/>
                </a:lnTo>
                <a:lnTo>
                  <a:pt x="97035" y="20835"/>
                </a:lnTo>
                <a:lnTo>
                  <a:pt x="97472" y="21133"/>
                </a:lnTo>
                <a:lnTo>
                  <a:pt x="99425" y="24156"/>
                </a:lnTo>
                <a:lnTo>
                  <a:pt x="76342" y="24156"/>
                </a:lnTo>
                <a:lnTo>
                  <a:pt x="71235" y="28638"/>
                </a:lnTo>
                <a:lnTo>
                  <a:pt x="71235" y="42383"/>
                </a:lnTo>
                <a:lnTo>
                  <a:pt x="76342" y="46865"/>
                </a:lnTo>
                <a:lnTo>
                  <a:pt x="99425" y="46865"/>
                </a:lnTo>
                <a:lnTo>
                  <a:pt x="97472" y="49888"/>
                </a:lnTo>
                <a:lnTo>
                  <a:pt x="96243" y="50726"/>
                </a:lnTo>
                <a:lnTo>
                  <a:pt x="71320" y="50726"/>
                </a:lnTo>
                <a:lnTo>
                  <a:pt x="71320" y="70253"/>
                </a:lnTo>
                <a:close/>
              </a:path>
              <a:path w="261620" h="70485">
                <a:moveTo>
                  <a:pt x="99425" y="46865"/>
                </a:moveTo>
                <a:lnTo>
                  <a:pt x="87767" y="46865"/>
                </a:lnTo>
                <a:lnTo>
                  <a:pt x="92850" y="42383"/>
                </a:lnTo>
                <a:lnTo>
                  <a:pt x="92850" y="28638"/>
                </a:lnTo>
                <a:lnTo>
                  <a:pt x="87767" y="24156"/>
                </a:lnTo>
                <a:lnTo>
                  <a:pt x="99425" y="24156"/>
                </a:lnTo>
                <a:lnTo>
                  <a:pt x="101578" y="27489"/>
                </a:lnTo>
                <a:lnTo>
                  <a:pt x="103076" y="35510"/>
                </a:lnTo>
                <a:lnTo>
                  <a:pt x="101578" y="43532"/>
                </a:lnTo>
                <a:lnTo>
                  <a:pt x="99425" y="46865"/>
                </a:lnTo>
                <a:close/>
              </a:path>
              <a:path w="261620" h="70485">
                <a:moveTo>
                  <a:pt x="83761" y="55578"/>
                </a:moveTo>
                <a:lnTo>
                  <a:pt x="78581" y="55578"/>
                </a:lnTo>
                <a:lnTo>
                  <a:pt x="73861" y="53890"/>
                </a:lnTo>
                <a:lnTo>
                  <a:pt x="71320" y="50726"/>
                </a:lnTo>
                <a:lnTo>
                  <a:pt x="96243" y="50726"/>
                </a:lnTo>
                <a:lnTo>
                  <a:pt x="91338" y="54071"/>
                </a:lnTo>
                <a:lnTo>
                  <a:pt x="83761" y="55578"/>
                </a:lnTo>
                <a:close/>
              </a:path>
              <a:path w="261620" h="70485">
                <a:moveTo>
                  <a:pt x="137133" y="55578"/>
                </a:moveTo>
                <a:lnTo>
                  <a:pt x="127015" y="55578"/>
                </a:lnTo>
                <a:lnTo>
                  <a:pt x="118686" y="54060"/>
                </a:lnTo>
                <a:lnTo>
                  <a:pt x="112409" y="49858"/>
                </a:lnTo>
                <a:lnTo>
                  <a:pt x="108449" y="43499"/>
                </a:lnTo>
                <a:lnTo>
                  <a:pt x="107070" y="35510"/>
                </a:lnTo>
                <a:lnTo>
                  <a:pt x="108596" y="27522"/>
                </a:lnTo>
                <a:lnTo>
                  <a:pt x="112784" y="21155"/>
                </a:lnTo>
                <a:lnTo>
                  <a:pt x="119008" y="16960"/>
                </a:lnTo>
                <a:lnTo>
                  <a:pt x="126701" y="15442"/>
                </a:lnTo>
                <a:lnTo>
                  <a:pt x="134704" y="16960"/>
                </a:lnTo>
                <a:lnTo>
                  <a:pt x="140921" y="21155"/>
                </a:lnTo>
                <a:lnTo>
                  <a:pt x="142426" y="23561"/>
                </a:lnTo>
                <a:lnTo>
                  <a:pt x="122065" y="23561"/>
                </a:lnTo>
                <a:lnTo>
                  <a:pt x="118047" y="26699"/>
                </a:lnTo>
                <a:lnTo>
                  <a:pt x="116958" y="31565"/>
                </a:lnTo>
                <a:lnTo>
                  <a:pt x="145531" y="31565"/>
                </a:lnTo>
                <a:lnTo>
                  <a:pt x="146101" y="34743"/>
                </a:lnTo>
                <a:lnTo>
                  <a:pt x="146101" y="38688"/>
                </a:lnTo>
                <a:lnTo>
                  <a:pt x="116873" y="38688"/>
                </a:lnTo>
                <a:lnTo>
                  <a:pt x="117740" y="43499"/>
                </a:lnTo>
                <a:lnTo>
                  <a:pt x="117805" y="43863"/>
                </a:lnTo>
                <a:lnTo>
                  <a:pt x="121751" y="47489"/>
                </a:lnTo>
                <a:lnTo>
                  <a:pt x="144189" y="47489"/>
                </a:lnTo>
                <a:lnTo>
                  <a:pt x="143608" y="49476"/>
                </a:lnTo>
                <a:lnTo>
                  <a:pt x="137133" y="55578"/>
                </a:lnTo>
                <a:close/>
              </a:path>
              <a:path w="261620" h="70485">
                <a:moveTo>
                  <a:pt x="145531" y="31565"/>
                </a:moveTo>
                <a:lnTo>
                  <a:pt x="136504" y="31565"/>
                </a:lnTo>
                <a:lnTo>
                  <a:pt x="136092" y="27522"/>
                </a:lnTo>
                <a:lnTo>
                  <a:pt x="136032" y="26930"/>
                </a:lnTo>
                <a:lnTo>
                  <a:pt x="132110" y="23561"/>
                </a:lnTo>
                <a:lnTo>
                  <a:pt x="142426" y="23561"/>
                </a:lnTo>
                <a:lnTo>
                  <a:pt x="144765" y="27298"/>
                </a:lnTo>
                <a:lnTo>
                  <a:pt x="145531" y="31565"/>
                </a:lnTo>
                <a:close/>
              </a:path>
              <a:path w="261620" h="70485">
                <a:moveTo>
                  <a:pt x="144189" y="47489"/>
                </a:moveTo>
                <a:lnTo>
                  <a:pt x="131106" y="47489"/>
                </a:lnTo>
                <a:lnTo>
                  <a:pt x="134579" y="45463"/>
                </a:lnTo>
                <a:lnTo>
                  <a:pt x="135814" y="42607"/>
                </a:lnTo>
                <a:lnTo>
                  <a:pt x="145617" y="42607"/>
                </a:lnTo>
                <a:lnTo>
                  <a:pt x="144189" y="47489"/>
                </a:lnTo>
                <a:close/>
              </a:path>
              <a:path w="261620" h="70485">
                <a:moveTo>
                  <a:pt x="186598" y="20776"/>
                </a:moveTo>
                <a:lnTo>
                  <a:pt x="161471" y="20776"/>
                </a:lnTo>
                <a:lnTo>
                  <a:pt x="163625" y="17459"/>
                </a:lnTo>
                <a:lnTo>
                  <a:pt x="168345" y="15442"/>
                </a:lnTo>
                <a:lnTo>
                  <a:pt x="181634" y="15442"/>
                </a:lnTo>
                <a:lnTo>
                  <a:pt x="186598" y="20776"/>
                </a:lnTo>
                <a:close/>
              </a:path>
              <a:path w="261620" h="70485">
                <a:moveTo>
                  <a:pt x="161471" y="54811"/>
                </a:moveTo>
                <a:lnTo>
                  <a:pt x="151414" y="54811"/>
                </a:lnTo>
                <a:lnTo>
                  <a:pt x="151414" y="16207"/>
                </a:lnTo>
                <a:lnTo>
                  <a:pt x="161471" y="16207"/>
                </a:lnTo>
                <a:lnTo>
                  <a:pt x="161471" y="20776"/>
                </a:lnTo>
                <a:lnTo>
                  <a:pt x="186598" y="20776"/>
                </a:lnTo>
                <a:lnTo>
                  <a:pt x="187516" y="21762"/>
                </a:lnTo>
                <a:lnTo>
                  <a:pt x="187516" y="24097"/>
                </a:lnTo>
                <a:lnTo>
                  <a:pt x="164702" y="24097"/>
                </a:lnTo>
                <a:lnTo>
                  <a:pt x="161471" y="28010"/>
                </a:lnTo>
                <a:lnTo>
                  <a:pt x="161471" y="54811"/>
                </a:lnTo>
                <a:close/>
              </a:path>
              <a:path w="261620" h="70485">
                <a:moveTo>
                  <a:pt x="187516" y="54811"/>
                </a:moveTo>
                <a:lnTo>
                  <a:pt x="177458" y="54811"/>
                </a:lnTo>
                <a:lnTo>
                  <a:pt x="177458" y="27782"/>
                </a:lnTo>
                <a:lnTo>
                  <a:pt x="174820" y="24097"/>
                </a:lnTo>
                <a:lnTo>
                  <a:pt x="187516" y="24097"/>
                </a:lnTo>
                <a:lnTo>
                  <a:pt x="187516" y="548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833935" y="911981"/>
            <a:ext cx="3660140" cy="4090035"/>
            <a:chOff x="2833935" y="911981"/>
            <a:chExt cx="3660140" cy="4090035"/>
          </a:xfrm>
        </p:grpSpPr>
        <p:sp>
          <p:nvSpPr>
            <p:cNvPr id="5" name="object 5"/>
            <p:cNvSpPr/>
            <p:nvPr/>
          </p:nvSpPr>
          <p:spPr>
            <a:xfrm>
              <a:off x="4915751" y="3883968"/>
              <a:ext cx="1562100" cy="0"/>
            </a:xfrm>
            <a:custGeom>
              <a:avLst/>
              <a:gdLst/>
              <a:ahLst/>
              <a:cxnLst/>
              <a:rect l="l" t="t" r="r" b="b"/>
              <a:pathLst>
                <a:path w="1562100">
                  <a:moveTo>
                    <a:pt x="0" y="0"/>
                  </a:moveTo>
                  <a:lnTo>
                    <a:pt x="1561481" y="0"/>
                  </a:lnTo>
                </a:path>
              </a:pathLst>
            </a:custGeom>
            <a:ln w="32524">
              <a:solidFill>
                <a:srgbClr val="FF936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844730" y="1958756"/>
              <a:ext cx="1748155" cy="13970"/>
            </a:xfrm>
            <a:custGeom>
              <a:avLst/>
              <a:gdLst/>
              <a:ahLst/>
              <a:cxnLst/>
              <a:rect l="l" t="t" r="r" b="b"/>
              <a:pathLst>
                <a:path w="1748154" h="13969">
                  <a:moveTo>
                    <a:pt x="0" y="13799"/>
                  </a:moveTo>
                  <a:lnTo>
                    <a:pt x="1748099" y="0"/>
                  </a:lnTo>
                </a:path>
              </a:pathLst>
            </a:custGeom>
            <a:ln w="21424">
              <a:solidFill>
                <a:srgbClr val="FF936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84593" y="911981"/>
              <a:ext cx="3174812" cy="408989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8799503" y="5000301"/>
            <a:ext cx="110489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12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6886" y="1009443"/>
            <a:ext cx="2541270" cy="1912620"/>
          </a:xfrm>
          <a:prstGeom prst="rect">
            <a:avLst/>
          </a:prstGeom>
          <a:solidFill>
            <a:srgbClr val="F4F4F4"/>
          </a:solidFill>
        </p:spPr>
        <p:txBody>
          <a:bodyPr vert="horz" wrap="square" lIns="0" tIns="0" rIns="0" bIns="0" rtlCol="0">
            <a:spAutoFit/>
          </a:bodyPr>
          <a:lstStyle/>
          <a:p>
            <a:pPr marL="139700" marR="0" lvl="0" indent="0" defTabSz="914400" eaLnBrk="1" fontAlgn="auto" latinLnBrk="0" hangingPunct="1">
              <a:lnSpc>
                <a:spcPts val="17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Top-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Down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Leadership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316230" marR="0" lvl="0" indent="-177800" defTabSz="914400" eaLnBrk="1" fontAlgn="auto" latinLnBrk="0" hangingPunct="1">
              <a:lnSpc>
                <a:spcPct val="100000"/>
              </a:lnSpc>
              <a:spcBef>
                <a:spcPts val="965"/>
              </a:spcBef>
              <a:spcAft>
                <a:spcPts val="0"/>
              </a:spcAft>
              <a:buClrTx/>
              <a:buSzTx/>
              <a:buFontTx/>
              <a:buChar char="✓"/>
              <a:tabLst>
                <a:tab pos="316230" algn="l"/>
              </a:tabLst>
              <a:defRPr/>
            </a:pPr>
            <a:r>
              <a:rPr kumimoji="0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Executives</a:t>
            </a:r>
            <a:r>
              <a:rPr kumimoji="0" sz="13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set</a:t>
            </a:r>
            <a:r>
              <a:rPr kumimoji="0" sz="13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3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the</a:t>
            </a:r>
            <a:r>
              <a:rPr kumimoji="0" sz="13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3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vision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316230" marR="0" lvl="0" indent="-17780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Char char="✓"/>
              <a:tabLst>
                <a:tab pos="316230" algn="l"/>
              </a:tabLst>
              <a:defRPr/>
            </a:pPr>
            <a:r>
              <a:rPr kumimoji="0" sz="13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Model</a:t>
            </a:r>
            <a:r>
              <a:rPr kumimoji="0" sz="13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AI </a:t>
            </a:r>
            <a:r>
              <a:rPr kumimoji="0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usage</a:t>
            </a:r>
            <a:r>
              <a:rPr kumimoji="0" sz="13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3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publicly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279400" marR="823594" lvl="0" indent="-14097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Char char="✓"/>
              <a:tabLst>
                <a:tab pos="279400" algn="l"/>
                <a:tab pos="316230" algn="l"/>
              </a:tabLst>
              <a:defRPr/>
            </a:pPr>
            <a:r>
              <a:rPr kumimoji="0" sz="13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	Align</a:t>
            </a:r>
            <a:r>
              <a:rPr kumimoji="0" sz="13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resources</a:t>
            </a:r>
            <a:r>
              <a:rPr kumimoji="0" sz="13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3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and </a:t>
            </a:r>
            <a:r>
              <a:rPr kumimoji="0" sz="13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incentives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279400" marR="292735" lvl="0" indent="-14097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Char char="✓"/>
              <a:tabLst>
                <a:tab pos="279400" algn="l"/>
                <a:tab pos="316230" algn="l"/>
              </a:tabLst>
              <a:defRPr/>
            </a:pPr>
            <a:r>
              <a:rPr kumimoji="0" sz="13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	Establish</a:t>
            </a:r>
            <a:r>
              <a:rPr kumimoji="0" sz="13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infrastructure</a:t>
            </a:r>
            <a:r>
              <a:rPr kumimoji="0" sz="13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3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and </a:t>
            </a:r>
            <a:r>
              <a:rPr kumimoji="0" sz="13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champions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77232" y="3003918"/>
            <a:ext cx="2541270" cy="1760220"/>
          </a:xfrm>
          <a:prstGeom prst="rect">
            <a:avLst/>
          </a:prstGeom>
          <a:solidFill>
            <a:srgbClr val="F4F4F4"/>
          </a:solidFill>
        </p:spPr>
        <p:txBody>
          <a:bodyPr vert="horz" wrap="square" lIns="0" tIns="0" rIns="0" bIns="0" rtlCol="0">
            <a:spAutoFit/>
          </a:bodyPr>
          <a:lstStyle/>
          <a:p>
            <a:pPr marL="139700" marR="0" lvl="0" indent="0" defTabSz="914400" eaLnBrk="1" fontAlgn="auto" latinLnBrk="0" hangingPunct="1">
              <a:lnSpc>
                <a:spcPts val="17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Bottom-</a:t>
            </a: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Up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Exploration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316230" marR="0" lvl="0" indent="-177800" defTabSz="914400" eaLnBrk="1" fontAlgn="auto" latinLnBrk="0" hangingPunct="1">
              <a:lnSpc>
                <a:spcPct val="100000"/>
              </a:lnSpc>
              <a:spcBef>
                <a:spcPts val="965"/>
              </a:spcBef>
              <a:spcAft>
                <a:spcPts val="0"/>
              </a:spcAft>
              <a:buClrTx/>
              <a:buSzTx/>
              <a:buFontTx/>
              <a:buChar char="✓"/>
              <a:tabLst>
                <a:tab pos="316230" algn="l"/>
              </a:tabLst>
              <a:defRPr/>
            </a:pPr>
            <a:r>
              <a:rPr kumimoji="0" sz="13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Employees</a:t>
            </a:r>
            <a:r>
              <a:rPr kumimoji="0" sz="13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test</a:t>
            </a:r>
            <a:r>
              <a:rPr kumimoji="0" sz="13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3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and</a:t>
            </a:r>
            <a:r>
              <a:rPr kumimoji="0" sz="13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3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iterate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316230" marR="0" lvl="0" indent="-17780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Char char="✓"/>
              <a:tabLst>
                <a:tab pos="316230" algn="l"/>
              </a:tabLst>
              <a:defRPr/>
            </a:pPr>
            <a:r>
              <a:rPr kumimoji="0" sz="13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Discover</a:t>
            </a:r>
            <a:r>
              <a:rPr kumimoji="0" sz="13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new</a:t>
            </a:r>
            <a:r>
              <a:rPr kumimoji="0" sz="13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3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workflows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354330" marR="0" lvl="0" indent="-212725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Char char="✓"/>
              <a:tabLst>
                <a:tab pos="354330" algn="l"/>
              </a:tabLst>
              <a:defRPr/>
            </a:pPr>
            <a:r>
              <a:rPr kumimoji="0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Share</a:t>
            </a:r>
            <a:r>
              <a:rPr kumimoji="0" sz="13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wins</a:t>
            </a:r>
            <a:r>
              <a:rPr kumimoji="0" sz="13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3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and</a:t>
            </a:r>
            <a:r>
              <a:rPr kumimoji="0" sz="13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3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ideas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279400" marR="411480" lvl="0" indent="-14097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Char char="✓"/>
              <a:tabLst>
                <a:tab pos="279400" algn="l"/>
                <a:tab pos="316230" algn="l"/>
              </a:tabLst>
              <a:defRPr/>
            </a:pPr>
            <a:r>
              <a:rPr kumimoji="0" sz="13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	Grow</a:t>
            </a:r>
            <a:r>
              <a:rPr kumimoji="0" sz="13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3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confidence</a:t>
            </a:r>
            <a:r>
              <a:rPr kumimoji="0" sz="13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3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through </a:t>
            </a:r>
            <a:r>
              <a:rPr kumimoji="0" sz="13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hands-</a:t>
            </a:r>
            <a:r>
              <a:rPr kumimoji="0" sz="13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on</a:t>
            </a:r>
            <a:r>
              <a:rPr kumimoji="0" sz="13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3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use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947027" y="1537006"/>
            <a:ext cx="1602105" cy="1414780"/>
            <a:chOff x="4947027" y="1537006"/>
            <a:chExt cx="1602105" cy="1414780"/>
          </a:xfrm>
        </p:grpSpPr>
        <p:sp>
          <p:nvSpPr>
            <p:cNvPr id="12" name="object 12"/>
            <p:cNvSpPr/>
            <p:nvPr/>
          </p:nvSpPr>
          <p:spPr>
            <a:xfrm>
              <a:off x="4999782" y="1547718"/>
              <a:ext cx="1538605" cy="1370330"/>
            </a:xfrm>
            <a:custGeom>
              <a:avLst/>
              <a:gdLst/>
              <a:ahLst/>
              <a:cxnLst/>
              <a:rect l="l" t="t" r="r" b="b"/>
              <a:pathLst>
                <a:path w="1538604" h="1370330">
                  <a:moveTo>
                    <a:pt x="0" y="1370048"/>
                  </a:moveTo>
                  <a:lnTo>
                    <a:pt x="8749" y="1369024"/>
                  </a:lnTo>
                  <a:lnTo>
                    <a:pt x="11684" y="1368660"/>
                  </a:lnTo>
                  <a:lnTo>
                    <a:pt x="14606" y="1368277"/>
                  </a:lnTo>
                  <a:lnTo>
                    <a:pt x="17518" y="1367873"/>
                  </a:lnTo>
                  <a:lnTo>
                    <a:pt x="23340" y="1367068"/>
                  </a:lnTo>
                  <a:lnTo>
                    <a:pt x="68718" y="1358569"/>
                  </a:lnTo>
                  <a:lnTo>
                    <a:pt x="133393" y="1340035"/>
                  </a:lnTo>
                  <a:lnTo>
                    <a:pt x="194231" y="1314960"/>
                  </a:lnTo>
                  <a:lnTo>
                    <a:pt x="240338" y="1290529"/>
                  </a:lnTo>
                  <a:lnTo>
                    <a:pt x="284330" y="1262491"/>
                  </a:lnTo>
                  <a:lnTo>
                    <a:pt x="326357" y="1231103"/>
                  </a:lnTo>
                  <a:lnTo>
                    <a:pt x="366572" y="1196625"/>
                  </a:lnTo>
                  <a:lnTo>
                    <a:pt x="405124" y="1159312"/>
                  </a:lnTo>
                  <a:lnTo>
                    <a:pt x="438857" y="1123149"/>
                  </a:lnTo>
                  <a:lnTo>
                    <a:pt x="471455" y="1085050"/>
                  </a:lnTo>
                  <a:lnTo>
                    <a:pt x="503031" y="1045210"/>
                  </a:lnTo>
                  <a:lnTo>
                    <a:pt x="533698" y="1003821"/>
                  </a:lnTo>
                  <a:lnTo>
                    <a:pt x="563572" y="961077"/>
                  </a:lnTo>
                  <a:lnTo>
                    <a:pt x="592764" y="917172"/>
                  </a:lnTo>
                  <a:lnTo>
                    <a:pt x="621388" y="872299"/>
                  </a:lnTo>
                  <a:lnTo>
                    <a:pt x="649559" y="826651"/>
                  </a:lnTo>
                  <a:lnTo>
                    <a:pt x="677388" y="780423"/>
                  </a:lnTo>
                  <a:lnTo>
                    <a:pt x="704991" y="733808"/>
                  </a:lnTo>
                  <a:lnTo>
                    <a:pt x="732481" y="686999"/>
                  </a:lnTo>
                  <a:lnTo>
                    <a:pt x="757677" y="644087"/>
                  </a:lnTo>
                  <a:lnTo>
                    <a:pt x="782960" y="601323"/>
                  </a:lnTo>
                  <a:lnTo>
                    <a:pt x="808418" y="558858"/>
                  </a:lnTo>
                  <a:lnTo>
                    <a:pt x="834138" y="516840"/>
                  </a:lnTo>
                  <a:lnTo>
                    <a:pt x="860209" y="475418"/>
                  </a:lnTo>
                  <a:lnTo>
                    <a:pt x="886716" y="434742"/>
                  </a:lnTo>
                  <a:lnTo>
                    <a:pt x="913748" y="394960"/>
                  </a:lnTo>
                  <a:lnTo>
                    <a:pt x="941392" y="356222"/>
                  </a:lnTo>
                  <a:lnTo>
                    <a:pt x="969735" y="318676"/>
                  </a:lnTo>
                  <a:lnTo>
                    <a:pt x="998866" y="282473"/>
                  </a:lnTo>
                  <a:lnTo>
                    <a:pt x="1028870" y="247760"/>
                  </a:lnTo>
                  <a:lnTo>
                    <a:pt x="1059837" y="214687"/>
                  </a:lnTo>
                  <a:lnTo>
                    <a:pt x="1091853" y="183403"/>
                  </a:lnTo>
                  <a:lnTo>
                    <a:pt x="1125005" y="154058"/>
                  </a:lnTo>
                  <a:lnTo>
                    <a:pt x="1159382" y="126799"/>
                  </a:lnTo>
                  <a:lnTo>
                    <a:pt x="1195070" y="101777"/>
                  </a:lnTo>
                  <a:lnTo>
                    <a:pt x="1232157" y="79141"/>
                  </a:lnTo>
                  <a:lnTo>
                    <a:pt x="1270730" y="59039"/>
                  </a:lnTo>
                  <a:lnTo>
                    <a:pt x="1310877" y="41620"/>
                  </a:lnTo>
                  <a:lnTo>
                    <a:pt x="1352686" y="27034"/>
                  </a:lnTo>
                  <a:lnTo>
                    <a:pt x="1396243" y="15430"/>
                  </a:lnTo>
                  <a:lnTo>
                    <a:pt x="1441636" y="6957"/>
                  </a:lnTo>
                  <a:lnTo>
                    <a:pt x="1488953" y="1764"/>
                  </a:lnTo>
                  <a:lnTo>
                    <a:pt x="1538281" y="0"/>
                  </a:lnTo>
                </a:path>
              </a:pathLst>
            </a:custGeom>
            <a:ln w="21424">
              <a:solidFill>
                <a:srgbClr val="FF936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47027" y="2881698"/>
              <a:ext cx="88824" cy="69543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6925778" y="1385935"/>
            <a:ext cx="17132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1" u="none" strike="noStrike" kern="0" cap="none" spc="-11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Transformation</a:t>
            </a:r>
            <a:r>
              <a:rPr kumimoji="0" sz="1200" b="0" i="1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12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happens </a:t>
            </a:r>
            <a:r>
              <a:rPr kumimoji="0" sz="1200" b="0" i="1" u="none" strike="noStrike" kern="0" cap="none" spc="-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when</a:t>
            </a:r>
            <a:r>
              <a:rPr kumimoji="0" sz="1200" b="0" i="1" u="none" strike="noStrike" kern="0" cap="none" spc="-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1200" b="0" i="1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both</a:t>
            </a:r>
            <a:r>
              <a:rPr kumimoji="0" sz="1200" b="0" i="1" u="none" strike="noStrike" kern="0" cap="none" spc="-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1200" b="0" i="1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efforts</a:t>
            </a:r>
            <a:r>
              <a:rPr kumimoji="0" sz="1200" b="0" i="1" u="none" strike="noStrike" kern="0" cap="none" spc="-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1200" b="0" i="1" u="none" strike="noStrike" kern="0" cap="none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meet</a:t>
            </a:r>
            <a:r>
              <a:rPr kumimoji="0" sz="1200" b="0" i="1" u="none" strike="noStrike" kern="0" cap="none" spc="-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1200" b="0" i="1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in </a:t>
            </a:r>
            <a:r>
              <a:rPr kumimoji="0" sz="1200" b="0" i="1" u="none" strike="noStrike" kern="0" cap="none" spc="-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the</a:t>
            </a:r>
            <a:r>
              <a:rPr kumimoji="0" sz="1200" b="0" i="1" u="none" strike="noStrike" kern="0" cap="none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12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middle.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601217" y="1304668"/>
            <a:ext cx="2275205" cy="828675"/>
            <a:chOff x="6601217" y="1304668"/>
            <a:chExt cx="2275205" cy="828675"/>
          </a:xfrm>
        </p:grpSpPr>
        <p:sp>
          <p:nvSpPr>
            <p:cNvPr id="16" name="object 16"/>
            <p:cNvSpPr/>
            <p:nvPr/>
          </p:nvSpPr>
          <p:spPr>
            <a:xfrm>
              <a:off x="6635232" y="1429988"/>
              <a:ext cx="236854" cy="265430"/>
            </a:xfrm>
            <a:custGeom>
              <a:avLst/>
              <a:gdLst/>
              <a:ahLst/>
              <a:cxnLst/>
              <a:rect l="l" t="t" r="r" b="b"/>
              <a:pathLst>
                <a:path w="236854" h="265430">
                  <a:moveTo>
                    <a:pt x="101954" y="264885"/>
                  </a:moveTo>
                  <a:lnTo>
                    <a:pt x="88194" y="262627"/>
                  </a:lnTo>
                  <a:lnTo>
                    <a:pt x="78278" y="252824"/>
                  </a:lnTo>
                  <a:lnTo>
                    <a:pt x="76647" y="237738"/>
                  </a:lnTo>
                  <a:lnTo>
                    <a:pt x="89470" y="183243"/>
                  </a:lnTo>
                  <a:lnTo>
                    <a:pt x="25272" y="183243"/>
                  </a:lnTo>
                  <a:lnTo>
                    <a:pt x="11104" y="178998"/>
                  </a:lnTo>
                  <a:lnTo>
                    <a:pt x="2185" y="168425"/>
                  </a:lnTo>
                  <a:lnTo>
                    <a:pt x="0" y="154764"/>
                  </a:lnTo>
                  <a:lnTo>
                    <a:pt x="6037" y="141256"/>
                  </a:lnTo>
                  <a:lnTo>
                    <a:pt x="121293" y="7552"/>
                  </a:lnTo>
                  <a:lnTo>
                    <a:pt x="134455" y="0"/>
                  </a:lnTo>
                  <a:lnTo>
                    <a:pt x="148215" y="2257"/>
                  </a:lnTo>
                  <a:lnTo>
                    <a:pt x="158132" y="12061"/>
                  </a:lnTo>
                  <a:lnTo>
                    <a:pt x="159763" y="27146"/>
                  </a:lnTo>
                  <a:lnTo>
                    <a:pt x="158161" y="33955"/>
                  </a:lnTo>
                  <a:lnTo>
                    <a:pt x="132069" y="33955"/>
                  </a:lnTo>
                  <a:lnTo>
                    <a:pt x="25272" y="157843"/>
                  </a:lnTo>
                  <a:lnTo>
                    <a:pt x="109383" y="157843"/>
                  </a:lnTo>
                  <a:lnTo>
                    <a:pt x="113057" y="159624"/>
                  </a:lnTo>
                  <a:lnTo>
                    <a:pt x="117865" y="165707"/>
                  </a:lnTo>
                  <a:lnTo>
                    <a:pt x="118754" y="169679"/>
                  </a:lnTo>
                  <a:lnTo>
                    <a:pt x="104340" y="230930"/>
                  </a:lnTo>
                  <a:lnTo>
                    <a:pt x="137876" y="230930"/>
                  </a:lnTo>
                  <a:lnTo>
                    <a:pt x="115116" y="257333"/>
                  </a:lnTo>
                  <a:lnTo>
                    <a:pt x="101954" y="264885"/>
                  </a:lnTo>
                  <a:close/>
                </a:path>
                <a:path w="236854" h="265430">
                  <a:moveTo>
                    <a:pt x="137876" y="230930"/>
                  </a:moveTo>
                  <a:lnTo>
                    <a:pt x="104340" y="230930"/>
                  </a:lnTo>
                  <a:lnTo>
                    <a:pt x="211138" y="107042"/>
                  </a:lnTo>
                  <a:lnTo>
                    <a:pt x="127026" y="107042"/>
                  </a:lnTo>
                  <a:lnTo>
                    <a:pt x="123353" y="105274"/>
                  </a:lnTo>
                  <a:lnTo>
                    <a:pt x="118544" y="99178"/>
                  </a:lnTo>
                  <a:lnTo>
                    <a:pt x="117655" y="95206"/>
                  </a:lnTo>
                  <a:lnTo>
                    <a:pt x="132069" y="33955"/>
                  </a:lnTo>
                  <a:lnTo>
                    <a:pt x="158161" y="33955"/>
                  </a:lnTo>
                  <a:lnTo>
                    <a:pt x="146940" y="81641"/>
                  </a:lnTo>
                  <a:lnTo>
                    <a:pt x="211138" y="81641"/>
                  </a:lnTo>
                  <a:lnTo>
                    <a:pt x="225305" y="85886"/>
                  </a:lnTo>
                  <a:lnTo>
                    <a:pt x="234224" y="96459"/>
                  </a:lnTo>
                  <a:lnTo>
                    <a:pt x="236409" y="110120"/>
                  </a:lnTo>
                  <a:lnTo>
                    <a:pt x="230372" y="123628"/>
                  </a:lnTo>
                  <a:lnTo>
                    <a:pt x="137876" y="2309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6604792" y="1308243"/>
              <a:ext cx="2268220" cy="821690"/>
            </a:xfrm>
            <a:custGeom>
              <a:avLst/>
              <a:gdLst/>
              <a:ahLst/>
              <a:cxnLst/>
              <a:rect l="l" t="t" r="r" b="b"/>
              <a:pathLst>
                <a:path w="2268220" h="821689">
                  <a:moveTo>
                    <a:pt x="0" y="136902"/>
                  </a:moveTo>
                  <a:lnTo>
                    <a:pt x="6979" y="93630"/>
                  </a:lnTo>
                  <a:lnTo>
                    <a:pt x="26414" y="56049"/>
                  </a:lnTo>
                  <a:lnTo>
                    <a:pt x="56049" y="26414"/>
                  </a:lnTo>
                  <a:lnTo>
                    <a:pt x="93630" y="6979"/>
                  </a:lnTo>
                  <a:lnTo>
                    <a:pt x="136901" y="0"/>
                  </a:lnTo>
                  <a:lnTo>
                    <a:pt x="2131096" y="0"/>
                  </a:lnTo>
                  <a:lnTo>
                    <a:pt x="2183487" y="10421"/>
                  </a:lnTo>
                  <a:lnTo>
                    <a:pt x="2227901" y="40097"/>
                  </a:lnTo>
                  <a:lnTo>
                    <a:pt x="2257578" y="84512"/>
                  </a:lnTo>
                  <a:lnTo>
                    <a:pt x="2267999" y="136902"/>
                  </a:lnTo>
                  <a:lnTo>
                    <a:pt x="2267999" y="684497"/>
                  </a:lnTo>
                  <a:lnTo>
                    <a:pt x="2261020" y="727769"/>
                  </a:lnTo>
                  <a:lnTo>
                    <a:pt x="2241585" y="765350"/>
                  </a:lnTo>
                  <a:lnTo>
                    <a:pt x="2211950" y="794985"/>
                  </a:lnTo>
                  <a:lnTo>
                    <a:pt x="2174368" y="814420"/>
                  </a:lnTo>
                  <a:lnTo>
                    <a:pt x="2131096" y="821399"/>
                  </a:lnTo>
                  <a:lnTo>
                    <a:pt x="136901" y="821399"/>
                  </a:lnTo>
                  <a:lnTo>
                    <a:pt x="93630" y="814420"/>
                  </a:lnTo>
                  <a:lnTo>
                    <a:pt x="56049" y="794985"/>
                  </a:lnTo>
                  <a:lnTo>
                    <a:pt x="26414" y="765350"/>
                  </a:lnTo>
                  <a:lnTo>
                    <a:pt x="6979" y="727769"/>
                  </a:lnTo>
                  <a:lnTo>
                    <a:pt x="0" y="684497"/>
                  </a:lnTo>
                  <a:lnTo>
                    <a:pt x="0" y="136902"/>
                  </a:lnTo>
                  <a:close/>
                </a:path>
              </a:pathLst>
            </a:custGeom>
            <a:ln w="7149">
              <a:solidFill>
                <a:srgbClr val="8C8C8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8" name="object 18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880">
              <a:lnSpc>
                <a:spcPct val="100000"/>
              </a:lnSpc>
              <a:spcBef>
                <a:spcPts val="100"/>
              </a:spcBef>
            </a:pPr>
            <a:r>
              <a:rPr sz="2200" b="1" spc="-114" dirty="0"/>
              <a:t>Top</a:t>
            </a:r>
            <a:r>
              <a:rPr sz="2200" b="1" spc="-185" dirty="0"/>
              <a:t> </a:t>
            </a:r>
            <a:r>
              <a:rPr sz="2200" b="1" spc="-135" dirty="0"/>
              <a:t>down</a:t>
            </a:r>
            <a:r>
              <a:rPr sz="2200" b="1" spc="-185" dirty="0"/>
              <a:t> </a:t>
            </a:r>
            <a:r>
              <a:rPr sz="2200" b="1" spc="-380" dirty="0"/>
              <a:t>+</a:t>
            </a:r>
            <a:r>
              <a:rPr sz="2200" b="1" spc="-185" dirty="0"/>
              <a:t> </a:t>
            </a:r>
            <a:r>
              <a:rPr sz="2200" b="1" spc="-110" dirty="0"/>
              <a:t>bottoms</a:t>
            </a:r>
            <a:r>
              <a:rPr sz="2200" b="1" spc="-185" dirty="0"/>
              <a:t> </a:t>
            </a:r>
            <a:r>
              <a:rPr sz="2200" b="1" spc="-25" dirty="0"/>
              <a:t>up</a:t>
            </a:r>
            <a:endParaRPr sz="22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7113" y="4830763"/>
            <a:ext cx="991869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Conﬁdential</a:t>
            </a:r>
            <a:r>
              <a:rPr kumimoji="0" sz="600" b="0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6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and</a:t>
            </a:r>
            <a:r>
              <a:rPr kumimoji="0" sz="600" b="0" i="0" u="none" strike="noStrike" kern="0" cap="none" spc="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proprietary.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6666" y="4863193"/>
            <a:ext cx="261620" cy="70485"/>
          </a:xfrm>
          <a:custGeom>
            <a:avLst/>
            <a:gdLst/>
            <a:ahLst/>
            <a:cxnLst/>
            <a:rect l="l" t="t" r="r" b="b"/>
            <a:pathLst>
              <a:path w="261620" h="70485">
                <a:moveTo>
                  <a:pt x="27811" y="55578"/>
                </a:moveTo>
                <a:lnTo>
                  <a:pt x="17012" y="53386"/>
                </a:lnTo>
                <a:lnTo>
                  <a:pt x="8169" y="47416"/>
                </a:lnTo>
                <a:lnTo>
                  <a:pt x="2194" y="38580"/>
                </a:lnTo>
                <a:lnTo>
                  <a:pt x="0" y="27789"/>
                </a:lnTo>
                <a:lnTo>
                  <a:pt x="2041" y="17752"/>
                </a:lnTo>
                <a:lnTo>
                  <a:pt x="27811" y="0"/>
                </a:lnTo>
                <a:lnTo>
                  <a:pt x="38639" y="2181"/>
                </a:lnTo>
                <a:lnTo>
                  <a:pt x="47475" y="8132"/>
                </a:lnTo>
                <a:lnTo>
                  <a:pt x="48708" y="9962"/>
                </a:lnTo>
                <a:lnTo>
                  <a:pt x="18298" y="9962"/>
                </a:lnTo>
                <a:lnTo>
                  <a:pt x="10650" y="17752"/>
                </a:lnTo>
                <a:lnTo>
                  <a:pt x="10650" y="37826"/>
                </a:lnTo>
                <a:lnTo>
                  <a:pt x="18298" y="45616"/>
                </a:lnTo>
                <a:lnTo>
                  <a:pt x="48680" y="45616"/>
                </a:lnTo>
                <a:lnTo>
                  <a:pt x="47463" y="47416"/>
                </a:lnTo>
                <a:lnTo>
                  <a:pt x="38620" y="53386"/>
                </a:lnTo>
                <a:lnTo>
                  <a:pt x="27811" y="55578"/>
                </a:lnTo>
                <a:close/>
              </a:path>
              <a:path w="261620" h="70485">
                <a:moveTo>
                  <a:pt x="48680" y="45616"/>
                </a:moveTo>
                <a:lnTo>
                  <a:pt x="37311" y="45616"/>
                </a:lnTo>
                <a:lnTo>
                  <a:pt x="44960" y="37826"/>
                </a:lnTo>
                <a:lnTo>
                  <a:pt x="44960" y="17752"/>
                </a:lnTo>
                <a:lnTo>
                  <a:pt x="37311" y="9962"/>
                </a:lnTo>
                <a:lnTo>
                  <a:pt x="48708" y="9962"/>
                </a:lnTo>
                <a:lnTo>
                  <a:pt x="53428" y="16965"/>
                </a:lnTo>
                <a:lnTo>
                  <a:pt x="55610" y="27789"/>
                </a:lnTo>
                <a:lnTo>
                  <a:pt x="53423" y="38580"/>
                </a:lnTo>
                <a:lnTo>
                  <a:pt x="48680" y="45616"/>
                </a:lnTo>
                <a:close/>
              </a:path>
              <a:path w="261620" h="70485">
                <a:moveTo>
                  <a:pt x="202087" y="54811"/>
                </a:moveTo>
                <a:lnTo>
                  <a:pt x="191340" y="54811"/>
                </a:lnTo>
                <a:lnTo>
                  <a:pt x="213209" y="767"/>
                </a:lnTo>
                <a:lnTo>
                  <a:pt x="225433" y="767"/>
                </a:lnTo>
                <a:lnTo>
                  <a:pt x="229718" y="11438"/>
                </a:lnTo>
                <a:lnTo>
                  <a:pt x="219176" y="11438"/>
                </a:lnTo>
                <a:lnTo>
                  <a:pt x="210208" y="34063"/>
                </a:lnTo>
                <a:lnTo>
                  <a:pt x="238802" y="34063"/>
                </a:lnTo>
                <a:lnTo>
                  <a:pt x="242392" y="43004"/>
                </a:lnTo>
                <a:lnTo>
                  <a:pt x="206734" y="43004"/>
                </a:lnTo>
                <a:lnTo>
                  <a:pt x="202087" y="54811"/>
                </a:lnTo>
                <a:close/>
              </a:path>
              <a:path w="261620" h="70485">
                <a:moveTo>
                  <a:pt x="238802" y="34063"/>
                </a:moveTo>
                <a:lnTo>
                  <a:pt x="228047" y="34063"/>
                </a:lnTo>
                <a:lnTo>
                  <a:pt x="219176" y="11438"/>
                </a:lnTo>
                <a:lnTo>
                  <a:pt x="229718" y="11438"/>
                </a:lnTo>
                <a:lnTo>
                  <a:pt x="238802" y="34063"/>
                </a:lnTo>
                <a:close/>
              </a:path>
              <a:path w="261620" h="70485">
                <a:moveTo>
                  <a:pt x="247133" y="54811"/>
                </a:moveTo>
                <a:lnTo>
                  <a:pt x="236252" y="54811"/>
                </a:lnTo>
                <a:lnTo>
                  <a:pt x="231593" y="43004"/>
                </a:lnTo>
                <a:lnTo>
                  <a:pt x="242392" y="43004"/>
                </a:lnTo>
                <a:lnTo>
                  <a:pt x="247133" y="54811"/>
                </a:lnTo>
                <a:close/>
              </a:path>
              <a:path w="261620" h="70485">
                <a:moveTo>
                  <a:pt x="261413" y="54811"/>
                </a:moveTo>
                <a:lnTo>
                  <a:pt x="251211" y="54811"/>
                </a:lnTo>
                <a:lnTo>
                  <a:pt x="251211" y="767"/>
                </a:lnTo>
                <a:lnTo>
                  <a:pt x="261413" y="767"/>
                </a:lnTo>
                <a:lnTo>
                  <a:pt x="261413" y="54811"/>
                </a:lnTo>
                <a:close/>
              </a:path>
              <a:path w="261620" h="70485">
                <a:moveTo>
                  <a:pt x="97035" y="20835"/>
                </a:moveTo>
                <a:lnTo>
                  <a:pt x="71320" y="20835"/>
                </a:lnTo>
                <a:lnTo>
                  <a:pt x="73861" y="17436"/>
                </a:lnTo>
                <a:lnTo>
                  <a:pt x="78738" y="15442"/>
                </a:lnTo>
                <a:lnTo>
                  <a:pt x="83761" y="15442"/>
                </a:lnTo>
                <a:lnTo>
                  <a:pt x="91338" y="16949"/>
                </a:lnTo>
                <a:lnTo>
                  <a:pt x="97035" y="20835"/>
                </a:lnTo>
                <a:close/>
              </a:path>
              <a:path w="261620" h="70485">
                <a:moveTo>
                  <a:pt x="71320" y="70253"/>
                </a:moveTo>
                <a:lnTo>
                  <a:pt x="61262" y="70253"/>
                </a:lnTo>
                <a:lnTo>
                  <a:pt x="61262" y="16207"/>
                </a:lnTo>
                <a:lnTo>
                  <a:pt x="71320" y="16207"/>
                </a:lnTo>
                <a:lnTo>
                  <a:pt x="71320" y="20835"/>
                </a:lnTo>
                <a:lnTo>
                  <a:pt x="97035" y="20835"/>
                </a:lnTo>
                <a:lnTo>
                  <a:pt x="97472" y="21133"/>
                </a:lnTo>
                <a:lnTo>
                  <a:pt x="99425" y="24156"/>
                </a:lnTo>
                <a:lnTo>
                  <a:pt x="76342" y="24156"/>
                </a:lnTo>
                <a:lnTo>
                  <a:pt x="71235" y="28638"/>
                </a:lnTo>
                <a:lnTo>
                  <a:pt x="71235" y="42383"/>
                </a:lnTo>
                <a:lnTo>
                  <a:pt x="76342" y="46865"/>
                </a:lnTo>
                <a:lnTo>
                  <a:pt x="99425" y="46865"/>
                </a:lnTo>
                <a:lnTo>
                  <a:pt x="97472" y="49888"/>
                </a:lnTo>
                <a:lnTo>
                  <a:pt x="96243" y="50726"/>
                </a:lnTo>
                <a:lnTo>
                  <a:pt x="71320" y="50726"/>
                </a:lnTo>
                <a:lnTo>
                  <a:pt x="71320" y="70253"/>
                </a:lnTo>
                <a:close/>
              </a:path>
              <a:path w="261620" h="70485">
                <a:moveTo>
                  <a:pt x="99425" y="46865"/>
                </a:moveTo>
                <a:lnTo>
                  <a:pt x="87767" y="46865"/>
                </a:lnTo>
                <a:lnTo>
                  <a:pt x="92850" y="42383"/>
                </a:lnTo>
                <a:lnTo>
                  <a:pt x="92850" y="28638"/>
                </a:lnTo>
                <a:lnTo>
                  <a:pt x="87767" y="24156"/>
                </a:lnTo>
                <a:lnTo>
                  <a:pt x="99425" y="24156"/>
                </a:lnTo>
                <a:lnTo>
                  <a:pt x="101578" y="27489"/>
                </a:lnTo>
                <a:lnTo>
                  <a:pt x="103076" y="35510"/>
                </a:lnTo>
                <a:lnTo>
                  <a:pt x="101578" y="43532"/>
                </a:lnTo>
                <a:lnTo>
                  <a:pt x="99425" y="46865"/>
                </a:lnTo>
                <a:close/>
              </a:path>
              <a:path w="261620" h="70485">
                <a:moveTo>
                  <a:pt x="83761" y="55578"/>
                </a:moveTo>
                <a:lnTo>
                  <a:pt x="78581" y="55578"/>
                </a:lnTo>
                <a:lnTo>
                  <a:pt x="73861" y="53890"/>
                </a:lnTo>
                <a:lnTo>
                  <a:pt x="71320" y="50726"/>
                </a:lnTo>
                <a:lnTo>
                  <a:pt x="96243" y="50726"/>
                </a:lnTo>
                <a:lnTo>
                  <a:pt x="91338" y="54071"/>
                </a:lnTo>
                <a:lnTo>
                  <a:pt x="83761" y="55578"/>
                </a:lnTo>
                <a:close/>
              </a:path>
              <a:path w="261620" h="70485">
                <a:moveTo>
                  <a:pt x="137133" y="55578"/>
                </a:moveTo>
                <a:lnTo>
                  <a:pt x="127015" y="55578"/>
                </a:lnTo>
                <a:lnTo>
                  <a:pt x="118686" y="54060"/>
                </a:lnTo>
                <a:lnTo>
                  <a:pt x="112409" y="49858"/>
                </a:lnTo>
                <a:lnTo>
                  <a:pt x="108449" y="43499"/>
                </a:lnTo>
                <a:lnTo>
                  <a:pt x="107070" y="35510"/>
                </a:lnTo>
                <a:lnTo>
                  <a:pt x="108596" y="27522"/>
                </a:lnTo>
                <a:lnTo>
                  <a:pt x="112784" y="21155"/>
                </a:lnTo>
                <a:lnTo>
                  <a:pt x="119008" y="16960"/>
                </a:lnTo>
                <a:lnTo>
                  <a:pt x="126701" y="15442"/>
                </a:lnTo>
                <a:lnTo>
                  <a:pt x="134704" y="16960"/>
                </a:lnTo>
                <a:lnTo>
                  <a:pt x="140921" y="21155"/>
                </a:lnTo>
                <a:lnTo>
                  <a:pt x="142426" y="23561"/>
                </a:lnTo>
                <a:lnTo>
                  <a:pt x="122065" y="23561"/>
                </a:lnTo>
                <a:lnTo>
                  <a:pt x="118047" y="26699"/>
                </a:lnTo>
                <a:lnTo>
                  <a:pt x="116958" y="31565"/>
                </a:lnTo>
                <a:lnTo>
                  <a:pt x="145531" y="31565"/>
                </a:lnTo>
                <a:lnTo>
                  <a:pt x="146101" y="34743"/>
                </a:lnTo>
                <a:lnTo>
                  <a:pt x="146101" y="38688"/>
                </a:lnTo>
                <a:lnTo>
                  <a:pt x="116873" y="38688"/>
                </a:lnTo>
                <a:lnTo>
                  <a:pt x="117740" y="43499"/>
                </a:lnTo>
                <a:lnTo>
                  <a:pt x="117805" y="43863"/>
                </a:lnTo>
                <a:lnTo>
                  <a:pt x="121751" y="47489"/>
                </a:lnTo>
                <a:lnTo>
                  <a:pt x="144189" y="47489"/>
                </a:lnTo>
                <a:lnTo>
                  <a:pt x="143608" y="49476"/>
                </a:lnTo>
                <a:lnTo>
                  <a:pt x="137133" y="55578"/>
                </a:lnTo>
                <a:close/>
              </a:path>
              <a:path w="261620" h="70485">
                <a:moveTo>
                  <a:pt x="145531" y="31565"/>
                </a:moveTo>
                <a:lnTo>
                  <a:pt x="136504" y="31565"/>
                </a:lnTo>
                <a:lnTo>
                  <a:pt x="136092" y="27522"/>
                </a:lnTo>
                <a:lnTo>
                  <a:pt x="136032" y="26930"/>
                </a:lnTo>
                <a:lnTo>
                  <a:pt x="132110" y="23561"/>
                </a:lnTo>
                <a:lnTo>
                  <a:pt x="142426" y="23561"/>
                </a:lnTo>
                <a:lnTo>
                  <a:pt x="144765" y="27298"/>
                </a:lnTo>
                <a:lnTo>
                  <a:pt x="145531" y="31565"/>
                </a:lnTo>
                <a:close/>
              </a:path>
              <a:path w="261620" h="70485">
                <a:moveTo>
                  <a:pt x="144189" y="47489"/>
                </a:moveTo>
                <a:lnTo>
                  <a:pt x="131106" y="47489"/>
                </a:lnTo>
                <a:lnTo>
                  <a:pt x="134579" y="45463"/>
                </a:lnTo>
                <a:lnTo>
                  <a:pt x="135814" y="42607"/>
                </a:lnTo>
                <a:lnTo>
                  <a:pt x="145617" y="42607"/>
                </a:lnTo>
                <a:lnTo>
                  <a:pt x="144189" y="47489"/>
                </a:lnTo>
                <a:close/>
              </a:path>
              <a:path w="261620" h="70485">
                <a:moveTo>
                  <a:pt x="186598" y="20776"/>
                </a:moveTo>
                <a:lnTo>
                  <a:pt x="161471" y="20776"/>
                </a:lnTo>
                <a:lnTo>
                  <a:pt x="163625" y="17459"/>
                </a:lnTo>
                <a:lnTo>
                  <a:pt x="168345" y="15442"/>
                </a:lnTo>
                <a:lnTo>
                  <a:pt x="181634" y="15442"/>
                </a:lnTo>
                <a:lnTo>
                  <a:pt x="186598" y="20776"/>
                </a:lnTo>
                <a:close/>
              </a:path>
              <a:path w="261620" h="70485">
                <a:moveTo>
                  <a:pt x="161471" y="54811"/>
                </a:moveTo>
                <a:lnTo>
                  <a:pt x="151414" y="54811"/>
                </a:lnTo>
                <a:lnTo>
                  <a:pt x="151414" y="16207"/>
                </a:lnTo>
                <a:lnTo>
                  <a:pt x="161471" y="16207"/>
                </a:lnTo>
                <a:lnTo>
                  <a:pt x="161471" y="20776"/>
                </a:lnTo>
                <a:lnTo>
                  <a:pt x="186598" y="20776"/>
                </a:lnTo>
                <a:lnTo>
                  <a:pt x="187516" y="21762"/>
                </a:lnTo>
                <a:lnTo>
                  <a:pt x="187516" y="24097"/>
                </a:lnTo>
                <a:lnTo>
                  <a:pt x="164702" y="24097"/>
                </a:lnTo>
                <a:lnTo>
                  <a:pt x="161471" y="28010"/>
                </a:lnTo>
                <a:lnTo>
                  <a:pt x="161471" y="54811"/>
                </a:lnTo>
                <a:close/>
              </a:path>
              <a:path w="261620" h="70485">
                <a:moveTo>
                  <a:pt x="187516" y="54811"/>
                </a:moveTo>
                <a:lnTo>
                  <a:pt x="177458" y="54811"/>
                </a:lnTo>
                <a:lnTo>
                  <a:pt x="177458" y="27782"/>
                </a:lnTo>
                <a:lnTo>
                  <a:pt x="174820" y="24097"/>
                </a:lnTo>
                <a:lnTo>
                  <a:pt x="187516" y="24097"/>
                </a:lnTo>
                <a:lnTo>
                  <a:pt x="187516" y="548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99503" y="4828852"/>
            <a:ext cx="110489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13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1060" rIns="0" bIns="0" rtlCol="0">
            <a:spAutoFit/>
          </a:bodyPr>
          <a:lstStyle/>
          <a:p>
            <a:pPr marL="69215">
              <a:lnSpc>
                <a:spcPct val="100000"/>
              </a:lnSpc>
              <a:spcBef>
                <a:spcPts val="100"/>
              </a:spcBef>
            </a:pPr>
            <a:r>
              <a:rPr sz="2200" b="1" spc="-65" dirty="0"/>
              <a:t>The</a:t>
            </a:r>
            <a:r>
              <a:rPr sz="2200" b="1" spc="-190" dirty="0"/>
              <a:t> </a:t>
            </a:r>
            <a:r>
              <a:rPr sz="2200" b="1" spc="-120" dirty="0"/>
              <a:t>four</a:t>
            </a:r>
            <a:r>
              <a:rPr sz="2200" b="1" spc="-185" dirty="0"/>
              <a:t> </a:t>
            </a:r>
            <a:r>
              <a:rPr sz="2200" b="1" spc="-70" dirty="0"/>
              <a:t>stages</a:t>
            </a:r>
            <a:r>
              <a:rPr sz="2200" b="1" spc="-185" dirty="0"/>
              <a:t> </a:t>
            </a:r>
            <a:r>
              <a:rPr sz="2200" b="1" spc="-85" dirty="0"/>
              <a:t>of</a:t>
            </a:r>
            <a:r>
              <a:rPr sz="2200" b="1" spc="-185" dirty="0"/>
              <a:t> </a:t>
            </a:r>
            <a:r>
              <a:rPr sz="2200" b="1" spc="-90" dirty="0"/>
              <a:t>upskilling</a:t>
            </a:r>
            <a:endParaRPr sz="2200"/>
          </a:p>
        </p:txBody>
      </p:sp>
      <p:grpSp>
        <p:nvGrpSpPr>
          <p:cNvPr id="6" name="object 6"/>
          <p:cNvGrpSpPr/>
          <p:nvPr/>
        </p:nvGrpSpPr>
        <p:grpSpPr>
          <a:xfrm>
            <a:off x="567475" y="4535751"/>
            <a:ext cx="7915275" cy="92710"/>
            <a:chOff x="567475" y="4535751"/>
            <a:chExt cx="7915275" cy="92710"/>
          </a:xfrm>
        </p:grpSpPr>
        <p:sp>
          <p:nvSpPr>
            <p:cNvPr id="7" name="object 7"/>
            <p:cNvSpPr/>
            <p:nvPr/>
          </p:nvSpPr>
          <p:spPr>
            <a:xfrm>
              <a:off x="578188" y="4557356"/>
              <a:ext cx="7796530" cy="24765"/>
            </a:xfrm>
            <a:custGeom>
              <a:avLst/>
              <a:gdLst/>
              <a:ahLst/>
              <a:cxnLst/>
              <a:rect l="l" t="t" r="r" b="b"/>
              <a:pathLst>
                <a:path w="7796530" h="24764">
                  <a:moveTo>
                    <a:pt x="0" y="0"/>
                  </a:moveTo>
                  <a:lnTo>
                    <a:pt x="7796250" y="24496"/>
                  </a:lnTo>
                </a:path>
              </a:pathLst>
            </a:custGeom>
            <a:ln w="214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63614" y="4535751"/>
              <a:ext cx="118764" cy="92201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3635749" y="4662687"/>
            <a:ext cx="21132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Breadth:</a:t>
            </a:r>
            <a:r>
              <a:rPr kumimoji="0" sz="1100" b="1" i="0" u="none" strike="noStrike" kern="0" cap="none" spc="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100" b="1" i="0" u="none" strike="noStrike" kern="0" cap="none" spc="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1100" b="1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User’s </a:t>
            </a:r>
            <a:r>
              <a:rPr kumimoji="0" sz="1100" b="1" i="0" u="none" strike="noStrike" kern="0" cap="none" spc="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Comfort</a:t>
            </a:r>
            <a:r>
              <a:rPr kumimoji="0" sz="1100" b="1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</a:t>
            </a:r>
            <a:r>
              <a:rPr kumimoji="0" sz="1100" b="1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100" b="1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AI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97623" y="1729203"/>
            <a:ext cx="389890" cy="432434"/>
          </a:xfrm>
          <a:custGeom>
            <a:avLst/>
            <a:gdLst/>
            <a:ahLst/>
            <a:cxnLst/>
            <a:rect l="l" t="t" r="r" b="b"/>
            <a:pathLst>
              <a:path w="389890" h="432435">
                <a:moveTo>
                  <a:pt x="26019" y="80043"/>
                </a:moveTo>
                <a:lnTo>
                  <a:pt x="17374" y="80043"/>
                </a:lnTo>
                <a:lnTo>
                  <a:pt x="9466" y="76609"/>
                </a:lnTo>
                <a:lnTo>
                  <a:pt x="3535" y="70322"/>
                </a:lnTo>
                <a:lnTo>
                  <a:pt x="524" y="62480"/>
                </a:lnTo>
                <a:lnTo>
                  <a:pt x="635" y="54102"/>
                </a:lnTo>
                <a:lnTo>
                  <a:pt x="32427" y="15792"/>
                </a:lnTo>
                <a:lnTo>
                  <a:pt x="80891" y="0"/>
                </a:lnTo>
                <a:lnTo>
                  <a:pt x="96104" y="3341"/>
                </a:lnTo>
                <a:lnTo>
                  <a:pt x="131752" y="29835"/>
                </a:lnTo>
                <a:lnTo>
                  <a:pt x="141051" y="42414"/>
                </a:lnTo>
                <a:lnTo>
                  <a:pt x="77835" y="42414"/>
                </a:lnTo>
                <a:lnTo>
                  <a:pt x="72306" y="43502"/>
                </a:lnTo>
                <a:lnTo>
                  <a:pt x="66569" y="45415"/>
                </a:lnTo>
                <a:lnTo>
                  <a:pt x="59180" y="49974"/>
                </a:lnTo>
                <a:lnTo>
                  <a:pt x="50242" y="58223"/>
                </a:lnTo>
                <a:lnTo>
                  <a:pt x="39860" y="71206"/>
                </a:lnTo>
                <a:lnTo>
                  <a:pt x="33590" y="77128"/>
                </a:lnTo>
                <a:lnTo>
                  <a:pt x="26019" y="80043"/>
                </a:lnTo>
                <a:close/>
              </a:path>
              <a:path w="389890" h="432435">
                <a:moveTo>
                  <a:pt x="283528" y="68504"/>
                </a:moveTo>
                <a:lnTo>
                  <a:pt x="234459" y="68504"/>
                </a:lnTo>
                <a:lnTo>
                  <a:pt x="241215" y="54997"/>
                </a:lnTo>
                <a:lnTo>
                  <a:pt x="268241" y="19186"/>
                </a:lnTo>
                <a:lnTo>
                  <a:pt x="308975" y="0"/>
                </a:lnTo>
                <a:lnTo>
                  <a:pt x="325661" y="939"/>
                </a:lnTo>
                <a:lnTo>
                  <a:pt x="341950" y="6314"/>
                </a:lnTo>
                <a:lnTo>
                  <a:pt x="357438" y="15792"/>
                </a:lnTo>
                <a:lnTo>
                  <a:pt x="372075" y="29160"/>
                </a:lnTo>
                <a:lnTo>
                  <a:pt x="382755" y="42414"/>
                </a:lnTo>
                <a:lnTo>
                  <a:pt x="312020" y="42414"/>
                </a:lnTo>
                <a:lnTo>
                  <a:pt x="305593" y="43361"/>
                </a:lnTo>
                <a:lnTo>
                  <a:pt x="297299" y="50922"/>
                </a:lnTo>
                <a:lnTo>
                  <a:pt x="291765" y="56756"/>
                </a:lnTo>
                <a:lnTo>
                  <a:pt x="286400" y="63902"/>
                </a:lnTo>
                <a:lnTo>
                  <a:pt x="283528" y="68504"/>
                </a:lnTo>
                <a:close/>
              </a:path>
              <a:path w="389890" h="432435">
                <a:moveTo>
                  <a:pt x="194598" y="431933"/>
                </a:moveTo>
                <a:lnTo>
                  <a:pt x="143328" y="425459"/>
                </a:lnTo>
                <a:lnTo>
                  <a:pt x="96972" y="407134"/>
                </a:lnTo>
                <a:lnTo>
                  <a:pt x="57495" y="378601"/>
                </a:lnTo>
                <a:lnTo>
                  <a:pt x="26864" y="341503"/>
                </a:lnTo>
                <a:lnTo>
                  <a:pt x="7043" y="297486"/>
                </a:lnTo>
                <a:lnTo>
                  <a:pt x="0" y="248192"/>
                </a:lnTo>
                <a:lnTo>
                  <a:pt x="8396" y="194628"/>
                </a:lnTo>
                <a:lnTo>
                  <a:pt x="31850" y="147551"/>
                </a:lnTo>
                <a:lnTo>
                  <a:pt x="67759" y="109078"/>
                </a:lnTo>
                <a:lnTo>
                  <a:pt x="113522" y="81327"/>
                </a:lnTo>
                <a:lnTo>
                  <a:pt x="108624" y="72159"/>
                </a:lnTo>
                <a:lnTo>
                  <a:pt x="77835" y="42414"/>
                </a:lnTo>
                <a:lnTo>
                  <a:pt x="141051" y="42414"/>
                </a:lnTo>
                <a:lnTo>
                  <a:pt x="148648" y="54997"/>
                </a:lnTo>
                <a:lnTo>
                  <a:pt x="155396" y="68504"/>
                </a:lnTo>
                <a:lnTo>
                  <a:pt x="283528" y="68504"/>
                </a:lnTo>
                <a:lnTo>
                  <a:pt x="281247" y="72159"/>
                </a:lnTo>
                <a:lnTo>
                  <a:pt x="276352" y="81327"/>
                </a:lnTo>
                <a:lnTo>
                  <a:pt x="319698" y="107680"/>
                </a:lnTo>
                <a:lnTo>
                  <a:pt x="185974" y="107680"/>
                </a:lnTo>
                <a:lnTo>
                  <a:pt x="177790" y="108446"/>
                </a:lnTo>
                <a:lnTo>
                  <a:pt x="169587" y="109696"/>
                </a:lnTo>
                <a:lnTo>
                  <a:pt x="170960" y="115200"/>
                </a:lnTo>
                <a:lnTo>
                  <a:pt x="172114" y="120684"/>
                </a:lnTo>
                <a:lnTo>
                  <a:pt x="172306" y="121854"/>
                </a:lnTo>
                <a:lnTo>
                  <a:pt x="128371" y="121854"/>
                </a:lnTo>
                <a:lnTo>
                  <a:pt x="93758" y="143647"/>
                </a:lnTo>
                <a:lnTo>
                  <a:pt x="66865" y="173183"/>
                </a:lnTo>
                <a:lnTo>
                  <a:pt x="49444" y="208638"/>
                </a:lnTo>
                <a:lnTo>
                  <a:pt x="43248" y="248192"/>
                </a:lnTo>
                <a:lnTo>
                  <a:pt x="50834" y="292103"/>
                </a:lnTo>
                <a:lnTo>
                  <a:pt x="72060" y="330612"/>
                </a:lnTo>
                <a:lnTo>
                  <a:pt x="104629" y="361217"/>
                </a:lnTo>
                <a:lnTo>
                  <a:pt x="146241" y="381416"/>
                </a:lnTo>
                <a:lnTo>
                  <a:pt x="194598" y="388705"/>
                </a:lnTo>
                <a:lnTo>
                  <a:pt x="317707" y="388705"/>
                </a:lnTo>
                <a:lnTo>
                  <a:pt x="292212" y="407134"/>
                </a:lnTo>
                <a:lnTo>
                  <a:pt x="245860" y="425459"/>
                </a:lnTo>
                <a:lnTo>
                  <a:pt x="194598" y="431933"/>
                </a:lnTo>
                <a:close/>
              </a:path>
              <a:path w="389890" h="432435">
                <a:moveTo>
                  <a:pt x="372492" y="80043"/>
                </a:moveTo>
                <a:lnTo>
                  <a:pt x="363850" y="80043"/>
                </a:lnTo>
                <a:lnTo>
                  <a:pt x="356276" y="77128"/>
                </a:lnTo>
                <a:lnTo>
                  <a:pt x="349995" y="71206"/>
                </a:lnTo>
                <a:lnTo>
                  <a:pt x="339614" y="58223"/>
                </a:lnTo>
                <a:lnTo>
                  <a:pt x="330678" y="49974"/>
                </a:lnTo>
                <a:lnTo>
                  <a:pt x="323294" y="45415"/>
                </a:lnTo>
                <a:lnTo>
                  <a:pt x="317568" y="43502"/>
                </a:lnTo>
                <a:lnTo>
                  <a:pt x="312020" y="42414"/>
                </a:lnTo>
                <a:lnTo>
                  <a:pt x="382755" y="42414"/>
                </a:lnTo>
                <a:lnTo>
                  <a:pt x="385810" y="46204"/>
                </a:lnTo>
                <a:lnTo>
                  <a:pt x="389232" y="54102"/>
                </a:lnTo>
                <a:lnTo>
                  <a:pt x="389334" y="62480"/>
                </a:lnTo>
                <a:lnTo>
                  <a:pt x="386319" y="70322"/>
                </a:lnTo>
                <a:lnTo>
                  <a:pt x="380390" y="76609"/>
                </a:lnTo>
                <a:lnTo>
                  <a:pt x="372492" y="80043"/>
                </a:lnTo>
                <a:close/>
              </a:path>
              <a:path w="389890" h="432435">
                <a:moveTo>
                  <a:pt x="234459" y="68504"/>
                </a:moveTo>
                <a:lnTo>
                  <a:pt x="155396" y="68504"/>
                </a:lnTo>
                <a:lnTo>
                  <a:pt x="165024" y="66804"/>
                </a:lnTo>
                <a:lnTo>
                  <a:pt x="174723" y="65525"/>
                </a:lnTo>
                <a:lnTo>
                  <a:pt x="184559" y="64721"/>
                </a:lnTo>
                <a:lnTo>
                  <a:pt x="194598" y="64451"/>
                </a:lnTo>
                <a:lnTo>
                  <a:pt x="204422" y="64721"/>
                </a:lnTo>
                <a:lnTo>
                  <a:pt x="204627" y="64721"/>
                </a:lnTo>
                <a:lnTo>
                  <a:pt x="214707" y="65525"/>
                </a:lnTo>
                <a:lnTo>
                  <a:pt x="224712" y="66804"/>
                </a:lnTo>
                <a:lnTo>
                  <a:pt x="234459" y="68504"/>
                </a:lnTo>
                <a:close/>
              </a:path>
              <a:path w="389890" h="432435">
                <a:moveTo>
                  <a:pt x="234459" y="150908"/>
                </a:moveTo>
                <a:lnTo>
                  <a:pt x="226462" y="147835"/>
                </a:lnTo>
                <a:lnTo>
                  <a:pt x="220514" y="142097"/>
                </a:lnTo>
                <a:lnTo>
                  <a:pt x="217143" y="134514"/>
                </a:lnTo>
                <a:lnTo>
                  <a:pt x="217087" y="132661"/>
                </a:lnTo>
                <a:lnTo>
                  <a:pt x="216981" y="129173"/>
                </a:lnTo>
                <a:lnTo>
                  <a:pt x="216939" y="125564"/>
                </a:lnTo>
                <a:lnTo>
                  <a:pt x="217760" y="120684"/>
                </a:lnTo>
                <a:lnTo>
                  <a:pt x="218914" y="115200"/>
                </a:lnTo>
                <a:lnTo>
                  <a:pt x="220269" y="109696"/>
                </a:lnTo>
                <a:lnTo>
                  <a:pt x="214010" y="108853"/>
                </a:lnTo>
                <a:lnTo>
                  <a:pt x="207591" y="108219"/>
                </a:lnTo>
                <a:lnTo>
                  <a:pt x="201094" y="107819"/>
                </a:lnTo>
                <a:lnTo>
                  <a:pt x="194598" y="107680"/>
                </a:lnTo>
                <a:lnTo>
                  <a:pt x="319698" y="107680"/>
                </a:lnTo>
                <a:lnTo>
                  <a:pt x="321998" y="109078"/>
                </a:lnTo>
                <a:lnTo>
                  <a:pt x="333844" y="121854"/>
                </a:lnTo>
                <a:lnTo>
                  <a:pt x="261485" y="121854"/>
                </a:lnTo>
                <a:lnTo>
                  <a:pt x="260624" y="125564"/>
                </a:lnTo>
                <a:lnTo>
                  <a:pt x="259452" y="132661"/>
                </a:lnTo>
                <a:lnTo>
                  <a:pt x="256381" y="140774"/>
                </a:lnTo>
                <a:lnTo>
                  <a:pt x="250636" y="146956"/>
                </a:lnTo>
                <a:lnTo>
                  <a:pt x="243050" y="150552"/>
                </a:lnTo>
                <a:lnTo>
                  <a:pt x="234459" y="150908"/>
                </a:lnTo>
                <a:close/>
              </a:path>
              <a:path w="389890" h="432435">
                <a:moveTo>
                  <a:pt x="155396" y="150908"/>
                </a:moveTo>
                <a:lnTo>
                  <a:pt x="129304" y="125907"/>
                </a:lnTo>
                <a:lnTo>
                  <a:pt x="129250" y="125564"/>
                </a:lnTo>
                <a:lnTo>
                  <a:pt x="128371" y="121854"/>
                </a:lnTo>
                <a:lnTo>
                  <a:pt x="172306" y="121854"/>
                </a:lnTo>
                <a:lnTo>
                  <a:pt x="172918" y="125564"/>
                </a:lnTo>
                <a:lnTo>
                  <a:pt x="172875" y="129173"/>
                </a:lnTo>
                <a:lnTo>
                  <a:pt x="172769" y="132661"/>
                </a:lnTo>
                <a:lnTo>
                  <a:pt x="172712" y="134514"/>
                </a:lnTo>
                <a:lnTo>
                  <a:pt x="169342" y="142097"/>
                </a:lnTo>
                <a:lnTo>
                  <a:pt x="163393" y="147835"/>
                </a:lnTo>
                <a:lnTo>
                  <a:pt x="155396" y="150908"/>
                </a:lnTo>
                <a:close/>
              </a:path>
              <a:path w="389890" h="432435">
                <a:moveTo>
                  <a:pt x="317707" y="388705"/>
                </a:moveTo>
                <a:lnTo>
                  <a:pt x="194598" y="388705"/>
                </a:lnTo>
                <a:lnTo>
                  <a:pt x="242947" y="381416"/>
                </a:lnTo>
                <a:lnTo>
                  <a:pt x="284553" y="361217"/>
                </a:lnTo>
                <a:lnTo>
                  <a:pt x="317119" y="330612"/>
                </a:lnTo>
                <a:lnTo>
                  <a:pt x="338344" y="292103"/>
                </a:lnTo>
                <a:lnTo>
                  <a:pt x="345930" y="248192"/>
                </a:lnTo>
                <a:lnTo>
                  <a:pt x="339840" y="208638"/>
                </a:lnTo>
                <a:lnTo>
                  <a:pt x="322651" y="173183"/>
                </a:lnTo>
                <a:lnTo>
                  <a:pt x="295991" y="143647"/>
                </a:lnTo>
                <a:lnTo>
                  <a:pt x="261485" y="121854"/>
                </a:lnTo>
                <a:lnTo>
                  <a:pt x="333844" y="121854"/>
                </a:lnTo>
                <a:lnTo>
                  <a:pt x="357669" y="147551"/>
                </a:lnTo>
                <a:lnTo>
                  <a:pt x="380888" y="194628"/>
                </a:lnTo>
                <a:lnTo>
                  <a:pt x="389179" y="248192"/>
                </a:lnTo>
                <a:lnTo>
                  <a:pt x="382135" y="297486"/>
                </a:lnTo>
                <a:lnTo>
                  <a:pt x="362315" y="341503"/>
                </a:lnTo>
                <a:lnTo>
                  <a:pt x="331685" y="378601"/>
                </a:lnTo>
                <a:lnTo>
                  <a:pt x="317707" y="388705"/>
                </a:lnTo>
                <a:close/>
              </a:path>
              <a:path w="389890" h="432435">
                <a:moveTo>
                  <a:pt x="140547" y="248192"/>
                </a:moveTo>
                <a:lnTo>
                  <a:pt x="127923" y="246066"/>
                </a:lnTo>
                <a:lnTo>
                  <a:pt x="117609" y="240271"/>
                </a:lnTo>
                <a:lnTo>
                  <a:pt x="110653" y="231682"/>
                </a:lnTo>
                <a:lnTo>
                  <a:pt x="108102" y="221174"/>
                </a:lnTo>
                <a:lnTo>
                  <a:pt x="110661" y="210655"/>
                </a:lnTo>
                <a:lnTo>
                  <a:pt x="117616" y="202060"/>
                </a:lnTo>
                <a:lnTo>
                  <a:pt x="127925" y="196263"/>
                </a:lnTo>
                <a:lnTo>
                  <a:pt x="140547" y="194136"/>
                </a:lnTo>
                <a:lnTo>
                  <a:pt x="153161" y="196263"/>
                </a:lnTo>
                <a:lnTo>
                  <a:pt x="163469" y="202060"/>
                </a:lnTo>
                <a:lnTo>
                  <a:pt x="170423" y="210655"/>
                </a:lnTo>
                <a:lnTo>
                  <a:pt x="172974" y="221174"/>
                </a:lnTo>
                <a:lnTo>
                  <a:pt x="170423" y="231682"/>
                </a:lnTo>
                <a:lnTo>
                  <a:pt x="163469" y="240271"/>
                </a:lnTo>
                <a:lnTo>
                  <a:pt x="153161" y="246066"/>
                </a:lnTo>
                <a:lnTo>
                  <a:pt x="140547" y="248192"/>
                </a:lnTo>
                <a:close/>
              </a:path>
              <a:path w="389890" h="432435">
                <a:moveTo>
                  <a:pt x="248649" y="248192"/>
                </a:moveTo>
                <a:lnTo>
                  <a:pt x="236025" y="246066"/>
                </a:lnTo>
                <a:lnTo>
                  <a:pt x="225711" y="240271"/>
                </a:lnTo>
                <a:lnTo>
                  <a:pt x="218755" y="231682"/>
                </a:lnTo>
                <a:lnTo>
                  <a:pt x="216204" y="221174"/>
                </a:lnTo>
                <a:lnTo>
                  <a:pt x="218763" y="210655"/>
                </a:lnTo>
                <a:lnTo>
                  <a:pt x="225718" y="202060"/>
                </a:lnTo>
                <a:lnTo>
                  <a:pt x="236028" y="196263"/>
                </a:lnTo>
                <a:lnTo>
                  <a:pt x="248649" y="194136"/>
                </a:lnTo>
                <a:lnTo>
                  <a:pt x="261263" y="196263"/>
                </a:lnTo>
                <a:lnTo>
                  <a:pt x="271571" y="202060"/>
                </a:lnTo>
                <a:lnTo>
                  <a:pt x="278525" y="210655"/>
                </a:lnTo>
                <a:lnTo>
                  <a:pt x="281076" y="221174"/>
                </a:lnTo>
                <a:lnTo>
                  <a:pt x="278525" y="231682"/>
                </a:lnTo>
                <a:lnTo>
                  <a:pt x="271571" y="240271"/>
                </a:lnTo>
                <a:lnTo>
                  <a:pt x="261263" y="246066"/>
                </a:lnTo>
                <a:lnTo>
                  <a:pt x="248649" y="248192"/>
                </a:lnTo>
                <a:close/>
              </a:path>
              <a:path w="389890" h="432435">
                <a:moveTo>
                  <a:pt x="194598" y="356263"/>
                </a:moveTo>
                <a:lnTo>
                  <a:pt x="181977" y="352868"/>
                </a:lnTo>
                <a:lnTo>
                  <a:pt x="171667" y="343609"/>
                </a:lnTo>
                <a:lnTo>
                  <a:pt x="164712" y="329869"/>
                </a:lnTo>
                <a:lnTo>
                  <a:pt x="162153" y="313035"/>
                </a:lnTo>
                <a:lnTo>
                  <a:pt x="164704" y="296200"/>
                </a:lnTo>
                <a:lnTo>
                  <a:pt x="171660" y="282461"/>
                </a:lnTo>
                <a:lnTo>
                  <a:pt x="181974" y="273201"/>
                </a:lnTo>
                <a:lnTo>
                  <a:pt x="194598" y="269806"/>
                </a:lnTo>
                <a:lnTo>
                  <a:pt x="207212" y="273201"/>
                </a:lnTo>
                <a:lnTo>
                  <a:pt x="217520" y="282461"/>
                </a:lnTo>
                <a:lnTo>
                  <a:pt x="224474" y="296200"/>
                </a:lnTo>
                <a:lnTo>
                  <a:pt x="227025" y="313035"/>
                </a:lnTo>
                <a:lnTo>
                  <a:pt x="224474" y="329869"/>
                </a:lnTo>
                <a:lnTo>
                  <a:pt x="217520" y="343609"/>
                </a:lnTo>
                <a:lnTo>
                  <a:pt x="207212" y="352868"/>
                </a:lnTo>
                <a:lnTo>
                  <a:pt x="194598" y="3562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759604" y="1728994"/>
            <a:ext cx="454659" cy="389255"/>
          </a:xfrm>
          <a:custGeom>
            <a:avLst/>
            <a:gdLst/>
            <a:ahLst/>
            <a:cxnLst/>
            <a:rect l="l" t="t" r="r" b="b"/>
            <a:pathLst>
              <a:path w="454659" h="389255">
                <a:moveTo>
                  <a:pt x="248674" y="43235"/>
                </a:moveTo>
                <a:lnTo>
                  <a:pt x="205410" y="43235"/>
                </a:lnTo>
                <a:lnTo>
                  <a:pt x="205410" y="21617"/>
                </a:lnTo>
                <a:lnTo>
                  <a:pt x="207111" y="13208"/>
                </a:lnTo>
                <a:lnTo>
                  <a:pt x="211748" y="6336"/>
                </a:lnTo>
                <a:lnTo>
                  <a:pt x="218625" y="1700"/>
                </a:lnTo>
                <a:lnTo>
                  <a:pt x="227042" y="0"/>
                </a:lnTo>
                <a:lnTo>
                  <a:pt x="235460" y="1700"/>
                </a:lnTo>
                <a:lnTo>
                  <a:pt x="242336" y="6336"/>
                </a:lnTo>
                <a:lnTo>
                  <a:pt x="246974" y="13208"/>
                </a:lnTo>
                <a:lnTo>
                  <a:pt x="248674" y="21617"/>
                </a:lnTo>
                <a:lnTo>
                  <a:pt x="248674" y="43235"/>
                </a:lnTo>
                <a:close/>
              </a:path>
              <a:path w="454659" h="389255">
                <a:moveTo>
                  <a:pt x="324355" y="389123"/>
                </a:moveTo>
                <a:lnTo>
                  <a:pt x="129729" y="389123"/>
                </a:lnTo>
                <a:lnTo>
                  <a:pt x="87660" y="380627"/>
                </a:lnTo>
                <a:lnTo>
                  <a:pt x="53299" y="357460"/>
                </a:lnTo>
                <a:lnTo>
                  <a:pt x="30129" y="323102"/>
                </a:lnTo>
                <a:lnTo>
                  <a:pt x="21631" y="281033"/>
                </a:lnTo>
                <a:lnTo>
                  <a:pt x="21631" y="253326"/>
                </a:lnTo>
                <a:lnTo>
                  <a:pt x="12788" y="246625"/>
                </a:lnTo>
                <a:lnTo>
                  <a:pt x="5959" y="237955"/>
                </a:lnTo>
                <a:lnTo>
                  <a:pt x="1558" y="227684"/>
                </a:lnTo>
                <a:lnTo>
                  <a:pt x="0" y="216179"/>
                </a:lnTo>
                <a:lnTo>
                  <a:pt x="0" y="194561"/>
                </a:lnTo>
                <a:lnTo>
                  <a:pt x="21631" y="157396"/>
                </a:lnTo>
                <a:lnTo>
                  <a:pt x="21631" y="108089"/>
                </a:lnTo>
                <a:lnTo>
                  <a:pt x="26727" y="82847"/>
                </a:lnTo>
                <a:lnTo>
                  <a:pt x="40625" y="62232"/>
                </a:lnTo>
                <a:lnTo>
                  <a:pt x="61240" y="48333"/>
                </a:lnTo>
                <a:lnTo>
                  <a:pt x="86486" y="43235"/>
                </a:lnTo>
                <a:lnTo>
                  <a:pt x="367598" y="43235"/>
                </a:lnTo>
                <a:lnTo>
                  <a:pt x="392845" y="48333"/>
                </a:lnTo>
                <a:lnTo>
                  <a:pt x="413459" y="62232"/>
                </a:lnTo>
                <a:lnTo>
                  <a:pt x="427357" y="82847"/>
                </a:lnTo>
                <a:lnTo>
                  <a:pt x="428089" y="86471"/>
                </a:lnTo>
                <a:lnTo>
                  <a:pt x="86486" y="86471"/>
                </a:lnTo>
                <a:lnTo>
                  <a:pt x="78080" y="88172"/>
                </a:lnTo>
                <a:lnTo>
                  <a:pt x="71210" y="92808"/>
                </a:lnTo>
                <a:lnTo>
                  <a:pt x="66575" y="99680"/>
                </a:lnTo>
                <a:lnTo>
                  <a:pt x="64874" y="108089"/>
                </a:lnTo>
                <a:lnTo>
                  <a:pt x="64874" y="281033"/>
                </a:lnTo>
                <a:lnTo>
                  <a:pt x="69970" y="306276"/>
                </a:lnTo>
                <a:lnTo>
                  <a:pt x="83868" y="326891"/>
                </a:lnTo>
                <a:lnTo>
                  <a:pt x="104483" y="340790"/>
                </a:lnTo>
                <a:lnTo>
                  <a:pt x="129729" y="345887"/>
                </a:lnTo>
                <a:lnTo>
                  <a:pt x="408589" y="345887"/>
                </a:lnTo>
                <a:lnTo>
                  <a:pt x="400785" y="357460"/>
                </a:lnTo>
                <a:lnTo>
                  <a:pt x="366424" y="380627"/>
                </a:lnTo>
                <a:lnTo>
                  <a:pt x="324355" y="389123"/>
                </a:lnTo>
                <a:close/>
              </a:path>
              <a:path w="454659" h="389255">
                <a:moveTo>
                  <a:pt x="408589" y="345887"/>
                </a:moveTo>
                <a:lnTo>
                  <a:pt x="324355" y="345887"/>
                </a:lnTo>
                <a:lnTo>
                  <a:pt x="349601" y="340790"/>
                </a:lnTo>
                <a:lnTo>
                  <a:pt x="370216" y="326891"/>
                </a:lnTo>
                <a:lnTo>
                  <a:pt x="384113" y="306276"/>
                </a:lnTo>
                <a:lnTo>
                  <a:pt x="389209" y="281033"/>
                </a:lnTo>
                <a:lnTo>
                  <a:pt x="389209" y="108089"/>
                </a:lnTo>
                <a:lnTo>
                  <a:pt x="387509" y="99680"/>
                </a:lnTo>
                <a:lnTo>
                  <a:pt x="382874" y="92808"/>
                </a:lnTo>
                <a:lnTo>
                  <a:pt x="376004" y="88172"/>
                </a:lnTo>
                <a:lnTo>
                  <a:pt x="367598" y="86471"/>
                </a:lnTo>
                <a:lnTo>
                  <a:pt x="428089" y="86471"/>
                </a:lnTo>
                <a:lnTo>
                  <a:pt x="432453" y="108089"/>
                </a:lnTo>
                <a:lnTo>
                  <a:pt x="432453" y="157396"/>
                </a:lnTo>
                <a:lnTo>
                  <a:pt x="441296" y="164100"/>
                </a:lnTo>
                <a:lnTo>
                  <a:pt x="448125" y="172777"/>
                </a:lnTo>
                <a:lnTo>
                  <a:pt x="452526" y="183054"/>
                </a:lnTo>
                <a:lnTo>
                  <a:pt x="454085" y="194561"/>
                </a:lnTo>
                <a:lnTo>
                  <a:pt x="454085" y="216179"/>
                </a:lnTo>
                <a:lnTo>
                  <a:pt x="452526" y="227684"/>
                </a:lnTo>
                <a:lnTo>
                  <a:pt x="448125" y="237955"/>
                </a:lnTo>
                <a:lnTo>
                  <a:pt x="441296" y="246625"/>
                </a:lnTo>
                <a:lnTo>
                  <a:pt x="432453" y="253326"/>
                </a:lnTo>
                <a:lnTo>
                  <a:pt x="432453" y="281033"/>
                </a:lnTo>
                <a:lnTo>
                  <a:pt x="423956" y="323102"/>
                </a:lnTo>
                <a:lnTo>
                  <a:pt x="408589" y="345887"/>
                </a:lnTo>
                <a:close/>
              </a:path>
              <a:path w="454659" h="389255">
                <a:moveTo>
                  <a:pt x="151361" y="205370"/>
                </a:moveTo>
                <a:lnTo>
                  <a:pt x="138736" y="202822"/>
                </a:lnTo>
                <a:lnTo>
                  <a:pt x="128426" y="195872"/>
                </a:lnTo>
                <a:lnTo>
                  <a:pt x="121473" y="185565"/>
                </a:lnTo>
                <a:lnTo>
                  <a:pt x="118923" y="172943"/>
                </a:lnTo>
                <a:lnTo>
                  <a:pt x="121473" y="160322"/>
                </a:lnTo>
                <a:lnTo>
                  <a:pt x="128426" y="150015"/>
                </a:lnTo>
                <a:lnTo>
                  <a:pt x="138736" y="143065"/>
                </a:lnTo>
                <a:lnTo>
                  <a:pt x="151361" y="140516"/>
                </a:lnTo>
                <a:lnTo>
                  <a:pt x="163986" y="143065"/>
                </a:lnTo>
                <a:lnTo>
                  <a:pt x="174296" y="150015"/>
                </a:lnTo>
                <a:lnTo>
                  <a:pt x="181249" y="160322"/>
                </a:lnTo>
                <a:lnTo>
                  <a:pt x="183765" y="172777"/>
                </a:lnTo>
                <a:lnTo>
                  <a:pt x="183798" y="172943"/>
                </a:lnTo>
                <a:lnTo>
                  <a:pt x="181249" y="185565"/>
                </a:lnTo>
                <a:lnTo>
                  <a:pt x="174296" y="195872"/>
                </a:lnTo>
                <a:lnTo>
                  <a:pt x="163986" y="202822"/>
                </a:lnTo>
                <a:lnTo>
                  <a:pt x="151361" y="205370"/>
                </a:lnTo>
                <a:close/>
              </a:path>
              <a:path w="454659" h="389255">
                <a:moveTo>
                  <a:pt x="302722" y="205370"/>
                </a:moveTo>
                <a:lnTo>
                  <a:pt x="290098" y="202822"/>
                </a:lnTo>
                <a:lnTo>
                  <a:pt x="279787" y="195872"/>
                </a:lnTo>
                <a:lnTo>
                  <a:pt x="272835" y="185565"/>
                </a:lnTo>
                <a:lnTo>
                  <a:pt x="270285" y="172943"/>
                </a:lnTo>
                <a:lnTo>
                  <a:pt x="272835" y="160322"/>
                </a:lnTo>
                <a:lnTo>
                  <a:pt x="279787" y="150015"/>
                </a:lnTo>
                <a:lnTo>
                  <a:pt x="290098" y="143065"/>
                </a:lnTo>
                <a:lnTo>
                  <a:pt x="302722" y="140516"/>
                </a:lnTo>
                <a:lnTo>
                  <a:pt x="315348" y="143065"/>
                </a:lnTo>
                <a:lnTo>
                  <a:pt x="325659" y="150015"/>
                </a:lnTo>
                <a:lnTo>
                  <a:pt x="332611" y="160322"/>
                </a:lnTo>
                <a:lnTo>
                  <a:pt x="335127" y="172777"/>
                </a:lnTo>
                <a:lnTo>
                  <a:pt x="335161" y="172943"/>
                </a:lnTo>
                <a:lnTo>
                  <a:pt x="332611" y="185565"/>
                </a:lnTo>
                <a:lnTo>
                  <a:pt x="325659" y="195872"/>
                </a:lnTo>
                <a:lnTo>
                  <a:pt x="315348" y="202822"/>
                </a:lnTo>
                <a:lnTo>
                  <a:pt x="302722" y="205370"/>
                </a:lnTo>
                <a:close/>
              </a:path>
              <a:path w="454659" h="389255">
                <a:moveTo>
                  <a:pt x="227378" y="301584"/>
                </a:moveTo>
                <a:lnTo>
                  <a:pt x="175684" y="290491"/>
                </a:lnTo>
                <a:lnTo>
                  <a:pt x="162502" y="270546"/>
                </a:lnTo>
                <a:lnTo>
                  <a:pt x="164205" y="262118"/>
                </a:lnTo>
                <a:lnTo>
                  <a:pt x="166497" y="256623"/>
                </a:lnTo>
                <a:lnTo>
                  <a:pt x="170576" y="252065"/>
                </a:lnTo>
                <a:lnTo>
                  <a:pt x="180813" y="247850"/>
                </a:lnTo>
                <a:lnTo>
                  <a:pt x="187078" y="247652"/>
                </a:lnTo>
                <a:lnTo>
                  <a:pt x="192586" y="249957"/>
                </a:lnTo>
                <a:lnTo>
                  <a:pt x="210382" y="255744"/>
                </a:lnTo>
                <a:lnTo>
                  <a:pt x="227378" y="257672"/>
                </a:lnTo>
                <a:lnTo>
                  <a:pt x="287568" y="257672"/>
                </a:lnTo>
                <a:lnTo>
                  <a:pt x="290551" y="262118"/>
                </a:lnTo>
                <a:lnTo>
                  <a:pt x="292266" y="270546"/>
                </a:lnTo>
                <a:lnTo>
                  <a:pt x="290685" y="278703"/>
                </a:lnTo>
                <a:lnTo>
                  <a:pt x="286167" y="285660"/>
                </a:lnTo>
                <a:lnTo>
                  <a:pt x="279072" y="290491"/>
                </a:lnTo>
                <a:lnTo>
                  <a:pt x="252985" y="298811"/>
                </a:lnTo>
                <a:lnTo>
                  <a:pt x="227378" y="301584"/>
                </a:lnTo>
                <a:close/>
              </a:path>
              <a:path w="454659" h="389255">
                <a:moveTo>
                  <a:pt x="287568" y="257672"/>
                </a:moveTo>
                <a:lnTo>
                  <a:pt x="227378" y="257672"/>
                </a:lnTo>
                <a:lnTo>
                  <a:pt x="244374" y="255744"/>
                </a:lnTo>
                <a:lnTo>
                  <a:pt x="262170" y="249957"/>
                </a:lnTo>
                <a:lnTo>
                  <a:pt x="270605" y="248356"/>
                </a:lnTo>
                <a:lnTo>
                  <a:pt x="278765" y="250174"/>
                </a:lnTo>
                <a:lnTo>
                  <a:pt x="285723" y="254923"/>
                </a:lnTo>
                <a:lnTo>
                  <a:pt x="287568" y="2576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194329" y="1728994"/>
            <a:ext cx="432434" cy="432434"/>
          </a:xfrm>
          <a:custGeom>
            <a:avLst/>
            <a:gdLst/>
            <a:ahLst/>
            <a:cxnLst/>
            <a:rect l="l" t="t" r="r" b="b"/>
            <a:pathLst>
              <a:path w="432435" h="432435">
                <a:moveTo>
                  <a:pt x="216215" y="432431"/>
                </a:moveTo>
                <a:lnTo>
                  <a:pt x="166637" y="426721"/>
                </a:lnTo>
                <a:lnTo>
                  <a:pt x="121126" y="410456"/>
                </a:lnTo>
                <a:lnTo>
                  <a:pt x="80981" y="384933"/>
                </a:lnTo>
                <a:lnTo>
                  <a:pt x="47498" y="351450"/>
                </a:lnTo>
                <a:lnTo>
                  <a:pt x="21975" y="311305"/>
                </a:lnTo>
                <a:lnTo>
                  <a:pt x="5710" y="265794"/>
                </a:lnTo>
                <a:lnTo>
                  <a:pt x="0" y="216215"/>
                </a:lnTo>
                <a:lnTo>
                  <a:pt x="5710" y="166637"/>
                </a:lnTo>
                <a:lnTo>
                  <a:pt x="21907" y="121317"/>
                </a:lnTo>
                <a:lnTo>
                  <a:pt x="21975" y="121126"/>
                </a:lnTo>
                <a:lnTo>
                  <a:pt x="47498" y="80981"/>
                </a:lnTo>
                <a:lnTo>
                  <a:pt x="80981" y="47498"/>
                </a:lnTo>
                <a:lnTo>
                  <a:pt x="121126" y="21975"/>
                </a:lnTo>
                <a:lnTo>
                  <a:pt x="166637" y="5710"/>
                </a:lnTo>
                <a:lnTo>
                  <a:pt x="216215" y="0"/>
                </a:lnTo>
                <a:lnTo>
                  <a:pt x="265794" y="5710"/>
                </a:lnTo>
                <a:lnTo>
                  <a:pt x="311305" y="21975"/>
                </a:lnTo>
                <a:lnTo>
                  <a:pt x="344758" y="43243"/>
                </a:lnTo>
                <a:lnTo>
                  <a:pt x="216215" y="43243"/>
                </a:lnTo>
                <a:lnTo>
                  <a:pt x="170238" y="49421"/>
                </a:lnTo>
                <a:lnTo>
                  <a:pt x="128919" y="66857"/>
                </a:lnTo>
                <a:lnTo>
                  <a:pt x="93911" y="93903"/>
                </a:lnTo>
                <a:lnTo>
                  <a:pt x="66862" y="128910"/>
                </a:lnTo>
                <a:lnTo>
                  <a:pt x="49422" y="170231"/>
                </a:lnTo>
                <a:lnTo>
                  <a:pt x="43243" y="216215"/>
                </a:lnTo>
                <a:lnTo>
                  <a:pt x="49422" y="262200"/>
                </a:lnTo>
                <a:lnTo>
                  <a:pt x="66862" y="303520"/>
                </a:lnTo>
                <a:lnTo>
                  <a:pt x="93911" y="338528"/>
                </a:lnTo>
                <a:lnTo>
                  <a:pt x="128919" y="365574"/>
                </a:lnTo>
                <a:lnTo>
                  <a:pt x="170238" y="383010"/>
                </a:lnTo>
                <a:lnTo>
                  <a:pt x="216215" y="389188"/>
                </a:lnTo>
                <a:lnTo>
                  <a:pt x="344757" y="389188"/>
                </a:lnTo>
                <a:lnTo>
                  <a:pt x="311305" y="410456"/>
                </a:lnTo>
                <a:lnTo>
                  <a:pt x="265794" y="426721"/>
                </a:lnTo>
                <a:lnTo>
                  <a:pt x="216215" y="432431"/>
                </a:lnTo>
                <a:close/>
              </a:path>
              <a:path w="432435" h="432435">
                <a:moveTo>
                  <a:pt x="344757" y="389188"/>
                </a:moveTo>
                <a:lnTo>
                  <a:pt x="216215" y="389188"/>
                </a:lnTo>
                <a:lnTo>
                  <a:pt x="262193" y="383010"/>
                </a:lnTo>
                <a:lnTo>
                  <a:pt x="303512" y="365574"/>
                </a:lnTo>
                <a:lnTo>
                  <a:pt x="338520" y="338528"/>
                </a:lnTo>
                <a:lnTo>
                  <a:pt x="365569" y="303520"/>
                </a:lnTo>
                <a:lnTo>
                  <a:pt x="383009" y="262200"/>
                </a:lnTo>
                <a:lnTo>
                  <a:pt x="389188" y="216215"/>
                </a:lnTo>
                <a:lnTo>
                  <a:pt x="383009" y="170231"/>
                </a:lnTo>
                <a:lnTo>
                  <a:pt x="365569" y="128910"/>
                </a:lnTo>
                <a:lnTo>
                  <a:pt x="338520" y="93903"/>
                </a:lnTo>
                <a:lnTo>
                  <a:pt x="303512" y="66857"/>
                </a:lnTo>
                <a:lnTo>
                  <a:pt x="262193" y="49421"/>
                </a:lnTo>
                <a:lnTo>
                  <a:pt x="216215" y="43243"/>
                </a:lnTo>
                <a:lnTo>
                  <a:pt x="344758" y="43243"/>
                </a:lnTo>
                <a:lnTo>
                  <a:pt x="384933" y="80981"/>
                </a:lnTo>
                <a:lnTo>
                  <a:pt x="410456" y="121126"/>
                </a:lnTo>
                <a:lnTo>
                  <a:pt x="426721" y="166637"/>
                </a:lnTo>
                <a:lnTo>
                  <a:pt x="432431" y="216215"/>
                </a:lnTo>
                <a:lnTo>
                  <a:pt x="426721" y="265794"/>
                </a:lnTo>
                <a:lnTo>
                  <a:pt x="410456" y="311305"/>
                </a:lnTo>
                <a:lnTo>
                  <a:pt x="384933" y="351450"/>
                </a:lnTo>
                <a:lnTo>
                  <a:pt x="351450" y="384933"/>
                </a:lnTo>
                <a:lnTo>
                  <a:pt x="344757" y="389188"/>
                </a:lnTo>
                <a:close/>
              </a:path>
              <a:path w="432435" h="432435">
                <a:moveTo>
                  <a:pt x="216215" y="237837"/>
                </a:moveTo>
                <a:lnTo>
                  <a:pt x="207803" y="236137"/>
                </a:lnTo>
                <a:lnTo>
                  <a:pt x="200930" y="231501"/>
                </a:lnTo>
                <a:lnTo>
                  <a:pt x="196294" y="224628"/>
                </a:lnTo>
                <a:lnTo>
                  <a:pt x="194594" y="216215"/>
                </a:lnTo>
                <a:lnTo>
                  <a:pt x="194594" y="129729"/>
                </a:lnTo>
                <a:lnTo>
                  <a:pt x="196294" y="121317"/>
                </a:lnTo>
                <a:lnTo>
                  <a:pt x="200930" y="114444"/>
                </a:lnTo>
                <a:lnTo>
                  <a:pt x="207803" y="109808"/>
                </a:lnTo>
                <a:lnTo>
                  <a:pt x="216215" y="108107"/>
                </a:lnTo>
                <a:lnTo>
                  <a:pt x="224628" y="109808"/>
                </a:lnTo>
                <a:lnTo>
                  <a:pt x="231501" y="114444"/>
                </a:lnTo>
                <a:lnTo>
                  <a:pt x="236137" y="121317"/>
                </a:lnTo>
                <a:lnTo>
                  <a:pt x="237837" y="129729"/>
                </a:lnTo>
                <a:lnTo>
                  <a:pt x="237837" y="216215"/>
                </a:lnTo>
                <a:lnTo>
                  <a:pt x="236137" y="224628"/>
                </a:lnTo>
                <a:lnTo>
                  <a:pt x="231501" y="231501"/>
                </a:lnTo>
                <a:lnTo>
                  <a:pt x="224628" y="236137"/>
                </a:lnTo>
                <a:lnTo>
                  <a:pt x="216215" y="237837"/>
                </a:lnTo>
                <a:close/>
              </a:path>
              <a:path w="432435" h="432435">
                <a:moveTo>
                  <a:pt x="216215" y="324323"/>
                </a:moveTo>
                <a:lnTo>
                  <a:pt x="206621" y="322348"/>
                </a:lnTo>
                <a:lnTo>
                  <a:pt x="198903" y="316971"/>
                </a:lnTo>
                <a:lnTo>
                  <a:pt x="193760" y="309019"/>
                </a:lnTo>
                <a:lnTo>
                  <a:pt x="191891" y="299318"/>
                </a:lnTo>
                <a:lnTo>
                  <a:pt x="193760" y="289618"/>
                </a:lnTo>
                <a:lnTo>
                  <a:pt x="198903" y="281666"/>
                </a:lnTo>
                <a:lnTo>
                  <a:pt x="206621" y="276289"/>
                </a:lnTo>
                <a:lnTo>
                  <a:pt x="216215" y="274313"/>
                </a:lnTo>
                <a:lnTo>
                  <a:pt x="225916" y="276289"/>
                </a:lnTo>
                <a:lnTo>
                  <a:pt x="233868" y="281666"/>
                </a:lnTo>
                <a:lnTo>
                  <a:pt x="239245" y="289618"/>
                </a:lnTo>
                <a:lnTo>
                  <a:pt x="241220" y="299318"/>
                </a:lnTo>
                <a:lnTo>
                  <a:pt x="239245" y="309019"/>
                </a:lnTo>
                <a:lnTo>
                  <a:pt x="233868" y="316971"/>
                </a:lnTo>
                <a:lnTo>
                  <a:pt x="225916" y="322348"/>
                </a:lnTo>
                <a:lnTo>
                  <a:pt x="216215" y="3243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433763" y="1728994"/>
            <a:ext cx="519430" cy="497840"/>
          </a:xfrm>
          <a:custGeom>
            <a:avLst/>
            <a:gdLst/>
            <a:ahLst/>
            <a:cxnLst/>
            <a:rect l="l" t="t" r="r" b="b"/>
            <a:pathLst>
              <a:path w="519429" h="497839">
                <a:moveTo>
                  <a:pt x="259415" y="64854"/>
                </a:moveTo>
                <a:lnTo>
                  <a:pt x="251001" y="63156"/>
                </a:lnTo>
                <a:lnTo>
                  <a:pt x="244130" y="58525"/>
                </a:lnTo>
                <a:lnTo>
                  <a:pt x="239496" y="51654"/>
                </a:lnTo>
                <a:lnTo>
                  <a:pt x="237797" y="43236"/>
                </a:lnTo>
                <a:lnTo>
                  <a:pt x="237797" y="21617"/>
                </a:lnTo>
                <a:lnTo>
                  <a:pt x="239496" y="13209"/>
                </a:lnTo>
                <a:lnTo>
                  <a:pt x="244130" y="6336"/>
                </a:lnTo>
                <a:lnTo>
                  <a:pt x="251001" y="1700"/>
                </a:lnTo>
                <a:lnTo>
                  <a:pt x="259415" y="0"/>
                </a:lnTo>
                <a:lnTo>
                  <a:pt x="267830" y="1700"/>
                </a:lnTo>
                <a:lnTo>
                  <a:pt x="274701" y="6336"/>
                </a:lnTo>
                <a:lnTo>
                  <a:pt x="279334" y="13209"/>
                </a:lnTo>
                <a:lnTo>
                  <a:pt x="281033" y="21617"/>
                </a:lnTo>
                <a:lnTo>
                  <a:pt x="281033" y="43236"/>
                </a:lnTo>
                <a:lnTo>
                  <a:pt x="279334" y="51654"/>
                </a:lnTo>
                <a:lnTo>
                  <a:pt x="274701" y="58525"/>
                </a:lnTo>
                <a:lnTo>
                  <a:pt x="267830" y="63156"/>
                </a:lnTo>
                <a:lnTo>
                  <a:pt x="259415" y="64854"/>
                </a:lnTo>
                <a:close/>
              </a:path>
              <a:path w="519429" h="497839">
                <a:moveTo>
                  <a:pt x="108426" y="129308"/>
                </a:moveTo>
                <a:lnTo>
                  <a:pt x="71603" y="101344"/>
                </a:lnTo>
                <a:lnTo>
                  <a:pt x="65262" y="86150"/>
                </a:lnTo>
                <a:lnTo>
                  <a:pt x="66847" y="78073"/>
                </a:lnTo>
                <a:lnTo>
                  <a:pt x="71603" y="70955"/>
                </a:lnTo>
                <a:lnTo>
                  <a:pt x="75830" y="66719"/>
                </a:lnTo>
                <a:lnTo>
                  <a:pt x="80947" y="64854"/>
                </a:lnTo>
                <a:lnTo>
                  <a:pt x="91996" y="64854"/>
                </a:lnTo>
                <a:lnTo>
                  <a:pt x="97785" y="66719"/>
                </a:lnTo>
                <a:lnTo>
                  <a:pt x="123630" y="92573"/>
                </a:lnTo>
                <a:lnTo>
                  <a:pt x="128386" y="99691"/>
                </a:lnTo>
                <a:lnTo>
                  <a:pt x="129972" y="107768"/>
                </a:lnTo>
                <a:lnTo>
                  <a:pt x="128390" y="115828"/>
                </a:lnTo>
                <a:lnTo>
                  <a:pt x="123630" y="122963"/>
                </a:lnTo>
                <a:lnTo>
                  <a:pt x="116517" y="127719"/>
                </a:lnTo>
                <a:lnTo>
                  <a:pt x="108426" y="129308"/>
                </a:lnTo>
                <a:close/>
              </a:path>
              <a:path w="519429" h="497839">
                <a:moveTo>
                  <a:pt x="411078" y="129308"/>
                </a:moveTo>
                <a:lnTo>
                  <a:pt x="389532" y="107768"/>
                </a:lnTo>
                <a:lnTo>
                  <a:pt x="391117" y="99691"/>
                </a:lnTo>
                <a:lnTo>
                  <a:pt x="395873" y="92573"/>
                </a:lnTo>
                <a:lnTo>
                  <a:pt x="421719" y="66719"/>
                </a:lnTo>
                <a:lnTo>
                  <a:pt x="426835" y="64854"/>
                </a:lnTo>
                <a:lnTo>
                  <a:pt x="437884" y="64854"/>
                </a:lnTo>
                <a:lnTo>
                  <a:pt x="443672" y="66719"/>
                </a:lnTo>
                <a:lnTo>
                  <a:pt x="447900" y="70955"/>
                </a:lnTo>
                <a:lnTo>
                  <a:pt x="452656" y="78073"/>
                </a:lnTo>
                <a:lnTo>
                  <a:pt x="454242" y="86150"/>
                </a:lnTo>
                <a:lnTo>
                  <a:pt x="452656" y="94226"/>
                </a:lnTo>
                <a:lnTo>
                  <a:pt x="447900" y="101344"/>
                </a:lnTo>
                <a:lnTo>
                  <a:pt x="426282" y="122963"/>
                </a:lnTo>
                <a:lnTo>
                  <a:pt x="419169" y="127719"/>
                </a:lnTo>
                <a:lnTo>
                  <a:pt x="411078" y="129308"/>
                </a:lnTo>
                <a:close/>
              </a:path>
              <a:path w="519429" h="497839">
                <a:moveTo>
                  <a:pt x="259415" y="497285"/>
                </a:moveTo>
                <a:lnTo>
                  <a:pt x="225759" y="490488"/>
                </a:lnTo>
                <a:lnTo>
                  <a:pt x="198272" y="471952"/>
                </a:lnTo>
                <a:lnTo>
                  <a:pt x="179739" y="444459"/>
                </a:lnTo>
                <a:lnTo>
                  <a:pt x="172943" y="410790"/>
                </a:lnTo>
                <a:lnTo>
                  <a:pt x="172943" y="383094"/>
                </a:lnTo>
                <a:lnTo>
                  <a:pt x="146282" y="359484"/>
                </a:lnTo>
                <a:lnTo>
                  <a:pt x="125825" y="330326"/>
                </a:lnTo>
                <a:lnTo>
                  <a:pt x="112713" y="296645"/>
                </a:lnTo>
                <a:lnTo>
                  <a:pt x="108089" y="259463"/>
                </a:lnTo>
                <a:lnTo>
                  <a:pt x="115805" y="211622"/>
                </a:lnTo>
                <a:lnTo>
                  <a:pt x="137289" y="170075"/>
                </a:lnTo>
                <a:lnTo>
                  <a:pt x="170048" y="137313"/>
                </a:lnTo>
                <a:lnTo>
                  <a:pt x="211588" y="115828"/>
                </a:lnTo>
                <a:lnTo>
                  <a:pt x="259415" y="108113"/>
                </a:lnTo>
                <a:lnTo>
                  <a:pt x="307242" y="115828"/>
                </a:lnTo>
                <a:lnTo>
                  <a:pt x="348782" y="137313"/>
                </a:lnTo>
                <a:lnTo>
                  <a:pt x="362817" y="151349"/>
                </a:lnTo>
                <a:lnTo>
                  <a:pt x="259415" y="151349"/>
                </a:lnTo>
                <a:lnTo>
                  <a:pt x="217345" y="159847"/>
                </a:lnTo>
                <a:lnTo>
                  <a:pt x="182987" y="183020"/>
                </a:lnTo>
                <a:lnTo>
                  <a:pt x="159820" y="217385"/>
                </a:lnTo>
                <a:lnTo>
                  <a:pt x="151325" y="259463"/>
                </a:lnTo>
                <a:lnTo>
                  <a:pt x="155220" y="288258"/>
                </a:lnTo>
                <a:lnTo>
                  <a:pt x="166215" y="314044"/>
                </a:lnTo>
                <a:lnTo>
                  <a:pt x="183276" y="335850"/>
                </a:lnTo>
                <a:lnTo>
                  <a:pt x="205370" y="352704"/>
                </a:lnTo>
                <a:lnTo>
                  <a:pt x="212048" y="356549"/>
                </a:lnTo>
                <a:lnTo>
                  <a:pt x="216179" y="363893"/>
                </a:lnTo>
                <a:lnTo>
                  <a:pt x="216179" y="389172"/>
                </a:lnTo>
                <a:lnTo>
                  <a:pt x="345887" y="389172"/>
                </a:lnTo>
                <a:lnTo>
                  <a:pt x="345887" y="410790"/>
                </a:lnTo>
                <a:lnTo>
                  <a:pt x="341519" y="432431"/>
                </a:lnTo>
                <a:lnTo>
                  <a:pt x="222256" y="432431"/>
                </a:lnTo>
                <a:lnTo>
                  <a:pt x="228964" y="441258"/>
                </a:lnTo>
                <a:lnTo>
                  <a:pt x="237638" y="448083"/>
                </a:lnTo>
                <a:lnTo>
                  <a:pt x="247911" y="452488"/>
                </a:lnTo>
                <a:lnTo>
                  <a:pt x="259415" y="454049"/>
                </a:lnTo>
                <a:lnTo>
                  <a:pt x="332626" y="454049"/>
                </a:lnTo>
                <a:lnTo>
                  <a:pt x="320558" y="471952"/>
                </a:lnTo>
                <a:lnTo>
                  <a:pt x="293072" y="490488"/>
                </a:lnTo>
                <a:lnTo>
                  <a:pt x="259415" y="497285"/>
                </a:lnTo>
                <a:close/>
              </a:path>
              <a:path w="519429" h="497839">
                <a:moveTo>
                  <a:pt x="345887" y="389172"/>
                </a:moveTo>
                <a:lnTo>
                  <a:pt x="302651" y="389172"/>
                </a:lnTo>
                <a:lnTo>
                  <a:pt x="302651" y="363893"/>
                </a:lnTo>
                <a:lnTo>
                  <a:pt x="306783" y="356549"/>
                </a:lnTo>
                <a:lnTo>
                  <a:pt x="313460" y="352704"/>
                </a:lnTo>
                <a:lnTo>
                  <a:pt x="335555" y="335850"/>
                </a:lnTo>
                <a:lnTo>
                  <a:pt x="352616" y="314044"/>
                </a:lnTo>
                <a:lnTo>
                  <a:pt x="363611" y="288258"/>
                </a:lnTo>
                <a:lnTo>
                  <a:pt x="367505" y="259463"/>
                </a:lnTo>
                <a:lnTo>
                  <a:pt x="359010" y="217385"/>
                </a:lnTo>
                <a:lnTo>
                  <a:pt x="335844" y="183020"/>
                </a:lnTo>
                <a:lnTo>
                  <a:pt x="301486" y="159847"/>
                </a:lnTo>
                <a:lnTo>
                  <a:pt x="259415" y="151349"/>
                </a:lnTo>
                <a:lnTo>
                  <a:pt x="362817" y="151349"/>
                </a:lnTo>
                <a:lnTo>
                  <a:pt x="381541" y="170075"/>
                </a:lnTo>
                <a:lnTo>
                  <a:pt x="403026" y="211622"/>
                </a:lnTo>
                <a:lnTo>
                  <a:pt x="410741" y="259463"/>
                </a:lnTo>
                <a:lnTo>
                  <a:pt x="406117" y="296645"/>
                </a:lnTo>
                <a:lnTo>
                  <a:pt x="393006" y="330326"/>
                </a:lnTo>
                <a:lnTo>
                  <a:pt x="372548" y="359484"/>
                </a:lnTo>
                <a:lnTo>
                  <a:pt x="345887" y="383094"/>
                </a:lnTo>
                <a:lnTo>
                  <a:pt x="345887" y="389172"/>
                </a:lnTo>
                <a:close/>
              </a:path>
              <a:path w="519429" h="497839">
                <a:moveTo>
                  <a:pt x="497213" y="281081"/>
                </a:moveTo>
                <a:lnTo>
                  <a:pt x="475595" y="281081"/>
                </a:lnTo>
                <a:lnTo>
                  <a:pt x="467181" y="279380"/>
                </a:lnTo>
                <a:lnTo>
                  <a:pt x="460309" y="274744"/>
                </a:lnTo>
                <a:lnTo>
                  <a:pt x="455676" y="267872"/>
                </a:lnTo>
                <a:lnTo>
                  <a:pt x="453977" y="259463"/>
                </a:lnTo>
                <a:lnTo>
                  <a:pt x="455676" y="251041"/>
                </a:lnTo>
                <a:lnTo>
                  <a:pt x="460309" y="244162"/>
                </a:lnTo>
                <a:lnTo>
                  <a:pt x="467181" y="239523"/>
                </a:lnTo>
                <a:lnTo>
                  <a:pt x="475595" y="237822"/>
                </a:lnTo>
                <a:lnTo>
                  <a:pt x="497213" y="237822"/>
                </a:lnTo>
                <a:lnTo>
                  <a:pt x="505628" y="239523"/>
                </a:lnTo>
                <a:lnTo>
                  <a:pt x="512499" y="244162"/>
                </a:lnTo>
                <a:lnTo>
                  <a:pt x="517132" y="251041"/>
                </a:lnTo>
                <a:lnTo>
                  <a:pt x="518831" y="259463"/>
                </a:lnTo>
                <a:lnTo>
                  <a:pt x="517132" y="267872"/>
                </a:lnTo>
                <a:lnTo>
                  <a:pt x="512499" y="274744"/>
                </a:lnTo>
                <a:lnTo>
                  <a:pt x="505628" y="279380"/>
                </a:lnTo>
                <a:lnTo>
                  <a:pt x="497213" y="281081"/>
                </a:lnTo>
                <a:close/>
              </a:path>
              <a:path w="519429" h="497839">
                <a:moveTo>
                  <a:pt x="332626" y="454049"/>
                </a:moveTo>
                <a:lnTo>
                  <a:pt x="259415" y="454049"/>
                </a:lnTo>
                <a:lnTo>
                  <a:pt x="271025" y="452488"/>
                </a:lnTo>
                <a:lnTo>
                  <a:pt x="281529" y="448083"/>
                </a:lnTo>
                <a:lnTo>
                  <a:pt x="290434" y="441258"/>
                </a:lnTo>
                <a:lnTo>
                  <a:pt x="297247" y="432431"/>
                </a:lnTo>
                <a:lnTo>
                  <a:pt x="341519" y="432431"/>
                </a:lnTo>
                <a:lnTo>
                  <a:pt x="339091" y="444459"/>
                </a:lnTo>
                <a:lnTo>
                  <a:pt x="332626" y="454049"/>
                </a:lnTo>
                <a:close/>
              </a:path>
              <a:path w="519429" h="497839">
                <a:moveTo>
                  <a:pt x="43235" y="281081"/>
                </a:moveTo>
                <a:lnTo>
                  <a:pt x="21617" y="281081"/>
                </a:lnTo>
                <a:lnTo>
                  <a:pt x="13203" y="279380"/>
                </a:lnTo>
                <a:lnTo>
                  <a:pt x="6332" y="274744"/>
                </a:lnTo>
                <a:lnTo>
                  <a:pt x="1698" y="267872"/>
                </a:lnTo>
                <a:lnTo>
                  <a:pt x="0" y="259463"/>
                </a:lnTo>
                <a:lnTo>
                  <a:pt x="1698" y="251041"/>
                </a:lnTo>
                <a:lnTo>
                  <a:pt x="6332" y="244162"/>
                </a:lnTo>
                <a:lnTo>
                  <a:pt x="13203" y="239523"/>
                </a:lnTo>
                <a:lnTo>
                  <a:pt x="21617" y="237822"/>
                </a:lnTo>
                <a:lnTo>
                  <a:pt x="43235" y="237822"/>
                </a:lnTo>
                <a:lnTo>
                  <a:pt x="51650" y="239523"/>
                </a:lnTo>
                <a:lnTo>
                  <a:pt x="58521" y="244162"/>
                </a:lnTo>
                <a:lnTo>
                  <a:pt x="63154" y="251041"/>
                </a:lnTo>
                <a:lnTo>
                  <a:pt x="64853" y="259463"/>
                </a:lnTo>
                <a:lnTo>
                  <a:pt x="63154" y="267872"/>
                </a:lnTo>
                <a:lnTo>
                  <a:pt x="58521" y="274744"/>
                </a:lnTo>
                <a:lnTo>
                  <a:pt x="51650" y="279380"/>
                </a:lnTo>
                <a:lnTo>
                  <a:pt x="43235" y="281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781720" y="1902535"/>
            <a:ext cx="987425" cy="92710"/>
            <a:chOff x="1781720" y="1902535"/>
            <a:chExt cx="987425" cy="92710"/>
          </a:xfrm>
        </p:grpSpPr>
        <p:sp>
          <p:nvSpPr>
            <p:cNvPr id="15" name="object 15"/>
            <p:cNvSpPr/>
            <p:nvPr/>
          </p:nvSpPr>
          <p:spPr>
            <a:xfrm>
              <a:off x="1792432" y="1941056"/>
              <a:ext cx="868680" cy="7620"/>
            </a:xfrm>
            <a:custGeom>
              <a:avLst/>
              <a:gdLst/>
              <a:ahLst/>
              <a:cxnLst/>
              <a:rect l="l" t="t" r="r" b="b"/>
              <a:pathLst>
                <a:path w="868680" h="7619">
                  <a:moveTo>
                    <a:pt x="0" y="0"/>
                  </a:moveTo>
                  <a:lnTo>
                    <a:pt x="868354" y="7578"/>
                  </a:lnTo>
                </a:path>
              </a:pathLst>
            </a:custGeom>
            <a:ln w="214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49766" y="1902535"/>
              <a:ext cx="118958" cy="92198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4021142" y="1902535"/>
            <a:ext cx="987425" cy="92710"/>
            <a:chOff x="4021142" y="1902535"/>
            <a:chExt cx="987425" cy="92710"/>
          </a:xfrm>
        </p:grpSpPr>
        <p:sp>
          <p:nvSpPr>
            <p:cNvPr id="18" name="object 18"/>
            <p:cNvSpPr/>
            <p:nvPr/>
          </p:nvSpPr>
          <p:spPr>
            <a:xfrm>
              <a:off x="4031855" y="1941056"/>
              <a:ext cx="868680" cy="7620"/>
            </a:xfrm>
            <a:custGeom>
              <a:avLst/>
              <a:gdLst/>
              <a:ahLst/>
              <a:cxnLst/>
              <a:rect l="l" t="t" r="r" b="b"/>
              <a:pathLst>
                <a:path w="868679" h="7619">
                  <a:moveTo>
                    <a:pt x="0" y="0"/>
                  </a:moveTo>
                  <a:lnTo>
                    <a:pt x="868354" y="7578"/>
                  </a:lnTo>
                </a:path>
              </a:pathLst>
            </a:custGeom>
            <a:ln w="214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89188" y="1902535"/>
              <a:ext cx="118958" cy="92198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6346987" y="1902535"/>
            <a:ext cx="987425" cy="92710"/>
            <a:chOff x="6346987" y="1902535"/>
            <a:chExt cx="987425" cy="92710"/>
          </a:xfrm>
        </p:grpSpPr>
        <p:sp>
          <p:nvSpPr>
            <p:cNvPr id="21" name="object 21"/>
            <p:cNvSpPr/>
            <p:nvPr/>
          </p:nvSpPr>
          <p:spPr>
            <a:xfrm>
              <a:off x="6357699" y="1941056"/>
              <a:ext cx="868680" cy="7620"/>
            </a:xfrm>
            <a:custGeom>
              <a:avLst/>
              <a:gdLst/>
              <a:ahLst/>
              <a:cxnLst/>
              <a:rect l="l" t="t" r="r" b="b"/>
              <a:pathLst>
                <a:path w="868679" h="7619">
                  <a:moveTo>
                    <a:pt x="0" y="0"/>
                  </a:moveTo>
                  <a:lnTo>
                    <a:pt x="868354" y="7578"/>
                  </a:lnTo>
                </a:path>
              </a:pathLst>
            </a:custGeom>
            <a:ln w="214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15033" y="1902535"/>
              <a:ext cx="118958" cy="92198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866312" y="2414020"/>
            <a:ext cx="6515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Ta-</a:t>
            </a:r>
            <a:r>
              <a:rPr kumimoji="0" sz="1600" b="1" i="0" u="none" strike="noStrike" kern="0" cap="none" spc="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Da!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088832" y="2414020"/>
            <a:ext cx="73723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11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Uh-</a:t>
            </a:r>
            <a:r>
              <a:rPr kumimoji="0" sz="1600" b="1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oh?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259525" y="2414020"/>
            <a:ext cx="92392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Ah-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Hah!!!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582768" y="2414020"/>
            <a:ext cx="80708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Ho-</a:t>
            </a:r>
            <a:r>
              <a:rPr kumimoji="0" sz="1600" b="1" i="0" u="none" strike="noStrike" kern="0" cap="none" spc="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hum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96681" y="2874610"/>
            <a:ext cx="1991360" cy="579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lvl="0" indent="-635" algn="ctr" defTabSz="91440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Someone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sees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great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demo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of </a:t>
            </a:r>
            <a:r>
              <a:rPr kumimoji="0" sz="11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AI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-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they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see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the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power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but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donʼt 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understand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it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537349" y="2874610"/>
            <a:ext cx="1839595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2235" marR="5080" lvl="0" indent="-90170" defTabSz="91440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They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imagine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the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dangers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and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risks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of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powerful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new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tool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753753" y="2874610"/>
            <a:ext cx="1935480" cy="579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ctr" defTabSz="91440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With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training,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they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see</a:t>
            </a:r>
            <a:r>
              <a:rPr kumimoji="0" sz="11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the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value </a:t>
            </a:r>
            <a:r>
              <a:rPr kumimoji="0" sz="11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to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their </a:t>
            </a:r>
            <a:r>
              <a:rPr kumimoji="0" sz="11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work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2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&amp;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understand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its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limits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65781" y="2874610"/>
            <a:ext cx="1840864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9385" marR="5080" lvl="0" indent="-147320" defTabSz="91440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Life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goes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on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as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normal,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with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AI </a:t>
            </a:r>
            <a:r>
              <a:rPr kumimoji="0" sz="11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part</a:t>
            </a:r>
            <a:r>
              <a:rPr kumimoji="0" sz="11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of</a:t>
            </a:r>
            <a:r>
              <a:rPr kumimoji="0" sz="11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the</a:t>
            </a:r>
            <a:r>
              <a:rPr kumimoji="0" sz="11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regular</a:t>
            </a:r>
            <a:r>
              <a:rPr kumimoji="0" sz="11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routine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084044" y="1103761"/>
            <a:ext cx="13823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70" normalizeH="0" baseline="0" noProof="0" dirty="0">
                <a:ln>
                  <a:noFill/>
                </a:ln>
                <a:solidFill>
                  <a:srgbClr val="37761C"/>
                </a:solidFill>
                <a:effectLst/>
                <a:uLnTx/>
                <a:uFillTx/>
                <a:latin typeface="Calibri"/>
                <a:cs typeface="Calibri"/>
              </a:rPr>
              <a:t>AI</a:t>
            </a:r>
            <a:r>
              <a:rPr kumimoji="0" sz="1600" b="1" i="0" u="none" strike="noStrike" kern="0" cap="none" spc="85" normalizeH="0" baseline="0" noProof="0" dirty="0">
                <a:ln>
                  <a:noFill/>
                </a:ln>
                <a:solidFill>
                  <a:srgbClr val="37761C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1" i="0" u="none" strike="noStrike" kern="0" cap="none" spc="125" normalizeH="0" baseline="0" noProof="0" dirty="0">
                <a:ln>
                  <a:noFill/>
                </a:ln>
                <a:solidFill>
                  <a:srgbClr val="37761C"/>
                </a:solidFill>
                <a:effectLst/>
                <a:uLnTx/>
                <a:uFillTx/>
                <a:latin typeface="Calibri"/>
                <a:cs typeface="Calibri"/>
              </a:rPr>
              <a:t>Champions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810031" y="1103761"/>
            <a:ext cx="11169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7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AI</a:t>
            </a:r>
            <a:r>
              <a:rPr kumimoji="0" sz="1600" b="1" i="0" u="none" strike="noStrike" kern="0" cap="none" spc="8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1" i="0" u="none" strike="noStrike" kern="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Skeptics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4021142" y="1203534"/>
            <a:ext cx="987425" cy="92710"/>
            <a:chOff x="4021142" y="1203534"/>
            <a:chExt cx="987425" cy="92710"/>
          </a:xfrm>
        </p:grpSpPr>
        <p:sp>
          <p:nvSpPr>
            <p:cNvPr id="34" name="object 34"/>
            <p:cNvSpPr/>
            <p:nvPr/>
          </p:nvSpPr>
          <p:spPr>
            <a:xfrm>
              <a:off x="4031855" y="1242056"/>
              <a:ext cx="868680" cy="7620"/>
            </a:xfrm>
            <a:custGeom>
              <a:avLst/>
              <a:gdLst/>
              <a:ahLst/>
              <a:cxnLst/>
              <a:rect l="l" t="t" r="r" b="b"/>
              <a:pathLst>
                <a:path w="868679" h="7619">
                  <a:moveTo>
                    <a:pt x="0" y="0"/>
                  </a:moveTo>
                  <a:lnTo>
                    <a:pt x="868354" y="7578"/>
                  </a:lnTo>
                </a:path>
              </a:pathLst>
            </a:custGeom>
            <a:ln w="214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5" name="object 3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89188" y="1203534"/>
              <a:ext cx="118958" cy="921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33961" y="465113"/>
            <a:ext cx="5128895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b="1" spc="-180" dirty="0"/>
              <a:t>Empowering</a:t>
            </a:r>
            <a:r>
              <a:rPr sz="3100" b="1" spc="-235" dirty="0"/>
              <a:t> </a:t>
            </a:r>
            <a:r>
              <a:rPr sz="3100" b="1" spc="-165" dirty="0"/>
              <a:t>your</a:t>
            </a:r>
            <a:r>
              <a:rPr sz="3100" b="1" spc="-235" dirty="0"/>
              <a:t> </a:t>
            </a:r>
            <a:r>
              <a:rPr sz="3100" b="1" spc="-125" dirty="0"/>
              <a:t>workforce</a:t>
            </a:r>
            <a:endParaRPr sz="3100"/>
          </a:p>
        </p:txBody>
      </p:sp>
      <p:sp>
        <p:nvSpPr>
          <p:cNvPr id="3" name="object 3"/>
          <p:cNvSpPr txBox="1"/>
          <p:nvPr/>
        </p:nvSpPr>
        <p:spPr>
          <a:xfrm>
            <a:off x="363373" y="1441636"/>
            <a:ext cx="8145145" cy="276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2735" marR="182880" lvl="0" indent="-28067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292735" algn="l"/>
              </a:tabLst>
              <a:defRPr/>
            </a:pPr>
            <a:r>
              <a:rPr kumimoji="0" sz="1500" b="1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Keep</a:t>
            </a:r>
            <a:r>
              <a:rPr kumimoji="0" sz="1500" b="1" i="0" u="none" strike="noStrike" kern="0" cap="none" spc="-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500" b="1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the</a:t>
            </a:r>
            <a:r>
              <a:rPr kumimoji="0" sz="1500" b="1" i="0" u="none" strike="noStrike" kern="0" cap="none" spc="-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500" b="1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expert</a:t>
            </a:r>
            <a:r>
              <a:rPr kumimoji="0" sz="1500" b="1" i="0" u="none" strike="noStrike" kern="0" cap="none" spc="-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500" b="1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in</a:t>
            </a:r>
            <a:r>
              <a:rPr kumimoji="0" sz="1500" b="1" i="0" u="none" strike="noStrike" kern="0" cap="none" spc="-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500" b="1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the</a:t>
            </a:r>
            <a:r>
              <a:rPr kumimoji="0" sz="1500" b="1" i="0" u="none" strike="noStrike" kern="0" cap="none" spc="-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500" b="1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driverʼs</a:t>
            </a:r>
            <a:r>
              <a:rPr kumimoji="0" sz="1500" b="1" i="0" u="none" strike="noStrike" kern="0" cap="none" spc="-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5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seat.</a:t>
            </a:r>
            <a:r>
              <a:rPr kumimoji="0" sz="1500" b="1" i="0" u="none" strike="noStrike" kern="0" cap="none" spc="-1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Use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AI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to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amplify—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not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replace—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human</a:t>
            </a:r>
            <a:r>
              <a:rPr kumimoji="0" sz="15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judgment.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Like 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putting</a:t>
            </a: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on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</a:t>
            </a: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superhero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suit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or</a:t>
            </a: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having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1,000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assistants.</a:t>
            </a: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Over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70%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of</a:t>
            </a: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professionals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report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feeling 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more</a:t>
            </a:r>
            <a:r>
              <a:rPr kumimoji="0" sz="15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creative</a:t>
            </a:r>
            <a:r>
              <a:rPr kumimoji="0" sz="15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with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AIʼs</a:t>
            </a:r>
            <a:r>
              <a:rPr kumimoji="0" sz="15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help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292735" marR="5080" lvl="0" indent="-280670" defTabSz="91440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292735" algn="l"/>
              </a:tabLst>
              <a:defRPr/>
            </a:pPr>
            <a:r>
              <a:rPr kumimoji="0" sz="1500" b="1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Stay</a:t>
            </a:r>
            <a:r>
              <a:rPr kumimoji="0" sz="1500" b="1" i="0" u="none" strike="noStrike" kern="0" cap="none" spc="-1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500" b="1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hands-on</a:t>
            </a:r>
            <a:r>
              <a:rPr kumimoji="0" sz="1500" b="1" i="0" u="none" strike="noStrike" kern="0" cap="none" spc="-1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500" b="1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and</a:t>
            </a:r>
            <a:r>
              <a:rPr kumimoji="0" sz="1500" b="1" i="0" u="none" strike="noStrike" kern="0" cap="none" spc="-1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500" b="1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critical.</a:t>
            </a:r>
            <a:r>
              <a:rPr kumimoji="0" sz="1500" b="1" i="0" u="none" strike="noStrike" kern="0" cap="none" spc="-1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5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Question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its</a:t>
            </a: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assumptions,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verify</a:t>
            </a: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its</a:t>
            </a: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reasoning,</a:t>
            </a: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and</a:t>
            </a: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refine</a:t>
            </a: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its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outputs 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to</a:t>
            </a: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maintain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accuracy</a:t>
            </a: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and 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scientific</a:t>
            </a: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rigor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292735" marR="135890" lvl="0" indent="-280670" defTabSz="91440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292735" algn="l"/>
              </a:tabLst>
              <a:defRPr/>
            </a:pPr>
            <a:r>
              <a:rPr kumimoji="0" sz="15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Use</a:t>
            </a:r>
            <a:r>
              <a:rPr kumimoji="0" sz="1500" b="1" i="0" u="none" strike="noStrike" kern="0" cap="none" spc="-1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500" b="1" i="0" u="none" strike="noStrike" kern="0" cap="none" spc="-1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AI</a:t>
            </a:r>
            <a:r>
              <a:rPr kumimoji="0" sz="1500" b="1" i="0" u="none" strike="noStrike" kern="0" cap="none" spc="-1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500" b="1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to</a:t>
            </a:r>
            <a:r>
              <a:rPr kumimoji="0" sz="1500" b="1" i="0" u="none" strike="noStrike" kern="0" cap="none" spc="-1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500" b="1" i="0" u="none" strike="noStrike" kern="0" cap="none" spc="-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grow</a:t>
            </a:r>
            <a:r>
              <a:rPr kumimoji="0" sz="1500" b="1" i="0" u="none" strike="noStrike" kern="0" cap="none" spc="-1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500" b="1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your</a:t>
            </a:r>
            <a:r>
              <a:rPr kumimoji="0" sz="1500" b="1" i="0" u="none" strike="noStrike" kern="0" cap="none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500" b="1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expertise.</a:t>
            </a:r>
            <a:r>
              <a:rPr kumimoji="0" sz="1500" b="1" i="0" u="none" strike="noStrike" kern="0" cap="none" spc="-1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Explore</a:t>
            </a:r>
            <a:r>
              <a:rPr kumimoji="0" sz="15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new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concepts,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stay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aware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of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emerging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developments, 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and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let 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the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tool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expose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you 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to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new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ways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of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thinking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and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problem-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solving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292735" marR="558800" lvl="0" indent="-280670" defTabSz="91440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292735" algn="l"/>
              </a:tabLst>
              <a:defRPr/>
            </a:pPr>
            <a:r>
              <a:rPr kumimoji="0" sz="1500" b="1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Build</a:t>
            </a:r>
            <a:r>
              <a:rPr kumimoji="0" sz="1500" b="1" i="0" u="none" strike="noStrike" kern="0" cap="none" spc="-1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500" b="1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a</a:t>
            </a:r>
            <a:r>
              <a:rPr kumimoji="0" sz="1500" b="1" i="0" u="none" strike="noStrike" kern="0" cap="none" spc="-1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500" b="1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culture</a:t>
            </a:r>
            <a:r>
              <a:rPr kumimoji="0" sz="1500" b="1" i="0" u="none" strike="noStrike" kern="0" cap="none" spc="-1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5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of</a:t>
            </a:r>
            <a:r>
              <a:rPr kumimoji="0" sz="1500" b="1" i="0" u="none" strike="noStrike" kern="0" cap="none" spc="-1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500" b="1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augmentation.</a:t>
            </a:r>
            <a:r>
              <a:rPr kumimoji="0" sz="1500" b="1" i="0" u="none" strike="noStrike" kern="0" cap="none" spc="-1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When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teams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value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curiosity,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validation, 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and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responsible </a:t>
            </a:r>
            <a:r>
              <a:rPr kumimoji="0" sz="15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experimentation,</a:t>
            </a:r>
            <a:r>
              <a:rPr kumimoji="0" sz="15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AI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becomes</a:t>
            </a: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catalyst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for</a:t>
            </a: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growth—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not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</a:t>
            </a: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substitute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for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expertise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514600" y="2952750"/>
            <a:ext cx="6629400" cy="1691640"/>
          </a:xfrm>
          <a:solidFill>
            <a:srgbClr val="002C73"/>
          </a:solidFill>
        </p:spPr>
        <p:txBody>
          <a:bodyPr>
            <a:normAutofit/>
          </a:bodyPr>
          <a:lstStyle/>
          <a:p>
            <a:r>
              <a:rPr lang="en-US" sz="4400" spc="-10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Opening Remarks</a:t>
            </a:r>
            <a:br>
              <a:rPr lang="en-US" sz="4400" spc="-1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800" dirty="0">
                <a:effectLst/>
                <a:ea typeface="Times New Roman" panose="02020603050405020304" pitchFamily="18" charset="0"/>
              </a:rPr>
              <a:t>Commissioner Jim Bryson</a:t>
            </a:r>
            <a:br>
              <a:rPr lang="en-US" sz="1800" dirty="0">
                <a:effectLst/>
                <a:ea typeface="Times New Roman" panose="02020603050405020304" pitchFamily="18" charset="0"/>
              </a:rPr>
            </a:br>
            <a:r>
              <a:rPr lang="en-US" sz="1800" dirty="0">
                <a:effectLst/>
                <a:ea typeface="Times New Roman" panose="02020603050405020304" pitchFamily="18" charset="0"/>
              </a:rPr>
              <a:t>CIO Kristin Darby</a:t>
            </a:r>
            <a:endParaRPr lang="en-US" dirty="0">
              <a:cs typeface="Georgia"/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ACAE5ABC-4078-CD21-64AD-20C3F468FCB0}"/>
              </a:ext>
            </a:extLst>
          </p:cNvPr>
          <p:cNvSpPr txBox="1"/>
          <p:nvPr/>
        </p:nvSpPr>
        <p:spPr>
          <a:xfrm>
            <a:off x="6172200" y="285750"/>
            <a:ext cx="2680335" cy="5001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r">
              <a:lnSpc>
                <a:spcPct val="100000"/>
              </a:lnSpc>
              <a:spcBef>
                <a:spcPts val="100"/>
              </a:spcBef>
            </a:pPr>
            <a:r>
              <a:rPr lang="en-US" sz="1000" b="1">
                <a:solidFill>
                  <a:schemeClr val="bg1"/>
                </a:solidFill>
                <a:latin typeface="PermianSlabSerifTypeface"/>
                <a:cs typeface="PermianSlabSerifTypeface"/>
              </a:rPr>
              <a:t>STATE OF TENNESSEE</a:t>
            </a:r>
          </a:p>
          <a:p>
            <a:pPr marL="12700" marR="5080" algn="r">
              <a:lnSpc>
                <a:spcPct val="100000"/>
              </a:lnSpc>
              <a:spcBef>
                <a:spcPts val="100"/>
              </a:spcBef>
            </a:pPr>
            <a:r>
              <a:rPr lang="en-US" sz="1000" b="1">
                <a:solidFill>
                  <a:schemeClr val="bg1"/>
                </a:solidFill>
                <a:latin typeface="PermianSlabSerifTypeface"/>
                <a:cs typeface="PermianSlabSerifTypeface"/>
              </a:rPr>
              <a:t>ARTIFICIAL INTELLIGENCE (AI) </a:t>
            </a:r>
          </a:p>
          <a:p>
            <a:pPr marL="12700" marR="5080" algn="r">
              <a:lnSpc>
                <a:spcPct val="100000"/>
              </a:lnSpc>
              <a:spcBef>
                <a:spcPts val="100"/>
              </a:spcBef>
            </a:pPr>
            <a:r>
              <a:rPr lang="en-US" sz="1000" b="1">
                <a:solidFill>
                  <a:schemeClr val="bg1"/>
                </a:solidFill>
                <a:latin typeface="PermianSlabSerifTypeface"/>
                <a:cs typeface="PermianSlabSerifTypeface"/>
              </a:rPr>
              <a:t>ADVISORY COUNCIL MEETING</a:t>
            </a:r>
            <a:endParaRPr sz="1000">
              <a:solidFill>
                <a:schemeClr val="bg1"/>
              </a:solidFill>
              <a:latin typeface="PermianSlabSerifTypeface"/>
              <a:cs typeface="PermianSlabSerifTypeface"/>
            </a:endParaRP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1DFD1EEA-A450-3FF6-2424-35365098DEF4}"/>
              </a:ext>
            </a:extLst>
          </p:cNvPr>
          <p:cNvSpPr txBox="1">
            <a:spLocks/>
          </p:cNvSpPr>
          <p:nvPr/>
        </p:nvSpPr>
        <p:spPr>
          <a:xfrm>
            <a:off x="6705600" y="4807745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102235" algn="r">
              <a:spcBef>
                <a:spcPts val="180"/>
              </a:spcBef>
            </a:pPr>
            <a:fld id="{81D60167-4931-47E6-BA6A-407CBD079E47}" type="slidenum">
              <a:rPr lang="en-US" sz="1200" spc="-25" smtClean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102235" algn="r">
                <a:spcBef>
                  <a:spcPts val="180"/>
                </a:spcBef>
              </a:pPr>
              <a:t>3</a:t>
            </a:fld>
            <a:endParaRPr lang="en-US" sz="1200" spc="-25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8491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75017" y="4835070"/>
            <a:ext cx="927735" cy="85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6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0" cap="none" spc="0" normalizeH="0" baseline="0" noProof="0" dirty="0">
                <a:ln>
                  <a:noFill/>
                </a:ln>
                <a:solidFill>
                  <a:srgbClr val="A8A8A8"/>
                </a:solidFill>
                <a:effectLst/>
                <a:uLnTx/>
                <a:uFillTx/>
                <a:latin typeface="Arial"/>
                <a:cs typeface="Arial"/>
              </a:rPr>
              <a:t>Proprietary</a:t>
            </a:r>
            <a:r>
              <a:rPr kumimoji="0" sz="600" b="0" i="0" u="none" strike="noStrike" kern="0" cap="none" spc="-35" normalizeH="0" baseline="0" noProof="0" dirty="0">
                <a:ln>
                  <a:noFill/>
                </a:ln>
                <a:solidFill>
                  <a:srgbClr val="A8A8A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600" b="0" i="0" u="none" strike="noStrike" kern="0" cap="none" spc="0" normalizeH="0" baseline="0" noProof="0" dirty="0">
                <a:ln>
                  <a:noFill/>
                </a:ln>
                <a:solidFill>
                  <a:srgbClr val="A8A8A8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600" b="0" i="0" u="none" strike="noStrike" kern="0" cap="none" spc="-35" normalizeH="0" baseline="0" noProof="0" dirty="0">
                <a:ln>
                  <a:noFill/>
                </a:ln>
                <a:solidFill>
                  <a:srgbClr val="A8A8A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600" b="0" i="0" u="none" strike="noStrike" kern="0" cap="none" spc="-10" normalizeH="0" baseline="0" noProof="0" dirty="0">
                <a:ln>
                  <a:noFill/>
                </a:ln>
                <a:solidFill>
                  <a:srgbClr val="A8A8A8"/>
                </a:solidFill>
                <a:effectLst/>
                <a:uLnTx/>
                <a:uFillTx/>
                <a:latin typeface="Arial"/>
                <a:cs typeface="Arial"/>
              </a:rPr>
              <a:t>confidential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112" y="4788093"/>
            <a:ext cx="197978" cy="199013"/>
          </a:xfrm>
          <a:prstGeom prst="rect">
            <a:avLst/>
          </a:prstGeom>
        </p:spPr>
      </p:pic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234248" y="147337"/>
            <a:ext cx="2101215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b="1" spc="-110" dirty="0"/>
              <a:t>Core</a:t>
            </a:r>
            <a:r>
              <a:rPr sz="3600" b="1" spc="-325" dirty="0"/>
              <a:t> </a:t>
            </a:r>
            <a:r>
              <a:rPr sz="3600" b="1" spc="-700" dirty="0"/>
              <a:t>+ </a:t>
            </a:r>
            <a:r>
              <a:rPr sz="3600" b="1" spc="-125" dirty="0"/>
              <a:t>advanced </a:t>
            </a:r>
            <a:r>
              <a:rPr sz="3600" b="1" spc="-45" dirty="0"/>
              <a:t>features</a:t>
            </a:r>
            <a:endParaRPr sz="3600"/>
          </a:p>
        </p:txBody>
      </p:sp>
      <p:grpSp>
        <p:nvGrpSpPr>
          <p:cNvPr id="5" name="object 5"/>
          <p:cNvGrpSpPr/>
          <p:nvPr/>
        </p:nvGrpSpPr>
        <p:grpSpPr>
          <a:xfrm>
            <a:off x="2973318" y="0"/>
            <a:ext cx="6170930" cy="5143500"/>
            <a:chOff x="2973318" y="0"/>
            <a:chExt cx="6170930" cy="51435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73318" y="0"/>
              <a:ext cx="6170681" cy="51435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306000" y="246887"/>
              <a:ext cx="5507355" cy="4425950"/>
            </a:xfrm>
            <a:custGeom>
              <a:avLst/>
              <a:gdLst/>
              <a:ahLst/>
              <a:cxnLst/>
              <a:rect l="l" t="t" r="r" b="b"/>
              <a:pathLst>
                <a:path w="5507355" h="4425950">
                  <a:moveTo>
                    <a:pt x="5506796" y="2291778"/>
                  </a:moveTo>
                  <a:lnTo>
                    <a:pt x="0" y="2291778"/>
                  </a:lnTo>
                  <a:lnTo>
                    <a:pt x="0" y="4425378"/>
                  </a:lnTo>
                  <a:lnTo>
                    <a:pt x="5506796" y="4425378"/>
                  </a:lnTo>
                  <a:lnTo>
                    <a:pt x="5506796" y="2291778"/>
                  </a:lnTo>
                  <a:close/>
                </a:path>
                <a:path w="5507355" h="4425950">
                  <a:moveTo>
                    <a:pt x="5506796" y="0"/>
                  </a:moveTo>
                  <a:lnTo>
                    <a:pt x="0" y="0"/>
                  </a:lnTo>
                  <a:lnTo>
                    <a:pt x="0" y="2133600"/>
                  </a:lnTo>
                  <a:lnTo>
                    <a:pt x="5506796" y="2133600"/>
                  </a:lnTo>
                  <a:lnTo>
                    <a:pt x="55067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446399" y="653471"/>
            <a:ext cx="2768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Core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464827" y="403106"/>
            <a:ext cx="2338705" cy="2463165"/>
            <a:chOff x="3464827" y="403106"/>
            <a:chExt cx="2338705" cy="246316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64827" y="407867"/>
              <a:ext cx="133703" cy="16664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64829" y="2699552"/>
              <a:ext cx="133703" cy="16658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607352" y="570318"/>
              <a:ext cx="1191895" cy="553085"/>
            </a:xfrm>
            <a:custGeom>
              <a:avLst/>
              <a:gdLst/>
              <a:ahLst/>
              <a:cxnLst/>
              <a:rect l="l" t="t" r="r" b="b"/>
              <a:pathLst>
                <a:path w="1191895" h="553085">
                  <a:moveTo>
                    <a:pt x="1172049" y="552599"/>
                  </a:moveTo>
                  <a:lnTo>
                    <a:pt x="26198" y="552599"/>
                  </a:lnTo>
                  <a:lnTo>
                    <a:pt x="16000" y="550541"/>
                  </a:lnTo>
                  <a:lnTo>
                    <a:pt x="7673" y="544926"/>
                  </a:lnTo>
                  <a:lnTo>
                    <a:pt x="2058" y="536598"/>
                  </a:lnTo>
                  <a:lnTo>
                    <a:pt x="0" y="526401"/>
                  </a:lnTo>
                  <a:lnTo>
                    <a:pt x="0" y="0"/>
                  </a:lnTo>
                  <a:lnTo>
                    <a:pt x="1191299" y="0"/>
                  </a:lnTo>
                  <a:lnTo>
                    <a:pt x="1191299" y="533349"/>
                  </a:lnTo>
                  <a:lnTo>
                    <a:pt x="1188539" y="540013"/>
                  </a:lnTo>
                  <a:lnTo>
                    <a:pt x="1178713" y="549839"/>
                  </a:lnTo>
                  <a:lnTo>
                    <a:pt x="1172049" y="552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4607342" y="570308"/>
              <a:ext cx="1191895" cy="553085"/>
            </a:xfrm>
            <a:custGeom>
              <a:avLst/>
              <a:gdLst/>
              <a:ahLst/>
              <a:cxnLst/>
              <a:rect l="l" t="t" r="r" b="b"/>
              <a:pathLst>
                <a:path w="1191895" h="553085">
                  <a:moveTo>
                    <a:pt x="26208" y="552609"/>
                  </a:moveTo>
                  <a:lnTo>
                    <a:pt x="1165111" y="552609"/>
                  </a:lnTo>
                  <a:lnTo>
                    <a:pt x="1172059" y="552609"/>
                  </a:lnTo>
                  <a:lnTo>
                    <a:pt x="1178723" y="549849"/>
                  </a:lnTo>
                  <a:lnTo>
                    <a:pt x="1183636" y="544936"/>
                  </a:lnTo>
                  <a:lnTo>
                    <a:pt x="1188549" y="540023"/>
                  </a:lnTo>
                  <a:lnTo>
                    <a:pt x="1191310" y="533359"/>
                  </a:lnTo>
                  <a:lnTo>
                    <a:pt x="1191310" y="526411"/>
                  </a:lnTo>
                  <a:lnTo>
                    <a:pt x="1191310" y="9"/>
                  </a:lnTo>
                  <a:lnTo>
                    <a:pt x="10" y="9"/>
                  </a:lnTo>
                  <a:lnTo>
                    <a:pt x="10" y="526411"/>
                  </a:lnTo>
                  <a:lnTo>
                    <a:pt x="2069" y="536608"/>
                  </a:lnTo>
                  <a:lnTo>
                    <a:pt x="7683" y="544936"/>
                  </a:lnTo>
                  <a:lnTo>
                    <a:pt x="16011" y="550551"/>
                  </a:lnTo>
                  <a:lnTo>
                    <a:pt x="26208" y="55260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4607352" y="407868"/>
              <a:ext cx="1191260" cy="238125"/>
            </a:xfrm>
            <a:custGeom>
              <a:avLst/>
              <a:gdLst/>
              <a:ahLst/>
              <a:cxnLst/>
              <a:rect l="l" t="t" r="r" b="b"/>
              <a:pathLst>
                <a:path w="1191260" h="238125">
                  <a:moveTo>
                    <a:pt x="1190699" y="237599"/>
                  </a:moveTo>
                  <a:lnTo>
                    <a:pt x="0" y="237599"/>
                  </a:lnTo>
                  <a:lnTo>
                    <a:pt x="0" y="39600"/>
                  </a:lnTo>
                  <a:lnTo>
                    <a:pt x="3059" y="24446"/>
                  </a:lnTo>
                  <a:lnTo>
                    <a:pt x="3112" y="24186"/>
                  </a:lnTo>
                  <a:lnTo>
                    <a:pt x="11598" y="11598"/>
                  </a:lnTo>
                  <a:lnTo>
                    <a:pt x="24331" y="3014"/>
                  </a:lnTo>
                  <a:lnTo>
                    <a:pt x="24669" y="3014"/>
                  </a:lnTo>
                  <a:lnTo>
                    <a:pt x="39600" y="0"/>
                  </a:lnTo>
                  <a:lnTo>
                    <a:pt x="1151099" y="0"/>
                  </a:lnTo>
                  <a:lnTo>
                    <a:pt x="1158861" y="767"/>
                  </a:lnTo>
                  <a:lnTo>
                    <a:pt x="1189932" y="31838"/>
                  </a:lnTo>
                  <a:lnTo>
                    <a:pt x="1190699" y="39600"/>
                  </a:lnTo>
                  <a:lnTo>
                    <a:pt x="1190699" y="237599"/>
                  </a:lnTo>
                  <a:close/>
                </a:path>
              </a:pathLst>
            </a:custGeom>
            <a:solidFill>
              <a:srgbClr val="E3F4F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4607342" y="407868"/>
              <a:ext cx="1191260" cy="238125"/>
            </a:xfrm>
            <a:custGeom>
              <a:avLst/>
              <a:gdLst/>
              <a:ahLst/>
              <a:cxnLst/>
              <a:rect l="l" t="t" r="r" b="b"/>
              <a:pathLst>
                <a:path w="1191260" h="238125">
                  <a:moveTo>
                    <a:pt x="39610" y="0"/>
                  </a:moveTo>
                  <a:lnTo>
                    <a:pt x="1151109" y="0"/>
                  </a:lnTo>
                  <a:lnTo>
                    <a:pt x="1158871" y="767"/>
                  </a:lnTo>
                  <a:lnTo>
                    <a:pt x="1189942" y="31838"/>
                  </a:lnTo>
                  <a:lnTo>
                    <a:pt x="1190710" y="39600"/>
                  </a:lnTo>
                  <a:lnTo>
                    <a:pt x="1190710" y="237599"/>
                  </a:lnTo>
                  <a:lnTo>
                    <a:pt x="10" y="237599"/>
                  </a:lnTo>
                  <a:lnTo>
                    <a:pt x="10" y="39600"/>
                  </a:lnTo>
                  <a:lnTo>
                    <a:pt x="3122" y="24186"/>
                  </a:lnTo>
                  <a:lnTo>
                    <a:pt x="11608" y="11598"/>
                  </a:lnTo>
                  <a:lnTo>
                    <a:pt x="24196" y="3112"/>
                  </a:lnTo>
                  <a:lnTo>
                    <a:pt x="3961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4928209" y="453791"/>
            <a:ext cx="5619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GPT</a:t>
            </a:r>
            <a:r>
              <a:rPr kumimoji="0" sz="800" b="1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5</a:t>
            </a:r>
            <a:r>
              <a:rPr kumimoji="0" sz="800" b="1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1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Chat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003032" y="380381"/>
            <a:ext cx="1201420" cy="725170"/>
            <a:chOff x="6003032" y="380381"/>
            <a:chExt cx="1201420" cy="725170"/>
          </a:xfrm>
        </p:grpSpPr>
        <p:sp>
          <p:nvSpPr>
            <p:cNvPr id="18" name="object 18"/>
            <p:cNvSpPr/>
            <p:nvPr/>
          </p:nvSpPr>
          <p:spPr>
            <a:xfrm>
              <a:off x="6007804" y="547593"/>
              <a:ext cx="1191895" cy="553085"/>
            </a:xfrm>
            <a:custGeom>
              <a:avLst/>
              <a:gdLst/>
              <a:ahLst/>
              <a:cxnLst/>
              <a:rect l="l" t="t" r="r" b="b"/>
              <a:pathLst>
                <a:path w="1191895" h="553085">
                  <a:moveTo>
                    <a:pt x="1172050" y="552599"/>
                  </a:moveTo>
                  <a:lnTo>
                    <a:pt x="26198" y="552599"/>
                  </a:lnTo>
                  <a:lnTo>
                    <a:pt x="16001" y="550541"/>
                  </a:lnTo>
                  <a:lnTo>
                    <a:pt x="7673" y="544926"/>
                  </a:lnTo>
                  <a:lnTo>
                    <a:pt x="2058" y="536598"/>
                  </a:lnTo>
                  <a:lnTo>
                    <a:pt x="0" y="526401"/>
                  </a:lnTo>
                  <a:lnTo>
                    <a:pt x="0" y="0"/>
                  </a:lnTo>
                  <a:lnTo>
                    <a:pt x="1191300" y="0"/>
                  </a:lnTo>
                  <a:lnTo>
                    <a:pt x="1191300" y="533349"/>
                  </a:lnTo>
                  <a:lnTo>
                    <a:pt x="1188539" y="540013"/>
                  </a:lnTo>
                  <a:lnTo>
                    <a:pt x="1178713" y="549839"/>
                  </a:lnTo>
                  <a:lnTo>
                    <a:pt x="1172050" y="552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6007794" y="547583"/>
              <a:ext cx="1191895" cy="553085"/>
            </a:xfrm>
            <a:custGeom>
              <a:avLst/>
              <a:gdLst/>
              <a:ahLst/>
              <a:cxnLst/>
              <a:rect l="l" t="t" r="r" b="b"/>
              <a:pathLst>
                <a:path w="1191895" h="553085">
                  <a:moveTo>
                    <a:pt x="26208" y="552609"/>
                  </a:moveTo>
                  <a:lnTo>
                    <a:pt x="1165111" y="552609"/>
                  </a:lnTo>
                  <a:lnTo>
                    <a:pt x="1172059" y="552609"/>
                  </a:lnTo>
                  <a:lnTo>
                    <a:pt x="1178722" y="549849"/>
                  </a:lnTo>
                  <a:lnTo>
                    <a:pt x="1183636" y="544936"/>
                  </a:lnTo>
                  <a:lnTo>
                    <a:pt x="1188549" y="540023"/>
                  </a:lnTo>
                  <a:lnTo>
                    <a:pt x="1191309" y="533359"/>
                  </a:lnTo>
                  <a:lnTo>
                    <a:pt x="1191309" y="526411"/>
                  </a:lnTo>
                  <a:lnTo>
                    <a:pt x="1191309" y="9"/>
                  </a:lnTo>
                  <a:lnTo>
                    <a:pt x="9" y="9"/>
                  </a:lnTo>
                  <a:lnTo>
                    <a:pt x="9" y="526411"/>
                  </a:lnTo>
                  <a:lnTo>
                    <a:pt x="2068" y="536608"/>
                  </a:lnTo>
                  <a:lnTo>
                    <a:pt x="7683" y="544936"/>
                  </a:lnTo>
                  <a:lnTo>
                    <a:pt x="16010" y="550551"/>
                  </a:lnTo>
                  <a:lnTo>
                    <a:pt x="26208" y="55260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6007804" y="385143"/>
              <a:ext cx="1191260" cy="238125"/>
            </a:xfrm>
            <a:custGeom>
              <a:avLst/>
              <a:gdLst/>
              <a:ahLst/>
              <a:cxnLst/>
              <a:rect l="l" t="t" r="r" b="b"/>
              <a:pathLst>
                <a:path w="1191259" h="238125">
                  <a:moveTo>
                    <a:pt x="1190700" y="237599"/>
                  </a:moveTo>
                  <a:lnTo>
                    <a:pt x="0" y="237599"/>
                  </a:lnTo>
                  <a:lnTo>
                    <a:pt x="0" y="39600"/>
                  </a:lnTo>
                  <a:lnTo>
                    <a:pt x="3059" y="24446"/>
                  </a:lnTo>
                  <a:lnTo>
                    <a:pt x="3112" y="24186"/>
                  </a:lnTo>
                  <a:lnTo>
                    <a:pt x="11598" y="11598"/>
                  </a:lnTo>
                  <a:lnTo>
                    <a:pt x="24331" y="3014"/>
                  </a:lnTo>
                  <a:lnTo>
                    <a:pt x="24669" y="3014"/>
                  </a:lnTo>
                  <a:lnTo>
                    <a:pt x="39600" y="0"/>
                  </a:lnTo>
                  <a:lnTo>
                    <a:pt x="1151099" y="0"/>
                  </a:lnTo>
                  <a:lnTo>
                    <a:pt x="1158861" y="767"/>
                  </a:lnTo>
                  <a:lnTo>
                    <a:pt x="1189932" y="31838"/>
                  </a:lnTo>
                  <a:lnTo>
                    <a:pt x="1190700" y="39600"/>
                  </a:lnTo>
                  <a:lnTo>
                    <a:pt x="1190700" y="237599"/>
                  </a:lnTo>
                  <a:close/>
                </a:path>
              </a:pathLst>
            </a:custGeom>
            <a:solidFill>
              <a:srgbClr val="E3F4F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6007794" y="385143"/>
              <a:ext cx="1191260" cy="238125"/>
            </a:xfrm>
            <a:custGeom>
              <a:avLst/>
              <a:gdLst/>
              <a:ahLst/>
              <a:cxnLst/>
              <a:rect l="l" t="t" r="r" b="b"/>
              <a:pathLst>
                <a:path w="1191259" h="238125">
                  <a:moveTo>
                    <a:pt x="39610" y="0"/>
                  </a:moveTo>
                  <a:lnTo>
                    <a:pt x="1151108" y="0"/>
                  </a:lnTo>
                  <a:lnTo>
                    <a:pt x="1158870" y="767"/>
                  </a:lnTo>
                  <a:lnTo>
                    <a:pt x="1189942" y="31838"/>
                  </a:lnTo>
                  <a:lnTo>
                    <a:pt x="1190709" y="39600"/>
                  </a:lnTo>
                  <a:lnTo>
                    <a:pt x="1190709" y="237599"/>
                  </a:lnTo>
                  <a:lnTo>
                    <a:pt x="9" y="237599"/>
                  </a:lnTo>
                  <a:lnTo>
                    <a:pt x="9" y="39600"/>
                  </a:lnTo>
                  <a:lnTo>
                    <a:pt x="3121" y="24186"/>
                  </a:lnTo>
                  <a:lnTo>
                    <a:pt x="11608" y="11598"/>
                  </a:lnTo>
                  <a:lnTo>
                    <a:pt x="24196" y="3112"/>
                  </a:lnTo>
                  <a:lnTo>
                    <a:pt x="3961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6433360" y="431066"/>
            <a:ext cx="3530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Search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5364598" y="1336293"/>
            <a:ext cx="1201420" cy="725170"/>
            <a:chOff x="5364598" y="1336293"/>
            <a:chExt cx="1201420" cy="725170"/>
          </a:xfrm>
        </p:grpSpPr>
        <p:sp>
          <p:nvSpPr>
            <p:cNvPr id="24" name="object 24"/>
            <p:cNvSpPr/>
            <p:nvPr/>
          </p:nvSpPr>
          <p:spPr>
            <a:xfrm>
              <a:off x="5369371" y="1503506"/>
              <a:ext cx="1191895" cy="553085"/>
            </a:xfrm>
            <a:custGeom>
              <a:avLst/>
              <a:gdLst/>
              <a:ahLst/>
              <a:cxnLst/>
              <a:rect l="l" t="t" r="r" b="b"/>
              <a:pathLst>
                <a:path w="1191895" h="553085">
                  <a:moveTo>
                    <a:pt x="1172049" y="552599"/>
                  </a:moveTo>
                  <a:lnTo>
                    <a:pt x="26198" y="552599"/>
                  </a:lnTo>
                  <a:lnTo>
                    <a:pt x="16000" y="550541"/>
                  </a:lnTo>
                  <a:lnTo>
                    <a:pt x="7673" y="544926"/>
                  </a:lnTo>
                  <a:lnTo>
                    <a:pt x="2058" y="536599"/>
                  </a:lnTo>
                  <a:lnTo>
                    <a:pt x="0" y="526401"/>
                  </a:lnTo>
                  <a:lnTo>
                    <a:pt x="0" y="0"/>
                  </a:lnTo>
                  <a:lnTo>
                    <a:pt x="1191299" y="0"/>
                  </a:lnTo>
                  <a:lnTo>
                    <a:pt x="1191299" y="533349"/>
                  </a:lnTo>
                  <a:lnTo>
                    <a:pt x="1188539" y="540013"/>
                  </a:lnTo>
                  <a:lnTo>
                    <a:pt x="1178713" y="549839"/>
                  </a:lnTo>
                  <a:lnTo>
                    <a:pt x="1172049" y="552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5369361" y="1503496"/>
              <a:ext cx="1191895" cy="553085"/>
            </a:xfrm>
            <a:custGeom>
              <a:avLst/>
              <a:gdLst/>
              <a:ahLst/>
              <a:cxnLst/>
              <a:rect l="l" t="t" r="r" b="b"/>
              <a:pathLst>
                <a:path w="1191895" h="553085">
                  <a:moveTo>
                    <a:pt x="26208" y="552609"/>
                  </a:moveTo>
                  <a:lnTo>
                    <a:pt x="1165111" y="552609"/>
                  </a:lnTo>
                  <a:lnTo>
                    <a:pt x="1172059" y="552609"/>
                  </a:lnTo>
                  <a:lnTo>
                    <a:pt x="1178723" y="549849"/>
                  </a:lnTo>
                  <a:lnTo>
                    <a:pt x="1183636" y="544936"/>
                  </a:lnTo>
                  <a:lnTo>
                    <a:pt x="1188549" y="540023"/>
                  </a:lnTo>
                  <a:lnTo>
                    <a:pt x="1191309" y="533359"/>
                  </a:lnTo>
                  <a:lnTo>
                    <a:pt x="1191309" y="526411"/>
                  </a:lnTo>
                  <a:lnTo>
                    <a:pt x="1191309" y="9"/>
                  </a:lnTo>
                  <a:lnTo>
                    <a:pt x="10" y="9"/>
                  </a:lnTo>
                  <a:lnTo>
                    <a:pt x="10" y="526411"/>
                  </a:lnTo>
                  <a:lnTo>
                    <a:pt x="2069" y="536609"/>
                  </a:lnTo>
                  <a:lnTo>
                    <a:pt x="7683" y="544936"/>
                  </a:lnTo>
                  <a:lnTo>
                    <a:pt x="16011" y="550551"/>
                  </a:lnTo>
                  <a:lnTo>
                    <a:pt x="26208" y="55260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5369371" y="1341056"/>
              <a:ext cx="1191260" cy="238125"/>
            </a:xfrm>
            <a:custGeom>
              <a:avLst/>
              <a:gdLst/>
              <a:ahLst/>
              <a:cxnLst/>
              <a:rect l="l" t="t" r="r" b="b"/>
              <a:pathLst>
                <a:path w="1191259" h="238125">
                  <a:moveTo>
                    <a:pt x="1190699" y="237599"/>
                  </a:moveTo>
                  <a:lnTo>
                    <a:pt x="0" y="237599"/>
                  </a:lnTo>
                  <a:lnTo>
                    <a:pt x="0" y="39600"/>
                  </a:lnTo>
                  <a:lnTo>
                    <a:pt x="3059" y="24446"/>
                  </a:lnTo>
                  <a:lnTo>
                    <a:pt x="3112" y="24186"/>
                  </a:lnTo>
                  <a:lnTo>
                    <a:pt x="11598" y="11598"/>
                  </a:lnTo>
                  <a:lnTo>
                    <a:pt x="24331" y="3014"/>
                  </a:lnTo>
                  <a:lnTo>
                    <a:pt x="24669" y="3014"/>
                  </a:lnTo>
                  <a:lnTo>
                    <a:pt x="39600" y="0"/>
                  </a:lnTo>
                  <a:lnTo>
                    <a:pt x="1151099" y="0"/>
                  </a:lnTo>
                  <a:lnTo>
                    <a:pt x="1158861" y="767"/>
                  </a:lnTo>
                  <a:lnTo>
                    <a:pt x="1189931" y="31838"/>
                  </a:lnTo>
                  <a:lnTo>
                    <a:pt x="1190699" y="39600"/>
                  </a:lnTo>
                  <a:lnTo>
                    <a:pt x="1190699" y="237599"/>
                  </a:lnTo>
                  <a:close/>
                </a:path>
              </a:pathLst>
            </a:custGeom>
            <a:solidFill>
              <a:srgbClr val="E3F4F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5369361" y="1341056"/>
              <a:ext cx="1191260" cy="238125"/>
            </a:xfrm>
            <a:custGeom>
              <a:avLst/>
              <a:gdLst/>
              <a:ahLst/>
              <a:cxnLst/>
              <a:rect l="l" t="t" r="r" b="b"/>
              <a:pathLst>
                <a:path w="1191259" h="238125">
                  <a:moveTo>
                    <a:pt x="39610" y="0"/>
                  </a:moveTo>
                  <a:lnTo>
                    <a:pt x="1151109" y="0"/>
                  </a:lnTo>
                  <a:lnTo>
                    <a:pt x="1158871" y="767"/>
                  </a:lnTo>
                  <a:lnTo>
                    <a:pt x="1189941" y="31838"/>
                  </a:lnTo>
                  <a:lnTo>
                    <a:pt x="1190709" y="39600"/>
                  </a:lnTo>
                  <a:lnTo>
                    <a:pt x="1190709" y="237599"/>
                  </a:lnTo>
                  <a:lnTo>
                    <a:pt x="10" y="237599"/>
                  </a:lnTo>
                  <a:lnTo>
                    <a:pt x="10" y="39600"/>
                  </a:lnTo>
                  <a:lnTo>
                    <a:pt x="3122" y="24186"/>
                  </a:lnTo>
                  <a:lnTo>
                    <a:pt x="11608" y="11598"/>
                  </a:lnTo>
                  <a:lnTo>
                    <a:pt x="24196" y="3112"/>
                  </a:lnTo>
                  <a:lnTo>
                    <a:pt x="3961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5641459" y="1386979"/>
            <a:ext cx="6597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Data</a:t>
            </a:r>
            <a:r>
              <a:rPr kumimoji="0" sz="800" b="1" i="0" u="none" strike="noStrike" kern="0" cap="none" spc="2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analysis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6755127" y="1336293"/>
            <a:ext cx="1201420" cy="725170"/>
            <a:chOff x="6755127" y="1336293"/>
            <a:chExt cx="1201420" cy="725170"/>
          </a:xfrm>
        </p:grpSpPr>
        <p:sp>
          <p:nvSpPr>
            <p:cNvPr id="30" name="object 30"/>
            <p:cNvSpPr/>
            <p:nvPr/>
          </p:nvSpPr>
          <p:spPr>
            <a:xfrm>
              <a:off x="6759900" y="1503506"/>
              <a:ext cx="1191895" cy="553085"/>
            </a:xfrm>
            <a:custGeom>
              <a:avLst/>
              <a:gdLst/>
              <a:ahLst/>
              <a:cxnLst/>
              <a:rect l="l" t="t" r="r" b="b"/>
              <a:pathLst>
                <a:path w="1191895" h="553085">
                  <a:moveTo>
                    <a:pt x="1172049" y="552599"/>
                  </a:moveTo>
                  <a:lnTo>
                    <a:pt x="26198" y="552599"/>
                  </a:lnTo>
                  <a:lnTo>
                    <a:pt x="16000" y="550541"/>
                  </a:lnTo>
                  <a:lnTo>
                    <a:pt x="7673" y="544926"/>
                  </a:lnTo>
                  <a:lnTo>
                    <a:pt x="2058" y="536599"/>
                  </a:lnTo>
                  <a:lnTo>
                    <a:pt x="0" y="526401"/>
                  </a:lnTo>
                  <a:lnTo>
                    <a:pt x="0" y="0"/>
                  </a:lnTo>
                  <a:lnTo>
                    <a:pt x="1191299" y="0"/>
                  </a:lnTo>
                  <a:lnTo>
                    <a:pt x="1191299" y="533349"/>
                  </a:lnTo>
                  <a:lnTo>
                    <a:pt x="1188539" y="540013"/>
                  </a:lnTo>
                  <a:lnTo>
                    <a:pt x="1178713" y="549839"/>
                  </a:lnTo>
                  <a:lnTo>
                    <a:pt x="1172049" y="552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6759890" y="1503496"/>
              <a:ext cx="1191895" cy="553085"/>
            </a:xfrm>
            <a:custGeom>
              <a:avLst/>
              <a:gdLst/>
              <a:ahLst/>
              <a:cxnLst/>
              <a:rect l="l" t="t" r="r" b="b"/>
              <a:pathLst>
                <a:path w="1191895" h="553085">
                  <a:moveTo>
                    <a:pt x="26208" y="552609"/>
                  </a:moveTo>
                  <a:lnTo>
                    <a:pt x="1165110" y="552609"/>
                  </a:lnTo>
                  <a:lnTo>
                    <a:pt x="1172059" y="552609"/>
                  </a:lnTo>
                  <a:lnTo>
                    <a:pt x="1178723" y="549849"/>
                  </a:lnTo>
                  <a:lnTo>
                    <a:pt x="1183636" y="544936"/>
                  </a:lnTo>
                  <a:lnTo>
                    <a:pt x="1188549" y="540023"/>
                  </a:lnTo>
                  <a:lnTo>
                    <a:pt x="1191310" y="533359"/>
                  </a:lnTo>
                  <a:lnTo>
                    <a:pt x="1191310" y="526411"/>
                  </a:lnTo>
                  <a:lnTo>
                    <a:pt x="1191310" y="9"/>
                  </a:lnTo>
                  <a:lnTo>
                    <a:pt x="10" y="9"/>
                  </a:lnTo>
                  <a:lnTo>
                    <a:pt x="10" y="526411"/>
                  </a:lnTo>
                  <a:lnTo>
                    <a:pt x="2069" y="536609"/>
                  </a:lnTo>
                  <a:lnTo>
                    <a:pt x="7683" y="544936"/>
                  </a:lnTo>
                  <a:lnTo>
                    <a:pt x="16011" y="550551"/>
                  </a:lnTo>
                  <a:lnTo>
                    <a:pt x="26208" y="55260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6759900" y="1341056"/>
              <a:ext cx="1191260" cy="238125"/>
            </a:xfrm>
            <a:custGeom>
              <a:avLst/>
              <a:gdLst/>
              <a:ahLst/>
              <a:cxnLst/>
              <a:rect l="l" t="t" r="r" b="b"/>
              <a:pathLst>
                <a:path w="1191259" h="238125">
                  <a:moveTo>
                    <a:pt x="1190699" y="237599"/>
                  </a:moveTo>
                  <a:lnTo>
                    <a:pt x="0" y="237599"/>
                  </a:lnTo>
                  <a:lnTo>
                    <a:pt x="0" y="39600"/>
                  </a:lnTo>
                  <a:lnTo>
                    <a:pt x="3059" y="24446"/>
                  </a:lnTo>
                  <a:lnTo>
                    <a:pt x="3112" y="24186"/>
                  </a:lnTo>
                  <a:lnTo>
                    <a:pt x="11598" y="11598"/>
                  </a:lnTo>
                  <a:lnTo>
                    <a:pt x="24331" y="3014"/>
                  </a:lnTo>
                  <a:lnTo>
                    <a:pt x="24669" y="3014"/>
                  </a:lnTo>
                  <a:lnTo>
                    <a:pt x="39600" y="0"/>
                  </a:lnTo>
                  <a:lnTo>
                    <a:pt x="1151099" y="0"/>
                  </a:lnTo>
                  <a:lnTo>
                    <a:pt x="1158860" y="767"/>
                  </a:lnTo>
                  <a:lnTo>
                    <a:pt x="1189931" y="31838"/>
                  </a:lnTo>
                  <a:lnTo>
                    <a:pt x="1190699" y="39600"/>
                  </a:lnTo>
                  <a:lnTo>
                    <a:pt x="1190699" y="237599"/>
                  </a:lnTo>
                  <a:close/>
                </a:path>
              </a:pathLst>
            </a:custGeom>
            <a:solidFill>
              <a:srgbClr val="E3F4F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6759890" y="1341056"/>
              <a:ext cx="1191260" cy="238125"/>
            </a:xfrm>
            <a:custGeom>
              <a:avLst/>
              <a:gdLst/>
              <a:ahLst/>
              <a:cxnLst/>
              <a:rect l="l" t="t" r="r" b="b"/>
              <a:pathLst>
                <a:path w="1191259" h="238125">
                  <a:moveTo>
                    <a:pt x="39610" y="0"/>
                  </a:moveTo>
                  <a:lnTo>
                    <a:pt x="1151109" y="0"/>
                  </a:lnTo>
                  <a:lnTo>
                    <a:pt x="1158871" y="767"/>
                  </a:lnTo>
                  <a:lnTo>
                    <a:pt x="1189942" y="31838"/>
                  </a:lnTo>
                  <a:lnTo>
                    <a:pt x="1190710" y="39600"/>
                  </a:lnTo>
                  <a:lnTo>
                    <a:pt x="1190710" y="237599"/>
                  </a:lnTo>
                  <a:lnTo>
                    <a:pt x="10" y="237599"/>
                  </a:lnTo>
                  <a:lnTo>
                    <a:pt x="10" y="39600"/>
                  </a:lnTo>
                  <a:lnTo>
                    <a:pt x="3122" y="24186"/>
                  </a:lnTo>
                  <a:lnTo>
                    <a:pt x="11608" y="11598"/>
                  </a:lnTo>
                  <a:lnTo>
                    <a:pt x="24196" y="3112"/>
                  </a:lnTo>
                  <a:lnTo>
                    <a:pt x="3961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7176236" y="1386979"/>
            <a:ext cx="3714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Canvas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7383526" y="380393"/>
            <a:ext cx="1201420" cy="725170"/>
            <a:chOff x="7383526" y="380393"/>
            <a:chExt cx="1201420" cy="725170"/>
          </a:xfrm>
        </p:grpSpPr>
        <p:sp>
          <p:nvSpPr>
            <p:cNvPr id="36" name="object 36"/>
            <p:cNvSpPr/>
            <p:nvPr/>
          </p:nvSpPr>
          <p:spPr>
            <a:xfrm>
              <a:off x="7388298" y="547606"/>
              <a:ext cx="1191895" cy="553085"/>
            </a:xfrm>
            <a:custGeom>
              <a:avLst/>
              <a:gdLst/>
              <a:ahLst/>
              <a:cxnLst/>
              <a:rect l="l" t="t" r="r" b="b"/>
              <a:pathLst>
                <a:path w="1191895" h="553085">
                  <a:moveTo>
                    <a:pt x="1172049" y="552599"/>
                  </a:moveTo>
                  <a:lnTo>
                    <a:pt x="26198" y="552599"/>
                  </a:lnTo>
                  <a:lnTo>
                    <a:pt x="16000" y="550541"/>
                  </a:lnTo>
                  <a:lnTo>
                    <a:pt x="7673" y="544926"/>
                  </a:lnTo>
                  <a:lnTo>
                    <a:pt x="2058" y="536598"/>
                  </a:lnTo>
                  <a:lnTo>
                    <a:pt x="0" y="526401"/>
                  </a:lnTo>
                  <a:lnTo>
                    <a:pt x="0" y="0"/>
                  </a:lnTo>
                  <a:lnTo>
                    <a:pt x="1191299" y="0"/>
                  </a:lnTo>
                  <a:lnTo>
                    <a:pt x="1191299" y="533349"/>
                  </a:lnTo>
                  <a:lnTo>
                    <a:pt x="1188539" y="540013"/>
                  </a:lnTo>
                  <a:lnTo>
                    <a:pt x="1178713" y="549839"/>
                  </a:lnTo>
                  <a:lnTo>
                    <a:pt x="1172049" y="552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7388288" y="547596"/>
              <a:ext cx="1191895" cy="553085"/>
            </a:xfrm>
            <a:custGeom>
              <a:avLst/>
              <a:gdLst/>
              <a:ahLst/>
              <a:cxnLst/>
              <a:rect l="l" t="t" r="r" b="b"/>
              <a:pathLst>
                <a:path w="1191895" h="553085">
                  <a:moveTo>
                    <a:pt x="26208" y="552609"/>
                  </a:moveTo>
                  <a:lnTo>
                    <a:pt x="1165111" y="552609"/>
                  </a:lnTo>
                  <a:lnTo>
                    <a:pt x="1172060" y="552609"/>
                  </a:lnTo>
                  <a:lnTo>
                    <a:pt x="1178723" y="549849"/>
                  </a:lnTo>
                  <a:lnTo>
                    <a:pt x="1183636" y="544936"/>
                  </a:lnTo>
                  <a:lnTo>
                    <a:pt x="1188549" y="540023"/>
                  </a:lnTo>
                  <a:lnTo>
                    <a:pt x="1191310" y="533359"/>
                  </a:lnTo>
                  <a:lnTo>
                    <a:pt x="1191310" y="526411"/>
                  </a:lnTo>
                  <a:lnTo>
                    <a:pt x="1191310" y="9"/>
                  </a:lnTo>
                  <a:lnTo>
                    <a:pt x="10" y="9"/>
                  </a:lnTo>
                  <a:lnTo>
                    <a:pt x="10" y="526411"/>
                  </a:lnTo>
                  <a:lnTo>
                    <a:pt x="2069" y="536608"/>
                  </a:lnTo>
                  <a:lnTo>
                    <a:pt x="7683" y="544936"/>
                  </a:lnTo>
                  <a:lnTo>
                    <a:pt x="16011" y="550551"/>
                  </a:lnTo>
                  <a:lnTo>
                    <a:pt x="26208" y="55260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7388298" y="385156"/>
              <a:ext cx="1191260" cy="238125"/>
            </a:xfrm>
            <a:custGeom>
              <a:avLst/>
              <a:gdLst/>
              <a:ahLst/>
              <a:cxnLst/>
              <a:rect l="l" t="t" r="r" b="b"/>
              <a:pathLst>
                <a:path w="1191259" h="238125">
                  <a:moveTo>
                    <a:pt x="1190699" y="237599"/>
                  </a:moveTo>
                  <a:lnTo>
                    <a:pt x="0" y="237599"/>
                  </a:lnTo>
                  <a:lnTo>
                    <a:pt x="0" y="39600"/>
                  </a:lnTo>
                  <a:lnTo>
                    <a:pt x="3059" y="24446"/>
                  </a:lnTo>
                  <a:lnTo>
                    <a:pt x="3111" y="24186"/>
                  </a:lnTo>
                  <a:lnTo>
                    <a:pt x="11598" y="11598"/>
                  </a:lnTo>
                  <a:lnTo>
                    <a:pt x="24330" y="3014"/>
                  </a:lnTo>
                  <a:lnTo>
                    <a:pt x="24669" y="3014"/>
                  </a:lnTo>
                  <a:lnTo>
                    <a:pt x="39600" y="0"/>
                  </a:lnTo>
                  <a:lnTo>
                    <a:pt x="1151098" y="0"/>
                  </a:lnTo>
                  <a:lnTo>
                    <a:pt x="1158861" y="767"/>
                  </a:lnTo>
                  <a:lnTo>
                    <a:pt x="1189932" y="31838"/>
                  </a:lnTo>
                  <a:lnTo>
                    <a:pt x="1190699" y="39600"/>
                  </a:lnTo>
                  <a:lnTo>
                    <a:pt x="1190699" y="237599"/>
                  </a:lnTo>
                  <a:close/>
                </a:path>
              </a:pathLst>
            </a:custGeom>
            <a:solidFill>
              <a:srgbClr val="E3F4F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7388288" y="385156"/>
              <a:ext cx="1191260" cy="238125"/>
            </a:xfrm>
            <a:custGeom>
              <a:avLst/>
              <a:gdLst/>
              <a:ahLst/>
              <a:cxnLst/>
              <a:rect l="l" t="t" r="r" b="b"/>
              <a:pathLst>
                <a:path w="1191259" h="238125">
                  <a:moveTo>
                    <a:pt x="39610" y="0"/>
                  </a:moveTo>
                  <a:lnTo>
                    <a:pt x="1151109" y="0"/>
                  </a:lnTo>
                  <a:lnTo>
                    <a:pt x="1158871" y="767"/>
                  </a:lnTo>
                  <a:lnTo>
                    <a:pt x="1189942" y="31838"/>
                  </a:lnTo>
                  <a:lnTo>
                    <a:pt x="1190710" y="39600"/>
                  </a:lnTo>
                  <a:lnTo>
                    <a:pt x="1190710" y="237599"/>
                  </a:lnTo>
                  <a:lnTo>
                    <a:pt x="10" y="237599"/>
                  </a:lnTo>
                  <a:lnTo>
                    <a:pt x="10" y="39600"/>
                  </a:lnTo>
                  <a:lnTo>
                    <a:pt x="3122" y="24186"/>
                  </a:lnTo>
                  <a:lnTo>
                    <a:pt x="11608" y="11598"/>
                  </a:lnTo>
                  <a:lnTo>
                    <a:pt x="24196" y="3112"/>
                  </a:lnTo>
                  <a:lnTo>
                    <a:pt x="3961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7539116" y="431079"/>
            <a:ext cx="90170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0" cap="none" spc="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GPTs</a:t>
            </a:r>
            <a:r>
              <a:rPr kumimoji="0" sz="800" b="1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1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(GPT </a:t>
            </a:r>
            <a:r>
              <a:rPr kumimoji="0" sz="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5</a:t>
            </a:r>
            <a:r>
              <a:rPr kumimoji="0" sz="800" b="1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Chat)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802506" y="778606"/>
            <a:ext cx="814069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Workhorse</a:t>
            </a:r>
            <a:r>
              <a:rPr kumimoji="0" sz="800" b="0" i="0" u="none" strike="noStrike" kern="0" cap="none" spc="2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model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184110" y="755881"/>
            <a:ext cx="852169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Access</a:t>
            </a:r>
            <a:r>
              <a:rPr kumimoji="0" sz="8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to</a:t>
            </a:r>
            <a:r>
              <a:rPr kumimoji="0" sz="80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the</a:t>
            </a:r>
            <a:r>
              <a:rPr kumimoji="0" sz="80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web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510748" y="1645682"/>
            <a:ext cx="902335" cy="294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marR="5080" lvl="0" indent="-298450" defTabSz="91440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Analyze</a:t>
            </a:r>
            <a:r>
              <a:rPr kumimoji="0" sz="800" b="0" i="0" u="none" strike="noStrike" kern="0" cap="none" spc="2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documents</a:t>
            </a:r>
            <a:r>
              <a:rPr kumimoji="0" sz="800" b="0" i="0" u="none" strike="noStrike" kern="0" cap="none" spc="5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&amp;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data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966007" y="1645682"/>
            <a:ext cx="812165" cy="294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4145" marR="5080" lvl="0" indent="-144780" defTabSz="91440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Interactive</a:t>
            </a:r>
            <a:r>
              <a:rPr kumimoji="0" sz="800" b="0" i="0" u="none" strike="noStrike" kern="0" cap="none" spc="1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writing</a:t>
            </a:r>
            <a:r>
              <a:rPr kumimoji="0" sz="800" b="0" i="0" u="none" strike="noStrike" kern="0" cap="none" spc="5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and</a:t>
            </a:r>
            <a:r>
              <a:rPr kumimoji="0" sz="800" b="0" i="0" u="none" strike="noStrike" kern="0" cap="none" spc="1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coding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621345" y="764433"/>
            <a:ext cx="7581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Task</a:t>
            </a:r>
            <a:r>
              <a:rPr kumimoji="0" sz="800" b="0" i="0" u="none" strike="noStrike" kern="0" cap="none" spc="2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automation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446399" y="2945246"/>
            <a:ext cx="5543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Advanced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5993129" y="2725581"/>
            <a:ext cx="1201420" cy="725170"/>
            <a:chOff x="5993129" y="2725581"/>
            <a:chExt cx="1201420" cy="725170"/>
          </a:xfrm>
        </p:grpSpPr>
        <p:sp>
          <p:nvSpPr>
            <p:cNvPr id="48" name="object 48"/>
            <p:cNvSpPr/>
            <p:nvPr/>
          </p:nvSpPr>
          <p:spPr>
            <a:xfrm>
              <a:off x="5997902" y="2892793"/>
              <a:ext cx="1191895" cy="553085"/>
            </a:xfrm>
            <a:custGeom>
              <a:avLst/>
              <a:gdLst/>
              <a:ahLst/>
              <a:cxnLst/>
              <a:rect l="l" t="t" r="r" b="b"/>
              <a:pathLst>
                <a:path w="1191895" h="553085">
                  <a:moveTo>
                    <a:pt x="1172049" y="552599"/>
                  </a:moveTo>
                  <a:lnTo>
                    <a:pt x="26198" y="552599"/>
                  </a:lnTo>
                  <a:lnTo>
                    <a:pt x="16000" y="550541"/>
                  </a:lnTo>
                  <a:lnTo>
                    <a:pt x="7673" y="544926"/>
                  </a:lnTo>
                  <a:lnTo>
                    <a:pt x="2058" y="536598"/>
                  </a:lnTo>
                  <a:lnTo>
                    <a:pt x="0" y="526401"/>
                  </a:lnTo>
                  <a:lnTo>
                    <a:pt x="0" y="0"/>
                  </a:lnTo>
                  <a:lnTo>
                    <a:pt x="1191299" y="0"/>
                  </a:lnTo>
                  <a:lnTo>
                    <a:pt x="1191299" y="533349"/>
                  </a:lnTo>
                  <a:lnTo>
                    <a:pt x="1188539" y="540013"/>
                  </a:lnTo>
                  <a:lnTo>
                    <a:pt x="1178712" y="549839"/>
                  </a:lnTo>
                  <a:lnTo>
                    <a:pt x="1172049" y="552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5997892" y="2892783"/>
              <a:ext cx="1191895" cy="553085"/>
            </a:xfrm>
            <a:custGeom>
              <a:avLst/>
              <a:gdLst/>
              <a:ahLst/>
              <a:cxnLst/>
              <a:rect l="l" t="t" r="r" b="b"/>
              <a:pathLst>
                <a:path w="1191895" h="553085">
                  <a:moveTo>
                    <a:pt x="26208" y="552609"/>
                  </a:moveTo>
                  <a:lnTo>
                    <a:pt x="1165111" y="552609"/>
                  </a:lnTo>
                  <a:lnTo>
                    <a:pt x="1172059" y="552609"/>
                  </a:lnTo>
                  <a:lnTo>
                    <a:pt x="1178722" y="549849"/>
                  </a:lnTo>
                  <a:lnTo>
                    <a:pt x="1183636" y="544936"/>
                  </a:lnTo>
                  <a:lnTo>
                    <a:pt x="1188549" y="540023"/>
                  </a:lnTo>
                  <a:lnTo>
                    <a:pt x="1191309" y="533359"/>
                  </a:lnTo>
                  <a:lnTo>
                    <a:pt x="1191309" y="526411"/>
                  </a:lnTo>
                  <a:lnTo>
                    <a:pt x="1191309" y="9"/>
                  </a:lnTo>
                  <a:lnTo>
                    <a:pt x="10" y="9"/>
                  </a:lnTo>
                  <a:lnTo>
                    <a:pt x="10" y="526411"/>
                  </a:lnTo>
                  <a:lnTo>
                    <a:pt x="2069" y="536608"/>
                  </a:lnTo>
                  <a:lnTo>
                    <a:pt x="7683" y="544936"/>
                  </a:lnTo>
                  <a:lnTo>
                    <a:pt x="16011" y="550551"/>
                  </a:lnTo>
                  <a:lnTo>
                    <a:pt x="26208" y="55260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5997902" y="2730343"/>
              <a:ext cx="1191260" cy="238125"/>
            </a:xfrm>
            <a:custGeom>
              <a:avLst/>
              <a:gdLst/>
              <a:ahLst/>
              <a:cxnLst/>
              <a:rect l="l" t="t" r="r" b="b"/>
              <a:pathLst>
                <a:path w="1191259" h="238125">
                  <a:moveTo>
                    <a:pt x="1190699" y="237599"/>
                  </a:moveTo>
                  <a:lnTo>
                    <a:pt x="0" y="237599"/>
                  </a:lnTo>
                  <a:lnTo>
                    <a:pt x="0" y="39600"/>
                  </a:lnTo>
                  <a:lnTo>
                    <a:pt x="3059" y="24446"/>
                  </a:lnTo>
                  <a:lnTo>
                    <a:pt x="3112" y="24186"/>
                  </a:lnTo>
                  <a:lnTo>
                    <a:pt x="11598" y="11598"/>
                  </a:lnTo>
                  <a:lnTo>
                    <a:pt x="24331" y="3014"/>
                  </a:lnTo>
                  <a:lnTo>
                    <a:pt x="24669" y="3014"/>
                  </a:lnTo>
                  <a:lnTo>
                    <a:pt x="39600" y="0"/>
                  </a:lnTo>
                  <a:lnTo>
                    <a:pt x="1151098" y="0"/>
                  </a:lnTo>
                  <a:lnTo>
                    <a:pt x="1158860" y="767"/>
                  </a:lnTo>
                  <a:lnTo>
                    <a:pt x="1189931" y="31838"/>
                  </a:lnTo>
                  <a:lnTo>
                    <a:pt x="1190699" y="39600"/>
                  </a:lnTo>
                  <a:lnTo>
                    <a:pt x="1190699" y="237599"/>
                  </a:lnTo>
                  <a:close/>
                </a:path>
              </a:pathLst>
            </a:custGeom>
            <a:solidFill>
              <a:srgbClr val="FFF4C1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5997892" y="2730343"/>
              <a:ext cx="1191260" cy="238125"/>
            </a:xfrm>
            <a:custGeom>
              <a:avLst/>
              <a:gdLst/>
              <a:ahLst/>
              <a:cxnLst/>
              <a:rect l="l" t="t" r="r" b="b"/>
              <a:pathLst>
                <a:path w="1191259" h="238125">
                  <a:moveTo>
                    <a:pt x="39610" y="0"/>
                  </a:moveTo>
                  <a:lnTo>
                    <a:pt x="1151108" y="0"/>
                  </a:lnTo>
                  <a:lnTo>
                    <a:pt x="1158871" y="767"/>
                  </a:lnTo>
                  <a:lnTo>
                    <a:pt x="1189942" y="31838"/>
                  </a:lnTo>
                  <a:lnTo>
                    <a:pt x="1190709" y="39600"/>
                  </a:lnTo>
                  <a:lnTo>
                    <a:pt x="1190709" y="237599"/>
                  </a:lnTo>
                  <a:lnTo>
                    <a:pt x="10" y="237599"/>
                  </a:lnTo>
                  <a:lnTo>
                    <a:pt x="10" y="39600"/>
                  </a:lnTo>
                  <a:lnTo>
                    <a:pt x="3122" y="24186"/>
                  </a:lnTo>
                  <a:lnTo>
                    <a:pt x="11608" y="11598"/>
                  </a:lnTo>
                  <a:lnTo>
                    <a:pt x="24196" y="3112"/>
                  </a:lnTo>
                  <a:lnTo>
                    <a:pt x="3961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6350033" y="2776266"/>
            <a:ext cx="4997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GPT</a:t>
            </a:r>
            <a:r>
              <a:rPr kumimoji="0" sz="800" b="1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5</a:t>
            </a:r>
            <a:r>
              <a:rPr kumimoji="0" sz="800" b="1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1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7383837" y="2725581"/>
            <a:ext cx="1201420" cy="725170"/>
            <a:chOff x="7383837" y="2725581"/>
            <a:chExt cx="1201420" cy="725170"/>
          </a:xfrm>
        </p:grpSpPr>
        <p:sp>
          <p:nvSpPr>
            <p:cNvPr id="54" name="object 54"/>
            <p:cNvSpPr/>
            <p:nvPr/>
          </p:nvSpPr>
          <p:spPr>
            <a:xfrm>
              <a:off x="7388610" y="2892793"/>
              <a:ext cx="1191895" cy="553085"/>
            </a:xfrm>
            <a:custGeom>
              <a:avLst/>
              <a:gdLst/>
              <a:ahLst/>
              <a:cxnLst/>
              <a:rect l="l" t="t" r="r" b="b"/>
              <a:pathLst>
                <a:path w="1191895" h="553085">
                  <a:moveTo>
                    <a:pt x="1172049" y="552599"/>
                  </a:moveTo>
                  <a:lnTo>
                    <a:pt x="26198" y="552599"/>
                  </a:lnTo>
                  <a:lnTo>
                    <a:pt x="16001" y="550541"/>
                  </a:lnTo>
                  <a:lnTo>
                    <a:pt x="7673" y="544926"/>
                  </a:lnTo>
                  <a:lnTo>
                    <a:pt x="2058" y="536598"/>
                  </a:lnTo>
                  <a:lnTo>
                    <a:pt x="0" y="526401"/>
                  </a:lnTo>
                  <a:lnTo>
                    <a:pt x="0" y="0"/>
                  </a:lnTo>
                  <a:lnTo>
                    <a:pt x="1191299" y="0"/>
                  </a:lnTo>
                  <a:lnTo>
                    <a:pt x="1191299" y="533349"/>
                  </a:lnTo>
                  <a:lnTo>
                    <a:pt x="1188539" y="540013"/>
                  </a:lnTo>
                  <a:lnTo>
                    <a:pt x="1178713" y="549839"/>
                  </a:lnTo>
                  <a:lnTo>
                    <a:pt x="1172049" y="552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7388600" y="2892783"/>
              <a:ext cx="1191895" cy="553085"/>
            </a:xfrm>
            <a:custGeom>
              <a:avLst/>
              <a:gdLst/>
              <a:ahLst/>
              <a:cxnLst/>
              <a:rect l="l" t="t" r="r" b="b"/>
              <a:pathLst>
                <a:path w="1191895" h="553085">
                  <a:moveTo>
                    <a:pt x="26208" y="552609"/>
                  </a:moveTo>
                  <a:lnTo>
                    <a:pt x="1165110" y="552609"/>
                  </a:lnTo>
                  <a:lnTo>
                    <a:pt x="1172059" y="552609"/>
                  </a:lnTo>
                  <a:lnTo>
                    <a:pt x="1178723" y="549849"/>
                  </a:lnTo>
                  <a:lnTo>
                    <a:pt x="1183636" y="544936"/>
                  </a:lnTo>
                  <a:lnTo>
                    <a:pt x="1188549" y="540023"/>
                  </a:lnTo>
                  <a:lnTo>
                    <a:pt x="1191309" y="533359"/>
                  </a:lnTo>
                  <a:lnTo>
                    <a:pt x="1191309" y="526411"/>
                  </a:lnTo>
                  <a:lnTo>
                    <a:pt x="1191309" y="9"/>
                  </a:lnTo>
                  <a:lnTo>
                    <a:pt x="9" y="9"/>
                  </a:lnTo>
                  <a:lnTo>
                    <a:pt x="9" y="526411"/>
                  </a:lnTo>
                  <a:lnTo>
                    <a:pt x="2068" y="536608"/>
                  </a:lnTo>
                  <a:lnTo>
                    <a:pt x="7683" y="544936"/>
                  </a:lnTo>
                  <a:lnTo>
                    <a:pt x="16011" y="550551"/>
                  </a:lnTo>
                  <a:lnTo>
                    <a:pt x="26208" y="55260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7388610" y="2730343"/>
              <a:ext cx="1191260" cy="238125"/>
            </a:xfrm>
            <a:custGeom>
              <a:avLst/>
              <a:gdLst/>
              <a:ahLst/>
              <a:cxnLst/>
              <a:rect l="l" t="t" r="r" b="b"/>
              <a:pathLst>
                <a:path w="1191259" h="238125">
                  <a:moveTo>
                    <a:pt x="1190699" y="237599"/>
                  </a:moveTo>
                  <a:lnTo>
                    <a:pt x="0" y="237599"/>
                  </a:lnTo>
                  <a:lnTo>
                    <a:pt x="0" y="39600"/>
                  </a:lnTo>
                  <a:lnTo>
                    <a:pt x="3059" y="24446"/>
                  </a:lnTo>
                  <a:lnTo>
                    <a:pt x="3112" y="24186"/>
                  </a:lnTo>
                  <a:lnTo>
                    <a:pt x="11598" y="11598"/>
                  </a:lnTo>
                  <a:lnTo>
                    <a:pt x="24331" y="3014"/>
                  </a:lnTo>
                  <a:lnTo>
                    <a:pt x="24669" y="3014"/>
                  </a:lnTo>
                  <a:lnTo>
                    <a:pt x="39600" y="0"/>
                  </a:lnTo>
                  <a:lnTo>
                    <a:pt x="1151099" y="0"/>
                  </a:lnTo>
                  <a:lnTo>
                    <a:pt x="1158861" y="767"/>
                  </a:lnTo>
                  <a:lnTo>
                    <a:pt x="1189931" y="31838"/>
                  </a:lnTo>
                  <a:lnTo>
                    <a:pt x="1190699" y="39600"/>
                  </a:lnTo>
                  <a:lnTo>
                    <a:pt x="1190699" y="237599"/>
                  </a:lnTo>
                  <a:close/>
                </a:path>
              </a:pathLst>
            </a:custGeom>
            <a:solidFill>
              <a:srgbClr val="FFF4C1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7388600" y="2730343"/>
              <a:ext cx="1191260" cy="238125"/>
            </a:xfrm>
            <a:custGeom>
              <a:avLst/>
              <a:gdLst/>
              <a:ahLst/>
              <a:cxnLst/>
              <a:rect l="l" t="t" r="r" b="b"/>
              <a:pathLst>
                <a:path w="1191259" h="238125">
                  <a:moveTo>
                    <a:pt x="39610" y="0"/>
                  </a:moveTo>
                  <a:lnTo>
                    <a:pt x="1151109" y="0"/>
                  </a:lnTo>
                  <a:lnTo>
                    <a:pt x="1158871" y="767"/>
                  </a:lnTo>
                  <a:lnTo>
                    <a:pt x="1189942" y="31838"/>
                  </a:lnTo>
                  <a:lnTo>
                    <a:pt x="1190709" y="39600"/>
                  </a:lnTo>
                  <a:lnTo>
                    <a:pt x="1190709" y="237599"/>
                  </a:lnTo>
                  <a:lnTo>
                    <a:pt x="9" y="237599"/>
                  </a:lnTo>
                  <a:lnTo>
                    <a:pt x="9" y="39600"/>
                  </a:lnTo>
                  <a:lnTo>
                    <a:pt x="3122" y="24186"/>
                  </a:lnTo>
                  <a:lnTo>
                    <a:pt x="11608" y="11598"/>
                  </a:lnTo>
                  <a:lnTo>
                    <a:pt x="24196" y="3112"/>
                  </a:lnTo>
                  <a:lnTo>
                    <a:pt x="3961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7613046" y="2776266"/>
            <a:ext cx="7550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Deep</a:t>
            </a:r>
            <a:r>
              <a:rPr kumimoji="0" sz="800" b="1" i="0" u="none" strike="noStrike" kern="0" cap="none" spc="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1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Research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4068504" y="3626962"/>
            <a:ext cx="1063625" cy="725170"/>
            <a:chOff x="4068504" y="3626962"/>
            <a:chExt cx="1063625" cy="725170"/>
          </a:xfrm>
        </p:grpSpPr>
        <p:sp>
          <p:nvSpPr>
            <p:cNvPr id="60" name="object 60"/>
            <p:cNvSpPr/>
            <p:nvPr/>
          </p:nvSpPr>
          <p:spPr>
            <a:xfrm>
              <a:off x="4073275" y="3794173"/>
              <a:ext cx="1054100" cy="553085"/>
            </a:xfrm>
            <a:custGeom>
              <a:avLst/>
              <a:gdLst/>
              <a:ahLst/>
              <a:cxnLst/>
              <a:rect l="l" t="t" r="r" b="b"/>
              <a:pathLst>
                <a:path w="1054100" h="553085">
                  <a:moveTo>
                    <a:pt x="1034349" y="552599"/>
                  </a:moveTo>
                  <a:lnTo>
                    <a:pt x="26198" y="552599"/>
                  </a:lnTo>
                  <a:lnTo>
                    <a:pt x="16000" y="550541"/>
                  </a:lnTo>
                  <a:lnTo>
                    <a:pt x="7673" y="544926"/>
                  </a:lnTo>
                  <a:lnTo>
                    <a:pt x="2058" y="536599"/>
                  </a:lnTo>
                  <a:lnTo>
                    <a:pt x="0" y="526400"/>
                  </a:lnTo>
                  <a:lnTo>
                    <a:pt x="0" y="0"/>
                  </a:lnTo>
                  <a:lnTo>
                    <a:pt x="1053599" y="0"/>
                  </a:lnTo>
                  <a:lnTo>
                    <a:pt x="1053599" y="533349"/>
                  </a:lnTo>
                  <a:lnTo>
                    <a:pt x="1050839" y="540013"/>
                  </a:lnTo>
                  <a:lnTo>
                    <a:pt x="1041013" y="549839"/>
                  </a:lnTo>
                  <a:lnTo>
                    <a:pt x="1034349" y="552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4073266" y="3794164"/>
              <a:ext cx="1054100" cy="553085"/>
            </a:xfrm>
            <a:custGeom>
              <a:avLst/>
              <a:gdLst/>
              <a:ahLst/>
              <a:cxnLst/>
              <a:rect l="l" t="t" r="r" b="b"/>
              <a:pathLst>
                <a:path w="1054100" h="553085">
                  <a:moveTo>
                    <a:pt x="26207" y="552608"/>
                  </a:moveTo>
                  <a:lnTo>
                    <a:pt x="1027410" y="552608"/>
                  </a:lnTo>
                  <a:lnTo>
                    <a:pt x="1034358" y="552608"/>
                  </a:lnTo>
                  <a:lnTo>
                    <a:pt x="1041022" y="549848"/>
                  </a:lnTo>
                  <a:lnTo>
                    <a:pt x="1045935" y="544934"/>
                  </a:lnTo>
                  <a:lnTo>
                    <a:pt x="1050848" y="540021"/>
                  </a:lnTo>
                  <a:lnTo>
                    <a:pt x="1053608" y="533357"/>
                  </a:lnTo>
                  <a:lnTo>
                    <a:pt x="1053608" y="526409"/>
                  </a:lnTo>
                  <a:lnTo>
                    <a:pt x="1053608" y="8"/>
                  </a:lnTo>
                  <a:lnTo>
                    <a:pt x="8" y="8"/>
                  </a:lnTo>
                  <a:lnTo>
                    <a:pt x="8" y="526409"/>
                  </a:lnTo>
                  <a:lnTo>
                    <a:pt x="2067" y="536607"/>
                  </a:lnTo>
                  <a:lnTo>
                    <a:pt x="7682" y="544935"/>
                  </a:lnTo>
                  <a:lnTo>
                    <a:pt x="16009" y="550549"/>
                  </a:lnTo>
                  <a:lnTo>
                    <a:pt x="26207" y="55260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4073275" y="3631724"/>
              <a:ext cx="1052830" cy="238125"/>
            </a:xfrm>
            <a:custGeom>
              <a:avLst/>
              <a:gdLst/>
              <a:ahLst/>
              <a:cxnLst/>
              <a:rect l="l" t="t" r="r" b="b"/>
              <a:pathLst>
                <a:path w="1052829" h="238125">
                  <a:moveTo>
                    <a:pt x="1052699" y="237599"/>
                  </a:moveTo>
                  <a:lnTo>
                    <a:pt x="0" y="237599"/>
                  </a:lnTo>
                  <a:lnTo>
                    <a:pt x="0" y="39600"/>
                  </a:lnTo>
                  <a:lnTo>
                    <a:pt x="3059" y="24446"/>
                  </a:lnTo>
                  <a:lnTo>
                    <a:pt x="3112" y="24186"/>
                  </a:lnTo>
                  <a:lnTo>
                    <a:pt x="11598" y="11598"/>
                  </a:lnTo>
                  <a:lnTo>
                    <a:pt x="24331" y="3014"/>
                  </a:lnTo>
                  <a:lnTo>
                    <a:pt x="24669" y="3014"/>
                  </a:lnTo>
                  <a:lnTo>
                    <a:pt x="39600" y="0"/>
                  </a:lnTo>
                  <a:lnTo>
                    <a:pt x="1013099" y="0"/>
                  </a:lnTo>
                  <a:lnTo>
                    <a:pt x="1020861" y="767"/>
                  </a:lnTo>
                  <a:lnTo>
                    <a:pt x="1051932" y="31838"/>
                  </a:lnTo>
                  <a:lnTo>
                    <a:pt x="1052699" y="39600"/>
                  </a:lnTo>
                  <a:lnTo>
                    <a:pt x="1052699" y="237599"/>
                  </a:lnTo>
                  <a:close/>
                </a:path>
              </a:pathLst>
            </a:custGeom>
            <a:solidFill>
              <a:srgbClr val="FFF4C1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4073266" y="3631724"/>
              <a:ext cx="1052830" cy="238125"/>
            </a:xfrm>
            <a:custGeom>
              <a:avLst/>
              <a:gdLst/>
              <a:ahLst/>
              <a:cxnLst/>
              <a:rect l="l" t="t" r="r" b="b"/>
              <a:pathLst>
                <a:path w="1052829" h="238125">
                  <a:moveTo>
                    <a:pt x="39609" y="0"/>
                  </a:moveTo>
                  <a:lnTo>
                    <a:pt x="1013108" y="0"/>
                  </a:lnTo>
                  <a:lnTo>
                    <a:pt x="1020870" y="767"/>
                  </a:lnTo>
                  <a:lnTo>
                    <a:pt x="1051941" y="31838"/>
                  </a:lnTo>
                  <a:lnTo>
                    <a:pt x="1052708" y="39600"/>
                  </a:lnTo>
                  <a:lnTo>
                    <a:pt x="1052708" y="237599"/>
                  </a:lnTo>
                  <a:lnTo>
                    <a:pt x="8" y="237599"/>
                  </a:lnTo>
                  <a:lnTo>
                    <a:pt x="8" y="39600"/>
                  </a:lnTo>
                  <a:lnTo>
                    <a:pt x="3121" y="24186"/>
                  </a:lnTo>
                  <a:lnTo>
                    <a:pt x="11607" y="11598"/>
                  </a:lnTo>
                  <a:lnTo>
                    <a:pt x="24195" y="3112"/>
                  </a:lnTo>
                  <a:lnTo>
                    <a:pt x="39609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4" name="object 64"/>
          <p:cNvSpPr txBox="1"/>
          <p:nvPr/>
        </p:nvSpPr>
        <p:spPr>
          <a:xfrm>
            <a:off x="4351672" y="3677647"/>
            <a:ext cx="50863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ImageGen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6351971" y="3012689"/>
            <a:ext cx="469900" cy="294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" marR="5080" lvl="0" indent="-6985" defTabSz="91440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Multi-</a:t>
            </a:r>
            <a:r>
              <a:rPr kumimoji="0" sz="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step</a:t>
            </a:r>
            <a:r>
              <a:rPr kumimoji="0" sz="800" b="0" i="0" u="none" strike="noStrike" kern="0" cap="none" spc="5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reasoning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7585002" y="3012689"/>
            <a:ext cx="831850" cy="294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9545" marR="5080" lvl="0" indent="-170180" defTabSz="91440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Research</a:t>
            </a:r>
            <a:r>
              <a:rPr kumimoji="0" sz="8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&amp;</a:t>
            </a:r>
            <a:r>
              <a:rPr kumimoji="0" sz="8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report</a:t>
            </a:r>
            <a:r>
              <a:rPr kumimoji="0" sz="800" b="0" i="0" u="none" strike="noStrike" kern="0" cap="none" spc="5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generation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345912" y="3914070"/>
            <a:ext cx="521970" cy="427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5080" lvl="0" indent="-635" algn="ctr" defTabSz="91440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Custom</a:t>
            </a:r>
            <a:r>
              <a:rPr kumimoji="0" sz="8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mockups</a:t>
            </a:r>
            <a:r>
              <a:rPr kumimoji="0" sz="800" b="0" i="0" u="none" strike="noStrike" kern="0" cap="none" spc="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+ 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visuals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5362735" y="3628062"/>
            <a:ext cx="941705" cy="725170"/>
            <a:chOff x="5362735" y="3628062"/>
            <a:chExt cx="941705" cy="725170"/>
          </a:xfrm>
        </p:grpSpPr>
        <p:sp>
          <p:nvSpPr>
            <p:cNvPr id="69" name="object 69"/>
            <p:cNvSpPr/>
            <p:nvPr/>
          </p:nvSpPr>
          <p:spPr>
            <a:xfrm>
              <a:off x="5367505" y="3795275"/>
              <a:ext cx="932180" cy="553085"/>
            </a:xfrm>
            <a:custGeom>
              <a:avLst/>
              <a:gdLst/>
              <a:ahLst/>
              <a:cxnLst/>
              <a:rect l="l" t="t" r="r" b="b"/>
              <a:pathLst>
                <a:path w="932179" h="553085">
                  <a:moveTo>
                    <a:pt x="912549" y="552599"/>
                  </a:moveTo>
                  <a:lnTo>
                    <a:pt x="26198" y="552599"/>
                  </a:lnTo>
                  <a:lnTo>
                    <a:pt x="16001" y="550541"/>
                  </a:lnTo>
                  <a:lnTo>
                    <a:pt x="7673" y="544926"/>
                  </a:lnTo>
                  <a:lnTo>
                    <a:pt x="2058" y="536598"/>
                  </a:lnTo>
                  <a:lnTo>
                    <a:pt x="0" y="526401"/>
                  </a:lnTo>
                  <a:lnTo>
                    <a:pt x="0" y="0"/>
                  </a:lnTo>
                  <a:lnTo>
                    <a:pt x="931799" y="0"/>
                  </a:lnTo>
                  <a:lnTo>
                    <a:pt x="931799" y="533349"/>
                  </a:lnTo>
                  <a:lnTo>
                    <a:pt x="929039" y="540013"/>
                  </a:lnTo>
                  <a:lnTo>
                    <a:pt x="919213" y="549839"/>
                  </a:lnTo>
                  <a:lnTo>
                    <a:pt x="912549" y="552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5367497" y="3795267"/>
              <a:ext cx="932180" cy="553085"/>
            </a:xfrm>
            <a:custGeom>
              <a:avLst/>
              <a:gdLst/>
              <a:ahLst/>
              <a:cxnLst/>
              <a:rect l="l" t="t" r="r" b="b"/>
              <a:pathLst>
                <a:path w="932179" h="553085">
                  <a:moveTo>
                    <a:pt x="26206" y="552607"/>
                  </a:moveTo>
                  <a:lnTo>
                    <a:pt x="905608" y="552607"/>
                  </a:lnTo>
                  <a:lnTo>
                    <a:pt x="912557" y="552607"/>
                  </a:lnTo>
                  <a:lnTo>
                    <a:pt x="919221" y="549847"/>
                  </a:lnTo>
                  <a:lnTo>
                    <a:pt x="924134" y="544934"/>
                  </a:lnTo>
                  <a:lnTo>
                    <a:pt x="929047" y="540020"/>
                  </a:lnTo>
                  <a:lnTo>
                    <a:pt x="931807" y="533357"/>
                  </a:lnTo>
                  <a:lnTo>
                    <a:pt x="931807" y="526408"/>
                  </a:lnTo>
                  <a:lnTo>
                    <a:pt x="931807" y="7"/>
                  </a:lnTo>
                  <a:lnTo>
                    <a:pt x="7" y="7"/>
                  </a:lnTo>
                  <a:lnTo>
                    <a:pt x="7" y="526408"/>
                  </a:lnTo>
                  <a:lnTo>
                    <a:pt x="2066" y="536606"/>
                  </a:lnTo>
                  <a:lnTo>
                    <a:pt x="7681" y="544934"/>
                  </a:lnTo>
                  <a:lnTo>
                    <a:pt x="16008" y="550548"/>
                  </a:lnTo>
                  <a:lnTo>
                    <a:pt x="26206" y="552607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5367505" y="3632825"/>
              <a:ext cx="931544" cy="238125"/>
            </a:xfrm>
            <a:custGeom>
              <a:avLst/>
              <a:gdLst/>
              <a:ahLst/>
              <a:cxnLst/>
              <a:rect l="l" t="t" r="r" b="b"/>
              <a:pathLst>
                <a:path w="931545" h="238125">
                  <a:moveTo>
                    <a:pt x="931199" y="237599"/>
                  </a:moveTo>
                  <a:lnTo>
                    <a:pt x="0" y="237599"/>
                  </a:lnTo>
                  <a:lnTo>
                    <a:pt x="0" y="39600"/>
                  </a:lnTo>
                  <a:lnTo>
                    <a:pt x="3059" y="24446"/>
                  </a:lnTo>
                  <a:lnTo>
                    <a:pt x="3112" y="24186"/>
                  </a:lnTo>
                  <a:lnTo>
                    <a:pt x="11598" y="11598"/>
                  </a:lnTo>
                  <a:lnTo>
                    <a:pt x="24331" y="3014"/>
                  </a:lnTo>
                  <a:lnTo>
                    <a:pt x="24669" y="3014"/>
                  </a:lnTo>
                  <a:lnTo>
                    <a:pt x="39600" y="0"/>
                  </a:lnTo>
                  <a:lnTo>
                    <a:pt x="891599" y="0"/>
                  </a:lnTo>
                  <a:lnTo>
                    <a:pt x="899361" y="767"/>
                  </a:lnTo>
                  <a:lnTo>
                    <a:pt x="930432" y="31838"/>
                  </a:lnTo>
                  <a:lnTo>
                    <a:pt x="931199" y="39600"/>
                  </a:lnTo>
                  <a:lnTo>
                    <a:pt x="931199" y="237599"/>
                  </a:lnTo>
                  <a:close/>
                </a:path>
              </a:pathLst>
            </a:custGeom>
            <a:solidFill>
              <a:srgbClr val="FFF4C1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5367497" y="3632825"/>
              <a:ext cx="931544" cy="238125"/>
            </a:xfrm>
            <a:custGeom>
              <a:avLst/>
              <a:gdLst/>
              <a:ahLst/>
              <a:cxnLst/>
              <a:rect l="l" t="t" r="r" b="b"/>
              <a:pathLst>
                <a:path w="931545" h="238125">
                  <a:moveTo>
                    <a:pt x="39608" y="0"/>
                  </a:moveTo>
                  <a:lnTo>
                    <a:pt x="891606" y="0"/>
                  </a:lnTo>
                  <a:lnTo>
                    <a:pt x="899368" y="767"/>
                  </a:lnTo>
                  <a:lnTo>
                    <a:pt x="930439" y="31838"/>
                  </a:lnTo>
                  <a:lnTo>
                    <a:pt x="931207" y="39600"/>
                  </a:lnTo>
                  <a:lnTo>
                    <a:pt x="931207" y="237599"/>
                  </a:lnTo>
                  <a:lnTo>
                    <a:pt x="7" y="237599"/>
                  </a:lnTo>
                  <a:lnTo>
                    <a:pt x="7" y="39600"/>
                  </a:lnTo>
                  <a:lnTo>
                    <a:pt x="3119" y="24186"/>
                  </a:lnTo>
                  <a:lnTo>
                    <a:pt x="11606" y="11598"/>
                  </a:lnTo>
                  <a:lnTo>
                    <a:pt x="24194" y="3112"/>
                  </a:lnTo>
                  <a:lnTo>
                    <a:pt x="39608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3" name="object 73"/>
          <p:cNvSpPr txBox="1"/>
          <p:nvPr/>
        </p:nvSpPr>
        <p:spPr>
          <a:xfrm>
            <a:off x="5700755" y="3678747"/>
            <a:ext cx="27749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Voice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74" name="object 74"/>
          <p:cNvGrpSpPr/>
          <p:nvPr/>
        </p:nvGrpSpPr>
        <p:grpSpPr>
          <a:xfrm>
            <a:off x="7643855" y="3628062"/>
            <a:ext cx="941705" cy="725170"/>
            <a:chOff x="7643855" y="3628062"/>
            <a:chExt cx="941705" cy="725170"/>
          </a:xfrm>
        </p:grpSpPr>
        <p:sp>
          <p:nvSpPr>
            <p:cNvPr id="75" name="object 75"/>
            <p:cNvSpPr/>
            <p:nvPr/>
          </p:nvSpPr>
          <p:spPr>
            <a:xfrm>
              <a:off x="7648625" y="3795273"/>
              <a:ext cx="932180" cy="553085"/>
            </a:xfrm>
            <a:custGeom>
              <a:avLst/>
              <a:gdLst/>
              <a:ahLst/>
              <a:cxnLst/>
              <a:rect l="l" t="t" r="r" b="b"/>
              <a:pathLst>
                <a:path w="932179" h="553085">
                  <a:moveTo>
                    <a:pt x="912549" y="552599"/>
                  </a:moveTo>
                  <a:lnTo>
                    <a:pt x="26199" y="552599"/>
                  </a:lnTo>
                  <a:lnTo>
                    <a:pt x="16001" y="550541"/>
                  </a:lnTo>
                  <a:lnTo>
                    <a:pt x="7673" y="544926"/>
                  </a:lnTo>
                  <a:lnTo>
                    <a:pt x="2058" y="536599"/>
                  </a:lnTo>
                  <a:lnTo>
                    <a:pt x="0" y="526400"/>
                  </a:lnTo>
                  <a:lnTo>
                    <a:pt x="0" y="0"/>
                  </a:lnTo>
                  <a:lnTo>
                    <a:pt x="931799" y="0"/>
                  </a:lnTo>
                  <a:lnTo>
                    <a:pt x="931799" y="533349"/>
                  </a:lnTo>
                  <a:lnTo>
                    <a:pt x="929039" y="540013"/>
                  </a:lnTo>
                  <a:lnTo>
                    <a:pt x="919213" y="549839"/>
                  </a:lnTo>
                  <a:lnTo>
                    <a:pt x="912549" y="552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7648617" y="3795265"/>
              <a:ext cx="932180" cy="553085"/>
            </a:xfrm>
            <a:custGeom>
              <a:avLst/>
              <a:gdLst/>
              <a:ahLst/>
              <a:cxnLst/>
              <a:rect l="l" t="t" r="r" b="b"/>
              <a:pathLst>
                <a:path w="932179" h="553085">
                  <a:moveTo>
                    <a:pt x="26206" y="552607"/>
                  </a:moveTo>
                  <a:lnTo>
                    <a:pt x="905608" y="552607"/>
                  </a:lnTo>
                  <a:lnTo>
                    <a:pt x="912557" y="552607"/>
                  </a:lnTo>
                  <a:lnTo>
                    <a:pt x="919220" y="549847"/>
                  </a:lnTo>
                  <a:lnTo>
                    <a:pt x="924133" y="544934"/>
                  </a:lnTo>
                  <a:lnTo>
                    <a:pt x="929047" y="540021"/>
                  </a:lnTo>
                  <a:lnTo>
                    <a:pt x="931807" y="533357"/>
                  </a:lnTo>
                  <a:lnTo>
                    <a:pt x="931807" y="526408"/>
                  </a:lnTo>
                  <a:lnTo>
                    <a:pt x="931807" y="7"/>
                  </a:lnTo>
                  <a:lnTo>
                    <a:pt x="7" y="7"/>
                  </a:lnTo>
                  <a:lnTo>
                    <a:pt x="7" y="526408"/>
                  </a:lnTo>
                  <a:lnTo>
                    <a:pt x="2066" y="536607"/>
                  </a:lnTo>
                  <a:lnTo>
                    <a:pt x="7681" y="544934"/>
                  </a:lnTo>
                  <a:lnTo>
                    <a:pt x="16008" y="550549"/>
                  </a:lnTo>
                  <a:lnTo>
                    <a:pt x="26206" y="552607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7648625" y="3632825"/>
              <a:ext cx="931544" cy="238125"/>
            </a:xfrm>
            <a:custGeom>
              <a:avLst/>
              <a:gdLst/>
              <a:ahLst/>
              <a:cxnLst/>
              <a:rect l="l" t="t" r="r" b="b"/>
              <a:pathLst>
                <a:path w="931545" h="238125">
                  <a:moveTo>
                    <a:pt x="931499" y="237599"/>
                  </a:moveTo>
                  <a:lnTo>
                    <a:pt x="0" y="237599"/>
                  </a:lnTo>
                  <a:lnTo>
                    <a:pt x="0" y="39600"/>
                  </a:lnTo>
                  <a:lnTo>
                    <a:pt x="3059" y="24446"/>
                  </a:lnTo>
                  <a:lnTo>
                    <a:pt x="3112" y="24186"/>
                  </a:lnTo>
                  <a:lnTo>
                    <a:pt x="11598" y="11598"/>
                  </a:lnTo>
                  <a:lnTo>
                    <a:pt x="24331" y="3014"/>
                  </a:lnTo>
                  <a:lnTo>
                    <a:pt x="24669" y="3014"/>
                  </a:lnTo>
                  <a:lnTo>
                    <a:pt x="39600" y="0"/>
                  </a:lnTo>
                  <a:lnTo>
                    <a:pt x="891899" y="0"/>
                  </a:lnTo>
                  <a:lnTo>
                    <a:pt x="899661" y="767"/>
                  </a:lnTo>
                  <a:lnTo>
                    <a:pt x="930732" y="31838"/>
                  </a:lnTo>
                  <a:lnTo>
                    <a:pt x="931499" y="39600"/>
                  </a:lnTo>
                  <a:lnTo>
                    <a:pt x="931499" y="237599"/>
                  </a:lnTo>
                  <a:close/>
                </a:path>
              </a:pathLst>
            </a:custGeom>
            <a:solidFill>
              <a:srgbClr val="FFF4C1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7648617" y="3632825"/>
              <a:ext cx="931544" cy="238125"/>
            </a:xfrm>
            <a:custGeom>
              <a:avLst/>
              <a:gdLst/>
              <a:ahLst/>
              <a:cxnLst/>
              <a:rect l="l" t="t" r="r" b="b"/>
              <a:pathLst>
                <a:path w="931545" h="238125">
                  <a:moveTo>
                    <a:pt x="39608" y="0"/>
                  </a:moveTo>
                  <a:lnTo>
                    <a:pt x="891906" y="0"/>
                  </a:lnTo>
                  <a:lnTo>
                    <a:pt x="899668" y="767"/>
                  </a:lnTo>
                  <a:lnTo>
                    <a:pt x="930739" y="31838"/>
                  </a:lnTo>
                  <a:lnTo>
                    <a:pt x="931507" y="39600"/>
                  </a:lnTo>
                  <a:lnTo>
                    <a:pt x="931507" y="237599"/>
                  </a:lnTo>
                  <a:lnTo>
                    <a:pt x="7" y="237599"/>
                  </a:lnTo>
                  <a:lnTo>
                    <a:pt x="7" y="39600"/>
                  </a:lnTo>
                  <a:lnTo>
                    <a:pt x="3119" y="24186"/>
                  </a:lnTo>
                  <a:lnTo>
                    <a:pt x="11606" y="11598"/>
                  </a:lnTo>
                  <a:lnTo>
                    <a:pt x="24193" y="3112"/>
                  </a:lnTo>
                  <a:lnTo>
                    <a:pt x="39608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9" name="object 79"/>
          <p:cNvSpPr txBox="1"/>
          <p:nvPr/>
        </p:nvSpPr>
        <p:spPr>
          <a:xfrm>
            <a:off x="7775502" y="3678747"/>
            <a:ext cx="6908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New</a:t>
            </a:r>
            <a:r>
              <a:rPr kumimoji="0" sz="800" b="1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1" i="0" u="none" strike="noStrike" kern="0" cap="none" spc="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products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5525221" y="3972320"/>
            <a:ext cx="645160" cy="29400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0" marR="5080" lvl="0" indent="0" algn="ctr" defTabSz="91440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Brainstorming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4445" lvl="0" indent="0" algn="ct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+</a:t>
            </a:r>
            <a:r>
              <a:rPr kumimoji="0" sz="800" b="0" i="0" u="none" strike="noStrike" kern="0" cap="none" spc="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Planning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7789383" y="3915170"/>
            <a:ext cx="678180" cy="294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5080" lvl="0" indent="-38735" defTabSz="91440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New</a:t>
            </a:r>
            <a:r>
              <a:rPr kumimoji="0" sz="800" b="0" i="0" u="none" strike="noStrike" kern="0" cap="none" spc="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products,</a:t>
            </a:r>
            <a:r>
              <a:rPr kumimoji="0" sz="800" b="0" i="0" u="none" strike="noStrike" kern="0" cap="none" spc="5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coming</a:t>
            </a:r>
            <a:r>
              <a:rPr kumimoji="0" sz="800" b="0" i="0" u="none" strike="noStrike" kern="0" cap="none" spc="2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soon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82" name="object 82"/>
          <p:cNvGrpSpPr/>
          <p:nvPr/>
        </p:nvGrpSpPr>
        <p:grpSpPr>
          <a:xfrm>
            <a:off x="4602429" y="2725031"/>
            <a:ext cx="1201420" cy="725170"/>
            <a:chOff x="4602429" y="2725031"/>
            <a:chExt cx="1201420" cy="725170"/>
          </a:xfrm>
        </p:grpSpPr>
        <p:sp>
          <p:nvSpPr>
            <p:cNvPr id="83" name="object 83"/>
            <p:cNvSpPr/>
            <p:nvPr/>
          </p:nvSpPr>
          <p:spPr>
            <a:xfrm>
              <a:off x="4607202" y="2892243"/>
              <a:ext cx="1191895" cy="553085"/>
            </a:xfrm>
            <a:custGeom>
              <a:avLst/>
              <a:gdLst/>
              <a:ahLst/>
              <a:cxnLst/>
              <a:rect l="l" t="t" r="r" b="b"/>
              <a:pathLst>
                <a:path w="1191895" h="553085">
                  <a:moveTo>
                    <a:pt x="1172049" y="552599"/>
                  </a:moveTo>
                  <a:lnTo>
                    <a:pt x="26198" y="552599"/>
                  </a:lnTo>
                  <a:lnTo>
                    <a:pt x="16000" y="550541"/>
                  </a:lnTo>
                  <a:lnTo>
                    <a:pt x="7673" y="544926"/>
                  </a:lnTo>
                  <a:lnTo>
                    <a:pt x="2058" y="536598"/>
                  </a:lnTo>
                  <a:lnTo>
                    <a:pt x="0" y="526401"/>
                  </a:lnTo>
                  <a:lnTo>
                    <a:pt x="0" y="0"/>
                  </a:lnTo>
                  <a:lnTo>
                    <a:pt x="1191299" y="0"/>
                  </a:lnTo>
                  <a:lnTo>
                    <a:pt x="1191299" y="533349"/>
                  </a:lnTo>
                  <a:lnTo>
                    <a:pt x="1188539" y="540013"/>
                  </a:lnTo>
                  <a:lnTo>
                    <a:pt x="1178713" y="549839"/>
                  </a:lnTo>
                  <a:lnTo>
                    <a:pt x="1172049" y="552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4607192" y="2892233"/>
              <a:ext cx="1191895" cy="553085"/>
            </a:xfrm>
            <a:custGeom>
              <a:avLst/>
              <a:gdLst/>
              <a:ahLst/>
              <a:cxnLst/>
              <a:rect l="l" t="t" r="r" b="b"/>
              <a:pathLst>
                <a:path w="1191895" h="553085">
                  <a:moveTo>
                    <a:pt x="26208" y="552609"/>
                  </a:moveTo>
                  <a:lnTo>
                    <a:pt x="1165111" y="552609"/>
                  </a:lnTo>
                  <a:lnTo>
                    <a:pt x="1172059" y="552609"/>
                  </a:lnTo>
                  <a:lnTo>
                    <a:pt x="1178723" y="549849"/>
                  </a:lnTo>
                  <a:lnTo>
                    <a:pt x="1183636" y="544936"/>
                  </a:lnTo>
                  <a:lnTo>
                    <a:pt x="1188549" y="540023"/>
                  </a:lnTo>
                  <a:lnTo>
                    <a:pt x="1191310" y="533359"/>
                  </a:lnTo>
                  <a:lnTo>
                    <a:pt x="1191310" y="526411"/>
                  </a:lnTo>
                  <a:lnTo>
                    <a:pt x="1191310" y="9"/>
                  </a:lnTo>
                  <a:lnTo>
                    <a:pt x="10" y="9"/>
                  </a:lnTo>
                  <a:lnTo>
                    <a:pt x="10" y="526411"/>
                  </a:lnTo>
                  <a:lnTo>
                    <a:pt x="2069" y="536608"/>
                  </a:lnTo>
                  <a:lnTo>
                    <a:pt x="7683" y="544936"/>
                  </a:lnTo>
                  <a:lnTo>
                    <a:pt x="16011" y="550551"/>
                  </a:lnTo>
                  <a:lnTo>
                    <a:pt x="26208" y="55260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object 85"/>
            <p:cNvSpPr/>
            <p:nvPr/>
          </p:nvSpPr>
          <p:spPr>
            <a:xfrm>
              <a:off x="4607202" y="2729793"/>
              <a:ext cx="1191260" cy="238125"/>
            </a:xfrm>
            <a:custGeom>
              <a:avLst/>
              <a:gdLst/>
              <a:ahLst/>
              <a:cxnLst/>
              <a:rect l="l" t="t" r="r" b="b"/>
              <a:pathLst>
                <a:path w="1191260" h="238125">
                  <a:moveTo>
                    <a:pt x="1190699" y="237599"/>
                  </a:moveTo>
                  <a:lnTo>
                    <a:pt x="0" y="237599"/>
                  </a:lnTo>
                  <a:lnTo>
                    <a:pt x="0" y="39600"/>
                  </a:lnTo>
                  <a:lnTo>
                    <a:pt x="3059" y="24446"/>
                  </a:lnTo>
                  <a:lnTo>
                    <a:pt x="3112" y="24186"/>
                  </a:lnTo>
                  <a:lnTo>
                    <a:pt x="11598" y="11598"/>
                  </a:lnTo>
                  <a:lnTo>
                    <a:pt x="24331" y="3014"/>
                  </a:lnTo>
                  <a:lnTo>
                    <a:pt x="24669" y="3014"/>
                  </a:lnTo>
                  <a:lnTo>
                    <a:pt x="39600" y="0"/>
                  </a:lnTo>
                  <a:lnTo>
                    <a:pt x="1151099" y="0"/>
                  </a:lnTo>
                  <a:lnTo>
                    <a:pt x="1158861" y="767"/>
                  </a:lnTo>
                  <a:lnTo>
                    <a:pt x="1189932" y="31838"/>
                  </a:lnTo>
                  <a:lnTo>
                    <a:pt x="1190699" y="39600"/>
                  </a:lnTo>
                  <a:lnTo>
                    <a:pt x="1190699" y="237599"/>
                  </a:lnTo>
                  <a:close/>
                </a:path>
              </a:pathLst>
            </a:custGeom>
            <a:solidFill>
              <a:srgbClr val="FFF4C1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object 86"/>
            <p:cNvSpPr/>
            <p:nvPr/>
          </p:nvSpPr>
          <p:spPr>
            <a:xfrm>
              <a:off x="4607192" y="2729793"/>
              <a:ext cx="1191260" cy="238125"/>
            </a:xfrm>
            <a:custGeom>
              <a:avLst/>
              <a:gdLst/>
              <a:ahLst/>
              <a:cxnLst/>
              <a:rect l="l" t="t" r="r" b="b"/>
              <a:pathLst>
                <a:path w="1191260" h="238125">
                  <a:moveTo>
                    <a:pt x="39610" y="0"/>
                  </a:moveTo>
                  <a:lnTo>
                    <a:pt x="1151109" y="0"/>
                  </a:lnTo>
                  <a:lnTo>
                    <a:pt x="1158871" y="767"/>
                  </a:lnTo>
                  <a:lnTo>
                    <a:pt x="1189942" y="31838"/>
                  </a:lnTo>
                  <a:lnTo>
                    <a:pt x="1190710" y="39600"/>
                  </a:lnTo>
                  <a:lnTo>
                    <a:pt x="1190710" y="237599"/>
                  </a:lnTo>
                  <a:lnTo>
                    <a:pt x="10" y="237599"/>
                  </a:lnTo>
                  <a:lnTo>
                    <a:pt x="10" y="39600"/>
                  </a:lnTo>
                  <a:lnTo>
                    <a:pt x="3122" y="24186"/>
                  </a:lnTo>
                  <a:lnTo>
                    <a:pt x="11608" y="11598"/>
                  </a:lnTo>
                  <a:lnTo>
                    <a:pt x="24196" y="3112"/>
                  </a:lnTo>
                  <a:lnTo>
                    <a:pt x="3961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7" name="object 87"/>
          <p:cNvSpPr txBox="1"/>
          <p:nvPr/>
        </p:nvSpPr>
        <p:spPr>
          <a:xfrm>
            <a:off x="4835206" y="2775716"/>
            <a:ext cx="74739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GPT</a:t>
            </a:r>
            <a:r>
              <a:rPr kumimoji="0" sz="800" b="1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5</a:t>
            </a:r>
            <a:r>
              <a:rPr kumimoji="0" sz="800" b="1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Thinking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4778019" y="3012139"/>
            <a:ext cx="836930" cy="294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25" marR="5080" lvl="0" indent="-35560" defTabSz="91440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Our</a:t>
            </a:r>
            <a:r>
              <a:rPr kumimoji="0" sz="800" b="0" i="0" u="none" strike="noStrike" kern="0" cap="none" spc="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latest</a:t>
            </a:r>
            <a:r>
              <a:rPr kumimoji="0" sz="800" b="0" i="0" u="none" strike="noStrike" kern="0" cap="none" spc="1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ﬂagship</a:t>
            </a:r>
            <a:r>
              <a:rPr kumimoji="0" sz="800" b="0" i="0" u="none" strike="noStrike" kern="0" cap="none" spc="5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reasoning</a:t>
            </a:r>
            <a:r>
              <a:rPr kumimoji="0" sz="800" b="0" i="0" u="none" strike="noStrike" kern="0" cap="none" spc="1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model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89" name="object 89"/>
          <p:cNvGrpSpPr/>
          <p:nvPr/>
        </p:nvGrpSpPr>
        <p:grpSpPr>
          <a:xfrm>
            <a:off x="6500854" y="3628062"/>
            <a:ext cx="941705" cy="725170"/>
            <a:chOff x="6500854" y="3628062"/>
            <a:chExt cx="941705" cy="725170"/>
          </a:xfrm>
        </p:grpSpPr>
        <p:sp>
          <p:nvSpPr>
            <p:cNvPr id="90" name="object 90"/>
            <p:cNvSpPr/>
            <p:nvPr/>
          </p:nvSpPr>
          <p:spPr>
            <a:xfrm>
              <a:off x="6505624" y="3795273"/>
              <a:ext cx="932180" cy="553085"/>
            </a:xfrm>
            <a:custGeom>
              <a:avLst/>
              <a:gdLst/>
              <a:ahLst/>
              <a:cxnLst/>
              <a:rect l="l" t="t" r="r" b="b"/>
              <a:pathLst>
                <a:path w="932179" h="553085">
                  <a:moveTo>
                    <a:pt x="912549" y="552599"/>
                  </a:moveTo>
                  <a:lnTo>
                    <a:pt x="26198" y="552599"/>
                  </a:lnTo>
                  <a:lnTo>
                    <a:pt x="16001" y="550541"/>
                  </a:lnTo>
                  <a:lnTo>
                    <a:pt x="7673" y="544926"/>
                  </a:lnTo>
                  <a:lnTo>
                    <a:pt x="2058" y="536599"/>
                  </a:lnTo>
                  <a:lnTo>
                    <a:pt x="0" y="526400"/>
                  </a:lnTo>
                  <a:lnTo>
                    <a:pt x="0" y="0"/>
                  </a:lnTo>
                  <a:lnTo>
                    <a:pt x="931799" y="0"/>
                  </a:lnTo>
                  <a:lnTo>
                    <a:pt x="931799" y="533349"/>
                  </a:lnTo>
                  <a:lnTo>
                    <a:pt x="929039" y="540013"/>
                  </a:lnTo>
                  <a:lnTo>
                    <a:pt x="919213" y="549839"/>
                  </a:lnTo>
                  <a:lnTo>
                    <a:pt x="912549" y="552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object 91"/>
            <p:cNvSpPr/>
            <p:nvPr/>
          </p:nvSpPr>
          <p:spPr>
            <a:xfrm>
              <a:off x="6505617" y="3795265"/>
              <a:ext cx="932180" cy="553085"/>
            </a:xfrm>
            <a:custGeom>
              <a:avLst/>
              <a:gdLst/>
              <a:ahLst/>
              <a:cxnLst/>
              <a:rect l="l" t="t" r="r" b="b"/>
              <a:pathLst>
                <a:path w="932179" h="553085">
                  <a:moveTo>
                    <a:pt x="26206" y="552607"/>
                  </a:moveTo>
                  <a:lnTo>
                    <a:pt x="905609" y="552607"/>
                  </a:lnTo>
                  <a:lnTo>
                    <a:pt x="912557" y="552607"/>
                  </a:lnTo>
                  <a:lnTo>
                    <a:pt x="919220" y="549847"/>
                  </a:lnTo>
                  <a:lnTo>
                    <a:pt x="924134" y="544934"/>
                  </a:lnTo>
                  <a:lnTo>
                    <a:pt x="929047" y="540021"/>
                  </a:lnTo>
                  <a:lnTo>
                    <a:pt x="931807" y="533357"/>
                  </a:lnTo>
                  <a:lnTo>
                    <a:pt x="931807" y="526408"/>
                  </a:lnTo>
                  <a:lnTo>
                    <a:pt x="931807" y="7"/>
                  </a:lnTo>
                  <a:lnTo>
                    <a:pt x="7" y="7"/>
                  </a:lnTo>
                  <a:lnTo>
                    <a:pt x="7" y="526408"/>
                  </a:lnTo>
                  <a:lnTo>
                    <a:pt x="2066" y="536607"/>
                  </a:lnTo>
                  <a:lnTo>
                    <a:pt x="7681" y="544934"/>
                  </a:lnTo>
                  <a:lnTo>
                    <a:pt x="16008" y="550549"/>
                  </a:lnTo>
                  <a:lnTo>
                    <a:pt x="26206" y="552607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object 92"/>
            <p:cNvSpPr/>
            <p:nvPr/>
          </p:nvSpPr>
          <p:spPr>
            <a:xfrm>
              <a:off x="6505624" y="3632825"/>
              <a:ext cx="931544" cy="238125"/>
            </a:xfrm>
            <a:custGeom>
              <a:avLst/>
              <a:gdLst/>
              <a:ahLst/>
              <a:cxnLst/>
              <a:rect l="l" t="t" r="r" b="b"/>
              <a:pathLst>
                <a:path w="931545" h="238125">
                  <a:moveTo>
                    <a:pt x="931499" y="237599"/>
                  </a:moveTo>
                  <a:lnTo>
                    <a:pt x="0" y="237599"/>
                  </a:lnTo>
                  <a:lnTo>
                    <a:pt x="0" y="39600"/>
                  </a:lnTo>
                  <a:lnTo>
                    <a:pt x="3059" y="24446"/>
                  </a:lnTo>
                  <a:lnTo>
                    <a:pt x="3112" y="24186"/>
                  </a:lnTo>
                  <a:lnTo>
                    <a:pt x="11598" y="11598"/>
                  </a:lnTo>
                  <a:lnTo>
                    <a:pt x="24331" y="3014"/>
                  </a:lnTo>
                  <a:lnTo>
                    <a:pt x="24669" y="3014"/>
                  </a:lnTo>
                  <a:lnTo>
                    <a:pt x="39600" y="0"/>
                  </a:lnTo>
                  <a:lnTo>
                    <a:pt x="891899" y="0"/>
                  </a:lnTo>
                  <a:lnTo>
                    <a:pt x="899661" y="767"/>
                  </a:lnTo>
                  <a:lnTo>
                    <a:pt x="930732" y="31838"/>
                  </a:lnTo>
                  <a:lnTo>
                    <a:pt x="931499" y="39600"/>
                  </a:lnTo>
                  <a:lnTo>
                    <a:pt x="931499" y="237599"/>
                  </a:lnTo>
                  <a:close/>
                </a:path>
              </a:pathLst>
            </a:custGeom>
            <a:solidFill>
              <a:srgbClr val="FFF4C1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object 93"/>
            <p:cNvSpPr/>
            <p:nvPr/>
          </p:nvSpPr>
          <p:spPr>
            <a:xfrm>
              <a:off x="6505617" y="3632825"/>
              <a:ext cx="931544" cy="238125"/>
            </a:xfrm>
            <a:custGeom>
              <a:avLst/>
              <a:gdLst/>
              <a:ahLst/>
              <a:cxnLst/>
              <a:rect l="l" t="t" r="r" b="b"/>
              <a:pathLst>
                <a:path w="931545" h="238125">
                  <a:moveTo>
                    <a:pt x="39608" y="0"/>
                  </a:moveTo>
                  <a:lnTo>
                    <a:pt x="891906" y="0"/>
                  </a:lnTo>
                  <a:lnTo>
                    <a:pt x="899669" y="767"/>
                  </a:lnTo>
                  <a:lnTo>
                    <a:pt x="930739" y="31838"/>
                  </a:lnTo>
                  <a:lnTo>
                    <a:pt x="931507" y="39600"/>
                  </a:lnTo>
                  <a:lnTo>
                    <a:pt x="931507" y="237599"/>
                  </a:lnTo>
                  <a:lnTo>
                    <a:pt x="7" y="237599"/>
                  </a:lnTo>
                  <a:lnTo>
                    <a:pt x="7" y="39600"/>
                  </a:lnTo>
                  <a:lnTo>
                    <a:pt x="3119" y="24186"/>
                  </a:lnTo>
                  <a:lnTo>
                    <a:pt x="11606" y="11598"/>
                  </a:lnTo>
                  <a:lnTo>
                    <a:pt x="24194" y="3112"/>
                  </a:lnTo>
                  <a:lnTo>
                    <a:pt x="39608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4" name="object 94"/>
          <p:cNvSpPr txBox="1"/>
          <p:nvPr/>
        </p:nvSpPr>
        <p:spPr>
          <a:xfrm>
            <a:off x="6601972" y="3678747"/>
            <a:ext cx="7518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0" cap="none" spc="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ChatGPT</a:t>
            </a:r>
            <a:r>
              <a:rPr kumimoji="0" sz="800" b="1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1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agent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6694234" y="3915170"/>
            <a:ext cx="582930" cy="294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9225" marR="5080" lvl="0" indent="-149860" defTabSz="91440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From</a:t>
            </a:r>
            <a:r>
              <a:rPr kumimoji="0" sz="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chat</a:t>
            </a:r>
            <a:r>
              <a:rPr kumimoji="0" sz="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to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action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9051" y="0"/>
            <a:ext cx="4565015" cy="5143500"/>
            <a:chOff x="4579051" y="0"/>
            <a:chExt cx="4565015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9051" y="0"/>
              <a:ext cx="4564948" cy="514350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7671" y="986513"/>
              <a:ext cx="3701765" cy="3204076"/>
            </a:xfrm>
            <a:prstGeom prst="rect">
              <a:avLst/>
            </a:prstGeom>
          </p:spPr>
        </p:pic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2993" rIns="0" bIns="0" rtlCol="0">
            <a:spAutoFit/>
          </a:bodyPr>
          <a:lstStyle/>
          <a:p>
            <a:pPr marL="69850">
              <a:lnSpc>
                <a:spcPct val="100000"/>
              </a:lnSpc>
              <a:spcBef>
                <a:spcPts val="100"/>
              </a:spcBef>
            </a:pPr>
            <a:r>
              <a:rPr b="1" spc="-165" dirty="0"/>
              <a:t>Digital</a:t>
            </a:r>
            <a:r>
              <a:rPr b="1" spc="-210" dirty="0"/>
              <a:t> </a:t>
            </a:r>
            <a:r>
              <a:rPr b="1" spc="-80" dirty="0"/>
              <a:t>assistant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9380" marR="0" lvl="0" indent="0" defTabSz="91440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600" b="0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119380" marR="0" lvl="0" indent="0" defTabSz="914400" eaLnBrk="1" fontAlgn="auto" latinLnBrk="0" hangingPunct="1">
                <a:lnSpc>
                  <a:spcPct val="100000"/>
                </a:lnSpc>
                <a:spcBef>
                  <a:spcPts val="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sz="6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7113" y="4832810"/>
            <a:ext cx="991869" cy="12192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Conﬁdential</a:t>
            </a:r>
            <a:r>
              <a:rPr kumimoji="0" sz="600" b="0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6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and</a:t>
            </a:r>
            <a:r>
              <a:rPr kumimoji="0" sz="600" b="0" i="0" u="none" strike="noStrike" kern="0" cap="none" spc="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proprietary.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4243" y="1129488"/>
            <a:ext cx="4152265" cy="287528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Chat</a:t>
            </a:r>
            <a:r>
              <a:rPr kumimoji="0" sz="1800" b="0" i="0" u="none" strike="noStrike" kern="0" cap="none" spc="-8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is</a:t>
            </a:r>
            <a:r>
              <a:rPr kumimoji="0" sz="1800" b="0" i="0" u="none" strike="noStrike" kern="0" cap="none" spc="-7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a</a:t>
            </a:r>
            <a:r>
              <a:rPr kumimoji="0" sz="1800" b="0" i="0" u="none" strike="noStrike" kern="0" cap="none" spc="-7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PhD</a:t>
            </a:r>
            <a:r>
              <a:rPr kumimoji="0" sz="1800" b="0" i="0" u="none" strike="noStrike" kern="0" cap="none" spc="-7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level</a:t>
            </a:r>
            <a:r>
              <a:rPr kumimoji="0" sz="1800" b="0" i="0" u="none" strike="noStrike" kern="0" cap="none" spc="-8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assistant</a:t>
            </a:r>
            <a:r>
              <a:rPr kumimoji="0" sz="1800" b="0" i="0" u="none" strike="noStrike" kern="0" cap="none" spc="-7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in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any</a:t>
            </a:r>
            <a:r>
              <a:rPr kumimoji="0" sz="1800" b="0" i="0" u="none" strike="noStrike" kern="0" cap="none" spc="-7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subject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that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youʼre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curious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about.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7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It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can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help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you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answer</a:t>
            </a:r>
            <a:r>
              <a:rPr kumimoji="0" sz="1800" b="0" i="0" u="none" strike="noStrike" kern="0" cap="none" spc="-7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questions,</a:t>
            </a:r>
            <a:r>
              <a:rPr kumimoji="0" sz="1800" b="0" i="0" u="none" strike="noStrike" kern="0" cap="none" spc="-7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broaden</a:t>
            </a:r>
            <a:r>
              <a:rPr kumimoji="0" sz="1800" b="0" i="0" u="none" strike="noStrike" kern="0" cap="none" spc="-7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your 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knowledge,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and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coach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you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on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challenging 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situations</a:t>
            </a: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or</a:t>
            </a: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scenarios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354965" marR="0" lvl="0" indent="-280035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354965" algn="l"/>
              </a:tabLst>
              <a:defRPr/>
            </a:pP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How</a:t>
            </a:r>
            <a:r>
              <a:rPr kumimoji="0" sz="15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do</a:t>
            </a:r>
            <a:r>
              <a:rPr kumimoji="0" sz="15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I</a:t>
            </a:r>
            <a:r>
              <a:rPr kumimoji="0" sz="15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…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354965" marR="0" lvl="0" indent="-280035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354965" algn="l"/>
              </a:tabLst>
              <a:defRPr/>
            </a:pPr>
            <a:r>
              <a:rPr kumimoji="0" sz="15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Why</a:t>
            </a:r>
            <a:r>
              <a:rPr kumimoji="0" sz="15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is</a:t>
            </a:r>
            <a:r>
              <a:rPr kumimoji="0" sz="15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it</a:t>
            </a:r>
            <a:r>
              <a:rPr kumimoji="0" sz="15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…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354965" marR="0" lvl="0" indent="-280035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354965" algn="l"/>
              </a:tabLst>
              <a:defRPr/>
            </a:pP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Give</a:t>
            </a:r>
            <a:r>
              <a:rPr kumimoji="0" sz="15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me</a:t>
            </a:r>
            <a:r>
              <a:rPr kumimoji="0" sz="15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ideas</a:t>
            </a:r>
            <a:r>
              <a:rPr kumimoji="0" sz="15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for</a:t>
            </a:r>
            <a:r>
              <a:rPr kumimoji="0" sz="15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…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8995" y="0"/>
            <a:ext cx="4565015" cy="5143500"/>
            <a:chOff x="4578995" y="0"/>
            <a:chExt cx="4565015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8995" y="0"/>
              <a:ext cx="4565004" cy="51435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11829" y="138520"/>
              <a:ext cx="3305339" cy="184523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54698" y="167100"/>
              <a:ext cx="3219600" cy="17594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92737" y="2037351"/>
              <a:ext cx="2543639" cy="297383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35606" y="2065931"/>
              <a:ext cx="2457900" cy="2888099"/>
            </a:xfrm>
            <a:prstGeom prst="rect">
              <a:avLst/>
            </a:prstGeom>
          </p:spPr>
        </p:pic>
      </p:grp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850">
              <a:lnSpc>
                <a:spcPct val="100000"/>
              </a:lnSpc>
              <a:spcBef>
                <a:spcPts val="100"/>
              </a:spcBef>
            </a:pPr>
            <a:r>
              <a:rPr b="1" spc="-105" dirty="0"/>
              <a:t>Personalize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9380" marR="0" lvl="0" indent="0" defTabSz="91440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600" b="0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119380" marR="0" lvl="0" indent="0" defTabSz="914400" eaLnBrk="1" fontAlgn="auto" latinLnBrk="0" hangingPunct="1">
                <a:lnSpc>
                  <a:spcPct val="100000"/>
                </a:lnSpc>
                <a:spcBef>
                  <a:spcPts val="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sz="6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7113" y="4832810"/>
            <a:ext cx="991869" cy="12192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Conﬁdential</a:t>
            </a:r>
            <a:r>
              <a:rPr kumimoji="0" sz="600" b="0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6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and</a:t>
            </a:r>
            <a:r>
              <a:rPr kumimoji="0" sz="600" b="0" i="0" u="none" strike="noStrike" kern="0" cap="none" spc="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proprietary.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4243" y="947255"/>
            <a:ext cx="4005579" cy="245618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998219" lvl="0" indent="0" defTabSz="91440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Instruct</a:t>
            </a: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Chat</a:t>
            </a: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like</a:t>
            </a: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you</a:t>
            </a: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would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an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Executive</a:t>
            </a:r>
            <a:r>
              <a:rPr kumimoji="0" sz="1800" b="0" i="0" u="none" strike="noStrike" kern="0" cap="none" spc="-7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Assistant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355600" marR="5080" lvl="0" indent="-280670" defTabSz="914400" eaLnBrk="1" fontAlgn="auto" latinLnBrk="0" hangingPunct="1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355600" algn="l"/>
              </a:tabLst>
              <a:defRPr/>
            </a:pP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Help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Chat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understand</a:t>
            </a: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who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you</a:t>
            </a: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are,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your 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role 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and</a:t>
            </a: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responsibilities,</a:t>
            </a: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your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strategy,</a:t>
            </a: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and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your 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communication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style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354965" marR="0" lvl="0" indent="-280035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354965" algn="l"/>
              </a:tabLst>
              <a:defRPr/>
            </a:pP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Remembers</a:t>
            </a: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you</a:t>
            </a: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and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your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preferences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354965" marR="0" lvl="0" indent="-280035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354965" algn="l"/>
              </a:tabLst>
              <a:defRPr/>
            </a:pP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Tell</a:t>
            </a:r>
            <a:r>
              <a:rPr kumimoji="0" sz="15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Chat</a:t>
            </a:r>
            <a:r>
              <a:rPr kumimoji="0" sz="15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to</a:t>
            </a:r>
            <a:r>
              <a:rPr kumimoji="0" sz="15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ignore</a:t>
            </a:r>
            <a:r>
              <a:rPr kumimoji="0" sz="15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these</a:t>
            </a:r>
            <a:r>
              <a:rPr kumimoji="0" sz="15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at</a:t>
            </a:r>
            <a:r>
              <a:rPr kumimoji="0" sz="15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any</a:t>
            </a:r>
            <a:r>
              <a:rPr kumimoji="0" sz="15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time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9051" y="0"/>
            <a:ext cx="4565015" cy="5143500"/>
            <a:chOff x="4579051" y="0"/>
            <a:chExt cx="4565015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9051" y="0"/>
              <a:ext cx="4564948" cy="514350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7671" y="963843"/>
              <a:ext cx="3701765" cy="3226764"/>
            </a:xfrm>
            <a:prstGeom prst="rect">
              <a:avLst/>
            </a:prstGeom>
          </p:spPr>
        </p:pic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850">
              <a:lnSpc>
                <a:spcPct val="100000"/>
              </a:lnSpc>
              <a:spcBef>
                <a:spcPts val="100"/>
              </a:spcBef>
            </a:pPr>
            <a:r>
              <a:rPr b="1" spc="-65" dirty="0"/>
              <a:t>Analysis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9380" marR="0" lvl="0" indent="0" defTabSz="91440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600" b="0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119380" marR="0" lvl="0" indent="0" defTabSz="914400" eaLnBrk="1" fontAlgn="auto" latinLnBrk="0" hangingPunct="1">
                <a:lnSpc>
                  <a:spcPct val="100000"/>
                </a:lnSpc>
                <a:spcBef>
                  <a:spcPts val="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sz="6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7113" y="4832810"/>
            <a:ext cx="991869" cy="12192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Conﬁdential</a:t>
            </a:r>
            <a:r>
              <a:rPr kumimoji="0" sz="600" b="0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6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and</a:t>
            </a:r>
            <a:r>
              <a:rPr kumimoji="0" sz="600" b="0" i="0" u="none" strike="noStrike" kern="0" cap="none" spc="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proprietary.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4249" y="912481"/>
            <a:ext cx="3669665" cy="238950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algn="just" defTabSz="91440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One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of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Chatʼs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true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superpowers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is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itʼs </a:t>
            </a: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ability</a:t>
            </a:r>
            <a:r>
              <a:rPr kumimoji="0" sz="1800" b="0" i="0" u="none" strike="noStrike" kern="0" cap="none" spc="-7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8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to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read</a:t>
            </a:r>
            <a:r>
              <a:rPr kumimoji="0" sz="1800" b="0" i="0" u="none" strike="noStrike" kern="0" cap="none" spc="-10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large</a:t>
            </a:r>
            <a:r>
              <a:rPr kumimoji="0" sz="1800" b="0" i="0" u="none" strike="noStrike" kern="0" cap="none" spc="-7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volumes</a:t>
            </a:r>
            <a:r>
              <a:rPr kumimoji="0" sz="1800" b="0" i="0" u="none" strike="noStrike" kern="0" cap="none" spc="-7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of</a:t>
            </a:r>
            <a:r>
              <a:rPr kumimoji="0" sz="1800" b="0" i="0" u="none" strike="noStrike" kern="0" cap="none" spc="-7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highly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technical</a:t>
            </a: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documents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354965" marR="0" lvl="0" indent="-280035" defTabSz="91440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354965" algn="l"/>
              </a:tabLst>
              <a:defRPr/>
            </a:pP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Verify</a:t>
            </a:r>
            <a:r>
              <a:rPr kumimoji="0" sz="15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sources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354965" marR="0" lvl="0" indent="-280035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354965" algn="l"/>
              </a:tabLst>
              <a:defRPr/>
            </a:pP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Summarize</a:t>
            </a:r>
            <a:r>
              <a:rPr kumimoji="0" sz="15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for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any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audience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354965" marR="0" lvl="0" indent="-280035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354965" algn="l"/>
              </a:tabLst>
              <a:defRPr/>
            </a:pP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Extract</a:t>
            </a:r>
            <a:r>
              <a:rPr kumimoji="0" sz="1500" b="0" i="0" u="none" strike="noStrike" kern="0" cap="none" spc="-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and</a:t>
            </a:r>
            <a:r>
              <a:rPr kumimoji="0" sz="15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visualize</a:t>
            </a:r>
            <a:r>
              <a:rPr kumimoji="0" sz="1500" b="0" i="0" u="none" strike="noStrike" kern="0" cap="none" spc="2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insights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354965" marR="0" lvl="0" indent="-280035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354965" algn="l"/>
              </a:tabLst>
              <a:defRPr/>
            </a:pP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Built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in</a:t>
            </a:r>
            <a:r>
              <a:rPr kumimoji="0" sz="15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OCR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for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scanned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images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4249" y="3736452"/>
            <a:ext cx="28143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*</a:t>
            </a:r>
            <a:r>
              <a:rPr kumimoji="0" sz="9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up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to</a:t>
            </a:r>
            <a:r>
              <a:rPr kumimoji="0" sz="9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10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files</a:t>
            </a:r>
            <a:r>
              <a:rPr kumimoji="0" sz="9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per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conversation,</a:t>
            </a:r>
            <a:r>
              <a:rPr kumimoji="0" sz="9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and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up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to</a:t>
            </a:r>
            <a:r>
              <a:rPr kumimoji="0" sz="9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512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MB</a:t>
            </a:r>
            <a:r>
              <a:rPr kumimoji="0" sz="9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in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size.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9051" y="0"/>
            <a:ext cx="4565015" cy="5143500"/>
            <a:chOff x="4579051" y="0"/>
            <a:chExt cx="4565015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9051" y="0"/>
              <a:ext cx="4564948" cy="514350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782577" y="1188112"/>
              <a:ext cx="4223385" cy="2380615"/>
            </a:xfrm>
            <a:custGeom>
              <a:avLst/>
              <a:gdLst/>
              <a:ahLst/>
              <a:cxnLst/>
              <a:rect l="l" t="t" r="r" b="b"/>
              <a:pathLst>
                <a:path w="4223384" h="2380615">
                  <a:moveTo>
                    <a:pt x="4080008" y="2380499"/>
                  </a:moveTo>
                  <a:lnTo>
                    <a:pt x="143091" y="2380499"/>
                  </a:lnTo>
                  <a:lnTo>
                    <a:pt x="97863" y="2373205"/>
                  </a:lnTo>
                  <a:lnTo>
                    <a:pt x="58583" y="2352891"/>
                  </a:lnTo>
                  <a:lnTo>
                    <a:pt x="27608" y="2321916"/>
                  </a:lnTo>
                  <a:lnTo>
                    <a:pt x="7294" y="2282636"/>
                  </a:lnTo>
                  <a:lnTo>
                    <a:pt x="0" y="2237408"/>
                  </a:lnTo>
                  <a:lnTo>
                    <a:pt x="0" y="143091"/>
                  </a:lnTo>
                  <a:lnTo>
                    <a:pt x="7294" y="97863"/>
                  </a:lnTo>
                  <a:lnTo>
                    <a:pt x="27608" y="58583"/>
                  </a:lnTo>
                  <a:lnTo>
                    <a:pt x="58583" y="27608"/>
                  </a:lnTo>
                  <a:lnTo>
                    <a:pt x="97863" y="7294"/>
                  </a:lnTo>
                  <a:lnTo>
                    <a:pt x="143091" y="0"/>
                  </a:lnTo>
                  <a:lnTo>
                    <a:pt x="4080008" y="0"/>
                  </a:lnTo>
                  <a:lnTo>
                    <a:pt x="4134766" y="10892"/>
                  </a:lnTo>
                  <a:lnTo>
                    <a:pt x="4181189" y="41910"/>
                  </a:lnTo>
                  <a:lnTo>
                    <a:pt x="4212207" y="88332"/>
                  </a:lnTo>
                  <a:lnTo>
                    <a:pt x="4223099" y="143091"/>
                  </a:lnTo>
                  <a:lnTo>
                    <a:pt x="4223099" y="2237408"/>
                  </a:lnTo>
                  <a:lnTo>
                    <a:pt x="4215804" y="2282636"/>
                  </a:lnTo>
                  <a:lnTo>
                    <a:pt x="4195491" y="2321916"/>
                  </a:lnTo>
                  <a:lnTo>
                    <a:pt x="4164516" y="2352891"/>
                  </a:lnTo>
                  <a:lnTo>
                    <a:pt x="4125236" y="2373205"/>
                  </a:lnTo>
                  <a:lnTo>
                    <a:pt x="4080008" y="23804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69141" y="1278991"/>
              <a:ext cx="4070500" cy="2289661"/>
            </a:xfrm>
            <a:prstGeom prst="rect">
              <a:avLst/>
            </a:prstGeom>
          </p:spPr>
        </p:pic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234243" y="151891"/>
            <a:ext cx="101282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85" dirty="0"/>
              <a:t>Speak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9380" marR="0" lvl="0" indent="0" defTabSz="91440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600" b="0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119380" marR="0" lvl="0" indent="0" defTabSz="914400" eaLnBrk="1" fontAlgn="auto" latinLnBrk="0" hangingPunct="1">
                <a:lnSpc>
                  <a:spcPct val="100000"/>
                </a:lnSpc>
                <a:spcBef>
                  <a:spcPts val="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sz="6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7113" y="4832810"/>
            <a:ext cx="991869" cy="12192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Conﬁdential</a:t>
            </a:r>
            <a:r>
              <a:rPr kumimoji="0" sz="600" b="0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6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and</a:t>
            </a:r>
            <a:r>
              <a:rPr kumimoji="0" sz="600" b="0" i="0" u="none" strike="noStrike" kern="0" cap="none" spc="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proprietary.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4243" y="992395"/>
            <a:ext cx="3269615" cy="177038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Natural,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real-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time,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asynchronous, conversations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354965" marR="0" lvl="0" indent="-280035" defTabSz="91440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354965" algn="l"/>
              </a:tabLst>
              <a:defRPr/>
            </a:pP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Help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me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brainstorm </a:t>
            </a:r>
            <a:r>
              <a:rPr kumimoji="0" sz="15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…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354965" marR="0" lvl="0" indent="-280035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354965" algn="l"/>
              </a:tabLst>
              <a:defRPr/>
            </a:pP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Tell</a:t>
            </a:r>
            <a:r>
              <a:rPr kumimoji="0" sz="15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me</a:t>
            </a:r>
            <a:r>
              <a:rPr kumimoji="0" sz="1500" b="0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about</a:t>
            </a:r>
            <a:r>
              <a:rPr kumimoji="0" sz="15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…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354965" marR="0" lvl="0" indent="-280035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354965" algn="l"/>
              </a:tabLst>
              <a:defRPr/>
            </a:pP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Translate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what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I</a:t>
            </a:r>
            <a:r>
              <a:rPr kumimoji="0" sz="15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say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into</a:t>
            </a:r>
            <a:r>
              <a:rPr kumimoji="0" sz="15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…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96831" y="0"/>
            <a:ext cx="4547169" cy="51435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576884" y="3605795"/>
            <a:ext cx="110489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690">
              <a:lnSpc>
                <a:spcPct val="100000"/>
              </a:lnSpc>
              <a:spcBef>
                <a:spcPts val="100"/>
              </a:spcBef>
            </a:pPr>
            <a:r>
              <a:rPr b="1" spc="-105" dirty="0"/>
              <a:t>Search</a:t>
            </a:r>
            <a:r>
              <a:rPr b="1" spc="-150" dirty="0"/>
              <a:t> </a:t>
            </a:r>
            <a:r>
              <a:rPr dirty="0">
                <a:latin typeface="Yu Gothic UI"/>
                <a:cs typeface="Yu Gothic UI"/>
              </a:rPr>
              <a:t>the</a:t>
            </a:r>
            <a:r>
              <a:rPr spc="-140" dirty="0">
                <a:latin typeface="Yu Gothic UI"/>
                <a:cs typeface="Yu Gothic UI"/>
              </a:rPr>
              <a:t> </a:t>
            </a:r>
            <a:r>
              <a:rPr spc="-25" dirty="0">
                <a:latin typeface="Yu Gothic UI"/>
                <a:cs typeface="Yu Gothic UI"/>
              </a:rPr>
              <a:t>web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96986" y="893729"/>
            <a:ext cx="3650615" cy="208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2735" marR="422275" lvl="0" indent="-280670" defTabSz="91440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292735" algn="l"/>
              </a:tabLst>
              <a:defRPr/>
            </a:pP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What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are</a:t>
            </a: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the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latest</a:t>
            </a: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developments</a:t>
            </a: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in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cargo-</a:t>
            </a: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screening 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and</a:t>
            </a: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port</a:t>
            </a: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security technology?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Arial"/>
              <a:buChar char="●"/>
              <a:tabLst/>
              <a:defRPr/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292735" marR="5080" lvl="0" indent="-28067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292735" algn="l"/>
              </a:tabLst>
              <a:defRPr/>
            </a:pP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What</a:t>
            </a:r>
            <a:r>
              <a:rPr kumimoji="0" sz="15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new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federal</a:t>
            </a:r>
            <a:r>
              <a:rPr kumimoji="0" sz="15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or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state</a:t>
            </a:r>
            <a:r>
              <a:rPr kumimoji="0" sz="15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regulations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are 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impacting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port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operations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this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quarter?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6986" y="3294030"/>
            <a:ext cx="33083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2735" marR="5080" lvl="0" indent="-280670" defTabSz="91440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292735" algn="l"/>
              </a:tabLst>
              <a:defRPr/>
            </a:pP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How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are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other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infrastructure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focused 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government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authorities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using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AI?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07671" y="975187"/>
            <a:ext cx="3701765" cy="321542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37113" y="4832810"/>
            <a:ext cx="991869" cy="12192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Conﬁdential</a:t>
            </a:r>
            <a:r>
              <a:rPr kumimoji="0" sz="600" b="0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6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and</a:t>
            </a:r>
            <a:r>
              <a:rPr kumimoji="0" sz="600" b="0" i="0" u="none" strike="noStrike" kern="0" cap="none" spc="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proprietary.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02776" y="5143500"/>
            <a:ext cx="4541520" cy="0"/>
          </a:xfrm>
          <a:custGeom>
            <a:avLst/>
            <a:gdLst/>
            <a:ahLst/>
            <a:cxnLst/>
            <a:rect l="l" t="t" r="r" b="b"/>
            <a:pathLst>
              <a:path w="4541520">
                <a:moveTo>
                  <a:pt x="4541223" y="1"/>
                </a:moveTo>
                <a:lnTo>
                  <a:pt x="0" y="0"/>
                </a:lnTo>
                <a:lnTo>
                  <a:pt x="4541223" y="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76884" y="3605795"/>
            <a:ext cx="110489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21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172553" y="107315"/>
            <a:ext cx="185166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110" dirty="0"/>
              <a:t>Collaborate</a:t>
            </a:r>
          </a:p>
          <a:p>
            <a:pPr marL="12700">
              <a:lnSpc>
                <a:spcPct val="100000"/>
              </a:lnSpc>
            </a:pPr>
            <a:r>
              <a:rPr spc="-30" dirty="0">
                <a:latin typeface="Yu Gothic UI"/>
                <a:cs typeface="Yu Gothic UI"/>
              </a:rPr>
              <a:t>with</a:t>
            </a:r>
            <a:r>
              <a:rPr spc="-150" dirty="0">
                <a:latin typeface="Yu Gothic UI"/>
                <a:cs typeface="Yu Gothic UI"/>
              </a:rPr>
              <a:t> </a:t>
            </a:r>
            <a:r>
              <a:rPr spc="-10" dirty="0">
                <a:latin typeface="Yu Gothic UI"/>
                <a:cs typeface="Yu Gothic UI"/>
              </a:rPr>
              <a:t>Canvas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34249" y="1369681"/>
            <a:ext cx="3630929" cy="177038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Co-create</a:t>
            </a:r>
            <a:r>
              <a:rPr kumimoji="0" sz="1800" b="0" i="0" u="none" strike="noStrike" kern="0" cap="none" spc="-7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and</a:t>
            </a:r>
            <a:r>
              <a:rPr kumimoji="0" sz="1800" b="0" i="0" u="none" strike="noStrike" kern="0" cap="none" spc="-7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edit</a:t>
            </a:r>
            <a:r>
              <a:rPr kumimoji="0" sz="1800" b="0" i="0" u="none" strike="noStrike" kern="0" cap="none" spc="-7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content</a:t>
            </a:r>
            <a:r>
              <a:rPr kumimoji="0" sz="1800" b="0" i="0" u="none" strike="noStrike" kern="0" cap="none" spc="-7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with</a:t>
            </a:r>
            <a:r>
              <a:rPr kumimoji="0" sz="1800" b="0" i="0" u="none" strike="noStrike" kern="0" cap="none" spc="-7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your team</a:t>
            </a:r>
            <a:r>
              <a:rPr kumimoji="0" sz="1800" b="0" i="0" u="none" strike="noStrike" kern="0" cap="none" spc="-7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and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Chat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7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in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real-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time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354965" marR="0" lvl="0" indent="-280035" defTabSz="91440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354965" algn="l"/>
              </a:tabLst>
              <a:defRPr/>
            </a:pP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Update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this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paragraph</a:t>
            </a: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…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5"/>
              </a:spcBef>
              <a:spcAft>
                <a:spcPts val="0"/>
              </a:spcAft>
              <a:buClrTx/>
              <a:buSzTx/>
              <a:buFont typeface="Arial"/>
              <a:buChar char="●"/>
              <a:tabLst/>
              <a:defRPr/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354965" marR="0" lvl="0" indent="-28003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354965" algn="l"/>
              </a:tabLst>
              <a:defRPr/>
            </a:pP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Make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suggestions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for</a:t>
            </a:r>
            <a:r>
              <a:rPr kumimoji="0" sz="15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…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6986" y="3571480"/>
            <a:ext cx="250571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2735" marR="0" lvl="0" indent="-280035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292735" algn="l"/>
              </a:tabLst>
              <a:defRPr/>
            </a:pP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Shortcuts</a:t>
            </a: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3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&amp;</a:t>
            </a: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version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control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915515" y="1368162"/>
            <a:ext cx="3910329" cy="2178685"/>
            <a:chOff x="4915515" y="1368162"/>
            <a:chExt cx="3910329" cy="217868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22665" y="1375312"/>
              <a:ext cx="3895499" cy="21641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919090" y="1371737"/>
              <a:ext cx="3902710" cy="2171700"/>
            </a:xfrm>
            <a:custGeom>
              <a:avLst/>
              <a:gdLst/>
              <a:ahLst/>
              <a:cxnLst/>
              <a:rect l="l" t="t" r="r" b="b"/>
              <a:pathLst>
                <a:path w="3902709" h="2171700">
                  <a:moveTo>
                    <a:pt x="0" y="90610"/>
                  </a:moveTo>
                  <a:lnTo>
                    <a:pt x="7110" y="55340"/>
                  </a:lnTo>
                  <a:lnTo>
                    <a:pt x="26500" y="26539"/>
                  </a:lnTo>
                  <a:lnTo>
                    <a:pt x="55260" y="7120"/>
                  </a:lnTo>
                  <a:lnTo>
                    <a:pt x="90478" y="0"/>
                  </a:lnTo>
                  <a:lnTo>
                    <a:pt x="3812172" y="0"/>
                  </a:lnTo>
                  <a:lnTo>
                    <a:pt x="3862369" y="15223"/>
                  </a:lnTo>
                  <a:lnTo>
                    <a:pt x="3895762" y="55935"/>
                  </a:lnTo>
                  <a:lnTo>
                    <a:pt x="3902649" y="90610"/>
                  </a:lnTo>
                  <a:lnTo>
                    <a:pt x="3902649" y="2080739"/>
                  </a:lnTo>
                  <a:lnTo>
                    <a:pt x="3895539" y="2116009"/>
                  </a:lnTo>
                  <a:lnTo>
                    <a:pt x="3876149" y="2144810"/>
                  </a:lnTo>
                  <a:lnTo>
                    <a:pt x="3847390" y="2164229"/>
                  </a:lnTo>
                  <a:lnTo>
                    <a:pt x="3812172" y="2171349"/>
                  </a:lnTo>
                  <a:lnTo>
                    <a:pt x="90478" y="2171349"/>
                  </a:lnTo>
                  <a:lnTo>
                    <a:pt x="55260" y="2164229"/>
                  </a:lnTo>
                  <a:lnTo>
                    <a:pt x="26500" y="2144810"/>
                  </a:lnTo>
                  <a:lnTo>
                    <a:pt x="7110" y="2116009"/>
                  </a:lnTo>
                  <a:lnTo>
                    <a:pt x="0" y="2080739"/>
                  </a:lnTo>
                  <a:lnTo>
                    <a:pt x="0" y="90610"/>
                  </a:lnTo>
                  <a:close/>
                </a:path>
              </a:pathLst>
            </a:custGeom>
            <a:ln w="71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37113" y="4832810"/>
            <a:ext cx="991869" cy="12192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Conﬁdential</a:t>
            </a:r>
            <a:r>
              <a:rPr kumimoji="0" sz="600" b="0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6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and</a:t>
            </a:r>
            <a:r>
              <a:rPr kumimoji="0" sz="600" b="0" i="0" u="none" strike="noStrike" kern="0" cap="none" spc="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proprietary.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9052" y="0"/>
            <a:ext cx="4564947" cy="514350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576884" y="3605795"/>
            <a:ext cx="110489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22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172553" y="107315"/>
            <a:ext cx="252603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210" dirty="0"/>
              <a:t>Interpret</a:t>
            </a:r>
            <a:r>
              <a:rPr b="1" spc="-180" dirty="0"/>
              <a:t> </a:t>
            </a:r>
            <a:r>
              <a:rPr spc="-10" dirty="0">
                <a:latin typeface="Yu Gothic UI"/>
                <a:cs typeface="Yu Gothic UI"/>
              </a:rPr>
              <a:t>images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96987" y="895529"/>
            <a:ext cx="3642360" cy="1397000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292735" marR="0" lvl="0" indent="-280035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292735" algn="l"/>
              </a:tabLst>
              <a:defRPr/>
            </a:pP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Is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the</a:t>
            </a: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image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showing</a:t>
            </a: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our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asset?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292735" marR="488315" lvl="0" indent="-28067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292735" algn="l"/>
              </a:tabLst>
              <a:defRPr/>
            </a:pP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Convert</a:t>
            </a:r>
            <a:r>
              <a:rPr kumimoji="0" sz="15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this</a:t>
            </a:r>
            <a:r>
              <a:rPr kumimoji="0" sz="15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whiteboard</a:t>
            </a:r>
            <a:r>
              <a:rPr kumimoji="0" sz="15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image</a:t>
            </a:r>
            <a:r>
              <a:rPr kumimoji="0" sz="15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into 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editable</a:t>
            </a: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text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292735" marR="0" lvl="0" indent="-280035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292735" algn="l"/>
              </a:tabLst>
              <a:defRPr/>
            </a:pP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Tell</a:t>
            </a:r>
            <a:r>
              <a:rPr kumimoji="0" sz="15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me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about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this</a:t>
            </a:r>
            <a:r>
              <a:rPr kumimoji="0" sz="15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engineering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diagram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…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65515" y="426378"/>
            <a:ext cx="2871074" cy="390032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4019" y="2731950"/>
            <a:ext cx="2953931" cy="166158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37113" y="4832810"/>
            <a:ext cx="991869" cy="12192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Conﬁdential</a:t>
            </a:r>
            <a:r>
              <a:rPr kumimoji="0" sz="600" b="0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6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and</a:t>
            </a:r>
            <a:r>
              <a:rPr kumimoji="0" sz="600" b="0" i="0" u="none" strike="noStrike" kern="0" cap="none" spc="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proprietary.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96831" y="0"/>
            <a:ext cx="4547169" cy="51435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576884" y="3605795"/>
            <a:ext cx="110489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23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172553" y="107315"/>
            <a:ext cx="241300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200" dirty="0">
                <a:latin typeface="Calibri"/>
                <a:cs typeface="Calibri"/>
              </a:rPr>
              <a:t>Deep</a:t>
            </a:r>
            <a:r>
              <a:rPr b="1" spc="140" dirty="0">
                <a:latin typeface="Calibri"/>
                <a:cs typeface="Calibri"/>
              </a:rPr>
              <a:t> </a:t>
            </a:r>
            <a:r>
              <a:rPr b="1" spc="190" dirty="0">
                <a:latin typeface="Calibri"/>
                <a:cs typeface="Calibri"/>
              </a:rPr>
              <a:t>research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5" dirty="0"/>
              <a:t>Multi-</a:t>
            </a:r>
            <a:r>
              <a:rPr spc="-30" dirty="0"/>
              <a:t>step</a:t>
            </a:r>
            <a:r>
              <a:rPr spc="-70" dirty="0"/>
              <a:t> </a:t>
            </a:r>
            <a:r>
              <a:rPr dirty="0"/>
              <a:t>research</a:t>
            </a:r>
            <a:r>
              <a:rPr spc="-65" dirty="0"/>
              <a:t> </a:t>
            </a:r>
            <a:r>
              <a:rPr spc="-55" dirty="0"/>
              <a:t>on</a:t>
            </a:r>
            <a:r>
              <a:rPr spc="-70" dirty="0"/>
              <a:t> </a:t>
            </a:r>
            <a:r>
              <a:rPr spc="-10" dirty="0"/>
              <a:t>the</a:t>
            </a:r>
            <a:r>
              <a:rPr spc="-65" dirty="0"/>
              <a:t> </a:t>
            </a:r>
            <a:r>
              <a:rPr spc="-10" dirty="0"/>
              <a:t>internet.</a:t>
            </a:r>
          </a:p>
          <a:p>
            <a:pPr marL="355600" marR="5080" indent="-280670">
              <a:lnSpc>
                <a:spcPct val="150000"/>
              </a:lnSpc>
              <a:spcBef>
                <a:spcPts val="925"/>
              </a:spcBef>
              <a:buFont typeface="Arial"/>
              <a:buChar char="●"/>
              <a:tabLst>
                <a:tab pos="355600" algn="l"/>
              </a:tabLst>
            </a:pPr>
            <a:r>
              <a:rPr sz="1500" spc="-50" dirty="0">
                <a:solidFill>
                  <a:srgbClr val="000000"/>
                </a:solidFill>
              </a:rPr>
              <a:t>Map</a:t>
            </a:r>
            <a:r>
              <a:rPr sz="1500" spc="-55" dirty="0">
                <a:solidFill>
                  <a:srgbClr val="000000"/>
                </a:solidFill>
              </a:rPr>
              <a:t> </a:t>
            </a:r>
            <a:r>
              <a:rPr sz="1500" spc="-20" dirty="0">
                <a:solidFill>
                  <a:srgbClr val="000000"/>
                </a:solidFill>
              </a:rPr>
              <a:t>the</a:t>
            </a:r>
            <a:r>
              <a:rPr sz="1500" spc="-50" dirty="0">
                <a:solidFill>
                  <a:srgbClr val="000000"/>
                </a:solidFill>
              </a:rPr>
              <a:t> </a:t>
            </a:r>
            <a:r>
              <a:rPr sz="1500" spc="-35" dirty="0">
                <a:solidFill>
                  <a:srgbClr val="000000"/>
                </a:solidFill>
              </a:rPr>
              <a:t>technology</a:t>
            </a:r>
            <a:r>
              <a:rPr sz="1500" spc="-50" dirty="0">
                <a:solidFill>
                  <a:srgbClr val="000000"/>
                </a:solidFill>
              </a:rPr>
              <a:t> </a:t>
            </a:r>
            <a:r>
              <a:rPr sz="1500" spc="-25" dirty="0">
                <a:solidFill>
                  <a:srgbClr val="000000"/>
                </a:solidFill>
              </a:rPr>
              <a:t>and</a:t>
            </a:r>
            <a:r>
              <a:rPr sz="1500" spc="-50" dirty="0">
                <a:solidFill>
                  <a:srgbClr val="000000"/>
                </a:solidFill>
              </a:rPr>
              <a:t> </a:t>
            </a:r>
            <a:r>
              <a:rPr sz="1500" spc="-35" dirty="0">
                <a:solidFill>
                  <a:srgbClr val="000000"/>
                </a:solidFill>
              </a:rPr>
              <a:t>vendor</a:t>
            </a:r>
            <a:r>
              <a:rPr sz="1500" spc="-50" dirty="0">
                <a:solidFill>
                  <a:srgbClr val="000000"/>
                </a:solidFill>
              </a:rPr>
              <a:t> </a:t>
            </a:r>
            <a:r>
              <a:rPr sz="1500" spc="-10" dirty="0">
                <a:solidFill>
                  <a:srgbClr val="000000"/>
                </a:solidFill>
              </a:rPr>
              <a:t>landscape </a:t>
            </a:r>
            <a:r>
              <a:rPr sz="1500" spc="-55" dirty="0">
                <a:solidFill>
                  <a:srgbClr val="000000"/>
                </a:solidFill>
              </a:rPr>
              <a:t>for</a:t>
            </a:r>
            <a:r>
              <a:rPr sz="1500" spc="-65" dirty="0">
                <a:solidFill>
                  <a:srgbClr val="000000"/>
                </a:solidFill>
              </a:rPr>
              <a:t> </a:t>
            </a:r>
            <a:r>
              <a:rPr sz="1500" spc="-45" dirty="0">
                <a:solidFill>
                  <a:srgbClr val="000000"/>
                </a:solidFill>
              </a:rPr>
              <a:t>port</a:t>
            </a:r>
            <a:r>
              <a:rPr sz="1500" spc="-65" dirty="0">
                <a:solidFill>
                  <a:srgbClr val="000000"/>
                </a:solidFill>
              </a:rPr>
              <a:t> </a:t>
            </a:r>
            <a:r>
              <a:rPr sz="1500" dirty="0">
                <a:solidFill>
                  <a:srgbClr val="000000"/>
                </a:solidFill>
              </a:rPr>
              <a:t>security</a:t>
            </a:r>
            <a:r>
              <a:rPr sz="1500" spc="-60" dirty="0">
                <a:solidFill>
                  <a:srgbClr val="000000"/>
                </a:solidFill>
              </a:rPr>
              <a:t> </a:t>
            </a:r>
            <a:r>
              <a:rPr sz="1500" spc="-25" dirty="0">
                <a:solidFill>
                  <a:srgbClr val="000000"/>
                </a:solidFill>
              </a:rPr>
              <a:t>and</a:t>
            </a:r>
            <a:r>
              <a:rPr sz="1500" spc="-65" dirty="0">
                <a:solidFill>
                  <a:srgbClr val="000000"/>
                </a:solidFill>
              </a:rPr>
              <a:t> </a:t>
            </a:r>
            <a:r>
              <a:rPr sz="1500" spc="-10" dirty="0">
                <a:solidFill>
                  <a:srgbClr val="000000"/>
                </a:solidFill>
              </a:rPr>
              <a:t>transportation </a:t>
            </a:r>
            <a:r>
              <a:rPr sz="1500" dirty="0">
                <a:solidFill>
                  <a:srgbClr val="000000"/>
                </a:solidFill>
              </a:rPr>
              <a:t>systems</a:t>
            </a:r>
            <a:r>
              <a:rPr sz="1500" spc="75" dirty="0">
                <a:solidFill>
                  <a:srgbClr val="000000"/>
                </a:solidFill>
              </a:rPr>
              <a:t> </a:t>
            </a:r>
            <a:r>
              <a:rPr sz="1500" spc="5" dirty="0">
                <a:solidFill>
                  <a:srgbClr val="000000"/>
                </a:solidFill>
              </a:rPr>
              <a:t>…</a:t>
            </a:r>
            <a:endParaRPr sz="1500"/>
          </a:p>
        </p:txBody>
      </p:sp>
      <p:sp>
        <p:nvSpPr>
          <p:cNvPr id="6" name="object 6"/>
          <p:cNvSpPr txBox="1"/>
          <p:nvPr/>
        </p:nvSpPr>
        <p:spPr>
          <a:xfrm>
            <a:off x="296987" y="3133330"/>
            <a:ext cx="37782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2735" marR="5080" lvl="0" indent="-280670" defTabSz="91440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292735" algn="l"/>
              </a:tabLst>
              <a:defRPr/>
            </a:pP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Evaluate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these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competing</a:t>
            </a:r>
            <a:r>
              <a:rPr kumimoji="0" sz="15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models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for 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cargo</a:t>
            </a:r>
            <a:r>
              <a:rPr kumimoji="0" sz="15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screening,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fare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collection,</a:t>
            </a:r>
            <a:r>
              <a:rPr kumimoji="0" sz="15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or </a:t>
            </a: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tolling…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66673" y="1055305"/>
            <a:ext cx="4034058" cy="358726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37113" y="4832810"/>
            <a:ext cx="991869" cy="12192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Conﬁdential</a:t>
            </a:r>
            <a:r>
              <a:rPr kumimoji="0" sz="600" b="0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6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and</a:t>
            </a:r>
            <a:r>
              <a:rPr kumimoji="0" sz="600" b="0" i="0" u="none" strike="noStrike" kern="0" cap="none" spc="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proprietary.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9052" y="0"/>
            <a:ext cx="4564947" cy="514350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576884" y="3605795"/>
            <a:ext cx="110489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24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234243" y="151896"/>
            <a:ext cx="206121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170" dirty="0"/>
              <a:t>Data</a:t>
            </a:r>
            <a:r>
              <a:rPr b="1" spc="-235" dirty="0"/>
              <a:t> </a:t>
            </a:r>
            <a:r>
              <a:rPr b="1" spc="-30" dirty="0"/>
              <a:t>science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34243" y="947255"/>
            <a:ext cx="3642995" cy="177038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7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Write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code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to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process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data,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compute 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outputs,</a:t>
            </a:r>
            <a:r>
              <a:rPr kumimoji="0" sz="1800" b="0" i="0" u="none" strike="noStrike" kern="0" cap="none" spc="-7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draw</a:t>
            </a:r>
            <a:r>
              <a:rPr kumimoji="0" sz="1800" b="0" i="0" u="none" strike="noStrike" kern="0" cap="none" spc="-75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Yu Gothic UI"/>
                <a:cs typeface="Yu Gothic UI"/>
              </a:rPr>
              <a:t>graphs.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354965" marR="0" lvl="0" indent="-280035" defTabSz="91440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354965" algn="l"/>
              </a:tabLst>
              <a:defRPr/>
            </a:pP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Transform</a:t>
            </a:r>
            <a:r>
              <a:rPr kumimoji="0" sz="15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this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data</a:t>
            </a:r>
            <a:r>
              <a:rPr kumimoji="0" sz="15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…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354965" marR="0" lvl="0" indent="-280035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354965" algn="l"/>
              </a:tabLst>
              <a:defRPr/>
            </a:pP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Analyze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this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table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…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354965" marR="0" lvl="0" indent="-280035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354965" algn="l"/>
              </a:tabLst>
              <a:defRPr/>
            </a:pP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Plot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these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trends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…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80144" y="822318"/>
            <a:ext cx="3700838" cy="298525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37113" y="4832810"/>
            <a:ext cx="991869" cy="12192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Conﬁdential</a:t>
            </a:r>
            <a:r>
              <a:rPr kumimoji="0" sz="600" b="0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6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and</a:t>
            </a:r>
            <a:r>
              <a:rPr kumimoji="0" sz="600" b="0" i="0" u="none" strike="noStrike" kern="0" cap="none" spc="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proprietary.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514600" y="2952750"/>
            <a:ext cx="6629400" cy="1691640"/>
          </a:xfrm>
          <a:solidFill>
            <a:srgbClr val="002C73"/>
          </a:solidFill>
        </p:spPr>
        <p:txBody>
          <a:bodyPr>
            <a:normAutofit/>
          </a:bodyPr>
          <a:lstStyle/>
          <a:p>
            <a:r>
              <a:rPr lang="en-US" sz="4400" spc="-10">
                <a:solidFill>
                  <a:schemeClr val="bg1"/>
                </a:solidFill>
                <a:effectLst/>
                <a:latin typeface="PermianSlabSerifTypeface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Approval of Previous </a:t>
            </a:r>
            <a:r>
              <a:rPr lang="en-US" spc="-1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Meeting </a:t>
            </a:r>
            <a:r>
              <a:rPr lang="en-US" sz="4400" spc="-10">
                <a:solidFill>
                  <a:schemeClr val="bg1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Minutes</a:t>
            </a:r>
            <a:endParaRPr lang="en-US">
              <a:effectLst/>
              <a:latin typeface="Georgia"/>
              <a:cs typeface="Georgia"/>
            </a:endParaRPr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3DBFCCB3-35B8-1C23-0904-BA7603D051B8}"/>
              </a:ext>
            </a:extLst>
          </p:cNvPr>
          <p:cNvSpPr txBox="1"/>
          <p:nvPr/>
        </p:nvSpPr>
        <p:spPr>
          <a:xfrm>
            <a:off x="6172200" y="285750"/>
            <a:ext cx="2680335" cy="5001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r">
              <a:lnSpc>
                <a:spcPct val="100000"/>
              </a:lnSpc>
              <a:spcBef>
                <a:spcPts val="100"/>
              </a:spcBef>
            </a:pPr>
            <a:r>
              <a:rPr lang="en-US" sz="1000" b="1">
                <a:solidFill>
                  <a:schemeClr val="bg1"/>
                </a:solidFill>
                <a:latin typeface="PermianSlabSerifTypeface"/>
                <a:cs typeface="PermianSlabSerifTypeface"/>
              </a:rPr>
              <a:t>STATE OF TENNESSEE</a:t>
            </a:r>
          </a:p>
          <a:p>
            <a:pPr marL="12700" marR="5080" algn="r">
              <a:lnSpc>
                <a:spcPct val="100000"/>
              </a:lnSpc>
              <a:spcBef>
                <a:spcPts val="100"/>
              </a:spcBef>
            </a:pPr>
            <a:r>
              <a:rPr lang="en-US" sz="1000" b="1">
                <a:solidFill>
                  <a:schemeClr val="bg1"/>
                </a:solidFill>
                <a:latin typeface="PermianSlabSerifTypeface"/>
                <a:cs typeface="PermianSlabSerifTypeface"/>
              </a:rPr>
              <a:t>ARTIFICIAL INTELLIGENCE (AI) </a:t>
            </a:r>
          </a:p>
          <a:p>
            <a:pPr marL="12700" marR="5080" algn="r">
              <a:lnSpc>
                <a:spcPct val="100000"/>
              </a:lnSpc>
              <a:spcBef>
                <a:spcPts val="100"/>
              </a:spcBef>
            </a:pPr>
            <a:r>
              <a:rPr lang="en-US" sz="1000" b="1">
                <a:solidFill>
                  <a:schemeClr val="bg1"/>
                </a:solidFill>
                <a:latin typeface="PermianSlabSerifTypeface"/>
                <a:cs typeface="PermianSlabSerifTypeface"/>
              </a:rPr>
              <a:t>ADVISORY COUNCIL MEETING</a:t>
            </a:r>
            <a:endParaRPr sz="1000">
              <a:solidFill>
                <a:schemeClr val="bg1"/>
              </a:solidFill>
              <a:latin typeface="PermianSlabSerifTypeface"/>
              <a:cs typeface="PermianSlabSerifTypeface"/>
            </a:endParaRP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81B009F8-1683-7118-4136-F050599969E6}"/>
              </a:ext>
            </a:extLst>
          </p:cNvPr>
          <p:cNvSpPr txBox="1">
            <a:spLocks/>
          </p:cNvSpPr>
          <p:nvPr/>
        </p:nvSpPr>
        <p:spPr>
          <a:xfrm>
            <a:off x="6705600" y="4807745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102235" algn="r">
              <a:spcBef>
                <a:spcPts val="180"/>
              </a:spcBef>
            </a:pPr>
            <a:fld id="{81D60167-4931-47E6-BA6A-407CBD079E47}" type="slidenum">
              <a:rPr lang="en-US" sz="1200" spc="-25" smtClean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102235" algn="r">
                <a:spcBef>
                  <a:spcPts val="180"/>
                </a:spcBef>
              </a:pPr>
              <a:t>4</a:t>
            </a:fld>
            <a:endParaRPr lang="en-US" sz="1200" spc="-25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3491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24373" y="0"/>
            <a:ext cx="4618323" cy="51422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832409" y="3198160"/>
            <a:ext cx="110489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25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234250" y="153940"/>
            <a:ext cx="1859914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80" dirty="0"/>
              <a:t>Custom</a:t>
            </a:r>
            <a:r>
              <a:rPr sz="2300" b="1" spc="-185" dirty="0"/>
              <a:t> </a:t>
            </a:r>
            <a:r>
              <a:rPr sz="2300" b="1" spc="-35" dirty="0"/>
              <a:t>GPTs</a:t>
            </a:r>
            <a:endParaRPr sz="2300"/>
          </a:p>
        </p:txBody>
      </p:sp>
      <p:sp>
        <p:nvSpPr>
          <p:cNvPr id="5" name="object 5"/>
          <p:cNvSpPr txBox="1"/>
          <p:nvPr/>
        </p:nvSpPr>
        <p:spPr>
          <a:xfrm>
            <a:off x="196915" y="909387"/>
            <a:ext cx="3531870" cy="2056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530" marR="193675" lvl="0" indent="0" defTabSz="91440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Configurable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no-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code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AI</a:t>
            </a:r>
            <a:r>
              <a:rPr kumimoji="0" sz="15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applications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for </a:t>
            </a:r>
            <a:r>
              <a:rPr kumimoji="0" sz="15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repeatable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tasks.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276860" marR="5080" lvl="0" indent="-226060" defTabSz="91440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278130" algn="l"/>
              </a:tabLst>
              <a:defRPr/>
            </a:pP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Provide</a:t>
            </a:r>
            <a:r>
              <a:rPr kumimoji="0" sz="15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standard</a:t>
            </a:r>
            <a:r>
              <a:rPr kumimoji="0" sz="15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“instructions”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to</a:t>
            </a:r>
            <a:r>
              <a:rPr kumimoji="0" sz="15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guide 	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GPT</a:t>
            </a:r>
            <a:r>
              <a:rPr kumimoji="0" sz="1500" b="0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behavior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276860" marR="365760" lvl="0" indent="-264795" defTabSz="914400" eaLnBrk="1" fontAlgn="auto" latinLnBrk="0" hangingPunct="1">
              <a:lnSpc>
                <a:spcPct val="114999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278130" algn="l"/>
              </a:tabLst>
              <a:defRPr/>
            </a:pP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Upload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“knowledge”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for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the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GPT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to 	</a:t>
            </a:r>
            <a:r>
              <a:rPr kumimoji="0" sz="15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access</a:t>
            </a:r>
            <a:r>
              <a:rPr kumimoji="0" sz="15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when</a:t>
            </a:r>
            <a:r>
              <a:rPr kumimoji="0" sz="15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responding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5241" y="3003617"/>
            <a:ext cx="3152775" cy="8775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035" marR="36195" lvl="0" indent="-267970" defTabSz="91440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>
                <a:tab pos="280035" algn="l"/>
              </a:tabLst>
              <a:defRPr/>
            </a:pPr>
            <a:r>
              <a:rPr kumimoji="0" sz="15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Integrate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with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external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systems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via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“Actions”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278765" marR="0" lvl="0" indent="-265430" defTabSz="914400" eaLnBrk="1" fontAlgn="auto" latinLnBrk="0" hangingPunct="1">
              <a:lnSpc>
                <a:spcPct val="100000"/>
              </a:lnSpc>
              <a:spcBef>
                <a:spcPts val="77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>
                <a:tab pos="278765" algn="l"/>
              </a:tabLst>
              <a:defRPr/>
            </a:pP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Share</a:t>
            </a:r>
            <a:r>
              <a:rPr kumimoji="0" sz="15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and</a:t>
            </a:r>
            <a:r>
              <a:rPr kumimoji="0" sz="15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discover</a:t>
            </a:r>
            <a:r>
              <a:rPr kumimoji="0" sz="15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re-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usable</a:t>
            </a:r>
            <a:r>
              <a:rPr kumimoji="0" sz="15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GPTs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41799" y="861673"/>
            <a:ext cx="4204499" cy="296459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37113" y="4832810"/>
            <a:ext cx="991869" cy="12192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Conﬁdential</a:t>
            </a:r>
            <a:r>
              <a:rPr kumimoji="0" sz="600" b="0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6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and</a:t>
            </a:r>
            <a:r>
              <a:rPr kumimoji="0" sz="600" b="0" i="0" u="none" strike="noStrike" kern="0" cap="none" spc="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proprietary.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49174" y="0"/>
            <a:ext cx="4594825" cy="51435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832409" y="3198160"/>
            <a:ext cx="110489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26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234250" y="153940"/>
            <a:ext cx="112903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100" dirty="0"/>
              <a:t>Projects</a:t>
            </a:r>
            <a:endParaRPr sz="2300"/>
          </a:p>
        </p:txBody>
      </p:sp>
      <p:sp>
        <p:nvSpPr>
          <p:cNvPr id="5" name="object 5"/>
          <p:cNvSpPr txBox="1"/>
          <p:nvPr/>
        </p:nvSpPr>
        <p:spPr>
          <a:xfrm>
            <a:off x="237362" y="624089"/>
            <a:ext cx="2819400" cy="551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</a:t>
            </a: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helpful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way</a:t>
            </a: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to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group</a:t>
            </a: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and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share 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context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across</a:t>
            </a:r>
            <a:r>
              <a:rPr kumimoji="0" sz="15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your</a:t>
            </a:r>
            <a:r>
              <a:rPr kumimoji="0" sz="15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conversations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5232" y="1805429"/>
            <a:ext cx="3386454" cy="1992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8765" marR="375285" lvl="0" indent="-226060" defTabSz="91440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280035" algn="l"/>
              </a:tabLst>
              <a:defRPr/>
            </a:pP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Drag</a:t>
            </a:r>
            <a:r>
              <a:rPr kumimoji="0" sz="15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ChatGPT</a:t>
            </a:r>
            <a:r>
              <a:rPr kumimoji="0" sz="15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conversations</a:t>
            </a:r>
            <a:r>
              <a:rPr kumimoji="0" sz="15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into 	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Project</a:t>
            </a:r>
            <a:r>
              <a:rPr kumimoji="0" sz="15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folder</a:t>
            </a: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to</a:t>
            </a: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group</a:t>
            </a: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together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278765" marR="90805" lvl="0" indent="-264795" defTabSz="914400" eaLnBrk="1" fontAlgn="auto" latinLnBrk="0" hangingPunct="1">
              <a:lnSpc>
                <a:spcPct val="114999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280035" algn="l"/>
              </a:tabLst>
              <a:defRPr/>
            </a:pP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Provide</a:t>
            </a:r>
            <a:r>
              <a:rPr kumimoji="0" sz="15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standard</a:t>
            </a:r>
            <a:r>
              <a:rPr kumimoji="0" sz="15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“instructions”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to 	</a:t>
            </a: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guide</a:t>
            </a: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behavior</a:t>
            </a: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of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ChatGPT</a:t>
            </a: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in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Project 	conversations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280035" marR="5080" lvl="0" indent="-267970" defTabSz="914400" eaLnBrk="1" fontAlgn="auto" latinLnBrk="0" hangingPunct="1">
              <a:lnSpc>
                <a:spcPct val="114999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280035" algn="l"/>
              </a:tabLst>
              <a:defRPr/>
            </a:pP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Upload</a:t>
            </a:r>
            <a:r>
              <a:rPr kumimoji="0" sz="15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“knowledge”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for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the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Project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to </a:t>
            </a:r>
            <a:r>
              <a:rPr kumimoji="0" sz="15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access</a:t>
            </a:r>
            <a:r>
              <a:rPr kumimoji="0" sz="15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when</a:t>
            </a:r>
            <a:r>
              <a:rPr kumimoji="0" sz="15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responding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0959" y="815543"/>
            <a:ext cx="3960599" cy="323729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37113" y="4832810"/>
            <a:ext cx="991869" cy="12192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Conﬁdential</a:t>
            </a:r>
            <a:r>
              <a:rPr kumimoji="0" sz="600" b="0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6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and</a:t>
            </a:r>
            <a:r>
              <a:rPr kumimoji="0" sz="600" b="0" i="0" u="none" strike="noStrike" kern="0" cap="none" spc="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proprietary.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75892" y="829932"/>
              <a:ext cx="6922134" cy="3836035"/>
            </a:xfrm>
            <a:custGeom>
              <a:avLst/>
              <a:gdLst/>
              <a:ahLst/>
              <a:cxnLst/>
              <a:rect l="l" t="t" r="r" b="b"/>
              <a:pathLst>
                <a:path w="6922134" h="3836035">
                  <a:moveTo>
                    <a:pt x="3364204" y="2027212"/>
                  </a:moveTo>
                  <a:lnTo>
                    <a:pt x="3349421" y="1991525"/>
                  </a:lnTo>
                  <a:lnTo>
                    <a:pt x="3313747" y="1976755"/>
                  </a:lnTo>
                  <a:lnTo>
                    <a:pt x="50457" y="1976755"/>
                  </a:lnTo>
                  <a:lnTo>
                    <a:pt x="30822" y="1980717"/>
                  </a:lnTo>
                  <a:lnTo>
                    <a:pt x="14782" y="1991525"/>
                  </a:lnTo>
                  <a:lnTo>
                    <a:pt x="3962" y="2007565"/>
                  </a:lnTo>
                  <a:lnTo>
                    <a:pt x="0" y="2027212"/>
                  </a:lnTo>
                  <a:lnTo>
                    <a:pt x="0" y="3769195"/>
                  </a:lnTo>
                  <a:lnTo>
                    <a:pt x="3962" y="3788829"/>
                  </a:lnTo>
                  <a:lnTo>
                    <a:pt x="14782" y="3804869"/>
                  </a:lnTo>
                  <a:lnTo>
                    <a:pt x="30822" y="3815689"/>
                  </a:lnTo>
                  <a:lnTo>
                    <a:pt x="50457" y="3819652"/>
                  </a:lnTo>
                  <a:lnTo>
                    <a:pt x="3313747" y="3819652"/>
                  </a:lnTo>
                  <a:lnTo>
                    <a:pt x="3333381" y="3815689"/>
                  </a:lnTo>
                  <a:lnTo>
                    <a:pt x="3349421" y="3804869"/>
                  </a:lnTo>
                  <a:lnTo>
                    <a:pt x="3360242" y="3788829"/>
                  </a:lnTo>
                  <a:lnTo>
                    <a:pt x="3364204" y="3769195"/>
                  </a:lnTo>
                  <a:lnTo>
                    <a:pt x="3364204" y="2027212"/>
                  </a:lnTo>
                  <a:close/>
                </a:path>
                <a:path w="6922134" h="3836035">
                  <a:moveTo>
                    <a:pt x="6921741" y="2043036"/>
                  </a:moveTo>
                  <a:lnTo>
                    <a:pt x="6906958" y="2007362"/>
                  </a:lnTo>
                  <a:lnTo>
                    <a:pt x="6871284" y="1992579"/>
                  </a:lnTo>
                  <a:lnTo>
                    <a:pt x="3608006" y="1992579"/>
                  </a:lnTo>
                  <a:lnTo>
                    <a:pt x="3588359" y="1996541"/>
                  </a:lnTo>
                  <a:lnTo>
                    <a:pt x="3572319" y="2007362"/>
                  </a:lnTo>
                  <a:lnTo>
                    <a:pt x="3561511" y="2023389"/>
                  </a:lnTo>
                  <a:lnTo>
                    <a:pt x="3557536" y="2043036"/>
                  </a:lnTo>
                  <a:lnTo>
                    <a:pt x="3557536" y="3785019"/>
                  </a:lnTo>
                  <a:lnTo>
                    <a:pt x="3561511" y="3804653"/>
                  </a:lnTo>
                  <a:lnTo>
                    <a:pt x="3572319" y="3820693"/>
                  </a:lnTo>
                  <a:lnTo>
                    <a:pt x="3588359" y="3831513"/>
                  </a:lnTo>
                  <a:lnTo>
                    <a:pt x="3608006" y="3835476"/>
                  </a:lnTo>
                  <a:lnTo>
                    <a:pt x="6871284" y="3835476"/>
                  </a:lnTo>
                  <a:lnTo>
                    <a:pt x="6890918" y="3831513"/>
                  </a:lnTo>
                  <a:lnTo>
                    <a:pt x="6906958" y="3820693"/>
                  </a:lnTo>
                  <a:lnTo>
                    <a:pt x="6917779" y="3804653"/>
                  </a:lnTo>
                  <a:lnTo>
                    <a:pt x="6921741" y="3785019"/>
                  </a:lnTo>
                  <a:lnTo>
                    <a:pt x="6921741" y="2043036"/>
                  </a:lnTo>
                  <a:close/>
                </a:path>
                <a:path w="6922134" h="3836035">
                  <a:moveTo>
                    <a:pt x="6921741" y="50469"/>
                  </a:moveTo>
                  <a:lnTo>
                    <a:pt x="6906958" y="14782"/>
                  </a:lnTo>
                  <a:lnTo>
                    <a:pt x="6871284" y="0"/>
                  </a:lnTo>
                  <a:lnTo>
                    <a:pt x="3608006" y="0"/>
                  </a:lnTo>
                  <a:lnTo>
                    <a:pt x="3588359" y="3975"/>
                  </a:lnTo>
                  <a:lnTo>
                    <a:pt x="3572319" y="14782"/>
                  </a:lnTo>
                  <a:lnTo>
                    <a:pt x="3561511" y="30822"/>
                  </a:lnTo>
                  <a:lnTo>
                    <a:pt x="3557536" y="50469"/>
                  </a:lnTo>
                  <a:lnTo>
                    <a:pt x="3557536" y="1792452"/>
                  </a:lnTo>
                  <a:lnTo>
                    <a:pt x="3561511" y="1812086"/>
                  </a:lnTo>
                  <a:lnTo>
                    <a:pt x="3572319" y="1828126"/>
                  </a:lnTo>
                  <a:lnTo>
                    <a:pt x="3588359" y="1838934"/>
                  </a:lnTo>
                  <a:lnTo>
                    <a:pt x="3608006" y="1842909"/>
                  </a:lnTo>
                  <a:lnTo>
                    <a:pt x="6871284" y="1842909"/>
                  </a:lnTo>
                  <a:lnTo>
                    <a:pt x="6890918" y="1838934"/>
                  </a:lnTo>
                  <a:lnTo>
                    <a:pt x="6906958" y="1828126"/>
                  </a:lnTo>
                  <a:lnTo>
                    <a:pt x="6917779" y="1812086"/>
                  </a:lnTo>
                  <a:lnTo>
                    <a:pt x="6921741" y="1792452"/>
                  </a:lnTo>
                  <a:lnTo>
                    <a:pt x="6921741" y="504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234243" y="154455"/>
            <a:ext cx="402082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150" dirty="0"/>
              <a:t>How</a:t>
            </a:r>
            <a:r>
              <a:rPr sz="2200" b="1" spc="-180" dirty="0"/>
              <a:t> </a:t>
            </a:r>
            <a:r>
              <a:rPr sz="2200" b="1" spc="-85" dirty="0"/>
              <a:t>Leaders</a:t>
            </a:r>
            <a:r>
              <a:rPr sz="2200" b="1" spc="-180" dirty="0"/>
              <a:t> </a:t>
            </a:r>
            <a:r>
              <a:rPr sz="2200" b="1" spc="-125" dirty="0"/>
              <a:t>Drive</a:t>
            </a:r>
            <a:r>
              <a:rPr sz="2200" b="1" spc="-180" dirty="0"/>
              <a:t> </a:t>
            </a:r>
            <a:r>
              <a:rPr sz="2200" b="1" spc="-110" dirty="0"/>
              <a:t>the</a:t>
            </a:r>
            <a:r>
              <a:rPr sz="2200" b="1" spc="-180" dirty="0"/>
              <a:t> </a:t>
            </a:r>
            <a:r>
              <a:rPr sz="2200" b="1" spc="-60" dirty="0"/>
              <a:t>Journey</a:t>
            </a:r>
            <a:endParaRPr sz="2200"/>
          </a:p>
        </p:txBody>
      </p:sp>
      <p:sp>
        <p:nvSpPr>
          <p:cNvPr id="6" name="object 6"/>
          <p:cNvSpPr/>
          <p:nvPr/>
        </p:nvSpPr>
        <p:spPr>
          <a:xfrm>
            <a:off x="1275900" y="829931"/>
            <a:ext cx="3364229" cy="1843405"/>
          </a:xfrm>
          <a:custGeom>
            <a:avLst/>
            <a:gdLst/>
            <a:ahLst/>
            <a:cxnLst/>
            <a:rect l="l" t="t" r="r" b="b"/>
            <a:pathLst>
              <a:path w="3364229" h="1843405">
                <a:moveTo>
                  <a:pt x="3313741" y="1842899"/>
                </a:moveTo>
                <a:lnTo>
                  <a:pt x="50458" y="1842899"/>
                </a:lnTo>
                <a:lnTo>
                  <a:pt x="30817" y="1838934"/>
                </a:lnTo>
                <a:lnTo>
                  <a:pt x="14778" y="1828121"/>
                </a:lnTo>
                <a:lnTo>
                  <a:pt x="3965" y="1812082"/>
                </a:lnTo>
                <a:lnTo>
                  <a:pt x="0" y="1792441"/>
                </a:lnTo>
                <a:lnTo>
                  <a:pt x="0" y="50458"/>
                </a:lnTo>
                <a:lnTo>
                  <a:pt x="3965" y="30817"/>
                </a:lnTo>
                <a:lnTo>
                  <a:pt x="14778" y="14778"/>
                </a:lnTo>
                <a:lnTo>
                  <a:pt x="30817" y="3965"/>
                </a:lnTo>
                <a:lnTo>
                  <a:pt x="50458" y="0"/>
                </a:lnTo>
                <a:lnTo>
                  <a:pt x="3313741" y="0"/>
                </a:lnTo>
                <a:lnTo>
                  <a:pt x="3349421" y="14778"/>
                </a:lnTo>
                <a:lnTo>
                  <a:pt x="3364200" y="50458"/>
                </a:lnTo>
                <a:lnTo>
                  <a:pt x="3364200" y="1792441"/>
                </a:lnTo>
                <a:lnTo>
                  <a:pt x="3360234" y="1812082"/>
                </a:lnTo>
                <a:lnTo>
                  <a:pt x="3349421" y="1828121"/>
                </a:lnTo>
                <a:lnTo>
                  <a:pt x="3333382" y="1838934"/>
                </a:lnTo>
                <a:lnTo>
                  <a:pt x="3313741" y="18428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83176" y="964720"/>
            <a:ext cx="60071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1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Align</a:t>
            </a:r>
            <a:endParaRPr kumimoji="0" sz="1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80814" y="1473736"/>
            <a:ext cx="216535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9240" marR="0" lvl="0" indent="-25654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269240" algn="l"/>
              </a:tabLst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Set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clear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expectations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269240" marR="0" lvl="0" indent="-256540" defTabSz="914400" eaLnBrk="1" fontAlgn="auto" latinLnBrk="0" hangingPunct="1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269240" algn="l"/>
              </a:tabLst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Anchor</a:t>
            </a:r>
            <a:r>
              <a:rPr kumimoji="0" sz="12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teams</a:t>
            </a:r>
            <a:r>
              <a:rPr kumimoji="0" sz="12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on</a:t>
            </a:r>
            <a:r>
              <a:rPr kumimoji="0" sz="12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the</a:t>
            </a:r>
            <a:r>
              <a:rPr kumimoji="0" sz="12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journey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269240" marR="0" lvl="0" indent="-256540" defTabSz="914400" eaLnBrk="1" fontAlgn="auto" latinLnBrk="0" hangingPunct="1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269240" algn="l"/>
              </a:tabLst>
              <a:defRPr/>
            </a:pP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Clarify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what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good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looks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like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05661" y="2931331"/>
            <a:ext cx="88963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1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Amplify</a:t>
            </a:r>
            <a:endParaRPr kumimoji="0" sz="1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03299" y="3440347"/>
            <a:ext cx="179451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9240" marR="0" lvl="0" indent="-25654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269240" algn="l"/>
              </a:tabLst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Share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use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cases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269240" marR="0" lvl="0" indent="-256540" defTabSz="914400" eaLnBrk="1" fontAlgn="auto" latinLnBrk="0" hangingPunct="1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269240" algn="l"/>
              </a:tabLst>
              <a:defRPr/>
            </a:pP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Normalize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failures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  <a:p>
            <a:pPr marL="269240" marR="0" lvl="0" indent="-256540" defTabSz="914400" eaLnBrk="1" fontAlgn="auto" latinLnBrk="0" hangingPunct="1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269240" algn="l"/>
              </a:tabLst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Lead</a:t>
            </a:r>
            <a:r>
              <a:rPr kumimoji="0" sz="12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with</a:t>
            </a:r>
            <a:r>
              <a:rPr kumimoji="0" sz="12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clear</a:t>
            </a:r>
            <a:r>
              <a:rPr kumimoji="0" sz="12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Yu Gothic UI"/>
                <a:cs typeface="Yu Gothic UI"/>
              </a:rPr>
              <a:t>comms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Yu Gothic UI"/>
              <a:cs typeface="Yu Gothic U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Activate</a:t>
            </a:r>
          </a:p>
          <a:p>
            <a:pPr marL="269240" indent="-256540">
              <a:lnSpc>
                <a:spcPct val="100000"/>
              </a:lnSpc>
              <a:spcBef>
                <a:spcPts val="1725"/>
              </a:spcBef>
              <a:buFont typeface="Arial"/>
              <a:buChar char="●"/>
              <a:tabLst>
                <a:tab pos="269240" algn="l"/>
              </a:tabLst>
            </a:pPr>
            <a:r>
              <a:rPr sz="1200" b="0" spc="-35" dirty="0">
                <a:latin typeface="Yu Gothic UI"/>
                <a:cs typeface="Yu Gothic UI"/>
              </a:rPr>
              <a:t>Spotlight</a:t>
            </a:r>
            <a:r>
              <a:rPr sz="1200" b="0" spc="-25" dirty="0">
                <a:latin typeface="Yu Gothic UI"/>
                <a:cs typeface="Yu Gothic UI"/>
              </a:rPr>
              <a:t> </a:t>
            </a:r>
            <a:r>
              <a:rPr sz="1200" b="0" spc="-20" dirty="0">
                <a:latin typeface="Yu Gothic UI"/>
                <a:cs typeface="Yu Gothic UI"/>
              </a:rPr>
              <a:t>wins</a:t>
            </a:r>
            <a:endParaRPr sz="1200">
              <a:latin typeface="Yu Gothic UI"/>
              <a:cs typeface="Yu Gothic UI"/>
            </a:endParaRPr>
          </a:p>
          <a:p>
            <a:pPr marL="269240" indent="-256540">
              <a:lnSpc>
                <a:spcPct val="100000"/>
              </a:lnSpc>
              <a:spcBef>
                <a:spcPts val="1440"/>
              </a:spcBef>
              <a:buFont typeface="Arial"/>
              <a:buChar char="●"/>
              <a:tabLst>
                <a:tab pos="269240" algn="l"/>
              </a:tabLst>
            </a:pPr>
            <a:r>
              <a:rPr sz="1200" b="0" spc="-20" dirty="0">
                <a:latin typeface="Yu Gothic UI"/>
                <a:cs typeface="Yu Gothic UI"/>
              </a:rPr>
              <a:t>Empower</a:t>
            </a:r>
            <a:r>
              <a:rPr sz="1200" b="0" spc="-35" dirty="0">
                <a:latin typeface="Yu Gothic UI"/>
                <a:cs typeface="Yu Gothic UI"/>
              </a:rPr>
              <a:t> </a:t>
            </a:r>
            <a:r>
              <a:rPr sz="1200" b="0" spc="-55" dirty="0">
                <a:latin typeface="Yu Gothic UI"/>
                <a:cs typeface="Yu Gothic UI"/>
              </a:rPr>
              <a:t>AI</a:t>
            </a:r>
            <a:r>
              <a:rPr sz="1200" b="0" spc="-30" dirty="0">
                <a:latin typeface="Yu Gothic UI"/>
                <a:cs typeface="Yu Gothic UI"/>
              </a:rPr>
              <a:t> </a:t>
            </a:r>
            <a:r>
              <a:rPr sz="1200" b="0" spc="-10" dirty="0">
                <a:latin typeface="Yu Gothic UI"/>
                <a:cs typeface="Yu Gothic UI"/>
              </a:rPr>
              <a:t>champions</a:t>
            </a:r>
            <a:endParaRPr sz="1200">
              <a:latin typeface="Yu Gothic UI"/>
              <a:cs typeface="Yu Gothic UI"/>
            </a:endParaRPr>
          </a:p>
          <a:p>
            <a:pPr marL="269240" indent="-256540">
              <a:lnSpc>
                <a:spcPct val="100000"/>
              </a:lnSpc>
              <a:spcBef>
                <a:spcPts val="1440"/>
              </a:spcBef>
              <a:buFont typeface="Arial"/>
              <a:buChar char="●"/>
              <a:tabLst>
                <a:tab pos="269240" algn="l"/>
              </a:tabLst>
            </a:pPr>
            <a:r>
              <a:rPr sz="1200" b="0" spc="-10" dirty="0">
                <a:latin typeface="Yu Gothic UI"/>
                <a:cs typeface="Yu Gothic UI"/>
              </a:rPr>
              <a:t>Encourage</a:t>
            </a:r>
            <a:r>
              <a:rPr sz="1200" b="0" spc="-60" dirty="0">
                <a:latin typeface="Yu Gothic UI"/>
                <a:cs typeface="Yu Gothic UI"/>
              </a:rPr>
              <a:t> </a:t>
            </a:r>
            <a:r>
              <a:rPr sz="1200" b="0" spc="-10" dirty="0">
                <a:latin typeface="Yu Gothic UI"/>
                <a:cs typeface="Yu Gothic UI"/>
              </a:rPr>
              <a:t>experimentation</a:t>
            </a:r>
            <a:endParaRPr sz="1200">
              <a:latin typeface="Yu Gothic UI"/>
              <a:cs typeface="Yu Gothic UI"/>
            </a:endParaRPr>
          </a:p>
          <a:p>
            <a:pPr>
              <a:lnSpc>
                <a:spcPct val="100000"/>
              </a:lnSpc>
              <a:spcBef>
                <a:spcPts val="1955"/>
              </a:spcBef>
              <a:buFont typeface="Arial"/>
              <a:buChar char="●"/>
            </a:pPr>
            <a:endParaRPr sz="1200">
              <a:latin typeface="Yu Gothic UI"/>
              <a:cs typeface="Yu Gothic UI"/>
            </a:endParaRPr>
          </a:p>
          <a:p>
            <a:pPr marL="179070">
              <a:lnSpc>
                <a:spcPct val="100000"/>
              </a:lnSpc>
            </a:pPr>
            <a:r>
              <a:rPr sz="2000" spc="-10" dirty="0"/>
              <a:t>Govern</a:t>
            </a:r>
            <a:endParaRPr sz="2000"/>
          </a:p>
          <a:p>
            <a:pPr marL="269240" indent="-256540">
              <a:lnSpc>
                <a:spcPct val="100000"/>
              </a:lnSpc>
              <a:spcBef>
                <a:spcPts val="1855"/>
              </a:spcBef>
              <a:buFont typeface="Arial"/>
              <a:buChar char="●"/>
              <a:tabLst>
                <a:tab pos="269240" algn="l"/>
              </a:tabLst>
            </a:pPr>
            <a:r>
              <a:rPr sz="1200" b="0" dirty="0">
                <a:latin typeface="Yu Gothic UI"/>
                <a:cs typeface="Yu Gothic UI"/>
              </a:rPr>
              <a:t>Set</a:t>
            </a:r>
            <a:r>
              <a:rPr sz="1200" b="0" spc="-10" dirty="0">
                <a:latin typeface="Yu Gothic UI"/>
                <a:cs typeface="Yu Gothic UI"/>
              </a:rPr>
              <a:t> </a:t>
            </a:r>
            <a:r>
              <a:rPr sz="1200" b="0" spc="-30" dirty="0">
                <a:latin typeface="Yu Gothic UI"/>
                <a:cs typeface="Yu Gothic UI"/>
              </a:rPr>
              <a:t>guardrails</a:t>
            </a:r>
            <a:r>
              <a:rPr sz="1200" b="0" spc="-10" dirty="0">
                <a:latin typeface="Yu Gothic UI"/>
                <a:cs typeface="Yu Gothic UI"/>
              </a:rPr>
              <a:t> </a:t>
            </a:r>
            <a:r>
              <a:rPr sz="1200" b="0" spc="-40" dirty="0">
                <a:latin typeface="Yu Gothic UI"/>
                <a:cs typeface="Yu Gothic UI"/>
              </a:rPr>
              <a:t>for</a:t>
            </a:r>
            <a:r>
              <a:rPr sz="1200" b="0" spc="-10" dirty="0">
                <a:latin typeface="Yu Gothic UI"/>
                <a:cs typeface="Yu Gothic UI"/>
              </a:rPr>
              <a:t> </a:t>
            </a:r>
            <a:r>
              <a:rPr sz="1200" b="0" spc="-25" dirty="0">
                <a:latin typeface="Yu Gothic UI"/>
                <a:cs typeface="Yu Gothic UI"/>
              </a:rPr>
              <a:t>responsible</a:t>
            </a:r>
            <a:r>
              <a:rPr sz="1200" b="0" spc="-10" dirty="0">
                <a:latin typeface="Yu Gothic UI"/>
                <a:cs typeface="Yu Gothic UI"/>
              </a:rPr>
              <a:t> </a:t>
            </a:r>
            <a:r>
              <a:rPr sz="1200" b="0" spc="-25" dirty="0">
                <a:latin typeface="Yu Gothic UI"/>
                <a:cs typeface="Yu Gothic UI"/>
              </a:rPr>
              <a:t>use</a:t>
            </a:r>
            <a:endParaRPr sz="1200">
              <a:latin typeface="Yu Gothic UI"/>
              <a:cs typeface="Yu Gothic UI"/>
            </a:endParaRPr>
          </a:p>
          <a:p>
            <a:pPr marL="269240" indent="-256540">
              <a:lnSpc>
                <a:spcPct val="100000"/>
              </a:lnSpc>
              <a:spcBef>
                <a:spcPts val="1440"/>
              </a:spcBef>
              <a:buFont typeface="Arial"/>
              <a:buChar char="●"/>
              <a:tabLst>
                <a:tab pos="269240" algn="l"/>
              </a:tabLst>
            </a:pPr>
            <a:r>
              <a:rPr sz="1200" b="0" spc="-20" dirty="0">
                <a:latin typeface="Yu Gothic UI"/>
                <a:cs typeface="Yu Gothic UI"/>
              </a:rPr>
              <a:t>Safeguard</a:t>
            </a:r>
            <a:r>
              <a:rPr sz="1200" b="0" spc="-30" dirty="0">
                <a:latin typeface="Yu Gothic UI"/>
                <a:cs typeface="Yu Gothic UI"/>
              </a:rPr>
              <a:t> </a:t>
            </a:r>
            <a:r>
              <a:rPr sz="1200" b="0" spc="-20" dirty="0">
                <a:latin typeface="Yu Gothic UI"/>
                <a:cs typeface="Yu Gothic UI"/>
              </a:rPr>
              <a:t>compliance</a:t>
            </a:r>
            <a:r>
              <a:rPr sz="1200" b="0" spc="-25" dirty="0">
                <a:latin typeface="Yu Gothic UI"/>
                <a:cs typeface="Yu Gothic UI"/>
              </a:rPr>
              <a:t> </a:t>
            </a:r>
            <a:r>
              <a:rPr sz="1200" b="0" spc="-20" dirty="0">
                <a:latin typeface="Yu Gothic UI"/>
                <a:cs typeface="Yu Gothic UI"/>
              </a:rPr>
              <a:t>and</a:t>
            </a:r>
            <a:r>
              <a:rPr sz="1200" b="0" spc="-25" dirty="0">
                <a:latin typeface="Yu Gothic UI"/>
                <a:cs typeface="Yu Gothic UI"/>
              </a:rPr>
              <a:t> </a:t>
            </a:r>
            <a:r>
              <a:rPr sz="1200" b="0" spc="-10" dirty="0">
                <a:latin typeface="Yu Gothic UI"/>
                <a:cs typeface="Yu Gothic UI"/>
              </a:rPr>
              <a:t>privacy</a:t>
            </a:r>
            <a:endParaRPr sz="1200">
              <a:latin typeface="Yu Gothic UI"/>
              <a:cs typeface="Yu Gothic UI"/>
            </a:endParaRPr>
          </a:p>
          <a:p>
            <a:pPr marL="269240" indent="-256540">
              <a:lnSpc>
                <a:spcPct val="100000"/>
              </a:lnSpc>
              <a:spcBef>
                <a:spcPts val="1440"/>
              </a:spcBef>
              <a:buFont typeface="Arial"/>
              <a:buChar char="●"/>
              <a:tabLst>
                <a:tab pos="269240" algn="l"/>
              </a:tabLst>
            </a:pPr>
            <a:r>
              <a:rPr sz="1200" b="0" spc="-20" dirty="0">
                <a:latin typeface="Yu Gothic UI"/>
                <a:cs typeface="Yu Gothic UI"/>
              </a:rPr>
              <a:t>Enable</a:t>
            </a:r>
            <a:r>
              <a:rPr sz="1200" b="0" spc="-5" dirty="0">
                <a:latin typeface="Yu Gothic UI"/>
                <a:cs typeface="Yu Gothic UI"/>
              </a:rPr>
              <a:t> </a:t>
            </a:r>
            <a:r>
              <a:rPr sz="1200" b="0" dirty="0">
                <a:latin typeface="Yu Gothic UI"/>
                <a:cs typeface="Yu Gothic UI"/>
              </a:rPr>
              <a:t>safe,</a:t>
            </a:r>
            <a:r>
              <a:rPr sz="1200" b="0" spc="-5" dirty="0">
                <a:latin typeface="Yu Gothic UI"/>
                <a:cs typeface="Yu Gothic UI"/>
              </a:rPr>
              <a:t> </a:t>
            </a:r>
            <a:r>
              <a:rPr sz="1200" b="0" spc="-10" dirty="0">
                <a:latin typeface="Yu Gothic UI"/>
                <a:cs typeface="Yu Gothic UI"/>
              </a:rPr>
              <a:t>scalable</a:t>
            </a:r>
            <a:r>
              <a:rPr sz="1200" b="0" spc="-5" dirty="0">
                <a:latin typeface="Yu Gothic UI"/>
                <a:cs typeface="Yu Gothic UI"/>
              </a:rPr>
              <a:t> </a:t>
            </a:r>
            <a:r>
              <a:rPr sz="1200" b="0" spc="-10" dirty="0">
                <a:latin typeface="Yu Gothic UI"/>
                <a:cs typeface="Yu Gothic UI"/>
              </a:rPr>
              <a:t>adoption</a:t>
            </a:r>
            <a:endParaRPr sz="1200">
              <a:latin typeface="Yu Gothic UI"/>
              <a:cs typeface="Yu Gothic U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452396" y="1017882"/>
            <a:ext cx="3889375" cy="2228215"/>
            <a:chOff x="1452396" y="1017882"/>
            <a:chExt cx="3889375" cy="2228215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90471" y="1017882"/>
              <a:ext cx="228293" cy="25394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452384" y="1030592"/>
              <a:ext cx="3886200" cy="2160270"/>
            </a:xfrm>
            <a:custGeom>
              <a:avLst/>
              <a:gdLst/>
              <a:ahLst/>
              <a:cxnLst/>
              <a:rect l="l" t="t" r="r" b="b"/>
              <a:pathLst>
                <a:path w="3886200" h="2160270">
                  <a:moveTo>
                    <a:pt x="64528" y="2107742"/>
                  </a:moveTo>
                  <a:lnTo>
                    <a:pt x="62077" y="2093937"/>
                  </a:lnTo>
                  <a:lnTo>
                    <a:pt x="55473" y="2089340"/>
                  </a:lnTo>
                  <a:lnTo>
                    <a:pt x="48590" y="2090572"/>
                  </a:lnTo>
                  <a:lnTo>
                    <a:pt x="31102" y="2095944"/>
                  </a:lnTo>
                  <a:lnTo>
                    <a:pt x="15494" y="2105964"/>
                  </a:lnTo>
                  <a:lnTo>
                    <a:pt x="4292" y="2120938"/>
                  </a:lnTo>
                  <a:lnTo>
                    <a:pt x="0" y="2141182"/>
                  </a:lnTo>
                  <a:lnTo>
                    <a:pt x="0" y="2148179"/>
                  </a:lnTo>
                  <a:lnTo>
                    <a:pt x="5689" y="2153882"/>
                  </a:lnTo>
                  <a:lnTo>
                    <a:pt x="19723" y="2153882"/>
                  </a:lnTo>
                  <a:lnTo>
                    <a:pt x="25400" y="2148179"/>
                  </a:lnTo>
                  <a:lnTo>
                    <a:pt x="25400" y="2141182"/>
                  </a:lnTo>
                  <a:lnTo>
                    <a:pt x="27241" y="2132190"/>
                  </a:lnTo>
                  <a:lnTo>
                    <a:pt x="32613" y="2124722"/>
                  </a:lnTo>
                  <a:lnTo>
                    <a:pt x="41287" y="2119084"/>
                  </a:lnTo>
                  <a:lnTo>
                    <a:pt x="53035" y="2115566"/>
                  </a:lnTo>
                  <a:lnTo>
                    <a:pt x="59931" y="2114346"/>
                  </a:lnTo>
                  <a:lnTo>
                    <a:pt x="64528" y="2107742"/>
                  </a:lnTo>
                  <a:close/>
                </a:path>
                <a:path w="3886200" h="2160270">
                  <a:moveTo>
                    <a:pt x="88900" y="2039569"/>
                  </a:moveTo>
                  <a:lnTo>
                    <a:pt x="65633" y="2004453"/>
                  </a:lnTo>
                  <a:lnTo>
                    <a:pt x="63500" y="2004034"/>
                  </a:lnTo>
                  <a:lnTo>
                    <a:pt x="63500" y="2032546"/>
                  </a:lnTo>
                  <a:lnTo>
                    <a:pt x="63500" y="2046579"/>
                  </a:lnTo>
                  <a:lnTo>
                    <a:pt x="57810" y="2052269"/>
                  </a:lnTo>
                  <a:lnTo>
                    <a:pt x="43789" y="2052269"/>
                  </a:lnTo>
                  <a:lnTo>
                    <a:pt x="38100" y="2046579"/>
                  </a:lnTo>
                  <a:lnTo>
                    <a:pt x="38100" y="2032546"/>
                  </a:lnTo>
                  <a:lnTo>
                    <a:pt x="43789" y="2026856"/>
                  </a:lnTo>
                  <a:lnTo>
                    <a:pt x="57810" y="2026856"/>
                  </a:lnTo>
                  <a:lnTo>
                    <a:pt x="63500" y="2032546"/>
                  </a:lnTo>
                  <a:lnTo>
                    <a:pt x="63500" y="2004034"/>
                  </a:lnTo>
                  <a:lnTo>
                    <a:pt x="23863" y="2012619"/>
                  </a:lnTo>
                  <a:lnTo>
                    <a:pt x="12700" y="2039569"/>
                  </a:lnTo>
                  <a:lnTo>
                    <a:pt x="15697" y="2054390"/>
                  </a:lnTo>
                  <a:lnTo>
                    <a:pt x="23863" y="2066505"/>
                  </a:lnTo>
                  <a:lnTo>
                    <a:pt x="35979" y="2074672"/>
                  </a:lnTo>
                  <a:lnTo>
                    <a:pt x="50800" y="2077669"/>
                  </a:lnTo>
                  <a:lnTo>
                    <a:pt x="65633" y="2074672"/>
                  </a:lnTo>
                  <a:lnTo>
                    <a:pt x="77736" y="2066505"/>
                  </a:lnTo>
                  <a:lnTo>
                    <a:pt x="85902" y="2054390"/>
                  </a:lnTo>
                  <a:lnTo>
                    <a:pt x="86334" y="2052269"/>
                  </a:lnTo>
                  <a:lnTo>
                    <a:pt x="88900" y="2039569"/>
                  </a:lnTo>
                  <a:close/>
                </a:path>
                <a:path w="3886200" h="2160270">
                  <a:moveTo>
                    <a:pt x="196837" y="2026856"/>
                  </a:moveTo>
                  <a:lnTo>
                    <a:pt x="193344" y="2009559"/>
                  </a:lnTo>
                  <a:lnTo>
                    <a:pt x="192176" y="2007806"/>
                  </a:lnTo>
                  <a:lnTo>
                    <a:pt x="183819" y="1995424"/>
                  </a:lnTo>
                  <a:lnTo>
                    <a:pt x="171437" y="1987080"/>
                  </a:lnTo>
                  <a:lnTo>
                    <a:pt x="171437" y="2026856"/>
                  </a:lnTo>
                  <a:lnTo>
                    <a:pt x="169938" y="2034273"/>
                  </a:lnTo>
                  <a:lnTo>
                    <a:pt x="165862" y="2040331"/>
                  </a:lnTo>
                  <a:lnTo>
                    <a:pt x="159804" y="2044420"/>
                  </a:lnTo>
                  <a:lnTo>
                    <a:pt x="152387" y="2045906"/>
                  </a:lnTo>
                  <a:lnTo>
                    <a:pt x="144983" y="2044420"/>
                  </a:lnTo>
                  <a:lnTo>
                    <a:pt x="138925" y="2040331"/>
                  </a:lnTo>
                  <a:lnTo>
                    <a:pt x="134848" y="2034273"/>
                  </a:lnTo>
                  <a:lnTo>
                    <a:pt x="133350" y="2026856"/>
                  </a:lnTo>
                  <a:lnTo>
                    <a:pt x="134848" y="2019452"/>
                  </a:lnTo>
                  <a:lnTo>
                    <a:pt x="138925" y="2013394"/>
                  </a:lnTo>
                  <a:lnTo>
                    <a:pt x="144983" y="2009305"/>
                  </a:lnTo>
                  <a:lnTo>
                    <a:pt x="152387" y="2007806"/>
                  </a:lnTo>
                  <a:lnTo>
                    <a:pt x="159804" y="2009305"/>
                  </a:lnTo>
                  <a:lnTo>
                    <a:pt x="165862" y="2013394"/>
                  </a:lnTo>
                  <a:lnTo>
                    <a:pt x="169938" y="2019452"/>
                  </a:lnTo>
                  <a:lnTo>
                    <a:pt x="171437" y="2026856"/>
                  </a:lnTo>
                  <a:lnTo>
                    <a:pt x="171437" y="1987080"/>
                  </a:lnTo>
                  <a:lnTo>
                    <a:pt x="169697" y="1985899"/>
                  </a:lnTo>
                  <a:lnTo>
                    <a:pt x="152387" y="1982406"/>
                  </a:lnTo>
                  <a:lnTo>
                    <a:pt x="135089" y="1985899"/>
                  </a:lnTo>
                  <a:lnTo>
                    <a:pt x="120967" y="1995424"/>
                  </a:lnTo>
                  <a:lnTo>
                    <a:pt x="111442" y="2009559"/>
                  </a:lnTo>
                  <a:lnTo>
                    <a:pt x="107950" y="2026856"/>
                  </a:lnTo>
                  <a:lnTo>
                    <a:pt x="111442" y="2044166"/>
                  </a:lnTo>
                  <a:lnTo>
                    <a:pt x="120967" y="2058301"/>
                  </a:lnTo>
                  <a:lnTo>
                    <a:pt x="135089" y="2067826"/>
                  </a:lnTo>
                  <a:lnTo>
                    <a:pt x="152387" y="2071319"/>
                  </a:lnTo>
                  <a:lnTo>
                    <a:pt x="169697" y="2067826"/>
                  </a:lnTo>
                  <a:lnTo>
                    <a:pt x="183819" y="2058301"/>
                  </a:lnTo>
                  <a:lnTo>
                    <a:pt x="192176" y="2045906"/>
                  </a:lnTo>
                  <a:lnTo>
                    <a:pt x="193344" y="2044166"/>
                  </a:lnTo>
                  <a:lnTo>
                    <a:pt x="196837" y="2026856"/>
                  </a:lnTo>
                  <a:close/>
                </a:path>
                <a:path w="3886200" h="2160270">
                  <a:moveTo>
                    <a:pt x="228587" y="2147532"/>
                  </a:moveTo>
                  <a:lnTo>
                    <a:pt x="226745" y="2132380"/>
                  </a:lnTo>
                  <a:lnTo>
                    <a:pt x="221576" y="2119211"/>
                  </a:lnTo>
                  <a:lnTo>
                    <a:pt x="214566" y="2109432"/>
                  </a:lnTo>
                  <a:lnTo>
                    <a:pt x="213614" y="2108085"/>
                  </a:lnTo>
                  <a:lnTo>
                    <a:pt x="179184" y="2087676"/>
                  </a:lnTo>
                  <a:lnTo>
                    <a:pt x="152387" y="2084019"/>
                  </a:lnTo>
                  <a:lnTo>
                    <a:pt x="138899" y="2084920"/>
                  </a:lnTo>
                  <a:lnTo>
                    <a:pt x="101384" y="2099068"/>
                  </a:lnTo>
                  <a:lnTo>
                    <a:pt x="78041" y="2132380"/>
                  </a:lnTo>
                  <a:lnTo>
                    <a:pt x="76200" y="2147532"/>
                  </a:lnTo>
                  <a:lnTo>
                    <a:pt x="76200" y="2154542"/>
                  </a:lnTo>
                  <a:lnTo>
                    <a:pt x="81889" y="2160232"/>
                  </a:lnTo>
                  <a:lnTo>
                    <a:pt x="95910" y="2160232"/>
                  </a:lnTo>
                  <a:lnTo>
                    <a:pt x="101600" y="2154542"/>
                  </a:lnTo>
                  <a:lnTo>
                    <a:pt x="101600" y="2147532"/>
                  </a:lnTo>
                  <a:lnTo>
                    <a:pt x="102603" y="2138857"/>
                  </a:lnTo>
                  <a:lnTo>
                    <a:pt x="132549" y="2112111"/>
                  </a:lnTo>
                  <a:lnTo>
                    <a:pt x="152387" y="2109432"/>
                  </a:lnTo>
                  <a:lnTo>
                    <a:pt x="162585" y="2110117"/>
                  </a:lnTo>
                  <a:lnTo>
                    <a:pt x="199288" y="2131390"/>
                  </a:lnTo>
                  <a:lnTo>
                    <a:pt x="203187" y="2147532"/>
                  </a:lnTo>
                  <a:lnTo>
                    <a:pt x="203187" y="2154542"/>
                  </a:lnTo>
                  <a:lnTo>
                    <a:pt x="208876" y="2160232"/>
                  </a:lnTo>
                  <a:lnTo>
                    <a:pt x="222897" y="2160232"/>
                  </a:lnTo>
                  <a:lnTo>
                    <a:pt x="228587" y="2154542"/>
                  </a:lnTo>
                  <a:lnTo>
                    <a:pt x="228587" y="2147532"/>
                  </a:lnTo>
                  <a:close/>
                </a:path>
                <a:path w="3886200" h="2160270">
                  <a:moveTo>
                    <a:pt x="292087" y="2039569"/>
                  </a:moveTo>
                  <a:lnTo>
                    <a:pt x="268808" y="2004453"/>
                  </a:lnTo>
                  <a:lnTo>
                    <a:pt x="266687" y="2004034"/>
                  </a:lnTo>
                  <a:lnTo>
                    <a:pt x="266687" y="2032546"/>
                  </a:lnTo>
                  <a:lnTo>
                    <a:pt x="266687" y="2046579"/>
                  </a:lnTo>
                  <a:lnTo>
                    <a:pt x="260997" y="2052269"/>
                  </a:lnTo>
                  <a:lnTo>
                    <a:pt x="246976" y="2052269"/>
                  </a:lnTo>
                  <a:lnTo>
                    <a:pt x="241287" y="2046579"/>
                  </a:lnTo>
                  <a:lnTo>
                    <a:pt x="241287" y="2032546"/>
                  </a:lnTo>
                  <a:lnTo>
                    <a:pt x="246976" y="2026856"/>
                  </a:lnTo>
                  <a:lnTo>
                    <a:pt x="260997" y="2026856"/>
                  </a:lnTo>
                  <a:lnTo>
                    <a:pt x="266687" y="2032546"/>
                  </a:lnTo>
                  <a:lnTo>
                    <a:pt x="266687" y="2004034"/>
                  </a:lnTo>
                  <a:lnTo>
                    <a:pt x="227050" y="2012619"/>
                  </a:lnTo>
                  <a:lnTo>
                    <a:pt x="215887" y="2039569"/>
                  </a:lnTo>
                  <a:lnTo>
                    <a:pt x="218884" y="2054390"/>
                  </a:lnTo>
                  <a:lnTo>
                    <a:pt x="227050" y="2066505"/>
                  </a:lnTo>
                  <a:lnTo>
                    <a:pt x="239153" y="2074672"/>
                  </a:lnTo>
                  <a:lnTo>
                    <a:pt x="253987" y="2077669"/>
                  </a:lnTo>
                  <a:lnTo>
                    <a:pt x="268808" y="2074672"/>
                  </a:lnTo>
                  <a:lnTo>
                    <a:pt x="280924" y="2066505"/>
                  </a:lnTo>
                  <a:lnTo>
                    <a:pt x="289090" y="2054390"/>
                  </a:lnTo>
                  <a:lnTo>
                    <a:pt x="289521" y="2052269"/>
                  </a:lnTo>
                  <a:lnTo>
                    <a:pt x="292087" y="2039569"/>
                  </a:lnTo>
                  <a:close/>
                </a:path>
                <a:path w="3886200" h="2160270">
                  <a:moveTo>
                    <a:pt x="304787" y="2141182"/>
                  </a:moveTo>
                  <a:lnTo>
                    <a:pt x="289293" y="2105964"/>
                  </a:lnTo>
                  <a:lnTo>
                    <a:pt x="249313" y="2089340"/>
                  </a:lnTo>
                  <a:lnTo>
                    <a:pt x="242709" y="2093937"/>
                  </a:lnTo>
                  <a:lnTo>
                    <a:pt x="240258" y="2107742"/>
                  </a:lnTo>
                  <a:lnTo>
                    <a:pt x="244856" y="2114346"/>
                  </a:lnTo>
                  <a:lnTo>
                    <a:pt x="251764" y="2115566"/>
                  </a:lnTo>
                  <a:lnTo>
                    <a:pt x="263512" y="2119084"/>
                  </a:lnTo>
                  <a:lnTo>
                    <a:pt x="272173" y="2124722"/>
                  </a:lnTo>
                  <a:lnTo>
                    <a:pt x="277545" y="2132190"/>
                  </a:lnTo>
                  <a:lnTo>
                    <a:pt x="279387" y="2141182"/>
                  </a:lnTo>
                  <a:lnTo>
                    <a:pt x="279387" y="2148179"/>
                  </a:lnTo>
                  <a:lnTo>
                    <a:pt x="285064" y="2153882"/>
                  </a:lnTo>
                  <a:lnTo>
                    <a:pt x="299097" y="2153882"/>
                  </a:lnTo>
                  <a:lnTo>
                    <a:pt x="304787" y="2148179"/>
                  </a:lnTo>
                  <a:lnTo>
                    <a:pt x="304787" y="2141182"/>
                  </a:lnTo>
                  <a:close/>
                </a:path>
                <a:path w="3886200" h="2160270">
                  <a:moveTo>
                    <a:pt x="3821658" y="67386"/>
                  </a:moveTo>
                  <a:lnTo>
                    <a:pt x="3818775" y="64503"/>
                  </a:lnTo>
                  <a:lnTo>
                    <a:pt x="3815842" y="65836"/>
                  </a:lnTo>
                  <a:lnTo>
                    <a:pt x="3796436" y="75107"/>
                  </a:lnTo>
                  <a:lnTo>
                    <a:pt x="3744849" y="104813"/>
                  </a:lnTo>
                  <a:lnTo>
                    <a:pt x="3716909" y="131876"/>
                  </a:lnTo>
                  <a:lnTo>
                    <a:pt x="3714877" y="142900"/>
                  </a:lnTo>
                  <a:lnTo>
                    <a:pt x="3716744" y="154038"/>
                  </a:lnTo>
                  <a:lnTo>
                    <a:pt x="3722687" y="163499"/>
                  </a:lnTo>
                  <a:lnTo>
                    <a:pt x="3732136" y="169430"/>
                  </a:lnTo>
                  <a:lnTo>
                    <a:pt x="3743274" y="171310"/>
                  </a:lnTo>
                  <a:lnTo>
                    <a:pt x="3754297" y="169278"/>
                  </a:lnTo>
                  <a:lnTo>
                    <a:pt x="3781234" y="141516"/>
                  </a:lnTo>
                  <a:lnTo>
                    <a:pt x="3811041" y="89725"/>
                  </a:lnTo>
                  <a:lnTo>
                    <a:pt x="3821658" y="67386"/>
                  </a:lnTo>
                  <a:close/>
                </a:path>
                <a:path w="3886200" h="2160270">
                  <a:moveTo>
                    <a:pt x="3886073" y="152438"/>
                  </a:moveTo>
                  <a:lnTo>
                    <a:pt x="3885984" y="150317"/>
                  </a:lnTo>
                  <a:lnTo>
                    <a:pt x="3884955" y="123596"/>
                  </a:lnTo>
                  <a:lnTo>
                    <a:pt x="3878097" y="95415"/>
                  </a:lnTo>
                  <a:lnTo>
                    <a:pt x="3875455" y="87960"/>
                  </a:lnTo>
                  <a:lnTo>
                    <a:pt x="3867200" y="83807"/>
                  </a:lnTo>
                  <a:lnTo>
                    <a:pt x="3852265" y="89090"/>
                  </a:lnTo>
                  <a:lnTo>
                    <a:pt x="3848608" y="97345"/>
                  </a:lnTo>
                  <a:lnTo>
                    <a:pt x="3851224" y="104813"/>
                  </a:lnTo>
                  <a:lnTo>
                    <a:pt x="3856698" y="127330"/>
                  </a:lnTo>
                  <a:lnTo>
                    <a:pt x="3853789" y="173062"/>
                  </a:lnTo>
                  <a:lnTo>
                    <a:pt x="3840276" y="200215"/>
                  </a:lnTo>
                  <a:lnTo>
                    <a:pt x="3645839" y="200215"/>
                  </a:lnTo>
                  <a:lnTo>
                    <a:pt x="3642182" y="197726"/>
                  </a:lnTo>
                  <a:lnTo>
                    <a:pt x="3640721" y="194843"/>
                  </a:lnTo>
                  <a:lnTo>
                    <a:pt x="3629710" y="160947"/>
                  </a:lnTo>
                  <a:lnTo>
                    <a:pt x="3629660" y="150317"/>
                  </a:lnTo>
                  <a:lnTo>
                    <a:pt x="3629533" y="125679"/>
                  </a:lnTo>
                  <a:lnTo>
                    <a:pt x="3661765" y="61810"/>
                  </a:lnTo>
                  <a:lnTo>
                    <a:pt x="3718522" y="30937"/>
                  </a:lnTo>
                  <a:lnTo>
                    <a:pt x="3750170" y="28587"/>
                  </a:lnTo>
                  <a:lnTo>
                    <a:pt x="3781348" y="34937"/>
                  </a:lnTo>
                  <a:lnTo>
                    <a:pt x="3788816" y="37566"/>
                  </a:lnTo>
                  <a:lnTo>
                    <a:pt x="3796639" y="33896"/>
                  </a:lnTo>
                  <a:lnTo>
                    <a:pt x="3798506" y="28587"/>
                  </a:lnTo>
                  <a:lnTo>
                    <a:pt x="3801897" y="18961"/>
                  </a:lnTo>
                  <a:lnTo>
                    <a:pt x="3798214" y="10680"/>
                  </a:lnTo>
                  <a:lnTo>
                    <a:pt x="3751783" y="0"/>
                  </a:lnTo>
                  <a:lnTo>
                    <a:pt x="3722141" y="1219"/>
                  </a:lnTo>
                  <a:lnTo>
                    <a:pt x="3666032" y="22034"/>
                  </a:lnTo>
                  <a:lnTo>
                    <a:pt x="3614648" y="79057"/>
                  </a:lnTo>
                  <a:lnTo>
                    <a:pt x="3601262" y="121462"/>
                  </a:lnTo>
                  <a:lnTo>
                    <a:pt x="3601377" y="150317"/>
                  </a:lnTo>
                  <a:lnTo>
                    <a:pt x="3615182" y="207835"/>
                  </a:lnTo>
                  <a:lnTo>
                    <a:pt x="3651021" y="228892"/>
                  </a:lnTo>
                  <a:lnTo>
                    <a:pt x="3835095" y="228892"/>
                  </a:lnTo>
                  <a:lnTo>
                    <a:pt x="3846144" y="227596"/>
                  </a:lnTo>
                  <a:lnTo>
                    <a:pt x="3845750" y="227596"/>
                  </a:lnTo>
                  <a:lnTo>
                    <a:pt x="3855542" y="223901"/>
                  </a:lnTo>
                  <a:lnTo>
                    <a:pt x="3864254" y="217474"/>
                  </a:lnTo>
                  <a:lnTo>
                    <a:pt x="3870934" y="208280"/>
                  </a:lnTo>
                  <a:lnTo>
                    <a:pt x="3874033" y="200215"/>
                  </a:lnTo>
                  <a:lnTo>
                    <a:pt x="3881412" y="180987"/>
                  </a:lnTo>
                  <a:lnTo>
                    <a:pt x="3886073" y="15243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49075" y="2958207"/>
              <a:ext cx="292581" cy="287402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9380" marR="0" lvl="0" indent="0" defTabSz="91440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600" b="0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119380" marR="0" lvl="0" indent="0" defTabSz="914400" eaLnBrk="1" fontAlgn="auto" latinLnBrk="0" hangingPunct="1">
                <a:lnSpc>
                  <a:spcPct val="100000"/>
                </a:lnSpc>
                <a:spcBef>
                  <a:spcPts val="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sz="6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19200" y="1859790"/>
            <a:ext cx="369951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235" dirty="0"/>
              <a:t>Thank</a:t>
            </a:r>
            <a:r>
              <a:rPr sz="6000" b="1" spc="-530" dirty="0"/>
              <a:t> </a:t>
            </a:r>
            <a:r>
              <a:rPr sz="6000" b="1" spc="-290" dirty="0"/>
              <a:t>you</a:t>
            </a:r>
            <a:endParaRPr sz="6000"/>
          </a:p>
        </p:txBody>
      </p:sp>
      <p:sp>
        <p:nvSpPr>
          <p:cNvPr id="3" name="object 3"/>
          <p:cNvSpPr/>
          <p:nvPr/>
        </p:nvSpPr>
        <p:spPr>
          <a:xfrm>
            <a:off x="987549" y="1618600"/>
            <a:ext cx="1209040" cy="277495"/>
          </a:xfrm>
          <a:custGeom>
            <a:avLst/>
            <a:gdLst/>
            <a:ahLst/>
            <a:cxnLst/>
            <a:rect l="l" t="t" r="r" b="b"/>
            <a:pathLst>
              <a:path w="1209039" h="277494">
                <a:moveTo>
                  <a:pt x="1208699" y="276899"/>
                </a:moveTo>
                <a:lnTo>
                  <a:pt x="0" y="276899"/>
                </a:lnTo>
                <a:lnTo>
                  <a:pt x="0" y="0"/>
                </a:lnTo>
                <a:lnTo>
                  <a:pt x="1208699" y="0"/>
                </a:lnTo>
                <a:lnTo>
                  <a:pt x="1208699" y="2768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26211" y="338073"/>
            <a:ext cx="4777549" cy="462712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700" b="0" i="0" u="none" strike="noStrike" kern="0" cap="none" spc="-2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</a:rPr>
              <a:pPr marL="38100" marR="0" lvl="0" indent="0" defTabSz="914400" eaLnBrk="1" fontAlgn="auto" latinLnBrk="0" hangingPunct="1">
                <a:lnSpc>
                  <a:spcPct val="100000"/>
                </a:lnSpc>
                <a:spcBef>
                  <a:spcPts val="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sz="700" b="0" i="0" u="none" strike="noStrike" kern="0" cap="none" spc="-25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9193" y="4858840"/>
            <a:ext cx="981710" cy="1060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00" b="0" i="0" u="none" strike="noStrike" kern="0" cap="none" spc="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OpenAI</a:t>
            </a:r>
            <a:r>
              <a:rPr kumimoji="0" sz="500" b="0" i="0" u="none" strike="noStrike" kern="0" cap="none" spc="5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500" b="0" i="0" u="none" strike="noStrike" kern="0" cap="none" spc="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Conﬁdential</a:t>
            </a:r>
            <a:r>
              <a:rPr kumimoji="0" sz="500" b="0" i="0" u="none" strike="noStrike" kern="0" cap="none" spc="5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500" b="0" i="0" u="none" strike="noStrike" kern="0" cap="none" spc="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&amp;</a:t>
            </a:r>
            <a:r>
              <a:rPr kumimoji="0" sz="500" b="0" i="0" u="none" strike="noStrike" kern="0" cap="none" spc="5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500" b="0" i="0" u="none" strike="noStrike" kern="0" cap="none" spc="-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Proprietary</a:t>
            </a:r>
            <a:endParaRPr kumimoji="0" sz="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514600" y="2647950"/>
            <a:ext cx="6629400" cy="2057400"/>
          </a:xfrm>
          <a:solidFill>
            <a:srgbClr val="002C73"/>
          </a:solidFill>
        </p:spPr>
        <p:txBody>
          <a:bodyPr>
            <a:normAutofit fontScale="90000"/>
          </a:bodyPr>
          <a:lstStyle/>
          <a:p>
            <a:r>
              <a:rPr lang="en-US" sz="4000" spc="-10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Action Plan</a:t>
            </a:r>
            <a:br>
              <a:rPr lang="en-US" sz="4000" spc="-10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4000" spc="-10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Subcommittee </a:t>
            </a:r>
            <a:br>
              <a:rPr lang="en-US" sz="4000" spc="-10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4000" spc="-10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Report &amp; Discussion</a:t>
            </a:r>
            <a:br>
              <a:rPr lang="en-US" sz="4400" spc="-10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effectLst/>
              </a:rPr>
              <a:t>Assistant Director, TBI, Richard Littlehale</a:t>
            </a:r>
            <a:endParaRPr lang="en-US" dirty="0">
              <a:cs typeface="Georgia"/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ACAE5ABC-4078-CD21-64AD-20C3F468FCB0}"/>
              </a:ext>
            </a:extLst>
          </p:cNvPr>
          <p:cNvSpPr txBox="1"/>
          <p:nvPr/>
        </p:nvSpPr>
        <p:spPr>
          <a:xfrm>
            <a:off x="6158865" y="293245"/>
            <a:ext cx="2680335" cy="5001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r">
              <a:lnSpc>
                <a:spcPct val="100000"/>
              </a:lnSpc>
              <a:spcBef>
                <a:spcPts val="100"/>
              </a:spcBef>
            </a:pPr>
            <a:r>
              <a:rPr lang="en-US" sz="1000" b="1">
                <a:solidFill>
                  <a:schemeClr val="bg1"/>
                </a:solidFill>
                <a:latin typeface="PermianSlabSerifTypeface"/>
                <a:cs typeface="PermianSlabSerifTypeface"/>
              </a:rPr>
              <a:t>STATE OF TENNESSEE</a:t>
            </a:r>
          </a:p>
          <a:p>
            <a:pPr marL="12700" marR="5080" algn="r">
              <a:lnSpc>
                <a:spcPct val="100000"/>
              </a:lnSpc>
              <a:spcBef>
                <a:spcPts val="100"/>
              </a:spcBef>
            </a:pPr>
            <a:r>
              <a:rPr lang="en-US" sz="1000" b="1">
                <a:solidFill>
                  <a:schemeClr val="bg1"/>
                </a:solidFill>
                <a:latin typeface="PermianSlabSerifTypeface"/>
                <a:cs typeface="PermianSlabSerifTypeface"/>
              </a:rPr>
              <a:t>ARTIFICIAL INTELLIGENCE (AI) </a:t>
            </a:r>
          </a:p>
          <a:p>
            <a:pPr marL="12700" marR="5080" algn="r">
              <a:lnSpc>
                <a:spcPct val="100000"/>
              </a:lnSpc>
              <a:spcBef>
                <a:spcPts val="100"/>
              </a:spcBef>
            </a:pPr>
            <a:r>
              <a:rPr lang="en-US" sz="1000" b="1">
                <a:solidFill>
                  <a:schemeClr val="bg1"/>
                </a:solidFill>
                <a:latin typeface="PermianSlabSerifTypeface"/>
                <a:cs typeface="PermianSlabSerifTypeface"/>
              </a:rPr>
              <a:t>ADVISORY COUNCIL MEETING</a:t>
            </a:r>
            <a:endParaRPr sz="1000">
              <a:solidFill>
                <a:schemeClr val="bg1"/>
              </a:solidFill>
              <a:latin typeface="PermianSlabSerifTypeface"/>
              <a:cs typeface="PermianSlabSerifTypeface"/>
            </a:endParaRP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1DFD1EEA-A450-3FF6-2424-35365098DEF4}"/>
              </a:ext>
            </a:extLst>
          </p:cNvPr>
          <p:cNvSpPr txBox="1">
            <a:spLocks/>
          </p:cNvSpPr>
          <p:nvPr/>
        </p:nvSpPr>
        <p:spPr>
          <a:xfrm>
            <a:off x="6705600" y="4807745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102235" algn="r">
              <a:spcBef>
                <a:spcPts val="180"/>
              </a:spcBef>
            </a:pPr>
            <a:fld id="{81D60167-4931-47E6-BA6A-407CBD079E47}" type="slidenum">
              <a:rPr lang="en-US" sz="1200" spc="-25" smtClean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102235" algn="r">
                <a:spcBef>
                  <a:spcPts val="180"/>
                </a:spcBef>
              </a:pPr>
              <a:t>44</a:t>
            </a:fld>
            <a:endParaRPr lang="en-US" sz="1200" spc="-25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7443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514600" y="2952750"/>
            <a:ext cx="6629400" cy="1691640"/>
          </a:xfrm>
          <a:solidFill>
            <a:srgbClr val="002C73"/>
          </a:solidFill>
        </p:spPr>
        <p:txBody>
          <a:bodyPr>
            <a:normAutofit fontScale="90000"/>
          </a:bodyPr>
          <a:lstStyle/>
          <a:p>
            <a:r>
              <a:rPr lang="en-US" sz="4400" spc="-10" dirty="0">
                <a:solidFill>
                  <a:schemeClr val="bg1"/>
                </a:solidFill>
                <a:effectLst/>
                <a:latin typeface="PermianSlabSerifTypeface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State AI Operations Update</a:t>
            </a:r>
            <a:br>
              <a:rPr lang="en-US" sz="4400" spc="-10" dirty="0">
                <a:solidFill>
                  <a:schemeClr val="bg1"/>
                </a:solidFill>
                <a:effectLst/>
                <a:latin typeface="PermianSlabSerifTypeface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spc="-10" dirty="0">
                <a:solidFill>
                  <a:schemeClr val="bg1"/>
                </a:solidFill>
                <a:latin typeface="PermianSlabSerifTypeface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Roger Waynick</a:t>
            </a:r>
            <a:endParaRPr lang="en-US" dirty="0">
              <a:cs typeface="Georgia"/>
            </a:endParaRPr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2B2E401D-42BF-0E64-DECB-209A0C74A67D}"/>
              </a:ext>
            </a:extLst>
          </p:cNvPr>
          <p:cNvSpPr txBox="1"/>
          <p:nvPr/>
        </p:nvSpPr>
        <p:spPr>
          <a:xfrm>
            <a:off x="6172200" y="285750"/>
            <a:ext cx="2680335" cy="5001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r">
              <a:lnSpc>
                <a:spcPct val="100000"/>
              </a:lnSpc>
              <a:spcBef>
                <a:spcPts val="100"/>
              </a:spcBef>
            </a:pPr>
            <a:r>
              <a:rPr lang="en-US" sz="1000" b="1">
                <a:solidFill>
                  <a:schemeClr val="bg1"/>
                </a:solidFill>
                <a:latin typeface="PermianSlabSerifTypeface"/>
                <a:cs typeface="PermianSlabSerifTypeface"/>
              </a:rPr>
              <a:t>STATE OF TENNESSEE</a:t>
            </a:r>
          </a:p>
          <a:p>
            <a:pPr marL="12700" marR="5080" algn="r">
              <a:lnSpc>
                <a:spcPct val="100000"/>
              </a:lnSpc>
              <a:spcBef>
                <a:spcPts val="100"/>
              </a:spcBef>
            </a:pPr>
            <a:r>
              <a:rPr lang="en-US" sz="1000" b="1">
                <a:solidFill>
                  <a:schemeClr val="bg1"/>
                </a:solidFill>
                <a:latin typeface="PermianSlabSerifTypeface"/>
                <a:cs typeface="PermianSlabSerifTypeface"/>
              </a:rPr>
              <a:t>ARTIFICIAL INTELLIGENCE (AI) </a:t>
            </a:r>
          </a:p>
          <a:p>
            <a:pPr marL="12700" marR="5080" algn="r">
              <a:lnSpc>
                <a:spcPct val="100000"/>
              </a:lnSpc>
              <a:spcBef>
                <a:spcPts val="100"/>
              </a:spcBef>
            </a:pPr>
            <a:r>
              <a:rPr lang="en-US" sz="1000" b="1">
                <a:solidFill>
                  <a:schemeClr val="bg1"/>
                </a:solidFill>
                <a:latin typeface="PermianSlabSerifTypeface"/>
                <a:cs typeface="PermianSlabSerifTypeface"/>
              </a:rPr>
              <a:t>ADVISORY COUNCIL MEETING</a:t>
            </a:r>
            <a:endParaRPr sz="1000">
              <a:solidFill>
                <a:schemeClr val="bg1"/>
              </a:solidFill>
              <a:latin typeface="PermianSlabSerifTypeface"/>
              <a:cs typeface="PermianSlabSerifTypeface"/>
            </a:endParaRP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CE831A2C-60A9-0E5F-AEAC-21245C3634C2}"/>
              </a:ext>
            </a:extLst>
          </p:cNvPr>
          <p:cNvSpPr txBox="1">
            <a:spLocks/>
          </p:cNvSpPr>
          <p:nvPr/>
        </p:nvSpPr>
        <p:spPr>
          <a:xfrm>
            <a:off x="6705600" y="4807745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102235" algn="r">
              <a:spcBef>
                <a:spcPts val="180"/>
              </a:spcBef>
            </a:pPr>
            <a:fld id="{81D60167-4931-47E6-BA6A-407CBD079E47}" type="slidenum">
              <a:rPr lang="en-US" sz="1200" spc="-25" smtClean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102235" algn="r">
                <a:spcBef>
                  <a:spcPts val="180"/>
                </a:spcBef>
              </a:pPr>
              <a:t>45</a:t>
            </a:fld>
            <a:endParaRPr lang="en-US" sz="1200" spc="-25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7675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67335A7C-2A6F-6DF8-6D75-86F0DEE97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6" y="2138400"/>
            <a:ext cx="3810000" cy="2899374"/>
          </a:xfrm>
          <a:prstGeom prst="rect">
            <a:avLst/>
          </a:prstGeom>
        </p:spPr>
      </p:pic>
      <p:pic>
        <p:nvPicPr>
          <p:cNvPr id="8" name="Picture 7" descr="A group of people sitting at tables in a room with a projector screen&#10;&#10;AI-generated content may be incorrect.">
            <a:extLst>
              <a:ext uri="{FF2B5EF4-FFF2-40B4-BE49-F238E27FC236}">
                <a16:creationId xmlns:a16="http://schemas.microsoft.com/office/drawing/2014/main" id="{19C356A4-BFDD-06E1-49E3-24A48B9D0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0" y="105726"/>
            <a:ext cx="4256400" cy="2681532"/>
          </a:xfrm>
          <a:prstGeom prst="rect">
            <a:avLst/>
          </a:prstGeom>
        </p:spPr>
      </p:pic>
      <p:pic>
        <p:nvPicPr>
          <p:cNvPr id="10" name="Picture 9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1E33F1C0-0E28-3475-3CC5-9881D524B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032" y="2989009"/>
            <a:ext cx="4711568" cy="2048765"/>
          </a:xfrm>
          <a:prstGeom prst="rect">
            <a:avLst/>
          </a:prstGeom>
        </p:spPr>
      </p:pic>
      <p:pic>
        <p:nvPicPr>
          <p:cNvPr id="12" name="Picture 11" descr="A person standing in front of a group of people sitting at tables&#10;&#10;AI-generated content may be incorrect.">
            <a:extLst>
              <a:ext uri="{FF2B5EF4-FFF2-40B4-BE49-F238E27FC236}">
                <a16:creationId xmlns:a16="http://schemas.microsoft.com/office/drawing/2014/main" id="{0223ECD5-2D4A-C242-99E0-4874C65403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7" y="105726"/>
            <a:ext cx="3963983" cy="192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383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514600" y="2971800"/>
            <a:ext cx="6629400" cy="1691640"/>
          </a:xfrm>
          <a:solidFill>
            <a:srgbClr val="002C73"/>
          </a:solidFill>
        </p:spPr>
        <p:txBody>
          <a:bodyPr>
            <a:normAutofit fontScale="90000"/>
          </a:bodyPr>
          <a:lstStyle/>
          <a:p>
            <a:r>
              <a:rPr lang="en-US" sz="4400" spc="-10" dirty="0">
                <a:solidFill>
                  <a:schemeClr val="bg1"/>
                </a:solidFill>
                <a:effectLst/>
                <a:latin typeface="PermianSlabSerifTypeface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Next Meeting &amp; </a:t>
            </a:r>
            <a:br>
              <a:rPr lang="en-US" sz="4400" spc="-10" dirty="0">
                <a:solidFill>
                  <a:schemeClr val="bg1"/>
                </a:solidFill>
                <a:effectLst/>
                <a:latin typeface="PermianSlabSerifTypeface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4400" spc="-10" dirty="0">
                <a:solidFill>
                  <a:schemeClr val="bg1"/>
                </a:solidFill>
                <a:effectLst/>
                <a:latin typeface="PermianSlabSerifTypeface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Action Items</a:t>
            </a:r>
            <a:br>
              <a:rPr lang="en-US" sz="4400" spc="-10" dirty="0">
                <a:solidFill>
                  <a:schemeClr val="bg1"/>
                </a:solidFill>
                <a:latin typeface="PermianSlabSerifTypeface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800" dirty="0">
                <a:effectLst/>
                <a:ea typeface="Times New Roman" panose="02020603050405020304" pitchFamily="18" charset="0"/>
              </a:rPr>
              <a:t>CIO Kristin Darby</a:t>
            </a:r>
            <a:endParaRPr lang="en-US" dirty="0">
              <a:cs typeface="Georgia"/>
            </a:endParaRPr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00696F98-7CFD-3E80-2D6A-23A35F76EE63}"/>
              </a:ext>
            </a:extLst>
          </p:cNvPr>
          <p:cNvSpPr txBox="1"/>
          <p:nvPr/>
        </p:nvSpPr>
        <p:spPr>
          <a:xfrm>
            <a:off x="6172200" y="285750"/>
            <a:ext cx="2680335" cy="5001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r">
              <a:lnSpc>
                <a:spcPct val="100000"/>
              </a:lnSpc>
              <a:spcBef>
                <a:spcPts val="100"/>
              </a:spcBef>
            </a:pPr>
            <a:r>
              <a:rPr lang="en-US" sz="1000" b="1">
                <a:solidFill>
                  <a:schemeClr val="bg1"/>
                </a:solidFill>
                <a:latin typeface="PermianSlabSerifTypeface"/>
                <a:cs typeface="PermianSlabSerifTypeface"/>
              </a:rPr>
              <a:t>STATE OF TENNESSEE</a:t>
            </a:r>
          </a:p>
          <a:p>
            <a:pPr marL="12700" marR="5080" algn="r">
              <a:lnSpc>
                <a:spcPct val="100000"/>
              </a:lnSpc>
              <a:spcBef>
                <a:spcPts val="100"/>
              </a:spcBef>
            </a:pPr>
            <a:r>
              <a:rPr lang="en-US" sz="1000" b="1">
                <a:solidFill>
                  <a:schemeClr val="bg1"/>
                </a:solidFill>
                <a:latin typeface="PermianSlabSerifTypeface"/>
                <a:cs typeface="PermianSlabSerifTypeface"/>
              </a:rPr>
              <a:t>ARTIFICIAL INTELLIGENCE (AI) </a:t>
            </a:r>
          </a:p>
          <a:p>
            <a:pPr marL="12700" marR="5080" algn="r">
              <a:lnSpc>
                <a:spcPct val="100000"/>
              </a:lnSpc>
              <a:spcBef>
                <a:spcPts val="100"/>
              </a:spcBef>
            </a:pPr>
            <a:r>
              <a:rPr lang="en-US" sz="1000" b="1">
                <a:solidFill>
                  <a:schemeClr val="bg1"/>
                </a:solidFill>
                <a:latin typeface="PermianSlabSerifTypeface"/>
                <a:cs typeface="PermianSlabSerifTypeface"/>
              </a:rPr>
              <a:t>ADVISORY COUNCIL MEETING</a:t>
            </a:r>
            <a:endParaRPr sz="1000">
              <a:solidFill>
                <a:schemeClr val="bg1"/>
              </a:solidFill>
              <a:latin typeface="PermianSlabSerifTypeface"/>
              <a:cs typeface="PermianSlabSerifTypeface"/>
            </a:endParaRP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F7F52B7D-28E8-D058-9D4F-033F6239A9B4}"/>
              </a:ext>
            </a:extLst>
          </p:cNvPr>
          <p:cNvSpPr txBox="1">
            <a:spLocks/>
          </p:cNvSpPr>
          <p:nvPr/>
        </p:nvSpPr>
        <p:spPr>
          <a:xfrm>
            <a:off x="6705600" y="4807745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102235" algn="r">
              <a:spcBef>
                <a:spcPts val="180"/>
              </a:spcBef>
            </a:pPr>
            <a:fld id="{81D60167-4931-47E6-BA6A-407CBD079E47}" type="slidenum">
              <a:rPr lang="en-US" sz="1200" spc="-25" smtClean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102235" algn="r">
                <a:spcBef>
                  <a:spcPts val="180"/>
                </a:spcBef>
              </a:pPr>
              <a:t>47</a:t>
            </a:fld>
            <a:endParaRPr lang="en-US" sz="1200" spc="-25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9072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5E132E7-37C3-5FE3-0862-96707D78B83D}"/>
              </a:ext>
            </a:extLst>
          </p:cNvPr>
          <p:cNvSpPr txBox="1"/>
          <p:nvPr/>
        </p:nvSpPr>
        <p:spPr>
          <a:xfrm>
            <a:off x="2895600" y="971550"/>
            <a:ext cx="6172200" cy="37548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Action Plan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Due December 31, 2025</a:t>
            </a:r>
          </a:p>
          <a:p>
            <a:endParaRPr lang="en-US" sz="2000" b="0" i="0" u="none" strike="noStrike" baseline="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b="1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Next Meeting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December 17, 2025</a:t>
            </a:r>
            <a:endParaRPr lang="en-US" sz="2000" b="0" i="0" u="none" strike="noStrike" baseline="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000" b="0" i="0" u="none" strike="noStrike" baseline="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b="1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 Tennessee Summit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January 28 &amp; 29, 2026</a:t>
            </a:r>
          </a:p>
          <a:p>
            <a:endParaRPr lang="en-US" sz="2000" b="0" i="0" u="none" strike="noStrike" baseline="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i="0" u="none" strike="noStrike" baseline="0" dirty="0">
              <a:solidFill>
                <a:srgbClr val="000000"/>
              </a:solidFill>
              <a:latin typeface="PermianSlabSerifTypeface" panose="02000000000000000000" pitchFamily="50" charset="0"/>
            </a:endParaRP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400" dirty="0">
              <a:effectLst/>
              <a:latin typeface="PermianSlabSerifTypeface" panose="02000000000000000000" pitchFamily="50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C65B7F-B205-6021-04E4-D1E9E5193649}"/>
              </a:ext>
            </a:extLst>
          </p:cNvPr>
          <p:cNvSpPr/>
          <p:nvPr/>
        </p:nvSpPr>
        <p:spPr>
          <a:xfrm>
            <a:off x="0" y="0"/>
            <a:ext cx="2743200" cy="4234055"/>
          </a:xfrm>
          <a:prstGeom prst="rect">
            <a:avLst/>
          </a:prstGeom>
          <a:blipFill dpi="0" rotWithShape="1">
            <a:blip r:embed="rId2">
              <a:extLs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64640" y="1178807"/>
            <a:ext cx="2213919" cy="1876441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151414" rIns="0" bIns="0" rtlCol="0">
            <a:spAutoFit/>
          </a:bodyPr>
          <a:lstStyle/>
          <a:p>
            <a:pPr marL="327660">
              <a:lnSpc>
                <a:spcPct val="100000"/>
              </a:lnSpc>
              <a:spcBef>
                <a:spcPts val="105"/>
              </a:spcBef>
            </a:pPr>
            <a:r>
              <a:rPr lang="en-US" sz="2800" spc="-25" dirty="0">
                <a:solidFill>
                  <a:schemeClr val="bg1"/>
                </a:solidFill>
                <a:effectLst/>
                <a:latin typeface="PermianSlabSerifTypeface"/>
                <a:cs typeface="PermianSlabSerifTypeface"/>
              </a:rPr>
              <a:t>Next Meeting &amp; Action Items</a:t>
            </a:r>
            <a:endParaRPr sz="2800" dirty="0">
              <a:solidFill>
                <a:schemeClr val="bg1"/>
              </a:solidFill>
              <a:effectLst/>
              <a:latin typeface="PermianSlabSerifTypeface"/>
              <a:cs typeface="PermianSlabSerifTypeface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BD479809-8A28-69D4-0EF5-D59931DEC09B}"/>
              </a:ext>
            </a:extLst>
          </p:cNvPr>
          <p:cNvSpPr txBox="1"/>
          <p:nvPr/>
        </p:nvSpPr>
        <p:spPr>
          <a:xfrm>
            <a:off x="685800" y="4466149"/>
            <a:ext cx="2680335" cy="5001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lang="en-US" sz="1000" b="1">
                <a:solidFill>
                  <a:srgbClr val="1B365D"/>
                </a:solidFill>
                <a:latin typeface="PermianSlabSerifTypeface"/>
                <a:cs typeface="PermianSlabSerifTypeface"/>
              </a:rPr>
              <a:t>STATE OF TENNESSEE</a:t>
            </a:r>
          </a:p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lang="en-US" sz="1000" b="1">
                <a:solidFill>
                  <a:srgbClr val="1B365D"/>
                </a:solidFill>
                <a:latin typeface="PermianSlabSerifTypeface"/>
                <a:cs typeface="PermianSlabSerifTypeface"/>
              </a:rPr>
              <a:t>ARTIFICIAL INTELLIGENCE (AI) </a:t>
            </a:r>
          </a:p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lang="en-US" sz="1000" b="1">
                <a:solidFill>
                  <a:srgbClr val="1B365D"/>
                </a:solidFill>
                <a:latin typeface="PermianSlabSerifTypeface"/>
                <a:cs typeface="PermianSlabSerifTypeface"/>
              </a:rPr>
              <a:t>ADVISORY COUNCIL MEETING</a:t>
            </a:r>
            <a:endParaRPr sz="1000">
              <a:latin typeface="PermianSlabSerifTypeface"/>
              <a:cs typeface="PermianSlabSerifTypeface"/>
            </a:endParaRP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BBA184E9-53EA-C0A3-EB74-93D74FEB10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893" y="4594832"/>
            <a:ext cx="448309" cy="46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588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514600" y="2937510"/>
            <a:ext cx="6629400" cy="1691640"/>
          </a:xfrm>
          <a:solidFill>
            <a:srgbClr val="002C73"/>
          </a:solidFill>
        </p:spPr>
        <p:txBody>
          <a:bodyPr>
            <a:normAutofit fontScale="90000"/>
          </a:bodyPr>
          <a:lstStyle/>
          <a:p>
            <a:r>
              <a:rPr lang="en-US" sz="4400" spc="-10">
                <a:solidFill>
                  <a:schemeClr val="bg1"/>
                </a:solidFill>
                <a:effectLst/>
                <a:latin typeface="PermianSlabSerifTypeface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Closing Remarks &amp; Meeting Adjournment</a:t>
            </a:r>
            <a:br>
              <a:rPr lang="en-US" sz="4400" spc="-10">
                <a:solidFill>
                  <a:schemeClr val="bg1"/>
                </a:solidFill>
                <a:latin typeface="PermianSlabSerifTypeface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800">
                <a:effectLst/>
                <a:ea typeface="Times New Roman" panose="02020603050405020304" pitchFamily="18" charset="0"/>
              </a:rPr>
              <a:t>Commissioner Jim Bryson</a:t>
            </a:r>
            <a:endParaRPr lang="en-US">
              <a:cs typeface="Georgia"/>
            </a:endParaRPr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83A9038A-5F66-C11C-6717-B745B9C5C082}"/>
              </a:ext>
            </a:extLst>
          </p:cNvPr>
          <p:cNvSpPr txBox="1"/>
          <p:nvPr/>
        </p:nvSpPr>
        <p:spPr>
          <a:xfrm>
            <a:off x="6172200" y="285750"/>
            <a:ext cx="2680335" cy="5001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r">
              <a:lnSpc>
                <a:spcPct val="100000"/>
              </a:lnSpc>
              <a:spcBef>
                <a:spcPts val="100"/>
              </a:spcBef>
            </a:pPr>
            <a:r>
              <a:rPr lang="en-US" sz="1000" b="1">
                <a:solidFill>
                  <a:schemeClr val="bg1"/>
                </a:solidFill>
                <a:latin typeface="PermianSlabSerifTypeface"/>
                <a:cs typeface="PermianSlabSerifTypeface"/>
              </a:rPr>
              <a:t>STATE OF TENNESSEE</a:t>
            </a:r>
          </a:p>
          <a:p>
            <a:pPr marL="12700" marR="5080" algn="r">
              <a:lnSpc>
                <a:spcPct val="100000"/>
              </a:lnSpc>
              <a:spcBef>
                <a:spcPts val="100"/>
              </a:spcBef>
            </a:pPr>
            <a:r>
              <a:rPr lang="en-US" sz="1000" b="1">
                <a:solidFill>
                  <a:schemeClr val="bg1"/>
                </a:solidFill>
                <a:latin typeface="PermianSlabSerifTypeface"/>
                <a:cs typeface="PermianSlabSerifTypeface"/>
              </a:rPr>
              <a:t>ARTIFICIAL INTELLIGENCE (AI) </a:t>
            </a:r>
          </a:p>
          <a:p>
            <a:pPr marL="12700" marR="5080" algn="r">
              <a:lnSpc>
                <a:spcPct val="100000"/>
              </a:lnSpc>
              <a:spcBef>
                <a:spcPts val="100"/>
              </a:spcBef>
            </a:pPr>
            <a:r>
              <a:rPr lang="en-US" sz="1000" b="1">
                <a:solidFill>
                  <a:schemeClr val="bg1"/>
                </a:solidFill>
                <a:latin typeface="PermianSlabSerifTypeface"/>
                <a:cs typeface="PermianSlabSerifTypeface"/>
              </a:rPr>
              <a:t>ADVISORY COUNCIL MEETING</a:t>
            </a:r>
            <a:endParaRPr sz="1000">
              <a:solidFill>
                <a:schemeClr val="bg1"/>
              </a:solidFill>
              <a:latin typeface="PermianSlabSerifTypeface"/>
              <a:cs typeface="PermianSlabSerifTypeface"/>
            </a:endParaRP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80D2221F-0994-F241-E065-3CA649F3C465}"/>
              </a:ext>
            </a:extLst>
          </p:cNvPr>
          <p:cNvSpPr txBox="1">
            <a:spLocks/>
          </p:cNvSpPr>
          <p:nvPr/>
        </p:nvSpPr>
        <p:spPr>
          <a:xfrm>
            <a:off x="6705600" y="4807745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102235" algn="r">
              <a:spcBef>
                <a:spcPts val="180"/>
              </a:spcBef>
            </a:pPr>
            <a:fld id="{81D60167-4931-47E6-BA6A-407CBD079E47}" type="slidenum">
              <a:rPr lang="en-US" sz="1200" spc="-25" smtClean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102235" algn="r">
                <a:spcBef>
                  <a:spcPts val="180"/>
                </a:spcBef>
              </a:pPr>
              <a:t>49</a:t>
            </a:fld>
            <a:endParaRPr lang="en-US" sz="1200" spc="-25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569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BC65B7F-B205-6021-04E4-D1E9E5193649}"/>
              </a:ext>
            </a:extLst>
          </p:cNvPr>
          <p:cNvSpPr/>
          <p:nvPr/>
        </p:nvSpPr>
        <p:spPr>
          <a:xfrm>
            <a:off x="0" y="0"/>
            <a:ext cx="9144000" cy="4234055"/>
          </a:xfrm>
          <a:prstGeom prst="rect">
            <a:avLst/>
          </a:prstGeom>
          <a:solidFill>
            <a:srgbClr val="002C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E132E7-37C3-5FE3-0862-96707D78B83D}"/>
              </a:ext>
            </a:extLst>
          </p:cNvPr>
          <p:cNvSpPr txBox="1"/>
          <p:nvPr/>
        </p:nvSpPr>
        <p:spPr>
          <a:xfrm>
            <a:off x="2915042" y="836542"/>
            <a:ext cx="6136160" cy="23852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2700">
              <a:spcBef>
                <a:spcPts val="330"/>
              </a:spcBef>
              <a:tabLst>
                <a:tab pos="252095" algn="l"/>
              </a:tabLst>
            </a:pPr>
            <a:r>
              <a:rPr lang="en-US" sz="2400" i="1" spc="-30" dirty="0">
                <a:solidFill>
                  <a:schemeClr val="bg1"/>
                </a:solidFill>
                <a:effectLst/>
                <a:latin typeface="PermianSlabSerifTypeface"/>
                <a:ea typeface="Open Sans"/>
                <a:cs typeface="Open Sans"/>
              </a:rPr>
              <a:t>Any member of the public wishing to address the Council in person should have made this request in writing to Roger Waynick by November 12.</a:t>
            </a:r>
          </a:p>
          <a:p>
            <a:pPr marL="12700">
              <a:spcBef>
                <a:spcPts val="330"/>
              </a:spcBef>
              <a:tabLst>
                <a:tab pos="252095" algn="l"/>
              </a:tabLst>
            </a:pPr>
            <a:endParaRPr lang="en-US" sz="2400" i="1" spc="-30" dirty="0">
              <a:solidFill>
                <a:schemeClr val="bg1"/>
              </a:solidFill>
              <a:latin typeface="PermianSlabSerifTypeface" panose="020000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700">
              <a:spcBef>
                <a:spcPts val="330"/>
              </a:spcBef>
              <a:tabLst>
                <a:tab pos="252095" algn="l"/>
              </a:tabLst>
            </a:pPr>
            <a:r>
              <a:rPr lang="en-US" sz="2400" i="1" spc="-30" dirty="0">
                <a:solidFill>
                  <a:schemeClr val="bg1"/>
                </a:solidFill>
                <a:latin typeface="PermianSlabSerifTypeface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Each speaker has </a:t>
            </a:r>
            <a:r>
              <a:rPr lang="en-US" sz="2400" i="1" u="sng" spc="-30" dirty="0">
                <a:solidFill>
                  <a:schemeClr val="bg1"/>
                </a:solidFill>
                <a:latin typeface="PermianSlabSerifTypeface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3 minutes</a:t>
            </a:r>
            <a:r>
              <a:rPr lang="en-US" sz="2400" i="1" spc="-30" dirty="0">
                <a:solidFill>
                  <a:schemeClr val="bg1"/>
                </a:solidFill>
                <a:latin typeface="PermianSlabSerifTypeface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 to speak.</a:t>
            </a:r>
            <a:endParaRPr lang="en-US" sz="1700" dirty="0">
              <a:solidFill>
                <a:srgbClr val="FF0000"/>
              </a:solidFill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64640" y="1609694"/>
            <a:ext cx="2213919" cy="1014667"/>
          </a:xfrm>
          <a:prstGeom prst="rect">
            <a:avLst/>
          </a:prstGeom>
        </p:spPr>
        <p:txBody>
          <a:bodyPr vert="horz" wrap="square" lIns="0" tIns="151414" rIns="0" bIns="0" rtlCol="0">
            <a:spAutoFit/>
          </a:bodyPr>
          <a:lstStyle/>
          <a:p>
            <a:pPr marL="327660">
              <a:lnSpc>
                <a:spcPct val="100000"/>
              </a:lnSpc>
              <a:spcBef>
                <a:spcPts val="105"/>
              </a:spcBef>
            </a:pPr>
            <a:r>
              <a:rPr lang="en-US" sz="2800" spc="-25">
                <a:solidFill>
                  <a:schemeClr val="bg1"/>
                </a:solidFill>
                <a:effectLst/>
                <a:latin typeface="PermianSlabSerifTypeface"/>
                <a:cs typeface="PermianSlabSerifTypeface"/>
              </a:rPr>
              <a:t>Public Comment</a:t>
            </a:r>
            <a:endParaRPr sz="2800">
              <a:solidFill>
                <a:schemeClr val="bg1"/>
              </a:solidFill>
              <a:effectLst/>
              <a:latin typeface="PermianSlabSerifTypeface"/>
              <a:cs typeface="PermianSlabSerifTypeface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BD479809-8A28-69D4-0EF5-D59931DEC09B}"/>
              </a:ext>
            </a:extLst>
          </p:cNvPr>
          <p:cNvSpPr txBox="1"/>
          <p:nvPr/>
        </p:nvSpPr>
        <p:spPr>
          <a:xfrm>
            <a:off x="685800" y="4466149"/>
            <a:ext cx="2680335" cy="5001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lang="en-US" sz="1000" b="1">
                <a:solidFill>
                  <a:srgbClr val="1B365D"/>
                </a:solidFill>
                <a:latin typeface="PermianSlabSerifTypeface"/>
                <a:cs typeface="PermianSlabSerifTypeface"/>
              </a:rPr>
              <a:t>STATE OF TENNESSEE</a:t>
            </a:r>
          </a:p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lang="en-US" sz="1000" b="1">
                <a:solidFill>
                  <a:srgbClr val="1B365D"/>
                </a:solidFill>
                <a:latin typeface="PermianSlabSerifTypeface"/>
                <a:cs typeface="PermianSlabSerifTypeface"/>
              </a:rPr>
              <a:t>ARTIFICIAL INTELLIGENCE (AI) </a:t>
            </a:r>
          </a:p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lang="en-US" sz="1000" b="1">
                <a:solidFill>
                  <a:srgbClr val="1B365D"/>
                </a:solidFill>
                <a:latin typeface="PermianSlabSerifTypeface"/>
                <a:cs typeface="PermianSlabSerifTypeface"/>
              </a:rPr>
              <a:t>ADVISORY COUNCIL MEETING</a:t>
            </a:r>
            <a:endParaRPr sz="1000">
              <a:latin typeface="PermianSlabSerifTypeface"/>
              <a:cs typeface="PermianSlabSerifTypeface"/>
            </a:endParaRP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73F4FB85-61F8-53AB-7781-619A9B81F095}"/>
              </a:ext>
            </a:extLst>
          </p:cNvPr>
          <p:cNvSpPr txBox="1">
            <a:spLocks/>
          </p:cNvSpPr>
          <p:nvPr/>
        </p:nvSpPr>
        <p:spPr>
          <a:xfrm>
            <a:off x="76200" y="4829364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102235" algn="l">
              <a:spcBef>
                <a:spcPts val="180"/>
              </a:spcBef>
            </a:pPr>
            <a:fld id="{81D60167-4931-47E6-BA6A-407CBD079E47}" type="slidenum">
              <a:rPr lang="en-US" sz="1200" spc="-25" smtClean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102235" algn="l">
                <a:spcBef>
                  <a:spcPts val="180"/>
                </a:spcBef>
              </a:pPr>
              <a:t>5</a:t>
            </a:fld>
            <a:endParaRPr lang="en-US" sz="1200" spc="-25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BBA184E9-53EA-C0A3-EB74-93D74FEB10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893" y="4594832"/>
            <a:ext cx="448309" cy="469064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368215A-36E1-375F-2DC9-776ABF343134}"/>
              </a:ext>
            </a:extLst>
          </p:cNvPr>
          <p:cNvCxnSpPr/>
          <p:nvPr/>
        </p:nvCxnSpPr>
        <p:spPr>
          <a:xfrm>
            <a:off x="2590800" y="1012010"/>
            <a:ext cx="0" cy="220980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7015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F97D37-0203-E79D-EAB0-84B7A40F056F}"/>
              </a:ext>
            </a:extLst>
          </p:cNvPr>
          <p:cNvSpPr/>
          <p:nvPr/>
        </p:nvSpPr>
        <p:spPr>
          <a:xfrm>
            <a:off x="0" y="-20743"/>
            <a:ext cx="9144000" cy="4388271"/>
          </a:xfrm>
          <a:prstGeom prst="rect">
            <a:avLst/>
          </a:prstGeom>
          <a:solidFill>
            <a:srgbClr val="002C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engineering drawing">
            <a:extLst>
              <a:ext uri="{FF2B5EF4-FFF2-40B4-BE49-F238E27FC236}">
                <a16:creationId xmlns:a16="http://schemas.microsoft.com/office/drawing/2014/main" id="{A97FF484-56FF-5787-1BBE-E34AF22983F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8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9144000" cy="4367528"/>
          </a:xfrm>
          <a:prstGeom prst="rect">
            <a:avLst/>
          </a:prstGeom>
        </p:spPr>
      </p:pic>
      <p:sp>
        <p:nvSpPr>
          <p:cNvPr id="3" name="object 7">
            <a:extLst>
              <a:ext uri="{FF2B5EF4-FFF2-40B4-BE49-F238E27FC236}">
                <a16:creationId xmlns:a16="http://schemas.microsoft.com/office/drawing/2014/main" id="{3B1B6715-81CA-E0CD-6599-71EE8ECAA1C4}"/>
              </a:ext>
            </a:extLst>
          </p:cNvPr>
          <p:cNvSpPr txBox="1">
            <a:spLocks/>
          </p:cNvSpPr>
          <p:nvPr/>
        </p:nvSpPr>
        <p:spPr>
          <a:xfrm>
            <a:off x="4704763" y="2127398"/>
            <a:ext cx="3584575" cy="8444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n-US" sz="5400" b="1" spc="-10">
                <a:solidFill>
                  <a:schemeClr val="bg1"/>
                </a:solidFill>
                <a:latin typeface="PermianSlabSerifTypeface"/>
                <a:cs typeface="PermianSlabSerifTypeface"/>
              </a:rPr>
              <a:t>Thank You</a:t>
            </a:r>
            <a:endParaRPr lang="en-US" sz="5400" b="1">
              <a:solidFill>
                <a:schemeClr val="bg1"/>
              </a:solidFill>
              <a:latin typeface="PermianSlabSerifTypeface"/>
              <a:cs typeface="PermianSlabSerifTypeface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628A0AB-E0E4-9622-95E8-E814253016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66750"/>
            <a:ext cx="3179070" cy="3179070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D4806E76-A407-845D-8609-64E3BA9BEB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4438404"/>
            <a:ext cx="1600200" cy="553633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96EF6832-EF6B-DF28-AE11-5B832C3D3C3D}"/>
              </a:ext>
            </a:extLst>
          </p:cNvPr>
          <p:cNvSpPr txBox="1"/>
          <p:nvPr/>
        </p:nvSpPr>
        <p:spPr>
          <a:xfrm>
            <a:off x="5410200" y="4424032"/>
            <a:ext cx="2680335" cy="5001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r">
              <a:lnSpc>
                <a:spcPct val="100000"/>
              </a:lnSpc>
              <a:spcBef>
                <a:spcPts val="100"/>
              </a:spcBef>
            </a:pPr>
            <a:r>
              <a:rPr lang="en-US" sz="1000" b="1">
                <a:solidFill>
                  <a:srgbClr val="1B365D"/>
                </a:solidFill>
                <a:latin typeface="PermianSlabSerifTypeface"/>
                <a:cs typeface="PermianSlabSerifTypeface"/>
              </a:rPr>
              <a:t>STATE OF TENNESSEE</a:t>
            </a:r>
          </a:p>
          <a:p>
            <a:pPr marL="12700" marR="5080" algn="r">
              <a:lnSpc>
                <a:spcPct val="100000"/>
              </a:lnSpc>
              <a:spcBef>
                <a:spcPts val="100"/>
              </a:spcBef>
            </a:pPr>
            <a:r>
              <a:rPr lang="en-US" sz="1000" b="1">
                <a:solidFill>
                  <a:srgbClr val="1B365D"/>
                </a:solidFill>
                <a:latin typeface="PermianSlabSerifTypeface"/>
                <a:cs typeface="PermianSlabSerifTypeface"/>
              </a:rPr>
              <a:t>ARTIFICIAL INTELLIGENCE (AI) </a:t>
            </a:r>
          </a:p>
          <a:p>
            <a:pPr marL="12700" marR="5080" algn="r">
              <a:lnSpc>
                <a:spcPct val="100000"/>
              </a:lnSpc>
              <a:spcBef>
                <a:spcPts val="100"/>
              </a:spcBef>
            </a:pPr>
            <a:r>
              <a:rPr lang="en-US" sz="1000" b="1">
                <a:solidFill>
                  <a:srgbClr val="1B365D"/>
                </a:solidFill>
                <a:latin typeface="PermianSlabSerifTypeface"/>
                <a:cs typeface="PermianSlabSerifTypeface"/>
              </a:rPr>
              <a:t>ADVISORY COUNCIL MEETING</a:t>
            </a:r>
            <a:endParaRPr sz="1000">
              <a:latin typeface="PermianSlabSerifTypeface"/>
              <a:cs typeface="PermianSlabSerifTypeface"/>
            </a:endParaRP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FC99732A-E306-3D87-6968-E8793E4F93EB}"/>
              </a:ext>
            </a:extLst>
          </p:cNvPr>
          <p:cNvSpPr txBox="1">
            <a:spLocks/>
          </p:cNvSpPr>
          <p:nvPr/>
        </p:nvSpPr>
        <p:spPr>
          <a:xfrm>
            <a:off x="6705600" y="4807745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102235" algn="r">
              <a:spcBef>
                <a:spcPts val="180"/>
              </a:spcBef>
            </a:pPr>
            <a:fld id="{81D60167-4931-47E6-BA6A-407CBD079E47}" type="slidenum">
              <a:rPr lang="en-US" sz="1200" spc="-25" smtClean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102235" algn="r">
                <a:spcBef>
                  <a:spcPts val="180"/>
                </a:spcBef>
              </a:pPr>
              <a:t>50</a:t>
            </a:fld>
            <a:endParaRPr lang="en-US" sz="1200" spc="-25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530098" y="2887267"/>
            <a:ext cx="6629400" cy="1589483"/>
          </a:xfrm>
          <a:solidFill>
            <a:srgbClr val="002C73"/>
          </a:solidFill>
        </p:spPr>
        <p:txBody>
          <a:bodyPr>
            <a:normAutofit fontScale="90000"/>
          </a:bodyPr>
          <a:lstStyle/>
          <a:p>
            <a:r>
              <a:rPr lang="en-US" sz="4400" spc="-10" dirty="0">
                <a:effectLst/>
                <a:latin typeface="PermianSlabSerifTypeface"/>
                <a:ea typeface="Open Sans"/>
                <a:cs typeface="Open Sans"/>
              </a:rPr>
              <a:t>America’s AI Action Plan Overview</a:t>
            </a:r>
            <a:br>
              <a:rPr lang="en-US" sz="4400" spc="-10" dirty="0">
                <a:effectLst/>
                <a:latin typeface="PermianSlabSerifTypeface"/>
                <a:ea typeface="Open Sans"/>
                <a:cs typeface="Open Sans"/>
              </a:rPr>
            </a:br>
            <a:r>
              <a:rPr lang="en-US" sz="2000" spc="-10" dirty="0">
                <a:effectLst/>
                <a:latin typeface="PermianSlabSerifTypeface"/>
                <a:ea typeface="Open Sans"/>
                <a:cs typeface="Open Sans"/>
              </a:rPr>
              <a:t>Dr. Lynne Parker</a:t>
            </a:r>
            <a:endParaRPr lang="en-US" sz="2000" dirty="0">
              <a:latin typeface="PermianSlabSerifTypeface"/>
              <a:cs typeface="Georgia"/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ACAE5ABC-4078-CD21-64AD-20C3F468FCB0}"/>
              </a:ext>
            </a:extLst>
          </p:cNvPr>
          <p:cNvSpPr txBox="1"/>
          <p:nvPr/>
        </p:nvSpPr>
        <p:spPr>
          <a:xfrm>
            <a:off x="6172200" y="285750"/>
            <a:ext cx="2680335" cy="5001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r">
              <a:lnSpc>
                <a:spcPct val="100000"/>
              </a:lnSpc>
              <a:spcBef>
                <a:spcPts val="100"/>
              </a:spcBef>
            </a:pPr>
            <a:r>
              <a:rPr lang="en-US" sz="1000" b="1">
                <a:solidFill>
                  <a:schemeClr val="bg1"/>
                </a:solidFill>
                <a:latin typeface="PermianSlabSerifTypeface"/>
                <a:cs typeface="PermianSlabSerifTypeface"/>
              </a:rPr>
              <a:t>STATE OF TENNESSEE</a:t>
            </a:r>
          </a:p>
          <a:p>
            <a:pPr marL="12700" marR="5080" algn="r">
              <a:lnSpc>
                <a:spcPct val="100000"/>
              </a:lnSpc>
              <a:spcBef>
                <a:spcPts val="100"/>
              </a:spcBef>
            </a:pPr>
            <a:r>
              <a:rPr lang="en-US" sz="1000" b="1">
                <a:solidFill>
                  <a:schemeClr val="bg1"/>
                </a:solidFill>
                <a:latin typeface="PermianSlabSerifTypeface"/>
                <a:cs typeface="PermianSlabSerifTypeface"/>
              </a:rPr>
              <a:t>ARTIFICIAL INTELLIGENCE (AI) </a:t>
            </a:r>
          </a:p>
          <a:p>
            <a:pPr marL="12700" marR="5080" algn="r">
              <a:lnSpc>
                <a:spcPct val="100000"/>
              </a:lnSpc>
              <a:spcBef>
                <a:spcPts val="100"/>
              </a:spcBef>
            </a:pPr>
            <a:r>
              <a:rPr lang="en-US" sz="1000" b="1">
                <a:solidFill>
                  <a:schemeClr val="bg1"/>
                </a:solidFill>
                <a:latin typeface="PermianSlabSerifTypeface"/>
                <a:cs typeface="PermianSlabSerifTypeface"/>
              </a:rPr>
              <a:t>ADVISORY COUNCIL MEETING</a:t>
            </a:r>
            <a:endParaRPr sz="1000">
              <a:solidFill>
                <a:schemeClr val="bg1"/>
              </a:solidFill>
              <a:latin typeface="PermianSlabSerifTypeface"/>
              <a:cs typeface="PermianSlabSerifTypeface"/>
            </a:endParaRP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1DFD1EEA-A450-3FF6-2424-35365098DEF4}"/>
              </a:ext>
            </a:extLst>
          </p:cNvPr>
          <p:cNvSpPr txBox="1">
            <a:spLocks/>
          </p:cNvSpPr>
          <p:nvPr/>
        </p:nvSpPr>
        <p:spPr>
          <a:xfrm>
            <a:off x="6705600" y="4807745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102235" algn="r">
              <a:spcBef>
                <a:spcPts val="180"/>
              </a:spcBef>
            </a:pPr>
            <a:fld id="{81D60167-4931-47E6-BA6A-407CBD079E47}" type="slidenum">
              <a:rPr lang="en-US" sz="1200" spc="-25" smtClean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102235" algn="r">
                <a:spcBef>
                  <a:spcPts val="180"/>
                </a:spcBef>
              </a:pPr>
              <a:t>6</a:t>
            </a:fld>
            <a:endParaRPr lang="en-US" sz="1200" spc="-25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653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3A8F90-83B3-144E-35CB-4357CA483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202" y="235263"/>
            <a:ext cx="7680315" cy="1238758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4950"/>
              </a:spcBef>
            </a:pPr>
            <a:r>
              <a:rPr lang="en-US" i="1" dirty="0">
                <a:solidFill>
                  <a:srgbClr val="0117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Winning the Race</a:t>
            </a:r>
            <a:r>
              <a:rPr lang="en-US" dirty="0">
                <a:solidFill>
                  <a:srgbClr val="0117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en-US" i="1" dirty="0">
                <a:solidFill>
                  <a:srgbClr val="0117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>
                <a:solidFill>
                  <a:srgbClr val="0117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America’s AI Action Plan </a:t>
            </a:r>
            <a:br>
              <a:rPr lang="en-US" dirty="0">
                <a:solidFill>
                  <a:srgbClr val="0117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700" b="0" i="1" dirty="0">
                <a:solidFill>
                  <a:srgbClr val="0117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946DD1-AC35-3CC0-F7B5-5F6BB13648BD}"/>
              </a:ext>
            </a:extLst>
          </p:cNvPr>
          <p:cNvSpPr txBox="1"/>
          <p:nvPr/>
        </p:nvSpPr>
        <p:spPr>
          <a:xfrm>
            <a:off x="1961190" y="1619341"/>
            <a:ext cx="5610340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 rtl="0"/>
            <a:r>
              <a:rPr lang="en-US" sz="1500" i="1" kern="1200" dirty="0">
                <a:solidFill>
                  <a:srgbClr val="0117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Presented to Tennessee’s AI Advisory Council (11/17/2025) by: </a:t>
            </a:r>
          </a:p>
          <a:p>
            <a:pPr algn="ctr" defTabSz="685800" rtl="0"/>
            <a:r>
              <a:rPr lang="en-US" sz="1650" b="1" kern="1200" dirty="0">
                <a:solidFill>
                  <a:srgbClr val="0117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Lynne Parker, Ph.D.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A65934-570E-3A50-0884-92C5AD9A1B9D}"/>
              </a:ext>
            </a:extLst>
          </p:cNvPr>
          <p:cNvSpPr/>
          <p:nvPr/>
        </p:nvSpPr>
        <p:spPr>
          <a:xfrm>
            <a:off x="0" y="1"/>
            <a:ext cx="504826" cy="5143499"/>
          </a:xfrm>
          <a:prstGeom prst="rect">
            <a:avLst/>
          </a:prstGeom>
          <a:solidFill>
            <a:srgbClr val="011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/>
            <a:endParaRPr lang="en-US" sz="1350" kern="1200" dirty="0">
              <a:solidFill>
                <a:srgbClr val="F0F0F0"/>
              </a:solidFill>
              <a:latin typeface="Arial Nova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4AECA1-B3E5-0DEE-E909-C1E7571E2AD8}"/>
              </a:ext>
            </a:extLst>
          </p:cNvPr>
          <p:cNvCxnSpPr>
            <a:cxnSpLocks/>
          </p:cNvCxnSpPr>
          <p:nvPr/>
        </p:nvCxnSpPr>
        <p:spPr>
          <a:xfrm>
            <a:off x="537483" y="-8164"/>
            <a:ext cx="1360" cy="5167992"/>
          </a:xfrm>
          <a:prstGeom prst="line">
            <a:avLst/>
          </a:prstGeom>
          <a:ln w="984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485770E-DF33-E9DB-082E-DD42534A1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425" y="2547824"/>
            <a:ext cx="1789721" cy="23094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4D745D-C71A-80F8-E7C5-775A8104E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6374" y="2734160"/>
            <a:ext cx="1939973" cy="19367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C1D7AB-BF9D-E52D-B473-99977B7FC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9593" y="2547824"/>
            <a:ext cx="1732732" cy="230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6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1673B-8114-2878-6924-19C322730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7982B0-7789-973E-88B5-CA22FB18C7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1450" y="1210254"/>
            <a:ext cx="8639971" cy="2607092"/>
          </a:xfrm>
        </p:spPr>
        <p:txBody>
          <a:bodyPr>
            <a:normAutofit/>
          </a:bodyPr>
          <a:lstStyle/>
          <a:p>
            <a:pPr marL="385763" indent="-385763">
              <a:spcBef>
                <a:spcPts val="900"/>
              </a:spcBef>
              <a:buFont typeface="+mj-lt"/>
              <a:buAutoNum type="arabicParenR"/>
            </a:pPr>
            <a:r>
              <a:rPr lang="en-US" dirty="0"/>
              <a:t>Global leadership in AI matters, due to economic and national security implications</a:t>
            </a:r>
          </a:p>
          <a:p>
            <a:pPr marL="385763" indent="-385763">
              <a:spcBef>
                <a:spcPts val="900"/>
              </a:spcBef>
              <a:buFont typeface="+mj-lt"/>
              <a:buAutoNum type="arabicParenR"/>
            </a:pPr>
            <a:endParaRPr lang="en-US" dirty="0"/>
          </a:p>
          <a:p>
            <a:pPr marL="385763" indent="-385763">
              <a:spcBef>
                <a:spcPts val="900"/>
              </a:spcBef>
              <a:buFont typeface="+mj-lt"/>
              <a:buAutoNum type="arabicParenR"/>
            </a:pP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pPr marL="1628775" lvl="1" indent="-596504">
              <a:buNone/>
            </a:pPr>
            <a:r>
              <a:rPr lang="en-US" dirty="0"/>
              <a:t>		</a:t>
            </a:r>
          </a:p>
          <a:p>
            <a:pPr marL="173831" lvl="1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B882B2A-63E1-068B-A176-2CAA62F6B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Assumptions</a:t>
            </a:r>
          </a:p>
        </p:txBody>
      </p:sp>
      <p:pic>
        <p:nvPicPr>
          <p:cNvPr id="10" name="Picture 9" descr="A logo of a company&#10;&#10;AI-generated content may be incorrect.">
            <a:extLst>
              <a:ext uri="{FF2B5EF4-FFF2-40B4-BE49-F238E27FC236}">
                <a16:creationId xmlns:a16="http://schemas.microsoft.com/office/drawing/2014/main" id="{08EA1766-C8A8-7B9D-0588-33BA07F96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62893" y="2257769"/>
            <a:ext cx="790575" cy="7905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EA6B10-EFB5-266A-07F6-11CA5051F9B2}"/>
              </a:ext>
            </a:extLst>
          </p:cNvPr>
          <p:cNvSpPr txBox="1"/>
          <p:nvPr/>
        </p:nvSpPr>
        <p:spPr>
          <a:xfrm>
            <a:off x="0" y="1947339"/>
            <a:ext cx="7525202" cy="18004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1628775" lvl="1" indent="-596504" algn="l" defTabSz="685800" rtl="0"/>
            <a:r>
              <a:rPr lang="en-US" i="1" u="sng" kern="1200" dirty="0">
                <a:solidFill>
                  <a:srgbClr val="01175F"/>
                </a:solidFill>
                <a:latin typeface="Arial Nova"/>
                <a:ea typeface="+mn-ea"/>
                <a:cs typeface="+mn-cs"/>
              </a:rPr>
              <a:t>Lessons learned: Huawei</a:t>
            </a:r>
          </a:p>
          <a:p>
            <a:pPr marL="1628775" lvl="1" algn="l" defTabSz="685800" rtl="0">
              <a:buFont typeface="Open Sans" panose="020B0606030504020204" pitchFamily="34" charset="0"/>
              <a:buChar char="−"/>
            </a:pPr>
            <a:r>
              <a:rPr lang="en-US" sz="1650" kern="1200" dirty="0">
                <a:solidFill>
                  <a:srgbClr val="C00000"/>
                </a:solidFill>
                <a:latin typeface="Arial Nova"/>
                <a:ea typeface="+mn-ea"/>
                <a:cs typeface="+mn-cs"/>
              </a:rPr>
              <a:t>Techno-nationalism is crucial (can’t be neutral on tech source)</a:t>
            </a:r>
          </a:p>
          <a:p>
            <a:pPr marL="1628775" lvl="1" algn="l" defTabSz="685800" rtl="0">
              <a:buFont typeface="Open Sans" panose="020B0606030504020204" pitchFamily="34" charset="0"/>
              <a:buChar char="−"/>
            </a:pPr>
            <a:r>
              <a:rPr lang="en-US" sz="1650" kern="1200" dirty="0">
                <a:solidFill>
                  <a:srgbClr val="C00000"/>
                </a:solidFill>
                <a:latin typeface="Arial Nova"/>
                <a:ea typeface="+mn-ea"/>
                <a:cs typeface="+mn-cs"/>
              </a:rPr>
              <a:t>Alliances are central, but not guaranteed</a:t>
            </a:r>
          </a:p>
          <a:p>
            <a:pPr marL="1628775" lvl="1" algn="l" defTabSz="685800" rtl="0">
              <a:buFont typeface="Open Sans" panose="020B0606030504020204" pitchFamily="34" charset="0"/>
              <a:buChar char="−"/>
            </a:pPr>
            <a:r>
              <a:rPr lang="en-US" sz="1650" kern="1200" dirty="0">
                <a:solidFill>
                  <a:srgbClr val="C00000"/>
                </a:solidFill>
                <a:latin typeface="Arial Nova"/>
                <a:ea typeface="+mn-ea"/>
                <a:cs typeface="+mn-cs"/>
              </a:rPr>
              <a:t>Sanctions can be a double-edged sword</a:t>
            </a:r>
          </a:p>
          <a:p>
            <a:pPr marL="1628775" lvl="1" algn="l" defTabSz="685800" rtl="0">
              <a:buFont typeface="Open Sans" panose="020B0606030504020204" pitchFamily="34" charset="0"/>
              <a:buChar char="−"/>
            </a:pPr>
            <a:r>
              <a:rPr lang="en-US" sz="1650" kern="1200" dirty="0">
                <a:solidFill>
                  <a:srgbClr val="C00000"/>
                </a:solidFill>
                <a:latin typeface="Arial Nova"/>
                <a:ea typeface="+mn-ea"/>
                <a:cs typeface="+mn-cs"/>
              </a:rPr>
              <a:t>A purely punitive approach is insufficient</a:t>
            </a:r>
          </a:p>
          <a:p>
            <a:pPr marL="1628775" lvl="1" algn="l" defTabSz="685800" rtl="0">
              <a:buFont typeface="Open Sans" panose="020B0606030504020204" pitchFamily="34" charset="0"/>
              <a:buChar char="−"/>
            </a:pPr>
            <a:r>
              <a:rPr lang="en-US" sz="1650" kern="1200" dirty="0">
                <a:solidFill>
                  <a:srgbClr val="C00000"/>
                </a:solidFill>
                <a:latin typeface="Arial Nova"/>
                <a:ea typeface="+mn-ea"/>
                <a:cs typeface="+mn-cs"/>
              </a:rPr>
              <a:t>Public and private sectors must be coordinated</a:t>
            </a:r>
          </a:p>
          <a:p>
            <a:pPr marL="1628775" lvl="1" algn="l" defTabSz="685800" rtl="0"/>
            <a:endParaRPr lang="en-US" sz="1650" kern="1200" dirty="0">
              <a:solidFill>
                <a:srgbClr val="58595B"/>
              </a:solidFill>
              <a:latin typeface="Arial Nova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9F10AC-B64D-D2D0-2C13-FC07EE047CEE}"/>
              </a:ext>
            </a:extLst>
          </p:cNvPr>
          <p:cNvSpPr txBox="1"/>
          <p:nvPr/>
        </p:nvSpPr>
        <p:spPr>
          <a:xfrm>
            <a:off x="171451" y="3864412"/>
            <a:ext cx="8429969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5763" indent="-385763" algn="l" defTabSz="685800" rtl="0">
              <a:buFont typeface="+mj-lt"/>
              <a:buAutoNum type="arabicParenR" startAt="2"/>
            </a:pPr>
            <a:r>
              <a:rPr lang="en-US" sz="2100" kern="1200" dirty="0">
                <a:solidFill>
                  <a:srgbClr val="0117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Current commercial AI is working extremely well, so keep it going</a:t>
            </a:r>
          </a:p>
          <a:p>
            <a:pPr marL="898922" lvl="1" indent="-342900" algn="l" defTabSz="685800" rtl="0">
              <a:buFont typeface="Open Sans" panose="020B0606030504020204" pitchFamily="34" charset="0"/>
              <a:buChar char="−"/>
            </a:pPr>
            <a:r>
              <a:rPr lang="en-US" kern="1200" dirty="0">
                <a:solidFill>
                  <a:srgbClr val="0117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It’s dependent on vast computing, and therefore, plentiful energy</a:t>
            </a:r>
          </a:p>
          <a:p>
            <a:pPr marL="385763" indent="-385763" algn="l" defTabSz="685800" rtl="0">
              <a:buFont typeface="+mj-lt"/>
              <a:buAutoNum type="arabicParenR" startAt="2"/>
            </a:pPr>
            <a:endParaRPr lang="en-US" sz="2100" kern="1200" dirty="0">
              <a:solidFill>
                <a:srgbClr val="01175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2EF19F9C-9AB5-512C-9BE3-E3B727D28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5827" y="4816876"/>
            <a:ext cx="323850" cy="204788"/>
          </a:xfrm>
        </p:spPr>
        <p:txBody>
          <a:bodyPr/>
          <a:lstStyle/>
          <a:p>
            <a:pPr defTabSz="685800" rtl="0"/>
            <a:fld id="{63954337-777C-478F-BB37-379719107E1B}" type="slidenum">
              <a:rPr lang="en-US" kern="1200">
                <a:solidFill>
                  <a:srgbClr val="01175F"/>
                </a:solidFill>
                <a:ea typeface="+mn-ea"/>
                <a:cs typeface="+mn-cs"/>
              </a:rPr>
              <a:pPr defTabSz="685800" rtl="0"/>
              <a:t>8</a:t>
            </a:fld>
            <a:endParaRPr lang="en-US" kern="1200" dirty="0">
              <a:solidFill>
                <a:srgbClr val="01175F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62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3" grpId="0" build="p" bldLvl="2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76D1B7-73BF-E0EB-EFB6-55C3DC1FFEC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2493" y="1325278"/>
            <a:ext cx="8639971" cy="64923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How to take advantage of current commercial AI landscape?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F97EA68-37D8-7924-7A58-C2202AB1C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on Strengths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3C5FB5B-1370-372D-79BA-3541A231C248}"/>
              </a:ext>
            </a:extLst>
          </p:cNvPr>
          <p:cNvCxnSpPr>
            <a:cxnSpLocks/>
          </p:cNvCxnSpPr>
          <p:nvPr/>
        </p:nvCxnSpPr>
        <p:spPr>
          <a:xfrm>
            <a:off x="4545841" y="1920215"/>
            <a:ext cx="0" cy="2613732"/>
          </a:xfrm>
          <a:prstGeom prst="line">
            <a:avLst/>
          </a:prstGeom>
          <a:ln w="47625">
            <a:solidFill>
              <a:srgbClr val="0117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3D8A7E-F22A-E291-983C-BA3C20E42076}"/>
              </a:ext>
            </a:extLst>
          </p:cNvPr>
          <p:cNvCxnSpPr>
            <a:cxnSpLocks/>
          </p:cNvCxnSpPr>
          <p:nvPr/>
        </p:nvCxnSpPr>
        <p:spPr>
          <a:xfrm>
            <a:off x="220736" y="1920215"/>
            <a:ext cx="8720538" cy="0"/>
          </a:xfrm>
          <a:prstGeom prst="line">
            <a:avLst/>
          </a:prstGeom>
          <a:ln w="47625">
            <a:solidFill>
              <a:srgbClr val="0117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EADF5F6-C7A5-64E6-2C6F-54F9D55E6F8D}"/>
              </a:ext>
            </a:extLst>
          </p:cNvPr>
          <p:cNvGrpSpPr/>
          <p:nvPr/>
        </p:nvGrpSpPr>
        <p:grpSpPr>
          <a:xfrm>
            <a:off x="392187" y="2048955"/>
            <a:ext cx="4003253" cy="2870315"/>
            <a:chOff x="457200" y="3135190"/>
            <a:chExt cx="5337671" cy="3827087"/>
          </a:xfrm>
        </p:grpSpPr>
        <p:sp>
          <p:nvSpPr>
            <p:cNvPr id="5" name="Content Placeholder 1">
              <a:extLst>
                <a:ext uri="{FF2B5EF4-FFF2-40B4-BE49-F238E27FC236}">
                  <a16:creationId xmlns:a16="http://schemas.microsoft.com/office/drawing/2014/main" id="{87787E77-8D65-4C6A-BE60-D43B1E3E0D56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3283026"/>
              <a:ext cx="5337671" cy="3679251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1228D"/>
                </a:buClr>
                <a:buFont typeface="Arial" panose="020B0604020202020204" pitchFamily="34" charset="0"/>
                <a:buChar char="•"/>
                <a:defRPr sz="2800" kern="1200">
                  <a:solidFill>
                    <a:srgbClr val="01175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569913" indent="-3381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1228D"/>
                </a:buClr>
                <a:buFont typeface="Arial Nova" panose="020B0504020202020204" pitchFamily="34" charset="0"/>
                <a:buChar char="―"/>
                <a:defRPr sz="2400" kern="1200">
                  <a:solidFill>
                    <a:srgbClr val="01175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801688" indent="-23177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1228D"/>
                </a:buClr>
                <a:buSzPct val="75000"/>
                <a:buFont typeface="Courier New" panose="02070309020205020404" pitchFamily="49" charset="0"/>
                <a:buChar char="o"/>
                <a:defRPr sz="2000" kern="1200">
                  <a:solidFill>
                    <a:srgbClr val="01175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027113" indent="-225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1228D"/>
                </a:buClr>
                <a:buFont typeface="Arial" panose="020B0604020202020204" pitchFamily="34" charset="0"/>
                <a:buChar char="•"/>
                <a:defRPr sz="2000" kern="1200">
                  <a:solidFill>
                    <a:srgbClr val="01175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1027113" indent="-225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1228D"/>
                </a:buClr>
                <a:buFont typeface="Arial" panose="020B0604020202020204" pitchFamily="34" charset="0"/>
                <a:buChar char="•"/>
                <a:defRPr sz="2000" kern="1200">
                  <a:solidFill>
                    <a:srgbClr val="01175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685800">
                <a:spcBef>
                  <a:spcPts val="750"/>
                </a:spcBef>
                <a:buNone/>
              </a:pPr>
              <a:r>
                <a:rPr lang="en-US" sz="1950" b="1" dirty="0"/>
                <a:t>U.S. Strengths: </a:t>
              </a:r>
            </a:p>
            <a:p>
              <a:pPr marL="427435" lvl="1" indent="-253604" defTabSz="685800">
                <a:spcBef>
                  <a:spcPts val="900"/>
                </a:spcBef>
              </a:pPr>
              <a:r>
                <a:rPr lang="en-US" sz="1800" dirty="0"/>
                <a:t>High-end AI chips</a:t>
              </a:r>
            </a:p>
            <a:p>
              <a:pPr marL="427435" lvl="1" indent="-253604" defTabSz="685800">
                <a:spcBef>
                  <a:spcPts val="375"/>
                </a:spcBef>
              </a:pPr>
              <a:r>
                <a:rPr lang="en-US" sz="1800" dirty="0"/>
                <a:t>AI model building</a:t>
              </a:r>
            </a:p>
            <a:p>
              <a:pPr marL="427435" lvl="1" indent="-253604" defTabSz="685800">
                <a:spcBef>
                  <a:spcPts val="375"/>
                </a:spcBef>
              </a:pPr>
              <a:r>
                <a:rPr lang="en-US" sz="1800" dirty="0"/>
                <a:t>Cloud computing infrastructure </a:t>
              </a:r>
            </a:p>
            <a:p>
              <a:pPr marL="427435" lvl="1" indent="-253604" defTabSz="685800">
                <a:spcBef>
                  <a:spcPts val="375"/>
                </a:spcBef>
              </a:pPr>
              <a:r>
                <a:rPr lang="en-US" sz="1800" dirty="0"/>
                <a:t>Application software &amp; user interfaces</a:t>
              </a:r>
            </a:p>
            <a:p>
              <a:pPr marL="427435" lvl="1" indent="-253604" defTabSz="685800">
                <a:spcBef>
                  <a:spcPts val="375"/>
                </a:spcBef>
              </a:pPr>
              <a:endParaRPr lang="en-US" sz="1800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4D4BE20-AB5F-4711-5834-EB8AA3EB6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12118" y="3135190"/>
              <a:ext cx="883602" cy="511555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36CD9CA-D79B-E3C8-2FDC-2B6F8A0A3227}"/>
              </a:ext>
            </a:extLst>
          </p:cNvPr>
          <p:cNvGrpSpPr/>
          <p:nvPr/>
        </p:nvGrpSpPr>
        <p:grpSpPr>
          <a:xfrm>
            <a:off x="4706667" y="2048954"/>
            <a:ext cx="4189160" cy="2870315"/>
            <a:chOff x="6209841" y="3135190"/>
            <a:chExt cx="5585546" cy="3827086"/>
          </a:xfrm>
        </p:grpSpPr>
        <p:sp>
          <p:nvSpPr>
            <p:cNvPr id="6" name="Content Placeholder 1">
              <a:extLst>
                <a:ext uri="{FF2B5EF4-FFF2-40B4-BE49-F238E27FC236}">
                  <a16:creationId xmlns:a16="http://schemas.microsoft.com/office/drawing/2014/main" id="{90A3474C-9798-6E84-F41C-F3F34339E3CB}"/>
                </a:ext>
              </a:extLst>
            </p:cNvPr>
            <p:cNvSpPr txBox="1">
              <a:spLocks/>
            </p:cNvSpPr>
            <p:nvPr/>
          </p:nvSpPr>
          <p:spPr>
            <a:xfrm>
              <a:off x="6209841" y="3283025"/>
              <a:ext cx="5524958" cy="3679251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1228D"/>
                </a:buClr>
                <a:buFont typeface="Arial" panose="020B0604020202020204" pitchFamily="34" charset="0"/>
                <a:buChar char="•"/>
                <a:defRPr sz="2800" kern="1200">
                  <a:solidFill>
                    <a:srgbClr val="01175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569913" indent="-3381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1228D"/>
                </a:buClr>
                <a:buFont typeface="Arial Nova" panose="020B0504020202020204" pitchFamily="34" charset="0"/>
                <a:buChar char="―"/>
                <a:defRPr sz="2400" kern="1200">
                  <a:solidFill>
                    <a:srgbClr val="01175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801688" indent="-23177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1228D"/>
                </a:buClr>
                <a:buSzPct val="75000"/>
                <a:buFont typeface="Courier New" panose="02070309020205020404" pitchFamily="49" charset="0"/>
                <a:buChar char="o"/>
                <a:defRPr sz="2000" kern="1200">
                  <a:solidFill>
                    <a:srgbClr val="01175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027113" indent="-225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1228D"/>
                </a:buClr>
                <a:buFont typeface="Arial" panose="020B0604020202020204" pitchFamily="34" charset="0"/>
                <a:buChar char="•"/>
                <a:defRPr sz="2000" kern="1200">
                  <a:solidFill>
                    <a:srgbClr val="01175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1027113" indent="-225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1228D"/>
                </a:buClr>
                <a:buFont typeface="Arial" panose="020B0604020202020204" pitchFamily="34" charset="0"/>
                <a:buChar char="•"/>
                <a:defRPr sz="2000" kern="1200">
                  <a:solidFill>
                    <a:srgbClr val="01175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685800">
                <a:spcBef>
                  <a:spcPts val="750"/>
                </a:spcBef>
                <a:buNone/>
              </a:pPr>
              <a:r>
                <a:rPr lang="en-US" sz="1950" b="1" dirty="0"/>
                <a:t>China’s Strengths: </a:t>
              </a:r>
            </a:p>
            <a:p>
              <a:pPr marL="427435" lvl="1" indent="-253604" defTabSz="685800">
                <a:spcBef>
                  <a:spcPts val="900"/>
                </a:spcBef>
              </a:pPr>
              <a:r>
                <a:rPr lang="en-US" sz="1800" dirty="0"/>
                <a:t>Quick follower</a:t>
              </a:r>
            </a:p>
            <a:p>
              <a:pPr marL="601266" lvl="2" indent="-173831" defTabSz="685800">
                <a:spcBef>
                  <a:spcPts val="375"/>
                </a:spcBef>
              </a:pPr>
              <a:r>
                <a:rPr lang="en-US" sz="1500" dirty="0"/>
                <a:t>In AI, open-source models</a:t>
              </a:r>
            </a:p>
            <a:p>
              <a:pPr marL="427435" lvl="1" indent="-253604" defTabSz="685800">
                <a:spcBef>
                  <a:spcPts val="900"/>
                </a:spcBef>
              </a:pPr>
              <a:r>
                <a:rPr lang="en-US" sz="1800" dirty="0"/>
                <a:t>Turning ideas into products</a:t>
              </a:r>
            </a:p>
            <a:p>
              <a:pPr marL="601266" lvl="2" indent="-173831" defTabSz="685800">
                <a:spcBef>
                  <a:spcPts val="375"/>
                </a:spcBef>
              </a:pPr>
              <a:r>
                <a:rPr lang="en-US" sz="1500" dirty="0"/>
                <a:t>In AI, building business applications</a:t>
              </a:r>
            </a:p>
            <a:p>
              <a:pPr marL="427435" lvl="1" indent="-253604" defTabSz="685800">
                <a:spcBef>
                  <a:spcPts val="900"/>
                </a:spcBef>
              </a:pPr>
              <a:r>
                <a:rPr lang="en-US" sz="1800" dirty="0"/>
                <a:t>Strong manufacturing</a:t>
              </a:r>
            </a:p>
            <a:p>
              <a:pPr marL="601266" lvl="2" indent="-173831" defTabSz="685800">
                <a:spcBef>
                  <a:spcPts val="375"/>
                </a:spcBef>
              </a:pPr>
              <a:r>
                <a:rPr lang="en-US" sz="1500" dirty="0"/>
                <a:t>In AI, “physical” products, like robots, drones, self-driving cars, …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3CEA76B-8E19-12D6-F10A-4B500E528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26657" y="3135190"/>
              <a:ext cx="768730" cy="511555"/>
            </a:xfrm>
            <a:prstGeom prst="rect">
              <a:avLst/>
            </a:prstGeom>
          </p:spPr>
        </p:pic>
      </p:grp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20FCCAD-6799-F4B1-127B-C0229D5B1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5827" y="4816876"/>
            <a:ext cx="323850" cy="204788"/>
          </a:xfrm>
        </p:spPr>
        <p:txBody>
          <a:bodyPr/>
          <a:lstStyle/>
          <a:p>
            <a:pPr defTabSz="685800" rtl="0"/>
            <a:fld id="{63954337-777C-478F-BB37-379719107E1B}" type="slidenum">
              <a:rPr lang="en-US" kern="1200">
                <a:solidFill>
                  <a:srgbClr val="01175F"/>
                </a:solidFill>
                <a:ea typeface="+mn-ea"/>
                <a:cs typeface="+mn-cs"/>
              </a:rPr>
              <a:pPr defTabSz="685800" rtl="0"/>
              <a:t>9</a:t>
            </a:fld>
            <a:endParaRPr lang="en-US" kern="1200" dirty="0">
              <a:solidFill>
                <a:srgbClr val="01175F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94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owerPoint B">
  <a:themeElements>
    <a:clrScheme name="Brand Colors">
      <a:dk1>
        <a:sysClr val="windowText" lastClr="000000"/>
      </a:dk1>
      <a:lt1>
        <a:sysClr val="window" lastClr="FFFFFF"/>
      </a:lt1>
      <a:dk2>
        <a:srgbClr val="1B365D"/>
      </a:dk2>
      <a:lt2>
        <a:srgbClr val="FF0F00"/>
      </a:lt2>
      <a:accent1>
        <a:srgbClr val="2DCCD3"/>
      </a:accent1>
      <a:accent2>
        <a:srgbClr val="D2D755"/>
      </a:accent2>
      <a:accent3>
        <a:srgbClr val="E87722"/>
      </a:accent3>
      <a:accent4>
        <a:srgbClr val="7C2529"/>
      </a:accent4>
      <a:accent5>
        <a:srgbClr val="666666"/>
      </a:accent5>
      <a:accent6>
        <a:srgbClr val="E6D395"/>
      </a:accent6>
      <a:hlink>
        <a:srgbClr val="131E29"/>
      </a:hlink>
      <a:folHlink>
        <a:srgbClr val="CBC4B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Custom 17">
      <a:dk1>
        <a:srgbClr val="000000"/>
      </a:dk1>
      <a:lt1>
        <a:srgbClr val="FFFFFF"/>
      </a:lt1>
      <a:dk2>
        <a:srgbClr val="C25D82"/>
      </a:dk2>
      <a:lt2>
        <a:srgbClr val="7D9DD5"/>
      </a:lt2>
      <a:accent1>
        <a:srgbClr val="983183"/>
      </a:accent1>
      <a:accent2>
        <a:srgbClr val="FE908D"/>
      </a:accent2>
      <a:accent3>
        <a:srgbClr val="FFA075"/>
      </a:accent3>
      <a:accent4>
        <a:srgbClr val="1064D7"/>
      </a:accent4>
      <a:accent5>
        <a:srgbClr val="5361EA"/>
      </a:accent5>
      <a:accent6>
        <a:srgbClr val="0734A2"/>
      </a:accent6>
      <a:hlink>
        <a:srgbClr val="0563C1"/>
      </a:hlink>
      <a:folHlink>
        <a:srgbClr val="954F72"/>
      </a:folHlink>
    </a:clrScheme>
    <a:fontScheme name="Custom 4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le Scree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UTK 2020_Orange">
  <a:themeElements>
    <a:clrScheme name="University of Tennessee">
      <a:dk1>
        <a:srgbClr val="58595B"/>
      </a:dk1>
      <a:lt1>
        <a:srgbClr val="F0F0F0"/>
      </a:lt1>
      <a:dk2>
        <a:srgbClr val="000000"/>
      </a:dk2>
      <a:lt2>
        <a:srgbClr val="FFFFFF"/>
      </a:lt2>
      <a:accent1>
        <a:srgbClr val="FF8200"/>
      </a:accent1>
      <a:accent2>
        <a:srgbClr val="2197A9"/>
      </a:accent2>
      <a:accent3>
        <a:srgbClr val="8D2048"/>
      </a:accent3>
      <a:accent4>
        <a:srgbClr val="FED535"/>
      </a:accent4>
      <a:accent5>
        <a:srgbClr val="E65933"/>
      </a:accent5>
      <a:accent6>
        <a:srgbClr val="006C93"/>
      </a:accent6>
      <a:hlink>
        <a:srgbClr val="58595B"/>
      </a:hlink>
      <a:folHlink>
        <a:srgbClr val="58595B"/>
      </a:folHlink>
    </a:clrScheme>
    <a:fontScheme name="UTK">
      <a:majorFont>
        <a:latin typeface="Arial Nova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5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C94BDD4B-E6ED-4D8E-ADAB-ACF2250EB413}" vid="{F6A72376-E9A1-4622-A75D-C4211D8C73D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7e3589e-8126-4364-ae93-e9691d138e4f">
      <Terms xmlns="http://schemas.microsoft.com/office/infopath/2007/PartnerControls"/>
    </lcf76f155ced4ddcb4097134ff3c332f>
    <TaxCatchAll xmlns="a6a6d7c0-a40a-465d-ae3f-fab3aed0fff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0E96ABEE3D334A844F35673B70DEE8" ma:contentTypeVersion="12" ma:contentTypeDescription="Create a new document." ma:contentTypeScope="" ma:versionID="e16116e2f83828bb7db9cb7853e581ca">
  <xsd:schema xmlns:xsd="http://www.w3.org/2001/XMLSchema" xmlns:xs="http://www.w3.org/2001/XMLSchema" xmlns:p="http://schemas.microsoft.com/office/2006/metadata/properties" xmlns:ns2="87e3589e-8126-4364-ae93-e9691d138e4f" xmlns:ns3="a6a6d7c0-a40a-465d-ae3f-fab3aed0fffc" targetNamespace="http://schemas.microsoft.com/office/2006/metadata/properties" ma:root="true" ma:fieldsID="44fad61714801b1108e5400f7ce2a28c" ns2:_="" ns3:_="">
    <xsd:import namespace="87e3589e-8126-4364-ae93-e9691d138e4f"/>
    <xsd:import namespace="a6a6d7c0-a40a-465d-ae3f-fab3aed0ff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e3589e-8126-4364-ae93-e9691d138e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ec6819c-d561-498f-ad6b-029f1b52be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a6d7c0-a40a-465d-ae3f-fab3aed0fffc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db3d939c-72b7-47be-b092-6e4acd225b44}" ma:internalName="TaxCatchAll" ma:showField="CatchAllData" ma:web="a6a6d7c0-a40a-465d-ae3f-fab3aed0ff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69114E-4FE1-4EEA-8590-29005E8D3D8C}">
  <ds:schemaRefs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a6a6d7c0-a40a-465d-ae3f-fab3aed0fffc"/>
    <ds:schemaRef ds:uri="http://purl.org/dc/elements/1.1/"/>
    <ds:schemaRef ds:uri="87e3589e-8126-4364-ae93-e9691d138e4f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23A7DDA-B695-4DA8-A3C9-37AD8E065B87}">
  <ds:schemaRefs>
    <ds:schemaRef ds:uri="87e3589e-8126-4364-ae93-e9691d138e4f"/>
    <ds:schemaRef ds:uri="a6a6d7c0-a40a-465d-ae3f-fab3aed0fff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26440EC-76CC-4405-843B-58EE4F90A7A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8dc4a74f-19d0-46ac-9082-7a004e60deab}" enabled="1" method="Standard" siteId="{f345bebf-0d71-4337-9281-24b941616c36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2733</TotalTime>
  <Words>2765</Words>
  <Application>Microsoft Office PowerPoint</Application>
  <PresentationFormat>On-screen Show (16:9)</PresentationFormat>
  <Paragraphs>506</Paragraphs>
  <Slides>50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50</vt:i4>
      </vt:variant>
    </vt:vector>
  </HeadingPairs>
  <TitlesOfParts>
    <vt:vector size="73" baseType="lpstr">
      <vt:lpstr>Yu Gothic UI</vt:lpstr>
      <vt:lpstr>Aptos</vt:lpstr>
      <vt:lpstr>Arial</vt:lpstr>
      <vt:lpstr>Arial Nova</vt:lpstr>
      <vt:lpstr>Arial Nova Light</vt:lpstr>
      <vt:lpstr>Calibri</vt:lpstr>
      <vt:lpstr>Courier New</vt:lpstr>
      <vt:lpstr>Garamond</vt:lpstr>
      <vt:lpstr>Georgia</vt:lpstr>
      <vt:lpstr>Open Sans</vt:lpstr>
      <vt:lpstr>Open Sans Light</vt:lpstr>
      <vt:lpstr>PermianSlabSerifTypeface</vt:lpstr>
      <vt:lpstr>Roboto</vt:lpstr>
      <vt:lpstr>Symbol</vt:lpstr>
      <vt:lpstr>Tahoma</vt:lpstr>
      <vt:lpstr>Times New Roman</vt:lpstr>
      <vt:lpstr>Verdana</vt:lpstr>
      <vt:lpstr>Wingdings</vt:lpstr>
      <vt:lpstr>PowerPoint B</vt:lpstr>
      <vt:lpstr>Custom Design</vt:lpstr>
      <vt:lpstr>Title Screens</vt:lpstr>
      <vt:lpstr>Office Theme</vt:lpstr>
      <vt:lpstr>UTK 2020_Orange</vt:lpstr>
      <vt:lpstr>PowerPoint Presentation</vt:lpstr>
      <vt:lpstr>PowerPoint Presentation</vt:lpstr>
      <vt:lpstr>Opening Remarks Commissioner Jim Bryson CIO Kristin Darby</vt:lpstr>
      <vt:lpstr>Approval of Previous Meeting Minutes</vt:lpstr>
      <vt:lpstr>Public Comment</vt:lpstr>
      <vt:lpstr>America’s AI Action Plan Overview Dr. Lynne Parker</vt:lpstr>
      <vt:lpstr>Winning the Race: America’s AI Action Plan  An Overview</vt:lpstr>
      <vt:lpstr>Key Assumptions</vt:lpstr>
      <vt:lpstr>Building on Strengths</vt:lpstr>
      <vt:lpstr> America’s AI Action Plan (released July 2025)</vt:lpstr>
      <vt:lpstr> Ways that Tennessee benefit &amp; contribute (1/3)</vt:lpstr>
      <vt:lpstr> Ways that Tennessee benefit &amp; contribute (2/3)</vt:lpstr>
      <vt:lpstr> Ways that Tennessee benefit &amp; contribute (3/3)</vt:lpstr>
      <vt:lpstr>Final thoughts…</vt:lpstr>
      <vt:lpstr>OpenAI Presentation Dan Parham, Felipe Millon, Ruthie Barko </vt:lpstr>
      <vt:lpstr>PowerPoint Presentation</vt:lpstr>
      <vt:lpstr>Hello</vt:lpstr>
      <vt:lpstr>Our team</vt:lpstr>
      <vt:lpstr>200+ partners at all levels of government</vt:lpstr>
      <vt:lpstr>Today</vt:lpstr>
      <vt:lpstr>Why</vt:lpstr>
      <vt:lpstr>How we work</vt:lpstr>
      <vt:lpstr>Product innovation</vt:lpstr>
      <vt:lpstr>Safety, privacy, security, compliance, retention</vt:lpstr>
      <vt:lpstr>Outcomes</vt:lpstr>
      <vt:lpstr>Approach</vt:lpstr>
      <vt:lpstr>Top down + bottoms up</vt:lpstr>
      <vt:lpstr>The four stages of upskilling</vt:lpstr>
      <vt:lpstr>Empowering your workforce</vt:lpstr>
      <vt:lpstr>Core + advanced features</vt:lpstr>
      <vt:lpstr>Digital assistant</vt:lpstr>
      <vt:lpstr>Personalize</vt:lpstr>
      <vt:lpstr>Analysis</vt:lpstr>
      <vt:lpstr>Speak</vt:lpstr>
      <vt:lpstr>Search the web</vt:lpstr>
      <vt:lpstr>Collaborate with Canvas</vt:lpstr>
      <vt:lpstr>Interpret images</vt:lpstr>
      <vt:lpstr>Deep research</vt:lpstr>
      <vt:lpstr>Data science</vt:lpstr>
      <vt:lpstr>Custom GPTs</vt:lpstr>
      <vt:lpstr>Projects</vt:lpstr>
      <vt:lpstr>How Leaders Drive the Journey</vt:lpstr>
      <vt:lpstr>Thank you</vt:lpstr>
      <vt:lpstr>Action Plan  Subcommittee  Report &amp; Discussion Assistant Director, TBI, Richard Littlehale</vt:lpstr>
      <vt:lpstr>State AI Operations Update  Roger Waynick</vt:lpstr>
      <vt:lpstr>PowerPoint Presentation</vt:lpstr>
      <vt:lpstr>Next Meeting &amp;  Action Items CIO Kristin Darby</vt:lpstr>
      <vt:lpstr>Next Meeting &amp; Action Items</vt:lpstr>
      <vt:lpstr>Closing Remarks &amp; Meeting Adjournment Commissioner Jim Bryson</vt:lpstr>
      <vt:lpstr>PowerPoint Presentation</vt:lpstr>
    </vt:vector>
  </TitlesOfParts>
  <Company>State of Tennessee: Finance &amp; Administration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OF TENNESSEE</dc:title>
  <dc:creator>Molly Wehlage</dc:creator>
  <cp:lastModifiedBy>Gina L. Long</cp:lastModifiedBy>
  <cp:revision>3</cp:revision>
  <cp:lastPrinted>2025-04-01T19:53:45Z</cp:lastPrinted>
  <dcterms:created xsi:type="dcterms:W3CDTF">2024-05-20T18:44:43Z</dcterms:created>
  <dcterms:modified xsi:type="dcterms:W3CDTF">2025-11-17T17:14:34Z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0x010100BC0E96ABEE3D334A844F35673B70DEE8</vt:lpwstr>
  </property>
  <property fmtid="{D5CDD505-2E9C-101B-9397-08002B2CF9AE}" pid="3" name="Created">
    <vt:filetime>2023-07-10T00:00:00Z</vt:filetime>
  </property>
  <property fmtid="{D5CDD505-2E9C-101B-9397-08002B2CF9AE}" pid="4" name="Creator">
    <vt:lpwstr>Acrobat PDFMaker 23 for PowerPoint</vt:lpwstr>
  </property>
  <property fmtid="{D5CDD505-2E9C-101B-9397-08002B2CF9AE}" pid="5" name="LastSaved">
    <vt:filetime>2024-05-20T00:00:00Z</vt:filetime>
  </property>
  <property fmtid="{D5CDD505-2E9C-101B-9397-08002B2CF9AE}" pid="6" name="Producer">
    <vt:lpwstr>Adobe PDF Library 23.3.247</vt:lpwstr>
  </property>
  <property fmtid="{D5CDD505-2E9C-101B-9397-08002B2CF9AE}" pid="7" name="MediaServiceImageTags">
    <vt:lpwstr/>
  </property>
</Properties>
</file>