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72.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78.jpg" ContentType="image/jpeg"/>
  <Override PartName="/ppt/notesSlides/notesSlide16.xml" ContentType="application/vnd.openxmlformats-officedocument.presentationml.notesSlide+xml"/>
  <Override PartName="/ppt/media/image79.jpg" ContentType="image/jpeg"/>
  <Override PartName="/ppt/media/image80.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83.jpg" ContentType="image/jpeg"/>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66" r:id="rId4"/>
    <p:sldMasterId id="2147484044" r:id="rId5"/>
    <p:sldMasterId id="2147484052" r:id="rId6"/>
    <p:sldMasterId id="2147484063" r:id="rId7"/>
    <p:sldMasterId id="2147484069" r:id="rId8"/>
  </p:sldMasterIdLst>
  <p:notesMasterIdLst>
    <p:notesMasterId r:id="rId46"/>
  </p:notesMasterIdLst>
  <p:sldIdLst>
    <p:sldId id="256" r:id="rId9"/>
    <p:sldId id="272" r:id="rId10"/>
    <p:sldId id="332" r:id="rId11"/>
    <p:sldId id="338" r:id="rId12"/>
    <p:sldId id="259" r:id="rId13"/>
    <p:sldId id="260" r:id="rId14"/>
    <p:sldId id="396" r:id="rId15"/>
    <p:sldId id="397" r:id="rId16"/>
    <p:sldId id="398" r:id="rId17"/>
    <p:sldId id="258" r:id="rId18"/>
    <p:sldId id="399" r:id="rId19"/>
    <p:sldId id="400" r:id="rId20"/>
    <p:sldId id="261" r:id="rId21"/>
    <p:sldId id="262" r:id="rId22"/>
    <p:sldId id="263" r:id="rId23"/>
    <p:sldId id="257" r:id="rId24"/>
    <p:sldId id="401" r:id="rId25"/>
    <p:sldId id="289" r:id="rId26"/>
    <p:sldId id="285" r:id="rId27"/>
    <p:sldId id="290" r:id="rId28"/>
    <p:sldId id="292" r:id="rId29"/>
    <p:sldId id="293" r:id="rId30"/>
    <p:sldId id="294" r:id="rId31"/>
    <p:sldId id="297" r:id="rId32"/>
    <p:sldId id="298" r:id="rId33"/>
    <p:sldId id="303" r:id="rId34"/>
    <p:sldId id="300" r:id="rId35"/>
    <p:sldId id="301" r:id="rId36"/>
    <p:sldId id="304" r:id="rId37"/>
    <p:sldId id="305" r:id="rId38"/>
    <p:sldId id="306" r:id="rId39"/>
    <p:sldId id="302" r:id="rId40"/>
    <p:sldId id="344" r:id="rId41"/>
    <p:sldId id="346" r:id="rId42"/>
    <p:sldId id="356" r:id="rId43"/>
    <p:sldId id="347" r:id="rId44"/>
    <p:sldId id="325" r:id="rId45"/>
  </p:sldIdLst>
  <p:sldSz cx="9144000" cy="5143500" type="screen16x9"/>
  <p:notesSz cx="9236075" cy="6950075"/>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771731-EF3D-93ED-0B1E-C24B1A21A83A}" name="Marsha Dieckman" initials="MD" userId="S::marsha.dieckman@horne.com::7544e496-bbca-4345-99ad-bd67c024b4cc" providerId="AD"/>
  <p188:author id="{8D421C98-F21D-1C0F-27D5-BA9155004B86}" name="Scott Radock" initials="SR" userId="S::AG010005@tn.gov::6c408231-a54f-40b0-b287-aafbf3b706ed" providerId="AD"/>
  <p188:author id="{0E1727E1-131D-43A8-D4CB-4CFEDFBD183A}" name="Hayden Pierce" initials="HP" userId="S::ag010027@tn.gov::2e608052-a96c-410b-bcda-68623c9df60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75F"/>
    <a:srgbClr val="E87722"/>
    <a:srgbClr val="5CAE6A"/>
    <a:srgbClr val="002C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307ECE-88DF-440A-80B2-B31E75A735C9}" v="52" dt="2026-02-24T00:03:53.10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6" d="100"/>
          <a:sy n="86" d="100"/>
        </p:scale>
        <p:origin x="1446" y="372"/>
      </p:cViewPr>
      <p:guideLst>
        <p:guide orient="horz" pos="2880"/>
        <p:guide pos="216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na L. Long" userId="2ce6280f-b343-4f03-a279-5c66b6f9b616" providerId="ADAL" clId="{27668CB2-1B67-4714-80EC-53AB35421E5B}"/>
    <pc:docChg chg="undo custSel addSld delSld modSld sldOrd delMainMaster">
      <pc:chgData name="Gina L. Long" userId="2ce6280f-b343-4f03-a279-5c66b6f9b616" providerId="ADAL" clId="{27668CB2-1B67-4714-80EC-53AB35421E5B}" dt="2026-02-24T00:17:10.113" v="1224" actId="14100"/>
      <pc:docMkLst>
        <pc:docMk/>
      </pc:docMkLst>
      <pc:sldChg chg="addSp delSp modSp mod setBg">
        <pc:chgData name="Gina L. Long" userId="2ce6280f-b343-4f03-a279-5c66b6f9b616" providerId="ADAL" clId="{27668CB2-1B67-4714-80EC-53AB35421E5B}" dt="2026-02-23T23:55:23.322" v="960" actId="14826"/>
        <pc:sldMkLst>
          <pc:docMk/>
          <pc:sldMk cId="0" sldId="256"/>
        </pc:sldMkLst>
        <pc:spChg chg="mod">
          <ac:chgData name="Gina L. Long" userId="2ce6280f-b343-4f03-a279-5c66b6f9b616" providerId="ADAL" clId="{27668CB2-1B67-4714-80EC-53AB35421E5B}" dt="2026-02-23T20:10:05.128" v="21" actId="6549"/>
          <ac:spMkLst>
            <pc:docMk/>
            <pc:sldMk cId="0" sldId="256"/>
            <ac:spMk id="4" creationId="{00000000-0000-0000-0000-000000000000}"/>
          </ac:spMkLst>
        </pc:spChg>
        <pc:picChg chg="add del mod ord modCrop">
          <ac:chgData name="Gina L. Long" userId="2ce6280f-b343-4f03-a279-5c66b6f9b616" providerId="ADAL" clId="{27668CB2-1B67-4714-80EC-53AB35421E5B}" dt="2026-02-23T21:17:26.335" v="920" actId="478"/>
          <ac:picMkLst>
            <pc:docMk/>
            <pc:sldMk cId="0" sldId="256"/>
            <ac:picMk id="8" creationId="{CDD23AB9-3D6E-424B-8DF6-A3FE1C18411F}"/>
          </ac:picMkLst>
        </pc:picChg>
        <pc:picChg chg="add del mod">
          <ac:chgData name="Gina L. Long" userId="2ce6280f-b343-4f03-a279-5c66b6f9b616" providerId="ADAL" clId="{27668CB2-1B67-4714-80EC-53AB35421E5B}" dt="2026-02-23T21:17:39.703" v="924" actId="478"/>
          <ac:picMkLst>
            <pc:docMk/>
            <pc:sldMk cId="0" sldId="256"/>
            <ac:picMk id="10" creationId="{EBEC4B04-0F63-5CB7-01AD-DE79FCCD39DC}"/>
          </ac:picMkLst>
        </pc:picChg>
        <pc:picChg chg="add mod ord modCrop">
          <ac:chgData name="Gina L. Long" userId="2ce6280f-b343-4f03-a279-5c66b6f9b616" providerId="ADAL" clId="{27668CB2-1B67-4714-80EC-53AB35421E5B}" dt="2026-02-23T23:55:23.322" v="960" actId="14826"/>
          <ac:picMkLst>
            <pc:docMk/>
            <pc:sldMk cId="0" sldId="256"/>
            <ac:picMk id="12" creationId="{6B9A7C2F-FF84-DBD0-128F-968DC7F4D9F7}"/>
          </ac:picMkLst>
        </pc:picChg>
      </pc:sldChg>
      <pc:sldChg chg="modSp mod setBg">
        <pc:chgData name="Gina L. Long" userId="2ce6280f-b343-4f03-a279-5c66b6f9b616" providerId="ADAL" clId="{27668CB2-1B67-4714-80EC-53AB35421E5B}" dt="2026-02-24T00:07:08.852" v="1046" actId="207"/>
        <pc:sldMkLst>
          <pc:docMk/>
          <pc:sldMk cId="869866951" sldId="257"/>
        </pc:sldMkLst>
        <pc:spChg chg="mod">
          <ac:chgData name="Gina L. Long" userId="2ce6280f-b343-4f03-a279-5c66b6f9b616" providerId="ADAL" clId="{27668CB2-1B67-4714-80EC-53AB35421E5B}" dt="2026-02-24T00:07:08.852" v="1046" actId="207"/>
          <ac:spMkLst>
            <pc:docMk/>
            <pc:sldMk cId="869866951" sldId="257"/>
            <ac:spMk id="6" creationId="{00000000-0000-0000-0000-000000000000}"/>
          </ac:spMkLst>
        </pc:spChg>
      </pc:sldChg>
      <pc:sldChg chg="modSp add del mod modTransition">
        <pc:chgData name="Gina L. Long" userId="2ce6280f-b343-4f03-a279-5c66b6f9b616" providerId="ADAL" clId="{27668CB2-1B67-4714-80EC-53AB35421E5B}" dt="2026-02-24T00:00:13.297" v="997" actId="403"/>
        <pc:sldMkLst>
          <pc:docMk/>
          <pc:sldMk cId="0" sldId="258"/>
        </pc:sldMkLst>
        <pc:spChg chg="mod">
          <ac:chgData name="Gina L. Long" userId="2ce6280f-b343-4f03-a279-5c66b6f9b616" providerId="ADAL" clId="{27668CB2-1B67-4714-80EC-53AB35421E5B}" dt="2026-02-24T00:00:13.297" v="997" actId="403"/>
          <ac:spMkLst>
            <pc:docMk/>
            <pc:sldMk cId="0" sldId="258"/>
            <ac:spMk id="6" creationId="{00000000-0000-0000-0000-000000000000}"/>
          </ac:spMkLst>
        </pc:spChg>
      </pc:sldChg>
      <pc:sldChg chg="modSp mod">
        <pc:chgData name="Gina L. Long" userId="2ce6280f-b343-4f03-a279-5c66b6f9b616" providerId="ADAL" clId="{27668CB2-1B67-4714-80EC-53AB35421E5B}" dt="2026-02-24T00:06:41.084" v="1043" actId="207"/>
        <pc:sldMkLst>
          <pc:docMk/>
          <pc:sldMk cId="1948701587" sldId="259"/>
        </pc:sldMkLst>
        <pc:spChg chg="mod">
          <ac:chgData name="Gina L. Long" userId="2ce6280f-b343-4f03-a279-5c66b6f9b616" providerId="ADAL" clId="{27668CB2-1B67-4714-80EC-53AB35421E5B}" dt="2026-02-24T00:06:41.084" v="1043" actId="207"/>
          <ac:spMkLst>
            <pc:docMk/>
            <pc:sldMk cId="1948701587" sldId="259"/>
            <ac:spMk id="10" creationId="{1BC65B7F-B205-6021-04E4-D1E9E5193649}"/>
          </ac:spMkLst>
        </pc:spChg>
        <pc:spChg chg="mod">
          <ac:chgData name="Gina L. Long" userId="2ce6280f-b343-4f03-a279-5c66b6f9b616" providerId="ADAL" clId="{27668CB2-1B67-4714-80EC-53AB35421E5B}" dt="2026-02-23T20:15:26.355" v="396" actId="6549"/>
          <ac:spMkLst>
            <pc:docMk/>
            <pc:sldMk cId="1948701587" sldId="259"/>
            <ac:spMk id="11" creationId="{75E132E7-37C3-5FE3-0862-96707D78B83D}"/>
          </ac:spMkLst>
        </pc:spChg>
      </pc:sldChg>
      <pc:sldChg chg="modSp mod setBg">
        <pc:chgData name="Gina L. Long" userId="2ce6280f-b343-4f03-a279-5c66b6f9b616" providerId="ADAL" clId="{27668CB2-1B67-4714-80EC-53AB35421E5B}" dt="2026-02-24T00:06:48.929" v="1044" actId="207"/>
        <pc:sldMkLst>
          <pc:docMk/>
          <pc:sldMk cId="2880653482" sldId="260"/>
        </pc:sldMkLst>
        <pc:spChg chg="mod">
          <ac:chgData name="Gina L. Long" userId="2ce6280f-b343-4f03-a279-5c66b6f9b616" providerId="ADAL" clId="{27668CB2-1B67-4714-80EC-53AB35421E5B}" dt="2026-02-24T00:06:48.929" v="1044" actId="207"/>
          <ac:spMkLst>
            <pc:docMk/>
            <pc:sldMk cId="2880653482" sldId="260"/>
            <ac:spMk id="6" creationId="{00000000-0000-0000-0000-000000000000}"/>
          </ac:spMkLst>
        </pc:spChg>
      </pc:sldChg>
      <pc:sldChg chg="modSp add del mod modTransition">
        <pc:chgData name="Gina L. Long" userId="2ce6280f-b343-4f03-a279-5c66b6f9b616" providerId="ADAL" clId="{27668CB2-1B67-4714-80EC-53AB35421E5B}" dt="2026-02-24T00:00:42.505" v="1002" actId="403"/>
        <pc:sldMkLst>
          <pc:docMk/>
          <pc:sldMk cId="0" sldId="261"/>
        </pc:sldMkLst>
        <pc:spChg chg="mod">
          <ac:chgData name="Gina L. Long" userId="2ce6280f-b343-4f03-a279-5c66b6f9b616" providerId="ADAL" clId="{27668CB2-1B67-4714-80EC-53AB35421E5B}" dt="2026-02-24T00:00:42.505" v="1002" actId="403"/>
          <ac:spMkLst>
            <pc:docMk/>
            <pc:sldMk cId="0" sldId="261"/>
            <ac:spMk id="6" creationId="{00000000-0000-0000-0000-000000000000}"/>
          </ac:spMkLst>
        </pc:spChg>
      </pc:sldChg>
      <pc:sldChg chg="modSp add del mod modTransition">
        <pc:chgData name="Gina L. Long" userId="2ce6280f-b343-4f03-a279-5c66b6f9b616" providerId="ADAL" clId="{27668CB2-1B67-4714-80EC-53AB35421E5B}" dt="2026-02-24T00:00:55.447" v="1005" actId="14100"/>
        <pc:sldMkLst>
          <pc:docMk/>
          <pc:sldMk cId="0" sldId="262"/>
        </pc:sldMkLst>
        <pc:spChg chg="mod">
          <ac:chgData name="Gina L. Long" userId="2ce6280f-b343-4f03-a279-5c66b6f9b616" providerId="ADAL" clId="{27668CB2-1B67-4714-80EC-53AB35421E5B}" dt="2026-02-24T00:00:55.447" v="1005" actId="14100"/>
          <ac:spMkLst>
            <pc:docMk/>
            <pc:sldMk cId="0" sldId="262"/>
            <ac:spMk id="3" creationId="{00000000-0000-0000-0000-000000000000}"/>
          </ac:spMkLst>
        </pc:spChg>
      </pc:sldChg>
      <pc:sldChg chg="add del modTransition">
        <pc:chgData name="Gina L. Long" userId="2ce6280f-b343-4f03-a279-5c66b6f9b616" providerId="ADAL" clId="{27668CB2-1B67-4714-80EC-53AB35421E5B}" dt="2026-02-23T20:33:13.712" v="888"/>
        <pc:sldMkLst>
          <pc:docMk/>
          <pc:sldMk cId="0" sldId="263"/>
        </pc:sldMkLst>
      </pc:sldChg>
      <pc:sldChg chg="del">
        <pc:chgData name="Gina L. Long" userId="2ce6280f-b343-4f03-a279-5c66b6f9b616" providerId="ADAL" clId="{27668CB2-1B67-4714-80EC-53AB35421E5B}" dt="2026-02-23T20:20:37.053" v="634" actId="47"/>
        <pc:sldMkLst>
          <pc:docMk/>
          <pc:sldMk cId="0" sldId="264"/>
        </pc:sldMkLst>
      </pc:sldChg>
      <pc:sldChg chg="del">
        <pc:chgData name="Gina L. Long" userId="2ce6280f-b343-4f03-a279-5c66b6f9b616" providerId="ADAL" clId="{27668CB2-1B67-4714-80EC-53AB35421E5B}" dt="2026-02-23T20:20:37.053" v="634" actId="47"/>
        <pc:sldMkLst>
          <pc:docMk/>
          <pc:sldMk cId="0" sldId="265"/>
        </pc:sldMkLst>
      </pc:sldChg>
      <pc:sldChg chg="del">
        <pc:chgData name="Gina L. Long" userId="2ce6280f-b343-4f03-a279-5c66b6f9b616" providerId="ADAL" clId="{27668CB2-1B67-4714-80EC-53AB35421E5B}" dt="2026-02-23T20:20:37.053" v="634" actId="47"/>
        <pc:sldMkLst>
          <pc:docMk/>
          <pc:sldMk cId="0" sldId="266"/>
        </pc:sldMkLst>
      </pc:sldChg>
      <pc:sldChg chg="del">
        <pc:chgData name="Gina L. Long" userId="2ce6280f-b343-4f03-a279-5c66b6f9b616" providerId="ADAL" clId="{27668CB2-1B67-4714-80EC-53AB35421E5B}" dt="2026-02-23T20:20:37.053" v="634" actId="47"/>
        <pc:sldMkLst>
          <pc:docMk/>
          <pc:sldMk cId="0" sldId="267"/>
        </pc:sldMkLst>
      </pc:sldChg>
      <pc:sldChg chg="del">
        <pc:chgData name="Gina L. Long" userId="2ce6280f-b343-4f03-a279-5c66b6f9b616" providerId="ADAL" clId="{27668CB2-1B67-4714-80EC-53AB35421E5B}" dt="2026-02-23T20:20:37.053" v="634" actId="47"/>
        <pc:sldMkLst>
          <pc:docMk/>
          <pc:sldMk cId="0" sldId="268"/>
        </pc:sldMkLst>
      </pc:sldChg>
      <pc:sldChg chg="del">
        <pc:chgData name="Gina L. Long" userId="2ce6280f-b343-4f03-a279-5c66b6f9b616" providerId="ADAL" clId="{27668CB2-1B67-4714-80EC-53AB35421E5B}" dt="2026-02-23T20:21:49.872" v="688" actId="2696"/>
        <pc:sldMkLst>
          <pc:docMk/>
          <pc:sldMk cId="2438744320" sldId="269"/>
        </pc:sldMkLst>
      </pc:sldChg>
      <pc:sldChg chg="del">
        <pc:chgData name="Gina L. Long" userId="2ce6280f-b343-4f03-a279-5c66b6f9b616" providerId="ADAL" clId="{27668CB2-1B67-4714-80EC-53AB35421E5B}" dt="2026-02-23T20:20:37.053" v="634" actId="47"/>
        <pc:sldMkLst>
          <pc:docMk/>
          <pc:sldMk cId="0" sldId="270"/>
        </pc:sldMkLst>
      </pc:sldChg>
      <pc:sldChg chg="del">
        <pc:chgData name="Gina L. Long" userId="2ce6280f-b343-4f03-a279-5c66b6f9b616" providerId="ADAL" clId="{27668CB2-1B67-4714-80EC-53AB35421E5B}" dt="2026-02-23T20:20:37.053" v="634" actId="47"/>
        <pc:sldMkLst>
          <pc:docMk/>
          <pc:sldMk cId="0" sldId="271"/>
        </pc:sldMkLst>
      </pc:sldChg>
      <pc:sldChg chg="modSp mod">
        <pc:chgData name="Gina L. Long" userId="2ce6280f-b343-4f03-a279-5c66b6f9b616" providerId="ADAL" clId="{27668CB2-1B67-4714-80EC-53AB35421E5B}" dt="2026-02-23T20:14:33.100" v="378" actId="20577"/>
        <pc:sldMkLst>
          <pc:docMk/>
          <pc:sldMk cId="2250438622" sldId="272"/>
        </pc:sldMkLst>
        <pc:spChg chg="mod">
          <ac:chgData name="Gina L. Long" userId="2ce6280f-b343-4f03-a279-5c66b6f9b616" providerId="ADAL" clId="{27668CB2-1B67-4714-80EC-53AB35421E5B}" dt="2026-02-23T20:14:09.840" v="373" actId="114"/>
          <ac:spMkLst>
            <pc:docMk/>
            <pc:sldMk cId="2250438622" sldId="272"/>
            <ac:spMk id="4" creationId="{49AD16E7-B75A-AA1F-3268-EFA4227AFF42}"/>
          </ac:spMkLst>
        </pc:spChg>
        <pc:spChg chg="mod">
          <ac:chgData name="Gina L. Long" userId="2ce6280f-b343-4f03-a279-5c66b6f9b616" providerId="ADAL" clId="{27668CB2-1B67-4714-80EC-53AB35421E5B}" dt="2026-02-23T20:14:33.100" v="378" actId="20577"/>
          <ac:spMkLst>
            <pc:docMk/>
            <pc:sldMk cId="2250438622" sldId="272"/>
            <ac:spMk id="5" creationId="{49E5CCE0-DD3A-5392-42C4-067A64766CE6}"/>
          </ac:spMkLst>
        </pc:spChg>
      </pc:sldChg>
      <pc:sldChg chg="del">
        <pc:chgData name="Gina L. Long" userId="2ce6280f-b343-4f03-a279-5c66b6f9b616" providerId="ADAL" clId="{27668CB2-1B67-4714-80EC-53AB35421E5B}" dt="2026-02-23T20:20:37.053" v="634" actId="47"/>
        <pc:sldMkLst>
          <pc:docMk/>
          <pc:sldMk cId="0" sldId="273"/>
        </pc:sldMkLst>
      </pc:sldChg>
      <pc:sldChg chg="del">
        <pc:chgData name="Gina L. Long" userId="2ce6280f-b343-4f03-a279-5c66b6f9b616" providerId="ADAL" clId="{27668CB2-1B67-4714-80EC-53AB35421E5B}" dt="2026-02-23T20:20:37.053" v="634" actId="47"/>
        <pc:sldMkLst>
          <pc:docMk/>
          <pc:sldMk cId="0" sldId="274"/>
        </pc:sldMkLst>
      </pc:sldChg>
      <pc:sldChg chg="del">
        <pc:chgData name="Gina L. Long" userId="2ce6280f-b343-4f03-a279-5c66b6f9b616" providerId="ADAL" clId="{27668CB2-1B67-4714-80EC-53AB35421E5B}" dt="2026-02-23T20:20:37.053" v="634" actId="47"/>
        <pc:sldMkLst>
          <pc:docMk/>
          <pc:sldMk cId="0" sldId="275"/>
        </pc:sldMkLst>
      </pc:sldChg>
      <pc:sldChg chg="del">
        <pc:chgData name="Gina L. Long" userId="2ce6280f-b343-4f03-a279-5c66b6f9b616" providerId="ADAL" clId="{27668CB2-1B67-4714-80EC-53AB35421E5B}" dt="2026-02-23T20:20:37.053" v="634" actId="47"/>
        <pc:sldMkLst>
          <pc:docMk/>
          <pc:sldMk cId="0" sldId="276"/>
        </pc:sldMkLst>
      </pc:sldChg>
      <pc:sldChg chg="del">
        <pc:chgData name="Gina L. Long" userId="2ce6280f-b343-4f03-a279-5c66b6f9b616" providerId="ADAL" clId="{27668CB2-1B67-4714-80EC-53AB35421E5B}" dt="2026-02-23T20:20:37.053" v="634" actId="47"/>
        <pc:sldMkLst>
          <pc:docMk/>
          <pc:sldMk cId="0" sldId="277"/>
        </pc:sldMkLst>
      </pc:sldChg>
      <pc:sldChg chg="del">
        <pc:chgData name="Gina L. Long" userId="2ce6280f-b343-4f03-a279-5c66b6f9b616" providerId="ADAL" clId="{27668CB2-1B67-4714-80EC-53AB35421E5B}" dt="2026-02-23T20:20:37.053" v="634" actId="47"/>
        <pc:sldMkLst>
          <pc:docMk/>
          <pc:sldMk cId="0" sldId="278"/>
        </pc:sldMkLst>
      </pc:sldChg>
      <pc:sldChg chg="del">
        <pc:chgData name="Gina L. Long" userId="2ce6280f-b343-4f03-a279-5c66b6f9b616" providerId="ADAL" clId="{27668CB2-1B67-4714-80EC-53AB35421E5B}" dt="2026-02-23T20:20:37.053" v="634" actId="47"/>
        <pc:sldMkLst>
          <pc:docMk/>
          <pc:sldMk cId="0" sldId="279"/>
        </pc:sldMkLst>
      </pc:sldChg>
      <pc:sldChg chg="del">
        <pc:chgData name="Gina L. Long" userId="2ce6280f-b343-4f03-a279-5c66b6f9b616" providerId="ADAL" clId="{27668CB2-1B67-4714-80EC-53AB35421E5B}" dt="2026-02-23T20:20:37.053" v="634" actId="47"/>
        <pc:sldMkLst>
          <pc:docMk/>
          <pc:sldMk cId="0" sldId="280"/>
        </pc:sldMkLst>
      </pc:sldChg>
      <pc:sldChg chg="del">
        <pc:chgData name="Gina L. Long" userId="2ce6280f-b343-4f03-a279-5c66b6f9b616" providerId="ADAL" clId="{27668CB2-1B67-4714-80EC-53AB35421E5B}" dt="2026-02-23T20:20:37.053" v="634" actId="47"/>
        <pc:sldMkLst>
          <pc:docMk/>
          <pc:sldMk cId="0" sldId="281"/>
        </pc:sldMkLst>
      </pc:sldChg>
      <pc:sldChg chg="del">
        <pc:chgData name="Gina L. Long" userId="2ce6280f-b343-4f03-a279-5c66b6f9b616" providerId="ADAL" clId="{27668CB2-1B67-4714-80EC-53AB35421E5B}" dt="2026-02-23T20:20:37.053" v="634" actId="47"/>
        <pc:sldMkLst>
          <pc:docMk/>
          <pc:sldMk cId="0" sldId="282"/>
        </pc:sldMkLst>
      </pc:sldChg>
      <pc:sldChg chg="del">
        <pc:chgData name="Gina L. Long" userId="2ce6280f-b343-4f03-a279-5c66b6f9b616" providerId="ADAL" clId="{27668CB2-1B67-4714-80EC-53AB35421E5B}" dt="2026-02-23T20:20:37.053" v="634" actId="47"/>
        <pc:sldMkLst>
          <pc:docMk/>
          <pc:sldMk cId="0" sldId="283"/>
        </pc:sldMkLst>
      </pc:sldChg>
      <pc:sldChg chg="modSp add mod">
        <pc:chgData name="Gina L. Long" userId="2ce6280f-b343-4f03-a279-5c66b6f9b616" providerId="ADAL" clId="{27668CB2-1B67-4714-80EC-53AB35421E5B}" dt="2026-02-24T00:12:36.014" v="1069" actId="14100"/>
        <pc:sldMkLst>
          <pc:docMk/>
          <pc:sldMk cId="4116186473" sldId="285"/>
        </pc:sldMkLst>
        <pc:spChg chg="mod">
          <ac:chgData name="Gina L. Long" userId="2ce6280f-b343-4f03-a279-5c66b6f9b616" providerId="ADAL" clId="{27668CB2-1B67-4714-80EC-53AB35421E5B}" dt="2026-02-24T00:12:36.014" v="1069" actId="14100"/>
          <ac:spMkLst>
            <pc:docMk/>
            <pc:sldMk cId="4116186473" sldId="285"/>
            <ac:spMk id="68" creationId="{0EBB4FC7-3D04-66FD-57C3-B62F37B66AB1}"/>
          </ac:spMkLst>
        </pc:spChg>
        <pc:cxnChg chg="mod">
          <ac:chgData name="Gina L. Long" userId="2ce6280f-b343-4f03-a279-5c66b6f9b616" providerId="ADAL" clId="{27668CB2-1B67-4714-80EC-53AB35421E5B}" dt="2026-02-24T00:12:36.014" v="1069" actId="14100"/>
          <ac:cxnSpMkLst>
            <pc:docMk/>
            <pc:sldMk cId="4116186473" sldId="285"/>
            <ac:cxnSpMk id="77" creationId="{C7B66AC0-3062-AD52-1DDE-2FD5E24CE2D6}"/>
          </ac:cxnSpMkLst>
        </pc:cxnChg>
      </pc:sldChg>
      <pc:sldChg chg="modSp add mod">
        <pc:chgData name="Gina L. Long" userId="2ce6280f-b343-4f03-a279-5c66b6f9b616" providerId="ADAL" clId="{27668CB2-1B67-4714-80EC-53AB35421E5B}" dt="2026-02-24T00:12:17.857" v="1068" actId="20577"/>
        <pc:sldMkLst>
          <pc:docMk/>
          <pc:sldMk cId="423447071" sldId="289"/>
        </pc:sldMkLst>
        <pc:spChg chg="mod">
          <ac:chgData name="Gina L. Long" userId="2ce6280f-b343-4f03-a279-5c66b6f9b616" providerId="ADAL" clId="{27668CB2-1B67-4714-80EC-53AB35421E5B}" dt="2026-02-24T00:12:17.857" v="1068" actId="20577"/>
          <ac:spMkLst>
            <pc:docMk/>
            <pc:sldMk cId="423447071" sldId="289"/>
            <ac:spMk id="28" creationId="{794758B5-1927-84B5-3710-3CEC3573D099}"/>
          </ac:spMkLst>
        </pc:spChg>
      </pc:sldChg>
      <pc:sldChg chg="add">
        <pc:chgData name="Gina L. Long" userId="2ce6280f-b343-4f03-a279-5c66b6f9b616" providerId="ADAL" clId="{27668CB2-1B67-4714-80EC-53AB35421E5B}" dt="2026-02-23T20:30:21.242" v="880"/>
        <pc:sldMkLst>
          <pc:docMk/>
          <pc:sldMk cId="572240737" sldId="290"/>
        </pc:sldMkLst>
      </pc:sldChg>
      <pc:sldChg chg="add">
        <pc:chgData name="Gina L. Long" userId="2ce6280f-b343-4f03-a279-5c66b6f9b616" providerId="ADAL" clId="{27668CB2-1B67-4714-80EC-53AB35421E5B}" dt="2026-02-23T20:30:21.242" v="880"/>
        <pc:sldMkLst>
          <pc:docMk/>
          <pc:sldMk cId="1208142762" sldId="292"/>
        </pc:sldMkLst>
      </pc:sldChg>
      <pc:sldChg chg="modSp add mod">
        <pc:chgData name="Gina L. Long" userId="2ce6280f-b343-4f03-a279-5c66b6f9b616" providerId="ADAL" clId="{27668CB2-1B67-4714-80EC-53AB35421E5B}" dt="2026-02-24T00:13:26.585" v="1073" actId="255"/>
        <pc:sldMkLst>
          <pc:docMk/>
          <pc:sldMk cId="2184485455" sldId="293"/>
        </pc:sldMkLst>
        <pc:spChg chg="mod">
          <ac:chgData name="Gina L. Long" userId="2ce6280f-b343-4f03-a279-5c66b6f9b616" providerId="ADAL" clId="{27668CB2-1B67-4714-80EC-53AB35421E5B}" dt="2026-02-24T00:13:26.585" v="1073" actId="255"/>
          <ac:spMkLst>
            <pc:docMk/>
            <pc:sldMk cId="2184485455" sldId="293"/>
            <ac:spMk id="5" creationId="{D3C0292F-8C6E-4B15-274E-F55684AA1483}"/>
          </ac:spMkLst>
        </pc:spChg>
      </pc:sldChg>
      <pc:sldChg chg="modSp add mod">
        <pc:chgData name="Gina L. Long" userId="2ce6280f-b343-4f03-a279-5c66b6f9b616" providerId="ADAL" clId="{27668CB2-1B67-4714-80EC-53AB35421E5B}" dt="2026-02-24T00:15:13.178" v="1211" actId="20577"/>
        <pc:sldMkLst>
          <pc:docMk/>
          <pc:sldMk cId="295563727" sldId="294"/>
        </pc:sldMkLst>
        <pc:spChg chg="mod">
          <ac:chgData name="Gina L. Long" userId="2ce6280f-b343-4f03-a279-5c66b6f9b616" providerId="ADAL" clId="{27668CB2-1B67-4714-80EC-53AB35421E5B}" dt="2026-02-24T00:15:13.178" v="1211" actId="20577"/>
          <ac:spMkLst>
            <pc:docMk/>
            <pc:sldMk cId="295563727" sldId="294"/>
            <ac:spMk id="4" creationId="{B7141E9A-AE4A-AEAB-2CF9-7DBAA40ED395}"/>
          </ac:spMkLst>
        </pc:spChg>
        <pc:spChg chg="mod">
          <ac:chgData name="Gina L. Long" userId="2ce6280f-b343-4f03-a279-5c66b6f9b616" providerId="ADAL" clId="{27668CB2-1B67-4714-80EC-53AB35421E5B}" dt="2026-02-24T00:14:00.337" v="1078" actId="1076"/>
          <ac:spMkLst>
            <pc:docMk/>
            <pc:sldMk cId="295563727" sldId="294"/>
            <ac:spMk id="5" creationId="{ECDF1144-4628-57B4-81F3-6E133C077F82}"/>
          </ac:spMkLst>
        </pc:spChg>
        <pc:spChg chg="mod">
          <ac:chgData name="Gina L. Long" userId="2ce6280f-b343-4f03-a279-5c66b6f9b616" providerId="ADAL" clId="{27668CB2-1B67-4714-80EC-53AB35421E5B}" dt="2026-02-24T00:14:58.104" v="1204" actId="1076"/>
          <ac:spMkLst>
            <pc:docMk/>
            <pc:sldMk cId="295563727" sldId="294"/>
            <ac:spMk id="9" creationId="{3579227A-4ACD-1F18-FB00-52EED885094F}"/>
          </ac:spMkLst>
        </pc:spChg>
        <pc:spChg chg="mod">
          <ac:chgData name="Gina L. Long" userId="2ce6280f-b343-4f03-a279-5c66b6f9b616" providerId="ADAL" clId="{27668CB2-1B67-4714-80EC-53AB35421E5B}" dt="2026-02-24T00:13:56.684" v="1077" actId="1076"/>
          <ac:spMkLst>
            <pc:docMk/>
            <pc:sldMk cId="295563727" sldId="294"/>
            <ac:spMk id="10" creationId="{A8B7F12D-6FD6-77BD-1C11-6139CABD61F3}"/>
          </ac:spMkLst>
        </pc:spChg>
      </pc:sldChg>
      <pc:sldChg chg="modSp add mod">
        <pc:chgData name="Gina L. Long" userId="2ce6280f-b343-4f03-a279-5c66b6f9b616" providerId="ADAL" clId="{27668CB2-1B67-4714-80EC-53AB35421E5B}" dt="2026-02-24T00:15:35.884" v="1213" actId="255"/>
        <pc:sldMkLst>
          <pc:docMk/>
          <pc:sldMk cId="3524764096" sldId="297"/>
        </pc:sldMkLst>
        <pc:spChg chg="mod">
          <ac:chgData name="Gina L. Long" userId="2ce6280f-b343-4f03-a279-5c66b6f9b616" providerId="ADAL" clId="{27668CB2-1B67-4714-80EC-53AB35421E5B}" dt="2026-02-24T00:15:35.884" v="1213" actId="255"/>
          <ac:spMkLst>
            <pc:docMk/>
            <pc:sldMk cId="3524764096" sldId="297"/>
            <ac:spMk id="7" creationId="{9F777162-62EF-613E-F359-56A46286AA1C}"/>
          </ac:spMkLst>
        </pc:spChg>
        <pc:spChg chg="mod">
          <ac:chgData name="Gina L. Long" userId="2ce6280f-b343-4f03-a279-5c66b6f9b616" providerId="ADAL" clId="{27668CB2-1B67-4714-80EC-53AB35421E5B}" dt="2026-02-24T00:15:25.947" v="1212" actId="14100"/>
          <ac:spMkLst>
            <pc:docMk/>
            <pc:sldMk cId="3524764096" sldId="297"/>
            <ac:spMk id="9" creationId="{A7CDB8A4-E12B-37C9-665B-60D1D7DA3863}"/>
          </ac:spMkLst>
        </pc:spChg>
      </pc:sldChg>
      <pc:sldChg chg="modSp add mod">
        <pc:chgData name="Gina L. Long" userId="2ce6280f-b343-4f03-a279-5c66b6f9b616" providerId="ADAL" clId="{27668CB2-1B67-4714-80EC-53AB35421E5B}" dt="2026-02-24T00:15:52.755" v="1216" actId="255"/>
        <pc:sldMkLst>
          <pc:docMk/>
          <pc:sldMk cId="2870009357" sldId="298"/>
        </pc:sldMkLst>
        <pc:spChg chg="mod">
          <ac:chgData name="Gina L. Long" userId="2ce6280f-b343-4f03-a279-5c66b6f9b616" providerId="ADAL" clId="{27668CB2-1B67-4714-80EC-53AB35421E5B}" dt="2026-02-24T00:15:52.755" v="1216" actId="255"/>
          <ac:spMkLst>
            <pc:docMk/>
            <pc:sldMk cId="2870009357" sldId="298"/>
            <ac:spMk id="7" creationId="{779B8F91-FCBD-78B5-1931-FE21178698FD}"/>
          </ac:spMkLst>
        </pc:spChg>
        <pc:spChg chg="mod">
          <ac:chgData name="Gina L. Long" userId="2ce6280f-b343-4f03-a279-5c66b6f9b616" providerId="ADAL" clId="{27668CB2-1B67-4714-80EC-53AB35421E5B}" dt="2026-02-24T00:15:42.910" v="1214" actId="14100"/>
          <ac:spMkLst>
            <pc:docMk/>
            <pc:sldMk cId="2870009357" sldId="298"/>
            <ac:spMk id="9" creationId="{9AFB8A6D-5674-6B63-1225-8DE4CFFC1BC6}"/>
          </ac:spMkLst>
        </pc:spChg>
      </pc:sldChg>
      <pc:sldChg chg="add">
        <pc:chgData name="Gina L. Long" userId="2ce6280f-b343-4f03-a279-5c66b6f9b616" providerId="ADAL" clId="{27668CB2-1B67-4714-80EC-53AB35421E5B}" dt="2026-02-23T20:30:21.242" v="880"/>
        <pc:sldMkLst>
          <pc:docMk/>
          <pc:sldMk cId="3788458171" sldId="300"/>
        </pc:sldMkLst>
      </pc:sldChg>
      <pc:sldChg chg="add">
        <pc:chgData name="Gina L. Long" userId="2ce6280f-b343-4f03-a279-5c66b6f9b616" providerId="ADAL" clId="{27668CB2-1B67-4714-80EC-53AB35421E5B}" dt="2026-02-23T20:30:21.242" v="880"/>
        <pc:sldMkLst>
          <pc:docMk/>
          <pc:sldMk cId="3363745816" sldId="301"/>
        </pc:sldMkLst>
      </pc:sldChg>
      <pc:sldChg chg="add">
        <pc:chgData name="Gina L. Long" userId="2ce6280f-b343-4f03-a279-5c66b6f9b616" providerId="ADAL" clId="{27668CB2-1B67-4714-80EC-53AB35421E5B}" dt="2026-02-23T20:30:21.242" v="880"/>
        <pc:sldMkLst>
          <pc:docMk/>
          <pc:sldMk cId="2912991558" sldId="302"/>
        </pc:sldMkLst>
      </pc:sldChg>
      <pc:sldChg chg="add">
        <pc:chgData name="Gina L. Long" userId="2ce6280f-b343-4f03-a279-5c66b6f9b616" providerId="ADAL" clId="{27668CB2-1B67-4714-80EC-53AB35421E5B}" dt="2026-02-23T20:30:21.242" v="880"/>
        <pc:sldMkLst>
          <pc:docMk/>
          <pc:sldMk cId="2402787435" sldId="303"/>
        </pc:sldMkLst>
      </pc:sldChg>
      <pc:sldChg chg="modSp add mod">
        <pc:chgData name="Gina L. Long" userId="2ce6280f-b343-4f03-a279-5c66b6f9b616" providerId="ADAL" clId="{27668CB2-1B67-4714-80EC-53AB35421E5B}" dt="2026-02-24T00:16:52.197" v="1222" actId="1076"/>
        <pc:sldMkLst>
          <pc:docMk/>
          <pc:sldMk cId="2127983062" sldId="304"/>
        </pc:sldMkLst>
        <pc:spChg chg="mod">
          <ac:chgData name="Gina L. Long" userId="2ce6280f-b343-4f03-a279-5c66b6f9b616" providerId="ADAL" clId="{27668CB2-1B67-4714-80EC-53AB35421E5B}" dt="2026-02-24T00:16:48.808" v="1221" actId="14100"/>
          <ac:spMkLst>
            <pc:docMk/>
            <pc:sldMk cId="2127983062" sldId="304"/>
            <ac:spMk id="5" creationId="{3D69B1C3-6A43-7548-3595-B0351741B8A7}"/>
          </ac:spMkLst>
        </pc:spChg>
        <pc:picChg chg="mod">
          <ac:chgData name="Gina L. Long" userId="2ce6280f-b343-4f03-a279-5c66b6f9b616" providerId="ADAL" clId="{27668CB2-1B67-4714-80EC-53AB35421E5B}" dt="2026-02-24T00:16:52.197" v="1222" actId="1076"/>
          <ac:picMkLst>
            <pc:docMk/>
            <pc:sldMk cId="2127983062" sldId="304"/>
            <ac:picMk id="4" creationId="{C0B19454-3009-F303-7F44-B7B08C67202C}"/>
          </ac:picMkLst>
        </pc:picChg>
      </pc:sldChg>
      <pc:sldChg chg="modSp add mod">
        <pc:chgData name="Gina L. Long" userId="2ce6280f-b343-4f03-a279-5c66b6f9b616" providerId="ADAL" clId="{27668CB2-1B67-4714-80EC-53AB35421E5B}" dt="2026-02-24T00:16:32.686" v="1219" actId="403"/>
        <pc:sldMkLst>
          <pc:docMk/>
          <pc:sldMk cId="3088019020" sldId="305"/>
        </pc:sldMkLst>
        <pc:spChg chg="mod">
          <ac:chgData name="Gina L. Long" userId="2ce6280f-b343-4f03-a279-5c66b6f9b616" providerId="ADAL" clId="{27668CB2-1B67-4714-80EC-53AB35421E5B}" dt="2026-02-24T00:16:32.686" v="1219" actId="403"/>
          <ac:spMkLst>
            <pc:docMk/>
            <pc:sldMk cId="3088019020" sldId="305"/>
            <ac:spMk id="5" creationId="{50D8D1FF-526C-8BF1-C667-3EBBF4F22043}"/>
          </ac:spMkLst>
        </pc:spChg>
        <pc:spChg chg="mod">
          <ac:chgData name="Gina L. Long" userId="2ce6280f-b343-4f03-a279-5c66b6f9b616" providerId="ADAL" clId="{27668CB2-1B67-4714-80EC-53AB35421E5B}" dt="2026-02-24T00:16:24.135" v="1218" actId="403"/>
          <ac:spMkLst>
            <pc:docMk/>
            <pc:sldMk cId="3088019020" sldId="305"/>
            <ac:spMk id="6" creationId="{A4299122-CE61-38F3-A18B-E7949EE764B4}"/>
          </ac:spMkLst>
        </pc:spChg>
      </pc:sldChg>
      <pc:sldChg chg="modSp add mod">
        <pc:chgData name="Gina L. Long" userId="2ce6280f-b343-4f03-a279-5c66b6f9b616" providerId="ADAL" clId="{27668CB2-1B67-4714-80EC-53AB35421E5B}" dt="2026-02-24T00:17:10.113" v="1224" actId="14100"/>
        <pc:sldMkLst>
          <pc:docMk/>
          <pc:sldMk cId="1303517340" sldId="306"/>
        </pc:sldMkLst>
        <pc:spChg chg="mod">
          <ac:chgData name="Gina L. Long" userId="2ce6280f-b343-4f03-a279-5c66b6f9b616" providerId="ADAL" clId="{27668CB2-1B67-4714-80EC-53AB35421E5B}" dt="2026-02-24T00:17:10.113" v="1224" actId="14100"/>
          <ac:spMkLst>
            <pc:docMk/>
            <pc:sldMk cId="1303517340" sldId="306"/>
            <ac:spMk id="5" creationId="{9FE256D3-DF17-A379-5988-006DAEEB9765}"/>
          </ac:spMkLst>
        </pc:spChg>
      </pc:sldChg>
      <pc:sldChg chg="addSp delSp modSp mod">
        <pc:chgData name="Gina L. Long" userId="2ce6280f-b343-4f03-a279-5c66b6f9b616" providerId="ADAL" clId="{27668CB2-1B67-4714-80EC-53AB35421E5B}" dt="2026-02-24T00:09:35.386" v="1059" actId="404"/>
        <pc:sldMkLst>
          <pc:docMk/>
          <pc:sldMk cId="0" sldId="325"/>
        </pc:sldMkLst>
        <pc:spChg chg="mod">
          <ac:chgData name="Gina L. Long" userId="2ce6280f-b343-4f03-a279-5c66b6f9b616" providerId="ADAL" clId="{27668CB2-1B67-4714-80EC-53AB35421E5B}" dt="2026-02-24T00:09:01.047" v="1051" actId="14100"/>
          <ac:spMkLst>
            <pc:docMk/>
            <pc:sldMk cId="0" sldId="325"/>
            <ac:spMk id="2" creationId="{E1F97D37-0203-E79D-EAB0-84B7A40F056F}"/>
          </ac:spMkLst>
        </pc:spChg>
        <pc:spChg chg="mod">
          <ac:chgData name="Gina L. Long" userId="2ce6280f-b343-4f03-a279-5c66b6f9b616" providerId="ADAL" clId="{27668CB2-1B67-4714-80EC-53AB35421E5B}" dt="2026-02-24T00:09:35.386" v="1059" actId="404"/>
          <ac:spMkLst>
            <pc:docMk/>
            <pc:sldMk cId="0" sldId="325"/>
            <ac:spMk id="3" creationId="{3B1B6715-81CA-E0CD-6599-71EE8ECAA1C4}"/>
          </ac:spMkLst>
        </pc:spChg>
        <pc:spChg chg="del mod">
          <ac:chgData name="Gina L. Long" userId="2ce6280f-b343-4f03-a279-5c66b6f9b616" providerId="ADAL" clId="{27668CB2-1B67-4714-80EC-53AB35421E5B}" dt="2026-02-24T00:09:06.397" v="1053" actId="478"/>
          <ac:spMkLst>
            <pc:docMk/>
            <pc:sldMk cId="0" sldId="325"/>
            <ac:spMk id="5" creationId="{96EF6832-EF6B-DF28-AE11-5B832C3D3C3D}"/>
          </ac:spMkLst>
        </pc:spChg>
        <pc:picChg chg="add del mod">
          <ac:chgData name="Gina L. Long" userId="2ce6280f-b343-4f03-a279-5c66b6f9b616" providerId="ADAL" clId="{27668CB2-1B67-4714-80EC-53AB35421E5B}" dt="2026-02-24T00:05:24.693" v="1036" actId="478"/>
          <ac:picMkLst>
            <pc:docMk/>
            <pc:sldMk cId="0" sldId="325"/>
            <ac:picMk id="4" creationId="{A97FF484-56FF-5787-1BBE-E34AF22983F9}"/>
          </ac:picMkLst>
        </pc:picChg>
        <pc:picChg chg="del">
          <ac:chgData name="Gina L. Long" userId="2ce6280f-b343-4f03-a279-5c66b6f9b616" providerId="ADAL" clId="{27668CB2-1B67-4714-80EC-53AB35421E5B}" dt="2026-02-24T00:05:41.902" v="1038" actId="478"/>
          <ac:picMkLst>
            <pc:docMk/>
            <pc:sldMk cId="0" sldId="325"/>
            <ac:picMk id="7" creationId="{E628A0AB-E0E4-9622-95E8-E8142530166B}"/>
          </ac:picMkLst>
        </pc:picChg>
        <pc:picChg chg="del">
          <ac:chgData name="Gina L. Long" userId="2ce6280f-b343-4f03-a279-5c66b6f9b616" providerId="ADAL" clId="{27668CB2-1B67-4714-80EC-53AB35421E5B}" dt="2026-02-24T00:09:04.803" v="1052" actId="478"/>
          <ac:picMkLst>
            <pc:docMk/>
            <pc:sldMk cId="0" sldId="325"/>
            <ac:picMk id="9" creationId="{D4806E76-A407-845D-8609-64E3BA9BEBFE}"/>
          </ac:picMkLst>
        </pc:picChg>
      </pc:sldChg>
      <pc:sldChg chg="addSp modSp mod setBg">
        <pc:chgData name="Gina L. Long" userId="2ce6280f-b343-4f03-a279-5c66b6f9b616" providerId="ADAL" clId="{27668CB2-1B67-4714-80EC-53AB35421E5B}" dt="2026-02-24T00:06:16.571" v="1041" actId="207"/>
        <pc:sldMkLst>
          <pc:docMk/>
          <pc:sldMk cId="726849178" sldId="332"/>
        </pc:sldMkLst>
        <pc:spChg chg="add">
          <ac:chgData name="Gina L. Long" userId="2ce6280f-b343-4f03-a279-5c66b6f9b616" providerId="ADAL" clId="{27668CB2-1B67-4714-80EC-53AB35421E5B}" dt="2026-02-23T21:30:02.398" v="953"/>
          <ac:spMkLst>
            <pc:docMk/>
            <pc:sldMk cId="726849178" sldId="332"/>
            <ac:spMk id="4" creationId="{E4398C21-4AA3-C57E-4C66-7A4FF5DCCF57}"/>
          </ac:spMkLst>
        </pc:spChg>
        <pc:spChg chg="mod">
          <ac:chgData name="Gina L. Long" userId="2ce6280f-b343-4f03-a279-5c66b6f9b616" providerId="ADAL" clId="{27668CB2-1B67-4714-80EC-53AB35421E5B}" dt="2026-02-24T00:06:16.571" v="1041" actId="207"/>
          <ac:spMkLst>
            <pc:docMk/>
            <pc:sldMk cId="726849178" sldId="332"/>
            <ac:spMk id="6" creationId="{00000000-0000-0000-0000-000000000000}"/>
          </ac:spMkLst>
        </pc:spChg>
      </pc:sldChg>
      <pc:sldChg chg="modSp mod setBg">
        <pc:chgData name="Gina L. Long" userId="2ce6280f-b343-4f03-a279-5c66b6f9b616" providerId="ADAL" clId="{27668CB2-1B67-4714-80EC-53AB35421E5B}" dt="2026-02-24T00:06:34.926" v="1042" actId="207"/>
        <pc:sldMkLst>
          <pc:docMk/>
          <pc:sldMk cId="698349136" sldId="338"/>
        </pc:sldMkLst>
        <pc:spChg chg="mod">
          <ac:chgData name="Gina L. Long" userId="2ce6280f-b343-4f03-a279-5c66b6f9b616" providerId="ADAL" clId="{27668CB2-1B67-4714-80EC-53AB35421E5B}" dt="2026-02-24T00:06:34.926" v="1042" actId="207"/>
          <ac:spMkLst>
            <pc:docMk/>
            <pc:sldMk cId="698349136" sldId="338"/>
            <ac:spMk id="6" creationId="{00000000-0000-0000-0000-000000000000}"/>
          </ac:spMkLst>
        </pc:spChg>
      </pc:sldChg>
      <pc:sldChg chg="modSp mod setBg">
        <pc:chgData name="Gina L. Long" userId="2ce6280f-b343-4f03-a279-5c66b6f9b616" providerId="ADAL" clId="{27668CB2-1B67-4714-80EC-53AB35421E5B}" dt="2026-02-24T00:07:20.812" v="1047" actId="207"/>
        <pc:sldMkLst>
          <pc:docMk/>
          <pc:sldMk cId="4196767577" sldId="344"/>
        </pc:sldMkLst>
        <pc:spChg chg="mod">
          <ac:chgData name="Gina L. Long" userId="2ce6280f-b343-4f03-a279-5c66b6f9b616" providerId="ADAL" clId="{27668CB2-1B67-4714-80EC-53AB35421E5B}" dt="2026-02-24T00:07:20.812" v="1047" actId="207"/>
          <ac:spMkLst>
            <pc:docMk/>
            <pc:sldMk cId="4196767577" sldId="344"/>
            <ac:spMk id="6" creationId="{00000000-0000-0000-0000-000000000000}"/>
          </ac:spMkLst>
        </pc:spChg>
      </pc:sldChg>
      <pc:sldChg chg="modSp mod setBg">
        <pc:chgData name="Gina L. Long" userId="2ce6280f-b343-4f03-a279-5c66b6f9b616" providerId="ADAL" clId="{27668CB2-1B67-4714-80EC-53AB35421E5B}" dt="2026-02-24T00:07:27.347" v="1048" actId="207"/>
        <pc:sldMkLst>
          <pc:docMk/>
          <pc:sldMk cId="3606907252" sldId="346"/>
        </pc:sldMkLst>
        <pc:spChg chg="mod">
          <ac:chgData name="Gina L. Long" userId="2ce6280f-b343-4f03-a279-5c66b6f9b616" providerId="ADAL" clId="{27668CB2-1B67-4714-80EC-53AB35421E5B}" dt="2026-02-24T00:07:27.347" v="1048" actId="207"/>
          <ac:spMkLst>
            <pc:docMk/>
            <pc:sldMk cId="3606907252" sldId="346"/>
            <ac:spMk id="6" creationId="{00000000-0000-0000-0000-000000000000}"/>
          </ac:spMkLst>
        </pc:spChg>
      </pc:sldChg>
      <pc:sldChg chg="modSp mod setBg">
        <pc:chgData name="Gina L. Long" userId="2ce6280f-b343-4f03-a279-5c66b6f9b616" providerId="ADAL" clId="{27668CB2-1B67-4714-80EC-53AB35421E5B}" dt="2026-02-24T00:07:59.431" v="1049" actId="207"/>
        <pc:sldMkLst>
          <pc:docMk/>
          <pc:sldMk cId="2864569087" sldId="347"/>
        </pc:sldMkLst>
        <pc:spChg chg="mod">
          <ac:chgData name="Gina L. Long" userId="2ce6280f-b343-4f03-a279-5c66b6f9b616" providerId="ADAL" clId="{27668CB2-1B67-4714-80EC-53AB35421E5B}" dt="2026-02-24T00:07:59.431" v="1049" actId="207"/>
          <ac:spMkLst>
            <pc:docMk/>
            <pc:sldMk cId="2864569087" sldId="347"/>
            <ac:spMk id="6" creationId="{00000000-0000-0000-0000-000000000000}"/>
          </ac:spMkLst>
        </pc:spChg>
      </pc:sldChg>
      <pc:sldChg chg="modSp mod">
        <pc:chgData name="Gina L. Long" userId="2ce6280f-b343-4f03-a279-5c66b6f9b616" providerId="ADAL" clId="{27668CB2-1B67-4714-80EC-53AB35421E5B}" dt="2026-02-23T20:24:19.056" v="874" actId="20577"/>
        <pc:sldMkLst>
          <pc:docMk/>
          <pc:sldMk cId="1069758827" sldId="356"/>
        </pc:sldMkLst>
        <pc:spChg chg="mod">
          <ac:chgData name="Gina L. Long" userId="2ce6280f-b343-4f03-a279-5c66b6f9b616" providerId="ADAL" clId="{27668CB2-1B67-4714-80EC-53AB35421E5B}" dt="2026-02-23T20:24:19.056" v="874" actId="20577"/>
          <ac:spMkLst>
            <pc:docMk/>
            <pc:sldMk cId="1069758827" sldId="356"/>
            <ac:spMk id="11" creationId="{75E132E7-37C3-5FE3-0862-96707D78B83D}"/>
          </ac:spMkLst>
        </pc:spChg>
      </pc:sldChg>
      <pc:sldChg chg="del">
        <pc:chgData name="Gina L. Long" userId="2ce6280f-b343-4f03-a279-5c66b6f9b616" providerId="ADAL" clId="{27668CB2-1B67-4714-80EC-53AB35421E5B}" dt="2026-02-23T20:22:02.284" v="689" actId="2696"/>
        <pc:sldMkLst>
          <pc:docMk/>
          <pc:sldMk cId="1519138385" sldId="363"/>
        </pc:sldMkLst>
      </pc:sldChg>
      <pc:sldChg chg="del">
        <pc:chgData name="Gina L. Long" userId="2ce6280f-b343-4f03-a279-5c66b6f9b616" providerId="ADAL" clId="{27668CB2-1B67-4714-80EC-53AB35421E5B}" dt="2026-02-23T20:20:37.053" v="634" actId="47"/>
        <pc:sldMkLst>
          <pc:docMk/>
          <pc:sldMk cId="0" sldId="364"/>
        </pc:sldMkLst>
      </pc:sldChg>
      <pc:sldChg chg="del">
        <pc:chgData name="Gina L. Long" userId="2ce6280f-b343-4f03-a279-5c66b6f9b616" providerId="ADAL" clId="{27668CB2-1B67-4714-80EC-53AB35421E5B}" dt="2026-02-23T20:20:37.053" v="634" actId="47"/>
        <pc:sldMkLst>
          <pc:docMk/>
          <pc:sldMk cId="0" sldId="365"/>
        </pc:sldMkLst>
      </pc:sldChg>
      <pc:sldChg chg="del">
        <pc:chgData name="Gina L. Long" userId="2ce6280f-b343-4f03-a279-5c66b6f9b616" providerId="ADAL" clId="{27668CB2-1B67-4714-80EC-53AB35421E5B}" dt="2026-02-23T20:20:37.053" v="634" actId="47"/>
        <pc:sldMkLst>
          <pc:docMk/>
          <pc:sldMk cId="0" sldId="366"/>
        </pc:sldMkLst>
      </pc:sldChg>
      <pc:sldChg chg="del">
        <pc:chgData name="Gina L. Long" userId="2ce6280f-b343-4f03-a279-5c66b6f9b616" providerId="ADAL" clId="{27668CB2-1B67-4714-80EC-53AB35421E5B}" dt="2026-02-23T20:20:37.053" v="634" actId="47"/>
        <pc:sldMkLst>
          <pc:docMk/>
          <pc:sldMk cId="0" sldId="367"/>
        </pc:sldMkLst>
      </pc:sldChg>
      <pc:sldChg chg="del">
        <pc:chgData name="Gina L. Long" userId="2ce6280f-b343-4f03-a279-5c66b6f9b616" providerId="ADAL" clId="{27668CB2-1B67-4714-80EC-53AB35421E5B}" dt="2026-02-23T20:20:37.053" v="634" actId="47"/>
        <pc:sldMkLst>
          <pc:docMk/>
          <pc:sldMk cId="0" sldId="368"/>
        </pc:sldMkLst>
      </pc:sldChg>
      <pc:sldChg chg="del">
        <pc:chgData name="Gina L. Long" userId="2ce6280f-b343-4f03-a279-5c66b6f9b616" providerId="ADAL" clId="{27668CB2-1B67-4714-80EC-53AB35421E5B}" dt="2026-02-23T20:20:37.053" v="634" actId="47"/>
        <pc:sldMkLst>
          <pc:docMk/>
          <pc:sldMk cId="0" sldId="369"/>
        </pc:sldMkLst>
      </pc:sldChg>
      <pc:sldChg chg="del">
        <pc:chgData name="Gina L. Long" userId="2ce6280f-b343-4f03-a279-5c66b6f9b616" providerId="ADAL" clId="{27668CB2-1B67-4714-80EC-53AB35421E5B}" dt="2026-02-23T20:20:30.594" v="633" actId="47"/>
        <pc:sldMkLst>
          <pc:docMk/>
          <pc:sldMk cId="4157963028" sldId="387"/>
        </pc:sldMkLst>
      </pc:sldChg>
      <pc:sldChg chg="del">
        <pc:chgData name="Gina L. Long" userId="2ce6280f-b343-4f03-a279-5c66b6f9b616" providerId="ADAL" clId="{27668CB2-1B67-4714-80EC-53AB35421E5B}" dt="2026-02-23T20:20:30.594" v="633" actId="47"/>
        <pc:sldMkLst>
          <pc:docMk/>
          <pc:sldMk cId="1721847840" sldId="388"/>
        </pc:sldMkLst>
      </pc:sldChg>
      <pc:sldChg chg="del">
        <pc:chgData name="Gina L. Long" userId="2ce6280f-b343-4f03-a279-5c66b6f9b616" providerId="ADAL" clId="{27668CB2-1B67-4714-80EC-53AB35421E5B}" dt="2026-02-23T20:20:30.594" v="633" actId="47"/>
        <pc:sldMkLst>
          <pc:docMk/>
          <pc:sldMk cId="1799944401" sldId="389"/>
        </pc:sldMkLst>
      </pc:sldChg>
      <pc:sldChg chg="del">
        <pc:chgData name="Gina L. Long" userId="2ce6280f-b343-4f03-a279-5c66b6f9b616" providerId="ADAL" clId="{27668CB2-1B67-4714-80EC-53AB35421E5B}" dt="2026-02-23T20:20:30.594" v="633" actId="47"/>
        <pc:sldMkLst>
          <pc:docMk/>
          <pc:sldMk cId="2446627183" sldId="390"/>
        </pc:sldMkLst>
      </pc:sldChg>
      <pc:sldChg chg="del">
        <pc:chgData name="Gina L. Long" userId="2ce6280f-b343-4f03-a279-5c66b6f9b616" providerId="ADAL" clId="{27668CB2-1B67-4714-80EC-53AB35421E5B}" dt="2026-02-23T20:20:30.594" v="633" actId="47"/>
        <pc:sldMkLst>
          <pc:docMk/>
          <pc:sldMk cId="940173015" sldId="392"/>
        </pc:sldMkLst>
      </pc:sldChg>
      <pc:sldChg chg="del">
        <pc:chgData name="Gina L. Long" userId="2ce6280f-b343-4f03-a279-5c66b6f9b616" providerId="ADAL" clId="{27668CB2-1B67-4714-80EC-53AB35421E5B}" dt="2026-02-23T20:20:30.594" v="633" actId="47"/>
        <pc:sldMkLst>
          <pc:docMk/>
          <pc:sldMk cId="797519867" sldId="393"/>
        </pc:sldMkLst>
      </pc:sldChg>
      <pc:sldChg chg="del">
        <pc:chgData name="Gina L. Long" userId="2ce6280f-b343-4f03-a279-5c66b6f9b616" providerId="ADAL" clId="{27668CB2-1B67-4714-80EC-53AB35421E5B}" dt="2026-02-23T20:20:30.594" v="633" actId="47"/>
        <pc:sldMkLst>
          <pc:docMk/>
          <pc:sldMk cId="2625455107" sldId="394"/>
        </pc:sldMkLst>
      </pc:sldChg>
      <pc:sldChg chg="del">
        <pc:chgData name="Gina L. Long" userId="2ce6280f-b343-4f03-a279-5c66b6f9b616" providerId="ADAL" clId="{27668CB2-1B67-4714-80EC-53AB35421E5B}" dt="2026-02-23T20:20:30.594" v="633" actId="47"/>
        <pc:sldMkLst>
          <pc:docMk/>
          <pc:sldMk cId="440109498" sldId="395"/>
        </pc:sldMkLst>
      </pc:sldChg>
      <pc:sldChg chg="modSp add mod setBg">
        <pc:chgData name="Gina L. Long" userId="2ce6280f-b343-4f03-a279-5c66b6f9b616" providerId="ADAL" clId="{27668CB2-1B67-4714-80EC-53AB35421E5B}" dt="2026-02-24T00:06:58.832" v="1045" actId="207"/>
        <pc:sldMkLst>
          <pc:docMk/>
          <pc:sldMk cId="173718157" sldId="396"/>
        </pc:sldMkLst>
        <pc:spChg chg="mod">
          <ac:chgData name="Gina L. Long" userId="2ce6280f-b343-4f03-a279-5c66b6f9b616" providerId="ADAL" clId="{27668CB2-1B67-4714-80EC-53AB35421E5B}" dt="2026-02-24T00:06:58.832" v="1045" actId="207"/>
          <ac:spMkLst>
            <pc:docMk/>
            <pc:sldMk cId="173718157" sldId="396"/>
            <ac:spMk id="6" creationId="{BBCA1AC5-6A85-583D-7AD5-B5CA6AE8A02A}"/>
          </ac:spMkLst>
        </pc:spChg>
      </pc:sldChg>
      <pc:sldChg chg="modSp add del mod ord">
        <pc:chgData name="Gina L. Long" userId="2ce6280f-b343-4f03-a279-5c66b6f9b616" providerId="ADAL" clId="{27668CB2-1B67-4714-80EC-53AB35421E5B}" dt="2026-02-23T20:16:20.915" v="407" actId="2696"/>
        <pc:sldMkLst>
          <pc:docMk/>
          <pc:sldMk cId="1607851603" sldId="396"/>
        </pc:sldMkLst>
        <pc:spChg chg="mod">
          <ac:chgData name="Gina L. Long" userId="2ce6280f-b343-4f03-a279-5c66b6f9b616" providerId="ADAL" clId="{27668CB2-1B67-4714-80EC-53AB35421E5B}" dt="2026-02-23T20:16:08.805" v="406" actId="20577"/>
          <ac:spMkLst>
            <pc:docMk/>
            <pc:sldMk cId="1607851603" sldId="396"/>
            <ac:spMk id="6" creationId="{3A16D879-E402-2A13-AF98-EFE44368195C}"/>
          </ac:spMkLst>
        </pc:spChg>
      </pc:sldChg>
      <pc:sldChg chg="modSp add mod modTransition">
        <pc:chgData name="Gina L. Long" userId="2ce6280f-b343-4f03-a279-5c66b6f9b616" providerId="ADAL" clId="{27668CB2-1B67-4714-80EC-53AB35421E5B}" dt="2026-02-23T23:59:57.670" v="995" actId="1076"/>
        <pc:sldMkLst>
          <pc:docMk/>
          <pc:sldMk cId="0" sldId="397"/>
        </pc:sldMkLst>
        <pc:spChg chg="mod">
          <ac:chgData name="Gina L. Long" userId="2ce6280f-b343-4f03-a279-5c66b6f9b616" providerId="ADAL" clId="{27668CB2-1B67-4714-80EC-53AB35421E5B}" dt="2026-02-23T23:59:38.831" v="994" actId="1076"/>
          <ac:spMkLst>
            <pc:docMk/>
            <pc:sldMk cId="0" sldId="397"/>
            <ac:spMk id="2" creationId="{00000000-0000-0000-0000-000000000000}"/>
          </ac:spMkLst>
        </pc:spChg>
        <pc:spChg chg="mod">
          <ac:chgData name="Gina L. Long" userId="2ce6280f-b343-4f03-a279-5c66b6f9b616" providerId="ADAL" clId="{27668CB2-1B67-4714-80EC-53AB35421E5B}" dt="2026-02-23T23:59:14.345" v="990" actId="1076"/>
          <ac:spMkLst>
            <pc:docMk/>
            <pc:sldMk cId="0" sldId="397"/>
            <ac:spMk id="3" creationId="{00000000-0000-0000-0000-000000000000}"/>
          </ac:spMkLst>
        </pc:spChg>
        <pc:spChg chg="mod">
          <ac:chgData name="Gina L. Long" userId="2ce6280f-b343-4f03-a279-5c66b6f9b616" providerId="ADAL" clId="{27668CB2-1B67-4714-80EC-53AB35421E5B}" dt="2026-02-23T23:58:00.536" v="974" actId="20577"/>
          <ac:spMkLst>
            <pc:docMk/>
            <pc:sldMk cId="0" sldId="397"/>
            <ac:spMk id="4" creationId="{00000000-0000-0000-0000-000000000000}"/>
          </ac:spMkLst>
        </pc:spChg>
        <pc:spChg chg="mod">
          <ac:chgData name="Gina L. Long" userId="2ce6280f-b343-4f03-a279-5c66b6f9b616" providerId="ADAL" clId="{27668CB2-1B67-4714-80EC-53AB35421E5B}" dt="2026-02-23T23:58:34.348" v="980" actId="1076"/>
          <ac:spMkLst>
            <pc:docMk/>
            <pc:sldMk cId="0" sldId="397"/>
            <ac:spMk id="6" creationId="{00000000-0000-0000-0000-000000000000}"/>
          </ac:spMkLst>
        </pc:spChg>
        <pc:spChg chg="mod">
          <ac:chgData name="Gina L. Long" userId="2ce6280f-b343-4f03-a279-5c66b6f9b616" providerId="ADAL" clId="{27668CB2-1B67-4714-80EC-53AB35421E5B}" dt="2026-02-23T23:59:57.670" v="995" actId="1076"/>
          <ac:spMkLst>
            <pc:docMk/>
            <pc:sldMk cId="0" sldId="397"/>
            <ac:spMk id="8" creationId="{00000000-0000-0000-0000-000000000000}"/>
          </ac:spMkLst>
        </pc:spChg>
        <pc:picChg chg="mod">
          <ac:chgData name="Gina L. Long" userId="2ce6280f-b343-4f03-a279-5c66b6f9b616" providerId="ADAL" clId="{27668CB2-1B67-4714-80EC-53AB35421E5B}" dt="2026-02-23T23:58:39.934" v="982" actId="1076"/>
          <ac:picMkLst>
            <pc:docMk/>
            <pc:sldMk cId="0" sldId="397"/>
            <ac:picMk id="5" creationId="{00000000-0000-0000-0000-000000000000}"/>
          </ac:picMkLst>
        </pc:picChg>
      </pc:sldChg>
      <pc:sldChg chg="add modTransition">
        <pc:chgData name="Gina L. Long" userId="2ce6280f-b343-4f03-a279-5c66b6f9b616" providerId="ADAL" clId="{27668CB2-1B67-4714-80EC-53AB35421E5B}" dt="2026-02-23T20:32:57.585" v="882"/>
        <pc:sldMkLst>
          <pc:docMk/>
          <pc:sldMk cId="0" sldId="398"/>
        </pc:sldMkLst>
      </pc:sldChg>
      <pc:sldChg chg="modSp add mod modTransition">
        <pc:chgData name="Gina L. Long" userId="2ce6280f-b343-4f03-a279-5c66b6f9b616" providerId="ADAL" clId="{27668CB2-1B67-4714-80EC-53AB35421E5B}" dt="2026-02-24T00:00:24.519" v="998" actId="255"/>
        <pc:sldMkLst>
          <pc:docMk/>
          <pc:sldMk cId="0" sldId="399"/>
        </pc:sldMkLst>
        <pc:spChg chg="mod">
          <ac:chgData name="Gina L. Long" userId="2ce6280f-b343-4f03-a279-5c66b6f9b616" providerId="ADAL" clId="{27668CB2-1B67-4714-80EC-53AB35421E5B}" dt="2026-02-24T00:00:24.519" v="998" actId="255"/>
          <ac:spMkLst>
            <pc:docMk/>
            <pc:sldMk cId="0" sldId="399"/>
            <ac:spMk id="15" creationId="{00000000-0000-0000-0000-000000000000}"/>
          </ac:spMkLst>
        </pc:spChg>
      </pc:sldChg>
      <pc:sldChg chg="modSp add mod modTransition">
        <pc:chgData name="Gina L. Long" userId="2ce6280f-b343-4f03-a279-5c66b6f9b616" providerId="ADAL" clId="{27668CB2-1B67-4714-80EC-53AB35421E5B}" dt="2026-02-24T00:00:35.930" v="1000" actId="14100"/>
        <pc:sldMkLst>
          <pc:docMk/>
          <pc:sldMk cId="0" sldId="400"/>
        </pc:sldMkLst>
        <pc:spChg chg="mod">
          <ac:chgData name="Gina L. Long" userId="2ce6280f-b343-4f03-a279-5c66b6f9b616" providerId="ADAL" clId="{27668CB2-1B67-4714-80EC-53AB35421E5B}" dt="2026-02-24T00:00:35.930" v="1000" actId="14100"/>
          <ac:spMkLst>
            <pc:docMk/>
            <pc:sldMk cId="0" sldId="400"/>
            <ac:spMk id="7" creationId="{00000000-0000-0000-0000-000000000000}"/>
          </ac:spMkLst>
        </pc:spChg>
      </pc:sldChg>
      <pc:sldChg chg="modSp add mod">
        <pc:chgData name="Gina L. Long" userId="2ce6280f-b343-4f03-a279-5c66b6f9b616" providerId="ADAL" clId="{27668CB2-1B67-4714-80EC-53AB35421E5B}" dt="2026-02-24T00:02:59.535" v="1022" actId="1076"/>
        <pc:sldMkLst>
          <pc:docMk/>
          <pc:sldMk cId="606182485" sldId="401"/>
        </pc:sldMkLst>
        <pc:spChg chg="mod">
          <ac:chgData name="Gina L. Long" userId="2ce6280f-b343-4f03-a279-5c66b6f9b616" providerId="ADAL" clId="{27668CB2-1B67-4714-80EC-53AB35421E5B}" dt="2026-02-24T00:02:30.893" v="1017" actId="1076"/>
          <ac:spMkLst>
            <pc:docMk/>
            <pc:sldMk cId="606182485" sldId="401"/>
            <ac:spMk id="2" creationId="{CA76361B-C602-49BF-89CC-42A6362FF256}"/>
          </ac:spMkLst>
        </pc:spChg>
        <pc:spChg chg="mod">
          <ac:chgData name="Gina L. Long" userId="2ce6280f-b343-4f03-a279-5c66b6f9b616" providerId="ADAL" clId="{27668CB2-1B67-4714-80EC-53AB35421E5B}" dt="2026-02-24T00:02:59.535" v="1022" actId="1076"/>
          <ac:spMkLst>
            <pc:docMk/>
            <pc:sldMk cId="606182485" sldId="401"/>
            <ac:spMk id="3" creationId="{6C9F4932-D488-7943-E49C-6E08BF6CB34B}"/>
          </ac:spMkLst>
        </pc:spChg>
        <pc:spChg chg="mod">
          <ac:chgData name="Gina L. Long" userId="2ce6280f-b343-4f03-a279-5c66b6f9b616" providerId="ADAL" clId="{27668CB2-1B67-4714-80EC-53AB35421E5B}" dt="2026-02-24T00:02:27.017" v="1016" actId="14100"/>
          <ac:spMkLst>
            <pc:docMk/>
            <pc:sldMk cId="606182485" sldId="401"/>
            <ac:spMk id="4" creationId="{46F21F13-8CDA-378C-9D5A-FD74E0291A90}"/>
          </ac:spMkLst>
        </pc:spChg>
      </pc:sldChg>
      <pc:sldMasterChg chg="del delSldLayout">
        <pc:chgData name="Gina L. Long" userId="2ce6280f-b343-4f03-a279-5c66b6f9b616" providerId="ADAL" clId="{27668CB2-1B67-4714-80EC-53AB35421E5B}" dt="2026-02-23T20:20:37.053" v="634" actId="47"/>
        <pc:sldMasterMkLst>
          <pc:docMk/>
          <pc:sldMasterMk cId="4106835415" sldId="2147484063"/>
        </pc:sldMasterMkLst>
        <pc:sldLayoutChg chg="del">
          <pc:chgData name="Gina L. Long" userId="2ce6280f-b343-4f03-a279-5c66b6f9b616" providerId="ADAL" clId="{27668CB2-1B67-4714-80EC-53AB35421E5B}" dt="2026-02-23T20:20:37.053" v="634" actId="47"/>
          <pc:sldLayoutMkLst>
            <pc:docMk/>
            <pc:sldMasterMk cId="4106835415" sldId="2147484063"/>
            <pc:sldLayoutMk cId="792205676" sldId="2147484064"/>
          </pc:sldLayoutMkLst>
        </pc:sldLayoutChg>
        <pc:sldLayoutChg chg="del">
          <pc:chgData name="Gina L. Long" userId="2ce6280f-b343-4f03-a279-5c66b6f9b616" providerId="ADAL" clId="{27668CB2-1B67-4714-80EC-53AB35421E5B}" dt="2026-02-23T20:20:37.053" v="634" actId="47"/>
          <pc:sldLayoutMkLst>
            <pc:docMk/>
            <pc:sldMasterMk cId="4106835415" sldId="2147484063"/>
            <pc:sldLayoutMk cId="3254656337" sldId="2147484065"/>
          </pc:sldLayoutMkLst>
        </pc:sldLayoutChg>
        <pc:sldLayoutChg chg="del">
          <pc:chgData name="Gina L. Long" userId="2ce6280f-b343-4f03-a279-5c66b6f9b616" providerId="ADAL" clId="{27668CB2-1B67-4714-80EC-53AB35421E5B}" dt="2026-02-23T20:20:37.053" v="634" actId="47"/>
          <pc:sldLayoutMkLst>
            <pc:docMk/>
            <pc:sldMasterMk cId="4106835415" sldId="2147484063"/>
            <pc:sldLayoutMk cId="3604134278" sldId="2147484066"/>
          </pc:sldLayoutMkLst>
        </pc:sldLayoutChg>
        <pc:sldLayoutChg chg="del">
          <pc:chgData name="Gina L. Long" userId="2ce6280f-b343-4f03-a279-5c66b6f9b616" providerId="ADAL" clId="{27668CB2-1B67-4714-80EC-53AB35421E5B}" dt="2026-02-23T20:20:37.053" v="634" actId="47"/>
          <pc:sldLayoutMkLst>
            <pc:docMk/>
            <pc:sldMasterMk cId="4106835415" sldId="2147484063"/>
            <pc:sldLayoutMk cId="299971870" sldId="2147484067"/>
          </pc:sldLayoutMkLst>
        </pc:sldLayoutChg>
        <pc:sldLayoutChg chg="del">
          <pc:chgData name="Gina L. Long" userId="2ce6280f-b343-4f03-a279-5c66b6f9b616" providerId="ADAL" clId="{27668CB2-1B67-4714-80EC-53AB35421E5B}" dt="2026-02-23T20:20:37.053" v="634" actId="47"/>
          <pc:sldLayoutMkLst>
            <pc:docMk/>
            <pc:sldMasterMk cId="4106835415" sldId="2147484063"/>
            <pc:sldLayoutMk cId="1694354216" sldId="2147484068"/>
          </pc:sldLayoutMkLst>
        </pc:sldLayoutChg>
      </pc:sldMasterChg>
      <pc:sldMasterChg chg="del delSldLayout">
        <pc:chgData name="Gina L. Long" userId="2ce6280f-b343-4f03-a279-5c66b6f9b616" providerId="ADAL" clId="{27668CB2-1B67-4714-80EC-53AB35421E5B}" dt="2026-02-23T20:20:30.594" v="633" actId="47"/>
        <pc:sldMasterMkLst>
          <pc:docMk/>
          <pc:sldMasterMk cId="1462192401" sldId="2147484069"/>
        </pc:sldMasterMkLst>
        <pc:sldLayoutChg chg="del">
          <pc:chgData name="Gina L. Long" userId="2ce6280f-b343-4f03-a279-5c66b6f9b616" providerId="ADAL" clId="{27668CB2-1B67-4714-80EC-53AB35421E5B}" dt="2026-02-23T20:20:30.594" v="633" actId="47"/>
          <pc:sldLayoutMkLst>
            <pc:docMk/>
            <pc:sldMasterMk cId="1462192401" sldId="2147484069"/>
            <pc:sldLayoutMk cId="1495136739" sldId="2147484070"/>
          </pc:sldLayoutMkLst>
        </pc:sldLayoutChg>
        <pc:sldLayoutChg chg="del">
          <pc:chgData name="Gina L. Long" userId="2ce6280f-b343-4f03-a279-5c66b6f9b616" providerId="ADAL" clId="{27668CB2-1B67-4714-80EC-53AB35421E5B}" dt="2026-02-23T20:20:30.594" v="633" actId="47"/>
          <pc:sldLayoutMkLst>
            <pc:docMk/>
            <pc:sldMasterMk cId="1462192401" sldId="2147484069"/>
            <pc:sldLayoutMk cId="4096106580" sldId="21474840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716" cy="347970"/>
          </a:xfrm>
          <a:prstGeom prst="rect">
            <a:avLst/>
          </a:prstGeom>
        </p:spPr>
        <p:txBody>
          <a:bodyPr vert="horz" lIns="89748" tIns="44874" rIns="89748" bIns="44874" rtlCol="0"/>
          <a:lstStyle>
            <a:lvl1pPr algn="l">
              <a:defRPr sz="1200"/>
            </a:lvl1pPr>
          </a:lstStyle>
          <a:p>
            <a:endParaRPr lang="en-US"/>
          </a:p>
        </p:txBody>
      </p:sp>
      <p:sp>
        <p:nvSpPr>
          <p:cNvPr id="3" name="Date Placeholder 2"/>
          <p:cNvSpPr>
            <a:spLocks noGrp="1"/>
          </p:cNvSpPr>
          <p:nvPr>
            <p:ph type="dt" idx="1"/>
          </p:nvPr>
        </p:nvSpPr>
        <p:spPr>
          <a:xfrm>
            <a:off x="5231798" y="0"/>
            <a:ext cx="4002716" cy="347970"/>
          </a:xfrm>
          <a:prstGeom prst="rect">
            <a:avLst/>
          </a:prstGeom>
        </p:spPr>
        <p:txBody>
          <a:bodyPr vert="horz" lIns="89748" tIns="44874" rIns="89748" bIns="44874" rtlCol="0"/>
          <a:lstStyle>
            <a:lvl1pPr algn="r">
              <a:defRPr sz="1200"/>
            </a:lvl1pPr>
          </a:lstStyle>
          <a:p>
            <a:fld id="{6F70E984-0A4E-4B40-9EA8-371BEE056ED7}" type="datetimeFigureOut">
              <a:rPr lang="en-US" smtClean="0"/>
              <a:t>2/23/2026</a:t>
            </a:fld>
            <a:endParaRPr lang="en-US"/>
          </a:p>
        </p:txBody>
      </p:sp>
      <p:sp>
        <p:nvSpPr>
          <p:cNvPr id="4" name="Slide Image Placeholder 3"/>
          <p:cNvSpPr>
            <a:spLocks noGrp="1" noRot="1" noChangeAspect="1"/>
          </p:cNvSpPr>
          <p:nvPr>
            <p:ph type="sldImg" idx="2"/>
          </p:nvPr>
        </p:nvSpPr>
        <p:spPr>
          <a:xfrm>
            <a:off x="2532063" y="868363"/>
            <a:ext cx="4171950" cy="2346325"/>
          </a:xfrm>
          <a:prstGeom prst="rect">
            <a:avLst/>
          </a:prstGeom>
          <a:noFill/>
          <a:ln w="12700">
            <a:solidFill>
              <a:prstClr val="black"/>
            </a:solidFill>
          </a:ln>
        </p:spPr>
        <p:txBody>
          <a:bodyPr vert="horz" lIns="89748" tIns="44874" rIns="89748" bIns="44874" rtlCol="0" anchor="ctr"/>
          <a:lstStyle/>
          <a:p>
            <a:endParaRPr lang="en-US"/>
          </a:p>
        </p:txBody>
      </p:sp>
      <p:sp>
        <p:nvSpPr>
          <p:cNvPr id="5" name="Notes Placeholder 4"/>
          <p:cNvSpPr>
            <a:spLocks noGrp="1"/>
          </p:cNvSpPr>
          <p:nvPr>
            <p:ph type="body" sz="quarter" idx="3"/>
          </p:nvPr>
        </p:nvSpPr>
        <p:spPr>
          <a:xfrm>
            <a:off x="922983" y="3344550"/>
            <a:ext cx="7390109" cy="2737155"/>
          </a:xfrm>
          <a:prstGeom prst="rect">
            <a:avLst/>
          </a:prstGeom>
        </p:spPr>
        <p:txBody>
          <a:bodyPr vert="horz" lIns="89748" tIns="44874" rIns="89748" bIns="448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02105"/>
            <a:ext cx="4002716" cy="347970"/>
          </a:xfrm>
          <a:prstGeom prst="rect">
            <a:avLst/>
          </a:prstGeom>
        </p:spPr>
        <p:txBody>
          <a:bodyPr vert="horz" lIns="89748" tIns="44874" rIns="89748" bIns="44874" rtlCol="0" anchor="b"/>
          <a:lstStyle>
            <a:lvl1pPr algn="l">
              <a:defRPr sz="1200"/>
            </a:lvl1pPr>
          </a:lstStyle>
          <a:p>
            <a:endParaRPr lang="en-US"/>
          </a:p>
        </p:txBody>
      </p:sp>
      <p:sp>
        <p:nvSpPr>
          <p:cNvPr id="7" name="Slide Number Placeholder 6"/>
          <p:cNvSpPr>
            <a:spLocks noGrp="1"/>
          </p:cNvSpPr>
          <p:nvPr>
            <p:ph type="sldNum" sz="quarter" idx="5"/>
          </p:nvPr>
        </p:nvSpPr>
        <p:spPr>
          <a:xfrm>
            <a:off x="5231798" y="6602105"/>
            <a:ext cx="4002716" cy="347970"/>
          </a:xfrm>
          <a:prstGeom prst="rect">
            <a:avLst/>
          </a:prstGeom>
        </p:spPr>
        <p:txBody>
          <a:bodyPr vert="horz" lIns="89748" tIns="44874" rIns="89748" bIns="44874" rtlCol="0" anchor="b"/>
          <a:lstStyle>
            <a:lvl1pPr algn="r">
              <a:defRPr sz="1200"/>
            </a:lvl1pPr>
          </a:lstStyle>
          <a:p>
            <a:fld id="{6A701D1B-B997-4A3B-864F-6E03EEABD160}" type="slidenum">
              <a:rPr lang="en-US" smtClean="0"/>
              <a:t>‹#›</a:t>
            </a:fld>
            <a:endParaRPr lang="en-US"/>
          </a:p>
        </p:txBody>
      </p:sp>
    </p:spTree>
    <p:extLst>
      <p:ext uri="{BB962C8B-B14F-4D97-AF65-F5344CB8AC3E}">
        <p14:creationId xmlns:p14="http://schemas.microsoft.com/office/powerpoint/2010/main" val="349580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701D1B-B997-4A3B-864F-6E03EEABD160}" type="slidenum">
              <a:rPr lang="en-US" smtClean="0"/>
              <a:t>1</a:t>
            </a:fld>
            <a:endParaRPr lang="en-US"/>
          </a:p>
        </p:txBody>
      </p:sp>
    </p:spTree>
    <p:extLst>
      <p:ext uri="{BB962C8B-B14F-4D97-AF65-F5344CB8AC3E}">
        <p14:creationId xmlns:p14="http://schemas.microsoft.com/office/powerpoint/2010/main" val="2236328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E2B31-9E68-1F38-C895-F2536E0837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0BFD6-1B3C-46B9-DED4-25AA1385B98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A940B91-1B32-8549-37D4-EC541C8DEFE4}"/>
              </a:ext>
            </a:extLst>
          </p:cNvPr>
          <p:cNvSpPr>
            <a:spLocks noGrp="1"/>
          </p:cNvSpPr>
          <p:nvPr>
            <p:ph type="body" idx="1"/>
          </p:nvPr>
        </p:nvSpPr>
        <p:spPr/>
        <p:txBody>
          <a:bodyPr/>
          <a:lstStyle/>
          <a:p>
            <a:r>
              <a:rPr lang="en-001" dirty="0"/>
              <a:t>General Content Slide</a:t>
            </a:r>
          </a:p>
        </p:txBody>
      </p:sp>
      <p:sp>
        <p:nvSpPr>
          <p:cNvPr id="4" name="Slide Number Placeholder 3">
            <a:extLst>
              <a:ext uri="{FF2B5EF4-FFF2-40B4-BE49-F238E27FC236}">
                <a16:creationId xmlns:a16="http://schemas.microsoft.com/office/drawing/2014/main" id="{90F4D3E3-1563-2B44-9D94-6E82A87835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EF988-E848-3B47-B81F-3AC45CACEC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9030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19326-1E64-B5A6-9905-019BCBF7A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97F31-D1BC-BA9B-821A-EB36206359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E514E3E-DE56-4A22-677F-A2DB8AF0FABF}"/>
              </a:ext>
            </a:extLst>
          </p:cNvPr>
          <p:cNvSpPr>
            <a:spLocks noGrp="1"/>
          </p:cNvSpPr>
          <p:nvPr>
            <p:ph type="body" idx="1"/>
          </p:nvPr>
        </p:nvSpPr>
        <p:spPr/>
        <p:txBody>
          <a:bodyPr/>
          <a:lstStyle/>
          <a:p>
            <a:r>
              <a:rPr lang="en-001" dirty="0"/>
              <a:t>General Content Slide</a:t>
            </a:r>
          </a:p>
        </p:txBody>
      </p:sp>
      <p:sp>
        <p:nvSpPr>
          <p:cNvPr id="4" name="Slide Number Placeholder 3">
            <a:extLst>
              <a:ext uri="{FF2B5EF4-FFF2-40B4-BE49-F238E27FC236}">
                <a16:creationId xmlns:a16="http://schemas.microsoft.com/office/drawing/2014/main" id="{03FB249A-667E-57A6-B79F-86350B349A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EF988-E848-3B47-B81F-3AC45CACEC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2682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72CB6-35A0-1CAA-B4C2-BE165F219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03AF07-75ED-B241-3FD1-1402A665A5E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9C6B76B-0EBB-1477-50B8-2BB8F1869642}"/>
              </a:ext>
            </a:extLst>
          </p:cNvPr>
          <p:cNvSpPr>
            <a:spLocks noGrp="1"/>
          </p:cNvSpPr>
          <p:nvPr>
            <p:ph type="body" idx="1"/>
          </p:nvPr>
        </p:nvSpPr>
        <p:spPr/>
        <p:txBody>
          <a:bodyPr/>
          <a:lstStyle/>
          <a:p>
            <a:r>
              <a:rPr lang="en-001" dirty="0"/>
              <a:t>Schedule/Table of Contents Template</a:t>
            </a:r>
          </a:p>
        </p:txBody>
      </p:sp>
      <p:sp>
        <p:nvSpPr>
          <p:cNvPr id="4" name="Slide Number Placeholder 3">
            <a:extLst>
              <a:ext uri="{FF2B5EF4-FFF2-40B4-BE49-F238E27FC236}">
                <a16:creationId xmlns:a16="http://schemas.microsoft.com/office/drawing/2014/main" id="{BAD48547-4347-96C6-2513-FF0010C8FB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EF988-E848-3B47-B81F-3AC45CACEC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1176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DC194-2290-BC75-89D2-93B2D3D5DF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2D886F-8BFA-7858-BA85-0654AB63C17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8B08DA4-097A-4318-790C-D1B70E287DC0}"/>
              </a:ext>
            </a:extLst>
          </p:cNvPr>
          <p:cNvSpPr>
            <a:spLocks noGrp="1"/>
          </p:cNvSpPr>
          <p:nvPr>
            <p:ph type="body" idx="1"/>
          </p:nvPr>
        </p:nvSpPr>
        <p:spPr/>
        <p:txBody>
          <a:bodyPr/>
          <a:lstStyle/>
          <a:p>
            <a:r>
              <a:rPr lang="en-001" dirty="0"/>
              <a:t>Schedule/Table of Contents Template</a:t>
            </a:r>
          </a:p>
        </p:txBody>
      </p:sp>
      <p:sp>
        <p:nvSpPr>
          <p:cNvPr id="4" name="Slide Number Placeholder 3">
            <a:extLst>
              <a:ext uri="{FF2B5EF4-FFF2-40B4-BE49-F238E27FC236}">
                <a16:creationId xmlns:a16="http://schemas.microsoft.com/office/drawing/2014/main" id="{43D7F773-0D5F-86C5-EF36-A5CC4218BD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EF988-E848-3B47-B81F-3AC45CACEC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4464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AC3AD-BCB1-5629-4D74-D5CB823F14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996B4-7A2E-0A83-6EA7-C40F06D71B6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68E30FE-A9AF-EE23-43F2-CFC1CC76A40F}"/>
              </a:ext>
            </a:extLst>
          </p:cNvPr>
          <p:cNvSpPr>
            <a:spLocks noGrp="1"/>
          </p:cNvSpPr>
          <p:nvPr>
            <p:ph type="body" idx="1"/>
          </p:nvPr>
        </p:nvSpPr>
        <p:spPr/>
        <p:txBody>
          <a:bodyPr/>
          <a:lstStyle/>
          <a:p>
            <a:r>
              <a:rPr lang="en-001" dirty="0"/>
              <a:t>Schedule/Table of Contents Template</a:t>
            </a:r>
          </a:p>
        </p:txBody>
      </p:sp>
      <p:sp>
        <p:nvSpPr>
          <p:cNvPr id="4" name="Slide Number Placeholder 3">
            <a:extLst>
              <a:ext uri="{FF2B5EF4-FFF2-40B4-BE49-F238E27FC236}">
                <a16:creationId xmlns:a16="http://schemas.microsoft.com/office/drawing/2014/main" id="{7B433D36-2B17-0C92-6F0E-9EEA1980FA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EF988-E848-3B47-B81F-3AC45CACEC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975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70CFF-B5F4-F295-FE36-FA7A1B8FF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1099E-77F5-B91F-0CDB-998E24F839D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0D6CA06-3E2C-F907-2F87-0E6E27A48575}"/>
              </a:ext>
            </a:extLst>
          </p:cNvPr>
          <p:cNvSpPr>
            <a:spLocks noGrp="1"/>
          </p:cNvSpPr>
          <p:nvPr>
            <p:ph type="body" idx="1"/>
          </p:nvPr>
        </p:nvSpPr>
        <p:spPr/>
        <p:txBody>
          <a:bodyPr/>
          <a:lstStyle/>
          <a:p>
            <a:r>
              <a:rPr lang="en-001" dirty="0"/>
              <a:t>Schedule/Table of Contents Template</a:t>
            </a:r>
          </a:p>
        </p:txBody>
      </p:sp>
      <p:sp>
        <p:nvSpPr>
          <p:cNvPr id="4" name="Slide Number Placeholder 3">
            <a:extLst>
              <a:ext uri="{FF2B5EF4-FFF2-40B4-BE49-F238E27FC236}">
                <a16:creationId xmlns:a16="http://schemas.microsoft.com/office/drawing/2014/main" id="{C7488891-1C27-4E16-5E7B-11DB9188F3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EF988-E848-3B47-B81F-3AC45CACEC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6406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850EF-5316-47F8-FCAC-C4C1E118E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03576-1F66-94E0-37EA-0CE88248A77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37096F8-1BB9-A154-22E0-01A13986DC2C}"/>
              </a:ext>
            </a:extLst>
          </p:cNvPr>
          <p:cNvSpPr>
            <a:spLocks noGrp="1"/>
          </p:cNvSpPr>
          <p:nvPr>
            <p:ph type="body" idx="1"/>
          </p:nvPr>
        </p:nvSpPr>
        <p:spPr/>
        <p:txBody>
          <a:bodyPr/>
          <a:lstStyle/>
          <a:p>
            <a:r>
              <a:rPr lang="en-001" dirty="0"/>
              <a:t>Schedule/Table of Contents Template</a:t>
            </a:r>
          </a:p>
        </p:txBody>
      </p:sp>
      <p:sp>
        <p:nvSpPr>
          <p:cNvPr id="4" name="Slide Number Placeholder 3">
            <a:extLst>
              <a:ext uri="{FF2B5EF4-FFF2-40B4-BE49-F238E27FC236}">
                <a16:creationId xmlns:a16="http://schemas.microsoft.com/office/drawing/2014/main" id="{2AA6746C-5F1E-D249-A243-20E5C75F4F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EF988-E848-3B47-B81F-3AC45CACEC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4509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8A797-4212-99F2-E7EA-081E5BAC89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69AEB-8CB2-420C-3E30-993D0AE7FAD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26213BC-7976-924E-9447-84A063E33775}"/>
              </a:ext>
            </a:extLst>
          </p:cNvPr>
          <p:cNvSpPr>
            <a:spLocks noGrp="1"/>
          </p:cNvSpPr>
          <p:nvPr>
            <p:ph type="body" idx="1"/>
          </p:nvPr>
        </p:nvSpPr>
        <p:spPr/>
        <p:txBody>
          <a:bodyPr/>
          <a:lstStyle/>
          <a:p>
            <a:r>
              <a:rPr lang="en-001" dirty="0"/>
              <a:t>Schedule/Table of Contents Template</a:t>
            </a:r>
          </a:p>
        </p:txBody>
      </p:sp>
      <p:sp>
        <p:nvSpPr>
          <p:cNvPr id="4" name="Slide Number Placeholder 3">
            <a:extLst>
              <a:ext uri="{FF2B5EF4-FFF2-40B4-BE49-F238E27FC236}">
                <a16:creationId xmlns:a16="http://schemas.microsoft.com/office/drawing/2014/main" id="{4D3D6758-4FE1-1B3F-D434-9249FF2137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EF988-E848-3B47-B81F-3AC45CACEC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2750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995D4-93C1-2AB5-3F83-6841E025E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D9E7D-097D-D650-F8C8-B063A4E1F06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CD6A76E-D333-55CC-1D31-D9A2D46498A1}"/>
              </a:ext>
            </a:extLst>
          </p:cNvPr>
          <p:cNvSpPr>
            <a:spLocks noGrp="1"/>
          </p:cNvSpPr>
          <p:nvPr>
            <p:ph type="body" idx="1"/>
          </p:nvPr>
        </p:nvSpPr>
        <p:spPr/>
        <p:txBody>
          <a:bodyPr/>
          <a:lstStyle/>
          <a:p>
            <a:r>
              <a:rPr lang="en-001" dirty="0"/>
              <a:t>General Content Slide</a:t>
            </a:r>
          </a:p>
        </p:txBody>
      </p:sp>
      <p:sp>
        <p:nvSpPr>
          <p:cNvPr id="4" name="Slide Number Placeholder 3">
            <a:extLst>
              <a:ext uri="{FF2B5EF4-FFF2-40B4-BE49-F238E27FC236}">
                <a16:creationId xmlns:a16="http://schemas.microsoft.com/office/drawing/2014/main" id="{59BC7275-460B-BB49-EFBD-D7C61A377E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EF988-E848-3B47-B81F-3AC45CACEC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9095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701D1B-B997-4A3B-864F-6E03EEABD160}" type="slidenum">
              <a:rPr lang="en-US" smtClean="0"/>
              <a:t>16</a:t>
            </a:fld>
            <a:endParaRPr lang="en-US"/>
          </a:p>
        </p:txBody>
      </p:sp>
    </p:spTree>
    <p:extLst>
      <p:ext uri="{BB962C8B-B14F-4D97-AF65-F5344CB8AC3E}">
        <p14:creationId xmlns:p14="http://schemas.microsoft.com/office/powerpoint/2010/main" val="14766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001" dirty="0"/>
              <a:t>Title Slide Option 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EF988-E848-3B47-B81F-3AC45CACEC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0390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C64F5-B622-3AAC-56AF-16972D2D5C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D83FA6-30CA-74CE-CC85-87DEBFB88A0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DE89777-9649-94E9-7EBF-120B08686CA8}"/>
              </a:ext>
            </a:extLst>
          </p:cNvPr>
          <p:cNvSpPr>
            <a:spLocks noGrp="1"/>
          </p:cNvSpPr>
          <p:nvPr>
            <p:ph type="body" idx="1"/>
          </p:nvPr>
        </p:nvSpPr>
        <p:spPr/>
        <p:txBody>
          <a:bodyPr/>
          <a:lstStyle/>
          <a:p>
            <a:r>
              <a:rPr lang="en-US" dirty="0">
                <a:solidFill>
                  <a:schemeClr val="accent6"/>
                </a:solidFill>
                <a:latin typeface="Aptos" panose="020B0004020202020204" pitchFamily="34" charset="0"/>
              </a:rPr>
              <a:t>The </a:t>
            </a:r>
            <a:r>
              <a:rPr lang="en-US" b="1" dirty="0">
                <a:solidFill>
                  <a:schemeClr val="accent6"/>
                </a:solidFill>
                <a:latin typeface="Aptos" panose="020B0004020202020204" pitchFamily="34" charset="0"/>
              </a:rPr>
              <a:t>State of Tennessee </a:t>
            </a:r>
            <a:r>
              <a:rPr lang="en-US" dirty="0">
                <a:solidFill>
                  <a:schemeClr val="accent6"/>
                </a:solidFill>
                <a:latin typeface="Aptos" panose="020B0004020202020204" pitchFamily="34" charset="0"/>
              </a:rPr>
              <a:t>has the opportunity to harness our geographical advantages, natural resources, and deep history of creative and industry breakthrough to once-again lead the nation and the world…  The University of Memphis has a strong history of advancements that further position the university and the state to LEAD in AI.</a:t>
            </a:r>
          </a:p>
        </p:txBody>
      </p:sp>
      <p:sp>
        <p:nvSpPr>
          <p:cNvPr id="4" name="Slide Number Placeholder 3">
            <a:extLst>
              <a:ext uri="{FF2B5EF4-FFF2-40B4-BE49-F238E27FC236}">
                <a16:creationId xmlns:a16="http://schemas.microsoft.com/office/drawing/2014/main" id="{66BBD29E-2F5D-6D5E-A411-085DD70371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EF988-E848-3B47-B81F-3AC45CACEC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2614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The University of Memphis faculty have been driving leading-edge research in the area of data science and intelligent systems for more than 30 years.  Work pioneered in the 1970’s with Stan Franklin continued with Art Graesser in the 1980’s and continues today.   The University of Memphis has been on the frontier of agentic Ai and published papers in the early 2000’s in this area.  Our expertise in securing data is crucial to effective Ai systems and is led with Dapankar Dasgupta in the Center for Information Assurance.  Most recently, Xiaolei Huang secured the first NSF-funded GPU cluster in Tennessee in 2023.  He and his colleagues now run the CERTAIN research center, focused on driving AI Adoption across industries.  Across these faculty alone, the University of Memphis has been cited over 134,000 times in research for AI and Machine Learning.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EF988-E848-3B47-B81F-3AC45CACEC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4776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AB9ED-BADE-6031-315A-A3F42D9B3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6546A-8670-B419-09C3-37D49542F96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08B7BEB-C3E2-1014-FAB1-0B66381DA6A5}"/>
              </a:ext>
            </a:extLst>
          </p:cNvPr>
          <p:cNvSpPr>
            <a:spLocks noGrp="1"/>
          </p:cNvSpPr>
          <p:nvPr>
            <p:ph type="body" idx="1"/>
          </p:nvPr>
        </p:nvSpPr>
        <p:spPr/>
        <p:txBody>
          <a:bodyPr/>
          <a:lstStyle/>
          <a:p>
            <a:r>
              <a:rPr lang="en-001" dirty="0"/>
              <a:t>Schedule/Table of Contents Template</a:t>
            </a:r>
          </a:p>
        </p:txBody>
      </p:sp>
      <p:sp>
        <p:nvSpPr>
          <p:cNvPr id="4" name="Slide Number Placeholder 3">
            <a:extLst>
              <a:ext uri="{FF2B5EF4-FFF2-40B4-BE49-F238E27FC236}">
                <a16:creationId xmlns:a16="http://schemas.microsoft.com/office/drawing/2014/main" id="{5419249D-6FF2-87EE-1660-150A1ABA4E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EF988-E848-3B47-B81F-3AC45CACEC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3502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32E32-5A8C-93A3-1300-20F678775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5950E-253B-A3C3-EFCF-1F2F29A1460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CF816C9-BEAB-610E-00EF-5AD6A951A086}"/>
              </a:ext>
            </a:extLst>
          </p:cNvPr>
          <p:cNvSpPr>
            <a:spLocks noGrp="1"/>
          </p:cNvSpPr>
          <p:nvPr>
            <p:ph type="body" idx="1"/>
          </p:nvPr>
        </p:nvSpPr>
        <p:spPr/>
        <p:txBody>
          <a:bodyPr/>
          <a:lstStyle/>
          <a:p>
            <a:r>
              <a:rPr lang="en-001" dirty="0"/>
              <a:t>Schedule/Table of Contents Template</a:t>
            </a:r>
          </a:p>
        </p:txBody>
      </p:sp>
      <p:sp>
        <p:nvSpPr>
          <p:cNvPr id="4" name="Slide Number Placeholder 3">
            <a:extLst>
              <a:ext uri="{FF2B5EF4-FFF2-40B4-BE49-F238E27FC236}">
                <a16:creationId xmlns:a16="http://schemas.microsoft.com/office/drawing/2014/main" id="{851D3B51-B94E-6B40-D6C3-F755F48EC1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EF988-E848-3B47-B81F-3AC45CACEC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7569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4554D-E676-98AD-7D6E-3BA7607D5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84AE5-AD1C-2FE2-3C6D-2A21071DF3E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DB9F35-465B-17C0-D891-90B249B93A75}"/>
              </a:ext>
            </a:extLst>
          </p:cNvPr>
          <p:cNvSpPr>
            <a:spLocks noGrp="1"/>
          </p:cNvSpPr>
          <p:nvPr>
            <p:ph type="body" idx="1"/>
          </p:nvPr>
        </p:nvSpPr>
        <p:spPr/>
        <p:txBody>
          <a:bodyPr/>
          <a:lstStyle/>
          <a:p>
            <a:r>
              <a:rPr lang="en-001" dirty="0"/>
              <a:t>Schedule/Table of Contents Template</a:t>
            </a:r>
          </a:p>
        </p:txBody>
      </p:sp>
      <p:sp>
        <p:nvSpPr>
          <p:cNvPr id="4" name="Slide Number Placeholder 3">
            <a:extLst>
              <a:ext uri="{FF2B5EF4-FFF2-40B4-BE49-F238E27FC236}">
                <a16:creationId xmlns:a16="http://schemas.microsoft.com/office/drawing/2014/main" id="{B67F7386-B7CB-36A7-DE70-0FF1123F69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EF988-E848-3B47-B81F-3AC45CACEC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5891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0B9F3-0C2C-F750-22EE-C516DFCAE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33636-EE13-8246-1F8C-DDD2CD758F2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7147B1F-FB3E-6079-D58B-7083D3DC5066}"/>
              </a:ext>
            </a:extLst>
          </p:cNvPr>
          <p:cNvSpPr>
            <a:spLocks noGrp="1"/>
          </p:cNvSpPr>
          <p:nvPr>
            <p:ph type="body" idx="1"/>
          </p:nvPr>
        </p:nvSpPr>
        <p:spPr/>
        <p:txBody>
          <a:bodyPr/>
          <a:lstStyle/>
          <a:p>
            <a:r>
              <a:rPr lang="en-001" dirty="0"/>
              <a:t>Schedule/Table of Contents Template</a:t>
            </a:r>
          </a:p>
        </p:txBody>
      </p:sp>
      <p:sp>
        <p:nvSpPr>
          <p:cNvPr id="4" name="Slide Number Placeholder 3">
            <a:extLst>
              <a:ext uri="{FF2B5EF4-FFF2-40B4-BE49-F238E27FC236}">
                <a16:creationId xmlns:a16="http://schemas.microsoft.com/office/drawing/2014/main" id="{3CB36A24-FEA8-14FC-72D8-D3F87E4414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EF988-E848-3B47-B81F-3AC45CACEC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69952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2914650"/>
            <a:ext cx="9144000" cy="1885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600" y="3028953"/>
            <a:ext cx="8686800" cy="10667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7" name="Text Placeholder 13"/>
          <p:cNvSpPr>
            <a:spLocks noGrp="1"/>
          </p:cNvSpPr>
          <p:nvPr>
            <p:ph type="body" sz="quarter" idx="12" hasCustomPrompt="1"/>
          </p:nvPr>
        </p:nvSpPr>
        <p:spPr>
          <a:xfrm>
            <a:off x="228600" y="4095751"/>
            <a:ext cx="8686800" cy="6096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a:t>Sub-Title</a:t>
            </a:r>
          </a:p>
        </p:txBody>
      </p:sp>
      <p:sp>
        <p:nvSpPr>
          <p:cNvPr id="8" name="Text Placeholder 11"/>
          <p:cNvSpPr>
            <a:spLocks noGrp="1"/>
          </p:cNvSpPr>
          <p:nvPr>
            <p:ph type="body" sz="quarter" idx="11" hasCustomPrompt="1"/>
          </p:nvPr>
        </p:nvSpPr>
        <p:spPr>
          <a:xfrm>
            <a:off x="0" y="4800600"/>
            <a:ext cx="9144000" cy="3429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0200" y="285750"/>
            <a:ext cx="5943600" cy="2743200"/>
          </a:xfrm>
          <a:prstGeom prst="rect">
            <a:avLst/>
          </a:prstGeom>
        </p:spPr>
      </p:pic>
    </p:spTree>
    <p:extLst>
      <p:ext uri="{BB962C8B-B14F-4D97-AF65-F5344CB8AC3E}">
        <p14:creationId xmlns:p14="http://schemas.microsoft.com/office/powerpoint/2010/main" val="4184628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3"/>
            <a:ext cx="8763000" cy="3718847"/>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3"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594860"/>
            <a:ext cx="1188720" cy="548640"/>
          </a:xfrm>
          <a:prstGeom prst="rect">
            <a:avLst/>
          </a:prstGeom>
        </p:spPr>
      </p:pic>
    </p:spTree>
    <p:extLst>
      <p:ext uri="{BB962C8B-B14F-4D97-AF65-F5344CB8AC3E}">
        <p14:creationId xmlns:p14="http://schemas.microsoft.com/office/powerpoint/2010/main" val="376065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594860"/>
            <a:ext cx="1188720" cy="548640"/>
          </a:xfrm>
          <a:prstGeom prst="rect">
            <a:avLst/>
          </a:prstGeom>
        </p:spPr>
      </p:pic>
    </p:spTree>
    <p:extLst>
      <p:ext uri="{BB962C8B-B14F-4D97-AF65-F5344CB8AC3E}">
        <p14:creationId xmlns:p14="http://schemas.microsoft.com/office/powerpoint/2010/main" val="1311105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3"/>
            <a:ext cx="4191000" cy="3718847"/>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4724400" y="895353"/>
            <a:ext cx="4191000" cy="3718847"/>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4"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594860"/>
            <a:ext cx="1188720" cy="548640"/>
          </a:xfrm>
          <a:prstGeom prst="rect">
            <a:avLst/>
          </a:prstGeom>
        </p:spPr>
      </p:pic>
    </p:spTree>
    <p:extLst>
      <p:ext uri="{BB962C8B-B14F-4D97-AF65-F5344CB8AC3E}">
        <p14:creationId xmlns:p14="http://schemas.microsoft.com/office/powerpoint/2010/main" val="3920130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687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331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35940" y="379349"/>
            <a:ext cx="6737350" cy="513715"/>
          </a:xfrm>
          <a:prstGeom prst="rect">
            <a:avLst/>
          </a:prstGeom>
        </p:spPr>
        <p:txBody>
          <a:bodyPr wrap="square" lIns="0" tIns="0" rIns="0" bIns="0">
            <a:spAutoFit/>
          </a:bodyPr>
          <a:lstStyle>
            <a:lvl1pPr>
              <a:defRPr sz="2900" b="1" i="0">
                <a:solidFill>
                  <a:srgbClr val="497DC9"/>
                </a:solidFill>
                <a:latin typeface="Calibri"/>
                <a:cs typeface="Calibri"/>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sz="1300" b="0" i="0">
                <a:solidFill>
                  <a:schemeClr val="tx1"/>
                </a:solidFill>
                <a:latin typeface="Open Sans"/>
                <a:cs typeface="Open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6705600" y="4807745"/>
            <a:ext cx="2133600" cy="273844"/>
          </a:xfrm>
        </p:spPr>
        <p:txBody>
          <a:bodyPr lIns="0" tIns="0" rIns="0" bIns="0"/>
          <a:lstStyle>
            <a:lvl1pPr>
              <a:defRPr sz="1200" b="0" i="0">
                <a:solidFill>
                  <a:srgbClr val="666666"/>
                </a:solidFill>
                <a:latin typeface="Open Sans Light"/>
                <a:cs typeface="Open Sans Light"/>
              </a:defRPr>
            </a:lvl1pPr>
          </a:lstStyle>
          <a:p>
            <a:pPr marL="102235">
              <a:lnSpc>
                <a:spcPct val="100000"/>
              </a:lnSpc>
              <a:spcBef>
                <a:spcPts val="180"/>
              </a:spcBef>
            </a:pPr>
            <a:fld id="{81D60167-4931-47E6-BA6A-407CBD079E47}" type="slidenum">
              <a:rPr spc="-25" dirty="0"/>
              <a:t>‹#›</a:t>
            </a:fld>
            <a:endParaRPr spc="-25"/>
          </a:p>
        </p:txBody>
      </p:sp>
    </p:spTree>
    <p:extLst>
      <p:ext uri="{BB962C8B-B14F-4D97-AF65-F5344CB8AC3E}">
        <p14:creationId xmlns:p14="http://schemas.microsoft.com/office/powerpoint/2010/main" val="3401139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E8C54-B601-AB1B-612A-4439338DFBA8}"/>
              </a:ext>
            </a:extLst>
          </p:cNvPr>
          <p:cNvSpPr>
            <a:spLocks noGrp="1"/>
          </p:cNvSpPr>
          <p:nvPr>
            <p:ph type="title" hasCustomPrompt="1"/>
          </p:nvPr>
        </p:nvSpPr>
        <p:spPr>
          <a:xfrm>
            <a:off x="718458" y="983701"/>
            <a:ext cx="5135336" cy="717023"/>
          </a:xfrm>
        </p:spPr>
        <p:txBody>
          <a:bodyPr wrap="square" anchor="t"/>
          <a:lstStyle>
            <a:lvl1pPr>
              <a:lnSpc>
                <a:spcPct val="80000"/>
              </a:lnSpc>
              <a:defRPr sz="3000"/>
            </a:lvl1pPr>
          </a:lstStyle>
          <a:p>
            <a:r>
              <a:rPr lang="en-GB"/>
              <a:t>CLICK TO EDIT</a:t>
            </a:r>
            <a:endParaRPr lang="en-NL"/>
          </a:p>
        </p:txBody>
      </p:sp>
      <p:sp>
        <p:nvSpPr>
          <p:cNvPr id="6" name="Text Placeholder 5">
            <a:extLst>
              <a:ext uri="{FF2B5EF4-FFF2-40B4-BE49-F238E27FC236}">
                <a16:creationId xmlns:a16="http://schemas.microsoft.com/office/drawing/2014/main" id="{57054F07-F565-122A-55C6-0CA24AC536E7}"/>
              </a:ext>
            </a:extLst>
          </p:cNvPr>
          <p:cNvSpPr>
            <a:spLocks noGrp="1"/>
          </p:cNvSpPr>
          <p:nvPr>
            <p:ph type="body" sz="quarter" idx="10"/>
          </p:nvPr>
        </p:nvSpPr>
        <p:spPr>
          <a:xfrm>
            <a:off x="718458" y="547008"/>
            <a:ext cx="5135336" cy="420364"/>
          </a:xfrm>
        </p:spPr>
        <p:txBody>
          <a:bodyPr anchor="t">
            <a:noAutofit/>
          </a:bodyPr>
          <a:lstStyle>
            <a:lvl1pPr marL="0" indent="0">
              <a:buNone/>
              <a:defRPr kumimoji="0" lang="en-NL" sz="3300" b="1" i="1" u="none" strike="noStrike" kern="1200" cap="none" spc="0" normalizeH="0" baseline="0">
                <a:ln>
                  <a:solidFill>
                    <a:schemeClr val="bg2"/>
                  </a:solidFill>
                </a:ln>
                <a:noFill/>
                <a:effectLst/>
                <a:uLnTx/>
                <a:uFillTx/>
                <a:latin typeface="Garamond" panose="02020404030301010803" pitchFamily="18" charset="0"/>
                <a:ea typeface="EB Garamond ExtraBold" pitchFamily="2" charset="0"/>
                <a:cs typeface="EB Garamond ExtraBold" pitchFamily="2" charset="0"/>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685800" rtl="0" eaLnBrk="1" fontAlgn="auto" latinLnBrk="0" hangingPunct="1">
              <a:lnSpc>
                <a:spcPts val="1515"/>
              </a:lnSpc>
              <a:spcBef>
                <a:spcPts val="750"/>
              </a:spcBef>
              <a:spcAft>
                <a:spcPts val="0"/>
              </a:spcAft>
              <a:buClrTx/>
              <a:buSzTx/>
              <a:buFontTx/>
              <a:buNone/>
              <a:tabLst/>
              <a:defRPr/>
            </a:pPr>
            <a:r>
              <a:rPr lang="en-GB"/>
              <a:t>Click to edit</a:t>
            </a:r>
            <a:endParaRPr lang="en-NL"/>
          </a:p>
        </p:txBody>
      </p:sp>
    </p:spTree>
    <p:extLst>
      <p:ext uri="{BB962C8B-B14F-4D97-AF65-F5344CB8AC3E}">
        <p14:creationId xmlns:p14="http://schemas.microsoft.com/office/powerpoint/2010/main" val="25948576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9C7578-F636-B1A2-729F-129A1D46120A}"/>
              </a:ext>
            </a:extLst>
          </p:cNvPr>
          <p:cNvSpPr/>
          <p:nvPr userDrawn="1"/>
        </p:nvSpPr>
        <p:spPr>
          <a:xfrm>
            <a:off x="0" y="342177"/>
            <a:ext cx="1868216" cy="4801324"/>
          </a:xfrm>
          <a:prstGeom prst="rect">
            <a:avLst/>
          </a:prstGeom>
          <a:pattFill prst="wdUpDiag">
            <a:fgClr>
              <a:srgbClr val="091823"/>
            </a:fgClr>
            <a:bgClr>
              <a:srgbClr val="0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8999" rIns="216000" bIns="351000" rtlCol="0" anchor="t"/>
          <a:lstStyle/>
          <a:p>
            <a:pPr marL="0" marR="0" lvl="0" indent="0" algn="l" defTabSz="685800" rtl="0" eaLnBrk="1" fontAlgn="auto" latinLnBrk="0" hangingPunct="1">
              <a:lnSpc>
                <a:spcPts val="1515"/>
              </a:lnSpc>
              <a:spcBef>
                <a:spcPts val="75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4A845F16-9BD3-2AFB-CB36-0DC47C119C5A}"/>
              </a:ext>
            </a:extLst>
          </p:cNvPr>
          <p:cNvSpPr/>
          <p:nvPr userDrawn="1"/>
        </p:nvSpPr>
        <p:spPr>
          <a:xfrm>
            <a:off x="7268873" y="3204155"/>
            <a:ext cx="2867028" cy="2867028"/>
          </a:xfrm>
          <a:prstGeom prst="ellipse">
            <a:avLst/>
          </a:prstGeom>
          <a:solidFill>
            <a:schemeClr val="accent6">
              <a:alpha val="60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lIns="216000" tIns="188999" rIns="216000" bIns="351000" rtlCol="0" anchor="t"/>
          <a:lstStyle/>
          <a:p>
            <a:pPr marL="0" marR="0" lvl="0" indent="0" algn="l" defTabSz="685800" rtl="0" eaLnBrk="1" fontAlgn="auto" latinLnBrk="0" hangingPunct="1">
              <a:lnSpc>
                <a:spcPts val="1515"/>
              </a:lnSpc>
              <a:spcBef>
                <a:spcPts val="75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851D51EE-BA72-B2FA-842D-05B889872CA5}"/>
              </a:ext>
            </a:extLst>
          </p:cNvPr>
          <p:cNvSpPr/>
          <p:nvPr userDrawn="1"/>
        </p:nvSpPr>
        <p:spPr>
          <a:xfrm>
            <a:off x="7611089" y="3599972"/>
            <a:ext cx="2867028" cy="2867028"/>
          </a:xfrm>
          <a:prstGeom prst="ellipse">
            <a:avLst/>
          </a:prstGeom>
          <a:solidFill>
            <a:schemeClr val="accent2"/>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lIns="216000" tIns="188999" rIns="216000" bIns="351000" rtlCol="0" anchor="t"/>
          <a:lstStyle/>
          <a:p>
            <a:pPr marL="0" marR="0" lvl="0" indent="0" algn="l" defTabSz="685800" rtl="0" eaLnBrk="1" fontAlgn="auto" latinLnBrk="0" hangingPunct="1">
              <a:lnSpc>
                <a:spcPts val="1515"/>
              </a:lnSpc>
              <a:spcBef>
                <a:spcPts val="75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7E8C54-B601-AB1B-612A-4439338DFBA8}"/>
              </a:ext>
            </a:extLst>
          </p:cNvPr>
          <p:cNvSpPr>
            <a:spLocks noGrp="1"/>
          </p:cNvSpPr>
          <p:nvPr>
            <p:ph type="title" hasCustomPrompt="1"/>
          </p:nvPr>
        </p:nvSpPr>
        <p:spPr>
          <a:xfrm>
            <a:off x="718458" y="983701"/>
            <a:ext cx="5135336" cy="717023"/>
          </a:xfrm>
        </p:spPr>
        <p:txBody>
          <a:bodyPr wrap="square" anchor="t"/>
          <a:lstStyle>
            <a:lvl1pPr>
              <a:lnSpc>
                <a:spcPct val="80000"/>
              </a:lnSpc>
              <a:defRPr sz="3000"/>
            </a:lvl1pPr>
          </a:lstStyle>
          <a:p>
            <a:r>
              <a:rPr lang="en-GB"/>
              <a:t>CLICK TO EDIT</a:t>
            </a:r>
            <a:endParaRPr lang="en-NL"/>
          </a:p>
        </p:txBody>
      </p:sp>
      <p:sp>
        <p:nvSpPr>
          <p:cNvPr id="6" name="Text Placeholder 5">
            <a:extLst>
              <a:ext uri="{FF2B5EF4-FFF2-40B4-BE49-F238E27FC236}">
                <a16:creationId xmlns:a16="http://schemas.microsoft.com/office/drawing/2014/main" id="{57054F07-F565-122A-55C6-0CA24AC536E7}"/>
              </a:ext>
            </a:extLst>
          </p:cNvPr>
          <p:cNvSpPr>
            <a:spLocks noGrp="1"/>
          </p:cNvSpPr>
          <p:nvPr>
            <p:ph type="body" sz="quarter" idx="10"/>
          </p:nvPr>
        </p:nvSpPr>
        <p:spPr>
          <a:xfrm>
            <a:off x="718458" y="547008"/>
            <a:ext cx="5135336" cy="420364"/>
          </a:xfrm>
        </p:spPr>
        <p:txBody>
          <a:bodyPr anchor="t">
            <a:noAutofit/>
          </a:bodyPr>
          <a:lstStyle>
            <a:lvl1pPr marL="0" indent="0">
              <a:buNone/>
              <a:defRPr kumimoji="0" lang="en-NL" sz="3300" b="1" i="1" u="none" strike="noStrike" kern="1200" cap="none" spc="0" normalizeH="0" baseline="0">
                <a:ln>
                  <a:solidFill>
                    <a:schemeClr val="bg2"/>
                  </a:solidFill>
                </a:ln>
                <a:noFill/>
                <a:effectLst/>
                <a:uLnTx/>
                <a:uFillTx/>
                <a:latin typeface="Garamond" panose="02020404030301010803" pitchFamily="18" charset="0"/>
                <a:ea typeface="EB Garamond ExtraBold" pitchFamily="2" charset="0"/>
                <a:cs typeface="EB Garamond ExtraBold" pitchFamily="2" charset="0"/>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685800" rtl="0" eaLnBrk="1" fontAlgn="auto" latinLnBrk="0" hangingPunct="1">
              <a:lnSpc>
                <a:spcPts val="1515"/>
              </a:lnSpc>
              <a:spcBef>
                <a:spcPts val="750"/>
              </a:spcBef>
              <a:spcAft>
                <a:spcPts val="0"/>
              </a:spcAft>
              <a:buClrTx/>
              <a:buSzTx/>
              <a:buFontTx/>
              <a:buNone/>
              <a:tabLst/>
              <a:defRPr/>
            </a:pPr>
            <a:r>
              <a:rPr lang="en-GB"/>
              <a:t>Click to edit</a:t>
            </a:r>
            <a:endParaRPr lang="en-NL"/>
          </a:p>
        </p:txBody>
      </p:sp>
    </p:spTree>
    <p:extLst>
      <p:ext uri="{BB962C8B-B14F-4D97-AF65-F5344CB8AC3E}">
        <p14:creationId xmlns:p14="http://schemas.microsoft.com/office/powerpoint/2010/main" val="36790203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CC1AF35-1F88-5CBF-EAE0-F9D294E5416C}"/>
              </a:ext>
            </a:extLst>
          </p:cNvPr>
          <p:cNvGrpSpPr/>
          <p:nvPr userDrawn="1"/>
        </p:nvGrpSpPr>
        <p:grpSpPr>
          <a:xfrm rot="7659179">
            <a:off x="-2686665" y="-2864717"/>
            <a:ext cx="5635313" cy="5729433"/>
            <a:chOff x="9691830" y="4272207"/>
            <a:chExt cx="4278992" cy="4350459"/>
          </a:xfrm>
        </p:grpSpPr>
        <p:sp>
          <p:nvSpPr>
            <p:cNvPr id="4" name="Oval 3">
              <a:extLst>
                <a:ext uri="{FF2B5EF4-FFF2-40B4-BE49-F238E27FC236}">
                  <a16:creationId xmlns:a16="http://schemas.microsoft.com/office/drawing/2014/main" id="{623BAFD2-3F8C-34B2-E07E-42169C50BD3C}"/>
                </a:ext>
              </a:extLst>
            </p:cNvPr>
            <p:cNvSpPr/>
            <p:nvPr/>
          </p:nvSpPr>
          <p:spPr>
            <a:xfrm>
              <a:off x="10148118" y="4799962"/>
              <a:ext cx="3822704" cy="3822704"/>
            </a:xfrm>
            <a:prstGeom prst="ellipse">
              <a:avLst/>
            </a:prstGeom>
            <a:solidFill>
              <a:schemeClr val="accent2"/>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lIns="288000" tIns="251999" rIns="288000" bIns="468000" rtlCol="0" anchor="t"/>
            <a:lstStyle/>
            <a:p>
              <a:pPr marL="0" marR="0" lvl="0" indent="0" algn="l" defTabSz="685800" rtl="0" eaLnBrk="1" fontAlgn="auto" latinLnBrk="0" hangingPunct="1">
                <a:lnSpc>
                  <a:spcPts val="1515"/>
                </a:lnSpc>
                <a:spcBef>
                  <a:spcPts val="75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5F456F2E-DA20-CB0F-A6C6-4215C2711516}"/>
                </a:ext>
              </a:extLst>
            </p:cNvPr>
            <p:cNvSpPr/>
            <p:nvPr/>
          </p:nvSpPr>
          <p:spPr>
            <a:xfrm>
              <a:off x="9691830" y="4272207"/>
              <a:ext cx="3822704" cy="3822704"/>
            </a:xfrm>
            <a:prstGeom prst="ellipse">
              <a:avLst/>
            </a:prstGeom>
            <a:solidFill>
              <a:schemeClr val="accent6">
                <a:alpha val="60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lIns="288000" tIns="251999" rIns="288000" bIns="468000" rtlCol="0" anchor="t"/>
            <a:lstStyle/>
            <a:p>
              <a:pPr marL="0" marR="0" lvl="0" indent="0" algn="l" defTabSz="685800" rtl="0" eaLnBrk="1" fontAlgn="auto" latinLnBrk="0" hangingPunct="1">
                <a:lnSpc>
                  <a:spcPts val="1515"/>
                </a:lnSpc>
                <a:spcBef>
                  <a:spcPts val="75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F67A6FD9-A34D-7132-33B3-DFFBA7B662A8}"/>
              </a:ext>
            </a:extLst>
          </p:cNvPr>
          <p:cNvGrpSpPr/>
          <p:nvPr userDrawn="1"/>
        </p:nvGrpSpPr>
        <p:grpSpPr>
          <a:xfrm>
            <a:off x="5192348" y="2082494"/>
            <a:ext cx="5635313" cy="5729433"/>
            <a:chOff x="9691830" y="4272207"/>
            <a:chExt cx="4278992" cy="4350459"/>
          </a:xfrm>
        </p:grpSpPr>
        <p:sp>
          <p:nvSpPr>
            <p:cNvPr id="8" name="Oval 7">
              <a:extLst>
                <a:ext uri="{FF2B5EF4-FFF2-40B4-BE49-F238E27FC236}">
                  <a16:creationId xmlns:a16="http://schemas.microsoft.com/office/drawing/2014/main" id="{5FD49A0D-1803-F463-09B6-31708CF2C6D5}"/>
                </a:ext>
              </a:extLst>
            </p:cNvPr>
            <p:cNvSpPr/>
            <p:nvPr/>
          </p:nvSpPr>
          <p:spPr>
            <a:xfrm>
              <a:off x="10148118" y="4799962"/>
              <a:ext cx="3822704" cy="3822704"/>
            </a:xfrm>
            <a:prstGeom prst="ellipse">
              <a:avLst/>
            </a:prstGeom>
            <a:solidFill>
              <a:schemeClr val="accent2"/>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lIns="288000" tIns="251999" rIns="288000" bIns="468000" rtlCol="0" anchor="t"/>
            <a:lstStyle/>
            <a:p>
              <a:pPr marL="0" marR="0" lvl="0" indent="0" algn="l" defTabSz="685800" rtl="0" eaLnBrk="1" fontAlgn="auto" latinLnBrk="0" hangingPunct="1">
                <a:lnSpc>
                  <a:spcPts val="1515"/>
                </a:lnSpc>
                <a:spcBef>
                  <a:spcPts val="75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111BD3D4-79AD-D7A1-952B-AF13F0351547}"/>
                </a:ext>
              </a:extLst>
            </p:cNvPr>
            <p:cNvSpPr/>
            <p:nvPr/>
          </p:nvSpPr>
          <p:spPr>
            <a:xfrm>
              <a:off x="9691830" y="4272207"/>
              <a:ext cx="3822704" cy="3822704"/>
            </a:xfrm>
            <a:prstGeom prst="ellipse">
              <a:avLst/>
            </a:prstGeom>
            <a:solidFill>
              <a:schemeClr val="accent6">
                <a:alpha val="60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lIns="288000" tIns="251999" rIns="288000" bIns="468000" rtlCol="0" anchor="t"/>
            <a:lstStyle/>
            <a:p>
              <a:pPr marL="0" marR="0" lvl="0" indent="0" algn="l" defTabSz="685800" rtl="0" eaLnBrk="1" fontAlgn="auto" latinLnBrk="0" hangingPunct="1">
                <a:lnSpc>
                  <a:spcPts val="1515"/>
                </a:lnSpc>
                <a:spcBef>
                  <a:spcPts val="75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7D7E8C54-B601-AB1B-612A-4439338DFBA8}"/>
              </a:ext>
            </a:extLst>
          </p:cNvPr>
          <p:cNvSpPr>
            <a:spLocks noGrp="1"/>
          </p:cNvSpPr>
          <p:nvPr>
            <p:ph type="title" hasCustomPrompt="1"/>
          </p:nvPr>
        </p:nvSpPr>
        <p:spPr>
          <a:xfrm>
            <a:off x="718458" y="983701"/>
            <a:ext cx="5135336" cy="717023"/>
          </a:xfrm>
        </p:spPr>
        <p:txBody>
          <a:bodyPr wrap="square" anchor="t"/>
          <a:lstStyle>
            <a:lvl1pPr>
              <a:lnSpc>
                <a:spcPct val="80000"/>
              </a:lnSpc>
              <a:defRPr sz="3000"/>
            </a:lvl1pPr>
          </a:lstStyle>
          <a:p>
            <a:r>
              <a:rPr lang="en-GB"/>
              <a:t>CLICK TO EDIT</a:t>
            </a:r>
            <a:endParaRPr lang="en-NL"/>
          </a:p>
        </p:txBody>
      </p:sp>
      <p:sp>
        <p:nvSpPr>
          <p:cNvPr id="6" name="Text Placeholder 5">
            <a:extLst>
              <a:ext uri="{FF2B5EF4-FFF2-40B4-BE49-F238E27FC236}">
                <a16:creationId xmlns:a16="http://schemas.microsoft.com/office/drawing/2014/main" id="{57054F07-F565-122A-55C6-0CA24AC536E7}"/>
              </a:ext>
            </a:extLst>
          </p:cNvPr>
          <p:cNvSpPr>
            <a:spLocks noGrp="1"/>
          </p:cNvSpPr>
          <p:nvPr>
            <p:ph type="body" sz="quarter" idx="10"/>
          </p:nvPr>
        </p:nvSpPr>
        <p:spPr>
          <a:xfrm>
            <a:off x="718458" y="547008"/>
            <a:ext cx="5135336" cy="420364"/>
          </a:xfrm>
        </p:spPr>
        <p:txBody>
          <a:bodyPr anchor="t">
            <a:noAutofit/>
          </a:bodyPr>
          <a:lstStyle>
            <a:lvl1pPr marL="0" indent="0">
              <a:buNone/>
              <a:defRPr kumimoji="0" lang="en-NL" sz="3300" b="1" i="1" u="none" strike="noStrike" kern="1200" cap="none" spc="0" normalizeH="0" baseline="0">
                <a:ln>
                  <a:solidFill>
                    <a:schemeClr val="bg2"/>
                  </a:solidFill>
                </a:ln>
                <a:noFill/>
                <a:effectLst/>
                <a:uLnTx/>
                <a:uFillTx/>
                <a:latin typeface="Garamond" panose="02020404030301010803" pitchFamily="18" charset="0"/>
                <a:ea typeface="EB Garamond ExtraBold" pitchFamily="2" charset="0"/>
                <a:cs typeface="EB Garamond ExtraBold" pitchFamily="2" charset="0"/>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685800" rtl="0" eaLnBrk="1" fontAlgn="auto" latinLnBrk="0" hangingPunct="1">
              <a:lnSpc>
                <a:spcPts val="1515"/>
              </a:lnSpc>
              <a:spcBef>
                <a:spcPts val="750"/>
              </a:spcBef>
              <a:spcAft>
                <a:spcPts val="0"/>
              </a:spcAft>
              <a:buClrTx/>
              <a:buSzTx/>
              <a:buFontTx/>
              <a:buNone/>
              <a:tabLst/>
              <a:defRPr/>
            </a:pPr>
            <a:r>
              <a:rPr lang="en-GB"/>
              <a:t>Click to edit</a:t>
            </a:r>
            <a:endParaRPr lang="en-NL"/>
          </a:p>
        </p:txBody>
      </p:sp>
    </p:spTree>
    <p:extLst>
      <p:ext uri="{BB962C8B-B14F-4D97-AF65-F5344CB8AC3E}">
        <p14:creationId xmlns:p14="http://schemas.microsoft.com/office/powerpoint/2010/main" val="12380071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CC1AF35-1F88-5CBF-EAE0-F9D294E5416C}"/>
              </a:ext>
            </a:extLst>
          </p:cNvPr>
          <p:cNvGrpSpPr/>
          <p:nvPr userDrawn="1"/>
        </p:nvGrpSpPr>
        <p:grpSpPr>
          <a:xfrm rot="7659179">
            <a:off x="-2686665" y="-2864717"/>
            <a:ext cx="5635313" cy="5729433"/>
            <a:chOff x="9691830" y="4272207"/>
            <a:chExt cx="4278992" cy="4350459"/>
          </a:xfrm>
        </p:grpSpPr>
        <p:sp>
          <p:nvSpPr>
            <p:cNvPr id="4" name="Oval 3">
              <a:extLst>
                <a:ext uri="{FF2B5EF4-FFF2-40B4-BE49-F238E27FC236}">
                  <a16:creationId xmlns:a16="http://schemas.microsoft.com/office/drawing/2014/main" id="{623BAFD2-3F8C-34B2-E07E-42169C50BD3C}"/>
                </a:ext>
              </a:extLst>
            </p:cNvPr>
            <p:cNvSpPr/>
            <p:nvPr/>
          </p:nvSpPr>
          <p:spPr>
            <a:xfrm>
              <a:off x="10148118" y="4799962"/>
              <a:ext cx="3822704" cy="3822704"/>
            </a:xfrm>
            <a:prstGeom prst="ellipse">
              <a:avLst/>
            </a:prstGeom>
            <a:solidFill>
              <a:schemeClr val="accent2"/>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lIns="288000" tIns="251999" rIns="288000" bIns="468000" rtlCol="0" anchor="t"/>
            <a:lstStyle/>
            <a:p>
              <a:pPr marL="0" marR="0" lvl="0" indent="0" algn="l" defTabSz="685800" rtl="0" eaLnBrk="1" fontAlgn="auto" latinLnBrk="0" hangingPunct="1">
                <a:lnSpc>
                  <a:spcPts val="1515"/>
                </a:lnSpc>
                <a:spcBef>
                  <a:spcPts val="75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5F456F2E-DA20-CB0F-A6C6-4215C2711516}"/>
                </a:ext>
              </a:extLst>
            </p:cNvPr>
            <p:cNvSpPr/>
            <p:nvPr/>
          </p:nvSpPr>
          <p:spPr>
            <a:xfrm>
              <a:off x="9691830" y="4272207"/>
              <a:ext cx="3822704" cy="3822704"/>
            </a:xfrm>
            <a:prstGeom prst="ellipse">
              <a:avLst/>
            </a:prstGeom>
            <a:solidFill>
              <a:schemeClr val="accent6">
                <a:alpha val="60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lIns="288000" tIns="251999" rIns="288000" bIns="468000" rtlCol="0" anchor="t"/>
            <a:lstStyle/>
            <a:p>
              <a:pPr marL="0" marR="0" lvl="0" indent="0" algn="l" defTabSz="685800" rtl="0" eaLnBrk="1" fontAlgn="auto" latinLnBrk="0" hangingPunct="1">
                <a:lnSpc>
                  <a:spcPts val="1515"/>
                </a:lnSpc>
                <a:spcBef>
                  <a:spcPts val="75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F67A6FD9-A34D-7132-33B3-DFFBA7B662A8}"/>
              </a:ext>
            </a:extLst>
          </p:cNvPr>
          <p:cNvGrpSpPr/>
          <p:nvPr userDrawn="1"/>
        </p:nvGrpSpPr>
        <p:grpSpPr>
          <a:xfrm>
            <a:off x="5192348" y="2082494"/>
            <a:ext cx="5635313" cy="5729433"/>
            <a:chOff x="9691830" y="4272207"/>
            <a:chExt cx="4278992" cy="4350459"/>
          </a:xfrm>
        </p:grpSpPr>
        <p:sp>
          <p:nvSpPr>
            <p:cNvPr id="8" name="Oval 7">
              <a:extLst>
                <a:ext uri="{FF2B5EF4-FFF2-40B4-BE49-F238E27FC236}">
                  <a16:creationId xmlns:a16="http://schemas.microsoft.com/office/drawing/2014/main" id="{5FD49A0D-1803-F463-09B6-31708CF2C6D5}"/>
                </a:ext>
              </a:extLst>
            </p:cNvPr>
            <p:cNvSpPr/>
            <p:nvPr/>
          </p:nvSpPr>
          <p:spPr>
            <a:xfrm>
              <a:off x="10148118" y="4799962"/>
              <a:ext cx="3822704" cy="3822704"/>
            </a:xfrm>
            <a:prstGeom prst="ellipse">
              <a:avLst/>
            </a:prstGeom>
            <a:solidFill>
              <a:schemeClr val="accent2"/>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lIns="288000" tIns="251999" rIns="288000" bIns="468000" rtlCol="0" anchor="t"/>
            <a:lstStyle/>
            <a:p>
              <a:pPr marL="0" marR="0" lvl="0" indent="0" algn="l" defTabSz="685800" rtl="0" eaLnBrk="1" fontAlgn="auto" latinLnBrk="0" hangingPunct="1">
                <a:lnSpc>
                  <a:spcPts val="1515"/>
                </a:lnSpc>
                <a:spcBef>
                  <a:spcPts val="75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111BD3D4-79AD-D7A1-952B-AF13F0351547}"/>
                </a:ext>
              </a:extLst>
            </p:cNvPr>
            <p:cNvSpPr/>
            <p:nvPr/>
          </p:nvSpPr>
          <p:spPr>
            <a:xfrm>
              <a:off x="9691830" y="4272207"/>
              <a:ext cx="3822704" cy="3822704"/>
            </a:xfrm>
            <a:prstGeom prst="ellipse">
              <a:avLst/>
            </a:prstGeom>
            <a:solidFill>
              <a:schemeClr val="accent6">
                <a:alpha val="60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lIns="288000" tIns="251999" rIns="288000" bIns="468000" rtlCol="0" anchor="t"/>
            <a:lstStyle/>
            <a:p>
              <a:pPr marL="0" marR="0" lvl="0" indent="0" algn="l" defTabSz="685800" rtl="0" eaLnBrk="1" fontAlgn="auto" latinLnBrk="0" hangingPunct="1">
                <a:lnSpc>
                  <a:spcPts val="1515"/>
                </a:lnSpc>
                <a:spcBef>
                  <a:spcPts val="75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364341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5143500"/>
          </a:xfrm>
        </p:spPr>
        <p:txBody>
          <a:bodyPr/>
          <a:lstStyle>
            <a:lvl1pPr marL="0" indent="0">
              <a:buNone/>
              <a:defRPr/>
            </a:lvl1pPr>
          </a:lstStyle>
          <a:p>
            <a:r>
              <a:rPr lang="en-US"/>
              <a:t>Click icon to add picture</a:t>
            </a:r>
          </a:p>
        </p:txBody>
      </p:sp>
      <p:sp>
        <p:nvSpPr>
          <p:cNvPr id="10" name="Title 9"/>
          <p:cNvSpPr>
            <a:spLocks noGrp="1"/>
          </p:cNvSpPr>
          <p:nvPr>
            <p:ph type="title"/>
          </p:nvPr>
        </p:nvSpPr>
        <p:spPr>
          <a:xfrm>
            <a:off x="381000" y="1657351"/>
            <a:ext cx="3962400" cy="1676400"/>
          </a:xfrm>
        </p:spPr>
        <p:txBody>
          <a:bodyPr>
            <a:noAutofit/>
          </a:bodyPr>
          <a:lstStyle>
            <a:lvl1pPr marL="0" indent="0" algn="l">
              <a:defRPr sz="3600">
                <a:effectLst/>
                <a:latin typeface="PermianSlabSerifTypeface" pitchFamily="50" charset="0"/>
              </a:defRPr>
            </a:lvl1pPr>
          </a:lstStyle>
          <a:p>
            <a:r>
              <a:rPr lang="en-US"/>
              <a:t>Click to edit Master title style</a:t>
            </a:r>
          </a:p>
        </p:txBody>
      </p:sp>
      <p:sp>
        <p:nvSpPr>
          <p:cNvPr id="12" name="Text Placeholder 11"/>
          <p:cNvSpPr>
            <a:spLocks noGrp="1"/>
          </p:cNvSpPr>
          <p:nvPr>
            <p:ph type="body" sz="quarter" idx="11" hasCustomPrompt="1"/>
          </p:nvPr>
        </p:nvSpPr>
        <p:spPr>
          <a:xfrm>
            <a:off x="381000" y="4171950"/>
            <a:ext cx="4038600" cy="8382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Position</a:t>
            </a:r>
          </a:p>
          <a:p>
            <a:pPr lvl="0"/>
            <a:r>
              <a:rPr lang="en-US"/>
              <a:t>Date</a:t>
            </a:r>
          </a:p>
        </p:txBody>
      </p:sp>
      <p:sp>
        <p:nvSpPr>
          <p:cNvPr id="14" name="Text Placeholder 13"/>
          <p:cNvSpPr>
            <a:spLocks noGrp="1"/>
          </p:cNvSpPr>
          <p:nvPr>
            <p:ph type="body" sz="quarter" idx="12" hasCustomPrompt="1"/>
          </p:nvPr>
        </p:nvSpPr>
        <p:spPr>
          <a:xfrm>
            <a:off x="381000" y="3333751"/>
            <a:ext cx="3962400" cy="609600"/>
          </a:xfrm>
        </p:spPr>
        <p:txBody>
          <a:bodyPr>
            <a:normAutofit/>
          </a:bodyPr>
          <a:lstStyle>
            <a:lvl1pPr marL="0" indent="0">
              <a:buNone/>
              <a:defRPr sz="2800">
                <a:solidFill>
                  <a:schemeClr val="accent5"/>
                </a:solidFill>
                <a:latin typeface="PermianSlabSerifTypeface" pitchFamily="50" charset="0"/>
              </a:defRPr>
            </a:lvl1pPr>
          </a:lstStyle>
          <a:p>
            <a:pPr lvl="0"/>
            <a:r>
              <a:rPr lang="en-US"/>
              <a:t>Sub-Title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85750"/>
            <a:ext cx="2763774" cy="1275588"/>
          </a:xfrm>
          <a:prstGeom prst="rect">
            <a:avLst/>
          </a:prstGeom>
        </p:spPr>
      </p:pic>
    </p:spTree>
    <p:extLst>
      <p:ext uri="{BB962C8B-B14F-4D97-AF65-F5344CB8AC3E}">
        <p14:creationId xmlns:p14="http://schemas.microsoft.com/office/powerpoint/2010/main" val="2840250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CC1AF35-1F88-5CBF-EAE0-F9D294E5416C}"/>
              </a:ext>
            </a:extLst>
          </p:cNvPr>
          <p:cNvGrpSpPr/>
          <p:nvPr userDrawn="1"/>
        </p:nvGrpSpPr>
        <p:grpSpPr>
          <a:xfrm rot="7659179">
            <a:off x="-2686665" y="-2864717"/>
            <a:ext cx="5635313" cy="5729433"/>
            <a:chOff x="9691830" y="4272207"/>
            <a:chExt cx="4278992" cy="4350459"/>
          </a:xfrm>
        </p:grpSpPr>
        <p:sp>
          <p:nvSpPr>
            <p:cNvPr id="4" name="Oval 3">
              <a:extLst>
                <a:ext uri="{FF2B5EF4-FFF2-40B4-BE49-F238E27FC236}">
                  <a16:creationId xmlns:a16="http://schemas.microsoft.com/office/drawing/2014/main" id="{623BAFD2-3F8C-34B2-E07E-42169C50BD3C}"/>
                </a:ext>
              </a:extLst>
            </p:cNvPr>
            <p:cNvSpPr/>
            <p:nvPr/>
          </p:nvSpPr>
          <p:spPr>
            <a:xfrm>
              <a:off x="10148118" y="4799962"/>
              <a:ext cx="3822704" cy="3822704"/>
            </a:xfrm>
            <a:prstGeom prst="ellipse">
              <a:avLst/>
            </a:prstGeom>
            <a:solidFill>
              <a:schemeClr val="accent2"/>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lIns="288000" tIns="251999" rIns="288000" bIns="468000" rtlCol="0" anchor="t"/>
            <a:lstStyle/>
            <a:p>
              <a:pPr marL="0" marR="0" lvl="0" indent="0" algn="l" defTabSz="685800" rtl="0" eaLnBrk="1" fontAlgn="auto" latinLnBrk="0" hangingPunct="1">
                <a:lnSpc>
                  <a:spcPts val="1515"/>
                </a:lnSpc>
                <a:spcBef>
                  <a:spcPts val="75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5F456F2E-DA20-CB0F-A6C6-4215C2711516}"/>
                </a:ext>
              </a:extLst>
            </p:cNvPr>
            <p:cNvSpPr/>
            <p:nvPr/>
          </p:nvSpPr>
          <p:spPr>
            <a:xfrm>
              <a:off x="9691830" y="4272207"/>
              <a:ext cx="3822704" cy="3822704"/>
            </a:xfrm>
            <a:prstGeom prst="ellipse">
              <a:avLst/>
            </a:prstGeom>
            <a:solidFill>
              <a:schemeClr val="accent6">
                <a:alpha val="60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lIns="288000" tIns="251999" rIns="288000" bIns="468000" rtlCol="0" anchor="t"/>
            <a:lstStyle/>
            <a:p>
              <a:pPr marL="0" marR="0" lvl="0" indent="0" algn="l" defTabSz="685800" rtl="0" eaLnBrk="1" fontAlgn="auto" latinLnBrk="0" hangingPunct="1">
                <a:lnSpc>
                  <a:spcPts val="1515"/>
                </a:lnSpc>
                <a:spcBef>
                  <a:spcPts val="75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7D7E8C54-B601-AB1B-612A-4439338DFBA8}"/>
              </a:ext>
            </a:extLst>
          </p:cNvPr>
          <p:cNvSpPr>
            <a:spLocks noGrp="1"/>
          </p:cNvSpPr>
          <p:nvPr>
            <p:ph type="title" hasCustomPrompt="1"/>
          </p:nvPr>
        </p:nvSpPr>
        <p:spPr>
          <a:xfrm>
            <a:off x="718458" y="983701"/>
            <a:ext cx="5135336" cy="717023"/>
          </a:xfrm>
        </p:spPr>
        <p:txBody>
          <a:bodyPr wrap="square" anchor="t"/>
          <a:lstStyle>
            <a:lvl1pPr>
              <a:lnSpc>
                <a:spcPct val="80000"/>
              </a:lnSpc>
              <a:defRPr sz="3000"/>
            </a:lvl1pPr>
          </a:lstStyle>
          <a:p>
            <a:r>
              <a:rPr lang="en-GB"/>
              <a:t>CLICK TO EDIT</a:t>
            </a:r>
            <a:endParaRPr lang="en-NL"/>
          </a:p>
        </p:txBody>
      </p:sp>
      <p:sp>
        <p:nvSpPr>
          <p:cNvPr id="6" name="Text Placeholder 5">
            <a:extLst>
              <a:ext uri="{FF2B5EF4-FFF2-40B4-BE49-F238E27FC236}">
                <a16:creationId xmlns:a16="http://schemas.microsoft.com/office/drawing/2014/main" id="{57054F07-F565-122A-55C6-0CA24AC536E7}"/>
              </a:ext>
            </a:extLst>
          </p:cNvPr>
          <p:cNvSpPr>
            <a:spLocks noGrp="1"/>
          </p:cNvSpPr>
          <p:nvPr>
            <p:ph type="body" sz="quarter" idx="10"/>
          </p:nvPr>
        </p:nvSpPr>
        <p:spPr>
          <a:xfrm>
            <a:off x="718458" y="547008"/>
            <a:ext cx="5135336" cy="420364"/>
          </a:xfrm>
        </p:spPr>
        <p:txBody>
          <a:bodyPr anchor="t">
            <a:noAutofit/>
          </a:bodyPr>
          <a:lstStyle>
            <a:lvl1pPr marL="0" indent="0">
              <a:buNone/>
              <a:defRPr kumimoji="0" lang="en-NL" sz="3300" b="1" i="1" u="none" strike="noStrike" kern="1200" cap="none" spc="0" normalizeH="0" baseline="0">
                <a:ln>
                  <a:solidFill>
                    <a:schemeClr val="bg2"/>
                  </a:solidFill>
                </a:ln>
                <a:noFill/>
                <a:effectLst/>
                <a:uLnTx/>
                <a:uFillTx/>
                <a:latin typeface="Garamond" panose="02020404030301010803" pitchFamily="18" charset="0"/>
                <a:ea typeface="EB Garamond ExtraBold" pitchFamily="2" charset="0"/>
                <a:cs typeface="EB Garamond ExtraBold" pitchFamily="2" charset="0"/>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685800" rtl="0" eaLnBrk="1" fontAlgn="auto" latinLnBrk="0" hangingPunct="1">
              <a:lnSpc>
                <a:spcPts val="1515"/>
              </a:lnSpc>
              <a:spcBef>
                <a:spcPts val="750"/>
              </a:spcBef>
              <a:spcAft>
                <a:spcPts val="0"/>
              </a:spcAft>
              <a:buClrTx/>
              <a:buSzTx/>
              <a:buFontTx/>
              <a:buNone/>
              <a:tabLst/>
              <a:defRPr/>
            </a:pPr>
            <a:r>
              <a:rPr lang="en-GB"/>
              <a:t>Click to edit</a:t>
            </a:r>
            <a:endParaRPr lang="en-NL"/>
          </a:p>
        </p:txBody>
      </p:sp>
    </p:spTree>
    <p:extLst>
      <p:ext uri="{BB962C8B-B14F-4D97-AF65-F5344CB8AC3E}">
        <p14:creationId xmlns:p14="http://schemas.microsoft.com/office/powerpoint/2010/main" val="21920854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mpty ">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7691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mpty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714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50610E-ECCA-5241-A772-C099FFCCC77C}"/>
              </a:ext>
            </a:extLst>
          </p:cNvPr>
          <p:cNvSpPr/>
          <p:nvPr userDrawn="1"/>
        </p:nvSpPr>
        <p:spPr>
          <a:xfrm>
            <a:off x="4302329" y="3228967"/>
            <a:ext cx="576292" cy="579728"/>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3FF6C251-3FE8-E44C-B7B3-2A234BE05943}"/>
              </a:ext>
            </a:extLst>
          </p:cNvPr>
          <p:cNvSpPr>
            <a:spLocks noGrp="1"/>
          </p:cNvSpPr>
          <p:nvPr>
            <p:ph type="title"/>
          </p:nvPr>
        </p:nvSpPr>
        <p:spPr>
          <a:xfrm>
            <a:off x="457200" y="790436"/>
            <a:ext cx="8229600" cy="857250"/>
          </a:xfrm>
        </p:spPr>
        <p:txBody>
          <a:bodyPr/>
          <a:lstStyle>
            <a:lvl1pPr algn="ctr">
              <a:defRPr>
                <a:solidFill>
                  <a:srgbClr val="3B3C3E"/>
                </a:solidFill>
              </a:defRPr>
            </a:lvl1pPr>
          </a:lstStyle>
          <a:p>
            <a:r>
              <a:rPr lang="en-US"/>
              <a:t>Click to edit Master title style</a:t>
            </a:r>
          </a:p>
        </p:txBody>
      </p:sp>
      <p:sp>
        <p:nvSpPr>
          <p:cNvPr id="15" name="Subtitle 2">
            <a:extLst>
              <a:ext uri="{FF2B5EF4-FFF2-40B4-BE49-F238E27FC236}">
                <a16:creationId xmlns:a16="http://schemas.microsoft.com/office/drawing/2014/main" id="{E92C2193-9033-9545-AC67-864ABC356AA3}"/>
              </a:ext>
            </a:extLst>
          </p:cNvPr>
          <p:cNvSpPr>
            <a:spLocks noGrp="1"/>
          </p:cNvSpPr>
          <p:nvPr>
            <p:ph type="subTitle" idx="1"/>
          </p:nvPr>
        </p:nvSpPr>
        <p:spPr>
          <a:xfrm>
            <a:off x="1371600" y="1723725"/>
            <a:ext cx="6400800" cy="917756"/>
          </a:xfrm>
        </p:spPr>
        <p:txBody>
          <a:bodyPr/>
          <a:lstStyle>
            <a:lvl1pPr marL="0" indent="0" algn="ctr">
              <a:buNone/>
              <a:defRPr>
                <a:solidFill>
                  <a:srgbClr val="3B3C3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6" name="Rectangle 15">
            <a:extLst>
              <a:ext uri="{FF2B5EF4-FFF2-40B4-BE49-F238E27FC236}">
                <a16:creationId xmlns:a16="http://schemas.microsoft.com/office/drawing/2014/main" id="{A9E7DD30-FE9B-E64B-8422-DC002D398F85}"/>
              </a:ext>
            </a:extLst>
          </p:cNvPr>
          <p:cNvSpPr/>
          <p:nvPr userDrawn="1"/>
        </p:nvSpPr>
        <p:spPr>
          <a:xfrm>
            <a:off x="0" y="4747654"/>
            <a:ext cx="9144000" cy="395846"/>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UT_logo_RGB.eps">
            <a:extLst>
              <a:ext uri="{FF2B5EF4-FFF2-40B4-BE49-F238E27FC236}">
                <a16:creationId xmlns:a16="http://schemas.microsoft.com/office/drawing/2014/main" id="{77B6E293-AB64-134E-AA70-B4C21AE97D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7063" r="-4562" b="-7766"/>
          <a:stretch/>
        </p:blipFill>
        <p:spPr>
          <a:xfrm>
            <a:off x="3615775" y="3203606"/>
            <a:ext cx="2039112" cy="1417320"/>
          </a:xfrm>
          <a:prstGeom prst="rect">
            <a:avLst/>
          </a:prstGeom>
        </p:spPr>
      </p:pic>
    </p:spTree>
    <p:extLst>
      <p:ext uri="{BB962C8B-B14F-4D97-AF65-F5344CB8AC3E}">
        <p14:creationId xmlns:p14="http://schemas.microsoft.com/office/powerpoint/2010/main" val="4078409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Rectangle 5"/>
          <p:cNvSpPr/>
          <p:nvPr userDrawn="1"/>
        </p:nvSpPr>
        <p:spPr>
          <a:xfrm>
            <a:off x="4302329" y="2860001"/>
            <a:ext cx="576292" cy="579728"/>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p:cNvSpPr>
            <a:spLocks noGrp="1"/>
          </p:cNvSpPr>
          <p:nvPr>
            <p:ph type="title"/>
          </p:nvPr>
        </p:nvSpPr>
        <p:spPr>
          <a:xfrm>
            <a:off x="457200" y="790436"/>
            <a:ext cx="8229600" cy="857250"/>
          </a:xfrm>
        </p:spPr>
        <p:txBody>
          <a:bodyPr/>
          <a:lstStyle>
            <a:lvl1pPr algn="ctr">
              <a:defRPr>
                <a:solidFill>
                  <a:srgbClr val="3B3C3E"/>
                </a:solidFill>
              </a:defRPr>
            </a:lvl1pPr>
          </a:lstStyle>
          <a:p>
            <a:r>
              <a:rPr lang="en-US"/>
              <a:t>Click to edit Master title style</a:t>
            </a:r>
          </a:p>
        </p:txBody>
      </p:sp>
      <p:sp>
        <p:nvSpPr>
          <p:cNvPr id="5" name="Subtitle 2"/>
          <p:cNvSpPr>
            <a:spLocks noGrp="1"/>
          </p:cNvSpPr>
          <p:nvPr>
            <p:ph type="subTitle" idx="1"/>
          </p:nvPr>
        </p:nvSpPr>
        <p:spPr>
          <a:xfrm>
            <a:off x="1371600" y="1723725"/>
            <a:ext cx="6400800" cy="917756"/>
          </a:xfrm>
        </p:spPr>
        <p:txBody>
          <a:bodyPr/>
          <a:lstStyle>
            <a:lvl1pPr marL="0" indent="0" algn="ctr">
              <a:buNone/>
              <a:defRPr>
                <a:solidFill>
                  <a:srgbClr val="3B3C3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Rectangle 6"/>
          <p:cNvSpPr/>
          <p:nvPr userDrawn="1"/>
        </p:nvSpPr>
        <p:spPr>
          <a:xfrm>
            <a:off x="0" y="4747654"/>
            <a:ext cx="9144000" cy="395846"/>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UT_logo_RGB.eps"/>
          <p:cNvPicPr>
            <a:picLocks noChangeAspect="1"/>
          </p:cNvPicPr>
          <p:nvPr userDrawn="1"/>
        </p:nvPicPr>
        <p:blipFill rotWithShape="1">
          <a:blip r:embed="rId2" cstate="screen">
            <a:extLst>
              <a:ext uri="{28A0092B-C50C-407E-A947-70E740481C1C}">
                <a14:useLocalDpi xmlns:a14="http://schemas.microsoft.com/office/drawing/2010/main"/>
              </a:ext>
            </a:extLst>
          </a:blip>
          <a:srcRect l="-1" t="-7063" r="-4562" b="-7766"/>
          <a:stretch/>
        </p:blipFill>
        <p:spPr>
          <a:xfrm>
            <a:off x="3615775" y="2834640"/>
            <a:ext cx="2039112" cy="1417320"/>
          </a:xfrm>
          <a:prstGeom prst="rect">
            <a:avLst/>
          </a:prstGeom>
        </p:spPr>
      </p:pic>
    </p:spTree>
    <p:extLst>
      <p:ext uri="{BB962C8B-B14F-4D97-AF65-F5344CB8AC3E}">
        <p14:creationId xmlns:p14="http://schemas.microsoft.com/office/powerpoint/2010/main" val="1880430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Big Orange">
    <p:bg>
      <p:bgPr>
        <a:solidFill>
          <a:srgbClr val="FF82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87419"/>
            <a:ext cx="8229600" cy="857250"/>
          </a:xfrm>
        </p:spPr>
        <p:txBody>
          <a:bodyPr/>
          <a:lstStyle>
            <a:lvl1pPr algn="ctr">
              <a:defRPr>
                <a:solidFill>
                  <a:schemeClr val="bg1"/>
                </a:solidFill>
              </a:defRPr>
            </a:lvl1pPr>
          </a:lstStyle>
          <a:p>
            <a:r>
              <a:rPr lang="en-US"/>
              <a:t>Click to edit Master title style</a:t>
            </a:r>
          </a:p>
        </p:txBody>
      </p:sp>
      <p:sp>
        <p:nvSpPr>
          <p:cNvPr id="4" name="Subtitle 2"/>
          <p:cNvSpPr>
            <a:spLocks noGrp="1"/>
          </p:cNvSpPr>
          <p:nvPr>
            <p:ph type="subTitle" idx="1"/>
          </p:nvPr>
        </p:nvSpPr>
        <p:spPr>
          <a:xfrm>
            <a:off x="1371600" y="2020708"/>
            <a:ext cx="6400800" cy="917756"/>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descr="UT_logo_KNOCKOUT.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89179" y="3015970"/>
            <a:ext cx="1965643" cy="1318723"/>
          </a:xfrm>
          <a:prstGeom prst="rect">
            <a:avLst/>
          </a:prstGeom>
        </p:spPr>
      </p:pic>
    </p:spTree>
    <p:extLst>
      <p:ext uri="{BB962C8B-B14F-4D97-AF65-F5344CB8AC3E}">
        <p14:creationId xmlns:p14="http://schemas.microsoft.com/office/powerpoint/2010/main" val="2855225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Big Logo">
    <p:spTree>
      <p:nvGrpSpPr>
        <p:cNvPr id="1" name=""/>
        <p:cNvGrpSpPr/>
        <p:nvPr/>
      </p:nvGrpSpPr>
      <p:grpSpPr>
        <a:xfrm>
          <a:off x="0" y="0"/>
          <a:ext cx="0" cy="0"/>
          <a:chOff x="0" y="0"/>
          <a:chExt cx="0" cy="0"/>
        </a:xfrm>
      </p:grpSpPr>
      <p:sp>
        <p:nvSpPr>
          <p:cNvPr id="6" name="Rectangle 5"/>
          <p:cNvSpPr/>
          <p:nvPr userDrawn="1"/>
        </p:nvSpPr>
        <p:spPr>
          <a:xfrm>
            <a:off x="0" y="3495910"/>
            <a:ext cx="9144000" cy="1647591"/>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ubtitle 2"/>
          <p:cNvSpPr>
            <a:spLocks noGrp="1"/>
          </p:cNvSpPr>
          <p:nvPr>
            <p:ph type="subTitle" idx="1"/>
          </p:nvPr>
        </p:nvSpPr>
        <p:spPr>
          <a:xfrm>
            <a:off x="1371600" y="161802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Title 1"/>
          <p:cNvSpPr>
            <a:spLocks noGrp="1"/>
          </p:cNvSpPr>
          <p:nvPr>
            <p:ph type="ctrTitle"/>
          </p:nvPr>
        </p:nvSpPr>
        <p:spPr>
          <a:xfrm>
            <a:off x="685800" y="297534"/>
            <a:ext cx="7772400" cy="1102519"/>
          </a:xfrm>
        </p:spPr>
        <p:txBody>
          <a:bodyPr/>
          <a:lstStyle>
            <a:lvl1pPr algn="ctr">
              <a:defRPr/>
            </a:lvl1pPr>
          </a:lstStyle>
          <a:p>
            <a:r>
              <a:rPr lang="en-US"/>
              <a:t>Click to edit Master title style</a:t>
            </a:r>
          </a:p>
        </p:txBody>
      </p:sp>
      <p:pic>
        <p:nvPicPr>
          <p:cNvPr id="8" name="Picture 7" descr="UT_logo_KNOCKOUT.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78724" y="3742520"/>
            <a:ext cx="1598055" cy="1072113"/>
          </a:xfrm>
          <a:prstGeom prst="rect">
            <a:avLst/>
          </a:prstGeom>
        </p:spPr>
      </p:pic>
    </p:spTree>
    <p:extLst>
      <p:ext uri="{BB962C8B-B14F-4D97-AF65-F5344CB8AC3E}">
        <p14:creationId xmlns:p14="http://schemas.microsoft.com/office/powerpoint/2010/main" val="540169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Minimal Identit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438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311219"/>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Rectangle 6"/>
          <p:cNvSpPr/>
          <p:nvPr userDrawn="1"/>
        </p:nvSpPr>
        <p:spPr>
          <a:xfrm>
            <a:off x="0" y="4637997"/>
            <a:ext cx="9144000" cy="505504"/>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UT_logo_RIGHT_KNOCKOUT.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88146" y="4728769"/>
            <a:ext cx="1461427" cy="326103"/>
          </a:xfrm>
          <a:prstGeom prst="rect">
            <a:avLst/>
          </a:prstGeom>
        </p:spPr>
      </p:pic>
    </p:spTree>
    <p:extLst>
      <p:ext uri="{BB962C8B-B14F-4D97-AF65-F5344CB8AC3E}">
        <p14:creationId xmlns:p14="http://schemas.microsoft.com/office/powerpoint/2010/main" val="1074897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Your Custom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4950346" cy="5143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Rectangle 3"/>
          <p:cNvSpPr/>
          <p:nvPr userDrawn="1"/>
        </p:nvSpPr>
        <p:spPr>
          <a:xfrm>
            <a:off x="4950346" y="0"/>
            <a:ext cx="4193654" cy="5143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950346" y="205979"/>
            <a:ext cx="4193654" cy="2659847"/>
          </a:xfrm>
        </p:spPr>
        <p:txBody>
          <a:bodyPr>
            <a:normAutofit/>
          </a:bodyPr>
          <a:lstStyle>
            <a:lvl1pPr algn="ctr">
              <a:defRPr sz="4000">
                <a:solidFill>
                  <a:schemeClr val="bg1"/>
                </a:solidFill>
              </a:defRPr>
            </a:lvl1pPr>
          </a:lstStyle>
          <a:p>
            <a:r>
              <a:rPr lang="en-US"/>
              <a:t>Click to edit Master title style</a:t>
            </a:r>
          </a:p>
        </p:txBody>
      </p:sp>
      <p:pic>
        <p:nvPicPr>
          <p:cNvPr id="7" name="Picture 6" descr="UT_logo_KNOCKOUT.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131259" y="3235296"/>
            <a:ext cx="1831828" cy="1228948"/>
          </a:xfrm>
          <a:prstGeom prst="rect">
            <a:avLst/>
          </a:prstGeom>
        </p:spPr>
      </p:pic>
    </p:spTree>
    <p:extLst>
      <p:ext uri="{BB962C8B-B14F-4D97-AF65-F5344CB8AC3E}">
        <p14:creationId xmlns:p14="http://schemas.microsoft.com/office/powerpoint/2010/main" val="2626121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Photo 1">
    <p:spTree>
      <p:nvGrpSpPr>
        <p:cNvPr id="1" name=""/>
        <p:cNvGrpSpPr/>
        <p:nvPr/>
      </p:nvGrpSpPr>
      <p:grpSpPr>
        <a:xfrm>
          <a:off x="0" y="0"/>
          <a:ext cx="0" cy="0"/>
          <a:chOff x="0" y="0"/>
          <a:chExt cx="0" cy="0"/>
        </a:xfrm>
      </p:grpSpPr>
      <p:pic>
        <p:nvPicPr>
          <p:cNvPr id="9" name="Picture 8" descr="AyresJosh.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18487" y="1"/>
            <a:ext cx="10370676" cy="5151309"/>
          </a:xfrm>
          <a:prstGeom prst="rect">
            <a:avLst/>
          </a:prstGeom>
        </p:spPr>
      </p:pic>
      <p:sp>
        <p:nvSpPr>
          <p:cNvPr id="6" name="Rectangle 5"/>
          <p:cNvSpPr/>
          <p:nvPr userDrawn="1"/>
        </p:nvSpPr>
        <p:spPr>
          <a:xfrm>
            <a:off x="4564442" y="0"/>
            <a:ext cx="4193654" cy="5143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64442" y="205979"/>
            <a:ext cx="4193654" cy="2659847"/>
          </a:xfrm>
        </p:spPr>
        <p:txBody>
          <a:bodyPr>
            <a:normAutofit/>
          </a:bodyPr>
          <a:lstStyle>
            <a:lvl1pPr algn="ctr">
              <a:defRPr sz="4000">
                <a:solidFill>
                  <a:schemeClr val="bg1"/>
                </a:solidFill>
              </a:defRPr>
            </a:lvl1pPr>
          </a:lstStyle>
          <a:p>
            <a:r>
              <a:rPr lang="en-US"/>
              <a:t>Click to edit Master title style</a:t>
            </a:r>
          </a:p>
        </p:txBody>
      </p:sp>
      <p:pic>
        <p:nvPicPr>
          <p:cNvPr id="7" name="Picture 6" descr="UT_logo_KNOCKOUT.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770627" y="3235296"/>
            <a:ext cx="1781284" cy="1195039"/>
          </a:xfrm>
          <a:prstGeom prst="rect">
            <a:avLst/>
          </a:prstGeom>
        </p:spPr>
      </p:pic>
    </p:spTree>
    <p:extLst>
      <p:ext uri="{BB962C8B-B14F-4D97-AF65-F5344CB8AC3E}">
        <p14:creationId xmlns:p14="http://schemas.microsoft.com/office/powerpoint/2010/main" val="1385737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7" name="Title 1"/>
          <p:cNvSpPr>
            <a:spLocks noGrp="1"/>
          </p:cNvSpPr>
          <p:nvPr>
            <p:ph type="ctrTitle"/>
          </p:nvPr>
        </p:nvSpPr>
        <p:spPr>
          <a:xfrm>
            <a:off x="2514600" y="2910459"/>
            <a:ext cx="6629399" cy="1680209"/>
          </a:xfrm>
          <a:blipFill>
            <a:blip r:embed="rId2">
              <a:alphaModFix/>
            </a:blip>
            <a:stretch>
              <a:fillRect/>
            </a:stretch>
          </a:blipFill>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495550"/>
            <a:ext cx="2510028" cy="2510028"/>
          </a:xfrm>
          <a:prstGeom prst="rect">
            <a:avLst/>
          </a:prstGeom>
          <a:noFill/>
          <a:ln>
            <a:noFill/>
          </a:ln>
        </p:spPr>
      </p:pic>
    </p:spTree>
    <p:extLst>
      <p:ext uri="{BB962C8B-B14F-4D97-AF65-F5344CB8AC3E}">
        <p14:creationId xmlns:p14="http://schemas.microsoft.com/office/powerpoint/2010/main" val="19076137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Photo 2">
    <p:spTree>
      <p:nvGrpSpPr>
        <p:cNvPr id="1" name=""/>
        <p:cNvGrpSpPr/>
        <p:nvPr/>
      </p:nvGrpSpPr>
      <p:grpSpPr>
        <a:xfrm>
          <a:off x="0" y="0"/>
          <a:ext cx="0" cy="0"/>
          <a:chOff x="0" y="0"/>
          <a:chExt cx="0" cy="0"/>
        </a:xfrm>
      </p:grpSpPr>
      <p:pic>
        <p:nvPicPr>
          <p:cNvPr id="7" name="Picture 6" descr="flag2.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5159531"/>
          </a:xfrm>
          <a:prstGeom prst="rect">
            <a:avLst/>
          </a:prstGeom>
        </p:spPr>
      </p:pic>
      <p:sp>
        <p:nvSpPr>
          <p:cNvPr id="4" name="Rectangle 3"/>
          <p:cNvSpPr/>
          <p:nvPr userDrawn="1"/>
        </p:nvSpPr>
        <p:spPr>
          <a:xfrm>
            <a:off x="4564442" y="0"/>
            <a:ext cx="4193654" cy="5143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p:nvPr>
        </p:nvSpPr>
        <p:spPr>
          <a:xfrm>
            <a:off x="4564442" y="486966"/>
            <a:ext cx="4193654" cy="2370534"/>
          </a:xfrm>
        </p:spPr>
        <p:txBody>
          <a:bodyPr anchor="ctr">
            <a:normAutofit/>
          </a:bodyPr>
          <a:lstStyle>
            <a:lvl1pPr>
              <a:defRPr sz="4000" b="0">
                <a:solidFill>
                  <a:schemeClr val="bg1"/>
                </a:solidFill>
              </a:defRPr>
            </a:lvl1pPr>
          </a:lstStyle>
          <a:p>
            <a:pPr lvl="0"/>
            <a:r>
              <a:rPr lang="en-US"/>
              <a:t>Click to edit Master text styles</a:t>
            </a:r>
          </a:p>
        </p:txBody>
      </p:sp>
      <p:pic>
        <p:nvPicPr>
          <p:cNvPr id="8" name="Picture 7" descr="UT_logo_KNOCKOUT.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772655" y="3235296"/>
            <a:ext cx="1777228" cy="1192318"/>
          </a:xfrm>
          <a:prstGeom prst="rect">
            <a:avLst/>
          </a:prstGeom>
        </p:spPr>
      </p:pic>
    </p:spTree>
    <p:extLst>
      <p:ext uri="{BB962C8B-B14F-4D97-AF65-F5344CB8AC3E}">
        <p14:creationId xmlns:p14="http://schemas.microsoft.com/office/powerpoint/2010/main" val="2959114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EAE361-3066-43BC-86A5-54B5D9ADFFF6}"/>
              </a:ext>
            </a:extLst>
          </p:cNvPr>
          <p:cNvSpPr>
            <a:spLocks noChangeAspect="1"/>
          </p:cNvSpPr>
          <p:nvPr userDrawn="1"/>
        </p:nvSpPr>
        <p:spPr>
          <a:xfrm>
            <a:off x="0" y="4583767"/>
            <a:ext cx="9144000" cy="5597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Date Placeholder 2">
            <a:extLst>
              <a:ext uri="{FF2B5EF4-FFF2-40B4-BE49-F238E27FC236}">
                <a16:creationId xmlns:a16="http://schemas.microsoft.com/office/drawing/2014/main" id="{8B802E8A-B4B3-40E1-97F1-85F5334D2116}"/>
              </a:ext>
            </a:extLst>
          </p:cNvPr>
          <p:cNvSpPr>
            <a:spLocks noGrp="1"/>
          </p:cNvSpPr>
          <p:nvPr>
            <p:ph type="dt" sz="half" idx="10"/>
          </p:nvPr>
        </p:nvSpPr>
        <p:spPr>
          <a:xfrm>
            <a:off x="-915995" y="4863634"/>
            <a:ext cx="323850" cy="273844"/>
          </a:xfrm>
        </p:spPr>
        <p:txBody>
          <a:bodyPr/>
          <a:lstStyle/>
          <a:p>
            <a:fld id="{AE726307-B9FA-44BB-9F13-9F53D863018F}" type="datetimeFigureOut">
              <a:rPr lang="en-US" smtClean="0"/>
              <a:t>2/23/2026</a:t>
            </a:fld>
            <a:endParaRPr lang="en-US"/>
          </a:p>
        </p:txBody>
      </p:sp>
      <p:sp>
        <p:nvSpPr>
          <p:cNvPr id="4" name="Footer Placeholder 3">
            <a:extLst>
              <a:ext uri="{FF2B5EF4-FFF2-40B4-BE49-F238E27FC236}">
                <a16:creationId xmlns:a16="http://schemas.microsoft.com/office/drawing/2014/main" id="{B019E736-E6B5-457E-856E-BF5E0470158D}"/>
              </a:ext>
            </a:extLst>
          </p:cNvPr>
          <p:cNvSpPr>
            <a:spLocks noGrp="1"/>
          </p:cNvSpPr>
          <p:nvPr>
            <p:ph type="ftr" sz="quarter" idx="11"/>
          </p:nvPr>
        </p:nvSpPr>
        <p:spPr/>
        <p:txBody>
          <a:bodyPr/>
          <a:lstStyle>
            <a:lvl1pPr>
              <a:defRPr>
                <a:solidFill>
                  <a:schemeClr val="bg2"/>
                </a:solidFill>
              </a:defRPr>
            </a:lvl1pPr>
          </a:lstStyle>
          <a:p>
            <a:endParaRPr lang="en-US"/>
          </a:p>
        </p:txBody>
      </p:sp>
      <p:sp>
        <p:nvSpPr>
          <p:cNvPr id="5" name="Slide Number Placeholder 4">
            <a:extLst>
              <a:ext uri="{FF2B5EF4-FFF2-40B4-BE49-F238E27FC236}">
                <a16:creationId xmlns:a16="http://schemas.microsoft.com/office/drawing/2014/main" id="{4513C883-52D3-4AE0-BDA5-281172C968C1}"/>
              </a:ext>
            </a:extLst>
          </p:cNvPr>
          <p:cNvSpPr>
            <a:spLocks noGrp="1"/>
          </p:cNvSpPr>
          <p:nvPr>
            <p:ph type="sldNum" sz="quarter" idx="12"/>
          </p:nvPr>
        </p:nvSpPr>
        <p:spPr/>
        <p:txBody>
          <a:bodyPr/>
          <a:lstStyle>
            <a:lvl1pPr>
              <a:defRPr>
                <a:solidFill>
                  <a:schemeClr val="bg2"/>
                </a:solidFill>
              </a:defRPr>
            </a:lvl1pPr>
          </a:lstStyle>
          <a:p>
            <a:fld id="{63954337-777C-478F-BB37-379719107E1B}" type="slidenum">
              <a:rPr lang="en-US" smtClean="0"/>
              <a:pPr/>
              <a:t>‹#›</a:t>
            </a:fld>
            <a:endParaRPr lang="en-US"/>
          </a:p>
        </p:txBody>
      </p:sp>
      <p:grpSp>
        <p:nvGrpSpPr>
          <p:cNvPr id="13" name="UTK Horiz_R">
            <a:extLst>
              <a:ext uri="{FF2B5EF4-FFF2-40B4-BE49-F238E27FC236}">
                <a16:creationId xmlns:a16="http://schemas.microsoft.com/office/drawing/2014/main" id="{0B47ABA7-E05A-4C90-9295-46B3A7CFA6B1}"/>
              </a:ext>
            </a:extLst>
          </p:cNvPr>
          <p:cNvGrpSpPr>
            <a:grpSpLocks noChangeAspect="1"/>
          </p:cNvGrpSpPr>
          <p:nvPr userDrawn="1"/>
        </p:nvGrpSpPr>
        <p:grpSpPr bwMode="auto">
          <a:xfrm>
            <a:off x="7918467" y="4740448"/>
            <a:ext cx="1053124" cy="236267"/>
            <a:chOff x="0" y="1299"/>
            <a:chExt cx="7680" cy="1723"/>
          </a:xfrm>
        </p:grpSpPr>
        <p:sp>
          <p:nvSpPr>
            <p:cNvPr id="14" name="T fill" hidden="1">
              <a:extLst>
                <a:ext uri="{FF2B5EF4-FFF2-40B4-BE49-F238E27FC236}">
                  <a16:creationId xmlns:a16="http://schemas.microsoft.com/office/drawing/2014/main" id="{DF6BEDF1-7376-408F-B988-833DDF69D551}"/>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5" name="Type">
              <a:extLst>
                <a:ext uri="{FF2B5EF4-FFF2-40B4-BE49-F238E27FC236}">
                  <a16:creationId xmlns:a16="http://schemas.microsoft.com/office/drawing/2014/main" id="{CE5EF94F-F9E5-4CB2-AEC8-6C1FAECE2829}"/>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6" name="Power T">
              <a:extLst>
                <a:ext uri="{FF2B5EF4-FFF2-40B4-BE49-F238E27FC236}">
                  <a16:creationId xmlns:a16="http://schemas.microsoft.com/office/drawing/2014/main" id="{AAD58157-21BD-47AE-AAF1-B78985DB9858}"/>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17" name="Title 16">
            <a:extLst>
              <a:ext uri="{FF2B5EF4-FFF2-40B4-BE49-F238E27FC236}">
                <a16:creationId xmlns:a16="http://schemas.microsoft.com/office/drawing/2014/main" id="{0D271676-1150-4616-93E4-C506F224F9DE}"/>
              </a:ext>
            </a:extLst>
          </p:cNvPr>
          <p:cNvSpPr>
            <a:spLocks noGrp="1"/>
          </p:cNvSpPr>
          <p:nvPr>
            <p:ph type="title" hasCustomPrompt="1"/>
          </p:nvPr>
        </p:nvSpPr>
        <p:spPr/>
        <p:txBody>
          <a:bodyPr/>
          <a:lstStyle>
            <a:lvl1pPr>
              <a:defRPr/>
            </a:lvl1pPr>
          </a:lstStyle>
          <a:p>
            <a:r>
              <a:rPr lang="en-US"/>
              <a:t>Headline</a:t>
            </a:r>
          </a:p>
        </p:txBody>
      </p:sp>
    </p:spTree>
    <p:extLst>
      <p:ext uri="{BB962C8B-B14F-4D97-AF65-F5344CB8AC3E}">
        <p14:creationId xmlns:p14="http://schemas.microsoft.com/office/powerpoint/2010/main" val="187072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403957"/>
          </a:xfrm>
          <a:prstGeom prst="rect">
            <a:avLst/>
          </a:prstGeom>
        </p:spPr>
        <p:txBody>
          <a:bodyPr wrap="square" lIns="0" tIns="0" rIns="0" bIns="0">
            <a:spAutoFit/>
          </a:bodyPr>
          <a:lstStyle>
            <a:lvl1pPr>
              <a:defRPr sz="2625" b="1" i="0">
                <a:solidFill>
                  <a:srgbClr val="4A4A4A"/>
                </a:solidFill>
                <a:latin typeface="Arial"/>
                <a:cs typeface="Arial"/>
              </a:defRPr>
            </a:lvl1pPr>
          </a:lstStyle>
          <a:p>
            <a:endParaRPr/>
          </a:p>
        </p:txBody>
      </p:sp>
      <p:sp>
        <p:nvSpPr>
          <p:cNvPr id="3" name="Holder 3"/>
          <p:cNvSpPr>
            <a:spLocks noGrp="1"/>
          </p:cNvSpPr>
          <p:nvPr>
            <p:ph type="subTitle" idx="4"/>
          </p:nvPr>
        </p:nvSpPr>
        <p:spPr>
          <a:xfrm>
            <a:off x="1371600" y="288036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14215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33373" y="584122"/>
            <a:ext cx="6233160" cy="403957"/>
          </a:xfrm>
        </p:spPr>
        <p:txBody>
          <a:bodyPr lIns="0" tIns="0" rIns="0" bIns="0"/>
          <a:lstStyle>
            <a:lvl1pPr>
              <a:defRPr sz="2625" b="1" i="0">
                <a:solidFill>
                  <a:srgbClr val="4A4A4A"/>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61392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33373" y="584122"/>
            <a:ext cx="6233160" cy="403957"/>
          </a:xfrm>
        </p:spPr>
        <p:txBody>
          <a:bodyPr lIns="0" tIns="0" rIns="0" bIns="0"/>
          <a:lstStyle>
            <a:lvl1pPr>
              <a:defRPr sz="2625" b="1" i="0">
                <a:solidFill>
                  <a:srgbClr val="4A4A4A"/>
                </a:solidFill>
                <a:latin typeface="Arial"/>
                <a:cs typeface="Arial"/>
              </a:defRPr>
            </a:lvl1pPr>
          </a:lstStyle>
          <a:p>
            <a:endParaRPr/>
          </a:p>
        </p:txBody>
      </p:sp>
      <p:sp>
        <p:nvSpPr>
          <p:cNvPr id="3" name="Holder 3"/>
          <p:cNvSpPr>
            <a:spLocks noGrp="1"/>
          </p:cNvSpPr>
          <p:nvPr>
            <p:ph sz="half" idx="2"/>
          </p:nvPr>
        </p:nvSpPr>
        <p:spPr>
          <a:xfrm>
            <a:off x="457200" y="1183005"/>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58786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33373" y="584122"/>
            <a:ext cx="6233160" cy="403957"/>
          </a:xfrm>
        </p:spPr>
        <p:txBody>
          <a:bodyPr lIns="0" tIns="0" rIns="0" bIns="0"/>
          <a:lstStyle>
            <a:lvl1pPr>
              <a:defRPr sz="2625" b="1" i="0">
                <a:solidFill>
                  <a:srgbClr val="4A4A4A"/>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91679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89361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548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02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0"/>
            <a:ext cx="9144000" cy="808066"/>
          </a:xfrm>
          <a:prstGeom prst="rect">
            <a:avLst/>
          </a:prstGeom>
          <a:solidFill>
            <a:srgbClr val="011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152400" y="857250"/>
            <a:ext cx="8839200" cy="417195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9892" y="4279392"/>
            <a:ext cx="864108" cy="864108"/>
          </a:xfrm>
          <a:prstGeom prst="rect">
            <a:avLst/>
          </a:prstGeom>
        </p:spPr>
      </p:pic>
      <p:sp>
        <p:nvSpPr>
          <p:cNvPr id="4" name="Slide Number Placeholder 6">
            <a:extLst>
              <a:ext uri="{FF2B5EF4-FFF2-40B4-BE49-F238E27FC236}">
                <a16:creationId xmlns:a16="http://schemas.microsoft.com/office/drawing/2014/main" id="{880896D7-9ACB-96B9-7233-1CC8F6728B29}"/>
              </a:ext>
            </a:extLst>
          </p:cNvPr>
          <p:cNvSpPr>
            <a:spLocks noGrp="1"/>
          </p:cNvSpPr>
          <p:nvPr>
            <p:ph type="sldNum" sz="quarter" idx="12"/>
          </p:nvPr>
        </p:nvSpPr>
        <p:spPr>
          <a:xfrm>
            <a:off x="171450" y="4767262"/>
            <a:ext cx="323850" cy="204788"/>
          </a:xfrm>
        </p:spPr>
        <p:txBody>
          <a:bodyPr/>
          <a:lstStyle>
            <a:lvl1pPr>
              <a:defRPr>
                <a:solidFill>
                  <a:srgbClr val="002C73"/>
                </a:solidFill>
              </a:defRPr>
            </a:lvl1pPr>
          </a:lstStyle>
          <a:p>
            <a:endParaRPr lang="en-US"/>
          </a:p>
        </p:txBody>
      </p:sp>
      <p:cxnSp>
        <p:nvCxnSpPr>
          <p:cNvPr id="5" name="Straight Connector 4">
            <a:extLst>
              <a:ext uri="{FF2B5EF4-FFF2-40B4-BE49-F238E27FC236}">
                <a16:creationId xmlns:a16="http://schemas.microsoft.com/office/drawing/2014/main" id="{8887292C-B898-2602-2A8D-83CE9DE3A492}"/>
              </a:ext>
            </a:extLst>
          </p:cNvPr>
          <p:cNvCxnSpPr>
            <a:cxnSpLocks/>
          </p:cNvCxnSpPr>
          <p:nvPr userDrawn="1"/>
        </p:nvCxnSpPr>
        <p:spPr>
          <a:xfrm>
            <a:off x="-8263" y="819150"/>
            <a:ext cx="9144000" cy="0"/>
          </a:xfrm>
          <a:prstGeom prst="line">
            <a:avLst/>
          </a:prstGeom>
          <a:ln w="9842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676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3"/>
            <a:ext cx="8763000" cy="3718847"/>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3" name="Slide Number Placeholder 5"/>
          <p:cNvSpPr>
            <a:spLocks noGrp="1"/>
          </p:cNvSpPr>
          <p:nvPr>
            <p:ph type="sldNum" sz="quarter" idx="12"/>
          </p:nvPr>
        </p:nvSpPr>
        <p:spPr>
          <a:xfrm>
            <a:off x="67818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594860"/>
            <a:ext cx="1188720" cy="548640"/>
          </a:xfrm>
          <a:prstGeom prst="rect">
            <a:avLst/>
          </a:prstGeom>
        </p:spPr>
      </p:pic>
    </p:spTree>
    <p:extLst>
      <p:ext uri="{BB962C8B-B14F-4D97-AF65-F5344CB8AC3E}">
        <p14:creationId xmlns:p14="http://schemas.microsoft.com/office/powerpoint/2010/main" val="3886912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7818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594860"/>
            <a:ext cx="1188720" cy="548640"/>
          </a:xfrm>
          <a:prstGeom prst="rect">
            <a:avLst/>
          </a:prstGeom>
        </p:spPr>
      </p:pic>
    </p:spTree>
    <p:extLst>
      <p:ext uri="{BB962C8B-B14F-4D97-AF65-F5344CB8AC3E}">
        <p14:creationId xmlns:p14="http://schemas.microsoft.com/office/powerpoint/2010/main" val="961674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14" name="Content Placeholder 2"/>
          <p:cNvSpPr>
            <a:spLocks noGrp="1"/>
          </p:cNvSpPr>
          <p:nvPr>
            <p:ph idx="1"/>
          </p:nvPr>
        </p:nvSpPr>
        <p:spPr>
          <a:xfrm>
            <a:off x="228600" y="895350"/>
            <a:ext cx="8763000" cy="3718849"/>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p:cNvSpPr/>
          <p:nvPr userDrawn="1"/>
        </p:nvSpPr>
        <p:spPr>
          <a:xfrm>
            <a:off x="0" y="742951"/>
            <a:ext cx="9144000" cy="66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7818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594860"/>
            <a:ext cx="1188720" cy="548640"/>
          </a:xfrm>
          <a:prstGeom prst="rect">
            <a:avLst/>
          </a:prstGeom>
        </p:spPr>
      </p:pic>
    </p:spTree>
    <p:extLst>
      <p:ext uri="{BB962C8B-B14F-4D97-AF65-F5344CB8AC3E}">
        <p14:creationId xmlns:p14="http://schemas.microsoft.com/office/powerpoint/2010/main" val="3420136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7818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594860"/>
            <a:ext cx="1188720" cy="548640"/>
          </a:xfrm>
          <a:prstGeom prst="rect">
            <a:avLst/>
          </a:prstGeom>
        </p:spPr>
      </p:pic>
    </p:spTree>
    <p:extLst>
      <p:ext uri="{BB962C8B-B14F-4D97-AF65-F5344CB8AC3E}">
        <p14:creationId xmlns:p14="http://schemas.microsoft.com/office/powerpoint/2010/main" val="439684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7818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594860"/>
            <a:ext cx="1188720" cy="548640"/>
          </a:xfrm>
          <a:prstGeom prst="rect">
            <a:avLst/>
          </a:prstGeom>
        </p:spPr>
      </p:pic>
    </p:spTree>
    <p:extLst>
      <p:ext uri="{BB962C8B-B14F-4D97-AF65-F5344CB8AC3E}">
        <p14:creationId xmlns:p14="http://schemas.microsoft.com/office/powerpoint/2010/main" val="385675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9.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4.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4812507"/>
            <a:ext cx="2895600" cy="273844"/>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7" name="Slide Number Placeholder 5"/>
          <p:cNvSpPr>
            <a:spLocks noGrp="1"/>
          </p:cNvSpPr>
          <p:nvPr>
            <p:ph type="sldNum" sz="quarter" idx="4"/>
          </p:nvPr>
        </p:nvSpPr>
        <p:spPr>
          <a:xfrm>
            <a:off x="6781800" y="4807745"/>
            <a:ext cx="2133600" cy="273844"/>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spTree>
    <p:extLst>
      <p:ext uri="{BB962C8B-B14F-4D97-AF65-F5344CB8AC3E}">
        <p14:creationId xmlns:p14="http://schemas.microsoft.com/office/powerpoint/2010/main" val="337507242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3" r:id="rId14"/>
    <p:sldLayoutId id="2147483684"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157C81-BAF8-8AE6-01B3-35080C87C3CE}"/>
              </a:ext>
            </a:extLst>
          </p:cNvPr>
          <p:cNvSpPr>
            <a:spLocks noGrp="1"/>
          </p:cNvSpPr>
          <p:nvPr>
            <p:ph type="title"/>
          </p:nvPr>
        </p:nvSpPr>
        <p:spPr>
          <a:xfrm>
            <a:off x="628650" y="636814"/>
            <a:ext cx="7886700" cy="631202"/>
          </a:xfrm>
          <a:prstGeom prst="rect">
            <a:avLst/>
          </a:prstGeom>
        </p:spPr>
        <p:txBody>
          <a:bodyPr vert="horz" wrap="none" lIns="91440" tIns="45720" rIns="91440" bIns="45720" rtlCol="0" anchor="t">
            <a:noAutofit/>
          </a:bodyPr>
          <a:lstStyle/>
          <a:p>
            <a:pPr marL="0" marR="0" lvl="0" indent="0" algn="l" defTabSz="685800" rtl="0" eaLnBrk="1" fontAlgn="auto" latinLnBrk="0" hangingPunct="1">
              <a:lnSpc>
                <a:spcPts val="2190"/>
              </a:lnSpc>
              <a:spcBef>
                <a:spcPts val="750"/>
              </a:spcBef>
              <a:spcAft>
                <a:spcPts val="0"/>
              </a:spcAft>
              <a:buClrTx/>
              <a:buSzTx/>
              <a:buFontTx/>
              <a:buNone/>
              <a:tabLst/>
              <a:defRPr/>
            </a:pPr>
            <a:r>
              <a:rPr lang="en-GB"/>
              <a:t>CLICK TO EDIT MASTER TITLE STYLE</a:t>
            </a:r>
            <a:endParaRPr lang="en-NL"/>
          </a:p>
        </p:txBody>
      </p:sp>
      <p:sp>
        <p:nvSpPr>
          <p:cNvPr id="3" name="Text Placeholder 2">
            <a:extLst>
              <a:ext uri="{FF2B5EF4-FFF2-40B4-BE49-F238E27FC236}">
                <a16:creationId xmlns:a16="http://schemas.microsoft.com/office/drawing/2014/main" id="{57419007-39B9-8D2F-6752-6046B0BA5B4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BFB2DDCA-BF8E-0BD0-8F93-C142B92B89C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95AE5E7-EA73-9944-BFC2-FE6B72D3C9AA}" type="datetimeFigureOut">
              <a:rPr lang="en-US"/>
              <a:t>2/23/2026</a:t>
            </a:fld>
            <a:endParaRPr lang="en-NL"/>
          </a:p>
        </p:txBody>
      </p:sp>
      <p:sp>
        <p:nvSpPr>
          <p:cNvPr id="5" name="Footer Placeholder 4">
            <a:extLst>
              <a:ext uri="{FF2B5EF4-FFF2-40B4-BE49-F238E27FC236}">
                <a16:creationId xmlns:a16="http://schemas.microsoft.com/office/drawing/2014/main" id="{91435A91-A53A-8C48-54E1-CE71EA6E324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0594AD09-C7D3-8FEB-66F0-70A76F34180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61C8AC5-81E2-4C4C-8781-01464DEA624E}" type="slidenum">
              <a:rPr/>
              <a:t>‹#›</a:t>
            </a:fld>
            <a:endParaRPr lang="en-NL"/>
          </a:p>
        </p:txBody>
      </p:sp>
    </p:spTree>
    <p:extLst>
      <p:ext uri="{BB962C8B-B14F-4D97-AF65-F5344CB8AC3E}">
        <p14:creationId xmlns:p14="http://schemas.microsoft.com/office/powerpoint/2010/main" val="1239436124"/>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685800" rtl="0" eaLnBrk="1" latinLnBrk="0" hangingPunct="1">
        <a:lnSpc>
          <a:spcPct val="90000"/>
        </a:lnSpc>
        <a:spcBef>
          <a:spcPct val="0"/>
        </a:spcBef>
        <a:buNone/>
        <a:defRPr kumimoji="0" lang="en-NL" sz="3300" b="1" i="0" u="none" strike="noStrike" kern="1200" cap="none" spc="0" normalizeH="0" baseline="0">
          <a:ln>
            <a:noFill/>
          </a:ln>
          <a:solidFill>
            <a:prstClr val="white"/>
          </a:solidFill>
          <a:effectLst/>
          <a:uLnTx/>
          <a:uFillTx/>
          <a:latin typeface="Garamond" panose="02020404030301010803" pitchFamily="18" charset="0"/>
          <a:ea typeface="+mj-ea"/>
          <a:cs typeface="EB Garamond ExtraBold" pitchFamily="2"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subtitle style</a:t>
            </a:r>
          </a:p>
        </p:txBody>
      </p:sp>
    </p:spTree>
    <p:extLst>
      <p:ext uri="{BB962C8B-B14F-4D97-AF65-F5344CB8AC3E}">
        <p14:creationId xmlns:p14="http://schemas.microsoft.com/office/powerpoint/2010/main" val="4246226556"/>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2" r:id="rId9"/>
  </p:sldLayoutIdLst>
  <p:txStyles>
    <p:titleStyle>
      <a:lvl1pPr algn="ctr" defTabSz="457200" rtl="0" eaLnBrk="1" latinLnBrk="0" hangingPunct="1">
        <a:spcBef>
          <a:spcPct val="0"/>
        </a:spcBef>
        <a:buNone/>
        <a:defRPr sz="4400" kern="1200">
          <a:solidFill>
            <a:srgbClr val="3B3C3E"/>
          </a:solidFill>
          <a:latin typeface="Arial"/>
          <a:ea typeface="+mj-ea"/>
          <a:cs typeface="Arial"/>
        </a:defRPr>
      </a:lvl1pPr>
    </p:titleStyle>
    <p:bodyStyle>
      <a:lvl1pPr marL="0" indent="0" algn="ctr" defTabSz="457200" rtl="0" eaLnBrk="1" latinLnBrk="0" hangingPunct="1">
        <a:spcBef>
          <a:spcPct val="20000"/>
        </a:spcBef>
        <a:buFont typeface="Arial"/>
        <a:buNone/>
        <a:defRPr sz="3200" kern="1200">
          <a:solidFill>
            <a:srgbClr val="77797C"/>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4583763"/>
            <a:ext cx="9144000" cy="560070"/>
          </a:xfrm>
          <a:custGeom>
            <a:avLst/>
            <a:gdLst/>
            <a:ahLst/>
            <a:cxnLst/>
            <a:rect l="l" t="t" r="r" b="b"/>
            <a:pathLst>
              <a:path w="12192000" h="746759">
                <a:moveTo>
                  <a:pt x="12192000" y="0"/>
                </a:moveTo>
                <a:lnTo>
                  <a:pt x="0" y="0"/>
                </a:lnTo>
                <a:lnTo>
                  <a:pt x="0" y="746315"/>
                </a:lnTo>
                <a:lnTo>
                  <a:pt x="12192000" y="746315"/>
                </a:lnTo>
                <a:lnTo>
                  <a:pt x="12192000" y="0"/>
                </a:lnTo>
                <a:close/>
              </a:path>
            </a:pathLst>
          </a:custGeom>
          <a:solidFill>
            <a:srgbClr val="4A4A4A"/>
          </a:solidFill>
        </p:spPr>
        <p:txBody>
          <a:bodyPr wrap="square" lIns="0" tIns="0" rIns="0" bIns="0" rtlCol="0"/>
          <a:lstStyle/>
          <a:p>
            <a:endParaRPr/>
          </a:p>
        </p:txBody>
      </p:sp>
      <p:sp>
        <p:nvSpPr>
          <p:cNvPr id="17" name="bg object 17"/>
          <p:cNvSpPr/>
          <p:nvPr/>
        </p:nvSpPr>
        <p:spPr>
          <a:xfrm>
            <a:off x="8756303" y="4753061"/>
            <a:ext cx="196215" cy="208121"/>
          </a:xfrm>
          <a:custGeom>
            <a:avLst/>
            <a:gdLst/>
            <a:ahLst/>
            <a:cxnLst/>
            <a:rect l="l" t="t" r="r" b="b"/>
            <a:pathLst>
              <a:path w="261620" h="277495">
                <a:moveTo>
                  <a:pt x="261264" y="0"/>
                </a:moveTo>
                <a:lnTo>
                  <a:pt x="0" y="0"/>
                </a:lnTo>
                <a:lnTo>
                  <a:pt x="0" y="277177"/>
                </a:lnTo>
                <a:lnTo>
                  <a:pt x="261264" y="277177"/>
                </a:lnTo>
                <a:lnTo>
                  <a:pt x="261264" y="0"/>
                </a:lnTo>
                <a:close/>
              </a:path>
            </a:pathLst>
          </a:custGeom>
          <a:solidFill>
            <a:srgbClr val="FFFFFF"/>
          </a:solidFill>
        </p:spPr>
        <p:txBody>
          <a:bodyPr wrap="square" lIns="0" tIns="0" rIns="0" bIns="0" rtlCol="0"/>
          <a:lstStyle/>
          <a:p>
            <a:endParaRPr/>
          </a:p>
        </p:txBody>
      </p:sp>
      <p:pic>
        <p:nvPicPr>
          <p:cNvPr id="18" name="bg object 18"/>
          <p:cNvPicPr/>
          <p:nvPr/>
        </p:nvPicPr>
        <p:blipFill>
          <a:blip r:embed="rId7" cstate="print"/>
          <a:stretch>
            <a:fillRect/>
          </a:stretch>
        </p:blipFill>
        <p:spPr>
          <a:xfrm>
            <a:off x="7918463" y="4740863"/>
            <a:ext cx="782573" cy="235848"/>
          </a:xfrm>
          <a:prstGeom prst="rect">
            <a:avLst/>
          </a:prstGeom>
        </p:spPr>
      </p:pic>
      <p:sp>
        <p:nvSpPr>
          <p:cNvPr id="19" name="bg object 19"/>
          <p:cNvSpPr/>
          <p:nvPr/>
        </p:nvSpPr>
        <p:spPr>
          <a:xfrm>
            <a:off x="8738339" y="4740449"/>
            <a:ext cx="233363" cy="235268"/>
          </a:xfrm>
          <a:custGeom>
            <a:avLst/>
            <a:gdLst/>
            <a:ahLst/>
            <a:cxnLst/>
            <a:rect l="l" t="t" r="r" b="b"/>
            <a:pathLst>
              <a:path w="311150" h="313690">
                <a:moveTo>
                  <a:pt x="310997" y="0"/>
                </a:moveTo>
                <a:lnTo>
                  <a:pt x="0" y="0"/>
                </a:lnTo>
                <a:lnTo>
                  <a:pt x="0" y="313372"/>
                </a:lnTo>
                <a:lnTo>
                  <a:pt x="310997" y="313372"/>
                </a:lnTo>
                <a:lnTo>
                  <a:pt x="310997" y="273761"/>
                </a:lnTo>
                <a:lnTo>
                  <a:pt x="93014" y="273761"/>
                </a:lnTo>
                <a:lnTo>
                  <a:pt x="93014" y="244525"/>
                </a:lnTo>
                <a:lnTo>
                  <a:pt x="107214" y="241491"/>
                </a:lnTo>
                <a:lnTo>
                  <a:pt x="118748" y="233316"/>
                </a:lnTo>
                <a:lnTo>
                  <a:pt x="126523" y="221224"/>
                </a:lnTo>
                <a:lnTo>
                  <a:pt x="129374" y="206438"/>
                </a:lnTo>
                <a:lnTo>
                  <a:pt x="129374" y="118605"/>
                </a:lnTo>
                <a:lnTo>
                  <a:pt x="39319" y="118605"/>
                </a:lnTo>
                <a:lnTo>
                  <a:pt x="39319" y="39535"/>
                </a:lnTo>
                <a:lnTo>
                  <a:pt x="310997" y="39535"/>
                </a:lnTo>
                <a:lnTo>
                  <a:pt x="310997" y="0"/>
                </a:lnTo>
                <a:close/>
              </a:path>
              <a:path w="311150" h="313690">
                <a:moveTo>
                  <a:pt x="210718" y="92278"/>
                </a:moveTo>
                <a:lnTo>
                  <a:pt x="201465" y="93403"/>
                </a:lnTo>
                <a:lnTo>
                  <a:pt x="193267" y="96556"/>
                </a:lnTo>
                <a:lnTo>
                  <a:pt x="186542" y="101402"/>
                </a:lnTo>
                <a:lnTo>
                  <a:pt x="181711" y="107607"/>
                </a:lnTo>
                <a:lnTo>
                  <a:pt x="181711" y="206438"/>
                </a:lnTo>
                <a:lnTo>
                  <a:pt x="184548" y="221224"/>
                </a:lnTo>
                <a:lnTo>
                  <a:pt x="192293" y="233316"/>
                </a:lnTo>
                <a:lnTo>
                  <a:pt x="203796" y="241491"/>
                </a:lnTo>
                <a:lnTo>
                  <a:pt x="217906" y="244525"/>
                </a:lnTo>
                <a:lnTo>
                  <a:pt x="217982" y="273761"/>
                </a:lnTo>
                <a:lnTo>
                  <a:pt x="310997" y="273761"/>
                </a:lnTo>
                <a:lnTo>
                  <a:pt x="310997" y="118605"/>
                </a:lnTo>
                <a:lnTo>
                  <a:pt x="242684" y="118605"/>
                </a:lnTo>
                <a:lnTo>
                  <a:pt x="240173" y="108340"/>
                </a:lnTo>
                <a:lnTo>
                  <a:pt x="233325" y="99974"/>
                </a:lnTo>
                <a:lnTo>
                  <a:pt x="223165" y="94341"/>
                </a:lnTo>
                <a:lnTo>
                  <a:pt x="210718" y="92278"/>
                </a:lnTo>
                <a:close/>
              </a:path>
              <a:path w="311150" h="313690">
                <a:moveTo>
                  <a:pt x="100279" y="92278"/>
                </a:moveTo>
                <a:lnTo>
                  <a:pt x="87865" y="94341"/>
                </a:lnTo>
                <a:lnTo>
                  <a:pt x="77706" y="99974"/>
                </a:lnTo>
                <a:lnTo>
                  <a:pt x="70845" y="108340"/>
                </a:lnTo>
                <a:lnTo>
                  <a:pt x="68326" y="118605"/>
                </a:lnTo>
                <a:lnTo>
                  <a:pt x="129374" y="118605"/>
                </a:lnTo>
                <a:lnTo>
                  <a:pt x="129374" y="107607"/>
                </a:lnTo>
                <a:lnTo>
                  <a:pt x="124505" y="101402"/>
                </a:lnTo>
                <a:lnTo>
                  <a:pt x="117775" y="96556"/>
                </a:lnTo>
                <a:lnTo>
                  <a:pt x="109570" y="93403"/>
                </a:lnTo>
                <a:lnTo>
                  <a:pt x="100279" y="92278"/>
                </a:lnTo>
                <a:close/>
              </a:path>
              <a:path w="311150" h="313690">
                <a:moveTo>
                  <a:pt x="310997" y="39535"/>
                </a:moveTo>
                <a:lnTo>
                  <a:pt x="271767" y="39535"/>
                </a:lnTo>
                <a:lnTo>
                  <a:pt x="271767" y="118605"/>
                </a:lnTo>
                <a:lnTo>
                  <a:pt x="310997" y="118605"/>
                </a:lnTo>
                <a:lnTo>
                  <a:pt x="310997" y="39535"/>
                </a:lnTo>
                <a:close/>
              </a:path>
            </a:pathLst>
          </a:custGeom>
          <a:solidFill>
            <a:srgbClr val="FF8200"/>
          </a:solidFill>
        </p:spPr>
        <p:txBody>
          <a:bodyPr wrap="square" lIns="0" tIns="0" rIns="0" bIns="0" rtlCol="0"/>
          <a:lstStyle/>
          <a:p>
            <a:endParaRPr/>
          </a:p>
        </p:txBody>
      </p:sp>
      <p:sp>
        <p:nvSpPr>
          <p:cNvPr id="2" name="Holder 2"/>
          <p:cNvSpPr>
            <a:spLocks noGrp="1"/>
          </p:cNvSpPr>
          <p:nvPr>
            <p:ph type="title"/>
          </p:nvPr>
        </p:nvSpPr>
        <p:spPr>
          <a:xfrm>
            <a:off x="333373" y="584122"/>
            <a:ext cx="6233160" cy="538609"/>
          </a:xfrm>
          <a:prstGeom prst="rect">
            <a:avLst/>
          </a:prstGeom>
        </p:spPr>
        <p:txBody>
          <a:bodyPr wrap="square" lIns="0" tIns="0" rIns="0" bIns="0">
            <a:spAutoFit/>
          </a:bodyPr>
          <a:lstStyle>
            <a:lvl1pPr>
              <a:defRPr sz="3500" b="1" i="0">
                <a:solidFill>
                  <a:srgbClr val="4A4A4A"/>
                </a:solidFill>
                <a:latin typeface="Arial"/>
                <a:cs typeface="Arial"/>
              </a:defRPr>
            </a:lvl1pPr>
          </a:lstStyle>
          <a:p>
            <a:endParaRPr/>
          </a:p>
        </p:txBody>
      </p:sp>
      <p:sp>
        <p:nvSpPr>
          <p:cNvPr id="3" name="Holder 3"/>
          <p:cNvSpPr>
            <a:spLocks noGrp="1"/>
          </p:cNvSpPr>
          <p:nvPr>
            <p:ph type="body" idx="1"/>
          </p:nvPr>
        </p:nvSpPr>
        <p:spPr>
          <a:xfrm>
            <a:off x="457200" y="1183005"/>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4783455"/>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2/23/2026</a:t>
            </a:fld>
            <a:endParaRPr lang="en-US"/>
          </a:p>
        </p:txBody>
      </p:sp>
      <p:sp>
        <p:nvSpPr>
          <p:cNvPr id="6" name="Holder 6"/>
          <p:cNvSpPr>
            <a:spLocks noGrp="1"/>
          </p:cNvSpPr>
          <p:nvPr>
            <p:ph type="sldNum" sz="quarter" idx="7"/>
          </p:nvPr>
        </p:nvSpPr>
        <p:spPr>
          <a:xfrm>
            <a:off x="6583680" y="4783455"/>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04490283"/>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845815"/>
      </p:ext>
    </p:extLst>
  </p:cSld>
  <p:clrMap bg1="lt1" tx1="dk1" bg2="lt2" tx2="dk2" accent1="accent1" accent2="accent2" accent3="accent3" accent4="accent4" accent5="accent5" accent6="accent6" hlink="hlink" folHlink="folHlink"/>
  <p:sldLayoutIdLst>
    <p:sldLayoutId id="2147484070" r:id="rId1"/>
    <p:sldLayoutId id="2147484071" r:id="rId2"/>
  </p:sldLayoutIdLst>
  <p:txStyles>
    <p:titleStyle>
      <a:lvl1pPr algn="l" defTabSz="685800" rtl="0" eaLnBrk="1" latinLnBrk="0" hangingPunct="1">
        <a:lnSpc>
          <a:spcPct val="90000"/>
        </a:lnSpc>
        <a:spcBef>
          <a:spcPct val="0"/>
        </a:spcBef>
        <a:buNone/>
        <a:defRPr sz="3300" kern="1200">
          <a:solidFill>
            <a:schemeClr val="tx1">
              <a:lumMod val="75000"/>
              <a:lumOff val="25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1920">
          <p15:clr>
            <a:srgbClr val="F26B43"/>
          </p15:clr>
        </p15:guide>
        <p15:guide id="4" pos="5760">
          <p15:clr>
            <a:srgbClr val="F26B43"/>
          </p15:clr>
        </p15:guide>
        <p15:guide id="5" pos="7248">
          <p15:clr>
            <a:srgbClr val="F26B43"/>
          </p15:clr>
        </p15:guide>
        <p15:guide id="6" pos="4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5.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png"/><Relationship Id="rId3" Type="http://schemas.openxmlformats.org/officeDocument/2006/relationships/image" Target="../media/image21.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2.jpg"/><Relationship Id="rId1" Type="http://schemas.openxmlformats.org/officeDocument/2006/relationships/slideLayout" Target="../slideLayouts/slideLayout35.xml"/><Relationship Id="rId6" Type="http://schemas.openxmlformats.org/officeDocument/2006/relationships/image" Target="../media/image25.png"/><Relationship Id="rId11" Type="http://schemas.openxmlformats.org/officeDocument/2006/relationships/image" Target="../media/image30.jp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1.png"/><Relationship Id="rId1" Type="http://schemas.openxmlformats.org/officeDocument/2006/relationships/slideLayout" Target="../slideLayouts/slideLayout35.xml"/><Relationship Id="rId5" Type="http://schemas.openxmlformats.org/officeDocument/2006/relationships/image" Target="../media/image36.jp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36.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jpeg"/><Relationship Id="rId7" Type="http://schemas.openxmlformats.org/officeDocument/2006/relationships/image" Target="../media/image51.png"/><Relationship Id="rId12" Type="http://schemas.openxmlformats.org/officeDocument/2006/relationships/image" Target="../media/image54.emf"/><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50.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53.png"/><Relationship Id="rId4" Type="http://schemas.openxmlformats.org/officeDocument/2006/relationships/image" Target="../media/image49.png"/><Relationship Id="rId9"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8.jpeg"/><Relationship Id="rId7"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57.png"/><Relationship Id="rId11" Type="http://schemas.openxmlformats.org/officeDocument/2006/relationships/image" Target="../media/image61.jpeg"/><Relationship Id="rId5" Type="http://schemas.openxmlformats.org/officeDocument/2006/relationships/image" Target="../media/image56.jpeg"/><Relationship Id="rId10" Type="http://schemas.openxmlformats.org/officeDocument/2006/relationships/image" Target="../media/image60.jpeg"/><Relationship Id="rId4" Type="http://schemas.openxmlformats.org/officeDocument/2006/relationships/image" Target="../media/image55.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48.jpeg"/><Relationship Id="rId7"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38.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38.xml"/><Relationship Id="rId5" Type="http://schemas.openxmlformats.org/officeDocument/2006/relationships/hyperlink" Target="https://www.memphis.edu/fedex/events/" TargetMode="External"/><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hyperlink" Target="https://www.slashgear.com/2055021/how-long-before-new-drivers-license-moving-states/" TargetMode="External"/><Relationship Id="rId5" Type="http://schemas.openxmlformats.org/officeDocument/2006/relationships/image" Target="../media/image72.jpg"/><Relationship Id="rId4" Type="http://schemas.openxmlformats.org/officeDocument/2006/relationships/hyperlink" Target="mailto:FedEx@Memphis.ed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38.xml"/><Relationship Id="rId4" Type="http://schemas.openxmlformats.org/officeDocument/2006/relationships/image" Target="../media/image78.jp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38.xml"/><Relationship Id="rId5" Type="http://schemas.openxmlformats.org/officeDocument/2006/relationships/image" Target="../media/image80.jpg"/><Relationship Id="rId4" Type="http://schemas.openxmlformats.org/officeDocument/2006/relationships/image" Target="../media/image79.jp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38.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37.xml"/><Relationship Id="rId5" Type="http://schemas.openxmlformats.org/officeDocument/2006/relationships/image" Target="../media/image82.emf"/><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ww.wallpaperflare.com/eat-sleep-code-and-repeat-logos-eat-sleep-code-repeat-programming-wallpaper-mxe/download/1440x900" TargetMode="External"/><Relationship Id="rId2" Type="http://schemas.openxmlformats.org/officeDocument/2006/relationships/image" Target="../media/image83.jp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B9A7C2F-FF84-DBD0-128F-968DC7F4D9F7}"/>
              </a:ext>
            </a:extLst>
          </p:cNvPr>
          <p:cNvPicPr>
            <a:picLocks noChangeAspect="1"/>
          </p:cNvPicPr>
          <p:nvPr/>
        </p:nvPicPr>
        <p:blipFill>
          <a:blip r:embed="rId3">
            <a:extLst>
              <a:ext uri="{28A0092B-C50C-407E-A947-70E740481C1C}">
                <a14:useLocalDpi xmlns:a14="http://schemas.microsoft.com/office/drawing/2010/main" val="0"/>
              </a:ext>
            </a:extLst>
          </a:blip>
          <a:srcRect t="14956" b="14956"/>
          <a:stretch/>
        </p:blipFill>
        <p:spPr>
          <a:xfrm>
            <a:off x="0" y="-78718"/>
            <a:ext cx="9144000" cy="3604971"/>
          </a:xfrm>
          <a:prstGeom prst="rect">
            <a:avLst/>
          </a:prstGeom>
        </p:spPr>
      </p:pic>
      <p:sp>
        <p:nvSpPr>
          <p:cNvPr id="3" name="Rectangle 2">
            <a:extLst>
              <a:ext uri="{FF2B5EF4-FFF2-40B4-BE49-F238E27FC236}">
                <a16:creationId xmlns:a16="http://schemas.microsoft.com/office/drawing/2014/main" id="{3B2B1E9A-CBC2-054F-F9BB-572F7953D45D}"/>
              </a:ext>
            </a:extLst>
          </p:cNvPr>
          <p:cNvSpPr/>
          <p:nvPr/>
        </p:nvSpPr>
        <p:spPr>
          <a:xfrm>
            <a:off x="-1" y="3526254"/>
            <a:ext cx="9143999" cy="1617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p:nvPr/>
        </p:nvSpPr>
        <p:spPr>
          <a:xfrm>
            <a:off x="3809998" y="3662442"/>
            <a:ext cx="45719" cy="1347708"/>
          </a:xfrm>
          <a:custGeom>
            <a:avLst/>
            <a:gdLst/>
            <a:ahLst/>
            <a:cxnLst/>
            <a:rect l="l" t="t" r="r" b="b"/>
            <a:pathLst>
              <a:path h="593089">
                <a:moveTo>
                  <a:pt x="0" y="0"/>
                </a:moveTo>
                <a:lnTo>
                  <a:pt x="0" y="592924"/>
                </a:lnTo>
              </a:path>
            </a:pathLst>
          </a:custGeom>
          <a:ln w="9525">
            <a:solidFill>
              <a:srgbClr val="7D7D82"/>
            </a:solidFill>
          </a:ln>
        </p:spPr>
        <p:txBody>
          <a:bodyPr wrap="square" lIns="0" tIns="0" rIns="0" bIns="0" rtlCol="0"/>
          <a:lstStyle/>
          <a:p>
            <a:endParaRPr/>
          </a:p>
        </p:txBody>
      </p:sp>
      <p:sp>
        <p:nvSpPr>
          <p:cNvPr id="4" name="object 4"/>
          <p:cNvSpPr txBox="1"/>
          <p:nvPr/>
        </p:nvSpPr>
        <p:spPr>
          <a:xfrm>
            <a:off x="4219575" y="4806378"/>
            <a:ext cx="2257425" cy="258404"/>
          </a:xfrm>
          <a:prstGeom prst="rect">
            <a:avLst/>
          </a:prstGeom>
        </p:spPr>
        <p:txBody>
          <a:bodyPr vert="horz" wrap="square" lIns="0" tIns="12065" rIns="0" bIns="0" rtlCol="0">
            <a:spAutoFit/>
          </a:bodyPr>
          <a:lstStyle/>
          <a:p>
            <a:pPr marL="12700">
              <a:lnSpc>
                <a:spcPct val="100000"/>
              </a:lnSpc>
              <a:spcBef>
                <a:spcPts val="95"/>
              </a:spcBef>
            </a:pPr>
            <a:r>
              <a:rPr lang="en-US" sz="1600" dirty="0">
                <a:solidFill>
                  <a:srgbClr val="7E7E7E"/>
                </a:solidFill>
                <a:latin typeface="PermianSlabSerifTypeface" panose="02000000000000000000" pitchFamily="50" charset="0"/>
                <a:cs typeface="Open Sans"/>
              </a:rPr>
              <a:t>February 24</a:t>
            </a:r>
            <a:r>
              <a:rPr sz="1600" dirty="0">
                <a:solidFill>
                  <a:srgbClr val="7E7E7E"/>
                </a:solidFill>
                <a:latin typeface="PermianSlabSerifTypeface" panose="02000000000000000000" pitchFamily="50" charset="0"/>
                <a:cs typeface="Open Sans"/>
              </a:rPr>
              <a:t>,</a:t>
            </a:r>
            <a:r>
              <a:rPr sz="1600" spc="-20" dirty="0">
                <a:solidFill>
                  <a:srgbClr val="7E7E7E"/>
                </a:solidFill>
                <a:latin typeface="PermianSlabSerifTypeface" panose="02000000000000000000" pitchFamily="50" charset="0"/>
                <a:cs typeface="Open Sans"/>
              </a:rPr>
              <a:t> 202</a:t>
            </a:r>
            <a:r>
              <a:rPr lang="en-US" sz="1600" spc="-20" dirty="0">
                <a:solidFill>
                  <a:srgbClr val="7E7E7E"/>
                </a:solidFill>
                <a:latin typeface="PermianSlabSerifTypeface" panose="02000000000000000000" pitchFamily="50" charset="0"/>
                <a:cs typeface="Open Sans"/>
              </a:rPr>
              <a:t>6</a:t>
            </a:r>
            <a:endParaRPr sz="1600" dirty="0">
              <a:latin typeface="PermianSlabSerifTypeface" panose="02000000000000000000" pitchFamily="50" charset="0"/>
              <a:cs typeface="Open Sans"/>
            </a:endParaRPr>
          </a:p>
        </p:txBody>
      </p:sp>
      <p:sp>
        <p:nvSpPr>
          <p:cNvPr id="5" name="object 5"/>
          <p:cNvSpPr txBox="1"/>
          <p:nvPr/>
        </p:nvSpPr>
        <p:spPr>
          <a:xfrm>
            <a:off x="4219575" y="3672734"/>
            <a:ext cx="4924425" cy="1133644"/>
          </a:xfrm>
          <a:prstGeom prst="rect">
            <a:avLst/>
          </a:prstGeom>
        </p:spPr>
        <p:txBody>
          <a:bodyPr vert="horz" wrap="square" lIns="0" tIns="12700" rIns="0" bIns="0" rtlCol="0">
            <a:spAutoFit/>
          </a:bodyPr>
          <a:lstStyle/>
          <a:p>
            <a:pPr marL="12700" marR="5080" algn="l">
              <a:lnSpc>
                <a:spcPct val="100000"/>
              </a:lnSpc>
              <a:spcBef>
                <a:spcPts val="100"/>
              </a:spcBef>
            </a:pPr>
            <a:r>
              <a:rPr lang="en-US" sz="2400" b="1" dirty="0">
                <a:solidFill>
                  <a:srgbClr val="1B365D"/>
                </a:solidFill>
                <a:latin typeface="PermianSlabSerifTypeface"/>
                <a:cs typeface="PermianSlabSerifTypeface"/>
              </a:rPr>
              <a:t>STATE OF TENNESSEE</a:t>
            </a:r>
          </a:p>
          <a:p>
            <a:pPr marL="12700" marR="5080" algn="l">
              <a:lnSpc>
                <a:spcPct val="100000"/>
              </a:lnSpc>
              <a:spcBef>
                <a:spcPts val="100"/>
              </a:spcBef>
            </a:pPr>
            <a:r>
              <a:rPr lang="en-US" sz="2400" b="1" dirty="0">
                <a:solidFill>
                  <a:srgbClr val="1B365D"/>
                </a:solidFill>
                <a:latin typeface="PermianSlabSerifTypeface"/>
                <a:cs typeface="PermianSlabSerifTypeface"/>
              </a:rPr>
              <a:t>ARTIFICIAL INTELLIGENCE (AI) ADVISORY COUNCIL MEETING</a:t>
            </a:r>
            <a:endParaRPr sz="2400" dirty="0">
              <a:latin typeface="PermianSlabSerifTypeface"/>
              <a:cs typeface="PermianSlabSerifTypeface"/>
            </a:endParaRPr>
          </a:p>
        </p:txBody>
      </p:sp>
      <p:sp>
        <p:nvSpPr>
          <p:cNvPr id="6" name="Rectangle 5">
            <a:extLst>
              <a:ext uri="{FF2B5EF4-FFF2-40B4-BE49-F238E27FC236}">
                <a16:creationId xmlns:a16="http://schemas.microsoft.com/office/drawing/2014/main" id="{0675D4D5-AFA7-F363-731F-F9BE6E397395}"/>
              </a:ext>
            </a:extLst>
          </p:cNvPr>
          <p:cNvSpPr/>
          <p:nvPr/>
        </p:nvSpPr>
        <p:spPr>
          <a:xfrm>
            <a:off x="0" y="3459580"/>
            <a:ext cx="9144000" cy="66675"/>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
            <a:extLst>
              <a:ext uri="{FF2B5EF4-FFF2-40B4-BE49-F238E27FC236}">
                <a16:creationId xmlns:a16="http://schemas.microsoft.com/office/drawing/2014/main" id="{EE22F407-9565-DE2F-EF30-C61F235CA10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8" name="Picture 37" descr="Text&#10;&#10;Description automatically generated">
            <a:extLst>
              <a:ext uri="{FF2B5EF4-FFF2-40B4-BE49-F238E27FC236}">
                <a16:creationId xmlns:a16="http://schemas.microsoft.com/office/drawing/2014/main" id="{9F596D98-46F7-FDFC-CE51-9F72034DAE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3776655"/>
            <a:ext cx="2651765" cy="9174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571995" y="0"/>
            <a:ext cx="4572005" cy="4586669"/>
          </a:xfrm>
          <a:prstGeom prst="rect">
            <a:avLst/>
          </a:prstGeom>
        </p:spPr>
      </p:pic>
      <p:pic>
        <p:nvPicPr>
          <p:cNvPr id="4" name="object 4"/>
          <p:cNvPicPr/>
          <p:nvPr/>
        </p:nvPicPr>
        <p:blipFill>
          <a:blip r:embed="rId3" cstate="print"/>
          <a:stretch>
            <a:fillRect/>
          </a:stretch>
        </p:blipFill>
        <p:spPr>
          <a:xfrm>
            <a:off x="685799" y="1400175"/>
            <a:ext cx="2800347" cy="2343150"/>
          </a:xfrm>
          <a:prstGeom prst="rect">
            <a:avLst/>
          </a:prstGeom>
        </p:spPr>
      </p:pic>
      <p:pic>
        <p:nvPicPr>
          <p:cNvPr id="5" name="object 5"/>
          <p:cNvPicPr/>
          <p:nvPr/>
        </p:nvPicPr>
        <p:blipFill>
          <a:blip r:embed="rId4" cstate="print"/>
          <a:stretch>
            <a:fillRect/>
          </a:stretch>
        </p:blipFill>
        <p:spPr>
          <a:xfrm>
            <a:off x="107059" y="4729163"/>
            <a:ext cx="319736" cy="309647"/>
          </a:xfrm>
          <a:prstGeom prst="rect">
            <a:avLst/>
          </a:prstGeom>
        </p:spPr>
      </p:pic>
      <p:sp>
        <p:nvSpPr>
          <p:cNvPr id="6" name="object 6" descr="$PPTXTitle"/>
          <p:cNvSpPr txBox="1">
            <a:spLocks noGrp="1"/>
          </p:cNvSpPr>
          <p:nvPr>
            <p:ph type="title"/>
          </p:nvPr>
        </p:nvSpPr>
        <p:spPr>
          <a:xfrm>
            <a:off x="0" y="584122"/>
            <a:ext cx="4572001" cy="502541"/>
          </a:xfrm>
          <a:prstGeom prst="rect">
            <a:avLst/>
          </a:prstGeom>
        </p:spPr>
        <p:txBody>
          <a:bodyPr vert="horz" wrap="square" lIns="0" tIns="10001" rIns="0" bIns="0" rtlCol="0">
            <a:spAutoFit/>
          </a:bodyPr>
          <a:lstStyle/>
          <a:p>
            <a:pPr marL="9525" algn="ctr">
              <a:spcBef>
                <a:spcPts val="79"/>
              </a:spcBef>
            </a:pPr>
            <a:r>
              <a:rPr sz="3200" spc="-19" dirty="0"/>
              <a:t>National</a:t>
            </a:r>
            <a:r>
              <a:rPr sz="3200" spc="-135" dirty="0"/>
              <a:t> </a:t>
            </a:r>
            <a:r>
              <a:rPr sz="3200" spc="-8" dirty="0"/>
              <a:t>Competition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179020" y="1629365"/>
            <a:ext cx="567605" cy="816804"/>
          </a:xfrm>
          <a:prstGeom prst="rect">
            <a:avLst/>
          </a:prstGeom>
        </p:spPr>
      </p:pic>
      <p:pic>
        <p:nvPicPr>
          <p:cNvPr id="3" name="object 3"/>
          <p:cNvPicPr/>
          <p:nvPr/>
        </p:nvPicPr>
        <p:blipFill>
          <a:blip r:embed="rId3" cstate="print"/>
          <a:stretch>
            <a:fillRect/>
          </a:stretch>
        </p:blipFill>
        <p:spPr>
          <a:xfrm>
            <a:off x="107059" y="4729163"/>
            <a:ext cx="319736" cy="309647"/>
          </a:xfrm>
          <a:prstGeom prst="rect">
            <a:avLst/>
          </a:prstGeom>
        </p:spPr>
      </p:pic>
      <p:pic>
        <p:nvPicPr>
          <p:cNvPr id="4" name="object 4"/>
          <p:cNvPicPr/>
          <p:nvPr/>
        </p:nvPicPr>
        <p:blipFill>
          <a:blip r:embed="rId4" cstate="print"/>
          <a:stretch>
            <a:fillRect/>
          </a:stretch>
        </p:blipFill>
        <p:spPr>
          <a:xfrm>
            <a:off x="5049945" y="1493900"/>
            <a:ext cx="1688656" cy="812730"/>
          </a:xfrm>
          <a:prstGeom prst="rect">
            <a:avLst/>
          </a:prstGeom>
        </p:spPr>
      </p:pic>
      <p:pic>
        <p:nvPicPr>
          <p:cNvPr id="5" name="object 5"/>
          <p:cNvPicPr/>
          <p:nvPr/>
        </p:nvPicPr>
        <p:blipFill>
          <a:blip r:embed="rId5" cstate="print"/>
          <a:stretch>
            <a:fillRect/>
          </a:stretch>
        </p:blipFill>
        <p:spPr>
          <a:xfrm>
            <a:off x="3655181" y="1761668"/>
            <a:ext cx="1273088" cy="623286"/>
          </a:xfrm>
          <a:prstGeom prst="rect">
            <a:avLst/>
          </a:prstGeom>
        </p:spPr>
      </p:pic>
      <p:pic>
        <p:nvPicPr>
          <p:cNvPr id="6" name="object 6"/>
          <p:cNvPicPr/>
          <p:nvPr/>
        </p:nvPicPr>
        <p:blipFill>
          <a:blip r:embed="rId6" cstate="print"/>
          <a:stretch>
            <a:fillRect/>
          </a:stretch>
        </p:blipFill>
        <p:spPr>
          <a:xfrm>
            <a:off x="7031251" y="2511923"/>
            <a:ext cx="896483" cy="900998"/>
          </a:xfrm>
          <a:prstGeom prst="rect">
            <a:avLst/>
          </a:prstGeom>
        </p:spPr>
      </p:pic>
      <p:pic>
        <p:nvPicPr>
          <p:cNvPr id="7" name="object 7"/>
          <p:cNvPicPr/>
          <p:nvPr/>
        </p:nvPicPr>
        <p:blipFill>
          <a:blip r:embed="rId7" cstate="print"/>
          <a:stretch>
            <a:fillRect/>
          </a:stretch>
        </p:blipFill>
        <p:spPr>
          <a:xfrm>
            <a:off x="6981951" y="1654063"/>
            <a:ext cx="995082" cy="798785"/>
          </a:xfrm>
          <a:prstGeom prst="rect">
            <a:avLst/>
          </a:prstGeom>
        </p:spPr>
      </p:pic>
      <p:pic>
        <p:nvPicPr>
          <p:cNvPr id="8" name="object 8"/>
          <p:cNvPicPr/>
          <p:nvPr/>
        </p:nvPicPr>
        <p:blipFill>
          <a:blip r:embed="rId8" cstate="print"/>
          <a:stretch>
            <a:fillRect/>
          </a:stretch>
        </p:blipFill>
        <p:spPr>
          <a:xfrm>
            <a:off x="4601005" y="2688717"/>
            <a:ext cx="1279865" cy="649480"/>
          </a:xfrm>
          <a:prstGeom prst="rect">
            <a:avLst/>
          </a:prstGeom>
        </p:spPr>
      </p:pic>
      <p:pic>
        <p:nvPicPr>
          <p:cNvPr id="9" name="object 9"/>
          <p:cNvPicPr/>
          <p:nvPr/>
        </p:nvPicPr>
        <p:blipFill>
          <a:blip r:embed="rId9" cstate="print"/>
          <a:stretch>
            <a:fillRect/>
          </a:stretch>
        </p:blipFill>
        <p:spPr>
          <a:xfrm>
            <a:off x="1673801" y="2571750"/>
            <a:ext cx="1525970" cy="816633"/>
          </a:xfrm>
          <a:prstGeom prst="rect">
            <a:avLst/>
          </a:prstGeom>
        </p:spPr>
      </p:pic>
      <p:pic>
        <p:nvPicPr>
          <p:cNvPr id="10" name="object 10"/>
          <p:cNvPicPr/>
          <p:nvPr/>
        </p:nvPicPr>
        <p:blipFill>
          <a:blip r:embed="rId10" cstate="print"/>
          <a:stretch>
            <a:fillRect/>
          </a:stretch>
        </p:blipFill>
        <p:spPr>
          <a:xfrm>
            <a:off x="253617" y="2480076"/>
            <a:ext cx="1121072" cy="985183"/>
          </a:xfrm>
          <a:prstGeom prst="rect">
            <a:avLst/>
          </a:prstGeom>
        </p:spPr>
      </p:pic>
      <p:pic>
        <p:nvPicPr>
          <p:cNvPr id="11" name="object 11"/>
          <p:cNvPicPr/>
          <p:nvPr/>
        </p:nvPicPr>
        <p:blipFill>
          <a:blip r:embed="rId11" cstate="print"/>
          <a:stretch>
            <a:fillRect/>
          </a:stretch>
        </p:blipFill>
        <p:spPr>
          <a:xfrm>
            <a:off x="238556" y="1749754"/>
            <a:ext cx="3207588" cy="556877"/>
          </a:xfrm>
          <a:prstGeom prst="rect">
            <a:avLst/>
          </a:prstGeom>
        </p:spPr>
      </p:pic>
      <p:pic>
        <p:nvPicPr>
          <p:cNvPr id="12" name="object 12"/>
          <p:cNvPicPr/>
          <p:nvPr/>
        </p:nvPicPr>
        <p:blipFill>
          <a:blip r:embed="rId12" cstate="print"/>
          <a:stretch>
            <a:fillRect/>
          </a:stretch>
        </p:blipFill>
        <p:spPr>
          <a:xfrm>
            <a:off x="3369021" y="2571750"/>
            <a:ext cx="910217" cy="936887"/>
          </a:xfrm>
          <a:prstGeom prst="rect">
            <a:avLst/>
          </a:prstGeom>
        </p:spPr>
      </p:pic>
      <p:pic>
        <p:nvPicPr>
          <p:cNvPr id="13" name="object 13"/>
          <p:cNvPicPr/>
          <p:nvPr/>
        </p:nvPicPr>
        <p:blipFill>
          <a:blip r:embed="rId13" cstate="print"/>
          <a:stretch>
            <a:fillRect/>
          </a:stretch>
        </p:blipFill>
        <p:spPr>
          <a:xfrm>
            <a:off x="7946184" y="2721036"/>
            <a:ext cx="1026365" cy="687286"/>
          </a:xfrm>
          <a:prstGeom prst="rect">
            <a:avLst/>
          </a:prstGeom>
        </p:spPr>
      </p:pic>
      <p:pic>
        <p:nvPicPr>
          <p:cNvPr id="14" name="object 14"/>
          <p:cNvPicPr/>
          <p:nvPr/>
        </p:nvPicPr>
        <p:blipFill>
          <a:blip r:embed="rId14" cstate="print"/>
          <a:stretch>
            <a:fillRect/>
          </a:stretch>
        </p:blipFill>
        <p:spPr>
          <a:xfrm>
            <a:off x="6052124" y="2571751"/>
            <a:ext cx="900998" cy="900998"/>
          </a:xfrm>
          <a:prstGeom prst="rect">
            <a:avLst/>
          </a:prstGeom>
        </p:spPr>
      </p:pic>
      <p:sp>
        <p:nvSpPr>
          <p:cNvPr id="15" name="object 15" descr="$PPTXTitle"/>
          <p:cNvSpPr txBox="1">
            <a:spLocks noGrp="1"/>
          </p:cNvSpPr>
          <p:nvPr>
            <p:ph type="title"/>
          </p:nvPr>
        </p:nvSpPr>
        <p:spPr>
          <a:xfrm>
            <a:off x="250030" y="438091"/>
            <a:ext cx="4674870" cy="502541"/>
          </a:xfrm>
          <a:prstGeom prst="rect">
            <a:avLst/>
          </a:prstGeom>
        </p:spPr>
        <p:txBody>
          <a:bodyPr vert="horz" wrap="square" lIns="0" tIns="10001" rIns="0" bIns="0" rtlCol="0">
            <a:spAutoFit/>
          </a:bodyPr>
          <a:lstStyle/>
          <a:p>
            <a:pPr marL="9525">
              <a:spcBef>
                <a:spcPts val="79"/>
              </a:spcBef>
            </a:pPr>
            <a:r>
              <a:rPr sz="3200" dirty="0"/>
              <a:t>Statewide</a:t>
            </a:r>
            <a:r>
              <a:rPr sz="3200" spc="-153" dirty="0"/>
              <a:t> </a:t>
            </a:r>
            <a:r>
              <a:rPr sz="3200" spc="-8" dirty="0"/>
              <a:t>Collaboration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248930"/>
            <a:ext cx="9144000" cy="3894773"/>
            <a:chOff x="0" y="1665240"/>
            <a:chExt cx="12192000" cy="5193030"/>
          </a:xfrm>
        </p:grpSpPr>
        <p:pic>
          <p:nvPicPr>
            <p:cNvPr id="3" name="object 3"/>
            <p:cNvPicPr/>
            <p:nvPr/>
          </p:nvPicPr>
          <p:blipFill>
            <a:blip r:embed="rId2" cstate="print"/>
            <a:stretch>
              <a:fillRect/>
            </a:stretch>
          </p:blipFill>
          <p:spPr>
            <a:xfrm>
              <a:off x="142745" y="6305550"/>
              <a:ext cx="426314" cy="412863"/>
            </a:xfrm>
            <a:prstGeom prst="rect">
              <a:avLst/>
            </a:prstGeom>
          </p:spPr>
        </p:pic>
        <p:pic>
          <p:nvPicPr>
            <p:cNvPr id="4" name="object 4"/>
            <p:cNvPicPr/>
            <p:nvPr/>
          </p:nvPicPr>
          <p:blipFill>
            <a:blip r:embed="rId3" cstate="print"/>
            <a:stretch>
              <a:fillRect/>
            </a:stretch>
          </p:blipFill>
          <p:spPr>
            <a:xfrm>
              <a:off x="3626132" y="1665240"/>
              <a:ext cx="8565867" cy="4452298"/>
            </a:xfrm>
            <a:prstGeom prst="rect">
              <a:avLst/>
            </a:prstGeom>
          </p:spPr>
        </p:pic>
        <p:pic>
          <p:nvPicPr>
            <p:cNvPr id="5" name="object 5"/>
            <p:cNvPicPr/>
            <p:nvPr/>
          </p:nvPicPr>
          <p:blipFill>
            <a:blip r:embed="rId4" cstate="print"/>
            <a:stretch>
              <a:fillRect/>
            </a:stretch>
          </p:blipFill>
          <p:spPr>
            <a:xfrm>
              <a:off x="0" y="1665240"/>
              <a:ext cx="3527813" cy="2007205"/>
            </a:xfrm>
            <a:prstGeom prst="rect">
              <a:avLst/>
            </a:prstGeom>
          </p:spPr>
        </p:pic>
        <p:pic>
          <p:nvPicPr>
            <p:cNvPr id="6" name="object 6"/>
            <p:cNvPicPr/>
            <p:nvPr/>
          </p:nvPicPr>
          <p:blipFill>
            <a:blip r:embed="rId5" cstate="print"/>
            <a:stretch>
              <a:fillRect/>
            </a:stretch>
          </p:blipFill>
          <p:spPr>
            <a:xfrm>
              <a:off x="0" y="3788718"/>
              <a:ext cx="3527805" cy="2328820"/>
            </a:xfrm>
            <a:prstGeom prst="rect">
              <a:avLst/>
            </a:prstGeom>
          </p:spPr>
        </p:pic>
      </p:grpSp>
      <p:sp>
        <p:nvSpPr>
          <p:cNvPr id="7" name="object 7" descr="$PPTXTitle"/>
          <p:cNvSpPr txBox="1">
            <a:spLocks noGrp="1"/>
          </p:cNvSpPr>
          <p:nvPr>
            <p:ph type="title"/>
          </p:nvPr>
        </p:nvSpPr>
        <p:spPr>
          <a:xfrm>
            <a:off x="250029" y="438091"/>
            <a:ext cx="8180293" cy="502061"/>
          </a:xfrm>
          <a:prstGeom prst="rect">
            <a:avLst/>
          </a:prstGeom>
        </p:spPr>
        <p:txBody>
          <a:bodyPr vert="horz" wrap="square" lIns="0" tIns="9525" rIns="0" bIns="0" rtlCol="0">
            <a:spAutoFit/>
          </a:bodyPr>
          <a:lstStyle/>
          <a:p>
            <a:pPr marL="9525">
              <a:spcBef>
                <a:spcPts val="75"/>
              </a:spcBef>
            </a:pPr>
            <a:r>
              <a:rPr sz="3200" dirty="0"/>
              <a:t>AI</a:t>
            </a:r>
            <a:r>
              <a:rPr sz="3200" spc="-113" dirty="0"/>
              <a:t> </a:t>
            </a:r>
            <a:r>
              <a:rPr sz="3200" spc="-15" dirty="0"/>
              <a:t>Stories</a:t>
            </a:r>
            <a:r>
              <a:rPr sz="3200" spc="-113" dirty="0"/>
              <a:t> </a:t>
            </a:r>
            <a:r>
              <a:rPr sz="3200" dirty="0"/>
              <a:t>from</a:t>
            </a:r>
            <a:r>
              <a:rPr sz="3200" spc="-116" dirty="0"/>
              <a:t> </a:t>
            </a:r>
            <a:r>
              <a:rPr sz="3200" spc="-56" dirty="0"/>
              <a:t>Tennessee</a:t>
            </a:r>
            <a:r>
              <a:rPr sz="3200" spc="-113" dirty="0"/>
              <a:t> </a:t>
            </a:r>
            <a:r>
              <a:rPr sz="3200" spc="-26" dirty="0"/>
              <a:t>Classrooms</a:t>
            </a:r>
            <a:endParaRPr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123085"/>
            <a:ext cx="9144000" cy="4020503"/>
            <a:chOff x="0" y="1497447"/>
            <a:chExt cx="12192000" cy="5360670"/>
          </a:xfrm>
        </p:grpSpPr>
        <p:pic>
          <p:nvPicPr>
            <p:cNvPr id="3" name="object 3"/>
            <p:cNvPicPr/>
            <p:nvPr/>
          </p:nvPicPr>
          <p:blipFill>
            <a:blip r:embed="rId2" cstate="print"/>
            <a:stretch>
              <a:fillRect/>
            </a:stretch>
          </p:blipFill>
          <p:spPr>
            <a:xfrm>
              <a:off x="142745" y="6305550"/>
              <a:ext cx="426314" cy="412863"/>
            </a:xfrm>
            <a:prstGeom prst="rect">
              <a:avLst/>
            </a:prstGeom>
          </p:spPr>
        </p:pic>
        <p:pic>
          <p:nvPicPr>
            <p:cNvPr id="4" name="object 4"/>
            <p:cNvPicPr/>
            <p:nvPr/>
          </p:nvPicPr>
          <p:blipFill>
            <a:blip r:embed="rId3" cstate="print"/>
            <a:stretch>
              <a:fillRect/>
            </a:stretch>
          </p:blipFill>
          <p:spPr>
            <a:xfrm>
              <a:off x="0" y="1497447"/>
              <a:ext cx="12191999" cy="4615456"/>
            </a:xfrm>
            <a:prstGeom prst="rect">
              <a:avLst/>
            </a:prstGeom>
          </p:spPr>
        </p:pic>
        <p:sp>
          <p:nvSpPr>
            <p:cNvPr id="5" name="object 5"/>
            <p:cNvSpPr/>
            <p:nvPr/>
          </p:nvSpPr>
          <p:spPr>
            <a:xfrm>
              <a:off x="761" y="6117666"/>
              <a:ext cx="12191365" cy="0"/>
            </a:xfrm>
            <a:custGeom>
              <a:avLst/>
              <a:gdLst/>
              <a:ahLst/>
              <a:cxnLst/>
              <a:rect l="l" t="t" r="r" b="b"/>
              <a:pathLst>
                <a:path w="12191365">
                  <a:moveTo>
                    <a:pt x="12191238" y="0"/>
                  </a:moveTo>
                  <a:lnTo>
                    <a:pt x="0" y="0"/>
                  </a:lnTo>
                </a:path>
              </a:pathLst>
            </a:custGeom>
            <a:ln w="9525">
              <a:solidFill>
                <a:srgbClr val="B4B4B4"/>
              </a:solidFill>
            </a:ln>
          </p:spPr>
          <p:txBody>
            <a:bodyPr wrap="square" lIns="0" tIns="0" rIns="0" bIns="0" rtlCol="0"/>
            <a:lstStyle/>
            <a:p>
              <a:pPr defTabSz="685800"/>
              <a:endParaRPr sz="1350"/>
            </a:p>
          </p:txBody>
        </p:sp>
      </p:grpSp>
      <p:sp>
        <p:nvSpPr>
          <p:cNvPr id="6" name="object 6" descr="$PPTXTitle"/>
          <p:cNvSpPr txBox="1">
            <a:spLocks noGrp="1"/>
          </p:cNvSpPr>
          <p:nvPr>
            <p:ph type="title"/>
          </p:nvPr>
        </p:nvSpPr>
        <p:spPr>
          <a:xfrm>
            <a:off x="250030" y="438091"/>
            <a:ext cx="4674870" cy="502541"/>
          </a:xfrm>
          <a:prstGeom prst="rect">
            <a:avLst/>
          </a:prstGeom>
        </p:spPr>
        <p:txBody>
          <a:bodyPr vert="horz" wrap="square" lIns="0" tIns="10001" rIns="0" bIns="0" rtlCol="0">
            <a:spAutoFit/>
          </a:bodyPr>
          <a:lstStyle/>
          <a:p>
            <a:pPr marL="9525">
              <a:spcBef>
                <a:spcPts val="79"/>
              </a:spcBef>
            </a:pPr>
            <a:r>
              <a:rPr sz="3200" spc="-45" dirty="0"/>
              <a:t>Beyond</a:t>
            </a:r>
            <a:r>
              <a:rPr sz="3200" spc="-83" dirty="0"/>
              <a:t> </a:t>
            </a:r>
            <a:r>
              <a:rPr sz="3200" dirty="0"/>
              <a:t>the</a:t>
            </a:r>
            <a:r>
              <a:rPr sz="3200" spc="-75" dirty="0"/>
              <a:t> </a:t>
            </a:r>
            <a:r>
              <a:rPr sz="3200" spc="-8" dirty="0"/>
              <a:t>Challenge</a:t>
            </a:r>
          </a:p>
        </p:txBody>
      </p:sp>
      <p:sp>
        <p:nvSpPr>
          <p:cNvPr id="7" name="object 7"/>
          <p:cNvSpPr/>
          <p:nvPr/>
        </p:nvSpPr>
        <p:spPr>
          <a:xfrm>
            <a:off x="571" y="1049816"/>
            <a:ext cx="9143524" cy="0"/>
          </a:xfrm>
          <a:custGeom>
            <a:avLst/>
            <a:gdLst/>
            <a:ahLst/>
            <a:cxnLst/>
            <a:rect l="l" t="t" r="r" b="b"/>
            <a:pathLst>
              <a:path w="12191365">
                <a:moveTo>
                  <a:pt x="0" y="0"/>
                </a:moveTo>
                <a:lnTo>
                  <a:pt x="12191238" y="0"/>
                </a:lnTo>
              </a:path>
            </a:pathLst>
          </a:custGeom>
          <a:ln w="9525">
            <a:solidFill>
              <a:srgbClr val="B4B4B4"/>
            </a:solidFill>
          </a:ln>
        </p:spPr>
        <p:txBody>
          <a:bodyPr wrap="square" lIns="0" tIns="0" rIns="0" bIns="0" rtlCol="0"/>
          <a:lstStyle/>
          <a:p>
            <a:pPr defTabSz="685800"/>
            <a:endParaRPr sz="135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7059" y="4729163"/>
            <a:ext cx="319736" cy="309647"/>
          </a:xfrm>
          <a:prstGeom prst="rect">
            <a:avLst/>
          </a:prstGeom>
        </p:spPr>
      </p:pic>
      <p:sp>
        <p:nvSpPr>
          <p:cNvPr id="3" name="object 3" descr="$PPTXTitle"/>
          <p:cNvSpPr txBox="1">
            <a:spLocks noGrp="1"/>
          </p:cNvSpPr>
          <p:nvPr>
            <p:ph type="title"/>
          </p:nvPr>
        </p:nvSpPr>
        <p:spPr>
          <a:xfrm>
            <a:off x="250029" y="438091"/>
            <a:ext cx="5827385" cy="502541"/>
          </a:xfrm>
          <a:prstGeom prst="rect">
            <a:avLst/>
          </a:prstGeom>
        </p:spPr>
        <p:txBody>
          <a:bodyPr vert="horz" wrap="square" lIns="0" tIns="10001" rIns="0" bIns="0" rtlCol="0">
            <a:spAutoFit/>
          </a:bodyPr>
          <a:lstStyle/>
          <a:p>
            <a:pPr marL="9525">
              <a:spcBef>
                <a:spcPts val="79"/>
              </a:spcBef>
            </a:pPr>
            <a:r>
              <a:rPr sz="3200" dirty="0"/>
              <a:t>The</a:t>
            </a:r>
            <a:r>
              <a:rPr sz="3200" spc="-109" dirty="0"/>
              <a:t> </a:t>
            </a:r>
            <a:r>
              <a:rPr sz="3200" spc="-56" dirty="0"/>
              <a:t>Tennessee</a:t>
            </a:r>
            <a:r>
              <a:rPr sz="3200" spc="-124" dirty="0"/>
              <a:t> </a:t>
            </a:r>
            <a:r>
              <a:rPr sz="3200" spc="-83" dirty="0"/>
              <a:t>Way</a:t>
            </a:r>
            <a:r>
              <a:rPr sz="3200" spc="-101" dirty="0"/>
              <a:t> </a:t>
            </a:r>
            <a:r>
              <a:rPr sz="3200" spc="-8" dirty="0"/>
              <a:t>Forward</a:t>
            </a:r>
          </a:p>
        </p:txBody>
      </p:sp>
      <p:pic>
        <p:nvPicPr>
          <p:cNvPr id="4" name="object 4"/>
          <p:cNvPicPr/>
          <p:nvPr/>
        </p:nvPicPr>
        <p:blipFill>
          <a:blip r:embed="rId3" cstate="print"/>
          <a:stretch>
            <a:fillRect/>
          </a:stretch>
        </p:blipFill>
        <p:spPr>
          <a:xfrm>
            <a:off x="130674" y="1490434"/>
            <a:ext cx="8882656" cy="214992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04593" y="1373647"/>
            <a:ext cx="6934803" cy="1835375"/>
          </a:xfrm>
          <a:prstGeom prst="rect">
            <a:avLst/>
          </a:prstGeom>
        </p:spPr>
      </p:pic>
      <p:pic>
        <p:nvPicPr>
          <p:cNvPr id="3" name="object 3"/>
          <p:cNvPicPr/>
          <p:nvPr/>
        </p:nvPicPr>
        <p:blipFill>
          <a:blip r:embed="rId3" cstate="print"/>
          <a:stretch>
            <a:fillRect/>
          </a:stretch>
        </p:blipFill>
        <p:spPr>
          <a:xfrm>
            <a:off x="4089892" y="4062441"/>
            <a:ext cx="1025625" cy="759818"/>
          </a:xfrm>
          <a:prstGeom prst="rect">
            <a:avLst/>
          </a:prstGeom>
        </p:spPr>
      </p:pic>
      <p:pic>
        <p:nvPicPr>
          <p:cNvPr id="4" name="object 4"/>
          <p:cNvPicPr/>
          <p:nvPr/>
        </p:nvPicPr>
        <p:blipFill>
          <a:blip r:embed="rId4" cstate="print"/>
          <a:stretch>
            <a:fillRect/>
          </a:stretch>
        </p:blipFill>
        <p:spPr>
          <a:xfrm>
            <a:off x="2740933" y="4301813"/>
            <a:ext cx="1169267" cy="281073"/>
          </a:xfrm>
          <a:prstGeom prst="rect">
            <a:avLst/>
          </a:prstGeom>
        </p:spPr>
      </p:pic>
      <p:pic>
        <p:nvPicPr>
          <p:cNvPr id="5" name="object 5"/>
          <p:cNvPicPr/>
          <p:nvPr/>
        </p:nvPicPr>
        <p:blipFill>
          <a:blip r:embed="rId5" cstate="print"/>
          <a:stretch>
            <a:fillRect/>
          </a:stretch>
        </p:blipFill>
        <p:spPr>
          <a:xfrm>
            <a:off x="7716489" y="4282125"/>
            <a:ext cx="1096828" cy="290722"/>
          </a:xfrm>
          <a:prstGeom prst="rect">
            <a:avLst/>
          </a:prstGeom>
        </p:spPr>
      </p:pic>
      <p:pic>
        <p:nvPicPr>
          <p:cNvPr id="6" name="object 6"/>
          <p:cNvPicPr/>
          <p:nvPr/>
        </p:nvPicPr>
        <p:blipFill>
          <a:blip r:embed="rId6" cstate="print"/>
          <a:stretch>
            <a:fillRect/>
          </a:stretch>
        </p:blipFill>
        <p:spPr>
          <a:xfrm>
            <a:off x="1745506" y="4035990"/>
            <a:ext cx="755483" cy="755485"/>
          </a:xfrm>
          <a:prstGeom prst="rect">
            <a:avLst/>
          </a:prstGeom>
        </p:spPr>
      </p:pic>
      <p:pic>
        <p:nvPicPr>
          <p:cNvPr id="7" name="object 7"/>
          <p:cNvPicPr/>
          <p:nvPr/>
        </p:nvPicPr>
        <p:blipFill>
          <a:blip r:embed="rId7" cstate="print"/>
          <a:stretch>
            <a:fillRect/>
          </a:stretch>
        </p:blipFill>
        <p:spPr>
          <a:xfrm>
            <a:off x="5419088" y="4091721"/>
            <a:ext cx="698876" cy="730538"/>
          </a:xfrm>
          <a:prstGeom prst="rect">
            <a:avLst/>
          </a:prstGeom>
        </p:spPr>
      </p:pic>
      <p:pic>
        <p:nvPicPr>
          <p:cNvPr id="8" name="object 8"/>
          <p:cNvPicPr/>
          <p:nvPr/>
        </p:nvPicPr>
        <p:blipFill>
          <a:blip r:embed="rId8" cstate="print"/>
          <a:stretch>
            <a:fillRect/>
          </a:stretch>
        </p:blipFill>
        <p:spPr>
          <a:xfrm>
            <a:off x="386410" y="4079738"/>
            <a:ext cx="1025623" cy="686790"/>
          </a:xfrm>
          <a:prstGeom prst="rect">
            <a:avLst/>
          </a:prstGeom>
        </p:spPr>
      </p:pic>
      <p:pic>
        <p:nvPicPr>
          <p:cNvPr id="9" name="object 9"/>
          <p:cNvPicPr/>
          <p:nvPr/>
        </p:nvPicPr>
        <p:blipFill>
          <a:blip r:embed="rId9" cstate="print"/>
          <a:stretch>
            <a:fillRect/>
          </a:stretch>
        </p:blipFill>
        <p:spPr>
          <a:xfrm>
            <a:off x="6421545" y="4289593"/>
            <a:ext cx="1144570" cy="24827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2514600" y="2911152"/>
            <a:ext cx="6629400" cy="1794198"/>
          </a:xfrm>
          <a:solidFill>
            <a:schemeClr val="tx1"/>
          </a:solidFill>
        </p:spPr>
        <p:txBody>
          <a:bodyPr>
            <a:noAutofit/>
          </a:bodyPr>
          <a:lstStyle/>
          <a:p>
            <a:r>
              <a:rPr lang="en-US" sz="3600" spc="-10" dirty="0">
                <a:effectLst/>
                <a:ea typeface="Open Sans" panose="020B0606030504020204" pitchFamily="34" charset="0"/>
                <a:cs typeface="Open Sans" panose="020B0606030504020204" pitchFamily="34" charset="0"/>
              </a:rPr>
              <a:t>University of Memphis: Tennessee’s AI University</a:t>
            </a:r>
            <a:br>
              <a:rPr lang="en-US" sz="3200" spc="-10" dirty="0">
                <a:effectLst/>
                <a:ea typeface="Open Sans" panose="020B0606030504020204" pitchFamily="34" charset="0"/>
                <a:cs typeface="Open Sans" panose="020B0606030504020204" pitchFamily="34" charset="0"/>
              </a:rPr>
            </a:br>
            <a:r>
              <a:rPr lang="en-US" sz="1800" dirty="0">
                <a:effectLst/>
              </a:rPr>
              <a:t>Dr. Jasbir Dhaliwal &amp; Jeff Brittain, FedEx Institute of Technology</a:t>
            </a:r>
            <a:br>
              <a:rPr lang="en-US" dirty="0">
                <a:effectLst/>
              </a:rPr>
            </a:br>
            <a:endParaRPr lang="en-US" sz="1800" dirty="0">
              <a:cs typeface="Georgia"/>
            </a:endParaRPr>
          </a:p>
        </p:txBody>
      </p:sp>
      <p:sp>
        <p:nvSpPr>
          <p:cNvPr id="3" name="object 5">
            <a:extLst>
              <a:ext uri="{FF2B5EF4-FFF2-40B4-BE49-F238E27FC236}">
                <a16:creationId xmlns:a16="http://schemas.microsoft.com/office/drawing/2014/main" id="{ACAE5ABC-4078-CD21-64AD-20C3F468FCB0}"/>
              </a:ext>
            </a:extLst>
          </p:cNvPr>
          <p:cNvSpPr txBox="1"/>
          <p:nvPr/>
        </p:nvSpPr>
        <p:spPr>
          <a:xfrm>
            <a:off x="6172200" y="285750"/>
            <a:ext cx="2680335" cy="500137"/>
          </a:xfrm>
          <a:prstGeom prst="rect">
            <a:avLst/>
          </a:prstGeom>
        </p:spPr>
        <p:txBody>
          <a:bodyPr vert="horz" wrap="square" lIns="0" tIns="12700" rIns="0" bIns="0" rtlCol="0">
            <a:spAutoFit/>
          </a:bodyPr>
          <a:lstStyle/>
          <a:p>
            <a:pPr marL="12700" marR="5080" algn="r">
              <a:lnSpc>
                <a:spcPct val="100000"/>
              </a:lnSpc>
              <a:spcBef>
                <a:spcPts val="100"/>
              </a:spcBef>
            </a:pPr>
            <a:r>
              <a:rPr lang="en-US" sz="1000" b="1">
                <a:solidFill>
                  <a:schemeClr val="bg1"/>
                </a:solidFill>
                <a:latin typeface="PermianSlabSerifTypeface"/>
                <a:cs typeface="PermianSlabSerifTypeface"/>
              </a:rPr>
              <a:t>STATE OF TENNESSEE</a:t>
            </a:r>
          </a:p>
          <a:p>
            <a:pPr marL="12700" marR="5080" algn="r">
              <a:lnSpc>
                <a:spcPct val="100000"/>
              </a:lnSpc>
              <a:spcBef>
                <a:spcPts val="100"/>
              </a:spcBef>
            </a:pPr>
            <a:r>
              <a:rPr lang="en-US" sz="1000" b="1">
                <a:solidFill>
                  <a:schemeClr val="bg1"/>
                </a:solidFill>
                <a:latin typeface="PermianSlabSerifTypeface"/>
                <a:cs typeface="PermianSlabSerifTypeface"/>
              </a:rPr>
              <a:t>ARTIFICIAL INTELLIGENCE (AI) </a:t>
            </a:r>
          </a:p>
          <a:p>
            <a:pPr marL="12700" marR="5080" algn="r">
              <a:lnSpc>
                <a:spcPct val="100000"/>
              </a:lnSpc>
              <a:spcBef>
                <a:spcPts val="100"/>
              </a:spcBef>
            </a:pPr>
            <a:r>
              <a:rPr lang="en-US" sz="1000" b="1">
                <a:solidFill>
                  <a:schemeClr val="bg1"/>
                </a:solidFill>
                <a:latin typeface="PermianSlabSerifTypeface"/>
                <a:cs typeface="PermianSlabSerifTypeface"/>
              </a:rPr>
              <a:t>ADVISORY COUNCIL MEETING</a:t>
            </a:r>
            <a:endParaRPr sz="1000">
              <a:solidFill>
                <a:schemeClr val="bg1"/>
              </a:solidFill>
              <a:latin typeface="PermianSlabSerifTypeface"/>
              <a:cs typeface="PermianSlabSerifTypeface"/>
            </a:endParaRPr>
          </a:p>
        </p:txBody>
      </p:sp>
      <p:sp>
        <p:nvSpPr>
          <p:cNvPr id="2" name="Slide Number Placeholder 6">
            <a:extLst>
              <a:ext uri="{FF2B5EF4-FFF2-40B4-BE49-F238E27FC236}">
                <a16:creationId xmlns:a16="http://schemas.microsoft.com/office/drawing/2014/main" id="{1DFD1EEA-A450-3FF6-2424-35365098DEF4}"/>
              </a:ext>
            </a:extLst>
          </p:cNvPr>
          <p:cNvSpPr txBox="1">
            <a:spLocks/>
          </p:cNvSpPr>
          <p:nvPr/>
        </p:nvSpPr>
        <p:spPr>
          <a:xfrm>
            <a:off x="6705600" y="4807745"/>
            <a:ext cx="2133600" cy="273844"/>
          </a:xfrm>
          <a:prstGeom prst="rect">
            <a:avLst/>
          </a:prstGeom>
        </p:spPr>
        <p:txBody>
          <a:bodyPr/>
          <a:lstStyle>
            <a:defPPr>
              <a:defRPr kern="0"/>
            </a:defPPr>
          </a:lstStyle>
          <a:p>
            <a:pPr marL="102235" algn="r">
              <a:spcBef>
                <a:spcPts val="180"/>
              </a:spcBef>
            </a:pPr>
            <a:fld id="{81D60167-4931-47E6-BA6A-407CBD079E47}" type="slidenum">
              <a:rPr lang="en-US" sz="1200" spc="-25"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pPr marL="102235" algn="r">
                <a:spcBef>
                  <a:spcPts val="180"/>
                </a:spcBef>
              </a:pPr>
              <a:t>16</a:t>
            </a:fld>
            <a:endParaRPr lang="en-US" sz="1200" spc="-25">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69866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8EE44AAC-1035-0FC4-A11E-81283E727136}"/>
              </a:ext>
            </a:extLst>
          </p:cNvPr>
          <p:cNvSpPr>
            <a:spLocks noChangeArrowheads="1"/>
          </p:cNvSpPr>
          <p:nvPr/>
        </p:nvSpPr>
        <p:spPr bwMode="auto">
          <a:xfrm>
            <a:off x="628650" y="1260196"/>
            <a:ext cx="914400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685800" rtl="0"/>
            <a:r>
              <a:rPr lang="en-US" sz="1350" kern="1200" dirty="0">
                <a:solidFill>
                  <a:srgbClr val="193059"/>
                </a:solidFill>
                <a:ea typeface="+mn-ea"/>
                <a:cs typeface="+mn-cs"/>
              </a:rPr>
              <a:t> </a:t>
            </a:r>
          </a:p>
          <a:p>
            <a:pPr algn="l" defTabSz="685800" rtl="0"/>
            <a:endParaRPr lang="en-US" sz="1350" kern="1200" dirty="0">
              <a:solidFill>
                <a:srgbClr val="193059"/>
              </a:solidFill>
              <a:ea typeface="+mn-ea"/>
              <a:cs typeface="+mn-cs"/>
            </a:endParaRPr>
          </a:p>
        </p:txBody>
      </p:sp>
      <p:sp>
        <p:nvSpPr>
          <p:cNvPr id="10" name="Rectangle 2">
            <a:extLst>
              <a:ext uri="{FF2B5EF4-FFF2-40B4-BE49-F238E27FC236}">
                <a16:creationId xmlns:a16="http://schemas.microsoft.com/office/drawing/2014/main" id="{BFE5D64D-B50A-256A-B627-E49DB75AA22B}"/>
              </a:ext>
            </a:extLst>
          </p:cNvPr>
          <p:cNvSpPr>
            <a:spLocks noChangeArrowheads="1"/>
          </p:cNvSpPr>
          <p:nvPr/>
        </p:nvSpPr>
        <p:spPr bwMode="auto">
          <a:xfrm>
            <a:off x="628650" y="1260196"/>
            <a:ext cx="914400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685800" rtl="0"/>
            <a:r>
              <a:rPr lang="en-US" sz="1350" kern="1200" dirty="0">
                <a:solidFill>
                  <a:srgbClr val="193059"/>
                </a:solidFill>
                <a:ea typeface="+mn-ea"/>
                <a:cs typeface="+mn-cs"/>
              </a:rPr>
              <a:t> </a:t>
            </a:r>
          </a:p>
          <a:p>
            <a:pPr algn="l" defTabSz="685800" rtl="0"/>
            <a:endParaRPr lang="en-US" sz="1350" kern="1200" dirty="0">
              <a:solidFill>
                <a:srgbClr val="193059"/>
              </a:solidFill>
              <a:ea typeface="+mn-ea"/>
              <a:cs typeface="+mn-cs"/>
            </a:endParaRPr>
          </a:p>
        </p:txBody>
      </p:sp>
      <p:sp>
        <p:nvSpPr>
          <p:cNvPr id="2" name="Title 1">
            <a:extLst>
              <a:ext uri="{FF2B5EF4-FFF2-40B4-BE49-F238E27FC236}">
                <a16:creationId xmlns:a16="http://schemas.microsoft.com/office/drawing/2014/main" id="{CA76361B-C602-49BF-89CC-42A6362FF256}"/>
              </a:ext>
            </a:extLst>
          </p:cNvPr>
          <p:cNvSpPr txBox="1">
            <a:spLocks/>
          </p:cNvSpPr>
          <p:nvPr/>
        </p:nvSpPr>
        <p:spPr>
          <a:xfrm>
            <a:off x="-1" y="3217612"/>
            <a:ext cx="9142991" cy="56878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lumMod val="75000"/>
                    <a:lumOff val="25000"/>
                  </a:schemeClr>
                </a:solidFill>
                <a:latin typeface="+mj-lt"/>
                <a:ea typeface="+mj-ea"/>
                <a:cs typeface="+mj-cs"/>
              </a:defRPr>
            </a:lvl1pPr>
          </a:lstStyle>
          <a:p>
            <a:pPr defTabSz="685800">
              <a:lnSpc>
                <a:spcPct val="100000"/>
              </a:lnSpc>
            </a:pPr>
            <a:r>
              <a:rPr lang="en-US" sz="1800" spc="450" dirty="0">
                <a:solidFill>
                  <a:srgbClr val="FFFFFF"/>
                </a:solidFill>
                <a:latin typeface="Arial" panose="020B0604020202020204" pitchFamily="34" charset="0"/>
                <a:cs typeface="Arial" panose="020B0604020202020204" pitchFamily="34" charset="0"/>
              </a:rPr>
              <a:t>Advancing the Frontier of AI </a:t>
            </a:r>
          </a:p>
          <a:p>
            <a:pPr defTabSz="685800">
              <a:lnSpc>
                <a:spcPct val="100000"/>
              </a:lnSpc>
            </a:pPr>
            <a:r>
              <a:rPr lang="en-US" sz="1800" spc="450" dirty="0">
                <a:solidFill>
                  <a:srgbClr val="FFFFFF"/>
                </a:solidFill>
                <a:latin typeface="Arial" panose="020B0604020202020204" pitchFamily="34" charset="0"/>
                <a:cs typeface="Arial" panose="020B0604020202020204" pitchFamily="34" charset="0"/>
              </a:rPr>
              <a:t>in Tennessee for over 30 years.​</a:t>
            </a:r>
          </a:p>
        </p:txBody>
      </p:sp>
      <p:sp>
        <p:nvSpPr>
          <p:cNvPr id="4" name="Title 1">
            <a:extLst>
              <a:ext uri="{FF2B5EF4-FFF2-40B4-BE49-F238E27FC236}">
                <a16:creationId xmlns:a16="http://schemas.microsoft.com/office/drawing/2014/main" id="{46F21F13-8CDA-378C-9D5A-FD74E0291A90}"/>
              </a:ext>
            </a:extLst>
          </p:cNvPr>
          <p:cNvSpPr txBox="1">
            <a:spLocks/>
          </p:cNvSpPr>
          <p:nvPr/>
        </p:nvSpPr>
        <p:spPr>
          <a:xfrm>
            <a:off x="0" y="1379542"/>
            <a:ext cx="9142991" cy="183807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lumMod val="75000"/>
                    <a:lumOff val="25000"/>
                  </a:schemeClr>
                </a:solidFill>
                <a:latin typeface="+mj-lt"/>
                <a:ea typeface="+mj-ea"/>
                <a:cs typeface="+mj-cs"/>
              </a:defRPr>
            </a:lvl1pPr>
          </a:lstStyle>
          <a:p>
            <a:pPr defTabSz="685800">
              <a:lnSpc>
                <a:spcPct val="100000"/>
              </a:lnSpc>
            </a:pPr>
            <a:r>
              <a:rPr lang="en-US" b="1" dirty="0">
                <a:solidFill>
                  <a:srgbClr val="FFFFFF"/>
                </a:solidFill>
                <a:latin typeface="Arial Black" panose="020B0604020202020204" pitchFamily="34" charset="0"/>
                <a:cs typeface="Arial Black" panose="020B0604020202020204" pitchFamily="34" charset="0"/>
              </a:rPr>
              <a:t>TENNESSEE’S </a:t>
            </a:r>
            <a:br>
              <a:rPr lang="en-US" b="1" dirty="0">
                <a:solidFill>
                  <a:srgbClr val="FFFFFF"/>
                </a:solidFill>
                <a:latin typeface="Arial Black" panose="020B0604020202020204" pitchFamily="34" charset="0"/>
                <a:cs typeface="Arial Black" panose="020B0604020202020204" pitchFamily="34" charset="0"/>
              </a:rPr>
            </a:br>
            <a:r>
              <a:rPr lang="en-US" b="1" dirty="0">
                <a:solidFill>
                  <a:srgbClr val="FFFFFF"/>
                </a:solidFill>
                <a:latin typeface="Arial Black" panose="020B0604020202020204" pitchFamily="34" charset="0"/>
                <a:cs typeface="Arial Black" panose="020B0604020202020204" pitchFamily="34" charset="0"/>
              </a:rPr>
              <a:t>AI UNIVERSITY</a:t>
            </a:r>
          </a:p>
        </p:txBody>
      </p:sp>
      <p:pic>
        <p:nvPicPr>
          <p:cNvPr id="7" name="Picture 6" descr="A black and white logo&#10;&#10;AI-generated content may be incorrect.">
            <a:extLst>
              <a:ext uri="{FF2B5EF4-FFF2-40B4-BE49-F238E27FC236}">
                <a16:creationId xmlns:a16="http://schemas.microsoft.com/office/drawing/2014/main" id="{35DC8CAC-1A1D-0AFA-0F5C-5C6883579FAB}"/>
              </a:ext>
            </a:extLst>
          </p:cNvPr>
          <p:cNvPicPr>
            <a:picLocks noChangeAspect="1"/>
          </p:cNvPicPr>
          <p:nvPr/>
        </p:nvPicPr>
        <p:blipFill>
          <a:blip r:embed="rId4"/>
          <a:stretch>
            <a:fillRect/>
          </a:stretch>
        </p:blipFill>
        <p:spPr>
          <a:xfrm>
            <a:off x="3166353" y="475782"/>
            <a:ext cx="2811294" cy="742393"/>
          </a:xfrm>
          <a:prstGeom prst="rect">
            <a:avLst/>
          </a:prstGeom>
        </p:spPr>
      </p:pic>
      <p:sp>
        <p:nvSpPr>
          <p:cNvPr id="3" name="Title 1">
            <a:extLst>
              <a:ext uri="{FF2B5EF4-FFF2-40B4-BE49-F238E27FC236}">
                <a16:creationId xmlns:a16="http://schemas.microsoft.com/office/drawing/2014/main" id="{6C9F4932-D488-7943-E49C-6E08BF6CB34B}"/>
              </a:ext>
            </a:extLst>
          </p:cNvPr>
          <p:cNvSpPr txBox="1">
            <a:spLocks/>
          </p:cNvSpPr>
          <p:nvPr/>
        </p:nvSpPr>
        <p:spPr>
          <a:xfrm>
            <a:off x="-2" y="4295824"/>
            <a:ext cx="9142991" cy="66060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lumMod val="75000"/>
                    <a:lumOff val="25000"/>
                  </a:schemeClr>
                </a:solidFill>
                <a:latin typeface="+mj-lt"/>
                <a:ea typeface="+mj-ea"/>
                <a:cs typeface="+mj-cs"/>
              </a:defRPr>
            </a:lvl1pPr>
          </a:lstStyle>
          <a:p>
            <a:pPr defTabSz="685800">
              <a:lnSpc>
                <a:spcPct val="100000"/>
              </a:lnSpc>
            </a:pPr>
            <a:r>
              <a:rPr lang="en-US" sz="1400" b="1" spc="45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Jasbir Dhaliwal PhD. </a:t>
            </a:r>
          </a:p>
          <a:p>
            <a:pPr defTabSz="685800">
              <a:lnSpc>
                <a:spcPct val="100000"/>
              </a:lnSpc>
            </a:pPr>
            <a:r>
              <a:rPr lang="en-US" sz="1400" b="1" spc="45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Distinguished University Professor of Information Systems</a:t>
            </a:r>
          </a:p>
          <a:p>
            <a:pPr defTabSz="685800">
              <a:lnSpc>
                <a:spcPct val="100000"/>
              </a:lnSpc>
            </a:pPr>
            <a:r>
              <a:rPr lang="en-US" sz="1400" b="1" spc="45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Executive Vice-President for Research &amp; Innovation</a:t>
            </a:r>
          </a:p>
        </p:txBody>
      </p:sp>
    </p:spTree>
    <p:extLst>
      <p:ext uri="{BB962C8B-B14F-4D97-AF65-F5344CB8AC3E}">
        <p14:creationId xmlns:p14="http://schemas.microsoft.com/office/powerpoint/2010/main" val="606182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2D933D9-AE51-237C-C805-D1BA961AC90E}"/>
            </a:ext>
          </a:extLst>
        </p:cNvPr>
        <p:cNvGrpSpPr/>
        <p:nvPr/>
      </p:nvGrpSpPr>
      <p:grpSpPr>
        <a:xfrm>
          <a:off x="0" y="0"/>
          <a:ext cx="0" cy="0"/>
          <a:chOff x="0" y="0"/>
          <a:chExt cx="0" cy="0"/>
        </a:xfrm>
      </p:grpSpPr>
      <p:pic>
        <p:nvPicPr>
          <p:cNvPr id="3" name="Picture 2" descr="A map of the united states&#10;&#10;AI-generated content may be incorrect.">
            <a:extLst>
              <a:ext uri="{FF2B5EF4-FFF2-40B4-BE49-F238E27FC236}">
                <a16:creationId xmlns:a16="http://schemas.microsoft.com/office/drawing/2014/main" id="{70C3C50A-6B3C-7C8C-CD6A-DCBBBAFD4D9A}"/>
              </a:ext>
            </a:extLst>
          </p:cNvPr>
          <p:cNvPicPr>
            <a:picLocks noChangeAspect="1"/>
          </p:cNvPicPr>
          <p:nvPr/>
        </p:nvPicPr>
        <p:blipFill>
          <a:blip r:embed="rId4">
            <a:duotone>
              <a:schemeClr val="accent5">
                <a:shade val="45000"/>
                <a:satMod val="135000"/>
              </a:schemeClr>
              <a:prstClr val="white"/>
            </a:duotone>
            <a:alphaModFix amt="95000"/>
            <a:extLst>
              <a:ext uri="{BEBA8EAE-BF5A-486C-A8C5-ECC9F3942E4B}">
                <a14:imgProps xmlns:a14="http://schemas.microsoft.com/office/drawing/2010/main">
                  <a14:imgLayer r:embed="rId5">
                    <a14:imgEffect>
                      <a14:brightnessContrast bright="-3000"/>
                    </a14:imgEffect>
                  </a14:imgLayer>
                </a14:imgProps>
              </a:ext>
            </a:extLst>
          </a:blip>
          <a:srcRect l="52545" t="15689" r="-1306" b="20636"/>
          <a:stretch>
            <a:fillRect/>
          </a:stretch>
        </p:blipFill>
        <p:spPr>
          <a:xfrm>
            <a:off x="0" y="0"/>
            <a:ext cx="5720379" cy="5143500"/>
          </a:xfrm>
          <a:prstGeom prst="rect">
            <a:avLst/>
          </a:prstGeom>
          <a:effectLst>
            <a:outerShdw blurRad="700526" dist="154133" dir="2700000" algn="tl" rotWithShape="0">
              <a:prstClr val="black">
                <a:alpha val="21974"/>
              </a:prstClr>
            </a:outerShdw>
          </a:effectLst>
        </p:spPr>
      </p:pic>
      <p:sp>
        <p:nvSpPr>
          <p:cNvPr id="13" name="Rectangle 12">
            <a:extLst>
              <a:ext uri="{FF2B5EF4-FFF2-40B4-BE49-F238E27FC236}">
                <a16:creationId xmlns:a16="http://schemas.microsoft.com/office/drawing/2014/main" id="{AA4669E5-A9E8-B564-CAB4-2FF78479C928}"/>
              </a:ext>
            </a:extLst>
          </p:cNvPr>
          <p:cNvSpPr/>
          <p:nvPr/>
        </p:nvSpPr>
        <p:spPr>
          <a:xfrm>
            <a:off x="2751268" y="1851685"/>
            <a:ext cx="5463902" cy="1878807"/>
          </a:xfrm>
          <a:prstGeom prst="rect">
            <a:avLst/>
          </a:prstGeom>
          <a:solidFill>
            <a:schemeClr val="accent1"/>
          </a:solidFill>
          <a:ln>
            <a:noFill/>
          </a:ln>
          <a:effectLst>
            <a:outerShdw blurRad="499007" dist="145987"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21" name="TextBox 20">
            <a:extLst>
              <a:ext uri="{FF2B5EF4-FFF2-40B4-BE49-F238E27FC236}">
                <a16:creationId xmlns:a16="http://schemas.microsoft.com/office/drawing/2014/main" id="{06AACA16-5228-0515-E393-53764F09C668}"/>
              </a:ext>
            </a:extLst>
          </p:cNvPr>
          <p:cNvSpPr txBox="1"/>
          <p:nvPr/>
        </p:nvSpPr>
        <p:spPr>
          <a:xfrm>
            <a:off x="453616" y="251886"/>
            <a:ext cx="7761554" cy="530915"/>
          </a:xfrm>
          <a:prstGeom prst="rect">
            <a:avLst/>
          </a:prstGeom>
          <a:noFill/>
        </p:spPr>
        <p:txBody>
          <a:bodyPr wrap="square" lIns="68580" tIns="34290" rIns="68580" bIns="34290" rtlCol="0" anchor="t">
            <a:spAutoFit/>
          </a:bodyPr>
          <a:lstStyle/>
          <a:p>
            <a:pPr algn="l" defTabSz="685800" rtl="0"/>
            <a:r>
              <a:rPr lang="en-US" sz="3000" b="1" kern="1200" dirty="0">
                <a:solidFill>
                  <a:srgbClr val="00498F"/>
                </a:solidFill>
                <a:latin typeface="Arial Black" panose="020B0604020202020204" pitchFamily="34" charset="0"/>
                <a:ea typeface="+mn-ea"/>
                <a:cs typeface="Arial Black" panose="020B0604020202020204" pitchFamily="34" charset="0"/>
              </a:rPr>
              <a:t>This Moment. This Region.</a:t>
            </a:r>
          </a:p>
        </p:txBody>
      </p:sp>
      <p:sp>
        <p:nvSpPr>
          <p:cNvPr id="4" name="Oval 3">
            <a:extLst>
              <a:ext uri="{FF2B5EF4-FFF2-40B4-BE49-F238E27FC236}">
                <a16:creationId xmlns:a16="http://schemas.microsoft.com/office/drawing/2014/main" id="{B4E32813-8A8B-E73F-10D3-21E22274514C}"/>
              </a:ext>
            </a:extLst>
          </p:cNvPr>
          <p:cNvSpPr/>
          <p:nvPr/>
        </p:nvSpPr>
        <p:spPr>
          <a:xfrm>
            <a:off x="211569" y="2638244"/>
            <a:ext cx="1749012" cy="1749012"/>
          </a:xfrm>
          <a:prstGeom prst="ellipse">
            <a:avLst/>
          </a:prstGeom>
          <a:solidFill>
            <a:schemeClr val="tx2">
              <a:alpha val="2891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7" name="TextBox 6">
            <a:extLst>
              <a:ext uri="{FF2B5EF4-FFF2-40B4-BE49-F238E27FC236}">
                <a16:creationId xmlns:a16="http://schemas.microsoft.com/office/drawing/2014/main" id="{C5725B6C-A204-3F14-8F34-FD70AD55E32B}"/>
              </a:ext>
            </a:extLst>
          </p:cNvPr>
          <p:cNvSpPr txBox="1"/>
          <p:nvPr/>
        </p:nvSpPr>
        <p:spPr>
          <a:xfrm>
            <a:off x="2923381" y="2337917"/>
            <a:ext cx="5291789" cy="1223412"/>
          </a:xfrm>
          <a:prstGeom prst="rect">
            <a:avLst/>
          </a:prstGeom>
          <a:noFill/>
        </p:spPr>
        <p:txBody>
          <a:bodyPr wrap="square" lIns="68580" tIns="34290" rIns="68580" bIns="34290" rtlCol="0" anchor="t">
            <a:spAutoFit/>
          </a:bodyPr>
          <a:lstStyle/>
          <a:p>
            <a:pPr marL="257175" indent="-257175" algn="l" defTabSz="685800" rtl="0">
              <a:buFont typeface="Arial" panose="020B0604020202020204" pitchFamily="34" charset="0"/>
              <a:buChar char="•"/>
            </a:pPr>
            <a:r>
              <a:rPr lang="en-US" sz="1500" kern="1200" dirty="0">
                <a:solidFill>
                  <a:srgbClr val="FFFFFF"/>
                </a:solidFill>
                <a:latin typeface="Arial"/>
                <a:ea typeface="+mn-lt"/>
                <a:cs typeface="Arial"/>
              </a:rPr>
              <a:t>Legacy of supply chain excellence</a:t>
            </a:r>
          </a:p>
          <a:p>
            <a:pPr marL="257175" indent="-257175" algn="l" defTabSz="685800" rtl="0">
              <a:buFont typeface="Arial" panose="020B0604020202020204" pitchFamily="34" charset="0"/>
              <a:buChar char="•"/>
            </a:pPr>
            <a:r>
              <a:rPr lang="en-US" sz="1500" kern="1200" dirty="0">
                <a:solidFill>
                  <a:srgbClr val="FFFFFF"/>
                </a:solidFill>
                <a:latin typeface="Arial"/>
                <a:ea typeface="+mn-lt"/>
                <a:cs typeface="Arial"/>
              </a:rPr>
              <a:t>Commanding proximity to rail, river and road</a:t>
            </a:r>
          </a:p>
          <a:p>
            <a:pPr marL="257175" indent="-257175" algn="l" defTabSz="685800" rtl="0">
              <a:buFont typeface="Arial" panose="020B0604020202020204" pitchFamily="34" charset="0"/>
              <a:buChar char="•"/>
            </a:pPr>
            <a:r>
              <a:rPr lang="en-US" sz="1500" kern="1200" dirty="0">
                <a:solidFill>
                  <a:srgbClr val="FFFFFF"/>
                </a:solidFill>
                <a:latin typeface="Arial"/>
                <a:ea typeface="+mn-lt"/>
                <a:cs typeface="Arial"/>
              </a:rPr>
              <a:t>Nation-leading low-cost energy and low-cost real-estate​</a:t>
            </a:r>
          </a:p>
          <a:p>
            <a:pPr marL="257175" indent="-257175" algn="l" defTabSz="685800" rtl="0">
              <a:buFont typeface="Arial" panose="020B0604020202020204" pitchFamily="34" charset="0"/>
              <a:buChar char="•"/>
            </a:pPr>
            <a:r>
              <a:rPr lang="en-US" sz="1500" kern="1200" dirty="0">
                <a:solidFill>
                  <a:srgbClr val="FFFFFF"/>
                </a:solidFill>
                <a:latin typeface="Arial"/>
                <a:ea typeface="+mn-lt"/>
                <a:cs typeface="Arial"/>
              </a:rPr>
              <a:t>Emerging expertise in battery manufacturing​</a:t>
            </a:r>
          </a:p>
          <a:p>
            <a:pPr marL="257175" indent="-257175" algn="l" defTabSz="685800" rtl="0">
              <a:buFont typeface="Arial" panose="020B0604020202020204" pitchFamily="34" charset="0"/>
              <a:buChar char="•"/>
            </a:pPr>
            <a:r>
              <a:rPr lang="en-US" sz="1500" kern="1200" dirty="0">
                <a:solidFill>
                  <a:srgbClr val="FFFFFF"/>
                </a:solidFill>
                <a:latin typeface="Arial"/>
                <a:ea typeface="+mn-lt"/>
                <a:cs typeface="Arial"/>
              </a:rPr>
              <a:t>Public / Private responsiveness to AI infrastructure needs</a:t>
            </a:r>
            <a:endParaRPr lang="en-US" sz="900" kern="1200" dirty="0">
              <a:solidFill>
                <a:srgbClr val="FFFFFF"/>
              </a:solidFill>
              <a:latin typeface="Arial"/>
              <a:ea typeface="+mn-ea"/>
              <a:cs typeface="Arial"/>
            </a:endParaRPr>
          </a:p>
        </p:txBody>
      </p:sp>
      <p:sp>
        <p:nvSpPr>
          <p:cNvPr id="8" name="TextBox 7">
            <a:extLst>
              <a:ext uri="{FF2B5EF4-FFF2-40B4-BE49-F238E27FC236}">
                <a16:creationId xmlns:a16="http://schemas.microsoft.com/office/drawing/2014/main" id="{6927B608-B803-5A4E-6A6B-BA68076D3A7B}"/>
              </a:ext>
            </a:extLst>
          </p:cNvPr>
          <p:cNvSpPr txBox="1"/>
          <p:nvPr/>
        </p:nvSpPr>
        <p:spPr>
          <a:xfrm>
            <a:off x="639096" y="1007677"/>
            <a:ext cx="7576074" cy="530915"/>
          </a:xfrm>
          <a:prstGeom prst="rect">
            <a:avLst/>
          </a:prstGeom>
          <a:noFill/>
        </p:spPr>
        <p:txBody>
          <a:bodyPr wrap="square" lIns="68580" tIns="34290" rIns="68580" bIns="34290" rtlCol="0" anchor="t">
            <a:spAutoFit/>
          </a:bodyPr>
          <a:lstStyle/>
          <a:p>
            <a:pPr algn="l" defTabSz="685800" rtl="0"/>
            <a:r>
              <a:rPr lang="en-US" sz="1500" b="1" kern="1200" dirty="0">
                <a:solidFill>
                  <a:srgbClr val="00498F"/>
                </a:solidFill>
                <a:latin typeface="Arial Black"/>
                <a:ea typeface="+mn-ea"/>
                <a:cs typeface="Arial"/>
              </a:rPr>
              <a:t>The Greater West TN region and the broader “Digital Delta” is ​one of the fastest-growing national hubs for AI Data Centers in the U.S.​</a:t>
            </a:r>
          </a:p>
        </p:txBody>
      </p:sp>
      <p:sp>
        <p:nvSpPr>
          <p:cNvPr id="10" name="Rectangle 9">
            <a:extLst>
              <a:ext uri="{FF2B5EF4-FFF2-40B4-BE49-F238E27FC236}">
                <a16:creationId xmlns:a16="http://schemas.microsoft.com/office/drawing/2014/main" id="{F0EBF326-DFAF-855F-7E17-B8A4368E66AB}"/>
              </a:ext>
            </a:extLst>
          </p:cNvPr>
          <p:cNvSpPr/>
          <p:nvPr/>
        </p:nvSpPr>
        <p:spPr>
          <a:xfrm>
            <a:off x="453616" y="917473"/>
            <a:ext cx="70820" cy="6888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14" name="TextBox 13">
            <a:extLst>
              <a:ext uri="{FF2B5EF4-FFF2-40B4-BE49-F238E27FC236}">
                <a16:creationId xmlns:a16="http://schemas.microsoft.com/office/drawing/2014/main" id="{8CE6C735-16CE-B2A3-4C31-AD3781049E77}"/>
              </a:ext>
            </a:extLst>
          </p:cNvPr>
          <p:cNvSpPr txBox="1"/>
          <p:nvPr/>
        </p:nvSpPr>
        <p:spPr>
          <a:xfrm>
            <a:off x="2923382" y="1931076"/>
            <a:ext cx="2251578" cy="392415"/>
          </a:xfrm>
          <a:prstGeom prst="rect">
            <a:avLst/>
          </a:prstGeom>
          <a:noFill/>
        </p:spPr>
        <p:txBody>
          <a:bodyPr wrap="none" lIns="68580" tIns="34290" rIns="68580" bIns="34290" rtlCol="0" anchor="t">
            <a:spAutoFit/>
          </a:bodyPr>
          <a:lstStyle/>
          <a:p>
            <a:pPr algn="l" defTabSz="685800" rtl="0"/>
            <a:r>
              <a:rPr lang="en-US" sz="2100" b="1" kern="1200" dirty="0">
                <a:solidFill>
                  <a:srgbClr val="FFFFFF"/>
                </a:solidFill>
                <a:latin typeface="Arial Black"/>
                <a:ea typeface="+mn-ea"/>
                <a:cs typeface="Arial"/>
              </a:rPr>
              <a:t>Why West TN?</a:t>
            </a:r>
            <a:endParaRPr lang="en-US" kern="1200" dirty="0">
              <a:solidFill>
                <a:srgbClr val="FFFFFF"/>
              </a:solidFill>
              <a:latin typeface="Arial Black"/>
              <a:ea typeface="+mn-ea"/>
              <a:cs typeface="Arial"/>
            </a:endParaRPr>
          </a:p>
        </p:txBody>
      </p:sp>
      <p:cxnSp>
        <p:nvCxnSpPr>
          <p:cNvPr id="20" name="Straight Connector 19">
            <a:extLst>
              <a:ext uri="{FF2B5EF4-FFF2-40B4-BE49-F238E27FC236}">
                <a16:creationId xmlns:a16="http://schemas.microsoft.com/office/drawing/2014/main" id="{736EC5AA-A321-C387-D0C7-5CA29CE87A3B}"/>
              </a:ext>
            </a:extLst>
          </p:cNvPr>
          <p:cNvCxnSpPr>
            <a:cxnSpLocks/>
          </p:cNvCxnSpPr>
          <p:nvPr/>
        </p:nvCxnSpPr>
        <p:spPr>
          <a:xfrm flipH="1">
            <a:off x="1085168" y="2200275"/>
            <a:ext cx="1684226" cy="132165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5-Point Star 5">
            <a:extLst>
              <a:ext uri="{FF2B5EF4-FFF2-40B4-BE49-F238E27FC236}">
                <a16:creationId xmlns:a16="http://schemas.microsoft.com/office/drawing/2014/main" id="{7F43E881-3FE7-C1A3-BA5B-A2ED409B012A}"/>
              </a:ext>
            </a:extLst>
          </p:cNvPr>
          <p:cNvSpPr/>
          <p:nvPr/>
        </p:nvSpPr>
        <p:spPr>
          <a:xfrm>
            <a:off x="978737" y="3415501"/>
            <a:ext cx="212863" cy="212863"/>
          </a:xfrm>
          <a:prstGeom prst="star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28" name="TextBox 27">
            <a:extLst>
              <a:ext uri="{FF2B5EF4-FFF2-40B4-BE49-F238E27FC236}">
                <a16:creationId xmlns:a16="http://schemas.microsoft.com/office/drawing/2014/main" id="{794758B5-1927-84B5-3710-3CEC3573D099}"/>
              </a:ext>
            </a:extLst>
          </p:cNvPr>
          <p:cNvSpPr txBox="1"/>
          <p:nvPr/>
        </p:nvSpPr>
        <p:spPr>
          <a:xfrm>
            <a:off x="4053253" y="4097448"/>
            <a:ext cx="4510884" cy="715581"/>
          </a:xfrm>
          <a:prstGeom prst="rect">
            <a:avLst/>
          </a:prstGeom>
          <a:noFill/>
        </p:spPr>
        <p:txBody>
          <a:bodyPr wrap="square">
            <a:spAutoFit/>
          </a:bodyPr>
          <a:lstStyle/>
          <a:p>
            <a:pPr algn="l" defTabSz="685800" rtl="0" fontAlgn="base"/>
            <a:r>
              <a:rPr lang="en-US" sz="1350" b="1" kern="1200" dirty="0">
                <a:solidFill>
                  <a:srgbClr val="00498F"/>
                </a:solidFill>
                <a:latin typeface="Arial" panose="020B0604020202020204"/>
                <a:ea typeface="+mn-ea"/>
                <a:cs typeface="+mn-cs"/>
              </a:rPr>
              <a:t>The University of Memphis has been a pioneer in AI for decades and remains dedicated to help Tennessee seize this moment.​</a:t>
            </a:r>
          </a:p>
        </p:txBody>
      </p:sp>
      <p:pic>
        <p:nvPicPr>
          <p:cNvPr id="30" name="Picture 29" descr="A blue tiger with a black background&#10;&#10;AI-generated content may be incorrect.">
            <a:extLst>
              <a:ext uri="{FF2B5EF4-FFF2-40B4-BE49-F238E27FC236}">
                <a16:creationId xmlns:a16="http://schemas.microsoft.com/office/drawing/2014/main" id="{DE50A8B9-5F37-80B5-F87E-B71574F2CF79}"/>
              </a:ext>
            </a:extLst>
          </p:cNvPr>
          <p:cNvPicPr>
            <a:picLocks noChangeAspect="1"/>
          </p:cNvPicPr>
          <p:nvPr/>
        </p:nvPicPr>
        <p:blipFill>
          <a:blip r:embed="rId6"/>
          <a:stretch>
            <a:fillRect/>
          </a:stretch>
        </p:blipFill>
        <p:spPr>
          <a:xfrm>
            <a:off x="2751269" y="3944588"/>
            <a:ext cx="1180448" cy="885336"/>
          </a:xfrm>
          <a:prstGeom prst="rect">
            <a:avLst/>
          </a:prstGeom>
        </p:spPr>
      </p:pic>
      <p:pic>
        <p:nvPicPr>
          <p:cNvPr id="5" name="Picture 4" descr="A white text on a black background&#10;&#10;AI-generated content may be incorrect.">
            <a:extLst>
              <a:ext uri="{FF2B5EF4-FFF2-40B4-BE49-F238E27FC236}">
                <a16:creationId xmlns:a16="http://schemas.microsoft.com/office/drawing/2014/main" id="{CE59ECC9-9225-A103-DF62-78A73D7293C0}"/>
              </a:ext>
            </a:extLst>
          </p:cNvPr>
          <p:cNvPicPr>
            <a:picLocks noChangeAspect="1"/>
          </p:cNvPicPr>
          <p:nvPr/>
        </p:nvPicPr>
        <p:blipFill>
          <a:blip r:embed="rId7"/>
          <a:stretch>
            <a:fillRect/>
          </a:stretch>
        </p:blipFill>
        <p:spPr>
          <a:xfrm>
            <a:off x="283966" y="3416278"/>
            <a:ext cx="588986" cy="192944"/>
          </a:xfrm>
          <a:prstGeom prst="rect">
            <a:avLst/>
          </a:prstGeom>
        </p:spPr>
      </p:pic>
      <p:pic>
        <p:nvPicPr>
          <p:cNvPr id="11" name="Picture 10" descr="A black and orange logo&#10;&#10;AI-generated content may be incorrect.">
            <a:extLst>
              <a:ext uri="{FF2B5EF4-FFF2-40B4-BE49-F238E27FC236}">
                <a16:creationId xmlns:a16="http://schemas.microsoft.com/office/drawing/2014/main" id="{C6D6C6D6-6837-5A91-706B-B2C3462FA415}"/>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500"/>
                    </a14:imgEffect>
                    <a14:imgEffect>
                      <a14:saturation sat="0"/>
                    </a14:imgEffect>
                    <a14:imgEffect>
                      <a14:brightnessContrast bright="100000" contrast="100000"/>
                    </a14:imgEffect>
                  </a14:imgLayer>
                </a14:imgProps>
              </a:ext>
            </a:extLst>
          </a:blip>
          <a:stretch>
            <a:fillRect/>
          </a:stretch>
        </p:blipFill>
        <p:spPr>
          <a:xfrm>
            <a:off x="671932" y="2802600"/>
            <a:ext cx="780822" cy="357877"/>
          </a:xfrm>
          <a:prstGeom prst="rect">
            <a:avLst/>
          </a:prstGeom>
        </p:spPr>
      </p:pic>
      <p:pic>
        <p:nvPicPr>
          <p:cNvPr id="15" name="Picture 14" descr="A black background with a black square&#10;&#10;AI-generated content may be incorrect.">
            <a:extLst>
              <a:ext uri="{FF2B5EF4-FFF2-40B4-BE49-F238E27FC236}">
                <a16:creationId xmlns:a16="http://schemas.microsoft.com/office/drawing/2014/main" id="{A62C8310-812C-BF49-060D-ABFE58BAB94C}"/>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0"/>
                    </a14:imgEffect>
                    <a14:imgEffect>
                      <a14:brightnessContrast bright="100000" contrast="100000"/>
                    </a14:imgEffect>
                  </a14:imgLayer>
                </a14:imgProps>
              </a:ext>
            </a:extLst>
          </a:blip>
          <a:stretch>
            <a:fillRect/>
          </a:stretch>
        </p:blipFill>
        <p:spPr>
          <a:xfrm>
            <a:off x="1452754" y="3331509"/>
            <a:ext cx="294704" cy="294704"/>
          </a:xfrm>
          <a:prstGeom prst="rect">
            <a:avLst/>
          </a:prstGeom>
        </p:spPr>
      </p:pic>
      <p:pic>
        <p:nvPicPr>
          <p:cNvPr id="16" name="Picture 15">
            <a:extLst>
              <a:ext uri="{FF2B5EF4-FFF2-40B4-BE49-F238E27FC236}">
                <a16:creationId xmlns:a16="http://schemas.microsoft.com/office/drawing/2014/main" id="{B74376EA-E34B-4D89-C332-414CB8D3254D}"/>
              </a:ext>
            </a:extLst>
          </p:cNvPr>
          <p:cNvPicPr>
            <a:picLocks noChangeAspect="1"/>
          </p:cNvPicPr>
          <p:nvPr/>
        </p:nvPicPr>
        <p:blipFill>
          <a:blip r:embed="rId12"/>
          <a:stretch>
            <a:fillRect/>
          </a:stretch>
        </p:blipFill>
        <p:spPr>
          <a:xfrm>
            <a:off x="691158" y="3855367"/>
            <a:ext cx="840707" cy="318233"/>
          </a:xfrm>
          <a:prstGeom prst="rect">
            <a:avLst/>
          </a:prstGeom>
        </p:spPr>
      </p:pic>
    </p:spTree>
    <p:extLst>
      <p:ext uri="{BB962C8B-B14F-4D97-AF65-F5344CB8AC3E}">
        <p14:creationId xmlns:p14="http://schemas.microsoft.com/office/powerpoint/2010/main" val="423447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8BE5DB4-BF88-A7DF-D6BA-E24B8C14E9A5}"/>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0003507E-52C6-1D39-9967-3945C2B7D714}"/>
              </a:ext>
            </a:extLst>
          </p:cNvPr>
          <p:cNvSpPr txBox="1"/>
          <p:nvPr/>
        </p:nvSpPr>
        <p:spPr>
          <a:xfrm>
            <a:off x="453616" y="251886"/>
            <a:ext cx="7761554" cy="530915"/>
          </a:xfrm>
          <a:prstGeom prst="rect">
            <a:avLst/>
          </a:prstGeom>
          <a:noFill/>
        </p:spPr>
        <p:txBody>
          <a:bodyPr wrap="square" lIns="68580" tIns="34290" rIns="68580" bIns="34290" rtlCol="0" anchor="t">
            <a:spAutoFit/>
          </a:bodyPr>
          <a:lstStyle/>
          <a:p>
            <a:pPr algn="l" defTabSz="685800" rtl="0"/>
            <a:r>
              <a:rPr lang="en-US" sz="3000" b="1" kern="1200" dirty="0">
                <a:solidFill>
                  <a:srgbClr val="00498F"/>
                </a:solidFill>
                <a:latin typeface="Arial Black" panose="020B0604020202020204" pitchFamily="34" charset="0"/>
                <a:ea typeface="+mn-ea"/>
                <a:cs typeface="Arial Black" panose="020B0604020202020204" pitchFamily="34" charset="0"/>
              </a:rPr>
              <a:t>Leading AI. Then and Now.</a:t>
            </a:r>
          </a:p>
        </p:txBody>
      </p:sp>
      <p:cxnSp>
        <p:nvCxnSpPr>
          <p:cNvPr id="3" name="Straight Arrow Connector 2">
            <a:extLst>
              <a:ext uri="{FF2B5EF4-FFF2-40B4-BE49-F238E27FC236}">
                <a16:creationId xmlns:a16="http://schemas.microsoft.com/office/drawing/2014/main" id="{45D18F96-B856-0F0B-10A9-DC0466445250}"/>
              </a:ext>
            </a:extLst>
          </p:cNvPr>
          <p:cNvCxnSpPr>
            <a:cxnSpLocks/>
          </p:cNvCxnSpPr>
          <p:nvPr/>
        </p:nvCxnSpPr>
        <p:spPr>
          <a:xfrm>
            <a:off x="173421" y="3022937"/>
            <a:ext cx="8749862"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C87FC56-DC04-671D-BE48-77E3A10F6923}"/>
              </a:ext>
            </a:extLst>
          </p:cNvPr>
          <p:cNvCxnSpPr>
            <a:cxnSpLocks/>
          </p:cNvCxnSpPr>
          <p:nvPr/>
        </p:nvCxnSpPr>
        <p:spPr>
          <a:xfrm>
            <a:off x="1028697" y="2887581"/>
            <a:ext cx="0" cy="27071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17DBBA0-ABCA-2401-6A1C-50EF6D0C69E2}"/>
              </a:ext>
            </a:extLst>
          </p:cNvPr>
          <p:cNvCxnSpPr>
            <a:cxnSpLocks/>
          </p:cNvCxnSpPr>
          <p:nvPr/>
        </p:nvCxnSpPr>
        <p:spPr>
          <a:xfrm>
            <a:off x="2405712" y="2887581"/>
            <a:ext cx="0" cy="27071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955230A-5E9E-9AF1-4861-2A76B0972583}"/>
              </a:ext>
            </a:extLst>
          </p:cNvPr>
          <p:cNvCxnSpPr>
            <a:cxnSpLocks/>
          </p:cNvCxnSpPr>
          <p:nvPr/>
        </p:nvCxnSpPr>
        <p:spPr>
          <a:xfrm>
            <a:off x="3782727" y="2887581"/>
            <a:ext cx="0" cy="27071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5508C19-4659-6CA9-8FE0-85ED28EEEAA8}"/>
              </a:ext>
            </a:extLst>
          </p:cNvPr>
          <p:cNvCxnSpPr>
            <a:cxnSpLocks/>
          </p:cNvCxnSpPr>
          <p:nvPr/>
        </p:nvCxnSpPr>
        <p:spPr>
          <a:xfrm>
            <a:off x="5159742" y="2887581"/>
            <a:ext cx="0" cy="27071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A1585A-D220-7E03-79B5-2E4F9B9F5FAB}"/>
              </a:ext>
            </a:extLst>
          </p:cNvPr>
          <p:cNvCxnSpPr>
            <a:cxnSpLocks/>
          </p:cNvCxnSpPr>
          <p:nvPr/>
        </p:nvCxnSpPr>
        <p:spPr>
          <a:xfrm>
            <a:off x="6536757" y="2887581"/>
            <a:ext cx="0" cy="27071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65561D-D6A1-6CA8-EB0C-53B253D86BA1}"/>
              </a:ext>
            </a:extLst>
          </p:cNvPr>
          <p:cNvCxnSpPr>
            <a:cxnSpLocks/>
          </p:cNvCxnSpPr>
          <p:nvPr/>
        </p:nvCxnSpPr>
        <p:spPr>
          <a:xfrm>
            <a:off x="7913771" y="2887581"/>
            <a:ext cx="0" cy="27071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19A5C73-FE6C-8AAE-1092-8A273D800921}"/>
              </a:ext>
            </a:extLst>
          </p:cNvPr>
          <p:cNvSpPr txBox="1"/>
          <p:nvPr/>
        </p:nvSpPr>
        <p:spPr>
          <a:xfrm>
            <a:off x="659056" y="3158292"/>
            <a:ext cx="705433" cy="300082"/>
          </a:xfrm>
          <a:prstGeom prst="rect">
            <a:avLst/>
          </a:prstGeom>
          <a:noFill/>
        </p:spPr>
        <p:txBody>
          <a:bodyPr wrap="square" lIns="68580" tIns="34290" rIns="68580" bIns="34290" rtlCol="0" anchor="t">
            <a:spAutoFit/>
          </a:bodyPr>
          <a:lstStyle/>
          <a:p>
            <a:pPr algn="ctr" defTabSz="685800" rtl="0"/>
            <a:r>
              <a:rPr lang="en-US" sz="1500" b="1" kern="1200" dirty="0">
                <a:solidFill>
                  <a:srgbClr val="00498F"/>
                </a:solidFill>
                <a:latin typeface="Arial Black"/>
                <a:ea typeface="+mn-ea"/>
                <a:cs typeface="Arial"/>
              </a:rPr>
              <a:t>1970</a:t>
            </a:r>
          </a:p>
        </p:txBody>
      </p:sp>
      <p:sp>
        <p:nvSpPr>
          <p:cNvPr id="17" name="TextBox 16">
            <a:extLst>
              <a:ext uri="{FF2B5EF4-FFF2-40B4-BE49-F238E27FC236}">
                <a16:creationId xmlns:a16="http://schemas.microsoft.com/office/drawing/2014/main" id="{BA418E2E-1192-357D-B035-3BC9D007F78F}"/>
              </a:ext>
            </a:extLst>
          </p:cNvPr>
          <p:cNvSpPr txBox="1"/>
          <p:nvPr/>
        </p:nvSpPr>
        <p:spPr>
          <a:xfrm>
            <a:off x="2048703" y="2571753"/>
            <a:ext cx="705433" cy="300082"/>
          </a:xfrm>
          <a:prstGeom prst="rect">
            <a:avLst/>
          </a:prstGeom>
          <a:noFill/>
        </p:spPr>
        <p:txBody>
          <a:bodyPr wrap="square" lIns="68580" tIns="34290" rIns="68580" bIns="34290" rtlCol="0" anchor="t">
            <a:spAutoFit/>
          </a:bodyPr>
          <a:lstStyle/>
          <a:p>
            <a:pPr algn="ctr" defTabSz="685800" rtl="0"/>
            <a:r>
              <a:rPr lang="en-US" sz="1500" b="1" kern="1200" dirty="0">
                <a:solidFill>
                  <a:srgbClr val="00498F"/>
                </a:solidFill>
                <a:latin typeface="Arial Black"/>
                <a:ea typeface="+mn-ea"/>
                <a:cs typeface="Arial"/>
              </a:rPr>
              <a:t>1980</a:t>
            </a:r>
          </a:p>
        </p:txBody>
      </p:sp>
      <p:sp>
        <p:nvSpPr>
          <p:cNvPr id="19" name="TextBox 18">
            <a:extLst>
              <a:ext uri="{FF2B5EF4-FFF2-40B4-BE49-F238E27FC236}">
                <a16:creationId xmlns:a16="http://schemas.microsoft.com/office/drawing/2014/main" id="{DFBF121E-E4B2-3EA0-3C3C-1C07AEA77E93}"/>
              </a:ext>
            </a:extLst>
          </p:cNvPr>
          <p:cNvSpPr txBox="1"/>
          <p:nvPr/>
        </p:nvSpPr>
        <p:spPr>
          <a:xfrm>
            <a:off x="3429327" y="3158293"/>
            <a:ext cx="705433" cy="300082"/>
          </a:xfrm>
          <a:prstGeom prst="rect">
            <a:avLst/>
          </a:prstGeom>
          <a:noFill/>
        </p:spPr>
        <p:txBody>
          <a:bodyPr wrap="square" lIns="68580" tIns="34290" rIns="68580" bIns="34290" rtlCol="0" anchor="t">
            <a:spAutoFit/>
          </a:bodyPr>
          <a:lstStyle/>
          <a:p>
            <a:pPr algn="ctr" defTabSz="685800" rtl="0"/>
            <a:r>
              <a:rPr lang="en-US" sz="1500" b="1" kern="1200" dirty="0">
                <a:solidFill>
                  <a:srgbClr val="00498F"/>
                </a:solidFill>
                <a:latin typeface="Arial Black"/>
                <a:ea typeface="+mn-ea"/>
                <a:cs typeface="Arial"/>
              </a:rPr>
              <a:t>1990</a:t>
            </a:r>
          </a:p>
        </p:txBody>
      </p:sp>
      <p:sp>
        <p:nvSpPr>
          <p:cNvPr id="20" name="TextBox 19">
            <a:extLst>
              <a:ext uri="{FF2B5EF4-FFF2-40B4-BE49-F238E27FC236}">
                <a16:creationId xmlns:a16="http://schemas.microsoft.com/office/drawing/2014/main" id="{A5522187-7386-31B1-EF40-1D9382B1DEF7}"/>
              </a:ext>
            </a:extLst>
          </p:cNvPr>
          <p:cNvSpPr txBox="1"/>
          <p:nvPr/>
        </p:nvSpPr>
        <p:spPr>
          <a:xfrm>
            <a:off x="4809951" y="2589801"/>
            <a:ext cx="705433" cy="300082"/>
          </a:xfrm>
          <a:prstGeom prst="rect">
            <a:avLst/>
          </a:prstGeom>
          <a:noFill/>
        </p:spPr>
        <p:txBody>
          <a:bodyPr wrap="square" lIns="68580" tIns="34290" rIns="68580" bIns="34290" rtlCol="0" anchor="t">
            <a:spAutoFit/>
          </a:bodyPr>
          <a:lstStyle/>
          <a:p>
            <a:pPr algn="ctr" defTabSz="685800" rtl="0"/>
            <a:r>
              <a:rPr lang="en-US" sz="1500" b="1" kern="1200" dirty="0">
                <a:solidFill>
                  <a:srgbClr val="00498F"/>
                </a:solidFill>
                <a:latin typeface="Arial Black"/>
                <a:ea typeface="+mn-ea"/>
                <a:cs typeface="Arial"/>
              </a:rPr>
              <a:t>2000</a:t>
            </a:r>
          </a:p>
        </p:txBody>
      </p:sp>
      <p:sp>
        <p:nvSpPr>
          <p:cNvPr id="24" name="TextBox 23">
            <a:extLst>
              <a:ext uri="{FF2B5EF4-FFF2-40B4-BE49-F238E27FC236}">
                <a16:creationId xmlns:a16="http://schemas.microsoft.com/office/drawing/2014/main" id="{2F428A46-535E-CE41-6136-F06C662D2BF6}"/>
              </a:ext>
            </a:extLst>
          </p:cNvPr>
          <p:cNvSpPr txBox="1"/>
          <p:nvPr/>
        </p:nvSpPr>
        <p:spPr>
          <a:xfrm>
            <a:off x="6181551" y="3158294"/>
            <a:ext cx="705433" cy="300082"/>
          </a:xfrm>
          <a:prstGeom prst="rect">
            <a:avLst/>
          </a:prstGeom>
          <a:noFill/>
        </p:spPr>
        <p:txBody>
          <a:bodyPr wrap="square" lIns="68580" tIns="34290" rIns="68580" bIns="34290" rtlCol="0" anchor="t">
            <a:spAutoFit/>
          </a:bodyPr>
          <a:lstStyle/>
          <a:p>
            <a:pPr algn="ctr" defTabSz="685800" rtl="0"/>
            <a:r>
              <a:rPr lang="en-US" sz="1500" b="1" kern="1200" dirty="0">
                <a:solidFill>
                  <a:srgbClr val="00498F"/>
                </a:solidFill>
                <a:latin typeface="Arial Black"/>
                <a:ea typeface="+mn-ea"/>
                <a:cs typeface="Arial"/>
              </a:rPr>
              <a:t>2010</a:t>
            </a:r>
          </a:p>
        </p:txBody>
      </p:sp>
      <p:sp>
        <p:nvSpPr>
          <p:cNvPr id="25" name="TextBox 24">
            <a:extLst>
              <a:ext uri="{FF2B5EF4-FFF2-40B4-BE49-F238E27FC236}">
                <a16:creationId xmlns:a16="http://schemas.microsoft.com/office/drawing/2014/main" id="{0E03CE57-54B9-B545-226B-E77A71BEBEDB}"/>
              </a:ext>
            </a:extLst>
          </p:cNvPr>
          <p:cNvSpPr txBox="1"/>
          <p:nvPr/>
        </p:nvSpPr>
        <p:spPr>
          <a:xfrm>
            <a:off x="7562175" y="2589802"/>
            <a:ext cx="705433" cy="300082"/>
          </a:xfrm>
          <a:prstGeom prst="rect">
            <a:avLst/>
          </a:prstGeom>
          <a:noFill/>
        </p:spPr>
        <p:txBody>
          <a:bodyPr wrap="square" lIns="68580" tIns="34290" rIns="68580" bIns="34290" rtlCol="0" anchor="t">
            <a:spAutoFit/>
          </a:bodyPr>
          <a:lstStyle/>
          <a:p>
            <a:pPr algn="ctr" defTabSz="685800" rtl="0"/>
            <a:r>
              <a:rPr lang="en-US" sz="1500" b="1" kern="1200" dirty="0">
                <a:solidFill>
                  <a:srgbClr val="00498F"/>
                </a:solidFill>
                <a:latin typeface="Arial Black"/>
                <a:ea typeface="+mn-ea"/>
                <a:cs typeface="Arial"/>
              </a:rPr>
              <a:t>2020</a:t>
            </a:r>
          </a:p>
        </p:txBody>
      </p:sp>
      <p:sp>
        <p:nvSpPr>
          <p:cNvPr id="26" name="Double Brace 25">
            <a:extLst>
              <a:ext uri="{FF2B5EF4-FFF2-40B4-BE49-F238E27FC236}">
                <a16:creationId xmlns:a16="http://schemas.microsoft.com/office/drawing/2014/main" id="{A069C887-E326-84A8-8277-0B0B73139DC8}"/>
              </a:ext>
            </a:extLst>
          </p:cNvPr>
          <p:cNvSpPr/>
          <p:nvPr/>
        </p:nvSpPr>
        <p:spPr>
          <a:xfrm>
            <a:off x="453616" y="1459804"/>
            <a:ext cx="1952090" cy="884321"/>
          </a:xfrm>
          <a:prstGeom prst="bracePair">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rtl="0"/>
            <a:endParaRPr lang="en-US" sz="1350" kern="1200" dirty="0">
              <a:solidFill>
                <a:srgbClr val="193059"/>
              </a:solidFill>
              <a:latin typeface="Arial" panose="020B0604020202020204"/>
            </a:endParaRPr>
          </a:p>
        </p:txBody>
      </p:sp>
      <p:sp>
        <p:nvSpPr>
          <p:cNvPr id="27" name="Double Brace 26">
            <a:extLst>
              <a:ext uri="{FF2B5EF4-FFF2-40B4-BE49-F238E27FC236}">
                <a16:creationId xmlns:a16="http://schemas.microsoft.com/office/drawing/2014/main" id="{AC4C2DD9-64B0-E741-A29F-7D9A7601C4CB}"/>
              </a:ext>
            </a:extLst>
          </p:cNvPr>
          <p:cNvSpPr/>
          <p:nvPr/>
        </p:nvSpPr>
        <p:spPr>
          <a:xfrm>
            <a:off x="1057751" y="4063137"/>
            <a:ext cx="1594761" cy="884321"/>
          </a:xfrm>
          <a:prstGeom prst="bracePair">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rtl="0"/>
            <a:endParaRPr lang="en-US" sz="1350" kern="1200" dirty="0">
              <a:solidFill>
                <a:srgbClr val="193059"/>
              </a:solidFill>
              <a:latin typeface="Arial" panose="020B0604020202020204"/>
            </a:endParaRPr>
          </a:p>
        </p:txBody>
      </p:sp>
      <p:sp>
        <p:nvSpPr>
          <p:cNvPr id="28" name="Double Brace 27">
            <a:extLst>
              <a:ext uri="{FF2B5EF4-FFF2-40B4-BE49-F238E27FC236}">
                <a16:creationId xmlns:a16="http://schemas.microsoft.com/office/drawing/2014/main" id="{0AD30C4B-3F43-460C-14A0-CAA27B3ED891}"/>
              </a:ext>
            </a:extLst>
          </p:cNvPr>
          <p:cNvSpPr/>
          <p:nvPr/>
        </p:nvSpPr>
        <p:spPr>
          <a:xfrm>
            <a:off x="2802481" y="4063137"/>
            <a:ext cx="1672364" cy="884321"/>
          </a:xfrm>
          <a:prstGeom prst="bracePair">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rtl="0"/>
            <a:endParaRPr lang="en-US" sz="1350" kern="1200" dirty="0">
              <a:solidFill>
                <a:srgbClr val="193059"/>
              </a:solidFill>
              <a:latin typeface="Arial" panose="020B0604020202020204"/>
            </a:endParaRPr>
          </a:p>
        </p:txBody>
      </p:sp>
      <p:sp>
        <p:nvSpPr>
          <p:cNvPr id="29" name="Double Brace 28">
            <a:extLst>
              <a:ext uri="{FF2B5EF4-FFF2-40B4-BE49-F238E27FC236}">
                <a16:creationId xmlns:a16="http://schemas.microsoft.com/office/drawing/2014/main" id="{52F43ED9-FC60-9781-947D-3558AF136874}"/>
              </a:ext>
            </a:extLst>
          </p:cNvPr>
          <p:cNvSpPr/>
          <p:nvPr/>
        </p:nvSpPr>
        <p:spPr>
          <a:xfrm>
            <a:off x="4584451" y="4061396"/>
            <a:ext cx="1389926" cy="884321"/>
          </a:xfrm>
          <a:prstGeom prst="bracePair">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rtl="0"/>
            <a:endParaRPr lang="en-US" sz="1350" kern="1200" dirty="0">
              <a:solidFill>
                <a:srgbClr val="193059"/>
              </a:solidFill>
              <a:latin typeface="Arial" panose="020B0604020202020204"/>
            </a:endParaRPr>
          </a:p>
        </p:txBody>
      </p:sp>
      <p:sp>
        <p:nvSpPr>
          <p:cNvPr id="30" name="Double Brace 29">
            <a:extLst>
              <a:ext uri="{FF2B5EF4-FFF2-40B4-BE49-F238E27FC236}">
                <a16:creationId xmlns:a16="http://schemas.microsoft.com/office/drawing/2014/main" id="{366F743B-6896-A7CA-08A8-6BBF1C7A5CAA}"/>
              </a:ext>
            </a:extLst>
          </p:cNvPr>
          <p:cNvSpPr/>
          <p:nvPr/>
        </p:nvSpPr>
        <p:spPr>
          <a:xfrm>
            <a:off x="6232906" y="1469344"/>
            <a:ext cx="1158152" cy="884321"/>
          </a:xfrm>
          <a:prstGeom prst="bracePair">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rtl="0"/>
            <a:endParaRPr lang="en-US" sz="1350" kern="1200" dirty="0">
              <a:solidFill>
                <a:srgbClr val="193059"/>
              </a:solidFill>
              <a:latin typeface="Arial" panose="020B0604020202020204"/>
            </a:endParaRPr>
          </a:p>
        </p:txBody>
      </p:sp>
      <p:sp>
        <p:nvSpPr>
          <p:cNvPr id="31" name="Double Brace 30">
            <a:extLst>
              <a:ext uri="{FF2B5EF4-FFF2-40B4-BE49-F238E27FC236}">
                <a16:creationId xmlns:a16="http://schemas.microsoft.com/office/drawing/2014/main" id="{6D568BF1-E694-8182-FA58-8734F8962106}"/>
              </a:ext>
            </a:extLst>
          </p:cNvPr>
          <p:cNvSpPr/>
          <p:nvPr/>
        </p:nvSpPr>
        <p:spPr>
          <a:xfrm>
            <a:off x="3139622" y="1480642"/>
            <a:ext cx="1486124" cy="884321"/>
          </a:xfrm>
          <a:prstGeom prst="bracePair">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rtl="0"/>
            <a:endParaRPr lang="en-US" sz="1350" kern="1200" dirty="0">
              <a:solidFill>
                <a:srgbClr val="193059"/>
              </a:solidFill>
              <a:latin typeface="Arial" panose="020B0604020202020204"/>
            </a:endParaRPr>
          </a:p>
        </p:txBody>
      </p:sp>
      <p:sp>
        <p:nvSpPr>
          <p:cNvPr id="32" name="Double Brace 31">
            <a:extLst>
              <a:ext uri="{FF2B5EF4-FFF2-40B4-BE49-F238E27FC236}">
                <a16:creationId xmlns:a16="http://schemas.microsoft.com/office/drawing/2014/main" id="{1ACA4DF9-342C-7103-B317-3F91BE356093}"/>
              </a:ext>
            </a:extLst>
          </p:cNvPr>
          <p:cNvSpPr/>
          <p:nvPr/>
        </p:nvSpPr>
        <p:spPr>
          <a:xfrm>
            <a:off x="6503104" y="4063137"/>
            <a:ext cx="2491121" cy="884321"/>
          </a:xfrm>
          <a:prstGeom prst="bracePair">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rtl="0"/>
            <a:endParaRPr lang="en-US" sz="1350" kern="1200" dirty="0">
              <a:solidFill>
                <a:srgbClr val="193059"/>
              </a:solidFill>
              <a:latin typeface="Arial" panose="020B0604020202020204"/>
            </a:endParaRPr>
          </a:p>
        </p:txBody>
      </p:sp>
      <p:sp>
        <p:nvSpPr>
          <p:cNvPr id="33" name="Double Brace 32">
            <a:extLst>
              <a:ext uri="{FF2B5EF4-FFF2-40B4-BE49-F238E27FC236}">
                <a16:creationId xmlns:a16="http://schemas.microsoft.com/office/drawing/2014/main" id="{DCFC00E3-AC86-7D26-4BA2-843DDDCE200A}"/>
              </a:ext>
            </a:extLst>
          </p:cNvPr>
          <p:cNvSpPr/>
          <p:nvPr/>
        </p:nvSpPr>
        <p:spPr>
          <a:xfrm>
            <a:off x="7516772" y="1459804"/>
            <a:ext cx="1354514" cy="884321"/>
          </a:xfrm>
          <a:prstGeom prst="bracePair">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rtl="0"/>
            <a:endParaRPr lang="en-US" sz="1350" kern="1200" dirty="0">
              <a:solidFill>
                <a:srgbClr val="193059"/>
              </a:solidFill>
              <a:latin typeface="Arial" panose="020B0604020202020204"/>
            </a:endParaRPr>
          </a:p>
        </p:txBody>
      </p:sp>
      <p:sp>
        <p:nvSpPr>
          <p:cNvPr id="35" name="TextBox 34">
            <a:extLst>
              <a:ext uri="{FF2B5EF4-FFF2-40B4-BE49-F238E27FC236}">
                <a16:creationId xmlns:a16="http://schemas.microsoft.com/office/drawing/2014/main" id="{287EC34C-D0D9-B6D8-20EB-05CB23A36296}"/>
              </a:ext>
            </a:extLst>
          </p:cNvPr>
          <p:cNvSpPr txBox="1"/>
          <p:nvPr/>
        </p:nvSpPr>
        <p:spPr>
          <a:xfrm>
            <a:off x="1191794" y="4215176"/>
            <a:ext cx="1460718" cy="738664"/>
          </a:xfrm>
          <a:prstGeom prst="rect">
            <a:avLst/>
          </a:prstGeom>
          <a:noFill/>
        </p:spPr>
        <p:txBody>
          <a:bodyPr wrap="square">
            <a:spAutoFit/>
          </a:bodyPr>
          <a:lstStyle/>
          <a:p>
            <a:pPr algn="l" defTabSz="685800" rtl="0"/>
            <a:r>
              <a:rPr lang="en-US" sz="1050" kern="1200" dirty="0">
                <a:solidFill>
                  <a:srgbClr val="193059"/>
                </a:solidFill>
                <a:latin typeface="Arial" panose="020B0604020202020204"/>
                <a:ea typeface="+mn-ea"/>
                <a:cs typeface="+mn-cs"/>
              </a:rPr>
              <a:t>Art Graesser joins Stan and others to form the Institute for Intelligent Systems</a:t>
            </a:r>
          </a:p>
        </p:txBody>
      </p:sp>
      <p:sp>
        <p:nvSpPr>
          <p:cNvPr id="36" name="TextBox 35">
            <a:extLst>
              <a:ext uri="{FF2B5EF4-FFF2-40B4-BE49-F238E27FC236}">
                <a16:creationId xmlns:a16="http://schemas.microsoft.com/office/drawing/2014/main" id="{1615723D-5161-4EFD-E76D-825F926F0551}"/>
              </a:ext>
            </a:extLst>
          </p:cNvPr>
          <p:cNvSpPr txBox="1"/>
          <p:nvPr/>
        </p:nvSpPr>
        <p:spPr>
          <a:xfrm>
            <a:off x="587984" y="1621905"/>
            <a:ext cx="1716606" cy="900246"/>
          </a:xfrm>
          <a:prstGeom prst="rect">
            <a:avLst/>
          </a:prstGeom>
          <a:noFill/>
        </p:spPr>
        <p:txBody>
          <a:bodyPr wrap="square">
            <a:spAutoFit/>
          </a:bodyPr>
          <a:lstStyle/>
          <a:p>
            <a:pPr algn="l" defTabSz="685800" rtl="0"/>
            <a:r>
              <a:rPr lang="en-US" sz="1050" kern="1200" dirty="0">
                <a:solidFill>
                  <a:srgbClr val="193059"/>
                </a:solidFill>
                <a:latin typeface="Arial" panose="020B0604020202020204"/>
                <a:ea typeface="+mn-ea"/>
                <a:cs typeface="+mn-cs"/>
              </a:rPr>
              <a:t>Stan Franklin joins the UofM Math Dept. whose work in Sequential Spaces transforms data analysis</a:t>
            </a:r>
          </a:p>
        </p:txBody>
      </p:sp>
      <p:pic>
        <p:nvPicPr>
          <p:cNvPr id="40" name="Picture 39" descr="A blue and grey logo with a tiger&#10;&#10;AI-generated content may be incorrect.">
            <a:extLst>
              <a:ext uri="{FF2B5EF4-FFF2-40B4-BE49-F238E27FC236}">
                <a16:creationId xmlns:a16="http://schemas.microsoft.com/office/drawing/2014/main" id="{C182A831-4E55-B5E1-23A7-2CB301BD6A86}"/>
              </a:ext>
            </a:extLst>
          </p:cNvPr>
          <p:cNvPicPr>
            <a:picLocks noChangeAspect="1"/>
          </p:cNvPicPr>
          <p:nvPr/>
        </p:nvPicPr>
        <p:blipFill>
          <a:blip r:embed="rId4"/>
          <a:stretch>
            <a:fillRect/>
          </a:stretch>
        </p:blipFill>
        <p:spPr>
          <a:xfrm>
            <a:off x="2996332" y="3822433"/>
            <a:ext cx="1330382" cy="1362248"/>
          </a:xfrm>
          <a:prstGeom prst="rect">
            <a:avLst/>
          </a:prstGeom>
        </p:spPr>
      </p:pic>
      <p:sp>
        <p:nvSpPr>
          <p:cNvPr id="41" name="Oval 40">
            <a:extLst>
              <a:ext uri="{FF2B5EF4-FFF2-40B4-BE49-F238E27FC236}">
                <a16:creationId xmlns:a16="http://schemas.microsoft.com/office/drawing/2014/main" id="{41FD354A-37BA-4206-3C09-4DF59EE703E0}"/>
              </a:ext>
            </a:extLst>
          </p:cNvPr>
          <p:cNvSpPr/>
          <p:nvPr/>
        </p:nvSpPr>
        <p:spPr>
          <a:xfrm>
            <a:off x="453616" y="921937"/>
            <a:ext cx="609674" cy="609674"/>
          </a:xfrm>
          <a:prstGeom prst="ellipse">
            <a:avLst/>
          </a:prstGeom>
          <a:blipFill dpi="0" rotWithShape="1">
            <a:blip r:embed="rId5"/>
            <a:srcRect/>
            <a:stretch>
              <a:fillRect/>
            </a:stretch>
          </a:blipFill>
          <a:ln>
            <a:noFill/>
          </a:ln>
          <a:effectLst>
            <a:outerShdw blurRad="216129" dist="62748" dir="2700000" algn="tl" rotWithShape="0">
              <a:prstClr val="black">
                <a:alpha val="496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46" name="Oval 45">
            <a:extLst>
              <a:ext uri="{FF2B5EF4-FFF2-40B4-BE49-F238E27FC236}">
                <a16:creationId xmlns:a16="http://schemas.microsoft.com/office/drawing/2014/main" id="{8F216CF9-D193-ED3F-562F-947EEE9F7C50}"/>
              </a:ext>
            </a:extLst>
          </p:cNvPr>
          <p:cNvSpPr/>
          <p:nvPr/>
        </p:nvSpPr>
        <p:spPr>
          <a:xfrm>
            <a:off x="1051453" y="3509833"/>
            <a:ext cx="609674" cy="609674"/>
          </a:xfrm>
          <a:prstGeom prst="ellipse">
            <a:avLst/>
          </a:prstGeom>
          <a:blipFill dpi="0" rotWithShape="1">
            <a:blip r:embed="rId6"/>
            <a:srcRect/>
            <a:stretch>
              <a:fillRect/>
            </a:stretch>
          </a:blipFill>
          <a:ln>
            <a:noFill/>
          </a:ln>
          <a:effectLst>
            <a:outerShdw blurRad="216129" dist="62748" dir="2700000" algn="tl" rotWithShape="0">
              <a:prstClr val="black">
                <a:alpha val="496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cxnSp>
        <p:nvCxnSpPr>
          <p:cNvPr id="56" name="Straight Connector 55">
            <a:extLst>
              <a:ext uri="{FF2B5EF4-FFF2-40B4-BE49-F238E27FC236}">
                <a16:creationId xmlns:a16="http://schemas.microsoft.com/office/drawing/2014/main" id="{E9246269-1AB1-4FCA-ED60-CCB2BF5BB748}"/>
              </a:ext>
            </a:extLst>
          </p:cNvPr>
          <p:cNvCxnSpPr>
            <a:cxnSpLocks/>
            <a:endCxn id="50" idx="0"/>
          </p:cNvCxnSpPr>
          <p:nvPr/>
        </p:nvCxnSpPr>
        <p:spPr>
          <a:xfrm>
            <a:off x="1284099" y="2371359"/>
            <a:ext cx="1" cy="574877"/>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4E4D446-8D9E-7518-940B-7C7373240014}"/>
              </a:ext>
            </a:extLst>
          </p:cNvPr>
          <p:cNvCxnSpPr>
            <a:cxnSpLocks/>
            <a:stCxn id="51" idx="3"/>
          </p:cNvCxnSpPr>
          <p:nvPr/>
        </p:nvCxnSpPr>
        <p:spPr>
          <a:xfrm flipH="1">
            <a:off x="1943404" y="3072479"/>
            <a:ext cx="1100403" cy="925988"/>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A2F1905-FC99-E68D-F453-11D3DD035F63}"/>
              </a:ext>
            </a:extLst>
          </p:cNvPr>
          <p:cNvCxnSpPr>
            <a:cxnSpLocks/>
            <a:stCxn id="52" idx="4"/>
            <a:endCxn id="40" idx="0"/>
          </p:cNvCxnSpPr>
          <p:nvPr/>
        </p:nvCxnSpPr>
        <p:spPr>
          <a:xfrm>
            <a:off x="3281342" y="3093623"/>
            <a:ext cx="380181" cy="728810"/>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B6D1DE1E-BB02-9674-1599-04A21AEE1F91}"/>
              </a:ext>
            </a:extLst>
          </p:cNvPr>
          <p:cNvSpPr txBox="1"/>
          <p:nvPr/>
        </p:nvSpPr>
        <p:spPr>
          <a:xfrm>
            <a:off x="4799509" y="4151085"/>
            <a:ext cx="1211987" cy="738664"/>
          </a:xfrm>
          <a:prstGeom prst="rect">
            <a:avLst/>
          </a:prstGeom>
          <a:noFill/>
        </p:spPr>
        <p:txBody>
          <a:bodyPr wrap="square">
            <a:spAutoFit/>
          </a:bodyPr>
          <a:lstStyle/>
          <a:p>
            <a:pPr algn="l" defTabSz="685800" rtl="0"/>
            <a:r>
              <a:rPr lang="en-US" sz="1050" kern="1200" dirty="0">
                <a:solidFill>
                  <a:srgbClr val="193059"/>
                </a:solidFill>
                <a:latin typeface="Arial" panose="020B0604020202020204"/>
                <a:ea typeface="+mn-ea"/>
                <a:cs typeface="+mn-cs"/>
              </a:rPr>
              <a:t>Center for Information Assurance leads in Data Security</a:t>
            </a:r>
          </a:p>
        </p:txBody>
      </p:sp>
      <p:sp>
        <p:nvSpPr>
          <p:cNvPr id="65" name="Oval 64">
            <a:extLst>
              <a:ext uri="{FF2B5EF4-FFF2-40B4-BE49-F238E27FC236}">
                <a16:creationId xmlns:a16="http://schemas.microsoft.com/office/drawing/2014/main" id="{93C25E1D-E8BC-6049-4A91-5F576B08696D}"/>
              </a:ext>
            </a:extLst>
          </p:cNvPr>
          <p:cNvSpPr/>
          <p:nvPr/>
        </p:nvSpPr>
        <p:spPr>
          <a:xfrm>
            <a:off x="4845161" y="3535473"/>
            <a:ext cx="609674" cy="609674"/>
          </a:xfrm>
          <a:prstGeom prst="ellipse">
            <a:avLst/>
          </a:prstGeom>
          <a:blipFill dpi="0" rotWithShape="1">
            <a:blip r:embed="rId7"/>
            <a:srcRect/>
            <a:stretch>
              <a:fillRect/>
            </a:stretch>
          </a:blipFill>
          <a:ln>
            <a:noFill/>
          </a:ln>
          <a:effectLst>
            <a:outerShdw blurRad="216129" dist="62748" dir="2700000" algn="tl" rotWithShape="0">
              <a:prstClr val="black">
                <a:alpha val="496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68" name="TextBox 67">
            <a:extLst>
              <a:ext uri="{FF2B5EF4-FFF2-40B4-BE49-F238E27FC236}">
                <a16:creationId xmlns:a16="http://schemas.microsoft.com/office/drawing/2014/main" id="{0EBB4FC7-3D04-66FD-57C3-B62F37B66AB1}"/>
              </a:ext>
            </a:extLst>
          </p:cNvPr>
          <p:cNvSpPr txBox="1"/>
          <p:nvPr/>
        </p:nvSpPr>
        <p:spPr>
          <a:xfrm>
            <a:off x="6351820" y="1487580"/>
            <a:ext cx="992523" cy="900246"/>
          </a:xfrm>
          <a:prstGeom prst="rect">
            <a:avLst/>
          </a:prstGeom>
          <a:noFill/>
        </p:spPr>
        <p:txBody>
          <a:bodyPr wrap="square">
            <a:spAutoFit/>
          </a:bodyPr>
          <a:lstStyle/>
          <a:p>
            <a:pPr algn="l" defTabSz="685800" rtl="0"/>
            <a:r>
              <a:rPr lang="en-US" sz="1050" kern="1200" dirty="0">
                <a:solidFill>
                  <a:srgbClr val="193059"/>
                </a:solidFill>
                <a:latin typeface="Arial" panose="020B0604020202020204"/>
                <a:ea typeface="+mn-ea"/>
                <a:cs typeface="+mn-cs"/>
              </a:rPr>
              <a:t>Research published on Autonomous Agents as Embodied AI</a:t>
            </a:r>
          </a:p>
        </p:txBody>
      </p:sp>
      <p:pic>
        <p:nvPicPr>
          <p:cNvPr id="69" name="Picture 68">
            <a:extLst>
              <a:ext uri="{FF2B5EF4-FFF2-40B4-BE49-F238E27FC236}">
                <a16:creationId xmlns:a16="http://schemas.microsoft.com/office/drawing/2014/main" id="{C3C4CFCB-5F38-F638-0A03-FF768BFE6A3B}"/>
              </a:ext>
            </a:extLst>
          </p:cNvPr>
          <p:cNvPicPr>
            <a:picLocks noChangeAspect="1"/>
          </p:cNvPicPr>
          <p:nvPr/>
        </p:nvPicPr>
        <p:blipFill>
          <a:blip r:embed="rId8">
            <a:duotone>
              <a:schemeClr val="accent1">
                <a:shade val="45000"/>
                <a:satMod val="135000"/>
              </a:schemeClr>
              <a:prstClr val="white"/>
            </a:duotone>
            <a:extLst>
              <a:ext uri="{BEBA8EAE-BF5A-486C-A8C5-ECC9F3942E4B}">
                <a14:imgProps xmlns:a14="http://schemas.microsoft.com/office/drawing/2010/main">
                  <a14:imgLayer r:embed="rId9">
                    <a14:imgEffect>
                      <a14:brightnessContrast bright="52000" contrast="-19000"/>
                    </a14:imgEffect>
                  </a14:imgLayer>
                </a14:imgProps>
              </a:ext>
            </a:extLst>
          </a:blip>
          <a:stretch>
            <a:fillRect/>
          </a:stretch>
        </p:blipFill>
        <p:spPr>
          <a:xfrm>
            <a:off x="3422827" y="1186095"/>
            <a:ext cx="909341" cy="1234105"/>
          </a:xfrm>
          <a:prstGeom prst="rect">
            <a:avLst/>
          </a:prstGeom>
          <a:effectLst>
            <a:outerShdw blurRad="216129" dist="62748" dir="2700000" algn="tl" rotWithShape="0">
              <a:prstClr val="black">
                <a:alpha val="49609"/>
              </a:prstClr>
            </a:outerShdw>
          </a:effectLst>
        </p:spPr>
      </p:pic>
      <p:cxnSp>
        <p:nvCxnSpPr>
          <p:cNvPr id="73" name="Straight Connector 72">
            <a:extLst>
              <a:ext uri="{FF2B5EF4-FFF2-40B4-BE49-F238E27FC236}">
                <a16:creationId xmlns:a16="http://schemas.microsoft.com/office/drawing/2014/main" id="{030851A0-1598-B6EF-66E1-BC9EF87B5033}"/>
              </a:ext>
            </a:extLst>
          </p:cNvPr>
          <p:cNvCxnSpPr>
            <a:cxnSpLocks/>
            <a:stCxn id="69" idx="2"/>
          </p:cNvCxnSpPr>
          <p:nvPr/>
        </p:nvCxnSpPr>
        <p:spPr>
          <a:xfrm>
            <a:off x="3877498" y="2420199"/>
            <a:ext cx="386885" cy="526663"/>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AD2144C-12D5-13CA-05AE-25D395CB1DAD}"/>
              </a:ext>
            </a:extLst>
          </p:cNvPr>
          <p:cNvCxnSpPr>
            <a:cxnSpLocks/>
          </p:cNvCxnSpPr>
          <p:nvPr/>
        </p:nvCxnSpPr>
        <p:spPr>
          <a:xfrm flipH="1">
            <a:off x="5260014" y="3071335"/>
            <a:ext cx="91589" cy="386692"/>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7B66AC0-3062-AD52-1DDE-2FD5E24CE2D6}"/>
              </a:ext>
            </a:extLst>
          </p:cNvPr>
          <p:cNvCxnSpPr>
            <a:cxnSpLocks/>
            <a:stCxn id="68" idx="2"/>
            <a:endCxn id="72" idx="0"/>
          </p:cNvCxnSpPr>
          <p:nvPr/>
        </p:nvCxnSpPr>
        <p:spPr>
          <a:xfrm flipH="1">
            <a:off x="6715056" y="2387826"/>
            <a:ext cx="133026" cy="570600"/>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EA20F913-2E4D-454E-FCEA-6118E68E8B5A}"/>
              </a:ext>
            </a:extLst>
          </p:cNvPr>
          <p:cNvSpPr txBox="1"/>
          <p:nvPr/>
        </p:nvSpPr>
        <p:spPr>
          <a:xfrm>
            <a:off x="7659299" y="1625869"/>
            <a:ext cx="1211987" cy="577081"/>
          </a:xfrm>
          <a:prstGeom prst="rect">
            <a:avLst/>
          </a:prstGeom>
          <a:noFill/>
        </p:spPr>
        <p:txBody>
          <a:bodyPr wrap="square">
            <a:spAutoFit/>
          </a:bodyPr>
          <a:lstStyle/>
          <a:p>
            <a:pPr algn="l" defTabSz="685800" rtl="0"/>
            <a:r>
              <a:rPr lang="en-US" sz="1050" kern="1200" dirty="0">
                <a:solidFill>
                  <a:srgbClr val="193059"/>
                </a:solidFill>
                <a:latin typeface="Arial" panose="020B0604020202020204"/>
                <a:ea typeface="+mn-ea"/>
                <a:cs typeface="+mn-cs"/>
              </a:rPr>
              <a:t>1</a:t>
            </a:r>
            <a:r>
              <a:rPr lang="en-US" sz="1050" kern="1200" baseline="30000" dirty="0">
                <a:solidFill>
                  <a:srgbClr val="193059"/>
                </a:solidFill>
                <a:latin typeface="Arial" panose="020B0604020202020204"/>
                <a:ea typeface="+mn-ea"/>
                <a:cs typeface="+mn-cs"/>
              </a:rPr>
              <a:t>st</a:t>
            </a:r>
            <a:r>
              <a:rPr lang="en-US" sz="1050" kern="1200" dirty="0">
                <a:solidFill>
                  <a:srgbClr val="193059"/>
                </a:solidFill>
                <a:latin typeface="Arial" panose="020B0604020202020204"/>
                <a:ea typeface="+mn-ea"/>
                <a:cs typeface="+mn-cs"/>
              </a:rPr>
              <a:t> NSF-Funded GPU Cluster in Tennessee</a:t>
            </a:r>
          </a:p>
        </p:txBody>
      </p:sp>
      <p:sp>
        <p:nvSpPr>
          <p:cNvPr id="82" name="Oval 81">
            <a:extLst>
              <a:ext uri="{FF2B5EF4-FFF2-40B4-BE49-F238E27FC236}">
                <a16:creationId xmlns:a16="http://schemas.microsoft.com/office/drawing/2014/main" id="{2E58083E-BC7A-9019-0BEA-FB17A9999460}"/>
              </a:ext>
            </a:extLst>
          </p:cNvPr>
          <p:cNvSpPr/>
          <p:nvPr/>
        </p:nvSpPr>
        <p:spPr>
          <a:xfrm>
            <a:off x="7556824" y="926280"/>
            <a:ext cx="609674" cy="609674"/>
          </a:xfrm>
          <a:prstGeom prst="ellipse">
            <a:avLst/>
          </a:prstGeom>
          <a:blipFill dpi="0" rotWithShape="1">
            <a:blip r:embed="rId10"/>
            <a:srcRect/>
            <a:stretch>
              <a:fillRect/>
            </a:stretch>
          </a:blipFill>
          <a:ln>
            <a:noFill/>
          </a:ln>
          <a:effectLst>
            <a:outerShdw blurRad="216129" dist="62748" dir="2700000" algn="tl" rotWithShape="0">
              <a:prstClr val="black">
                <a:alpha val="496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83" name="TextBox 82">
            <a:extLst>
              <a:ext uri="{FF2B5EF4-FFF2-40B4-BE49-F238E27FC236}">
                <a16:creationId xmlns:a16="http://schemas.microsoft.com/office/drawing/2014/main" id="{EBC49564-523E-5AEC-3654-E38898FDA2E3}"/>
              </a:ext>
            </a:extLst>
          </p:cNvPr>
          <p:cNvSpPr txBox="1"/>
          <p:nvPr/>
        </p:nvSpPr>
        <p:spPr>
          <a:xfrm>
            <a:off x="6731874" y="4070294"/>
            <a:ext cx="2128346" cy="1061829"/>
          </a:xfrm>
          <a:prstGeom prst="rect">
            <a:avLst/>
          </a:prstGeom>
          <a:noFill/>
        </p:spPr>
        <p:txBody>
          <a:bodyPr wrap="square">
            <a:spAutoFit/>
          </a:bodyPr>
          <a:lstStyle/>
          <a:p>
            <a:pPr algn="l" defTabSz="685800" rtl="0"/>
            <a:r>
              <a:rPr lang="en-US" sz="1050" b="1" kern="1200" dirty="0">
                <a:solidFill>
                  <a:srgbClr val="00498F"/>
                </a:solidFill>
                <a:latin typeface="Arial Black" panose="020B0604020202020204" pitchFamily="34" charset="0"/>
                <a:ea typeface="+mn-ea"/>
                <a:cs typeface="Arial Black" panose="020B0604020202020204" pitchFamily="34" charset="0"/>
              </a:rPr>
              <a:t>15+% </a:t>
            </a:r>
            <a:r>
              <a:rPr lang="en-US" sz="1050" kern="1200" dirty="0">
                <a:solidFill>
                  <a:srgbClr val="193059"/>
                </a:solidFill>
                <a:latin typeface="Arial" panose="020B0604020202020204"/>
                <a:ea typeface="+mn-ea"/>
                <a:cs typeface="+mn-cs"/>
              </a:rPr>
              <a:t>of faculty directly engaged in AI and ML enabled research</a:t>
            </a:r>
          </a:p>
          <a:p>
            <a:pPr algn="l" defTabSz="685800" rtl="0"/>
            <a:endParaRPr lang="en-US" sz="1050" kern="1200" dirty="0">
              <a:solidFill>
                <a:srgbClr val="193059"/>
              </a:solidFill>
              <a:latin typeface="Arial" panose="020B0604020202020204"/>
              <a:ea typeface="+mn-ea"/>
              <a:cs typeface="+mn-cs"/>
            </a:endParaRPr>
          </a:p>
          <a:p>
            <a:pPr algn="l" defTabSz="685800" rtl="0"/>
            <a:r>
              <a:rPr lang="en-US" sz="1050" b="1" kern="1200" dirty="0">
                <a:solidFill>
                  <a:srgbClr val="00498F"/>
                </a:solidFill>
                <a:latin typeface="Arial Black" panose="020B0604020202020204" pitchFamily="34" charset="0"/>
                <a:ea typeface="+mn-ea"/>
                <a:cs typeface="Arial Black" panose="020B0604020202020204" pitchFamily="34" charset="0"/>
              </a:rPr>
              <a:t>134,000+ </a:t>
            </a:r>
            <a:r>
              <a:rPr lang="en-US" sz="1050" kern="1200" dirty="0">
                <a:solidFill>
                  <a:srgbClr val="193059"/>
                </a:solidFill>
                <a:latin typeface="Arial" panose="020B0604020202020204"/>
                <a:ea typeface="+mn-ea"/>
                <a:cs typeface="+mn-cs"/>
              </a:rPr>
              <a:t>Citations of UofM Research in AI and ML</a:t>
            </a:r>
          </a:p>
        </p:txBody>
      </p:sp>
      <p:cxnSp>
        <p:nvCxnSpPr>
          <p:cNvPr id="89" name="Straight Connector 88">
            <a:extLst>
              <a:ext uri="{FF2B5EF4-FFF2-40B4-BE49-F238E27FC236}">
                <a16:creationId xmlns:a16="http://schemas.microsoft.com/office/drawing/2014/main" id="{77873219-6632-FAC7-2A63-416443816BF4}"/>
              </a:ext>
            </a:extLst>
          </p:cNvPr>
          <p:cNvCxnSpPr>
            <a:cxnSpLocks/>
            <a:stCxn id="88" idx="3"/>
          </p:cNvCxnSpPr>
          <p:nvPr/>
        </p:nvCxnSpPr>
        <p:spPr>
          <a:xfrm flipH="1">
            <a:off x="7803931" y="3072174"/>
            <a:ext cx="829134" cy="869206"/>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1AE7DE9-33E4-DE66-871F-062876254DB5}"/>
              </a:ext>
            </a:extLst>
          </p:cNvPr>
          <p:cNvCxnSpPr>
            <a:cxnSpLocks/>
            <a:endCxn id="87" idx="0"/>
          </p:cNvCxnSpPr>
          <p:nvPr/>
        </p:nvCxnSpPr>
        <p:spPr>
          <a:xfrm>
            <a:off x="8217779" y="2371359"/>
            <a:ext cx="222256" cy="563419"/>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162052D3-AB7F-3C5F-7E0E-50F336851CAD}"/>
              </a:ext>
            </a:extLst>
          </p:cNvPr>
          <p:cNvSpPr/>
          <p:nvPr/>
        </p:nvSpPr>
        <p:spPr>
          <a:xfrm>
            <a:off x="1211910" y="2946236"/>
            <a:ext cx="144379" cy="144379"/>
          </a:xfrm>
          <a:prstGeom prst="ellipse">
            <a:avLst/>
          </a:prstGeom>
          <a:solidFill>
            <a:schemeClr val="bg1"/>
          </a:solid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51" name="Oval 50">
            <a:extLst>
              <a:ext uri="{FF2B5EF4-FFF2-40B4-BE49-F238E27FC236}">
                <a16:creationId xmlns:a16="http://schemas.microsoft.com/office/drawing/2014/main" id="{4087A445-D88A-F5C8-E283-3720BE12B10E}"/>
              </a:ext>
            </a:extLst>
          </p:cNvPr>
          <p:cNvSpPr/>
          <p:nvPr/>
        </p:nvSpPr>
        <p:spPr>
          <a:xfrm>
            <a:off x="3022663" y="2949244"/>
            <a:ext cx="144379" cy="144379"/>
          </a:xfrm>
          <a:prstGeom prst="ellipse">
            <a:avLst/>
          </a:prstGeom>
          <a:solidFill>
            <a:schemeClr val="bg1"/>
          </a:solid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52" name="Oval 51">
            <a:extLst>
              <a:ext uri="{FF2B5EF4-FFF2-40B4-BE49-F238E27FC236}">
                <a16:creationId xmlns:a16="http://schemas.microsoft.com/office/drawing/2014/main" id="{AE5E1AA9-FA10-0685-6F51-B86B71A98E27}"/>
              </a:ext>
            </a:extLst>
          </p:cNvPr>
          <p:cNvSpPr/>
          <p:nvPr/>
        </p:nvSpPr>
        <p:spPr>
          <a:xfrm>
            <a:off x="3209152" y="2949244"/>
            <a:ext cx="144379" cy="144379"/>
          </a:xfrm>
          <a:prstGeom prst="ellipse">
            <a:avLst/>
          </a:prstGeom>
          <a:solidFill>
            <a:schemeClr val="bg1"/>
          </a:solid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70" name="Oval 69">
            <a:extLst>
              <a:ext uri="{FF2B5EF4-FFF2-40B4-BE49-F238E27FC236}">
                <a16:creationId xmlns:a16="http://schemas.microsoft.com/office/drawing/2014/main" id="{9BF0845A-FF81-D7DF-E857-01CFE8F81D8B}"/>
              </a:ext>
            </a:extLst>
          </p:cNvPr>
          <p:cNvSpPr/>
          <p:nvPr/>
        </p:nvSpPr>
        <p:spPr>
          <a:xfrm>
            <a:off x="4223124" y="2938353"/>
            <a:ext cx="144379" cy="144379"/>
          </a:xfrm>
          <a:prstGeom prst="ellipse">
            <a:avLst/>
          </a:prstGeom>
          <a:solidFill>
            <a:schemeClr val="bg1"/>
          </a:solid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71" name="Oval 70">
            <a:extLst>
              <a:ext uri="{FF2B5EF4-FFF2-40B4-BE49-F238E27FC236}">
                <a16:creationId xmlns:a16="http://schemas.microsoft.com/office/drawing/2014/main" id="{A0444416-F716-476A-B8D0-0A23E735261E}"/>
              </a:ext>
            </a:extLst>
          </p:cNvPr>
          <p:cNvSpPr/>
          <p:nvPr/>
        </p:nvSpPr>
        <p:spPr>
          <a:xfrm>
            <a:off x="5279414" y="2938353"/>
            <a:ext cx="144379" cy="144379"/>
          </a:xfrm>
          <a:prstGeom prst="ellipse">
            <a:avLst/>
          </a:prstGeom>
          <a:solidFill>
            <a:schemeClr val="bg1"/>
          </a:solid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72" name="Oval 71">
            <a:extLst>
              <a:ext uri="{FF2B5EF4-FFF2-40B4-BE49-F238E27FC236}">
                <a16:creationId xmlns:a16="http://schemas.microsoft.com/office/drawing/2014/main" id="{8D6F9890-FF23-B320-25F4-5FC3187DA9E7}"/>
              </a:ext>
            </a:extLst>
          </p:cNvPr>
          <p:cNvSpPr/>
          <p:nvPr/>
        </p:nvSpPr>
        <p:spPr>
          <a:xfrm>
            <a:off x="6642866" y="2958426"/>
            <a:ext cx="144379" cy="144379"/>
          </a:xfrm>
          <a:prstGeom prst="ellipse">
            <a:avLst/>
          </a:prstGeom>
          <a:solidFill>
            <a:schemeClr val="bg1"/>
          </a:solid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87" name="Oval 86">
            <a:extLst>
              <a:ext uri="{FF2B5EF4-FFF2-40B4-BE49-F238E27FC236}">
                <a16:creationId xmlns:a16="http://schemas.microsoft.com/office/drawing/2014/main" id="{23306596-2F28-060C-A9F8-15962DF25BE5}"/>
              </a:ext>
            </a:extLst>
          </p:cNvPr>
          <p:cNvSpPr/>
          <p:nvPr/>
        </p:nvSpPr>
        <p:spPr>
          <a:xfrm>
            <a:off x="8367845" y="2934777"/>
            <a:ext cx="144379" cy="144379"/>
          </a:xfrm>
          <a:prstGeom prst="ellipse">
            <a:avLst/>
          </a:prstGeom>
          <a:solidFill>
            <a:schemeClr val="bg1"/>
          </a:solid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88" name="Oval 87">
            <a:extLst>
              <a:ext uri="{FF2B5EF4-FFF2-40B4-BE49-F238E27FC236}">
                <a16:creationId xmlns:a16="http://schemas.microsoft.com/office/drawing/2014/main" id="{1B815D58-C7E2-0C28-D896-537720695C2D}"/>
              </a:ext>
            </a:extLst>
          </p:cNvPr>
          <p:cNvSpPr/>
          <p:nvPr/>
        </p:nvSpPr>
        <p:spPr>
          <a:xfrm>
            <a:off x="8611921" y="2948939"/>
            <a:ext cx="144379" cy="144379"/>
          </a:xfrm>
          <a:prstGeom prst="ellipse">
            <a:avLst/>
          </a:prstGeom>
          <a:solidFill>
            <a:schemeClr val="bg1"/>
          </a:solid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pic>
        <p:nvPicPr>
          <p:cNvPr id="1026" name="Picture 2" descr="How to Build an Android: The True Story of Philip K. Dick's ...">
            <a:extLst>
              <a:ext uri="{FF2B5EF4-FFF2-40B4-BE49-F238E27FC236}">
                <a16:creationId xmlns:a16="http://schemas.microsoft.com/office/drawing/2014/main" id="{593770F0-CF20-DC8A-5B0E-71B2808A9B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10268" y="1154243"/>
            <a:ext cx="881018" cy="1321067"/>
          </a:xfrm>
          <a:prstGeom prst="rect">
            <a:avLst/>
          </a:prstGeom>
          <a:noFill/>
          <a:extLst>
            <a:ext uri="{909E8E84-426E-40DD-AFC4-6F175D3DCCD1}">
              <a14:hiddenFill xmlns:a14="http://schemas.microsoft.com/office/drawing/2010/main">
                <a:solidFill>
                  <a:srgbClr val="FFFFFF"/>
                </a:solidFill>
              </a14:hiddenFill>
            </a:ext>
          </a:extLst>
        </p:spPr>
      </p:pic>
      <p:sp>
        <p:nvSpPr>
          <p:cNvPr id="5" name="Double Brace 4">
            <a:extLst>
              <a:ext uri="{FF2B5EF4-FFF2-40B4-BE49-F238E27FC236}">
                <a16:creationId xmlns:a16="http://schemas.microsoft.com/office/drawing/2014/main" id="{2E931505-0CB8-D569-9C9C-46B5025E39C5}"/>
              </a:ext>
            </a:extLst>
          </p:cNvPr>
          <p:cNvSpPr/>
          <p:nvPr/>
        </p:nvSpPr>
        <p:spPr>
          <a:xfrm>
            <a:off x="4680730" y="1472695"/>
            <a:ext cx="1486124" cy="884321"/>
          </a:xfrm>
          <a:prstGeom prst="bracePair">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rtl="0"/>
            <a:endParaRPr lang="en-US" sz="1350" kern="1200" dirty="0">
              <a:solidFill>
                <a:srgbClr val="193059"/>
              </a:solidFill>
              <a:latin typeface="Arial" panose="020B0604020202020204"/>
            </a:endParaRPr>
          </a:p>
        </p:txBody>
      </p:sp>
      <p:sp>
        <p:nvSpPr>
          <p:cNvPr id="9" name="Oval 8">
            <a:extLst>
              <a:ext uri="{FF2B5EF4-FFF2-40B4-BE49-F238E27FC236}">
                <a16:creationId xmlns:a16="http://schemas.microsoft.com/office/drawing/2014/main" id="{81460970-9650-09DA-2BBB-F070E618C358}"/>
              </a:ext>
            </a:extLst>
          </p:cNvPr>
          <p:cNvSpPr/>
          <p:nvPr/>
        </p:nvSpPr>
        <p:spPr>
          <a:xfrm>
            <a:off x="5769525" y="2946236"/>
            <a:ext cx="144379" cy="144379"/>
          </a:xfrm>
          <a:prstGeom prst="ellipse">
            <a:avLst/>
          </a:prstGeom>
          <a:solidFill>
            <a:schemeClr val="bg1"/>
          </a:solid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cxnSp>
        <p:nvCxnSpPr>
          <p:cNvPr id="11" name="Straight Connector 10">
            <a:extLst>
              <a:ext uri="{FF2B5EF4-FFF2-40B4-BE49-F238E27FC236}">
                <a16:creationId xmlns:a16="http://schemas.microsoft.com/office/drawing/2014/main" id="{36760C85-0B11-6957-8DD5-585052CD07BE}"/>
              </a:ext>
            </a:extLst>
          </p:cNvPr>
          <p:cNvCxnSpPr>
            <a:cxnSpLocks/>
          </p:cNvCxnSpPr>
          <p:nvPr/>
        </p:nvCxnSpPr>
        <p:spPr>
          <a:xfrm>
            <a:off x="5602090" y="2475310"/>
            <a:ext cx="224720" cy="481862"/>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186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object 8">
            <a:extLst>
              <a:ext uri="{FF2B5EF4-FFF2-40B4-BE49-F238E27FC236}">
                <a16:creationId xmlns:a16="http://schemas.microsoft.com/office/drawing/2014/main" id="{BC71F8A4-6951-AAB4-BA27-DE713EF86957}"/>
              </a:ext>
            </a:extLst>
          </p:cNvPr>
          <p:cNvSpPr txBox="1">
            <a:spLocks/>
          </p:cNvSpPr>
          <p:nvPr/>
        </p:nvSpPr>
        <p:spPr>
          <a:xfrm>
            <a:off x="0" y="69998"/>
            <a:ext cx="9144000" cy="444352"/>
          </a:xfrm>
          <a:prstGeom prst="rect">
            <a:avLst/>
          </a:prstGeom>
        </p:spPr>
        <p:txBody>
          <a:bodyPr vert="horz" wrap="square" lIns="0" tIns="13335"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5"/>
              </a:spcBef>
            </a:pPr>
            <a:r>
              <a:rPr lang="en-US" sz="2800" b="1" spc="-20" dirty="0">
                <a:solidFill>
                  <a:schemeClr val="bg1"/>
                </a:solidFill>
                <a:latin typeface="PermianSlabSerifTypeface"/>
                <a:cs typeface="PermianSlabSerifTypeface"/>
              </a:rPr>
              <a:t>Agenda</a:t>
            </a:r>
            <a:endParaRPr lang="en-US" sz="2800" b="1" dirty="0">
              <a:solidFill>
                <a:schemeClr val="bg1"/>
              </a:solidFill>
              <a:latin typeface="PermianSlabSerifTypeface"/>
              <a:cs typeface="PermianSlabSerifTypeface"/>
            </a:endParaRPr>
          </a:p>
        </p:txBody>
      </p:sp>
      <p:sp>
        <p:nvSpPr>
          <p:cNvPr id="4" name="object 10">
            <a:extLst>
              <a:ext uri="{FF2B5EF4-FFF2-40B4-BE49-F238E27FC236}">
                <a16:creationId xmlns:a16="http://schemas.microsoft.com/office/drawing/2014/main" id="{49AD16E7-B75A-AA1F-3268-EFA4227AFF42}"/>
              </a:ext>
            </a:extLst>
          </p:cNvPr>
          <p:cNvSpPr txBox="1">
            <a:spLocks/>
          </p:cNvSpPr>
          <p:nvPr/>
        </p:nvSpPr>
        <p:spPr>
          <a:xfrm>
            <a:off x="152399" y="950000"/>
            <a:ext cx="4352925" cy="4414029"/>
          </a:xfrm>
          <a:prstGeom prst="rect">
            <a:avLst/>
          </a:prstGeom>
        </p:spPr>
        <p:txBody>
          <a:bodyPr vert="horz" wrap="square" lIns="0" tIns="12700" rIns="0" bIns="0" rtlCol="0" anchor="t">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54965" indent="-342265">
              <a:spcBef>
                <a:spcPts val="25"/>
              </a:spcBef>
              <a:buClr>
                <a:schemeClr val="bg1"/>
              </a:buClr>
              <a:buFont typeface="Arial"/>
              <a:buChar char="•"/>
              <a:tabLst>
                <a:tab pos="354965" algn="l"/>
              </a:tabLst>
            </a:pPr>
            <a:r>
              <a:rPr lang="en-US" sz="2000" spc="-10" dirty="0">
                <a:solidFill>
                  <a:schemeClr val="bg1"/>
                </a:solidFill>
                <a:latin typeface="PermianSlabSerifTypeface" panose="02000000000000000000" pitchFamily="50" charset="0"/>
                <a:ea typeface="Open Sans" panose="020B0606030504020204" pitchFamily="34" charset="0"/>
                <a:cs typeface="Open Sans" panose="020B0606030504020204" pitchFamily="34" charset="0"/>
              </a:rPr>
              <a:t>Opening Remarks</a:t>
            </a:r>
            <a:endParaRPr lang="en-US" sz="1200" dirty="0">
              <a:solidFill>
                <a:schemeClr val="bg1"/>
              </a:solidFill>
              <a:latin typeface="PermianSlabSerifTypeface" panose="02000000000000000000" pitchFamily="50" charset="0"/>
              <a:ea typeface="Open Sans" panose="020B0606030504020204" pitchFamily="34" charset="0"/>
              <a:cs typeface="Open Sans" panose="020B0606030504020204" pitchFamily="34" charset="0"/>
            </a:endParaRPr>
          </a:p>
          <a:p>
            <a:pPr marL="354965" indent="-342265">
              <a:spcBef>
                <a:spcPts val="2050"/>
              </a:spcBef>
              <a:buClr>
                <a:schemeClr val="bg1"/>
              </a:buClr>
              <a:buFont typeface="Arial"/>
              <a:buChar char="•"/>
              <a:tabLst>
                <a:tab pos="354965" algn="l"/>
              </a:tabLst>
            </a:pPr>
            <a:r>
              <a:rPr lang="en-US" sz="2000" spc="-10" dirty="0">
                <a:solidFill>
                  <a:schemeClr val="bg1"/>
                </a:solidFill>
                <a:latin typeface="PermianSlabSerifTypeface" panose="02000000000000000000" pitchFamily="50" charset="0"/>
                <a:ea typeface="Open Sans" panose="020B0606030504020204" pitchFamily="34" charset="0"/>
                <a:cs typeface="Open Sans" panose="020B0606030504020204" pitchFamily="34" charset="0"/>
              </a:rPr>
              <a:t>Approval of Previous Meeting Minutes</a:t>
            </a:r>
          </a:p>
          <a:p>
            <a:pPr marL="354965" indent="-342265">
              <a:spcBef>
                <a:spcPts val="2050"/>
              </a:spcBef>
              <a:buClr>
                <a:schemeClr val="bg1"/>
              </a:buClr>
              <a:buFont typeface="Arial"/>
              <a:buChar char="•"/>
              <a:tabLst>
                <a:tab pos="354965" algn="l"/>
              </a:tabLst>
            </a:pPr>
            <a:r>
              <a:rPr lang="en-US" sz="2000" spc="-10" dirty="0">
                <a:solidFill>
                  <a:schemeClr val="bg1"/>
                </a:solidFill>
                <a:latin typeface="PermianSlabSerifTypeface" panose="02000000000000000000" pitchFamily="50" charset="0"/>
                <a:ea typeface="Open Sans" panose="020B0606030504020204" pitchFamily="34" charset="0"/>
                <a:cs typeface="Open Sans" panose="020B0606030504020204" pitchFamily="34" charset="0"/>
              </a:rPr>
              <a:t>Public Comment </a:t>
            </a:r>
          </a:p>
          <a:p>
            <a:pPr marL="354965" indent="-342265">
              <a:spcBef>
                <a:spcPts val="2050"/>
              </a:spcBef>
              <a:buClr>
                <a:schemeClr val="bg1"/>
              </a:buClr>
              <a:buFont typeface="Arial"/>
              <a:buChar char="•"/>
              <a:tabLst>
                <a:tab pos="354965" algn="l"/>
              </a:tabLst>
            </a:pPr>
            <a:r>
              <a:rPr lang="en-US" sz="2000" spc="-10" dirty="0">
                <a:solidFill>
                  <a:schemeClr val="bg1"/>
                </a:solidFill>
                <a:latin typeface="PermianSlabSerifTypeface"/>
                <a:ea typeface="Open Sans"/>
                <a:cs typeface="Open Sans"/>
              </a:rPr>
              <a:t>Charter Amendments &amp; Updates</a:t>
            </a:r>
            <a:endParaRPr lang="en-US" sz="1200" spc="-10" dirty="0">
              <a:solidFill>
                <a:schemeClr val="bg1"/>
              </a:solidFill>
              <a:latin typeface="PermianSlabSerifTypeface"/>
              <a:ea typeface="Open Sans"/>
              <a:cs typeface="Open Sans"/>
            </a:endParaRPr>
          </a:p>
          <a:p>
            <a:pPr marL="354965" indent="-342265">
              <a:spcBef>
                <a:spcPts val="2050"/>
              </a:spcBef>
              <a:buClr>
                <a:schemeClr val="bg1"/>
              </a:buClr>
              <a:buFont typeface="Arial"/>
              <a:buChar char="•"/>
              <a:tabLst>
                <a:tab pos="354965" algn="l"/>
              </a:tabLst>
            </a:pPr>
            <a:r>
              <a:rPr lang="en-US" sz="2000" spc="-10" dirty="0">
                <a:solidFill>
                  <a:schemeClr val="bg1"/>
                </a:solidFill>
                <a:latin typeface="PermianSlabSerifTypeface" panose="02000000000000000000" pitchFamily="50" charset="0"/>
                <a:ea typeface="Open Sans" panose="020B0606030504020204" pitchFamily="34" charset="0"/>
                <a:cs typeface="Open Sans" panose="020B0606030504020204" pitchFamily="34" charset="0"/>
              </a:rPr>
              <a:t>AI Tennessee Initiative: </a:t>
            </a:r>
            <a:r>
              <a:rPr lang="en-US" sz="2000" i="1" spc="-10" dirty="0">
                <a:solidFill>
                  <a:schemeClr val="bg1"/>
                </a:solidFill>
                <a:latin typeface="PermianSlabSerifTypeface" panose="02000000000000000000" pitchFamily="50" charset="0"/>
                <a:ea typeface="Open Sans" panose="020B0606030504020204" pitchFamily="34" charset="0"/>
                <a:cs typeface="Open Sans" panose="020B0606030504020204" pitchFamily="34" charset="0"/>
              </a:rPr>
              <a:t>Serving Tennesseans: AI Tennessee and the Presidential AI Challenge for K-12</a:t>
            </a:r>
            <a:endParaRPr lang="en-US" sz="1200" i="1" spc="-10" dirty="0">
              <a:solidFill>
                <a:schemeClr val="bg1"/>
              </a:solidFill>
              <a:latin typeface="PermianSlabSerifTypeface" panose="02000000000000000000" pitchFamily="50" charset="0"/>
              <a:ea typeface="Open Sans" panose="020B0606030504020204" pitchFamily="34" charset="0"/>
              <a:cs typeface="Open Sans" panose="020B0606030504020204" pitchFamily="34" charset="0"/>
            </a:endParaRPr>
          </a:p>
          <a:p>
            <a:pPr marL="354965" indent="-342265">
              <a:spcBef>
                <a:spcPts val="2050"/>
              </a:spcBef>
              <a:buClr>
                <a:schemeClr val="bg1"/>
              </a:buClr>
              <a:buFont typeface="Arial"/>
              <a:buChar char="•"/>
              <a:tabLst>
                <a:tab pos="354965" algn="l"/>
              </a:tabLst>
            </a:pPr>
            <a:endParaRPr lang="en-US" sz="900" spc="-10" dirty="0">
              <a:solidFill>
                <a:schemeClr val="bg1"/>
              </a:solidFill>
              <a:latin typeface="PermianSlabSerifTypeface" panose="02000000000000000000" pitchFamily="50" charset="0"/>
              <a:ea typeface="Open Sans" panose="020B0606030504020204" pitchFamily="34" charset="0"/>
              <a:cs typeface="Open Sans" panose="020B0606030504020204" pitchFamily="34" charset="0"/>
            </a:endParaRPr>
          </a:p>
          <a:p>
            <a:pPr marL="354965" indent="-342265">
              <a:spcBef>
                <a:spcPts val="2050"/>
              </a:spcBef>
              <a:buClr>
                <a:schemeClr val="bg1"/>
              </a:buClr>
              <a:buFont typeface="Arial"/>
              <a:buChar char="•"/>
              <a:tabLst>
                <a:tab pos="354965" algn="l"/>
              </a:tabLst>
            </a:pPr>
            <a:endParaRPr lang="en-US" sz="1200" spc="-10" dirty="0">
              <a:solidFill>
                <a:schemeClr val="bg1"/>
              </a:solidFill>
              <a:latin typeface="PermianSlabSerifTypeface" panose="02000000000000000000" pitchFamily="50" charset="0"/>
              <a:ea typeface="Open Sans" panose="020B0606030504020204" pitchFamily="34" charset="0"/>
              <a:cs typeface="Open Sans" panose="020B0606030504020204" pitchFamily="34" charset="0"/>
            </a:endParaRPr>
          </a:p>
        </p:txBody>
      </p:sp>
      <p:sp>
        <p:nvSpPr>
          <p:cNvPr id="5" name="object 10">
            <a:extLst>
              <a:ext uri="{FF2B5EF4-FFF2-40B4-BE49-F238E27FC236}">
                <a16:creationId xmlns:a16="http://schemas.microsoft.com/office/drawing/2014/main" id="{49E5CCE0-DD3A-5392-42C4-067A64766CE6}"/>
              </a:ext>
            </a:extLst>
          </p:cNvPr>
          <p:cNvSpPr txBox="1">
            <a:spLocks/>
          </p:cNvSpPr>
          <p:nvPr/>
        </p:nvSpPr>
        <p:spPr>
          <a:xfrm>
            <a:off x="4505324" y="952286"/>
            <a:ext cx="4486275" cy="2667397"/>
          </a:xfrm>
          <a:prstGeom prst="rect">
            <a:avLst/>
          </a:prstGeom>
        </p:spPr>
        <p:txBody>
          <a:bodyPr vert="horz" wrap="square" lIns="0" tIns="12700" rIns="0" bIns="0" rtlCol="0" anchor="t">
            <a:spAutoFit/>
          </a:bodyPr>
          <a:lstStyle>
            <a:lvl1pPr marL="0">
              <a:defRPr sz="1300" b="0" i="0">
                <a:solidFill>
                  <a:schemeClr val="tx1"/>
                </a:solidFill>
                <a:latin typeface="Open Sans"/>
                <a:ea typeface="+mn-ea"/>
                <a:cs typeface="Open San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4965" indent="-342265">
              <a:spcBef>
                <a:spcPts val="2050"/>
              </a:spcBef>
              <a:buClr>
                <a:srgbClr val="FFFFFF"/>
              </a:buClr>
              <a:buFont typeface="Arial"/>
              <a:buChar char="•"/>
              <a:tabLst>
                <a:tab pos="354965" algn="l"/>
              </a:tabLst>
            </a:pPr>
            <a:r>
              <a:rPr lang="en-US" sz="2000" spc="-10" dirty="0">
                <a:solidFill>
                  <a:schemeClr val="bg1"/>
                </a:solidFill>
                <a:latin typeface="PermianSlabSerifTypeface"/>
                <a:ea typeface="Open Sans"/>
              </a:rPr>
              <a:t>University of Memphis:  </a:t>
            </a:r>
            <a:r>
              <a:rPr lang="en-US" sz="2000" i="1" spc="-10" dirty="0">
                <a:solidFill>
                  <a:schemeClr val="bg1"/>
                </a:solidFill>
                <a:latin typeface="PermianSlabSerifTypeface"/>
                <a:ea typeface="Open Sans"/>
              </a:rPr>
              <a:t>Tennessee’s AI University</a:t>
            </a:r>
            <a:endParaRPr lang="en-US" i="1" dirty="0">
              <a:solidFill>
                <a:schemeClr val="bg1"/>
              </a:solidFill>
            </a:endParaRPr>
          </a:p>
          <a:p>
            <a:pPr marL="354965" indent="-342265">
              <a:spcBef>
                <a:spcPts val="2050"/>
              </a:spcBef>
              <a:buClr>
                <a:schemeClr val="bg1"/>
              </a:buClr>
              <a:buFont typeface="Arial"/>
              <a:buChar char="•"/>
              <a:tabLst>
                <a:tab pos="354965" algn="l"/>
              </a:tabLst>
            </a:pPr>
            <a:r>
              <a:rPr lang="en-US" sz="2000" spc="-10" dirty="0">
                <a:solidFill>
                  <a:schemeClr val="bg1"/>
                </a:solidFill>
                <a:latin typeface="PermianSlabSerifTypeface"/>
                <a:ea typeface="Open Sans"/>
              </a:rPr>
              <a:t>State AI Operations Update</a:t>
            </a:r>
            <a:endParaRPr lang="en-US" sz="1200" spc="-10" dirty="0">
              <a:solidFill>
                <a:schemeClr val="bg1"/>
              </a:solidFill>
              <a:latin typeface="PermianSlabSerifTypeface"/>
              <a:ea typeface="Open Sans"/>
            </a:endParaRPr>
          </a:p>
          <a:p>
            <a:pPr marL="354965" indent="-342265">
              <a:spcBef>
                <a:spcPts val="2050"/>
              </a:spcBef>
              <a:buClr>
                <a:schemeClr val="bg1"/>
              </a:buClr>
              <a:buFont typeface="Arial"/>
              <a:buChar char="•"/>
              <a:tabLst>
                <a:tab pos="354965" algn="l"/>
              </a:tabLst>
            </a:pPr>
            <a:r>
              <a:rPr lang="en-US" sz="2000" spc="-10" dirty="0">
                <a:solidFill>
                  <a:schemeClr val="bg1"/>
                </a:solidFill>
                <a:latin typeface="PermianSlabSerifTypeface" panose="02000000000000000000" pitchFamily="50" charset="0"/>
                <a:ea typeface="Open Sans" panose="020B0606030504020204" pitchFamily="34" charset="0"/>
                <a:cs typeface="Open Sans" panose="020B0606030504020204" pitchFamily="34" charset="0"/>
              </a:rPr>
              <a:t>Next Meeting &amp; Action Items </a:t>
            </a:r>
            <a:endParaRPr lang="en-US" sz="1200" spc="-10" dirty="0">
              <a:solidFill>
                <a:schemeClr val="bg1"/>
              </a:solidFill>
              <a:latin typeface="PermianSlabSerifTypeface" panose="02000000000000000000" pitchFamily="50" charset="0"/>
              <a:ea typeface="Open Sans" panose="020B0606030504020204" pitchFamily="34" charset="0"/>
              <a:cs typeface="Open Sans" panose="020B0606030504020204" pitchFamily="34" charset="0"/>
            </a:endParaRPr>
          </a:p>
          <a:p>
            <a:pPr marL="354965" indent="-342265">
              <a:spcBef>
                <a:spcPts val="2050"/>
              </a:spcBef>
              <a:buClr>
                <a:schemeClr val="bg1"/>
              </a:buClr>
              <a:buFont typeface="Arial"/>
              <a:buChar char="•"/>
              <a:tabLst>
                <a:tab pos="354965" algn="l"/>
              </a:tabLst>
            </a:pPr>
            <a:r>
              <a:rPr lang="en-US" sz="2000" spc="-10" dirty="0">
                <a:solidFill>
                  <a:schemeClr val="bg1"/>
                </a:solidFill>
                <a:latin typeface="PermianSlabSerifTypeface" panose="02000000000000000000" pitchFamily="50" charset="0"/>
                <a:ea typeface="Open Sans" panose="020B0606030504020204" pitchFamily="34" charset="0"/>
                <a:cs typeface="Open Sans" panose="020B0606030504020204" pitchFamily="34" charset="0"/>
              </a:rPr>
              <a:t>Closing Remarks &amp; Meeting Adjournment </a:t>
            </a:r>
            <a:endParaRPr lang="en-US" sz="1200" spc="-10" dirty="0">
              <a:solidFill>
                <a:schemeClr val="bg1"/>
              </a:solidFill>
              <a:latin typeface="PermianSlabSerifTypeface" panose="02000000000000000000" pitchFamily="50" charset="0"/>
              <a:ea typeface="Open Sans" panose="020B0606030504020204" pitchFamily="34" charset="0"/>
              <a:cs typeface="Open Sans" panose="020B0606030504020204" pitchFamily="34" charset="0"/>
            </a:endParaRPr>
          </a:p>
        </p:txBody>
      </p:sp>
      <p:pic>
        <p:nvPicPr>
          <p:cNvPr id="6" name="Picture 5" descr="Logo&#10;&#10;Description automatically generated">
            <a:extLst>
              <a:ext uri="{FF2B5EF4-FFF2-40B4-BE49-F238E27FC236}">
                <a16:creationId xmlns:a16="http://schemas.microsoft.com/office/drawing/2014/main" id="{2ABAD94B-607D-39A4-B66F-AA0C71EF5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7259" y="4512538"/>
            <a:ext cx="434341" cy="457201"/>
          </a:xfrm>
          <a:prstGeom prst="rect">
            <a:avLst/>
          </a:prstGeom>
        </p:spPr>
      </p:pic>
    </p:spTree>
    <p:extLst>
      <p:ext uri="{BB962C8B-B14F-4D97-AF65-F5344CB8AC3E}">
        <p14:creationId xmlns:p14="http://schemas.microsoft.com/office/powerpoint/2010/main" val="2250438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63311EA-0C4A-178F-D460-12EC62AEEF60}"/>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6FF33BC5-8AFC-1686-56E4-BB1C6059C4C4}"/>
              </a:ext>
            </a:extLst>
          </p:cNvPr>
          <p:cNvSpPr txBox="1"/>
          <p:nvPr/>
        </p:nvSpPr>
        <p:spPr>
          <a:xfrm>
            <a:off x="453616" y="251886"/>
            <a:ext cx="7761554" cy="530915"/>
          </a:xfrm>
          <a:prstGeom prst="rect">
            <a:avLst/>
          </a:prstGeom>
          <a:noFill/>
        </p:spPr>
        <p:txBody>
          <a:bodyPr wrap="square" lIns="68580" tIns="34290" rIns="68580" bIns="34290" rtlCol="0" anchor="t">
            <a:spAutoFit/>
          </a:bodyPr>
          <a:lstStyle/>
          <a:p>
            <a:pPr algn="l" defTabSz="685800" rtl="0"/>
            <a:r>
              <a:rPr lang="en-US" sz="3000" b="1" kern="1200" dirty="0">
                <a:solidFill>
                  <a:srgbClr val="00498F"/>
                </a:solidFill>
                <a:latin typeface="Arial Black" panose="020B0604020202020204" pitchFamily="34" charset="0"/>
                <a:ea typeface="+mn-ea"/>
                <a:cs typeface="Arial Black" panose="020B0604020202020204" pitchFamily="34" charset="0"/>
              </a:rPr>
              <a:t>Accelerating Innovation.</a:t>
            </a:r>
          </a:p>
        </p:txBody>
      </p:sp>
      <p:sp>
        <p:nvSpPr>
          <p:cNvPr id="6" name="Round Diagonal Corner Rectangle 5">
            <a:extLst>
              <a:ext uri="{FF2B5EF4-FFF2-40B4-BE49-F238E27FC236}">
                <a16:creationId xmlns:a16="http://schemas.microsoft.com/office/drawing/2014/main" id="{E3440931-75CD-318F-4580-A66551C709B5}"/>
              </a:ext>
            </a:extLst>
          </p:cNvPr>
          <p:cNvSpPr/>
          <p:nvPr/>
        </p:nvSpPr>
        <p:spPr>
          <a:xfrm>
            <a:off x="2130002" y="1139059"/>
            <a:ext cx="1529334" cy="1531226"/>
          </a:xfrm>
          <a:prstGeom prst="round2DiagRect">
            <a:avLst/>
          </a:prstGeom>
          <a:blipFill>
            <a:blip r:embed="rId4">
              <a:alphaModFix/>
            </a:blip>
            <a:stretch>
              <a:fillRect l="-32154" t="-3225" r="-29060" b="-341"/>
            </a:stretch>
          </a:blipFill>
          <a:ln>
            <a:noFill/>
          </a:ln>
          <a:effectLst>
            <a:outerShdw blurRad="283650" dist="96315"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13" name="TextBox 12">
            <a:extLst>
              <a:ext uri="{FF2B5EF4-FFF2-40B4-BE49-F238E27FC236}">
                <a16:creationId xmlns:a16="http://schemas.microsoft.com/office/drawing/2014/main" id="{CA6B97A8-CB9D-7870-939C-66DBD964B306}"/>
              </a:ext>
            </a:extLst>
          </p:cNvPr>
          <p:cNvSpPr txBox="1"/>
          <p:nvPr/>
        </p:nvSpPr>
        <p:spPr>
          <a:xfrm>
            <a:off x="453616" y="2788909"/>
            <a:ext cx="1531226" cy="692497"/>
          </a:xfrm>
          <a:prstGeom prst="rect">
            <a:avLst/>
          </a:prstGeom>
          <a:noFill/>
        </p:spPr>
        <p:txBody>
          <a:bodyPr wrap="square" lIns="68580" tIns="34290" rIns="68580" bIns="34290" anchor="t">
            <a:spAutoFit/>
          </a:bodyPr>
          <a:lstStyle/>
          <a:p>
            <a:pPr algn="l" defTabSz="685800" rtl="0" fontAlgn="base"/>
            <a:r>
              <a:rPr lang="en-US" sz="1350" b="1" kern="1200" dirty="0">
                <a:solidFill>
                  <a:srgbClr val="00498F"/>
                </a:solidFill>
                <a:latin typeface="Arial" panose="020B0604020202020204"/>
                <a:ea typeface="+mn-ea"/>
                <a:cs typeface="+mn-cs"/>
              </a:rPr>
              <a:t>AI Literacy, Skills and Techniques </a:t>
            </a:r>
          </a:p>
        </p:txBody>
      </p:sp>
      <p:sp>
        <p:nvSpPr>
          <p:cNvPr id="17" name="TextBox 16">
            <a:extLst>
              <a:ext uri="{FF2B5EF4-FFF2-40B4-BE49-F238E27FC236}">
                <a16:creationId xmlns:a16="http://schemas.microsoft.com/office/drawing/2014/main" id="{3D6921BF-0EDD-078F-DFEA-D8025A891992}"/>
              </a:ext>
            </a:extLst>
          </p:cNvPr>
          <p:cNvSpPr txBox="1"/>
          <p:nvPr/>
        </p:nvSpPr>
        <p:spPr>
          <a:xfrm>
            <a:off x="2124761" y="2788909"/>
            <a:ext cx="1531226" cy="715581"/>
          </a:xfrm>
          <a:prstGeom prst="rect">
            <a:avLst/>
          </a:prstGeom>
          <a:noFill/>
        </p:spPr>
        <p:txBody>
          <a:bodyPr wrap="square">
            <a:spAutoFit/>
          </a:bodyPr>
          <a:lstStyle/>
          <a:p>
            <a:pPr algn="l" defTabSz="685800" rtl="0" fontAlgn="base"/>
            <a:r>
              <a:rPr lang="en-US" sz="1350" b="1" kern="1200" dirty="0">
                <a:solidFill>
                  <a:srgbClr val="00498F"/>
                </a:solidFill>
                <a:latin typeface="Arial" panose="020B0604020202020204"/>
                <a:ea typeface="+mn-ea"/>
                <a:cs typeface="+mn-cs"/>
              </a:rPr>
              <a:t>Polytechnic and Applied Technology</a:t>
            </a:r>
          </a:p>
        </p:txBody>
      </p:sp>
      <p:sp>
        <p:nvSpPr>
          <p:cNvPr id="19" name="TextBox 18">
            <a:extLst>
              <a:ext uri="{FF2B5EF4-FFF2-40B4-BE49-F238E27FC236}">
                <a16:creationId xmlns:a16="http://schemas.microsoft.com/office/drawing/2014/main" id="{E859E88B-3E37-CE7D-72A5-DBD751E96A52}"/>
              </a:ext>
            </a:extLst>
          </p:cNvPr>
          <p:cNvSpPr txBox="1"/>
          <p:nvPr/>
        </p:nvSpPr>
        <p:spPr>
          <a:xfrm>
            <a:off x="3803788" y="2773143"/>
            <a:ext cx="1531226" cy="1107996"/>
          </a:xfrm>
          <a:prstGeom prst="rect">
            <a:avLst/>
          </a:prstGeom>
          <a:noFill/>
        </p:spPr>
        <p:txBody>
          <a:bodyPr wrap="square" lIns="68580" tIns="34290" rIns="68580" bIns="34290" anchor="t">
            <a:spAutoFit/>
          </a:bodyPr>
          <a:lstStyle/>
          <a:p>
            <a:pPr algn="l" defTabSz="685800" rtl="0" fontAlgn="base"/>
            <a:r>
              <a:rPr lang="en-US" sz="1350" b="1" kern="1200">
                <a:solidFill>
                  <a:srgbClr val="00498F"/>
                </a:solidFill>
                <a:latin typeface="Arial" panose="020B0604020202020204"/>
                <a:ea typeface="+mn-ea"/>
                <a:cs typeface="+mn-cs"/>
              </a:rPr>
              <a:t>AI Task Force:</a:t>
            </a:r>
            <a:endParaRPr lang="en-US" sz="1350" b="1" kern="1200" dirty="0">
              <a:solidFill>
                <a:srgbClr val="00498F"/>
              </a:solidFill>
              <a:latin typeface="Arial" panose="020B0604020202020204"/>
              <a:ea typeface="+mn-ea"/>
              <a:cs typeface="+mn-cs"/>
            </a:endParaRPr>
          </a:p>
          <a:p>
            <a:pPr algn="l" defTabSz="685800" rtl="0" fontAlgn="base"/>
            <a:r>
              <a:rPr lang="en-US" sz="1350" b="1" kern="1200" dirty="0">
                <a:solidFill>
                  <a:srgbClr val="00498F"/>
                </a:solidFill>
                <a:latin typeface="Arial" panose="020B0604020202020204"/>
                <a:ea typeface="+mn-ea"/>
                <a:cs typeface="+mn-cs"/>
              </a:rPr>
              <a:t>Building and focusing University Resources</a:t>
            </a:r>
            <a:endParaRPr lang="en-US" sz="1350" b="1" kern="1200" dirty="0">
              <a:solidFill>
                <a:srgbClr val="00498F"/>
              </a:solidFill>
              <a:latin typeface="Arial" panose="020B0604020202020204"/>
              <a:ea typeface="+mn-ea"/>
              <a:cs typeface="Arial"/>
            </a:endParaRPr>
          </a:p>
        </p:txBody>
      </p:sp>
      <p:sp>
        <p:nvSpPr>
          <p:cNvPr id="20" name="TextBox 19">
            <a:extLst>
              <a:ext uri="{FF2B5EF4-FFF2-40B4-BE49-F238E27FC236}">
                <a16:creationId xmlns:a16="http://schemas.microsoft.com/office/drawing/2014/main" id="{D7C2DC52-7B8E-D90C-8BD8-5E6858621521}"/>
              </a:ext>
            </a:extLst>
          </p:cNvPr>
          <p:cNvSpPr txBox="1"/>
          <p:nvPr/>
        </p:nvSpPr>
        <p:spPr>
          <a:xfrm>
            <a:off x="5474933" y="2773143"/>
            <a:ext cx="1531226" cy="923330"/>
          </a:xfrm>
          <a:prstGeom prst="rect">
            <a:avLst/>
          </a:prstGeom>
          <a:noFill/>
        </p:spPr>
        <p:txBody>
          <a:bodyPr wrap="square">
            <a:spAutoFit/>
          </a:bodyPr>
          <a:lstStyle/>
          <a:p>
            <a:pPr algn="l" defTabSz="685800" rtl="0" fontAlgn="base"/>
            <a:r>
              <a:rPr lang="en-US" sz="1350" b="1" kern="1200" dirty="0">
                <a:solidFill>
                  <a:srgbClr val="00498F"/>
                </a:solidFill>
                <a:latin typeface="Arial" panose="020B0604020202020204"/>
                <a:ea typeface="+mn-ea"/>
                <a:cs typeface="+mn-cs"/>
              </a:rPr>
              <a:t>Investing in Translational Research Centers</a:t>
            </a:r>
          </a:p>
        </p:txBody>
      </p:sp>
      <p:sp>
        <p:nvSpPr>
          <p:cNvPr id="24" name="TextBox 23">
            <a:extLst>
              <a:ext uri="{FF2B5EF4-FFF2-40B4-BE49-F238E27FC236}">
                <a16:creationId xmlns:a16="http://schemas.microsoft.com/office/drawing/2014/main" id="{39047FEF-FC83-8F53-B1E0-01CE113D252B}"/>
              </a:ext>
            </a:extLst>
          </p:cNvPr>
          <p:cNvSpPr txBox="1"/>
          <p:nvPr/>
        </p:nvSpPr>
        <p:spPr>
          <a:xfrm>
            <a:off x="7153960" y="2781026"/>
            <a:ext cx="1531226" cy="715581"/>
          </a:xfrm>
          <a:prstGeom prst="rect">
            <a:avLst/>
          </a:prstGeom>
          <a:noFill/>
        </p:spPr>
        <p:txBody>
          <a:bodyPr wrap="square">
            <a:spAutoFit/>
          </a:bodyPr>
          <a:lstStyle/>
          <a:p>
            <a:pPr algn="l" defTabSz="685800" rtl="0" fontAlgn="base"/>
            <a:r>
              <a:rPr lang="en-US" sz="1350" b="1" kern="1200" dirty="0">
                <a:solidFill>
                  <a:srgbClr val="00498F"/>
                </a:solidFill>
                <a:latin typeface="Arial" panose="020B0604020202020204"/>
                <a:ea typeface="+mn-ea"/>
                <a:cs typeface="+mn-cs"/>
              </a:rPr>
              <a:t>901 AI Speaker Series and AI+ Cyber Summits</a:t>
            </a:r>
          </a:p>
        </p:txBody>
      </p:sp>
      <p:sp>
        <p:nvSpPr>
          <p:cNvPr id="28" name="Round Diagonal Corner Rectangle 27">
            <a:extLst>
              <a:ext uri="{FF2B5EF4-FFF2-40B4-BE49-F238E27FC236}">
                <a16:creationId xmlns:a16="http://schemas.microsoft.com/office/drawing/2014/main" id="{ED8C6220-0E00-E7DA-E7F9-4183763A4445}"/>
              </a:ext>
            </a:extLst>
          </p:cNvPr>
          <p:cNvSpPr/>
          <p:nvPr/>
        </p:nvSpPr>
        <p:spPr>
          <a:xfrm>
            <a:off x="450974" y="1139059"/>
            <a:ext cx="1529334" cy="1531226"/>
          </a:xfrm>
          <a:prstGeom prst="round2DiagRect">
            <a:avLst/>
          </a:prstGeom>
          <a:blipFill dpi="0" rotWithShape="1">
            <a:blip r:embed="rId5"/>
            <a:srcRect/>
            <a:stretch>
              <a:fillRect b="-341"/>
            </a:stretch>
          </a:blipFill>
          <a:ln>
            <a:noFill/>
          </a:ln>
          <a:effectLst>
            <a:outerShdw blurRad="283650" dist="96315"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29" name="Round Diagonal Corner Rectangle 28">
            <a:extLst>
              <a:ext uri="{FF2B5EF4-FFF2-40B4-BE49-F238E27FC236}">
                <a16:creationId xmlns:a16="http://schemas.microsoft.com/office/drawing/2014/main" id="{A8651C71-91EC-944D-024E-203C01BC07E1}"/>
              </a:ext>
            </a:extLst>
          </p:cNvPr>
          <p:cNvSpPr/>
          <p:nvPr/>
        </p:nvSpPr>
        <p:spPr>
          <a:xfrm>
            <a:off x="3801146" y="1139059"/>
            <a:ext cx="1529334" cy="1531226"/>
          </a:xfrm>
          <a:prstGeom prst="round2DiagRect">
            <a:avLst/>
          </a:prstGeom>
          <a:blipFill dpi="0" rotWithShape="1">
            <a:blip r:embed="rId6"/>
            <a:srcRect/>
            <a:stretch>
              <a:fillRect b="-341"/>
            </a:stretch>
          </a:blipFill>
          <a:ln>
            <a:noFill/>
          </a:ln>
          <a:effectLst>
            <a:outerShdw blurRad="283650" dist="96315"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30" name="Round Diagonal Corner Rectangle 29">
            <a:extLst>
              <a:ext uri="{FF2B5EF4-FFF2-40B4-BE49-F238E27FC236}">
                <a16:creationId xmlns:a16="http://schemas.microsoft.com/office/drawing/2014/main" id="{00EE9119-D112-BFE2-DAB4-ACFCA9916368}"/>
              </a:ext>
            </a:extLst>
          </p:cNvPr>
          <p:cNvSpPr/>
          <p:nvPr/>
        </p:nvSpPr>
        <p:spPr>
          <a:xfrm>
            <a:off x="5480174" y="1139059"/>
            <a:ext cx="1529334" cy="1531226"/>
          </a:xfrm>
          <a:prstGeom prst="round2DiagRect">
            <a:avLst/>
          </a:prstGeom>
          <a:blipFill dpi="0" rotWithShape="1">
            <a:blip r:embed="rId7"/>
            <a:srcRect/>
            <a:stretch>
              <a:fillRect b="-341"/>
            </a:stretch>
          </a:blipFill>
          <a:ln>
            <a:noFill/>
          </a:ln>
          <a:effectLst>
            <a:outerShdw blurRad="283650" dist="96315"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31" name="Round Diagonal Corner Rectangle 30">
            <a:extLst>
              <a:ext uri="{FF2B5EF4-FFF2-40B4-BE49-F238E27FC236}">
                <a16:creationId xmlns:a16="http://schemas.microsoft.com/office/drawing/2014/main" id="{BEDF58DE-168C-A268-01D7-B78A193A82E5}"/>
              </a:ext>
            </a:extLst>
          </p:cNvPr>
          <p:cNvSpPr/>
          <p:nvPr/>
        </p:nvSpPr>
        <p:spPr>
          <a:xfrm>
            <a:off x="7159202" y="1139059"/>
            <a:ext cx="1529334" cy="1531226"/>
          </a:xfrm>
          <a:prstGeom prst="round2DiagRect">
            <a:avLst/>
          </a:prstGeom>
          <a:blipFill dpi="0" rotWithShape="1">
            <a:blip r:embed="rId8"/>
            <a:srcRect/>
            <a:stretch>
              <a:fillRect b="-341"/>
            </a:stretch>
          </a:blipFill>
          <a:ln>
            <a:noFill/>
          </a:ln>
          <a:effectLst>
            <a:outerShdw blurRad="283650" dist="96315"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cxnSp>
        <p:nvCxnSpPr>
          <p:cNvPr id="33" name="Straight Connector 32">
            <a:extLst>
              <a:ext uri="{FF2B5EF4-FFF2-40B4-BE49-F238E27FC236}">
                <a16:creationId xmlns:a16="http://schemas.microsoft.com/office/drawing/2014/main" id="{08011D07-D9F4-A755-C905-A92B37E977EA}"/>
              </a:ext>
            </a:extLst>
          </p:cNvPr>
          <p:cNvCxnSpPr>
            <a:cxnSpLocks/>
          </p:cNvCxnSpPr>
          <p:nvPr/>
        </p:nvCxnSpPr>
        <p:spPr>
          <a:xfrm>
            <a:off x="450974" y="2646637"/>
            <a:ext cx="0" cy="1870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7A631C-2419-81E9-94F3-4ECDAA15392A}"/>
              </a:ext>
            </a:extLst>
          </p:cNvPr>
          <p:cNvCxnSpPr>
            <a:cxnSpLocks/>
          </p:cNvCxnSpPr>
          <p:nvPr/>
        </p:nvCxnSpPr>
        <p:spPr>
          <a:xfrm>
            <a:off x="2130001" y="2646637"/>
            <a:ext cx="0" cy="1870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DB74D7-1E5B-B954-A67D-758156F66157}"/>
              </a:ext>
            </a:extLst>
          </p:cNvPr>
          <p:cNvCxnSpPr>
            <a:cxnSpLocks/>
          </p:cNvCxnSpPr>
          <p:nvPr/>
        </p:nvCxnSpPr>
        <p:spPr>
          <a:xfrm>
            <a:off x="3801146" y="2646637"/>
            <a:ext cx="0" cy="1870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7D76FC3-DE7D-AF81-9F53-6A10EC9762B5}"/>
              </a:ext>
            </a:extLst>
          </p:cNvPr>
          <p:cNvCxnSpPr>
            <a:cxnSpLocks/>
          </p:cNvCxnSpPr>
          <p:nvPr/>
        </p:nvCxnSpPr>
        <p:spPr>
          <a:xfrm>
            <a:off x="5480174" y="2646637"/>
            <a:ext cx="0" cy="1870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8177BBA-2064-5A41-2563-D6CD16C297AC}"/>
              </a:ext>
            </a:extLst>
          </p:cNvPr>
          <p:cNvCxnSpPr>
            <a:cxnSpLocks/>
          </p:cNvCxnSpPr>
          <p:nvPr/>
        </p:nvCxnSpPr>
        <p:spPr>
          <a:xfrm>
            <a:off x="7159202" y="2646637"/>
            <a:ext cx="0" cy="1870185"/>
          </a:xfrm>
          <a:prstGeom prst="line">
            <a:avLst/>
          </a:prstGeom>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C28111AB-518C-2883-E760-6D633EEDDF90}"/>
              </a:ext>
            </a:extLst>
          </p:cNvPr>
          <p:cNvSpPr/>
          <p:nvPr/>
        </p:nvSpPr>
        <p:spPr>
          <a:xfrm>
            <a:off x="453616" y="4448238"/>
            <a:ext cx="8239409" cy="4059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r>
              <a:rPr lang="en-US" b="1" kern="1200" dirty="0">
                <a:solidFill>
                  <a:srgbClr val="FFFFFF"/>
                </a:solidFill>
                <a:latin typeface="Arial" panose="020B0604020202020204" pitchFamily="34" charset="0"/>
                <a:cs typeface="Arial" panose="020B0604020202020204" pitchFamily="34" charset="0"/>
              </a:rPr>
              <a:t>Investing in AI Research and Teaching</a:t>
            </a:r>
          </a:p>
        </p:txBody>
      </p:sp>
    </p:spTree>
    <p:extLst>
      <p:ext uri="{BB962C8B-B14F-4D97-AF65-F5344CB8AC3E}">
        <p14:creationId xmlns:p14="http://schemas.microsoft.com/office/powerpoint/2010/main" val="572240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997C2AF-485E-058F-B658-35FDA82E3410}"/>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6FDF7EF6-85BF-A3FA-0FE7-E69C3D332524}"/>
              </a:ext>
            </a:extLst>
          </p:cNvPr>
          <p:cNvSpPr txBox="1"/>
          <p:nvPr/>
        </p:nvSpPr>
        <p:spPr>
          <a:xfrm>
            <a:off x="453616" y="251886"/>
            <a:ext cx="7761554" cy="530915"/>
          </a:xfrm>
          <a:prstGeom prst="rect">
            <a:avLst/>
          </a:prstGeom>
          <a:noFill/>
        </p:spPr>
        <p:txBody>
          <a:bodyPr wrap="square" lIns="68580" tIns="34290" rIns="68580" bIns="34290" rtlCol="0" anchor="t">
            <a:spAutoFit/>
          </a:bodyPr>
          <a:lstStyle/>
          <a:p>
            <a:pPr algn="l" defTabSz="685800" rtl="0"/>
            <a:r>
              <a:rPr lang="en-US" sz="3000" b="1" kern="1200" dirty="0">
                <a:solidFill>
                  <a:srgbClr val="00498F"/>
                </a:solidFill>
                <a:latin typeface="Arial Black" panose="020B0604020202020204" pitchFamily="34" charset="0"/>
                <a:ea typeface="+mn-ea"/>
                <a:cs typeface="Arial Black" panose="020B0604020202020204" pitchFamily="34" charset="0"/>
              </a:rPr>
              <a:t>AI for All.</a:t>
            </a:r>
          </a:p>
        </p:txBody>
      </p:sp>
      <p:sp>
        <p:nvSpPr>
          <p:cNvPr id="5" name="TextBox 4">
            <a:extLst>
              <a:ext uri="{FF2B5EF4-FFF2-40B4-BE49-F238E27FC236}">
                <a16:creationId xmlns:a16="http://schemas.microsoft.com/office/drawing/2014/main" id="{02E779F5-2385-1887-2473-15D246D413BB}"/>
              </a:ext>
            </a:extLst>
          </p:cNvPr>
          <p:cNvSpPr txBox="1"/>
          <p:nvPr/>
        </p:nvSpPr>
        <p:spPr>
          <a:xfrm>
            <a:off x="639096" y="2202346"/>
            <a:ext cx="3436290" cy="2562240"/>
          </a:xfrm>
          <a:prstGeom prst="rect">
            <a:avLst/>
          </a:prstGeom>
          <a:noFill/>
        </p:spPr>
        <p:txBody>
          <a:bodyPr wrap="square" lIns="68580" tIns="34290" rIns="68580" bIns="34290" rtlCol="0" anchor="t">
            <a:spAutoFit/>
          </a:bodyPr>
          <a:lstStyle/>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Artificial Intelligence Literacy</a:t>
            </a: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Skills and Techniques for Applied AI</a:t>
            </a: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Anthropology and Artificial Intelligence</a:t>
            </a: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Geospatial Artificial Intelligence</a:t>
            </a: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AI-based Big Data Analytics, Visualization and Decision Making</a:t>
            </a: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Designing for Artificial Intelligence in Education</a:t>
            </a: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Introduction to Intelligent Systems</a:t>
            </a: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AI, Society and Health</a:t>
            </a: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AI and Language Learning</a:t>
            </a: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AI-Infused Leadership</a:t>
            </a:r>
            <a:endParaRPr lang="en-US" sz="1350" kern="1200" dirty="0">
              <a:solidFill>
                <a:srgbClr val="193059"/>
              </a:solidFill>
              <a:latin typeface="Arial" panose="020B0604020202020204"/>
              <a:ea typeface="+mn-ea"/>
              <a:cs typeface="Arial"/>
            </a:endParaRPr>
          </a:p>
        </p:txBody>
      </p:sp>
      <p:sp>
        <p:nvSpPr>
          <p:cNvPr id="7" name="TextBox 6">
            <a:extLst>
              <a:ext uri="{FF2B5EF4-FFF2-40B4-BE49-F238E27FC236}">
                <a16:creationId xmlns:a16="http://schemas.microsoft.com/office/drawing/2014/main" id="{854C9089-1CCA-4D7A-0D35-9E45E37A7BA6}"/>
              </a:ext>
            </a:extLst>
          </p:cNvPr>
          <p:cNvSpPr txBox="1"/>
          <p:nvPr/>
        </p:nvSpPr>
        <p:spPr>
          <a:xfrm>
            <a:off x="639097" y="1007677"/>
            <a:ext cx="6873173" cy="530915"/>
          </a:xfrm>
          <a:prstGeom prst="rect">
            <a:avLst/>
          </a:prstGeom>
          <a:noFill/>
        </p:spPr>
        <p:txBody>
          <a:bodyPr wrap="square" lIns="68580" tIns="34290" rIns="68580" bIns="34290" rtlCol="0" anchor="t">
            <a:spAutoFit/>
          </a:bodyPr>
          <a:lstStyle/>
          <a:p>
            <a:pPr algn="l" defTabSz="685800" rtl="0"/>
            <a:r>
              <a:rPr lang="en-US" sz="1500" b="1" kern="1200">
                <a:solidFill>
                  <a:srgbClr val="00498F"/>
                </a:solidFill>
                <a:latin typeface="Arial Black"/>
                <a:ea typeface="+mn-ea"/>
                <a:cs typeface="Arial"/>
              </a:rPr>
              <a:t>Cross disciplinary approach to ensure all students have a </a:t>
            </a:r>
            <a:r>
              <a:rPr lang="en-US" sz="1500" b="1" kern="1200" dirty="0">
                <a:solidFill>
                  <a:srgbClr val="00498F"/>
                </a:solidFill>
                <a:latin typeface="Arial Black"/>
                <a:ea typeface="+mn-ea"/>
                <a:cs typeface="Arial"/>
              </a:rPr>
              <a:t>successful outcome and can thrive with AI.</a:t>
            </a:r>
          </a:p>
        </p:txBody>
      </p:sp>
      <p:sp>
        <p:nvSpPr>
          <p:cNvPr id="8" name="Rectangle 7">
            <a:extLst>
              <a:ext uri="{FF2B5EF4-FFF2-40B4-BE49-F238E27FC236}">
                <a16:creationId xmlns:a16="http://schemas.microsoft.com/office/drawing/2014/main" id="{16201ED7-6D2E-BD13-BFF6-F4520144A6CC}"/>
              </a:ext>
            </a:extLst>
          </p:cNvPr>
          <p:cNvSpPr/>
          <p:nvPr/>
        </p:nvSpPr>
        <p:spPr>
          <a:xfrm>
            <a:off x="453616" y="917473"/>
            <a:ext cx="70820" cy="6888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10" name="TextBox 9">
            <a:extLst>
              <a:ext uri="{FF2B5EF4-FFF2-40B4-BE49-F238E27FC236}">
                <a16:creationId xmlns:a16="http://schemas.microsoft.com/office/drawing/2014/main" id="{8796AA36-903B-D9F0-D70A-92FB733A5161}"/>
              </a:ext>
            </a:extLst>
          </p:cNvPr>
          <p:cNvSpPr txBox="1"/>
          <p:nvPr/>
        </p:nvSpPr>
        <p:spPr>
          <a:xfrm>
            <a:off x="639096" y="1902264"/>
            <a:ext cx="7576074" cy="300082"/>
          </a:xfrm>
          <a:prstGeom prst="rect">
            <a:avLst/>
          </a:prstGeom>
          <a:noFill/>
        </p:spPr>
        <p:txBody>
          <a:bodyPr wrap="square" lIns="68580" tIns="34290" rIns="68580" bIns="34290" rtlCol="0" anchor="t">
            <a:spAutoFit/>
          </a:bodyPr>
          <a:lstStyle/>
          <a:p>
            <a:pPr algn="l" defTabSz="685800" rtl="0"/>
            <a:r>
              <a:rPr lang="en-US" sz="1500" b="1" kern="1200" dirty="0">
                <a:solidFill>
                  <a:srgbClr val="00498F"/>
                </a:solidFill>
                <a:latin typeface="Arial Black"/>
                <a:ea typeface="+mn-ea"/>
                <a:cs typeface="Arial"/>
              </a:rPr>
              <a:t>Minor Overview</a:t>
            </a:r>
          </a:p>
        </p:txBody>
      </p:sp>
      <p:grpSp>
        <p:nvGrpSpPr>
          <p:cNvPr id="4" name="Group 3">
            <a:extLst>
              <a:ext uri="{FF2B5EF4-FFF2-40B4-BE49-F238E27FC236}">
                <a16:creationId xmlns:a16="http://schemas.microsoft.com/office/drawing/2014/main" id="{16C0A5C0-F4F0-514E-7486-57A0B636048C}"/>
              </a:ext>
            </a:extLst>
          </p:cNvPr>
          <p:cNvGrpSpPr/>
          <p:nvPr/>
        </p:nvGrpSpPr>
        <p:grpSpPr>
          <a:xfrm>
            <a:off x="4080490" y="2373773"/>
            <a:ext cx="4815773" cy="1664849"/>
            <a:chOff x="5440652" y="3165031"/>
            <a:chExt cx="6421031" cy="2219798"/>
          </a:xfrm>
        </p:grpSpPr>
        <p:pic>
          <p:nvPicPr>
            <p:cNvPr id="3" name="Picture 2" descr="A person smiling with curly hair&#10;&#10;AI-generated content may be incorrect.">
              <a:extLst>
                <a:ext uri="{FF2B5EF4-FFF2-40B4-BE49-F238E27FC236}">
                  <a16:creationId xmlns:a16="http://schemas.microsoft.com/office/drawing/2014/main" id="{FEFB5ED8-D3B5-25CD-F543-1A2A82278F84}"/>
                </a:ext>
              </a:extLst>
            </p:cNvPr>
            <p:cNvPicPr>
              <a:picLocks noChangeAspect="1"/>
            </p:cNvPicPr>
            <p:nvPr/>
          </p:nvPicPr>
          <p:blipFill>
            <a:blip r:embed="rId4"/>
            <a:stretch>
              <a:fillRect/>
            </a:stretch>
          </p:blipFill>
          <p:spPr>
            <a:xfrm>
              <a:off x="5440652" y="3171836"/>
              <a:ext cx="6421031" cy="2212993"/>
            </a:xfrm>
            <a:prstGeom prst="rect">
              <a:avLst/>
            </a:prstGeom>
            <a:effectLst>
              <a:outerShdw blurRad="302032" dist="156222" dir="2700000" algn="tl" rotWithShape="0">
                <a:prstClr val="black">
                  <a:alpha val="40000"/>
                </a:prstClr>
              </a:outerShdw>
            </a:effectLst>
          </p:spPr>
        </p:pic>
        <p:sp>
          <p:nvSpPr>
            <p:cNvPr id="2" name="Rectangle 1">
              <a:extLst>
                <a:ext uri="{FF2B5EF4-FFF2-40B4-BE49-F238E27FC236}">
                  <a16:creationId xmlns:a16="http://schemas.microsoft.com/office/drawing/2014/main" id="{CECCE274-31A0-2D1F-CA40-3AACC3E53ACC}"/>
                </a:ext>
              </a:extLst>
            </p:cNvPr>
            <p:cNvSpPr/>
            <p:nvPr/>
          </p:nvSpPr>
          <p:spPr>
            <a:xfrm>
              <a:off x="9029736" y="3165031"/>
              <a:ext cx="2825143" cy="570170"/>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rtl="0"/>
              <a:r>
                <a:rPr lang="en-US" sz="1350" b="1" kern="1200">
                  <a:solidFill>
                    <a:srgbClr val="FFFFFF"/>
                  </a:solidFill>
                  <a:latin typeface="Arial" panose="020B0604020202020204"/>
                </a:rPr>
                <a:t>Launched Fall 2025</a:t>
              </a:r>
            </a:p>
          </p:txBody>
        </p:sp>
      </p:grpSp>
    </p:spTree>
    <p:extLst>
      <p:ext uri="{BB962C8B-B14F-4D97-AF65-F5344CB8AC3E}">
        <p14:creationId xmlns:p14="http://schemas.microsoft.com/office/powerpoint/2010/main" val="1208142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64E6BC-9209-DDE8-DD7E-0230A92F76A4}"/>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98EA5486-33F0-E451-CF99-8C0331184DCD}"/>
              </a:ext>
            </a:extLst>
          </p:cNvPr>
          <p:cNvSpPr txBox="1"/>
          <p:nvPr/>
        </p:nvSpPr>
        <p:spPr>
          <a:xfrm>
            <a:off x="453616" y="251886"/>
            <a:ext cx="7761554" cy="530915"/>
          </a:xfrm>
          <a:prstGeom prst="rect">
            <a:avLst/>
          </a:prstGeom>
          <a:noFill/>
        </p:spPr>
        <p:txBody>
          <a:bodyPr wrap="square" lIns="68580" tIns="34290" rIns="68580" bIns="34290" rtlCol="0" anchor="t">
            <a:spAutoFit/>
          </a:bodyPr>
          <a:lstStyle/>
          <a:p>
            <a:pPr algn="l" defTabSz="685800" rtl="0"/>
            <a:r>
              <a:rPr lang="en-US" sz="3000" b="1" kern="1200" dirty="0">
                <a:solidFill>
                  <a:srgbClr val="00498F"/>
                </a:solidFill>
                <a:latin typeface="Arial Black" panose="020B0604020202020204" pitchFamily="34" charset="0"/>
                <a:ea typeface="+mn-ea"/>
                <a:cs typeface="Arial Black" panose="020B0604020202020204" pitchFamily="34" charset="0"/>
              </a:rPr>
              <a:t>Polytechnic.</a:t>
            </a:r>
          </a:p>
        </p:txBody>
      </p:sp>
      <p:sp>
        <p:nvSpPr>
          <p:cNvPr id="5" name="TextBox 4">
            <a:extLst>
              <a:ext uri="{FF2B5EF4-FFF2-40B4-BE49-F238E27FC236}">
                <a16:creationId xmlns:a16="http://schemas.microsoft.com/office/drawing/2014/main" id="{D3C0292F-8C6E-4B15-274E-F55684AA1483}"/>
              </a:ext>
            </a:extLst>
          </p:cNvPr>
          <p:cNvSpPr txBox="1"/>
          <p:nvPr/>
        </p:nvSpPr>
        <p:spPr>
          <a:xfrm>
            <a:off x="639096" y="2202346"/>
            <a:ext cx="3932904" cy="3127779"/>
          </a:xfrm>
          <a:prstGeom prst="rect">
            <a:avLst/>
          </a:prstGeom>
          <a:noFill/>
        </p:spPr>
        <p:txBody>
          <a:bodyPr wrap="square" lIns="68580" tIns="34290" rIns="68580" bIns="34290" rtlCol="0" anchor="t">
            <a:spAutoFit/>
          </a:bodyPr>
          <a:lstStyle/>
          <a:p>
            <a:pPr algn="l" defTabSz="685800" rtl="0"/>
            <a:r>
              <a:rPr lang="en-US" sz="1400" kern="1200" dirty="0">
                <a:solidFill>
                  <a:srgbClr val="193059"/>
                </a:solidFill>
                <a:latin typeface="Arial" panose="020B0604020202020204"/>
                <a:ea typeface="+mn-ea"/>
                <a:cs typeface="+mn-cs"/>
              </a:rPr>
              <a:t>The Polytechnic at UofM empowers students and faculty to engage in applied research projects with direct industry impact.</a:t>
            </a:r>
            <a:endParaRPr lang="en-US" sz="140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endParaRPr lang="en-US" sz="140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00" kern="1200" dirty="0">
                <a:solidFill>
                  <a:srgbClr val="193059"/>
                </a:solidFill>
                <a:latin typeface="Arial" panose="020B0604020202020204"/>
                <a:ea typeface="+mn-ea"/>
                <a:cs typeface="+mn-cs"/>
              </a:rPr>
              <a:t>Applied AI</a:t>
            </a:r>
          </a:p>
          <a:p>
            <a:pPr marL="214313" indent="-214313" algn="l" defTabSz="685800" rtl="0">
              <a:buFont typeface="Arial" panose="020B0604020202020204" pitchFamily="34" charset="0"/>
              <a:buChar char="•"/>
            </a:pPr>
            <a:r>
              <a:rPr lang="en-US" sz="1300" kern="1200" dirty="0">
                <a:solidFill>
                  <a:srgbClr val="193059"/>
                </a:solidFill>
                <a:latin typeface="Arial" panose="020B0604020202020204"/>
                <a:ea typeface="+mn-ea"/>
                <a:cs typeface="+mn-cs"/>
              </a:rPr>
              <a:t>Information Technology</a:t>
            </a:r>
            <a:endParaRPr lang="en-US" sz="130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00" kern="1200" dirty="0">
                <a:solidFill>
                  <a:srgbClr val="193059"/>
                </a:solidFill>
                <a:latin typeface="Arial" panose="020B0604020202020204"/>
                <a:ea typeface="+mn-ea"/>
                <a:cs typeface="+mn-cs"/>
              </a:rPr>
              <a:t>Engineering Technologists</a:t>
            </a:r>
            <a:endParaRPr lang="en-US" sz="130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00" kern="1200" dirty="0">
                <a:solidFill>
                  <a:srgbClr val="193059"/>
                </a:solidFill>
                <a:latin typeface="Arial" panose="020B0604020202020204"/>
                <a:ea typeface="+mn-ea"/>
                <a:cs typeface="+mn-cs"/>
              </a:rPr>
              <a:t>Manufacturing Supervision</a:t>
            </a:r>
            <a:endParaRPr lang="en-US" sz="130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00" kern="1200" dirty="0">
                <a:solidFill>
                  <a:srgbClr val="193059"/>
                </a:solidFill>
                <a:latin typeface="Arial" panose="020B0604020202020204"/>
                <a:ea typeface="+mn-ea"/>
                <a:cs typeface="+mn-cs"/>
              </a:rPr>
              <a:t>Quality Control Specialists</a:t>
            </a:r>
            <a:endParaRPr lang="en-US" sz="130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00" kern="1200" dirty="0">
                <a:solidFill>
                  <a:srgbClr val="193059"/>
                </a:solidFill>
                <a:latin typeface="Arial" panose="020B0604020202020204"/>
                <a:ea typeface="+mn-ea"/>
                <a:cs typeface="+mn-cs"/>
              </a:rPr>
              <a:t>Industrial Technicians</a:t>
            </a:r>
            <a:endParaRPr lang="en-US" sz="130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00" kern="1200" dirty="0">
                <a:solidFill>
                  <a:srgbClr val="193059"/>
                </a:solidFill>
                <a:latin typeface="Arial" panose="020B0604020202020204"/>
                <a:ea typeface="+mn-ea"/>
                <a:cs typeface="+mn-cs"/>
              </a:rPr>
              <a:t>Manufacturing Leadership</a:t>
            </a:r>
            <a:endParaRPr lang="en-US" sz="130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00" kern="1200" dirty="0">
                <a:solidFill>
                  <a:srgbClr val="193059"/>
                </a:solidFill>
                <a:latin typeface="Arial" panose="020B0604020202020204"/>
                <a:ea typeface="+mn-ea"/>
                <a:cs typeface="+mn-cs"/>
              </a:rPr>
              <a:t>Project Managers</a:t>
            </a:r>
            <a:endParaRPr lang="en-US" sz="130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00" kern="1200" dirty="0">
                <a:solidFill>
                  <a:srgbClr val="193059"/>
                </a:solidFill>
                <a:latin typeface="Arial" panose="020B0604020202020204"/>
                <a:ea typeface="+mn-ea"/>
                <a:cs typeface="+mn-cs"/>
              </a:rPr>
              <a:t>Networking and Security</a:t>
            </a:r>
            <a:endParaRPr lang="en-US" sz="130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00" kern="1200" dirty="0">
                <a:solidFill>
                  <a:srgbClr val="193059"/>
                </a:solidFill>
                <a:latin typeface="Arial" panose="020B0604020202020204"/>
                <a:ea typeface="+mn-ea"/>
                <a:cs typeface="+mn-cs"/>
              </a:rPr>
              <a:t>Systems Analysts</a:t>
            </a:r>
            <a:endParaRPr lang="en-US" sz="130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endParaRPr lang="en-US" sz="1275" kern="1200" dirty="0">
              <a:solidFill>
                <a:srgbClr val="193059"/>
              </a:solidFill>
              <a:latin typeface="Arial" panose="020B0604020202020204"/>
              <a:ea typeface="+mn-ea"/>
              <a:cs typeface="Arial"/>
            </a:endParaRPr>
          </a:p>
        </p:txBody>
      </p:sp>
      <p:sp>
        <p:nvSpPr>
          <p:cNvPr id="7" name="TextBox 6">
            <a:extLst>
              <a:ext uri="{FF2B5EF4-FFF2-40B4-BE49-F238E27FC236}">
                <a16:creationId xmlns:a16="http://schemas.microsoft.com/office/drawing/2014/main" id="{064F8680-3DFE-E320-2745-1C6AEC492F3E}"/>
              </a:ext>
            </a:extLst>
          </p:cNvPr>
          <p:cNvSpPr txBox="1"/>
          <p:nvPr/>
        </p:nvSpPr>
        <p:spPr>
          <a:xfrm>
            <a:off x="639097" y="881032"/>
            <a:ext cx="8252063" cy="761747"/>
          </a:xfrm>
          <a:prstGeom prst="rect">
            <a:avLst/>
          </a:prstGeom>
          <a:noFill/>
        </p:spPr>
        <p:txBody>
          <a:bodyPr wrap="square" lIns="68580" tIns="34290" rIns="68580" bIns="34290" rtlCol="0" anchor="t">
            <a:spAutoFit/>
          </a:bodyPr>
          <a:lstStyle/>
          <a:p>
            <a:pPr algn="l" defTabSz="685800" rtl="0"/>
            <a:r>
              <a:rPr lang="en-US" sz="1500" b="1" kern="1200" dirty="0">
                <a:solidFill>
                  <a:srgbClr val="00498F"/>
                </a:solidFill>
                <a:latin typeface="Arial Black"/>
                <a:ea typeface="+mn-ea"/>
                <a:cs typeface="Arial"/>
              </a:rPr>
              <a:t>University of Memphis is taking a holistic approach to workforce development: Preparing students for the full range of jobs that industries need to build and scale technology-based operations in the U.S.</a:t>
            </a:r>
          </a:p>
        </p:txBody>
      </p:sp>
      <p:sp>
        <p:nvSpPr>
          <p:cNvPr id="8" name="Rectangle 7">
            <a:extLst>
              <a:ext uri="{FF2B5EF4-FFF2-40B4-BE49-F238E27FC236}">
                <a16:creationId xmlns:a16="http://schemas.microsoft.com/office/drawing/2014/main" id="{ED9871C3-09FE-F210-02A0-49BB4DC7B154}"/>
              </a:ext>
            </a:extLst>
          </p:cNvPr>
          <p:cNvSpPr/>
          <p:nvPr/>
        </p:nvSpPr>
        <p:spPr>
          <a:xfrm>
            <a:off x="453616" y="917473"/>
            <a:ext cx="70820" cy="6888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10" name="TextBox 9">
            <a:extLst>
              <a:ext uri="{FF2B5EF4-FFF2-40B4-BE49-F238E27FC236}">
                <a16:creationId xmlns:a16="http://schemas.microsoft.com/office/drawing/2014/main" id="{F1EEF211-7431-EDF3-EC36-C3D5613223F0}"/>
              </a:ext>
            </a:extLst>
          </p:cNvPr>
          <p:cNvSpPr txBox="1"/>
          <p:nvPr/>
        </p:nvSpPr>
        <p:spPr>
          <a:xfrm>
            <a:off x="639096" y="1902264"/>
            <a:ext cx="7576074" cy="300082"/>
          </a:xfrm>
          <a:prstGeom prst="rect">
            <a:avLst/>
          </a:prstGeom>
          <a:noFill/>
        </p:spPr>
        <p:txBody>
          <a:bodyPr wrap="square" lIns="68580" tIns="34290" rIns="68580" bIns="34290" rtlCol="0" anchor="t">
            <a:spAutoFit/>
          </a:bodyPr>
          <a:lstStyle/>
          <a:p>
            <a:pPr algn="l" defTabSz="685800" rtl="0"/>
            <a:r>
              <a:rPr lang="en-US" sz="1500" b="1" kern="1200" dirty="0">
                <a:solidFill>
                  <a:srgbClr val="00498F"/>
                </a:solidFill>
                <a:latin typeface="Arial Black"/>
                <a:ea typeface="+mn-ea"/>
                <a:cs typeface="Arial"/>
              </a:rPr>
              <a:t>Real-World Applied Research</a:t>
            </a:r>
          </a:p>
        </p:txBody>
      </p:sp>
      <p:pic>
        <p:nvPicPr>
          <p:cNvPr id="2" name="Picture 1">
            <a:extLst>
              <a:ext uri="{FF2B5EF4-FFF2-40B4-BE49-F238E27FC236}">
                <a16:creationId xmlns:a16="http://schemas.microsoft.com/office/drawing/2014/main" id="{91EA07C2-AC05-6019-549B-DCD28626C513}"/>
              </a:ext>
            </a:extLst>
          </p:cNvPr>
          <p:cNvPicPr>
            <a:picLocks noChangeAspect="1"/>
          </p:cNvPicPr>
          <p:nvPr/>
        </p:nvPicPr>
        <p:blipFill>
          <a:blip r:embed="rId4"/>
          <a:srcRect l="3394" t="9965" r="13572" b="9079"/>
          <a:stretch>
            <a:fillRect/>
          </a:stretch>
        </p:blipFill>
        <p:spPr>
          <a:xfrm>
            <a:off x="5863647" y="2941154"/>
            <a:ext cx="2869324" cy="1901336"/>
          </a:xfrm>
          <a:prstGeom prst="rect">
            <a:avLst/>
          </a:prstGeom>
          <a:effectLst>
            <a:outerShdw blurRad="312789" dist="114028" dir="2700000" algn="tl" rotWithShape="0">
              <a:prstClr val="black">
                <a:alpha val="40000"/>
              </a:prstClr>
            </a:outerShdw>
          </a:effectLst>
        </p:spPr>
      </p:pic>
      <p:pic>
        <p:nvPicPr>
          <p:cNvPr id="4" name="Picture 3">
            <a:extLst>
              <a:ext uri="{FF2B5EF4-FFF2-40B4-BE49-F238E27FC236}">
                <a16:creationId xmlns:a16="http://schemas.microsoft.com/office/drawing/2014/main" id="{F433B7B2-DA35-23A1-5F14-703B40763C68}"/>
              </a:ext>
            </a:extLst>
          </p:cNvPr>
          <p:cNvPicPr>
            <a:picLocks noChangeAspect="1"/>
          </p:cNvPicPr>
          <p:nvPr/>
        </p:nvPicPr>
        <p:blipFill>
          <a:blip r:embed="rId5"/>
          <a:srcRect l="3178" t="3052" r="4665" b="12039"/>
          <a:stretch>
            <a:fillRect/>
          </a:stretch>
        </p:blipFill>
        <p:spPr>
          <a:xfrm>
            <a:off x="4334393" y="1902264"/>
            <a:ext cx="2728559" cy="1808060"/>
          </a:xfrm>
          <a:prstGeom prst="rect">
            <a:avLst/>
          </a:prstGeom>
          <a:effectLst>
            <a:outerShdw blurRad="312789" dist="114028" dir="2700000" algn="tl" rotWithShape="0">
              <a:prstClr val="black">
                <a:alpha val="40000"/>
              </a:prstClr>
            </a:outerShdw>
          </a:effectLst>
        </p:spPr>
      </p:pic>
    </p:spTree>
    <p:extLst>
      <p:ext uri="{BB962C8B-B14F-4D97-AF65-F5344CB8AC3E}">
        <p14:creationId xmlns:p14="http://schemas.microsoft.com/office/powerpoint/2010/main" val="2184485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3D16270-FA89-C86A-2A95-CF064844E78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C79B61C-D0D5-B8FD-395E-B56DF2F5F5A4}"/>
              </a:ext>
            </a:extLst>
          </p:cNvPr>
          <p:cNvSpPr/>
          <p:nvPr/>
        </p:nvSpPr>
        <p:spPr>
          <a:xfrm>
            <a:off x="5194738" y="1606341"/>
            <a:ext cx="3744311" cy="323367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21" name="TextBox 20">
            <a:extLst>
              <a:ext uri="{FF2B5EF4-FFF2-40B4-BE49-F238E27FC236}">
                <a16:creationId xmlns:a16="http://schemas.microsoft.com/office/drawing/2014/main" id="{48A19911-752B-B14B-34A1-52AC8DFE09B0}"/>
              </a:ext>
            </a:extLst>
          </p:cNvPr>
          <p:cNvSpPr txBox="1"/>
          <p:nvPr/>
        </p:nvSpPr>
        <p:spPr>
          <a:xfrm>
            <a:off x="453616" y="251886"/>
            <a:ext cx="7761554" cy="530915"/>
          </a:xfrm>
          <a:prstGeom prst="rect">
            <a:avLst/>
          </a:prstGeom>
          <a:noFill/>
        </p:spPr>
        <p:txBody>
          <a:bodyPr wrap="square" lIns="68580" tIns="34290" rIns="68580" bIns="34290" rtlCol="0" anchor="t">
            <a:spAutoFit/>
          </a:bodyPr>
          <a:lstStyle/>
          <a:p>
            <a:pPr algn="l" defTabSz="685800" rtl="0"/>
            <a:r>
              <a:rPr lang="en-US" sz="3000" b="1" kern="1200" dirty="0">
                <a:solidFill>
                  <a:srgbClr val="00498F"/>
                </a:solidFill>
                <a:latin typeface="Arial Black" panose="020B0604020202020204" pitchFamily="34" charset="0"/>
                <a:ea typeface="+mn-ea"/>
                <a:cs typeface="Arial Black" panose="020B0604020202020204" pitchFamily="34" charset="0"/>
              </a:rPr>
              <a:t>AI Task Force.</a:t>
            </a:r>
          </a:p>
        </p:txBody>
      </p:sp>
      <p:sp>
        <p:nvSpPr>
          <p:cNvPr id="5" name="TextBox 4">
            <a:extLst>
              <a:ext uri="{FF2B5EF4-FFF2-40B4-BE49-F238E27FC236}">
                <a16:creationId xmlns:a16="http://schemas.microsoft.com/office/drawing/2014/main" id="{ECDF1144-4628-57B4-81F3-6E133C077F82}"/>
              </a:ext>
            </a:extLst>
          </p:cNvPr>
          <p:cNvSpPr txBox="1"/>
          <p:nvPr/>
        </p:nvSpPr>
        <p:spPr>
          <a:xfrm>
            <a:off x="624996" y="2085799"/>
            <a:ext cx="3324267" cy="3085460"/>
          </a:xfrm>
          <a:prstGeom prst="rect">
            <a:avLst/>
          </a:prstGeom>
          <a:noFill/>
        </p:spPr>
        <p:txBody>
          <a:bodyPr wrap="square" lIns="68580" tIns="34290" rIns="68580" bIns="34290" rtlCol="0" anchor="t">
            <a:spAutoFit/>
          </a:bodyPr>
          <a:lstStyle/>
          <a:p>
            <a:pPr marL="214313" indent="-214313" algn="l" defTabSz="685800" rtl="0">
              <a:buFont typeface="Arial" panose="020B0604020202020204" pitchFamily="34" charset="0"/>
              <a:buChar char="•"/>
            </a:pPr>
            <a:r>
              <a:rPr lang="en-US" sz="1400" b="1" kern="1200" dirty="0">
                <a:solidFill>
                  <a:srgbClr val="00498F"/>
                </a:solidFill>
                <a:latin typeface="Arial" panose="020B0604020202020204" pitchFamily="34" charset="0"/>
                <a:ea typeface="+mn-ea"/>
                <a:cs typeface="Arial" panose="020B0604020202020204" pitchFamily="34" charset="0"/>
              </a:rPr>
              <a:t>AI Tools: </a:t>
            </a:r>
            <a:r>
              <a:rPr lang="en-US" sz="1400" kern="1200" dirty="0">
                <a:solidFill>
                  <a:srgbClr val="193059"/>
                </a:solidFill>
                <a:latin typeface="Arial" panose="020B0604020202020204"/>
                <a:ea typeface="+mn-ea"/>
                <a:cs typeface="+mn-cs"/>
              </a:rPr>
              <a:t>explore issues and provide guidance regarding AI tool investments at the University level and guidelines for AI tool investments at the unit level.</a:t>
            </a:r>
            <a:br>
              <a:rPr lang="en-US" sz="1400" kern="1200" dirty="0">
                <a:solidFill>
                  <a:srgbClr val="193059"/>
                </a:solidFill>
                <a:latin typeface="Arial" panose="020B0604020202020204"/>
                <a:ea typeface="+mn-ea"/>
                <a:cs typeface="+mn-cs"/>
              </a:rPr>
            </a:br>
            <a:endParaRPr lang="en-US" sz="1400" kern="1200" dirty="0">
              <a:solidFill>
                <a:srgbClr val="193059"/>
              </a:solidFill>
              <a:latin typeface="Arial" panose="020B0604020202020204"/>
              <a:ea typeface="+mn-ea"/>
              <a:cs typeface="+mn-cs"/>
            </a:endParaRPr>
          </a:p>
          <a:p>
            <a:pPr marL="214313" indent="-214313" algn="l" defTabSz="685800" rtl="0">
              <a:buFont typeface="Arial" panose="020B0604020202020204" pitchFamily="34" charset="0"/>
              <a:buChar char="•"/>
            </a:pPr>
            <a:r>
              <a:rPr lang="en-US" sz="1400" b="1" kern="1200" dirty="0">
                <a:solidFill>
                  <a:srgbClr val="00498F"/>
                </a:solidFill>
                <a:latin typeface="Arial" panose="020B0604020202020204" pitchFamily="34" charset="0"/>
                <a:ea typeface="+mn-ea"/>
                <a:cs typeface="Arial" panose="020B0604020202020204" pitchFamily="34" charset="0"/>
              </a:rPr>
              <a:t>AI Community of Practice: </a:t>
            </a:r>
            <a:r>
              <a:rPr lang="en-US" sz="1400" kern="1200" dirty="0">
                <a:solidFill>
                  <a:srgbClr val="193059"/>
                </a:solidFill>
                <a:latin typeface="Arial" panose="020B0604020202020204"/>
                <a:ea typeface="+mn-ea"/>
                <a:cs typeface="+mn-cs"/>
              </a:rPr>
              <a:t>Focus of the scholarship of teaching and learning across disciplines in the rapidly emerging AI era. Such a University-level facilitated community of practice must be augmented by similar communities within our academic units.</a:t>
            </a:r>
          </a:p>
        </p:txBody>
      </p:sp>
      <p:sp>
        <p:nvSpPr>
          <p:cNvPr id="7" name="TextBox 6">
            <a:extLst>
              <a:ext uri="{FF2B5EF4-FFF2-40B4-BE49-F238E27FC236}">
                <a16:creationId xmlns:a16="http://schemas.microsoft.com/office/drawing/2014/main" id="{EF1F49FF-11C6-4136-A6E9-048AC1FF47EB}"/>
              </a:ext>
            </a:extLst>
          </p:cNvPr>
          <p:cNvSpPr txBox="1"/>
          <p:nvPr/>
        </p:nvSpPr>
        <p:spPr>
          <a:xfrm>
            <a:off x="639097" y="996448"/>
            <a:ext cx="6472217" cy="530915"/>
          </a:xfrm>
          <a:prstGeom prst="rect">
            <a:avLst/>
          </a:prstGeom>
          <a:noFill/>
        </p:spPr>
        <p:txBody>
          <a:bodyPr wrap="square" lIns="68580" tIns="34290" rIns="68580" bIns="34290" rtlCol="0" anchor="t">
            <a:spAutoFit/>
          </a:bodyPr>
          <a:lstStyle/>
          <a:p>
            <a:pPr algn="l" defTabSz="685800" rtl="0"/>
            <a:r>
              <a:rPr lang="en-US" sz="1500" b="1" kern="1200" dirty="0">
                <a:solidFill>
                  <a:srgbClr val="00498F"/>
                </a:solidFill>
                <a:latin typeface="Arial Black"/>
                <a:ea typeface="+mn-ea"/>
                <a:cs typeface="Arial"/>
              </a:rPr>
              <a:t>University-level focus to accelerate ROI from AI in education. Driven in alignment with national priorities.</a:t>
            </a:r>
          </a:p>
        </p:txBody>
      </p:sp>
      <p:sp>
        <p:nvSpPr>
          <p:cNvPr id="8" name="Rectangle 7">
            <a:extLst>
              <a:ext uri="{FF2B5EF4-FFF2-40B4-BE49-F238E27FC236}">
                <a16:creationId xmlns:a16="http://schemas.microsoft.com/office/drawing/2014/main" id="{A587B751-0EDC-F593-D015-36F4B0993EB7}"/>
              </a:ext>
            </a:extLst>
          </p:cNvPr>
          <p:cNvSpPr/>
          <p:nvPr/>
        </p:nvSpPr>
        <p:spPr>
          <a:xfrm>
            <a:off x="453616" y="917473"/>
            <a:ext cx="70820" cy="6888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10" name="TextBox 9">
            <a:extLst>
              <a:ext uri="{FF2B5EF4-FFF2-40B4-BE49-F238E27FC236}">
                <a16:creationId xmlns:a16="http://schemas.microsoft.com/office/drawing/2014/main" id="{A8B7F12D-6FD6-77BD-1C11-6139CABD61F3}"/>
              </a:ext>
            </a:extLst>
          </p:cNvPr>
          <p:cNvSpPr txBox="1"/>
          <p:nvPr/>
        </p:nvSpPr>
        <p:spPr>
          <a:xfrm>
            <a:off x="639097" y="1845915"/>
            <a:ext cx="7576074" cy="300082"/>
          </a:xfrm>
          <a:prstGeom prst="rect">
            <a:avLst/>
          </a:prstGeom>
          <a:noFill/>
        </p:spPr>
        <p:txBody>
          <a:bodyPr wrap="square" lIns="68580" tIns="34290" rIns="68580" bIns="34290" rtlCol="0" anchor="t">
            <a:spAutoFit/>
          </a:bodyPr>
          <a:lstStyle/>
          <a:p>
            <a:pPr algn="l" defTabSz="685800" rtl="0"/>
            <a:r>
              <a:rPr lang="en-US" sz="1500" b="1" kern="1200" dirty="0">
                <a:solidFill>
                  <a:srgbClr val="00498F"/>
                </a:solidFill>
                <a:latin typeface="Arial Black"/>
                <a:ea typeface="+mn-ea"/>
                <a:cs typeface="Arial"/>
              </a:rPr>
              <a:t>AI Governance &amp; Community</a:t>
            </a:r>
          </a:p>
        </p:txBody>
      </p:sp>
      <p:pic>
        <p:nvPicPr>
          <p:cNvPr id="2" name="Picture 1">
            <a:extLst>
              <a:ext uri="{FF2B5EF4-FFF2-40B4-BE49-F238E27FC236}">
                <a16:creationId xmlns:a16="http://schemas.microsoft.com/office/drawing/2014/main" id="{6CE729F4-EAF0-87AC-C6D9-936BA1F2B1F3}"/>
              </a:ext>
            </a:extLst>
          </p:cNvPr>
          <p:cNvPicPr>
            <a:picLocks noChangeAspect="1"/>
          </p:cNvPicPr>
          <p:nvPr/>
        </p:nvPicPr>
        <p:blipFill>
          <a:blip r:embed="rId4"/>
          <a:srcRect l="1178" r="54741"/>
          <a:stretch>
            <a:fillRect/>
          </a:stretch>
        </p:blipFill>
        <p:spPr>
          <a:xfrm>
            <a:off x="3963364" y="1768192"/>
            <a:ext cx="2245073" cy="2865433"/>
          </a:xfrm>
          <a:prstGeom prst="rect">
            <a:avLst/>
          </a:prstGeom>
          <a:effectLst>
            <a:outerShdw blurRad="309552" dist="154969" dir="2700000" algn="tl" rotWithShape="0">
              <a:prstClr val="black">
                <a:alpha val="40000"/>
              </a:prstClr>
            </a:outerShdw>
          </a:effectLst>
        </p:spPr>
      </p:pic>
      <p:sp>
        <p:nvSpPr>
          <p:cNvPr id="4" name="TextBox 3">
            <a:extLst>
              <a:ext uri="{FF2B5EF4-FFF2-40B4-BE49-F238E27FC236}">
                <a16:creationId xmlns:a16="http://schemas.microsoft.com/office/drawing/2014/main" id="{B7141E9A-AE4A-AEAB-2CF9-7DBAA40ED395}"/>
              </a:ext>
            </a:extLst>
          </p:cNvPr>
          <p:cNvSpPr txBox="1"/>
          <p:nvPr/>
        </p:nvSpPr>
        <p:spPr>
          <a:xfrm>
            <a:off x="6260013" y="2040948"/>
            <a:ext cx="2627459" cy="2685351"/>
          </a:xfrm>
          <a:prstGeom prst="rect">
            <a:avLst/>
          </a:prstGeom>
          <a:noFill/>
        </p:spPr>
        <p:txBody>
          <a:bodyPr wrap="square" lIns="68580" tIns="34290" rIns="68580" bIns="34290" anchor="t">
            <a:spAutoFit/>
          </a:bodyPr>
          <a:lstStyle/>
          <a:p>
            <a:pPr marL="385763" indent="-385763" algn="l" defTabSz="685800" rtl="0">
              <a:buFont typeface="+mj-lt"/>
              <a:buAutoNum type="romanUcPeriod"/>
              <a:defRPr/>
            </a:pPr>
            <a:r>
              <a:rPr lang="en-US" sz="1000" b="1" kern="1200" dirty="0">
                <a:solidFill>
                  <a:srgbClr val="FFFFFF"/>
                </a:solidFill>
                <a:latin typeface="+mn-lt"/>
                <a:ea typeface="+mn-ea"/>
                <a:cs typeface="Arial Black" panose="020B0604020202020204" pitchFamily="34" charset="0"/>
              </a:rPr>
              <a:t>Accelerate AI Innovation: </a:t>
            </a:r>
            <a:r>
              <a:rPr lang="en-US" sz="1000" kern="1200" dirty="0">
                <a:solidFill>
                  <a:srgbClr val="FFFFFF"/>
                </a:solidFill>
                <a:latin typeface="+mn-lt"/>
                <a:ea typeface="+mn-ea"/>
                <a:cs typeface="+mn-cs"/>
              </a:rPr>
              <a:t>Remove barriers and rapidly expand U.S. research, development and adoption of advanced AI technologies. </a:t>
            </a:r>
          </a:p>
          <a:p>
            <a:pPr marL="385763" indent="-385763" algn="l" defTabSz="685800" rtl="0">
              <a:buFont typeface="+mj-lt"/>
              <a:buAutoNum type="romanUcPeriod"/>
              <a:defRPr/>
            </a:pPr>
            <a:endParaRPr lang="en-US" sz="1000" kern="1200" dirty="0">
              <a:solidFill>
                <a:srgbClr val="FFFFFF"/>
              </a:solidFill>
              <a:latin typeface="+mn-lt"/>
              <a:ea typeface="+mn-ea"/>
              <a:cs typeface="+mn-cs"/>
            </a:endParaRPr>
          </a:p>
          <a:p>
            <a:pPr marL="385763" indent="-385763" algn="l" defTabSz="685800" rtl="0">
              <a:buFont typeface="+mj-lt"/>
              <a:buAutoNum type="romanUcPeriod"/>
              <a:defRPr/>
            </a:pPr>
            <a:r>
              <a:rPr lang="en-US" sz="1000" b="1" kern="1200" dirty="0">
                <a:solidFill>
                  <a:srgbClr val="FFFFFF"/>
                </a:solidFill>
                <a:latin typeface="+mn-lt"/>
                <a:ea typeface="+mn-ea"/>
                <a:cs typeface="Arial Black" panose="020B0604020202020204" pitchFamily="34" charset="0"/>
              </a:rPr>
              <a:t>Build American AI Infrastructure: </a:t>
            </a:r>
            <a:r>
              <a:rPr lang="en-US" sz="1000" kern="1200" dirty="0">
                <a:solidFill>
                  <a:srgbClr val="FFFFFF"/>
                </a:solidFill>
                <a:latin typeface="+mn-lt"/>
                <a:ea typeface="+mn-ea"/>
                <a:cs typeface="+mn-cs"/>
              </a:rPr>
              <a:t>Invest in domestic compute, data, semiconductor and energy systems needed to sustain large-scale AI capabilities.</a:t>
            </a:r>
            <a:br>
              <a:rPr lang="en-US" sz="1000" kern="1200" dirty="0">
                <a:solidFill>
                  <a:srgbClr val="FFFFFF"/>
                </a:solidFill>
                <a:latin typeface="+mn-lt"/>
                <a:ea typeface="+mn-ea"/>
                <a:cs typeface="+mn-cs"/>
              </a:rPr>
            </a:br>
            <a:endParaRPr lang="en-US" sz="1000" kern="1200" dirty="0">
              <a:solidFill>
                <a:srgbClr val="FFFFFF"/>
              </a:solidFill>
              <a:latin typeface="+mn-lt"/>
              <a:ea typeface="+mn-ea"/>
              <a:cs typeface="+mn-cs"/>
            </a:endParaRPr>
          </a:p>
          <a:p>
            <a:pPr marL="385763" indent="-385763" algn="l" defTabSz="685800" rtl="0">
              <a:buFont typeface="+mj-lt"/>
              <a:buAutoNum type="romanUcPeriod"/>
              <a:defRPr/>
            </a:pPr>
            <a:r>
              <a:rPr lang="en-US" sz="1000" b="1" kern="1200" dirty="0">
                <a:solidFill>
                  <a:srgbClr val="FFFFFF"/>
                </a:solidFill>
                <a:latin typeface="+mn-lt"/>
                <a:ea typeface="+mn-ea"/>
                <a:cs typeface="Arial Black" panose="020B0604020202020204" pitchFamily="34" charset="0"/>
              </a:rPr>
              <a:t>Lead in International AI Diplomacy &amp; Security: </a:t>
            </a:r>
            <a:r>
              <a:rPr lang="en-US" sz="1000" kern="1200" dirty="0">
                <a:solidFill>
                  <a:srgbClr val="FFFFFF"/>
                </a:solidFill>
                <a:latin typeface="+mn-lt"/>
                <a:ea typeface="+mn-ea"/>
                <a:cs typeface="+mn-cs"/>
              </a:rPr>
              <a:t>Shape global AI standards, strengthen alliances, and counter adversaries to ensure U.S. leadership and security in the AI domain.</a:t>
            </a:r>
          </a:p>
        </p:txBody>
      </p:sp>
      <p:sp>
        <p:nvSpPr>
          <p:cNvPr id="9" name="TextBox 8">
            <a:extLst>
              <a:ext uri="{FF2B5EF4-FFF2-40B4-BE49-F238E27FC236}">
                <a16:creationId xmlns:a16="http://schemas.microsoft.com/office/drawing/2014/main" id="{3579227A-4ACD-1F18-FB00-52EED885094F}"/>
              </a:ext>
            </a:extLst>
          </p:cNvPr>
          <p:cNvSpPr txBox="1"/>
          <p:nvPr/>
        </p:nvSpPr>
        <p:spPr>
          <a:xfrm>
            <a:off x="6472767" y="1726533"/>
            <a:ext cx="2305101" cy="300082"/>
          </a:xfrm>
          <a:prstGeom prst="rect">
            <a:avLst/>
          </a:prstGeom>
          <a:noFill/>
        </p:spPr>
        <p:txBody>
          <a:bodyPr wrap="square" lIns="68580" tIns="34290" rIns="68580" bIns="34290" rtlCol="0" anchor="t">
            <a:spAutoFit/>
          </a:bodyPr>
          <a:lstStyle/>
          <a:p>
            <a:pPr algn="l" defTabSz="685800" rtl="0"/>
            <a:r>
              <a:rPr lang="en-US" sz="1500" b="1" kern="1200" dirty="0">
                <a:solidFill>
                  <a:srgbClr val="FFFFFF"/>
                </a:solidFill>
                <a:latin typeface="Arial Black"/>
                <a:ea typeface="+mn-ea"/>
                <a:cs typeface="Arial"/>
              </a:rPr>
              <a:t>National Priorities</a:t>
            </a:r>
          </a:p>
        </p:txBody>
      </p:sp>
    </p:spTree>
    <p:extLst>
      <p:ext uri="{BB962C8B-B14F-4D97-AF65-F5344CB8AC3E}">
        <p14:creationId xmlns:p14="http://schemas.microsoft.com/office/powerpoint/2010/main" val="295563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97C3F00-8022-2FD8-1CA6-8304B70084CA}"/>
            </a:ext>
          </a:extLst>
        </p:cNvPr>
        <p:cNvGrpSpPr/>
        <p:nvPr/>
      </p:nvGrpSpPr>
      <p:grpSpPr>
        <a:xfrm>
          <a:off x="0" y="0"/>
          <a:ext cx="0" cy="0"/>
          <a:chOff x="0" y="0"/>
          <a:chExt cx="0" cy="0"/>
        </a:xfrm>
      </p:grpSpPr>
      <p:sp>
        <p:nvSpPr>
          <p:cNvPr id="5" name="Rectangle 1">
            <a:extLst>
              <a:ext uri="{FF2B5EF4-FFF2-40B4-BE49-F238E27FC236}">
                <a16:creationId xmlns:a16="http://schemas.microsoft.com/office/drawing/2014/main" id="{AC2D8C02-B75C-E974-9A40-67849EB70FBA}"/>
              </a:ext>
            </a:extLst>
          </p:cNvPr>
          <p:cNvSpPr>
            <a:spLocks noChangeArrowheads="1"/>
          </p:cNvSpPr>
          <p:nvPr/>
        </p:nvSpPr>
        <p:spPr bwMode="auto">
          <a:xfrm>
            <a:off x="628650" y="1260196"/>
            <a:ext cx="914400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685800" rtl="0"/>
            <a:r>
              <a:rPr lang="en-US" altLang="en-US" sz="1350" kern="1200" dirty="0">
                <a:solidFill>
                  <a:srgbClr val="193059"/>
                </a:solidFill>
                <a:ea typeface="+mn-ea"/>
                <a:cs typeface="+mn-cs"/>
              </a:rPr>
              <a:t> </a:t>
            </a:r>
          </a:p>
          <a:p>
            <a:pPr algn="l" defTabSz="685800" rtl="0"/>
            <a:endParaRPr lang="en-US" altLang="en-US" sz="1350" kern="1200" dirty="0">
              <a:solidFill>
                <a:srgbClr val="193059"/>
              </a:solidFill>
              <a:ea typeface="+mn-ea"/>
              <a:cs typeface="+mn-cs"/>
            </a:endParaRPr>
          </a:p>
        </p:txBody>
      </p:sp>
      <p:sp>
        <p:nvSpPr>
          <p:cNvPr id="3" name="Rectangle 1">
            <a:extLst>
              <a:ext uri="{FF2B5EF4-FFF2-40B4-BE49-F238E27FC236}">
                <a16:creationId xmlns:a16="http://schemas.microsoft.com/office/drawing/2014/main" id="{1DF6E57D-A688-6313-B42B-0A4F32E36B91}"/>
              </a:ext>
            </a:extLst>
          </p:cNvPr>
          <p:cNvSpPr>
            <a:spLocks noChangeArrowheads="1"/>
          </p:cNvSpPr>
          <p:nvPr/>
        </p:nvSpPr>
        <p:spPr bwMode="auto">
          <a:xfrm>
            <a:off x="610014" y="1382216"/>
            <a:ext cx="914400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685800" rtl="0"/>
            <a:r>
              <a:rPr lang="en-US" altLang="en-US" sz="1350" kern="1200" dirty="0">
                <a:solidFill>
                  <a:srgbClr val="193059"/>
                </a:solidFill>
                <a:ea typeface="+mn-ea"/>
                <a:cs typeface="+mn-cs"/>
              </a:rPr>
              <a:t> </a:t>
            </a:r>
          </a:p>
          <a:p>
            <a:pPr algn="l" defTabSz="685800" rtl="0"/>
            <a:endParaRPr lang="en-US" altLang="en-US" sz="1350" kern="1200" dirty="0">
              <a:solidFill>
                <a:srgbClr val="193059"/>
              </a:solidFill>
              <a:ea typeface="+mn-ea"/>
              <a:cs typeface="+mn-cs"/>
            </a:endParaRPr>
          </a:p>
        </p:txBody>
      </p:sp>
      <p:sp>
        <p:nvSpPr>
          <p:cNvPr id="8" name="Rectangle 1">
            <a:extLst>
              <a:ext uri="{FF2B5EF4-FFF2-40B4-BE49-F238E27FC236}">
                <a16:creationId xmlns:a16="http://schemas.microsoft.com/office/drawing/2014/main" id="{C7A681AB-53CB-DA49-28B2-2998D3EAD33A}"/>
              </a:ext>
            </a:extLst>
          </p:cNvPr>
          <p:cNvSpPr>
            <a:spLocks noChangeArrowheads="1"/>
          </p:cNvSpPr>
          <p:nvPr/>
        </p:nvSpPr>
        <p:spPr bwMode="auto">
          <a:xfrm>
            <a:off x="628650" y="1292343"/>
            <a:ext cx="914400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685800" rtl="0"/>
            <a:r>
              <a:rPr lang="en-US" altLang="en-US" sz="1350" kern="1200" dirty="0">
                <a:solidFill>
                  <a:srgbClr val="193059"/>
                </a:solidFill>
                <a:ea typeface="+mn-ea"/>
                <a:cs typeface="+mn-cs"/>
              </a:rPr>
              <a:t> </a:t>
            </a:r>
          </a:p>
          <a:p>
            <a:pPr algn="l" defTabSz="685800" rtl="0"/>
            <a:endParaRPr lang="en-US" altLang="en-US" sz="1350" kern="1200" dirty="0">
              <a:solidFill>
                <a:srgbClr val="193059"/>
              </a:solidFill>
              <a:ea typeface="+mn-ea"/>
              <a:cs typeface="+mn-cs"/>
            </a:endParaRPr>
          </a:p>
        </p:txBody>
      </p:sp>
      <p:sp>
        <p:nvSpPr>
          <p:cNvPr id="6" name="TextBox 5">
            <a:extLst>
              <a:ext uri="{FF2B5EF4-FFF2-40B4-BE49-F238E27FC236}">
                <a16:creationId xmlns:a16="http://schemas.microsoft.com/office/drawing/2014/main" id="{40B571A9-17B7-55EA-48B8-445CA8D0924C}"/>
              </a:ext>
            </a:extLst>
          </p:cNvPr>
          <p:cNvSpPr txBox="1"/>
          <p:nvPr/>
        </p:nvSpPr>
        <p:spPr>
          <a:xfrm>
            <a:off x="453616" y="251886"/>
            <a:ext cx="7761554" cy="530915"/>
          </a:xfrm>
          <a:prstGeom prst="rect">
            <a:avLst/>
          </a:prstGeom>
          <a:noFill/>
        </p:spPr>
        <p:txBody>
          <a:bodyPr wrap="square" lIns="68580" tIns="34290" rIns="68580" bIns="34290" rtlCol="0" anchor="t">
            <a:spAutoFit/>
          </a:bodyPr>
          <a:lstStyle/>
          <a:p>
            <a:pPr algn="l" defTabSz="685800" rtl="0"/>
            <a:r>
              <a:rPr lang="en-US" sz="3000" kern="1200" dirty="0">
                <a:solidFill>
                  <a:srgbClr val="FFFFFF"/>
                </a:solidFill>
                <a:latin typeface="Arial Black" panose="020B0604020202020204" pitchFamily="34" charset="0"/>
                <a:ea typeface="+mn-ea"/>
                <a:cs typeface="Arial Black" panose="020B0604020202020204" pitchFamily="34" charset="0"/>
              </a:rPr>
              <a:t>AI Research Center: </a:t>
            </a:r>
            <a:r>
              <a:rPr lang="en-US" sz="3000" kern="1200" dirty="0">
                <a:solidFill>
                  <a:srgbClr val="FFFFFF"/>
                </a:solidFill>
                <a:latin typeface="Arial" panose="020B0604020202020204" pitchFamily="34" charset="0"/>
                <a:ea typeface="+mn-ea"/>
                <a:cs typeface="Arial" panose="020B0604020202020204" pitchFamily="34" charset="0"/>
              </a:rPr>
              <a:t>CERTAIN</a:t>
            </a:r>
          </a:p>
        </p:txBody>
      </p:sp>
      <p:sp>
        <p:nvSpPr>
          <p:cNvPr id="7" name="TextBox 6">
            <a:extLst>
              <a:ext uri="{FF2B5EF4-FFF2-40B4-BE49-F238E27FC236}">
                <a16:creationId xmlns:a16="http://schemas.microsoft.com/office/drawing/2014/main" id="{9F777162-62EF-613E-F359-56A46286AA1C}"/>
              </a:ext>
            </a:extLst>
          </p:cNvPr>
          <p:cNvSpPr txBox="1"/>
          <p:nvPr/>
        </p:nvSpPr>
        <p:spPr>
          <a:xfrm>
            <a:off x="639095" y="2202347"/>
            <a:ext cx="8092310" cy="2654573"/>
          </a:xfrm>
          <a:prstGeom prst="rect">
            <a:avLst/>
          </a:prstGeom>
          <a:noFill/>
        </p:spPr>
        <p:txBody>
          <a:bodyPr wrap="square" lIns="68580" tIns="34290" rIns="68580" bIns="34290" rtlCol="0" anchor="t">
            <a:spAutoFit/>
          </a:bodyPr>
          <a:lstStyle/>
          <a:p>
            <a:pPr marL="214313" indent="-214313" algn="l" defTabSz="685800" rtl="0">
              <a:buFont typeface="Arial" panose="020B0604020202020204" pitchFamily="34" charset="0"/>
              <a:buChar char="•"/>
            </a:pPr>
            <a:r>
              <a:rPr lang="en-US" sz="1400" kern="1200" dirty="0">
                <a:solidFill>
                  <a:srgbClr val="FFFFFF"/>
                </a:solidFill>
                <a:latin typeface="Arial" panose="020B0604020202020204"/>
                <a:ea typeface="+mn-ea"/>
                <a:cs typeface="+mn-cs"/>
              </a:rPr>
              <a:t>Human factors and training practices to promote the effective usage of predictive AI in manufacturing</a:t>
            </a:r>
            <a:br>
              <a:rPr lang="en-US" sz="1400" kern="1200" dirty="0">
                <a:solidFill>
                  <a:srgbClr val="FFFFFF"/>
                </a:solidFill>
                <a:latin typeface="Arial" panose="020B0604020202020204"/>
                <a:ea typeface="+mn-ea"/>
                <a:cs typeface="+mn-cs"/>
              </a:rPr>
            </a:br>
            <a:endParaRPr lang="en-US" sz="1400" kern="1200" dirty="0">
              <a:solidFill>
                <a:srgbClr val="FFFFFF"/>
              </a:solidFill>
              <a:latin typeface="Arial" panose="020B0604020202020204"/>
              <a:ea typeface="+mn-ea"/>
              <a:cs typeface="+mn-cs"/>
            </a:endParaRPr>
          </a:p>
          <a:p>
            <a:pPr marL="214313" indent="-214313" algn="l" defTabSz="685800" rtl="0">
              <a:buFont typeface="Arial" panose="020B0604020202020204" pitchFamily="34" charset="0"/>
              <a:buChar char="•"/>
            </a:pPr>
            <a:r>
              <a:rPr lang="en-US" sz="1400" kern="1200" dirty="0">
                <a:solidFill>
                  <a:srgbClr val="FFFFFF"/>
                </a:solidFill>
                <a:latin typeface="Arial" panose="020B0604020202020204"/>
                <a:ea typeface="+mn-ea"/>
                <a:cs typeface="+mn-cs"/>
              </a:rPr>
              <a:t>Impact of AI on various stages of the software development life cycle</a:t>
            </a:r>
            <a:br>
              <a:rPr lang="en-US" sz="1400" kern="1200" dirty="0">
                <a:solidFill>
                  <a:srgbClr val="FFFFFF"/>
                </a:solidFill>
                <a:latin typeface="Arial" panose="020B0604020202020204"/>
                <a:ea typeface="+mn-ea"/>
                <a:cs typeface="+mn-cs"/>
              </a:rPr>
            </a:br>
            <a:endParaRPr lang="en-US" sz="1400" kern="1200" dirty="0">
              <a:solidFill>
                <a:srgbClr val="FFFFFF"/>
              </a:solidFill>
              <a:latin typeface="Arial" panose="020B0604020202020204"/>
              <a:ea typeface="+mn-ea"/>
              <a:cs typeface="+mn-cs"/>
            </a:endParaRPr>
          </a:p>
          <a:p>
            <a:pPr marL="214313" indent="-214313" algn="l" defTabSz="685800" rtl="0">
              <a:buFont typeface="Arial" panose="020B0604020202020204" pitchFamily="34" charset="0"/>
              <a:buChar char="•"/>
            </a:pPr>
            <a:r>
              <a:rPr lang="en-US" sz="1400" kern="1200" dirty="0">
                <a:solidFill>
                  <a:srgbClr val="FFFFFF"/>
                </a:solidFill>
                <a:latin typeface="Arial" panose="020B0604020202020204"/>
                <a:ea typeface="+mn-ea"/>
                <a:cs typeface="+mn-cs"/>
              </a:rPr>
              <a:t>Effective strategies for integrating Generative AI in developing teaching material, instruction and assessment of undergraduate curricula</a:t>
            </a:r>
            <a:br>
              <a:rPr lang="en-US" sz="1400" kern="1200" dirty="0">
                <a:solidFill>
                  <a:srgbClr val="FFFFFF"/>
                </a:solidFill>
                <a:latin typeface="Arial" panose="020B0604020202020204"/>
                <a:ea typeface="+mn-ea"/>
                <a:cs typeface="+mn-cs"/>
              </a:rPr>
            </a:br>
            <a:endParaRPr lang="en-US" sz="1400" kern="1200" dirty="0">
              <a:solidFill>
                <a:srgbClr val="FFFFFF"/>
              </a:solidFill>
              <a:latin typeface="Arial" panose="020B0604020202020204"/>
              <a:ea typeface="+mn-ea"/>
              <a:cs typeface="+mn-cs"/>
            </a:endParaRPr>
          </a:p>
          <a:p>
            <a:pPr marL="214313" indent="-214313" algn="l" defTabSz="685800" rtl="0">
              <a:buFont typeface="Arial" panose="020B0604020202020204" pitchFamily="34" charset="0"/>
              <a:buChar char="•"/>
            </a:pPr>
            <a:r>
              <a:rPr lang="en-US" sz="1400" kern="1200" dirty="0">
                <a:solidFill>
                  <a:srgbClr val="FFFFFF"/>
                </a:solidFill>
                <a:latin typeface="Arial" panose="020B0604020202020204"/>
                <a:ea typeface="+mn-ea"/>
                <a:cs typeface="+mn-cs"/>
              </a:rPr>
              <a:t>Frameworks for adopting and implementing predictive AI in improving agricultural yield</a:t>
            </a:r>
            <a:br>
              <a:rPr lang="en-US" sz="1400" kern="1200" dirty="0">
                <a:solidFill>
                  <a:srgbClr val="FFFFFF"/>
                </a:solidFill>
                <a:latin typeface="Arial" panose="020B0604020202020204"/>
                <a:ea typeface="+mn-ea"/>
                <a:cs typeface="+mn-cs"/>
              </a:rPr>
            </a:br>
            <a:endParaRPr lang="en-US" sz="1400" kern="1200" dirty="0">
              <a:solidFill>
                <a:srgbClr val="FFFFFF"/>
              </a:solidFill>
              <a:latin typeface="Arial" panose="020B0604020202020204"/>
              <a:ea typeface="+mn-ea"/>
              <a:cs typeface="+mn-cs"/>
            </a:endParaRPr>
          </a:p>
          <a:p>
            <a:pPr marL="214313" indent="-214313" algn="l" defTabSz="685800" rtl="0">
              <a:buFont typeface="Arial" panose="020B0604020202020204" pitchFamily="34" charset="0"/>
              <a:buChar char="•"/>
            </a:pPr>
            <a:r>
              <a:rPr lang="en-US" sz="1400" kern="1200" dirty="0">
                <a:solidFill>
                  <a:srgbClr val="FFFFFF"/>
                </a:solidFill>
                <a:latin typeface="Arial" panose="020B0604020202020204"/>
                <a:ea typeface="+mn-ea"/>
                <a:cs typeface="+mn-cs"/>
              </a:rPr>
              <a:t>Best practices for AI-enabled scientific discovery and multi-disciplinary collaboration in biomedical science and engineering </a:t>
            </a:r>
          </a:p>
        </p:txBody>
      </p:sp>
      <p:sp>
        <p:nvSpPr>
          <p:cNvPr id="9" name="TextBox 8">
            <a:extLst>
              <a:ext uri="{FF2B5EF4-FFF2-40B4-BE49-F238E27FC236}">
                <a16:creationId xmlns:a16="http://schemas.microsoft.com/office/drawing/2014/main" id="{A7CDB8A4-E12B-37C9-665B-60D1D7DA3863}"/>
              </a:ext>
            </a:extLst>
          </p:cNvPr>
          <p:cNvSpPr txBox="1"/>
          <p:nvPr/>
        </p:nvSpPr>
        <p:spPr>
          <a:xfrm>
            <a:off x="639097" y="881032"/>
            <a:ext cx="7876253" cy="761747"/>
          </a:xfrm>
          <a:prstGeom prst="rect">
            <a:avLst/>
          </a:prstGeom>
          <a:noFill/>
        </p:spPr>
        <p:txBody>
          <a:bodyPr wrap="square" lIns="68580" tIns="34290" rIns="68580" bIns="34290" rtlCol="0" anchor="t">
            <a:spAutoFit/>
          </a:bodyPr>
          <a:lstStyle/>
          <a:p>
            <a:pPr algn="l" defTabSz="685800" rtl="0"/>
            <a:r>
              <a:rPr lang="en-US" sz="1500" b="1" kern="1200" dirty="0">
                <a:solidFill>
                  <a:srgbClr val="FFFFFF"/>
                </a:solidFill>
                <a:latin typeface="Arial Black"/>
                <a:ea typeface="+mn-ea"/>
                <a:cs typeface="Arial"/>
              </a:rPr>
              <a:t>Promote research in AI adoption and adaptation in the areas of healthcare, manufacturing, logistics, higher education, supply chain and software development. </a:t>
            </a:r>
          </a:p>
        </p:txBody>
      </p:sp>
      <p:sp>
        <p:nvSpPr>
          <p:cNvPr id="11" name="Rectangle 10">
            <a:extLst>
              <a:ext uri="{FF2B5EF4-FFF2-40B4-BE49-F238E27FC236}">
                <a16:creationId xmlns:a16="http://schemas.microsoft.com/office/drawing/2014/main" id="{D3F7DD4B-F150-DB69-33CD-91B9D33AD28F}"/>
              </a:ext>
            </a:extLst>
          </p:cNvPr>
          <p:cNvSpPr/>
          <p:nvPr/>
        </p:nvSpPr>
        <p:spPr>
          <a:xfrm>
            <a:off x="453616" y="917473"/>
            <a:ext cx="70820" cy="6888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12" name="TextBox 11">
            <a:extLst>
              <a:ext uri="{FF2B5EF4-FFF2-40B4-BE49-F238E27FC236}">
                <a16:creationId xmlns:a16="http://schemas.microsoft.com/office/drawing/2014/main" id="{9C9D5E53-0591-67B2-15B3-3B35986E4C15}"/>
              </a:ext>
            </a:extLst>
          </p:cNvPr>
          <p:cNvSpPr txBox="1"/>
          <p:nvPr/>
        </p:nvSpPr>
        <p:spPr>
          <a:xfrm>
            <a:off x="639096" y="1902264"/>
            <a:ext cx="7576074" cy="300082"/>
          </a:xfrm>
          <a:prstGeom prst="rect">
            <a:avLst/>
          </a:prstGeom>
          <a:noFill/>
        </p:spPr>
        <p:txBody>
          <a:bodyPr wrap="square" lIns="68580" tIns="34290" rIns="68580" bIns="34290" rtlCol="0" anchor="t">
            <a:spAutoFit/>
          </a:bodyPr>
          <a:lstStyle/>
          <a:p>
            <a:pPr algn="l" defTabSz="685800" rtl="0"/>
            <a:r>
              <a:rPr lang="en-US" sz="1500" b="1" kern="1200" dirty="0">
                <a:solidFill>
                  <a:srgbClr val="FFFFFF"/>
                </a:solidFill>
                <a:latin typeface="Arial Black"/>
                <a:ea typeface="+mn-ea"/>
                <a:cs typeface="Arial"/>
              </a:rPr>
              <a:t>Research Areas &amp; Themes</a:t>
            </a:r>
          </a:p>
        </p:txBody>
      </p:sp>
    </p:spTree>
    <p:extLst>
      <p:ext uri="{BB962C8B-B14F-4D97-AF65-F5344CB8AC3E}">
        <p14:creationId xmlns:p14="http://schemas.microsoft.com/office/powerpoint/2010/main" val="3524764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907F529-4CDE-F222-DC10-4CF27214AE4A}"/>
            </a:ext>
          </a:extLst>
        </p:cNvPr>
        <p:cNvGrpSpPr/>
        <p:nvPr/>
      </p:nvGrpSpPr>
      <p:grpSpPr>
        <a:xfrm>
          <a:off x="0" y="0"/>
          <a:ext cx="0" cy="0"/>
          <a:chOff x="0" y="0"/>
          <a:chExt cx="0" cy="0"/>
        </a:xfrm>
      </p:grpSpPr>
      <p:sp>
        <p:nvSpPr>
          <p:cNvPr id="5" name="Rectangle 1">
            <a:extLst>
              <a:ext uri="{FF2B5EF4-FFF2-40B4-BE49-F238E27FC236}">
                <a16:creationId xmlns:a16="http://schemas.microsoft.com/office/drawing/2014/main" id="{FAB0B044-7B66-63E2-7730-9235F8FF322C}"/>
              </a:ext>
            </a:extLst>
          </p:cNvPr>
          <p:cNvSpPr>
            <a:spLocks noChangeArrowheads="1"/>
          </p:cNvSpPr>
          <p:nvPr/>
        </p:nvSpPr>
        <p:spPr bwMode="auto">
          <a:xfrm>
            <a:off x="628650" y="1260196"/>
            <a:ext cx="914400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685800" rtl="0"/>
            <a:r>
              <a:rPr lang="en-US" altLang="en-US" sz="1350" kern="1200" dirty="0">
                <a:solidFill>
                  <a:srgbClr val="193059"/>
                </a:solidFill>
                <a:ea typeface="+mn-ea"/>
                <a:cs typeface="+mn-cs"/>
              </a:rPr>
              <a:t> </a:t>
            </a:r>
          </a:p>
          <a:p>
            <a:pPr algn="l" defTabSz="685800" rtl="0"/>
            <a:endParaRPr lang="en-US" altLang="en-US" sz="1350" kern="1200" dirty="0">
              <a:solidFill>
                <a:srgbClr val="193059"/>
              </a:solidFill>
              <a:ea typeface="+mn-ea"/>
              <a:cs typeface="+mn-cs"/>
            </a:endParaRPr>
          </a:p>
        </p:txBody>
      </p:sp>
      <p:sp>
        <p:nvSpPr>
          <p:cNvPr id="3" name="Rectangle 1">
            <a:extLst>
              <a:ext uri="{FF2B5EF4-FFF2-40B4-BE49-F238E27FC236}">
                <a16:creationId xmlns:a16="http://schemas.microsoft.com/office/drawing/2014/main" id="{01A018EA-A032-A211-28DE-B0DCA00FB00F}"/>
              </a:ext>
            </a:extLst>
          </p:cNvPr>
          <p:cNvSpPr>
            <a:spLocks noChangeArrowheads="1"/>
          </p:cNvSpPr>
          <p:nvPr/>
        </p:nvSpPr>
        <p:spPr bwMode="auto">
          <a:xfrm>
            <a:off x="610014" y="1382216"/>
            <a:ext cx="914400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685800" rtl="0"/>
            <a:r>
              <a:rPr lang="en-US" altLang="en-US" sz="1350" kern="1200" dirty="0">
                <a:solidFill>
                  <a:srgbClr val="193059"/>
                </a:solidFill>
                <a:ea typeface="+mn-ea"/>
                <a:cs typeface="+mn-cs"/>
              </a:rPr>
              <a:t> </a:t>
            </a:r>
          </a:p>
          <a:p>
            <a:pPr algn="l" defTabSz="685800" rtl="0"/>
            <a:endParaRPr lang="en-US" altLang="en-US" sz="1350" kern="1200" dirty="0">
              <a:solidFill>
                <a:srgbClr val="193059"/>
              </a:solidFill>
              <a:ea typeface="+mn-ea"/>
              <a:cs typeface="+mn-cs"/>
            </a:endParaRPr>
          </a:p>
        </p:txBody>
      </p:sp>
      <p:sp>
        <p:nvSpPr>
          <p:cNvPr id="8" name="Rectangle 1">
            <a:extLst>
              <a:ext uri="{FF2B5EF4-FFF2-40B4-BE49-F238E27FC236}">
                <a16:creationId xmlns:a16="http://schemas.microsoft.com/office/drawing/2014/main" id="{D98B8487-7A1E-7B9A-8D28-1E3DEED46DD5}"/>
              </a:ext>
            </a:extLst>
          </p:cNvPr>
          <p:cNvSpPr>
            <a:spLocks noChangeArrowheads="1"/>
          </p:cNvSpPr>
          <p:nvPr/>
        </p:nvSpPr>
        <p:spPr bwMode="auto">
          <a:xfrm>
            <a:off x="628650" y="1292343"/>
            <a:ext cx="914400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685800" rtl="0"/>
            <a:r>
              <a:rPr lang="en-US" altLang="en-US" sz="1350" kern="1200" dirty="0">
                <a:solidFill>
                  <a:srgbClr val="193059"/>
                </a:solidFill>
                <a:ea typeface="+mn-ea"/>
                <a:cs typeface="+mn-cs"/>
              </a:rPr>
              <a:t> </a:t>
            </a:r>
          </a:p>
          <a:p>
            <a:pPr algn="l" defTabSz="685800" rtl="0"/>
            <a:endParaRPr lang="en-US" altLang="en-US" sz="1350" kern="1200" dirty="0">
              <a:solidFill>
                <a:srgbClr val="193059"/>
              </a:solidFill>
              <a:ea typeface="+mn-ea"/>
              <a:cs typeface="+mn-cs"/>
            </a:endParaRPr>
          </a:p>
        </p:txBody>
      </p:sp>
      <p:sp>
        <p:nvSpPr>
          <p:cNvPr id="6" name="TextBox 5">
            <a:extLst>
              <a:ext uri="{FF2B5EF4-FFF2-40B4-BE49-F238E27FC236}">
                <a16:creationId xmlns:a16="http://schemas.microsoft.com/office/drawing/2014/main" id="{A013A32F-3410-CCC1-74C7-E062571CD976}"/>
              </a:ext>
            </a:extLst>
          </p:cNvPr>
          <p:cNvSpPr txBox="1"/>
          <p:nvPr/>
        </p:nvSpPr>
        <p:spPr>
          <a:xfrm>
            <a:off x="453616" y="251886"/>
            <a:ext cx="7761554" cy="530915"/>
          </a:xfrm>
          <a:prstGeom prst="rect">
            <a:avLst/>
          </a:prstGeom>
          <a:noFill/>
        </p:spPr>
        <p:txBody>
          <a:bodyPr wrap="square" lIns="68580" tIns="34290" rIns="68580" bIns="34290" rtlCol="0" anchor="t">
            <a:spAutoFit/>
          </a:bodyPr>
          <a:lstStyle/>
          <a:p>
            <a:pPr algn="l" defTabSz="685800" rtl="0"/>
            <a:r>
              <a:rPr lang="en-US" sz="3000" kern="1200" dirty="0">
                <a:solidFill>
                  <a:srgbClr val="FFFFFF"/>
                </a:solidFill>
                <a:latin typeface="Arial Black" panose="020B0604020202020204" pitchFamily="34" charset="0"/>
                <a:ea typeface="+mn-ea"/>
                <a:cs typeface="Arial Black" panose="020B0604020202020204" pitchFamily="34" charset="0"/>
              </a:rPr>
              <a:t>AI Research Center: </a:t>
            </a:r>
            <a:r>
              <a:rPr lang="en-US" sz="3000" kern="1200" dirty="0">
                <a:solidFill>
                  <a:srgbClr val="FFFFFF"/>
                </a:solidFill>
                <a:latin typeface="Arial" panose="020B0604020202020204" pitchFamily="34" charset="0"/>
                <a:ea typeface="+mn-ea"/>
                <a:cs typeface="Arial" panose="020B0604020202020204" pitchFamily="34" charset="0"/>
              </a:rPr>
              <a:t>AIHR</a:t>
            </a:r>
          </a:p>
        </p:txBody>
      </p:sp>
      <p:sp>
        <p:nvSpPr>
          <p:cNvPr id="7" name="TextBox 6">
            <a:extLst>
              <a:ext uri="{FF2B5EF4-FFF2-40B4-BE49-F238E27FC236}">
                <a16:creationId xmlns:a16="http://schemas.microsoft.com/office/drawing/2014/main" id="{779B8F91-FCBD-78B5-1931-FE21178698FD}"/>
              </a:ext>
            </a:extLst>
          </p:cNvPr>
          <p:cNvSpPr txBox="1"/>
          <p:nvPr/>
        </p:nvSpPr>
        <p:spPr>
          <a:xfrm>
            <a:off x="639096" y="2202347"/>
            <a:ext cx="7768924" cy="2439129"/>
          </a:xfrm>
          <a:prstGeom prst="rect">
            <a:avLst/>
          </a:prstGeom>
          <a:noFill/>
        </p:spPr>
        <p:txBody>
          <a:bodyPr wrap="square" lIns="68580" tIns="34290" rIns="68580" bIns="34290" rtlCol="0" anchor="t">
            <a:spAutoFit/>
          </a:bodyPr>
          <a:lstStyle/>
          <a:p>
            <a:pPr marL="214313" indent="-214313" algn="l" defTabSz="685800" rtl="0">
              <a:buFont typeface="Arial" panose="020B0604020202020204" pitchFamily="34" charset="0"/>
              <a:buChar char="•"/>
            </a:pPr>
            <a:r>
              <a:rPr lang="en-US" sz="1400" kern="1200" dirty="0">
                <a:solidFill>
                  <a:srgbClr val="FFFFFF"/>
                </a:solidFill>
                <a:latin typeface="Arial" panose="020B0604020202020204"/>
                <a:ea typeface="+mn-ea"/>
                <a:cs typeface="+mn-cs"/>
              </a:rPr>
              <a:t>As part of the university’s broader investment in AI and health—including the Center for Responsible Artificial Intelligence in Public Health and the “AI for All” academic programs—the Lab addresses critical challenges across multiple domains. </a:t>
            </a:r>
            <a:br>
              <a:rPr lang="en-US" sz="1400" kern="1200" dirty="0">
                <a:solidFill>
                  <a:srgbClr val="FFFFFF"/>
                </a:solidFill>
                <a:latin typeface="Arial" panose="020B0604020202020204"/>
                <a:ea typeface="+mn-ea"/>
                <a:cs typeface="+mn-cs"/>
              </a:rPr>
            </a:br>
            <a:endParaRPr lang="en-US" sz="1400" kern="1200" dirty="0">
              <a:solidFill>
                <a:srgbClr val="FFFFFF"/>
              </a:solidFill>
              <a:latin typeface="Arial" panose="020B0604020202020204"/>
              <a:ea typeface="+mn-ea"/>
              <a:cs typeface="+mn-cs"/>
            </a:endParaRPr>
          </a:p>
          <a:p>
            <a:pPr marL="214313" indent="-214313" algn="l" defTabSz="685800" rtl="0">
              <a:buFont typeface="Arial" panose="020B0604020202020204" pitchFamily="34" charset="0"/>
              <a:buChar char="•"/>
            </a:pPr>
            <a:r>
              <a:rPr lang="en-US" sz="1400" kern="1200" dirty="0">
                <a:solidFill>
                  <a:srgbClr val="FFFFFF"/>
                </a:solidFill>
                <a:latin typeface="Arial" panose="020B0604020202020204"/>
                <a:ea typeface="+mn-ea"/>
                <a:cs typeface="+mn-cs"/>
              </a:rPr>
              <a:t>Lab’s initial focus is on substance use disorder; its work extends to other pressing areas such as maternal and child health, food and nutrition, mental health and broader efforts in preventive health and disease prevention. </a:t>
            </a:r>
            <a:br>
              <a:rPr lang="en-US" sz="1400" kern="1200" dirty="0">
                <a:solidFill>
                  <a:srgbClr val="FFFFFF"/>
                </a:solidFill>
                <a:latin typeface="Arial" panose="020B0604020202020204"/>
                <a:ea typeface="+mn-ea"/>
                <a:cs typeface="+mn-cs"/>
              </a:rPr>
            </a:br>
            <a:endParaRPr lang="en-US" sz="1400" kern="1200" dirty="0">
              <a:solidFill>
                <a:srgbClr val="FFFFFF"/>
              </a:solidFill>
              <a:latin typeface="Arial" panose="020B0604020202020204"/>
              <a:ea typeface="+mn-ea"/>
              <a:cs typeface="+mn-cs"/>
            </a:endParaRPr>
          </a:p>
          <a:p>
            <a:pPr marL="214313" indent="-214313" algn="l" defTabSz="685800" rtl="0">
              <a:buFont typeface="Arial" panose="020B0604020202020204" pitchFamily="34" charset="0"/>
              <a:buChar char="•"/>
            </a:pPr>
            <a:r>
              <a:rPr lang="en-US" sz="1400" kern="1200" dirty="0">
                <a:solidFill>
                  <a:srgbClr val="FFFFFF"/>
                </a:solidFill>
                <a:latin typeface="Arial" panose="020B0604020202020204"/>
                <a:ea typeface="+mn-ea"/>
                <a:cs typeface="+mn-cs"/>
              </a:rPr>
              <a:t>The Lab also seeks to incorporate Generative AI tools to enhance public health education and communication, encourage healthy behaviors and support student training and faculty development.</a:t>
            </a:r>
            <a:endParaRPr lang="en-US" sz="1400" kern="1200" dirty="0">
              <a:solidFill>
                <a:srgbClr val="FFFFFF"/>
              </a:solidFill>
              <a:latin typeface="Arial" panose="020B0604020202020204"/>
              <a:ea typeface="+mn-ea"/>
              <a:cs typeface="Arial"/>
            </a:endParaRPr>
          </a:p>
        </p:txBody>
      </p:sp>
      <p:sp>
        <p:nvSpPr>
          <p:cNvPr id="9" name="TextBox 8">
            <a:extLst>
              <a:ext uri="{FF2B5EF4-FFF2-40B4-BE49-F238E27FC236}">
                <a16:creationId xmlns:a16="http://schemas.microsoft.com/office/drawing/2014/main" id="{9AFB8A6D-5674-6B63-1225-8DE4CFFC1BC6}"/>
              </a:ext>
            </a:extLst>
          </p:cNvPr>
          <p:cNvSpPr txBox="1"/>
          <p:nvPr/>
        </p:nvSpPr>
        <p:spPr>
          <a:xfrm>
            <a:off x="639097" y="881032"/>
            <a:ext cx="8051287" cy="761747"/>
          </a:xfrm>
          <a:prstGeom prst="rect">
            <a:avLst/>
          </a:prstGeom>
          <a:noFill/>
        </p:spPr>
        <p:txBody>
          <a:bodyPr wrap="square" lIns="68580" tIns="34290" rIns="68580" bIns="34290" rtlCol="0" anchor="t">
            <a:spAutoFit/>
          </a:bodyPr>
          <a:lstStyle/>
          <a:p>
            <a:pPr algn="l" defTabSz="685800" rtl="0"/>
            <a:r>
              <a:rPr lang="en-US" sz="1500" b="1" kern="1200" dirty="0">
                <a:solidFill>
                  <a:srgbClr val="FFFFFF"/>
                </a:solidFill>
                <a:latin typeface="Arial Black"/>
                <a:ea typeface="+mn-ea"/>
                <a:cs typeface="Arial"/>
              </a:rPr>
              <a:t>The AI for Health Research (AIHR) Lab seeks to develop innovative, ethically grounded applications of artificial intelligence to improve public health outcomes. </a:t>
            </a:r>
          </a:p>
        </p:txBody>
      </p:sp>
      <p:sp>
        <p:nvSpPr>
          <p:cNvPr id="11" name="Rectangle 10">
            <a:extLst>
              <a:ext uri="{FF2B5EF4-FFF2-40B4-BE49-F238E27FC236}">
                <a16:creationId xmlns:a16="http://schemas.microsoft.com/office/drawing/2014/main" id="{E7C8F084-A93E-3520-E57E-0D1A40099D86}"/>
              </a:ext>
            </a:extLst>
          </p:cNvPr>
          <p:cNvSpPr/>
          <p:nvPr/>
        </p:nvSpPr>
        <p:spPr>
          <a:xfrm>
            <a:off x="453616" y="917473"/>
            <a:ext cx="70820" cy="6888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12" name="TextBox 11">
            <a:extLst>
              <a:ext uri="{FF2B5EF4-FFF2-40B4-BE49-F238E27FC236}">
                <a16:creationId xmlns:a16="http://schemas.microsoft.com/office/drawing/2014/main" id="{11BD5F40-56D8-627C-B982-CEB647954C64}"/>
              </a:ext>
            </a:extLst>
          </p:cNvPr>
          <p:cNvSpPr txBox="1"/>
          <p:nvPr/>
        </p:nvSpPr>
        <p:spPr>
          <a:xfrm>
            <a:off x="639096" y="1902264"/>
            <a:ext cx="7576074" cy="300082"/>
          </a:xfrm>
          <a:prstGeom prst="rect">
            <a:avLst/>
          </a:prstGeom>
          <a:noFill/>
        </p:spPr>
        <p:txBody>
          <a:bodyPr wrap="square" lIns="68580" tIns="34290" rIns="68580" bIns="34290" rtlCol="0" anchor="t">
            <a:spAutoFit/>
          </a:bodyPr>
          <a:lstStyle/>
          <a:p>
            <a:pPr algn="l" defTabSz="685800" rtl="0"/>
            <a:r>
              <a:rPr lang="en-US" sz="1500" b="1" kern="1200" dirty="0">
                <a:solidFill>
                  <a:srgbClr val="FFFFFF"/>
                </a:solidFill>
                <a:latin typeface="Arial Black"/>
                <a:ea typeface="+mn-ea"/>
                <a:cs typeface="Arial"/>
              </a:rPr>
              <a:t>Research Areas &amp; Themes</a:t>
            </a:r>
          </a:p>
        </p:txBody>
      </p:sp>
    </p:spTree>
    <p:extLst>
      <p:ext uri="{BB962C8B-B14F-4D97-AF65-F5344CB8AC3E}">
        <p14:creationId xmlns:p14="http://schemas.microsoft.com/office/powerpoint/2010/main" val="2870009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73765-0427-37D5-E5C9-BC317875DE56}"/>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27C1B773-34A5-670E-465B-657B771E36B7}"/>
              </a:ext>
            </a:extLst>
          </p:cNvPr>
          <p:cNvSpPr txBox="1"/>
          <p:nvPr/>
        </p:nvSpPr>
        <p:spPr>
          <a:xfrm>
            <a:off x="453617" y="251887"/>
            <a:ext cx="6354957" cy="992579"/>
          </a:xfrm>
          <a:prstGeom prst="rect">
            <a:avLst/>
          </a:prstGeom>
          <a:noFill/>
        </p:spPr>
        <p:txBody>
          <a:bodyPr wrap="square" lIns="68580" tIns="34290" rIns="68580" bIns="34290" rtlCol="0" anchor="t">
            <a:spAutoFit/>
          </a:bodyPr>
          <a:lstStyle/>
          <a:p>
            <a:pPr algn="l" defTabSz="685800" rtl="0"/>
            <a:r>
              <a:rPr lang="en-US" sz="3000" b="1" kern="1200" dirty="0">
                <a:solidFill>
                  <a:srgbClr val="00498F"/>
                </a:solidFill>
                <a:latin typeface="Arial Black"/>
                <a:ea typeface="+mn-ea"/>
                <a:cs typeface="Arial Black" panose="020B0604020202020204" pitchFamily="34" charset="0"/>
              </a:rPr>
              <a:t>901 AI Speaker Series and </a:t>
            </a:r>
            <a:r>
              <a:rPr lang="en-US" sz="3000" b="1" kern="1200" dirty="0" err="1">
                <a:solidFill>
                  <a:srgbClr val="00498F"/>
                </a:solidFill>
                <a:latin typeface="Arial Black"/>
                <a:ea typeface="+mn-ea"/>
                <a:cs typeface="Arial Black" panose="020B0604020202020204" pitchFamily="34" charset="0"/>
              </a:rPr>
              <a:t>AI+Cyber</a:t>
            </a:r>
            <a:r>
              <a:rPr lang="en-US" sz="3000" b="1" kern="1200" dirty="0">
                <a:solidFill>
                  <a:srgbClr val="00498F"/>
                </a:solidFill>
                <a:latin typeface="Arial Black"/>
                <a:ea typeface="+mn-ea"/>
                <a:cs typeface="Arial Black" panose="020B0604020202020204" pitchFamily="34" charset="0"/>
              </a:rPr>
              <a:t> Summits.</a:t>
            </a:r>
          </a:p>
        </p:txBody>
      </p:sp>
      <p:sp>
        <p:nvSpPr>
          <p:cNvPr id="5" name="TextBox 4">
            <a:extLst>
              <a:ext uri="{FF2B5EF4-FFF2-40B4-BE49-F238E27FC236}">
                <a16:creationId xmlns:a16="http://schemas.microsoft.com/office/drawing/2014/main" id="{8105A15F-5C86-4AFD-9DE1-9CA0E57CC8CE}"/>
              </a:ext>
            </a:extLst>
          </p:cNvPr>
          <p:cNvSpPr txBox="1"/>
          <p:nvPr/>
        </p:nvSpPr>
        <p:spPr>
          <a:xfrm>
            <a:off x="639095" y="2370244"/>
            <a:ext cx="4241823" cy="1915909"/>
          </a:xfrm>
          <a:prstGeom prst="rect">
            <a:avLst/>
          </a:prstGeom>
          <a:noFill/>
        </p:spPr>
        <p:txBody>
          <a:bodyPr wrap="square" lIns="68580" tIns="34290" rIns="68580" bIns="34290" rtlCol="0" anchor="t">
            <a:spAutoFit/>
          </a:bodyPr>
          <a:lstStyle/>
          <a:p>
            <a:pPr marL="214313" indent="-214313" algn="l" defTabSz="685800" rtl="0">
              <a:buFont typeface="Arial" panose="020B0604020202020204" pitchFamily="34" charset="0"/>
              <a:buChar char="•"/>
            </a:pPr>
            <a:endParaRPr lang="en-US" sz="1200" kern="1200" dirty="0">
              <a:solidFill>
                <a:srgbClr val="193059"/>
              </a:solidFill>
              <a:latin typeface="Arial" panose="020B0604020202020204"/>
              <a:ea typeface="+mn-ea"/>
              <a:cs typeface="+mn-cs"/>
            </a:endParaRPr>
          </a:p>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AI, Leadership and National Transformations</a:t>
            </a: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Applied AI: From Industry Practice to Business School Partnerships</a:t>
            </a:r>
          </a:p>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Building Resilient Systems for a Human-Focused Future</a:t>
            </a: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AI and Workforce Development</a:t>
            </a: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Intersection of AI and Cybersecurity</a:t>
            </a: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endParaRPr lang="en-US" sz="1350" kern="1200" dirty="0">
              <a:solidFill>
                <a:srgbClr val="193059"/>
              </a:solidFill>
              <a:latin typeface="Arial" panose="020B0604020202020204"/>
              <a:ea typeface="+mn-ea"/>
              <a:cs typeface="Arial"/>
            </a:endParaRPr>
          </a:p>
        </p:txBody>
      </p:sp>
      <p:sp>
        <p:nvSpPr>
          <p:cNvPr id="7" name="TextBox 6">
            <a:extLst>
              <a:ext uri="{FF2B5EF4-FFF2-40B4-BE49-F238E27FC236}">
                <a16:creationId xmlns:a16="http://schemas.microsoft.com/office/drawing/2014/main" id="{48E6D335-1409-4120-1321-EBCA4E48AB77}"/>
              </a:ext>
            </a:extLst>
          </p:cNvPr>
          <p:cNvSpPr txBox="1"/>
          <p:nvPr/>
        </p:nvSpPr>
        <p:spPr>
          <a:xfrm>
            <a:off x="639097" y="1430916"/>
            <a:ext cx="8252063" cy="530915"/>
          </a:xfrm>
          <a:prstGeom prst="rect">
            <a:avLst/>
          </a:prstGeom>
          <a:noFill/>
        </p:spPr>
        <p:txBody>
          <a:bodyPr wrap="square" lIns="68580" tIns="34290" rIns="68580" bIns="34290" rtlCol="0" anchor="t">
            <a:spAutoFit/>
          </a:bodyPr>
          <a:lstStyle/>
          <a:p>
            <a:pPr algn="l" defTabSz="685800" rtl="0"/>
            <a:r>
              <a:rPr lang="en-US" sz="1500" b="1" kern="1200" dirty="0">
                <a:solidFill>
                  <a:srgbClr val="00498F"/>
                </a:solidFill>
                <a:latin typeface="Arial Black"/>
                <a:ea typeface="+mn-ea"/>
                <a:cs typeface="Arial"/>
              </a:rPr>
              <a:t>National and global experts share their real-world experience and their fresh research to advance the AI capabilities.  </a:t>
            </a:r>
          </a:p>
        </p:txBody>
      </p:sp>
      <p:sp>
        <p:nvSpPr>
          <p:cNvPr id="8" name="Rectangle 7">
            <a:extLst>
              <a:ext uri="{FF2B5EF4-FFF2-40B4-BE49-F238E27FC236}">
                <a16:creationId xmlns:a16="http://schemas.microsoft.com/office/drawing/2014/main" id="{3FA05407-2849-BF8B-6973-9034DC545DD6}"/>
              </a:ext>
            </a:extLst>
          </p:cNvPr>
          <p:cNvSpPr/>
          <p:nvPr/>
        </p:nvSpPr>
        <p:spPr>
          <a:xfrm>
            <a:off x="453616" y="1349960"/>
            <a:ext cx="70820" cy="6888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10" name="TextBox 9">
            <a:extLst>
              <a:ext uri="{FF2B5EF4-FFF2-40B4-BE49-F238E27FC236}">
                <a16:creationId xmlns:a16="http://schemas.microsoft.com/office/drawing/2014/main" id="{45780D5A-D26D-FD54-A0E8-1B0AEF401EE5}"/>
              </a:ext>
            </a:extLst>
          </p:cNvPr>
          <p:cNvSpPr txBox="1"/>
          <p:nvPr/>
        </p:nvSpPr>
        <p:spPr>
          <a:xfrm>
            <a:off x="639096" y="2186471"/>
            <a:ext cx="7576074" cy="300082"/>
          </a:xfrm>
          <a:prstGeom prst="rect">
            <a:avLst/>
          </a:prstGeom>
          <a:noFill/>
        </p:spPr>
        <p:txBody>
          <a:bodyPr wrap="square" lIns="68580" tIns="34290" rIns="68580" bIns="34290" rtlCol="0" anchor="t">
            <a:spAutoFit/>
          </a:bodyPr>
          <a:lstStyle/>
          <a:p>
            <a:pPr algn="l" defTabSz="685800" rtl="0"/>
            <a:r>
              <a:rPr lang="en-US" sz="1500" b="1" kern="1200" dirty="0">
                <a:solidFill>
                  <a:srgbClr val="00498F"/>
                </a:solidFill>
                <a:latin typeface="Arial Black"/>
                <a:ea typeface="+mn-ea"/>
                <a:cs typeface="Arial"/>
              </a:rPr>
              <a:t>Key Highlights</a:t>
            </a:r>
          </a:p>
        </p:txBody>
      </p:sp>
      <p:pic>
        <p:nvPicPr>
          <p:cNvPr id="12" name="Picture 11">
            <a:extLst>
              <a:ext uri="{FF2B5EF4-FFF2-40B4-BE49-F238E27FC236}">
                <a16:creationId xmlns:a16="http://schemas.microsoft.com/office/drawing/2014/main" id="{F71EA9DC-9E81-95E2-C8DB-51754601E2FE}"/>
              </a:ext>
            </a:extLst>
          </p:cNvPr>
          <p:cNvPicPr>
            <a:picLocks noChangeAspect="1"/>
          </p:cNvPicPr>
          <p:nvPr/>
        </p:nvPicPr>
        <p:blipFill>
          <a:blip r:embed="rId3"/>
          <a:srcRect l="5943" t="1562" r="3300" b="1742"/>
          <a:stretch>
            <a:fillRect/>
          </a:stretch>
        </p:blipFill>
        <p:spPr>
          <a:xfrm>
            <a:off x="6100877" y="1921405"/>
            <a:ext cx="2310000" cy="3008980"/>
          </a:xfrm>
          <a:prstGeom prst="rect">
            <a:avLst/>
          </a:prstGeom>
          <a:effectLst>
            <a:outerShdw blurRad="495300" dir="2700000" algn="tl" rotWithShape="0">
              <a:prstClr val="black">
                <a:alpha val="19000"/>
              </a:prstClr>
            </a:outerShdw>
          </a:effectLst>
        </p:spPr>
      </p:pic>
      <p:sp>
        <p:nvSpPr>
          <p:cNvPr id="3" name="Round Diagonal Corner Rectangle 30">
            <a:extLst>
              <a:ext uri="{FF2B5EF4-FFF2-40B4-BE49-F238E27FC236}">
                <a16:creationId xmlns:a16="http://schemas.microsoft.com/office/drawing/2014/main" id="{81D5B839-6DBD-210B-D5C1-61C6DE7D385A}"/>
              </a:ext>
            </a:extLst>
          </p:cNvPr>
          <p:cNvSpPr/>
          <p:nvPr/>
        </p:nvSpPr>
        <p:spPr>
          <a:xfrm>
            <a:off x="7648832" y="162271"/>
            <a:ext cx="995192" cy="992580"/>
          </a:xfrm>
          <a:prstGeom prst="round2DiagRect">
            <a:avLst>
              <a:gd name="adj1" fmla="val 16122"/>
              <a:gd name="adj2" fmla="val 0"/>
            </a:avLst>
          </a:prstGeom>
          <a:blipFill dpi="0" rotWithShape="1">
            <a:blip r:embed="rId4"/>
            <a:srcRect/>
            <a:stretch>
              <a:fillRect b="-341"/>
            </a:stretch>
          </a:blipFill>
          <a:ln>
            <a:noFill/>
          </a:ln>
          <a:effectLst>
            <a:outerShdw blurRad="283650" dist="96315"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13" name="Rectangle 12">
            <a:extLst>
              <a:ext uri="{FF2B5EF4-FFF2-40B4-BE49-F238E27FC236}">
                <a16:creationId xmlns:a16="http://schemas.microsoft.com/office/drawing/2014/main" id="{B5C7B8E0-8747-9596-E3CB-AC195624ACC8}"/>
              </a:ext>
            </a:extLst>
          </p:cNvPr>
          <p:cNvSpPr/>
          <p:nvPr/>
        </p:nvSpPr>
        <p:spPr>
          <a:xfrm>
            <a:off x="733123" y="4286154"/>
            <a:ext cx="4929600" cy="55223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spcAft>
                <a:spcPts val="900"/>
              </a:spcAft>
            </a:pPr>
            <a:r>
              <a:rPr lang="en-US" sz="1350" kern="1200" dirty="0">
                <a:solidFill>
                  <a:srgbClr val="FFFFFF"/>
                </a:solidFill>
                <a:latin typeface="Arial" panose="020B0604020202020204"/>
              </a:rPr>
              <a:t>Tech Meet-ups and Monthly Speaker Series open to the public</a:t>
            </a:r>
            <a:br>
              <a:rPr lang="en-US" sz="1350" kern="1200" dirty="0">
                <a:solidFill>
                  <a:srgbClr val="FFFFFF"/>
                </a:solidFill>
                <a:latin typeface="Arial" panose="020B0604020202020204"/>
              </a:rPr>
            </a:br>
            <a:r>
              <a:rPr lang="en-US" sz="1350" kern="1200" dirty="0">
                <a:solidFill>
                  <a:srgbClr val="FFFFFF"/>
                </a:solidFill>
                <a:latin typeface="Arial" panose="020B0604020202020204"/>
                <a:hlinkClick r:id="rId5"/>
              </a:rPr>
              <a:t>Events - FedEx Institute of Technology</a:t>
            </a:r>
            <a:endParaRPr lang="en-US" sz="1350" kern="1200" dirty="0">
              <a:solidFill>
                <a:srgbClr val="FFFFFF"/>
              </a:solidFill>
              <a:latin typeface="Arial" panose="020B0604020202020204"/>
            </a:endParaRPr>
          </a:p>
        </p:txBody>
      </p:sp>
    </p:spTree>
    <p:extLst>
      <p:ext uri="{BB962C8B-B14F-4D97-AF65-F5344CB8AC3E}">
        <p14:creationId xmlns:p14="http://schemas.microsoft.com/office/powerpoint/2010/main" val="2402787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A7BF475-4C31-BC41-6D6A-CCB9FFCDE3E1}"/>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8B786089-D0CF-3D82-C4C5-B1EC1578ACAF}"/>
              </a:ext>
            </a:extLst>
          </p:cNvPr>
          <p:cNvSpPr txBox="1"/>
          <p:nvPr/>
        </p:nvSpPr>
        <p:spPr>
          <a:xfrm>
            <a:off x="453616" y="443169"/>
            <a:ext cx="8236769" cy="530915"/>
          </a:xfrm>
          <a:prstGeom prst="rect">
            <a:avLst/>
          </a:prstGeom>
          <a:noFill/>
        </p:spPr>
        <p:txBody>
          <a:bodyPr wrap="square" lIns="68580" tIns="34290" rIns="68580" bIns="34290" rtlCol="0" anchor="t">
            <a:spAutoFit/>
          </a:bodyPr>
          <a:lstStyle/>
          <a:p>
            <a:pPr algn="l" defTabSz="685800" rtl="0"/>
            <a:r>
              <a:rPr lang="en-US" sz="3000" b="1" kern="1200" dirty="0">
                <a:solidFill>
                  <a:srgbClr val="00498F"/>
                </a:solidFill>
                <a:latin typeface="Arial Black" panose="020B0604020202020204" pitchFamily="34" charset="0"/>
                <a:ea typeface="+mn-ea"/>
                <a:cs typeface="Arial Black" panose="020B0604020202020204" pitchFamily="34" charset="0"/>
              </a:rPr>
              <a:t>AI Drivers’ License Course</a:t>
            </a:r>
          </a:p>
        </p:txBody>
      </p:sp>
      <p:sp>
        <p:nvSpPr>
          <p:cNvPr id="5" name="TextBox 4">
            <a:extLst>
              <a:ext uri="{FF2B5EF4-FFF2-40B4-BE49-F238E27FC236}">
                <a16:creationId xmlns:a16="http://schemas.microsoft.com/office/drawing/2014/main" id="{9EE269AB-6B6A-C73F-29BB-2BD324B4563A}"/>
              </a:ext>
            </a:extLst>
          </p:cNvPr>
          <p:cNvSpPr txBox="1"/>
          <p:nvPr/>
        </p:nvSpPr>
        <p:spPr>
          <a:xfrm>
            <a:off x="639096" y="2302597"/>
            <a:ext cx="4081068" cy="2027478"/>
          </a:xfrm>
          <a:prstGeom prst="rect">
            <a:avLst/>
          </a:prstGeom>
          <a:noFill/>
        </p:spPr>
        <p:txBody>
          <a:bodyPr wrap="square" lIns="68580" tIns="34290" rIns="68580" bIns="34290" rtlCol="0" anchor="t">
            <a:spAutoFit/>
          </a:bodyPr>
          <a:lstStyle/>
          <a:p>
            <a:pPr marL="214313" indent="-214313" algn="l" defTabSz="685800" rtl="0">
              <a:spcAft>
                <a:spcPts val="450"/>
              </a:spcAft>
              <a:buFont typeface="Arial" panose="020B0604020202020204" pitchFamily="34" charset="0"/>
              <a:buChar char="•"/>
            </a:pPr>
            <a:r>
              <a:rPr lang="en-US" sz="1275" kern="1200" dirty="0">
                <a:solidFill>
                  <a:srgbClr val="193059"/>
                </a:solidFill>
                <a:latin typeface="Arial" panose="020B0604020202020204"/>
                <a:ea typeface="+mn-ea"/>
                <a:cs typeface="Arial"/>
              </a:rPr>
              <a:t>Tennessee’s first research-based AI training for businesses, organizations and communities</a:t>
            </a:r>
          </a:p>
          <a:p>
            <a:pPr marL="214313" indent="-214313" algn="l" defTabSz="685800" rtl="0">
              <a:spcAft>
                <a:spcPts val="450"/>
              </a:spcAft>
              <a:buFont typeface="Arial" panose="020B0604020202020204" pitchFamily="34" charset="0"/>
              <a:buChar char="•"/>
            </a:pPr>
            <a:r>
              <a:rPr lang="en-US" sz="1275" kern="1200" dirty="0">
                <a:solidFill>
                  <a:srgbClr val="193059"/>
                </a:solidFill>
                <a:latin typeface="Arial" panose="020B0604020202020204"/>
                <a:ea typeface="+mn-ea"/>
                <a:cs typeface="Arial"/>
              </a:rPr>
              <a:t>Executive and Manager tracks help understand what is needed and how to lead. General Employee / Partner tracks enable the organization to scale and deliver AI</a:t>
            </a:r>
          </a:p>
          <a:p>
            <a:pPr marL="214313" indent="-214313" algn="l" defTabSz="685800" rtl="0">
              <a:spcAft>
                <a:spcPts val="450"/>
              </a:spcAft>
              <a:buFont typeface="Arial" panose="020B0604020202020204" pitchFamily="34" charset="0"/>
              <a:buChar char="•"/>
            </a:pPr>
            <a:r>
              <a:rPr lang="en-US" sz="1275" kern="1200" dirty="0">
                <a:solidFill>
                  <a:srgbClr val="193059"/>
                </a:solidFill>
                <a:latin typeface="Arial" panose="020B0604020202020204"/>
                <a:ea typeface="+mn-ea"/>
                <a:cs typeface="Arial"/>
              </a:rPr>
              <a:t>Practical and useable</a:t>
            </a:r>
          </a:p>
          <a:p>
            <a:pPr marL="214313" indent="-214313" algn="l" defTabSz="685800" rtl="0">
              <a:spcAft>
                <a:spcPts val="450"/>
              </a:spcAft>
              <a:buFont typeface="Arial" panose="020B0604020202020204" pitchFamily="34" charset="0"/>
              <a:buChar char="•"/>
            </a:pPr>
            <a:r>
              <a:rPr lang="en-US" sz="1275" kern="1200" dirty="0">
                <a:solidFill>
                  <a:srgbClr val="193059"/>
                </a:solidFill>
                <a:latin typeface="Arial" panose="020B0604020202020204"/>
                <a:ea typeface="+mn-ea"/>
                <a:cs typeface="Arial"/>
              </a:rPr>
              <a:t>Focus on AI Adoption via proven Change Management Approaches</a:t>
            </a:r>
          </a:p>
        </p:txBody>
      </p:sp>
      <p:sp>
        <p:nvSpPr>
          <p:cNvPr id="7" name="TextBox 6">
            <a:extLst>
              <a:ext uri="{FF2B5EF4-FFF2-40B4-BE49-F238E27FC236}">
                <a16:creationId xmlns:a16="http://schemas.microsoft.com/office/drawing/2014/main" id="{2E490FAF-6F5C-A9CD-EC5B-2535849D6901}"/>
              </a:ext>
            </a:extLst>
          </p:cNvPr>
          <p:cNvSpPr txBox="1"/>
          <p:nvPr/>
        </p:nvSpPr>
        <p:spPr>
          <a:xfrm>
            <a:off x="639097" y="1085458"/>
            <a:ext cx="6873173" cy="1223412"/>
          </a:xfrm>
          <a:prstGeom prst="rect">
            <a:avLst/>
          </a:prstGeom>
          <a:noFill/>
        </p:spPr>
        <p:txBody>
          <a:bodyPr wrap="square" lIns="68580" tIns="34290" rIns="68580" bIns="34290" rtlCol="0" anchor="t">
            <a:spAutoFit/>
          </a:bodyPr>
          <a:lstStyle/>
          <a:p>
            <a:pPr algn="l" defTabSz="685800" rtl="0"/>
            <a:r>
              <a:rPr lang="en-US" sz="1500" b="1" kern="1200" dirty="0">
                <a:solidFill>
                  <a:srgbClr val="00498F"/>
                </a:solidFill>
                <a:latin typeface="Arial Black"/>
                <a:ea typeface="+mn-ea"/>
                <a:cs typeface="Arial"/>
              </a:rPr>
              <a:t>Ensure your teams and partners understand what AI is (and is not). Position your people to thrive with AI by knowing what to do and where to be careful.</a:t>
            </a:r>
          </a:p>
          <a:p>
            <a:pPr algn="l" defTabSz="685800" rtl="0"/>
            <a:endParaRPr lang="en-US" sz="1500" b="1" kern="1200" dirty="0">
              <a:solidFill>
                <a:srgbClr val="00498F"/>
              </a:solidFill>
              <a:latin typeface="Arial Black"/>
              <a:ea typeface="+mn-ea"/>
              <a:cs typeface="Arial"/>
            </a:endParaRPr>
          </a:p>
          <a:p>
            <a:pPr algn="l" defTabSz="685800" rtl="0"/>
            <a:endParaRPr lang="en-US" sz="1500" b="1" kern="1200" dirty="0">
              <a:solidFill>
                <a:srgbClr val="00498F"/>
              </a:solidFill>
              <a:latin typeface="Arial Black"/>
              <a:ea typeface="+mn-ea"/>
              <a:cs typeface="Arial"/>
            </a:endParaRPr>
          </a:p>
        </p:txBody>
      </p:sp>
      <p:sp>
        <p:nvSpPr>
          <p:cNvPr id="8" name="Rectangle 7">
            <a:extLst>
              <a:ext uri="{FF2B5EF4-FFF2-40B4-BE49-F238E27FC236}">
                <a16:creationId xmlns:a16="http://schemas.microsoft.com/office/drawing/2014/main" id="{57D9AE30-F574-699C-8CB1-E8811D904C7A}"/>
              </a:ext>
            </a:extLst>
          </p:cNvPr>
          <p:cNvSpPr/>
          <p:nvPr/>
        </p:nvSpPr>
        <p:spPr>
          <a:xfrm>
            <a:off x="453616" y="1142245"/>
            <a:ext cx="70820" cy="6888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10" name="TextBox 9">
            <a:extLst>
              <a:ext uri="{FF2B5EF4-FFF2-40B4-BE49-F238E27FC236}">
                <a16:creationId xmlns:a16="http://schemas.microsoft.com/office/drawing/2014/main" id="{D710EFD9-ED2D-E55C-F760-002071E10116}"/>
              </a:ext>
            </a:extLst>
          </p:cNvPr>
          <p:cNvSpPr txBox="1"/>
          <p:nvPr/>
        </p:nvSpPr>
        <p:spPr>
          <a:xfrm>
            <a:off x="639096" y="1986759"/>
            <a:ext cx="7576074" cy="300082"/>
          </a:xfrm>
          <a:prstGeom prst="rect">
            <a:avLst/>
          </a:prstGeom>
          <a:noFill/>
        </p:spPr>
        <p:txBody>
          <a:bodyPr wrap="square" lIns="68580" tIns="34290" rIns="68580" bIns="34290" rtlCol="0" anchor="t">
            <a:spAutoFit/>
          </a:bodyPr>
          <a:lstStyle/>
          <a:p>
            <a:pPr algn="l" defTabSz="685800" rtl="0"/>
            <a:r>
              <a:rPr lang="en-US" sz="1500" b="1" kern="1200" dirty="0">
                <a:solidFill>
                  <a:srgbClr val="00498F"/>
                </a:solidFill>
                <a:latin typeface="Arial Black"/>
                <a:ea typeface="+mn-ea"/>
                <a:cs typeface="Arial"/>
              </a:rPr>
              <a:t>More than just AI Literacy – AI Results</a:t>
            </a:r>
          </a:p>
        </p:txBody>
      </p:sp>
      <p:sp>
        <p:nvSpPr>
          <p:cNvPr id="3" name="Rectangle 2">
            <a:extLst>
              <a:ext uri="{FF2B5EF4-FFF2-40B4-BE49-F238E27FC236}">
                <a16:creationId xmlns:a16="http://schemas.microsoft.com/office/drawing/2014/main" id="{FF65E369-66AA-8509-41E5-0C2A209646F3}"/>
              </a:ext>
            </a:extLst>
          </p:cNvPr>
          <p:cNvSpPr/>
          <p:nvPr/>
        </p:nvSpPr>
        <p:spPr>
          <a:xfrm>
            <a:off x="524435" y="4411334"/>
            <a:ext cx="8095130" cy="50783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rtl="0"/>
            <a:r>
              <a:rPr lang="en-US" sz="1350" kern="1200" dirty="0">
                <a:solidFill>
                  <a:srgbClr val="FFFFFF"/>
                </a:solidFill>
                <a:latin typeface="Arial" panose="020B0604020202020204"/>
              </a:rPr>
              <a:t>Contact: </a:t>
            </a:r>
            <a:r>
              <a:rPr lang="en-US" sz="1350" kern="1200" dirty="0">
                <a:solidFill>
                  <a:srgbClr val="FFFFFF"/>
                </a:solidFill>
                <a:latin typeface="Arial" panose="020B0604020202020204"/>
                <a:hlinkClick r:id="rId4"/>
              </a:rPr>
              <a:t>fedex@memphis.edu</a:t>
            </a:r>
            <a:r>
              <a:rPr lang="en-US" sz="1350" kern="1200" dirty="0">
                <a:solidFill>
                  <a:srgbClr val="FFFFFF"/>
                </a:solidFill>
                <a:latin typeface="Arial" panose="020B0604020202020204"/>
              </a:rPr>
              <a:t> to learn more and register.</a:t>
            </a:r>
          </a:p>
        </p:txBody>
      </p:sp>
      <p:pic>
        <p:nvPicPr>
          <p:cNvPr id="6" name="Picture 5" descr="Close-up of several drivers license cards">
            <a:extLst>
              <a:ext uri="{FF2B5EF4-FFF2-40B4-BE49-F238E27FC236}">
                <a16:creationId xmlns:a16="http://schemas.microsoft.com/office/drawing/2014/main" id="{9B86D2C8-B05A-237D-3799-6A1A6F5664B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157253" y="2497835"/>
            <a:ext cx="2934227" cy="1647681"/>
          </a:xfrm>
          <a:prstGeom prst="rect">
            <a:avLst/>
          </a:prstGeom>
        </p:spPr>
      </p:pic>
      <p:pic>
        <p:nvPicPr>
          <p:cNvPr id="2" name="Picture 1" descr="IMG_0082.PNG">
            <a:extLst>
              <a:ext uri="{FF2B5EF4-FFF2-40B4-BE49-F238E27FC236}">
                <a16:creationId xmlns:a16="http://schemas.microsoft.com/office/drawing/2014/main" id="{185CCAB5-538D-BC1C-AFC2-CAD4FF55A54D}"/>
              </a:ext>
            </a:extLst>
          </p:cNvPr>
          <p:cNvPicPr>
            <a:picLocks noChangeAspect="1"/>
          </p:cNvPicPr>
          <p:nvPr/>
        </p:nvPicPr>
        <p:blipFill>
          <a:blip r:embed="rId7"/>
          <a:srcRect l="6369" t="23567" r="5223" b="21783"/>
          <a:stretch>
            <a:fillRect/>
          </a:stretch>
        </p:blipFill>
        <p:spPr>
          <a:xfrm>
            <a:off x="5608792" y="1924516"/>
            <a:ext cx="3133871" cy="1939910"/>
          </a:xfrm>
          <a:prstGeom prst="rect">
            <a:avLst/>
          </a:prstGeom>
        </p:spPr>
      </p:pic>
    </p:spTree>
    <p:extLst>
      <p:ext uri="{BB962C8B-B14F-4D97-AF65-F5344CB8AC3E}">
        <p14:creationId xmlns:p14="http://schemas.microsoft.com/office/powerpoint/2010/main" val="3788458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B7CE970-AB8E-A7C7-FB7C-DA056D169C2F}"/>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738ECF85-C893-2DBD-F21E-45334114EB28}"/>
              </a:ext>
            </a:extLst>
          </p:cNvPr>
          <p:cNvSpPr txBox="1"/>
          <p:nvPr/>
        </p:nvSpPr>
        <p:spPr>
          <a:xfrm>
            <a:off x="453616" y="251887"/>
            <a:ext cx="8236769" cy="992579"/>
          </a:xfrm>
          <a:prstGeom prst="rect">
            <a:avLst/>
          </a:prstGeom>
          <a:noFill/>
        </p:spPr>
        <p:txBody>
          <a:bodyPr wrap="square" lIns="68580" tIns="34290" rIns="68580" bIns="34290" rtlCol="0" anchor="t">
            <a:spAutoFit/>
          </a:bodyPr>
          <a:lstStyle/>
          <a:p>
            <a:pPr algn="l" defTabSz="685800" rtl="0"/>
            <a:r>
              <a:rPr lang="en-US" sz="3000" b="1" kern="1200" dirty="0">
                <a:solidFill>
                  <a:srgbClr val="00498F"/>
                </a:solidFill>
                <a:latin typeface="Arial Black" panose="020B0604020202020204" pitchFamily="34" charset="0"/>
                <a:ea typeface="+mn-ea"/>
                <a:cs typeface="Arial Black" panose="020B0604020202020204" pitchFamily="34" charset="0"/>
              </a:rPr>
              <a:t>Greater Memphis </a:t>
            </a:r>
            <a:br>
              <a:rPr lang="en-US" sz="3000" b="1" kern="1200" dirty="0">
                <a:solidFill>
                  <a:srgbClr val="00498F"/>
                </a:solidFill>
                <a:latin typeface="Arial Black" panose="020B0604020202020204" pitchFamily="34" charset="0"/>
                <a:ea typeface="+mn-ea"/>
                <a:cs typeface="Arial Black" panose="020B0604020202020204" pitchFamily="34" charset="0"/>
              </a:rPr>
            </a:br>
            <a:r>
              <a:rPr lang="en-US" sz="3000" b="1" kern="1200" dirty="0">
                <a:solidFill>
                  <a:srgbClr val="00498F"/>
                </a:solidFill>
                <a:latin typeface="Arial Black" panose="020B0604020202020204" pitchFamily="34" charset="0"/>
                <a:ea typeface="+mn-ea"/>
                <a:cs typeface="Arial Black" panose="020B0604020202020204" pitchFamily="34" charset="0"/>
              </a:rPr>
              <a:t>AI Research Consortium</a:t>
            </a:r>
          </a:p>
        </p:txBody>
      </p:sp>
      <p:sp>
        <p:nvSpPr>
          <p:cNvPr id="5" name="TextBox 4">
            <a:extLst>
              <a:ext uri="{FF2B5EF4-FFF2-40B4-BE49-F238E27FC236}">
                <a16:creationId xmlns:a16="http://schemas.microsoft.com/office/drawing/2014/main" id="{40B348B3-3EAC-7C9F-158E-7FAF7B7AA462}"/>
              </a:ext>
            </a:extLst>
          </p:cNvPr>
          <p:cNvSpPr txBox="1"/>
          <p:nvPr/>
        </p:nvSpPr>
        <p:spPr>
          <a:xfrm>
            <a:off x="639096" y="2804285"/>
            <a:ext cx="3436290" cy="1938992"/>
          </a:xfrm>
          <a:prstGeom prst="rect">
            <a:avLst/>
          </a:prstGeom>
          <a:noFill/>
        </p:spPr>
        <p:txBody>
          <a:bodyPr wrap="square" lIns="68580" tIns="34290" rIns="68580" bIns="34290" rtlCol="0" anchor="t">
            <a:spAutoFit/>
          </a:bodyPr>
          <a:lstStyle/>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Rural Health</a:t>
            </a: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Precision Medicine</a:t>
            </a: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AI Compute + Data Center Management</a:t>
            </a: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NexGen Supply Chain</a:t>
            </a: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endParaRPr lang="en-US" sz="1350" kern="1200" dirty="0">
              <a:solidFill>
                <a:srgbClr val="193059"/>
              </a:solidFill>
              <a:latin typeface="Arial" panose="020B0604020202020204"/>
              <a:ea typeface="+mn-ea"/>
              <a:cs typeface="Arial"/>
            </a:endParaRPr>
          </a:p>
          <a:p>
            <a:pPr marL="214313" indent="-214313" algn="l" defTabSz="685800" rtl="0">
              <a:buFont typeface="Arial" panose="020B0604020202020204" pitchFamily="34" charset="0"/>
              <a:buChar char="•"/>
            </a:pPr>
            <a:r>
              <a:rPr lang="en-US" sz="1350" kern="1200" dirty="0">
                <a:solidFill>
                  <a:srgbClr val="193059"/>
                </a:solidFill>
                <a:latin typeface="Arial" panose="020B0604020202020204"/>
                <a:ea typeface="+mn-ea"/>
                <a:cs typeface="+mn-cs"/>
              </a:rPr>
              <a:t>Strengthening National Defense</a:t>
            </a:r>
            <a:endParaRPr lang="en-US" sz="1350" kern="1200" dirty="0">
              <a:solidFill>
                <a:srgbClr val="193059"/>
              </a:solidFill>
              <a:latin typeface="Arial" panose="020B0604020202020204"/>
              <a:ea typeface="+mn-ea"/>
              <a:cs typeface="Arial"/>
            </a:endParaRPr>
          </a:p>
        </p:txBody>
      </p:sp>
      <p:sp>
        <p:nvSpPr>
          <p:cNvPr id="7" name="TextBox 6">
            <a:extLst>
              <a:ext uri="{FF2B5EF4-FFF2-40B4-BE49-F238E27FC236}">
                <a16:creationId xmlns:a16="http://schemas.microsoft.com/office/drawing/2014/main" id="{F32DC0D7-0C8F-BF7D-1C43-E94E857A2D4D}"/>
              </a:ext>
            </a:extLst>
          </p:cNvPr>
          <p:cNvSpPr txBox="1"/>
          <p:nvPr/>
        </p:nvSpPr>
        <p:spPr>
          <a:xfrm>
            <a:off x="639097" y="1441226"/>
            <a:ext cx="6873173" cy="530915"/>
          </a:xfrm>
          <a:prstGeom prst="rect">
            <a:avLst/>
          </a:prstGeom>
          <a:noFill/>
        </p:spPr>
        <p:txBody>
          <a:bodyPr wrap="square" lIns="68580" tIns="34290" rIns="68580" bIns="34290" rtlCol="0" anchor="t">
            <a:spAutoFit/>
          </a:bodyPr>
          <a:lstStyle/>
          <a:p>
            <a:pPr algn="l" defTabSz="685800" rtl="0"/>
            <a:r>
              <a:rPr lang="en-US" sz="1500" b="1" kern="1200" dirty="0">
                <a:solidFill>
                  <a:srgbClr val="00498F"/>
                </a:solidFill>
                <a:latin typeface="Arial Black"/>
                <a:ea typeface="+mn-ea"/>
                <a:cs typeface="Arial"/>
              </a:rPr>
              <a:t>Building upon the unique strength of the Delta to further Tennessee and the region as a national hub of AI.</a:t>
            </a:r>
          </a:p>
        </p:txBody>
      </p:sp>
      <p:sp>
        <p:nvSpPr>
          <p:cNvPr id="8" name="Rectangle 7">
            <a:extLst>
              <a:ext uri="{FF2B5EF4-FFF2-40B4-BE49-F238E27FC236}">
                <a16:creationId xmlns:a16="http://schemas.microsoft.com/office/drawing/2014/main" id="{DC2DDF02-F1BA-1447-44E9-40C2C30D53FA}"/>
              </a:ext>
            </a:extLst>
          </p:cNvPr>
          <p:cNvSpPr/>
          <p:nvPr/>
        </p:nvSpPr>
        <p:spPr>
          <a:xfrm>
            <a:off x="453616" y="1351022"/>
            <a:ext cx="70820" cy="6888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10" name="TextBox 9">
            <a:extLst>
              <a:ext uri="{FF2B5EF4-FFF2-40B4-BE49-F238E27FC236}">
                <a16:creationId xmlns:a16="http://schemas.microsoft.com/office/drawing/2014/main" id="{9C8E54CD-F9B2-5250-7F3C-AD83192F267F}"/>
              </a:ext>
            </a:extLst>
          </p:cNvPr>
          <p:cNvSpPr txBox="1"/>
          <p:nvPr/>
        </p:nvSpPr>
        <p:spPr>
          <a:xfrm>
            <a:off x="639096" y="2335814"/>
            <a:ext cx="7576074" cy="300082"/>
          </a:xfrm>
          <a:prstGeom prst="rect">
            <a:avLst/>
          </a:prstGeom>
          <a:noFill/>
        </p:spPr>
        <p:txBody>
          <a:bodyPr wrap="square" lIns="68580" tIns="34290" rIns="68580" bIns="34290" rtlCol="0" anchor="t">
            <a:spAutoFit/>
          </a:bodyPr>
          <a:lstStyle/>
          <a:p>
            <a:pPr algn="l" defTabSz="685800" rtl="0"/>
            <a:r>
              <a:rPr lang="en-US" sz="1500" b="1" kern="1200" dirty="0">
                <a:solidFill>
                  <a:srgbClr val="00498F"/>
                </a:solidFill>
                <a:latin typeface="Arial Black"/>
                <a:ea typeface="+mn-ea"/>
                <a:cs typeface="Arial"/>
              </a:rPr>
              <a:t>Collective Strength to Advance</a:t>
            </a:r>
          </a:p>
        </p:txBody>
      </p:sp>
      <p:pic>
        <p:nvPicPr>
          <p:cNvPr id="9" name="Picture 8">
            <a:extLst>
              <a:ext uri="{FF2B5EF4-FFF2-40B4-BE49-F238E27FC236}">
                <a16:creationId xmlns:a16="http://schemas.microsoft.com/office/drawing/2014/main" id="{BC2ADF8B-4A02-7B34-2C62-5F4D2CCE9FE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536" y="2303346"/>
            <a:ext cx="1351439" cy="1013580"/>
          </a:xfrm>
          <a:prstGeom prst="rect">
            <a:avLst/>
          </a:prstGeom>
          <a:noFill/>
        </p:spPr>
      </p:pic>
      <p:pic>
        <p:nvPicPr>
          <p:cNvPr id="12" name="Picture 11" descr="A red circle with white columns and text&#10;&#10;AI-generated content may be incorrect.">
            <a:extLst>
              <a:ext uri="{FF2B5EF4-FFF2-40B4-BE49-F238E27FC236}">
                <a16:creationId xmlns:a16="http://schemas.microsoft.com/office/drawing/2014/main" id="{FAE4B46B-7474-2936-3ACB-B40853CBCFD8}"/>
              </a:ext>
            </a:extLst>
          </p:cNvPr>
          <p:cNvPicPr>
            <a:picLocks noChangeAspect="1"/>
          </p:cNvPicPr>
          <p:nvPr/>
        </p:nvPicPr>
        <p:blipFill>
          <a:blip r:embed="rId5"/>
          <a:stretch>
            <a:fillRect/>
          </a:stretch>
        </p:blipFill>
        <p:spPr>
          <a:xfrm>
            <a:off x="5312314" y="3693842"/>
            <a:ext cx="1239809" cy="939855"/>
          </a:xfrm>
          <a:prstGeom prst="rect">
            <a:avLst/>
          </a:prstGeom>
        </p:spPr>
      </p:pic>
      <p:pic>
        <p:nvPicPr>
          <p:cNvPr id="14" name="Picture 13" descr="A logo with text on it&#10;&#10;AI-generated content may be incorrect.">
            <a:extLst>
              <a:ext uri="{FF2B5EF4-FFF2-40B4-BE49-F238E27FC236}">
                <a16:creationId xmlns:a16="http://schemas.microsoft.com/office/drawing/2014/main" id="{D2BC4940-D9D5-A2B8-0C10-06200D48EB98}"/>
              </a:ext>
            </a:extLst>
          </p:cNvPr>
          <p:cNvPicPr>
            <a:picLocks noChangeAspect="1"/>
          </p:cNvPicPr>
          <p:nvPr/>
        </p:nvPicPr>
        <p:blipFill>
          <a:blip r:embed="rId6"/>
          <a:stretch>
            <a:fillRect/>
          </a:stretch>
        </p:blipFill>
        <p:spPr>
          <a:xfrm>
            <a:off x="6944002" y="3580212"/>
            <a:ext cx="1635822" cy="1164602"/>
          </a:xfrm>
          <a:prstGeom prst="rect">
            <a:avLst/>
          </a:prstGeom>
        </p:spPr>
      </p:pic>
      <p:pic>
        <p:nvPicPr>
          <p:cNvPr id="16" name="Picture 15" descr="A logo of a university of arkansas&#10;&#10;AI-generated content may be incorrect.">
            <a:extLst>
              <a:ext uri="{FF2B5EF4-FFF2-40B4-BE49-F238E27FC236}">
                <a16:creationId xmlns:a16="http://schemas.microsoft.com/office/drawing/2014/main" id="{A0AD55CF-9569-2300-5A1D-18FB0579D8F3}"/>
              </a:ext>
            </a:extLst>
          </p:cNvPr>
          <p:cNvPicPr>
            <a:picLocks noChangeAspect="1"/>
          </p:cNvPicPr>
          <p:nvPr/>
        </p:nvPicPr>
        <p:blipFill>
          <a:blip r:embed="rId7"/>
          <a:stretch>
            <a:fillRect/>
          </a:stretch>
        </p:blipFill>
        <p:spPr>
          <a:xfrm>
            <a:off x="5312315" y="2335814"/>
            <a:ext cx="1239808" cy="942478"/>
          </a:xfrm>
          <a:prstGeom prst="rect">
            <a:avLst/>
          </a:prstGeom>
        </p:spPr>
      </p:pic>
    </p:spTree>
    <p:extLst>
      <p:ext uri="{BB962C8B-B14F-4D97-AF65-F5344CB8AC3E}">
        <p14:creationId xmlns:p14="http://schemas.microsoft.com/office/powerpoint/2010/main" val="3363745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782E824-3FBD-8734-2271-3AD117E4B6A9}"/>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A745B7D3-9AD6-E2A4-D294-EF21D79F7C88}"/>
              </a:ext>
            </a:extLst>
          </p:cNvPr>
          <p:cNvSpPr txBox="1"/>
          <p:nvPr/>
        </p:nvSpPr>
        <p:spPr>
          <a:xfrm>
            <a:off x="453616" y="443169"/>
            <a:ext cx="8236769" cy="530915"/>
          </a:xfrm>
          <a:prstGeom prst="rect">
            <a:avLst/>
          </a:prstGeom>
          <a:noFill/>
        </p:spPr>
        <p:txBody>
          <a:bodyPr wrap="square" lIns="68580" tIns="34290" rIns="68580" bIns="34290" rtlCol="0" anchor="t">
            <a:spAutoFit/>
          </a:bodyPr>
          <a:lstStyle/>
          <a:p>
            <a:pPr algn="l" defTabSz="685800" rtl="0"/>
            <a:r>
              <a:rPr lang="en-US" sz="3000" b="1" kern="1200" dirty="0">
                <a:solidFill>
                  <a:srgbClr val="00498F"/>
                </a:solidFill>
                <a:latin typeface="Arial Black" panose="020B0604020202020204" pitchFamily="34" charset="0"/>
                <a:ea typeface="+mn-ea"/>
                <a:cs typeface="Arial Black" panose="020B0604020202020204" pitchFamily="34" charset="0"/>
              </a:rPr>
              <a:t>FedEx Institute of Technology</a:t>
            </a:r>
          </a:p>
        </p:txBody>
      </p:sp>
      <p:sp>
        <p:nvSpPr>
          <p:cNvPr id="5" name="TextBox 4">
            <a:extLst>
              <a:ext uri="{FF2B5EF4-FFF2-40B4-BE49-F238E27FC236}">
                <a16:creationId xmlns:a16="http://schemas.microsoft.com/office/drawing/2014/main" id="{3D69B1C3-6A43-7548-3595-B0351741B8A7}"/>
              </a:ext>
            </a:extLst>
          </p:cNvPr>
          <p:cNvSpPr txBox="1"/>
          <p:nvPr/>
        </p:nvSpPr>
        <p:spPr>
          <a:xfrm>
            <a:off x="639095" y="2302597"/>
            <a:ext cx="4293485" cy="2759730"/>
          </a:xfrm>
          <a:prstGeom prst="rect">
            <a:avLst/>
          </a:prstGeom>
          <a:noFill/>
        </p:spPr>
        <p:txBody>
          <a:bodyPr wrap="square" lIns="68580" tIns="34290" rIns="68580" bIns="34290" rtlCol="0" anchor="t">
            <a:spAutoFit/>
          </a:bodyPr>
          <a:lstStyle/>
          <a:p>
            <a:pPr marL="214313" indent="-214313" algn="l" defTabSz="685800" rtl="0">
              <a:spcAft>
                <a:spcPts val="450"/>
              </a:spcAft>
              <a:buFont typeface="Arial" panose="020B0604020202020204" pitchFamily="34" charset="0"/>
              <a:buChar char="•"/>
            </a:pPr>
            <a:r>
              <a:rPr lang="en-US" sz="1400" kern="1200" dirty="0">
                <a:solidFill>
                  <a:srgbClr val="193059"/>
                </a:solidFill>
                <a:latin typeface="Arial" panose="020B0604020202020204"/>
                <a:ea typeface="+mn-ea"/>
                <a:cs typeface="Arial"/>
              </a:rPr>
              <a:t>The Institute accelerates interdisciplinary research through cross-campus technology clusters.</a:t>
            </a:r>
          </a:p>
          <a:p>
            <a:pPr marL="214313" indent="-214313" algn="l" defTabSz="685800" rtl="0">
              <a:spcAft>
                <a:spcPts val="450"/>
              </a:spcAft>
              <a:buFont typeface="Arial" panose="020B0604020202020204" pitchFamily="34" charset="0"/>
              <a:buChar char="•"/>
            </a:pPr>
            <a:r>
              <a:rPr lang="en-US" sz="1400" kern="1200" dirty="0">
                <a:solidFill>
                  <a:srgbClr val="193059"/>
                </a:solidFill>
                <a:latin typeface="Arial" panose="020B0604020202020204"/>
                <a:ea typeface="+mn-ea"/>
                <a:cs typeface="Arial"/>
              </a:rPr>
              <a:t>Research clusters focus on areas including:</a:t>
            </a:r>
          </a:p>
          <a:p>
            <a:pPr marL="557213" lvl="1" indent="-214313" algn="l" defTabSz="685800" rtl="0">
              <a:spcAft>
                <a:spcPts val="450"/>
              </a:spcAft>
              <a:buFont typeface="Arial" panose="020B0604020202020204" pitchFamily="34" charset="0"/>
              <a:buChar char="•"/>
            </a:pPr>
            <a:r>
              <a:rPr lang="en-US" sz="1400" kern="1200" dirty="0">
                <a:solidFill>
                  <a:srgbClr val="193059"/>
                </a:solidFill>
                <a:latin typeface="Arial" panose="020B0604020202020204"/>
                <a:ea typeface="+mn-ea"/>
                <a:cs typeface="Arial"/>
              </a:rPr>
              <a:t>Artificial Intelligence (AI), Drones, Cybersecurity, GPUs, Autonomous Vehicles, Robotics, Electric Vehicles</a:t>
            </a:r>
          </a:p>
          <a:p>
            <a:pPr marL="214313" indent="-214313" algn="l" defTabSz="685800" rtl="0">
              <a:spcAft>
                <a:spcPts val="450"/>
              </a:spcAft>
              <a:buFont typeface="Arial" panose="020B0604020202020204" pitchFamily="34" charset="0"/>
              <a:buChar char="•"/>
            </a:pPr>
            <a:r>
              <a:rPr lang="en-US" sz="1400" kern="1200" dirty="0">
                <a:solidFill>
                  <a:srgbClr val="193059"/>
                </a:solidFill>
                <a:latin typeface="Arial" panose="020B0604020202020204"/>
                <a:ea typeface="+mn-ea"/>
                <a:cs typeface="Arial"/>
              </a:rPr>
              <a:t>Supported by a unique innovation partnership with FedEx, FIT operates as a central hub for:</a:t>
            </a:r>
          </a:p>
          <a:p>
            <a:pPr marL="557213" lvl="1" indent="-214313" algn="l" defTabSz="685800" rtl="0">
              <a:spcAft>
                <a:spcPts val="450"/>
              </a:spcAft>
              <a:buFont typeface="Arial" panose="020B0604020202020204" pitchFamily="34" charset="0"/>
              <a:buChar char="•"/>
            </a:pPr>
            <a:r>
              <a:rPr lang="en-US" sz="1400" kern="1200" dirty="0">
                <a:solidFill>
                  <a:srgbClr val="193059"/>
                </a:solidFill>
                <a:latin typeface="Arial" panose="020B0604020202020204"/>
                <a:ea typeface="+mn-ea"/>
                <a:cs typeface="Arial"/>
              </a:rPr>
              <a:t>Research, training, and collaboration</a:t>
            </a:r>
          </a:p>
          <a:p>
            <a:pPr marL="214313" indent="-214313" algn="l" defTabSz="685800" rtl="0">
              <a:spcAft>
                <a:spcPts val="450"/>
              </a:spcAft>
              <a:buFont typeface="Arial" panose="020B0604020202020204" pitchFamily="34" charset="0"/>
              <a:buChar char="•"/>
            </a:pPr>
            <a:r>
              <a:rPr lang="en-US" sz="1400" kern="1200" dirty="0">
                <a:solidFill>
                  <a:srgbClr val="193059"/>
                </a:solidFill>
                <a:latin typeface="Arial" panose="020B0604020202020204"/>
                <a:ea typeface="+mn-ea"/>
                <a:cs typeface="Arial"/>
              </a:rPr>
              <a:t>FIT helps keep the region relevant and at the cutting edge of technological advancement.</a:t>
            </a:r>
          </a:p>
        </p:txBody>
      </p:sp>
      <p:sp>
        <p:nvSpPr>
          <p:cNvPr id="7" name="TextBox 6">
            <a:extLst>
              <a:ext uri="{FF2B5EF4-FFF2-40B4-BE49-F238E27FC236}">
                <a16:creationId xmlns:a16="http://schemas.microsoft.com/office/drawing/2014/main" id="{C5D4C5B5-E3F0-CF8D-D923-9555EDD6C81F}"/>
              </a:ext>
            </a:extLst>
          </p:cNvPr>
          <p:cNvSpPr txBox="1"/>
          <p:nvPr/>
        </p:nvSpPr>
        <p:spPr>
          <a:xfrm>
            <a:off x="639097" y="1085458"/>
            <a:ext cx="6873173" cy="1223412"/>
          </a:xfrm>
          <a:prstGeom prst="rect">
            <a:avLst/>
          </a:prstGeom>
          <a:noFill/>
        </p:spPr>
        <p:txBody>
          <a:bodyPr wrap="square" lIns="68580" tIns="34290" rIns="68580" bIns="34290" rtlCol="0" anchor="t">
            <a:spAutoFit/>
          </a:bodyPr>
          <a:lstStyle/>
          <a:p>
            <a:pPr algn="l" defTabSz="685800" rtl="0"/>
            <a:r>
              <a:rPr lang="en-US" sz="1500" b="1" kern="1200" dirty="0">
                <a:solidFill>
                  <a:srgbClr val="00498F"/>
                </a:solidFill>
                <a:latin typeface="Arial Black"/>
                <a:ea typeface="+mn-ea"/>
                <a:cs typeface="Arial"/>
              </a:rPr>
              <a:t>The FedEx Institute of Technology (FIT) is an advanced technology and research organization that serves as the front door to the research infrastructure and innovation capabilities of the University of Memphis.</a:t>
            </a:r>
          </a:p>
          <a:p>
            <a:pPr algn="l" defTabSz="685800" rtl="0"/>
            <a:endParaRPr lang="en-US" sz="1500" b="1" kern="1200" dirty="0">
              <a:solidFill>
                <a:srgbClr val="00498F"/>
              </a:solidFill>
              <a:latin typeface="Arial Black"/>
              <a:ea typeface="+mn-ea"/>
              <a:cs typeface="Arial"/>
            </a:endParaRPr>
          </a:p>
        </p:txBody>
      </p:sp>
      <p:sp>
        <p:nvSpPr>
          <p:cNvPr id="8" name="Rectangle 7">
            <a:extLst>
              <a:ext uri="{FF2B5EF4-FFF2-40B4-BE49-F238E27FC236}">
                <a16:creationId xmlns:a16="http://schemas.microsoft.com/office/drawing/2014/main" id="{E723E77D-1F86-CDE7-0EA6-C21DB3AF87E8}"/>
              </a:ext>
            </a:extLst>
          </p:cNvPr>
          <p:cNvSpPr/>
          <p:nvPr/>
        </p:nvSpPr>
        <p:spPr>
          <a:xfrm>
            <a:off x="453616" y="1142245"/>
            <a:ext cx="70820" cy="85904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pic>
        <p:nvPicPr>
          <p:cNvPr id="4" name="Picture 3">
            <a:extLst>
              <a:ext uri="{FF2B5EF4-FFF2-40B4-BE49-F238E27FC236}">
                <a16:creationId xmlns:a16="http://schemas.microsoft.com/office/drawing/2014/main" id="{C0B19454-3009-F303-7F44-B7B08C67202C}"/>
              </a:ext>
            </a:extLst>
          </p:cNvPr>
          <p:cNvPicPr>
            <a:picLocks noChangeAspect="1"/>
          </p:cNvPicPr>
          <p:nvPr/>
        </p:nvPicPr>
        <p:blipFill>
          <a:blip r:embed="rId4"/>
          <a:srcRect t="16868" b="16868"/>
          <a:stretch/>
        </p:blipFill>
        <p:spPr>
          <a:xfrm>
            <a:off x="5047241" y="2302597"/>
            <a:ext cx="3757804" cy="2490080"/>
          </a:xfrm>
          <a:prstGeom prst="rect">
            <a:avLst/>
          </a:prstGeom>
          <a:effectLst>
            <a:outerShdw blurRad="312789" dist="114028" dir="2700000" algn="tl" rotWithShape="0">
              <a:prstClr val="black">
                <a:alpha val="40000"/>
              </a:prstClr>
            </a:outerShdw>
          </a:effectLst>
        </p:spPr>
      </p:pic>
    </p:spTree>
    <p:extLst>
      <p:ext uri="{BB962C8B-B14F-4D97-AF65-F5344CB8AC3E}">
        <p14:creationId xmlns:p14="http://schemas.microsoft.com/office/powerpoint/2010/main" val="2127983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2514600" y="2952750"/>
            <a:ext cx="6629400" cy="1691640"/>
          </a:xfrm>
          <a:solidFill>
            <a:schemeClr val="tx1"/>
          </a:solidFill>
        </p:spPr>
        <p:txBody>
          <a:bodyPr>
            <a:normAutofit/>
          </a:bodyPr>
          <a:lstStyle/>
          <a:p>
            <a:r>
              <a:rPr lang="en-US" sz="4400" spc="-10" dirty="0">
                <a:effectLst/>
                <a:ea typeface="Open Sans" panose="020B0606030504020204" pitchFamily="34" charset="0"/>
                <a:cs typeface="Open Sans" panose="020B0606030504020204" pitchFamily="34" charset="0"/>
              </a:rPr>
              <a:t>Opening Remarks</a:t>
            </a:r>
            <a:br>
              <a:rPr lang="en-US" sz="4400" spc="-10" dirty="0">
                <a:ea typeface="Open Sans" panose="020B0606030504020204" pitchFamily="34" charset="0"/>
                <a:cs typeface="Open Sans" panose="020B0606030504020204" pitchFamily="34" charset="0"/>
              </a:rPr>
            </a:br>
            <a:r>
              <a:rPr lang="en-US" sz="1800" dirty="0">
                <a:effectLst/>
                <a:ea typeface="Times New Roman" panose="02020603050405020304" pitchFamily="18" charset="0"/>
              </a:rPr>
              <a:t>Commissioner Jim Bryson</a:t>
            </a:r>
            <a:br>
              <a:rPr lang="en-US" sz="1800" dirty="0">
                <a:effectLst/>
                <a:ea typeface="Times New Roman" panose="02020603050405020304" pitchFamily="18" charset="0"/>
              </a:rPr>
            </a:br>
            <a:r>
              <a:rPr lang="en-US" sz="1800" dirty="0">
                <a:effectLst/>
                <a:ea typeface="Times New Roman" panose="02020603050405020304" pitchFamily="18" charset="0"/>
              </a:rPr>
              <a:t>CIO Kristin Darby</a:t>
            </a:r>
            <a:endParaRPr lang="en-US" dirty="0">
              <a:cs typeface="Georgia"/>
            </a:endParaRPr>
          </a:p>
        </p:txBody>
      </p:sp>
      <p:sp>
        <p:nvSpPr>
          <p:cNvPr id="3" name="object 5">
            <a:extLst>
              <a:ext uri="{FF2B5EF4-FFF2-40B4-BE49-F238E27FC236}">
                <a16:creationId xmlns:a16="http://schemas.microsoft.com/office/drawing/2014/main" id="{ACAE5ABC-4078-CD21-64AD-20C3F468FCB0}"/>
              </a:ext>
            </a:extLst>
          </p:cNvPr>
          <p:cNvSpPr txBox="1"/>
          <p:nvPr/>
        </p:nvSpPr>
        <p:spPr>
          <a:xfrm>
            <a:off x="6172200" y="285750"/>
            <a:ext cx="2680335" cy="500137"/>
          </a:xfrm>
          <a:prstGeom prst="rect">
            <a:avLst/>
          </a:prstGeom>
        </p:spPr>
        <p:txBody>
          <a:bodyPr vert="horz" wrap="square" lIns="0" tIns="12700" rIns="0" bIns="0" rtlCol="0">
            <a:spAutoFit/>
          </a:bodyPr>
          <a:lstStyle/>
          <a:p>
            <a:pPr marL="12700" marR="5080" algn="r">
              <a:lnSpc>
                <a:spcPct val="100000"/>
              </a:lnSpc>
              <a:spcBef>
                <a:spcPts val="100"/>
              </a:spcBef>
            </a:pPr>
            <a:r>
              <a:rPr lang="en-US" sz="1000" b="1">
                <a:solidFill>
                  <a:schemeClr val="bg1"/>
                </a:solidFill>
                <a:latin typeface="PermianSlabSerifTypeface"/>
                <a:cs typeface="PermianSlabSerifTypeface"/>
              </a:rPr>
              <a:t>STATE OF TENNESSEE</a:t>
            </a:r>
          </a:p>
          <a:p>
            <a:pPr marL="12700" marR="5080" algn="r">
              <a:lnSpc>
                <a:spcPct val="100000"/>
              </a:lnSpc>
              <a:spcBef>
                <a:spcPts val="100"/>
              </a:spcBef>
            </a:pPr>
            <a:r>
              <a:rPr lang="en-US" sz="1000" b="1">
                <a:solidFill>
                  <a:schemeClr val="bg1"/>
                </a:solidFill>
                <a:latin typeface="PermianSlabSerifTypeface"/>
                <a:cs typeface="PermianSlabSerifTypeface"/>
              </a:rPr>
              <a:t>ARTIFICIAL INTELLIGENCE (AI) </a:t>
            </a:r>
          </a:p>
          <a:p>
            <a:pPr marL="12700" marR="5080" algn="r">
              <a:lnSpc>
                <a:spcPct val="100000"/>
              </a:lnSpc>
              <a:spcBef>
                <a:spcPts val="100"/>
              </a:spcBef>
            </a:pPr>
            <a:r>
              <a:rPr lang="en-US" sz="1000" b="1">
                <a:solidFill>
                  <a:schemeClr val="bg1"/>
                </a:solidFill>
                <a:latin typeface="PermianSlabSerifTypeface"/>
                <a:cs typeface="PermianSlabSerifTypeface"/>
              </a:rPr>
              <a:t>ADVISORY COUNCIL MEETING</a:t>
            </a:r>
            <a:endParaRPr sz="1000">
              <a:solidFill>
                <a:schemeClr val="bg1"/>
              </a:solidFill>
              <a:latin typeface="PermianSlabSerifTypeface"/>
              <a:cs typeface="PermianSlabSerifTypeface"/>
            </a:endParaRPr>
          </a:p>
        </p:txBody>
      </p:sp>
      <p:sp>
        <p:nvSpPr>
          <p:cNvPr id="2" name="Slide Number Placeholder 6">
            <a:extLst>
              <a:ext uri="{FF2B5EF4-FFF2-40B4-BE49-F238E27FC236}">
                <a16:creationId xmlns:a16="http://schemas.microsoft.com/office/drawing/2014/main" id="{1DFD1EEA-A450-3FF6-2424-35365098DEF4}"/>
              </a:ext>
            </a:extLst>
          </p:cNvPr>
          <p:cNvSpPr txBox="1">
            <a:spLocks/>
          </p:cNvSpPr>
          <p:nvPr/>
        </p:nvSpPr>
        <p:spPr>
          <a:xfrm>
            <a:off x="6705600" y="4807745"/>
            <a:ext cx="2133600" cy="273844"/>
          </a:xfrm>
          <a:prstGeom prst="rect">
            <a:avLst/>
          </a:prstGeom>
        </p:spPr>
        <p:txBody>
          <a:bodyPr/>
          <a:lstStyle>
            <a:defPPr>
              <a:defRPr kern="0"/>
            </a:defPPr>
          </a:lstStyle>
          <a:p>
            <a:pPr marL="102235" algn="r">
              <a:spcBef>
                <a:spcPts val="180"/>
              </a:spcBef>
            </a:pPr>
            <a:fld id="{81D60167-4931-47E6-BA6A-407CBD079E47}" type="slidenum">
              <a:rPr lang="en-US" sz="1200" spc="-25"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pPr marL="102235" algn="r">
                <a:spcBef>
                  <a:spcPts val="180"/>
                </a:spcBef>
              </a:pPr>
              <a:t>3</a:t>
            </a:fld>
            <a:endParaRPr lang="en-US" sz="1200" spc="-25">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1">
            <a:extLst>
              <a:ext uri="{FF2B5EF4-FFF2-40B4-BE49-F238E27FC236}">
                <a16:creationId xmlns:a16="http://schemas.microsoft.com/office/drawing/2014/main" id="{E4398C21-4AA3-C57E-4C66-7A4FF5DCCF5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726849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6AAA9CE-9153-414E-9711-0C52EAE189C4}"/>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FF7EAD9D-EECC-E1C8-001E-C2344476B946}"/>
              </a:ext>
            </a:extLst>
          </p:cNvPr>
          <p:cNvSpPr txBox="1"/>
          <p:nvPr/>
        </p:nvSpPr>
        <p:spPr>
          <a:xfrm>
            <a:off x="453616" y="443169"/>
            <a:ext cx="8236769" cy="530915"/>
          </a:xfrm>
          <a:prstGeom prst="rect">
            <a:avLst/>
          </a:prstGeom>
          <a:noFill/>
        </p:spPr>
        <p:txBody>
          <a:bodyPr wrap="square" lIns="68580" tIns="34290" rIns="68580" bIns="34290" rtlCol="0" anchor="t">
            <a:spAutoFit/>
          </a:bodyPr>
          <a:lstStyle/>
          <a:p>
            <a:pPr algn="l" defTabSz="685800" rtl="0"/>
            <a:r>
              <a:rPr lang="en-US" sz="3000" b="1" kern="1200" dirty="0">
                <a:solidFill>
                  <a:srgbClr val="00498F"/>
                </a:solidFill>
                <a:latin typeface="Arial Black" panose="020B0604020202020204" pitchFamily="34" charset="0"/>
                <a:ea typeface="+mn-ea"/>
                <a:cs typeface="Arial Black" panose="020B0604020202020204" pitchFamily="34" charset="0"/>
              </a:rPr>
              <a:t>Our Role in Moving the State Forward</a:t>
            </a:r>
          </a:p>
        </p:txBody>
      </p:sp>
      <p:sp>
        <p:nvSpPr>
          <p:cNvPr id="5" name="TextBox 4">
            <a:extLst>
              <a:ext uri="{FF2B5EF4-FFF2-40B4-BE49-F238E27FC236}">
                <a16:creationId xmlns:a16="http://schemas.microsoft.com/office/drawing/2014/main" id="{50D8D1FF-526C-8BF1-C667-3EBBF4F22043}"/>
              </a:ext>
            </a:extLst>
          </p:cNvPr>
          <p:cNvSpPr txBox="1"/>
          <p:nvPr/>
        </p:nvSpPr>
        <p:spPr>
          <a:xfrm>
            <a:off x="639096" y="1820314"/>
            <a:ext cx="4579219" cy="2030043"/>
          </a:xfrm>
          <a:prstGeom prst="rect">
            <a:avLst/>
          </a:prstGeom>
          <a:noFill/>
        </p:spPr>
        <p:txBody>
          <a:bodyPr wrap="square" lIns="68580" tIns="34290" rIns="68580" bIns="34290" rtlCol="0" anchor="t">
            <a:spAutoFit/>
          </a:bodyPr>
          <a:lstStyle/>
          <a:p>
            <a:pPr marL="214313" indent="-214313" algn="l" defTabSz="685800" rtl="0">
              <a:spcAft>
                <a:spcPts val="450"/>
              </a:spcAft>
              <a:buFont typeface="Arial" panose="020B0604020202020204" pitchFamily="34" charset="0"/>
              <a:buChar char="•"/>
            </a:pPr>
            <a:r>
              <a:rPr lang="en-US" sz="1400" kern="1200" dirty="0">
                <a:solidFill>
                  <a:srgbClr val="193059"/>
                </a:solidFill>
                <a:latin typeface="Arial" panose="020B0604020202020204"/>
                <a:ea typeface="+mn-ea"/>
                <a:cs typeface="Arial"/>
              </a:rPr>
              <a:t>Provide AI Literacy and Readiness Coaching for leaders and staff – Customized for your area.</a:t>
            </a:r>
          </a:p>
          <a:p>
            <a:pPr marL="214313" indent="-214313" algn="l" defTabSz="685800" rtl="0">
              <a:spcAft>
                <a:spcPts val="450"/>
              </a:spcAft>
              <a:buFont typeface="Arial" panose="020B0604020202020204" pitchFamily="34" charset="0"/>
              <a:buChar char="•"/>
            </a:pPr>
            <a:r>
              <a:rPr lang="en-US" sz="1400" kern="1200" dirty="0">
                <a:solidFill>
                  <a:srgbClr val="193059"/>
                </a:solidFill>
                <a:latin typeface="Arial" panose="020B0604020202020204"/>
                <a:ea typeface="+mn-ea"/>
                <a:cs typeface="Arial"/>
              </a:rPr>
              <a:t>Ensure a people-centered approach to process improvement that drives AI Adoption and results.</a:t>
            </a:r>
          </a:p>
          <a:p>
            <a:pPr marL="214313" indent="-214313" algn="l" defTabSz="685800" rtl="0">
              <a:spcAft>
                <a:spcPts val="450"/>
              </a:spcAft>
              <a:buFont typeface="Arial" panose="020B0604020202020204" pitchFamily="34" charset="0"/>
              <a:buChar char="•"/>
            </a:pPr>
            <a:r>
              <a:rPr lang="en-US" sz="1400" kern="1200" dirty="0">
                <a:solidFill>
                  <a:srgbClr val="193059"/>
                </a:solidFill>
                <a:latin typeface="Arial" panose="020B0604020202020204"/>
                <a:ea typeface="+mn-ea"/>
                <a:cs typeface="Arial"/>
              </a:rPr>
              <a:t>Help you deliver on your priorities by leveraging AI for public service. </a:t>
            </a:r>
          </a:p>
          <a:p>
            <a:pPr marL="214313" indent="-214313" algn="l" defTabSz="685800" rtl="0">
              <a:spcAft>
                <a:spcPts val="450"/>
              </a:spcAft>
              <a:buFont typeface="Arial" panose="020B0604020202020204" pitchFamily="34" charset="0"/>
              <a:buChar char="•"/>
            </a:pPr>
            <a:r>
              <a:rPr lang="en-US" sz="1400" kern="1200" dirty="0">
                <a:solidFill>
                  <a:srgbClr val="193059"/>
                </a:solidFill>
                <a:latin typeface="Arial" panose="020B0604020202020204"/>
                <a:ea typeface="+mn-ea"/>
                <a:cs typeface="Arial"/>
              </a:rPr>
              <a:t>Develop AI strategic plans for your departments.</a:t>
            </a:r>
          </a:p>
          <a:p>
            <a:pPr marL="214313" indent="-214313" algn="l" defTabSz="685800" rtl="0">
              <a:spcAft>
                <a:spcPts val="450"/>
              </a:spcAft>
              <a:buFont typeface="Arial" panose="020B0604020202020204" pitchFamily="34" charset="0"/>
              <a:buChar char="•"/>
            </a:pPr>
            <a:endParaRPr lang="en-US" sz="1275" kern="1200" dirty="0">
              <a:solidFill>
                <a:srgbClr val="193059"/>
              </a:solidFill>
              <a:latin typeface="Arial" panose="020B0604020202020204"/>
              <a:ea typeface="+mn-ea"/>
              <a:cs typeface="Arial"/>
            </a:endParaRPr>
          </a:p>
        </p:txBody>
      </p:sp>
      <p:sp>
        <p:nvSpPr>
          <p:cNvPr id="7" name="TextBox 6">
            <a:extLst>
              <a:ext uri="{FF2B5EF4-FFF2-40B4-BE49-F238E27FC236}">
                <a16:creationId xmlns:a16="http://schemas.microsoft.com/office/drawing/2014/main" id="{803B5B81-F3C6-E6D1-07EC-C688B3941BF5}"/>
              </a:ext>
            </a:extLst>
          </p:cNvPr>
          <p:cNvSpPr txBox="1"/>
          <p:nvPr/>
        </p:nvSpPr>
        <p:spPr>
          <a:xfrm>
            <a:off x="639097" y="1085457"/>
            <a:ext cx="6873173" cy="530915"/>
          </a:xfrm>
          <a:prstGeom prst="rect">
            <a:avLst/>
          </a:prstGeom>
          <a:noFill/>
        </p:spPr>
        <p:txBody>
          <a:bodyPr wrap="square" lIns="68580" tIns="34290" rIns="68580" bIns="34290" rtlCol="0" anchor="t">
            <a:spAutoFit/>
          </a:bodyPr>
          <a:lstStyle/>
          <a:p>
            <a:pPr algn="l" defTabSz="685800" rtl="0"/>
            <a:r>
              <a:rPr lang="en-US" sz="1500" b="1" kern="1200" dirty="0">
                <a:solidFill>
                  <a:srgbClr val="00498F"/>
                </a:solidFill>
                <a:latin typeface="Arial Black"/>
                <a:ea typeface="+mn-ea"/>
                <a:cs typeface="Arial"/>
              </a:rPr>
              <a:t>Research-Based. Faculty-Led. People-Centered. </a:t>
            </a:r>
          </a:p>
          <a:p>
            <a:pPr algn="l" defTabSz="685800" rtl="0"/>
            <a:r>
              <a:rPr lang="en-US" sz="1500" b="1" kern="1200" dirty="0">
                <a:solidFill>
                  <a:srgbClr val="00498F"/>
                </a:solidFill>
                <a:latin typeface="Arial Black"/>
                <a:ea typeface="+mn-ea"/>
                <a:cs typeface="Arial"/>
              </a:rPr>
              <a:t>Practical solutions tailored to your department or function.</a:t>
            </a:r>
          </a:p>
        </p:txBody>
      </p:sp>
      <p:sp>
        <p:nvSpPr>
          <p:cNvPr id="8" name="Rectangle 7">
            <a:extLst>
              <a:ext uri="{FF2B5EF4-FFF2-40B4-BE49-F238E27FC236}">
                <a16:creationId xmlns:a16="http://schemas.microsoft.com/office/drawing/2014/main" id="{404811BD-0341-6BD5-0707-37DC41EF5E70}"/>
              </a:ext>
            </a:extLst>
          </p:cNvPr>
          <p:cNvSpPr/>
          <p:nvPr/>
        </p:nvSpPr>
        <p:spPr>
          <a:xfrm>
            <a:off x="453616" y="1142245"/>
            <a:ext cx="63851" cy="42262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pic>
        <p:nvPicPr>
          <p:cNvPr id="4" name="Picture 3">
            <a:extLst>
              <a:ext uri="{FF2B5EF4-FFF2-40B4-BE49-F238E27FC236}">
                <a16:creationId xmlns:a16="http://schemas.microsoft.com/office/drawing/2014/main" id="{521B1759-3A67-A968-28E8-2F9CA80231BB}"/>
              </a:ext>
            </a:extLst>
          </p:cNvPr>
          <p:cNvPicPr>
            <a:picLocks noChangeAspect="1"/>
          </p:cNvPicPr>
          <p:nvPr/>
        </p:nvPicPr>
        <p:blipFill>
          <a:blip r:embed="rId4"/>
          <a:srcRect l="7594" r="7594"/>
          <a:stretch/>
        </p:blipFill>
        <p:spPr>
          <a:xfrm>
            <a:off x="6561134" y="3149064"/>
            <a:ext cx="2331466" cy="1544928"/>
          </a:xfrm>
          <a:prstGeom prst="rect">
            <a:avLst/>
          </a:prstGeom>
          <a:effectLst>
            <a:outerShdw blurRad="312789" dist="114028" dir="2700000" algn="tl" rotWithShape="0">
              <a:prstClr val="black">
                <a:alpha val="40000"/>
              </a:prstClr>
            </a:outerShdw>
          </a:effectLst>
        </p:spPr>
      </p:pic>
      <p:sp>
        <p:nvSpPr>
          <p:cNvPr id="6" name="Rectangle 5">
            <a:extLst>
              <a:ext uri="{FF2B5EF4-FFF2-40B4-BE49-F238E27FC236}">
                <a16:creationId xmlns:a16="http://schemas.microsoft.com/office/drawing/2014/main" id="{A4299122-CE61-38F3-A18B-E7949EE764B4}"/>
              </a:ext>
            </a:extLst>
          </p:cNvPr>
          <p:cNvSpPr/>
          <p:nvPr/>
        </p:nvSpPr>
        <p:spPr>
          <a:xfrm>
            <a:off x="733123" y="3921529"/>
            <a:ext cx="4485191" cy="9164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spcAft>
                <a:spcPts val="900"/>
              </a:spcAft>
            </a:pPr>
            <a:r>
              <a:rPr lang="en-US" sz="1200" b="1" kern="1200" dirty="0">
                <a:solidFill>
                  <a:srgbClr val="FFFFFF"/>
                </a:solidFill>
                <a:latin typeface="Arial" panose="020B0604020202020204"/>
              </a:rPr>
              <a:t>M. Jeff Brittain</a:t>
            </a:r>
            <a:br>
              <a:rPr lang="en-US" sz="1200" kern="1200" dirty="0">
                <a:solidFill>
                  <a:srgbClr val="FFFFFF"/>
                </a:solidFill>
                <a:latin typeface="Arial" panose="020B0604020202020204"/>
              </a:rPr>
            </a:br>
            <a:r>
              <a:rPr lang="en-US" sz="1200" i="1" kern="1200" dirty="0">
                <a:solidFill>
                  <a:srgbClr val="FFFFFF"/>
                </a:solidFill>
                <a:latin typeface="Arial" panose="020B0604020202020204"/>
              </a:rPr>
              <a:t>Managing Director, Emerging Technologies </a:t>
            </a:r>
            <a:br>
              <a:rPr lang="en-US" sz="1200" i="1" kern="1200" dirty="0">
                <a:solidFill>
                  <a:srgbClr val="FFFFFF"/>
                </a:solidFill>
                <a:latin typeface="Arial" panose="020B0604020202020204"/>
              </a:rPr>
            </a:br>
            <a:r>
              <a:rPr lang="en-US" sz="1200" i="1" kern="1200" dirty="0">
                <a:solidFill>
                  <a:srgbClr val="FFFFFF"/>
                </a:solidFill>
                <a:latin typeface="Arial" panose="020B0604020202020204"/>
              </a:rPr>
              <a:t>Innovation and Workforce Development</a:t>
            </a:r>
          </a:p>
          <a:p>
            <a:pPr algn="ctr" defTabSz="685800" rtl="0">
              <a:spcAft>
                <a:spcPts val="900"/>
              </a:spcAft>
            </a:pPr>
            <a:r>
              <a:rPr lang="en-US" sz="1200" kern="1200" dirty="0">
                <a:solidFill>
                  <a:srgbClr val="FFFFFF"/>
                </a:solidFill>
                <a:latin typeface="Arial" panose="020B0604020202020204"/>
              </a:rPr>
              <a:t>m.brittain@memphis.edu</a:t>
            </a:r>
            <a:endParaRPr lang="en-US" sz="1050" kern="1200" dirty="0">
              <a:solidFill>
                <a:srgbClr val="FFFFFF"/>
              </a:solidFill>
              <a:latin typeface="Arial" panose="020B0604020202020204"/>
            </a:endParaRPr>
          </a:p>
        </p:txBody>
      </p:sp>
      <p:pic>
        <p:nvPicPr>
          <p:cNvPr id="9" name="Picture 8">
            <a:extLst>
              <a:ext uri="{FF2B5EF4-FFF2-40B4-BE49-F238E27FC236}">
                <a16:creationId xmlns:a16="http://schemas.microsoft.com/office/drawing/2014/main" id="{80A28AB7-85EA-33C5-0457-60532C9EF7C3}"/>
              </a:ext>
            </a:extLst>
          </p:cNvPr>
          <p:cNvPicPr>
            <a:picLocks noChangeAspect="1"/>
          </p:cNvPicPr>
          <p:nvPr/>
        </p:nvPicPr>
        <p:blipFill>
          <a:blip r:embed="rId5"/>
          <a:srcRect t="307" b="307"/>
          <a:stretch/>
        </p:blipFill>
        <p:spPr>
          <a:xfrm>
            <a:off x="5473020" y="1885283"/>
            <a:ext cx="2331466" cy="1544928"/>
          </a:xfrm>
          <a:prstGeom prst="rect">
            <a:avLst/>
          </a:prstGeom>
          <a:effectLst>
            <a:outerShdw blurRad="312789" dist="114028" dir="2700000" algn="tl" rotWithShape="0">
              <a:prstClr val="black">
                <a:alpha val="40000"/>
              </a:prstClr>
            </a:outerShdw>
          </a:effectLst>
        </p:spPr>
      </p:pic>
    </p:spTree>
    <p:extLst>
      <p:ext uri="{BB962C8B-B14F-4D97-AF65-F5344CB8AC3E}">
        <p14:creationId xmlns:p14="http://schemas.microsoft.com/office/powerpoint/2010/main" val="3088019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EE05CAC-677E-E859-057F-A4D99FA7A6C8}"/>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A83A9E11-A1D4-5F4E-604C-87477D7306CE}"/>
              </a:ext>
            </a:extLst>
          </p:cNvPr>
          <p:cNvSpPr txBox="1"/>
          <p:nvPr/>
        </p:nvSpPr>
        <p:spPr>
          <a:xfrm>
            <a:off x="453616" y="443169"/>
            <a:ext cx="8236769" cy="530915"/>
          </a:xfrm>
          <a:prstGeom prst="rect">
            <a:avLst/>
          </a:prstGeom>
          <a:noFill/>
        </p:spPr>
        <p:txBody>
          <a:bodyPr wrap="square" lIns="68580" tIns="34290" rIns="68580" bIns="34290" rtlCol="0" anchor="t">
            <a:spAutoFit/>
          </a:bodyPr>
          <a:lstStyle/>
          <a:p>
            <a:pPr algn="l" defTabSz="685800" rtl="0"/>
            <a:r>
              <a:rPr lang="en-US" sz="3000" b="1" kern="1200" dirty="0">
                <a:solidFill>
                  <a:srgbClr val="00498F"/>
                </a:solidFill>
                <a:latin typeface="Arial Black" panose="020B0604020202020204" pitchFamily="34" charset="0"/>
                <a:ea typeface="+mn-ea"/>
                <a:cs typeface="Arial Black" panose="020B0604020202020204" pitchFamily="34" charset="0"/>
              </a:rPr>
              <a:t>Impact Summary</a:t>
            </a:r>
          </a:p>
        </p:txBody>
      </p:sp>
      <p:sp>
        <p:nvSpPr>
          <p:cNvPr id="5" name="TextBox 4">
            <a:extLst>
              <a:ext uri="{FF2B5EF4-FFF2-40B4-BE49-F238E27FC236}">
                <a16:creationId xmlns:a16="http://schemas.microsoft.com/office/drawing/2014/main" id="{9FE256D3-DF17-A379-5988-006DAEEB9765}"/>
              </a:ext>
            </a:extLst>
          </p:cNvPr>
          <p:cNvSpPr txBox="1"/>
          <p:nvPr/>
        </p:nvSpPr>
        <p:spPr>
          <a:xfrm>
            <a:off x="639096" y="2140500"/>
            <a:ext cx="4646582" cy="2782813"/>
          </a:xfrm>
          <a:prstGeom prst="rect">
            <a:avLst/>
          </a:prstGeom>
          <a:noFill/>
        </p:spPr>
        <p:txBody>
          <a:bodyPr wrap="square" lIns="68580" tIns="34290" rIns="68580" bIns="34290" rtlCol="0" anchor="t">
            <a:spAutoFit/>
          </a:bodyPr>
          <a:lstStyle/>
          <a:p>
            <a:pPr algn="l" defTabSz="685800" rtl="0">
              <a:spcAft>
                <a:spcPts val="450"/>
              </a:spcAft>
            </a:pPr>
            <a:r>
              <a:rPr lang="en-US" sz="1400" kern="1200" dirty="0">
                <a:solidFill>
                  <a:srgbClr val="193059"/>
                </a:solidFill>
                <a:latin typeface="Arial" panose="020B0604020202020204"/>
                <a:ea typeface="+mn-ea"/>
                <a:cs typeface="Arial"/>
              </a:rPr>
              <a:t>The Digital Delta region’s strategic advantages for AI-driven growth, the University’s historic and ongoing contributions to intelligent systems, and its comprehensive, cross‑disciplinary approach to AI literacy, workforce development, and translational research positions the entire state of Tennessee forward. </a:t>
            </a:r>
          </a:p>
          <a:p>
            <a:pPr algn="l" defTabSz="685800" rtl="0">
              <a:spcAft>
                <a:spcPts val="450"/>
              </a:spcAft>
            </a:pPr>
            <a:endParaRPr lang="en-US" sz="1400" kern="1200" dirty="0">
              <a:solidFill>
                <a:srgbClr val="193059"/>
              </a:solidFill>
              <a:latin typeface="Arial" panose="020B0604020202020204"/>
              <a:ea typeface="+mn-ea"/>
              <a:cs typeface="Arial"/>
            </a:endParaRPr>
          </a:p>
          <a:p>
            <a:pPr algn="l" defTabSz="685800" rtl="0">
              <a:spcAft>
                <a:spcPts val="450"/>
              </a:spcAft>
            </a:pPr>
            <a:r>
              <a:rPr lang="en-US" sz="1400" kern="1200" dirty="0">
                <a:solidFill>
                  <a:srgbClr val="193059"/>
                </a:solidFill>
                <a:latin typeface="Arial" panose="020B0604020202020204"/>
                <a:ea typeface="+mn-ea"/>
                <a:cs typeface="Arial"/>
              </a:rPr>
              <a:t>Major UofM initiatives—including new academic programs, applied research centers, public‑facing AI training, and regional consortium partnerships—position Tennessee to lead nationally in AI adoption, infrastructure, and societal impact.</a:t>
            </a:r>
          </a:p>
        </p:txBody>
      </p:sp>
      <p:sp>
        <p:nvSpPr>
          <p:cNvPr id="7" name="TextBox 6">
            <a:extLst>
              <a:ext uri="{FF2B5EF4-FFF2-40B4-BE49-F238E27FC236}">
                <a16:creationId xmlns:a16="http://schemas.microsoft.com/office/drawing/2014/main" id="{133A0588-40C8-0C18-48CC-40148D5B1F24}"/>
              </a:ext>
            </a:extLst>
          </p:cNvPr>
          <p:cNvSpPr txBox="1"/>
          <p:nvPr/>
        </p:nvSpPr>
        <p:spPr>
          <a:xfrm>
            <a:off x="639097" y="1085457"/>
            <a:ext cx="6873173" cy="761747"/>
          </a:xfrm>
          <a:prstGeom prst="rect">
            <a:avLst/>
          </a:prstGeom>
          <a:noFill/>
        </p:spPr>
        <p:txBody>
          <a:bodyPr wrap="square" lIns="68580" tIns="34290" rIns="68580" bIns="34290" rtlCol="0" anchor="t">
            <a:spAutoFit/>
          </a:bodyPr>
          <a:lstStyle/>
          <a:p>
            <a:pPr algn="l" defTabSz="685800" rtl="0"/>
            <a:r>
              <a:rPr lang="en-US" sz="1500" b="1" kern="1200" dirty="0">
                <a:solidFill>
                  <a:srgbClr val="00498F"/>
                </a:solidFill>
                <a:latin typeface="Arial Black"/>
                <a:ea typeface="+mn-ea"/>
                <a:cs typeface="Arial"/>
              </a:rPr>
              <a:t>The University of Memphis is Tennessee’s AI University, showcasing more than three decades of leadership in artificial intelligence research, education, and innovation. </a:t>
            </a:r>
          </a:p>
        </p:txBody>
      </p:sp>
      <p:sp>
        <p:nvSpPr>
          <p:cNvPr id="8" name="Rectangle 7">
            <a:extLst>
              <a:ext uri="{FF2B5EF4-FFF2-40B4-BE49-F238E27FC236}">
                <a16:creationId xmlns:a16="http://schemas.microsoft.com/office/drawing/2014/main" id="{CBE447CB-2552-ABE4-24C9-53FB81FCAC60}"/>
              </a:ext>
            </a:extLst>
          </p:cNvPr>
          <p:cNvSpPr/>
          <p:nvPr/>
        </p:nvSpPr>
        <p:spPr>
          <a:xfrm>
            <a:off x="453616" y="1142245"/>
            <a:ext cx="76321" cy="59924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pic>
        <p:nvPicPr>
          <p:cNvPr id="4" name="Picture 3">
            <a:extLst>
              <a:ext uri="{FF2B5EF4-FFF2-40B4-BE49-F238E27FC236}">
                <a16:creationId xmlns:a16="http://schemas.microsoft.com/office/drawing/2014/main" id="{5C2533E2-B167-8ACD-AFB1-6430C5234907}"/>
              </a:ext>
            </a:extLst>
          </p:cNvPr>
          <p:cNvPicPr>
            <a:picLocks noChangeAspect="1"/>
          </p:cNvPicPr>
          <p:nvPr/>
        </p:nvPicPr>
        <p:blipFill>
          <a:blip r:embed="rId4"/>
          <a:srcRect l="-323" r="-707"/>
          <a:stretch>
            <a:fillRect/>
          </a:stretch>
        </p:blipFill>
        <p:spPr>
          <a:xfrm>
            <a:off x="5063578" y="2538928"/>
            <a:ext cx="3737216" cy="871150"/>
          </a:xfrm>
          <a:prstGeom prst="rect">
            <a:avLst/>
          </a:prstGeom>
          <a:effectLst>
            <a:outerShdw blurRad="312789" dist="114028" dir="2700000" algn="tl" rotWithShape="0">
              <a:prstClr val="black">
                <a:alpha val="40000"/>
              </a:prstClr>
            </a:outerShdw>
          </a:effectLst>
        </p:spPr>
      </p:pic>
    </p:spTree>
    <p:extLst>
      <p:ext uri="{BB962C8B-B14F-4D97-AF65-F5344CB8AC3E}">
        <p14:creationId xmlns:p14="http://schemas.microsoft.com/office/powerpoint/2010/main" val="1303517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DECA1CB-733F-B2D0-B707-A2FF00123153}"/>
            </a:ext>
          </a:extLst>
        </p:cNvPr>
        <p:cNvGrpSpPr/>
        <p:nvPr/>
      </p:nvGrpSpPr>
      <p:grpSpPr>
        <a:xfrm>
          <a:off x="0" y="0"/>
          <a:ext cx="0" cy="0"/>
          <a:chOff x="0" y="0"/>
          <a:chExt cx="0" cy="0"/>
        </a:xfrm>
      </p:grpSpPr>
      <p:sp>
        <p:nvSpPr>
          <p:cNvPr id="5" name="Rectangle 1">
            <a:extLst>
              <a:ext uri="{FF2B5EF4-FFF2-40B4-BE49-F238E27FC236}">
                <a16:creationId xmlns:a16="http://schemas.microsoft.com/office/drawing/2014/main" id="{0925F580-43F5-3AB0-F665-C5BE472BC50A}"/>
              </a:ext>
            </a:extLst>
          </p:cNvPr>
          <p:cNvSpPr>
            <a:spLocks noChangeArrowheads="1"/>
          </p:cNvSpPr>
          <p:nvPr/>
        </p:nvSpPr>
        <p:spPr bwMode="auto">
          <a:xfrm>
            <a:off x="628650" y="1260196"/>
            <a:ext cx="914400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685800" rtl="0"/>
            <a:r>
              <a:rPr lang="en-US" altLang="en-US" sz="1350" kern="1200" dirty="0">
                <a:solidFill>
                  <a:srgbClr val="193059"/>
                </a:solidFill>
                <a:ea typeface="+mn-ea"/>
                <a:cs typeface="+mn-cs"/>
              </a:rPr>
              <a:t> </a:t>
            </a:r>
          </a:p>
          <a:p>
            <a:pPr algn="l" defTabSz="685800" rtl="0"/>
            <a:endParaRPr lang="en-US" altLang="en-US" sz="1350" kern="1200" dirty="0">
              <a:solidFill>
                <a:srgbClr val="193059"/>
              </a:solidFill>
              <a:ea typeface="+mn-ea"/>
              <a:cs typeface="+mn-cs"/>
            </a:endParaRPr>
          </a:p>
        </p:txBody>
      </p:sp>
      <p:sp>
        <p:nvSpPr>
          <p:cNvPr id="3" name="Rectangle 1">
            <a:extLst>
              <a:ext uri="{FF2B5EF4-FFF2-40B4-BE49-F238E27FC236}">
                <a16:creationId xmlns:a16="http://schemas.microsoft.com/office/drawing/2014/main" id="{DA50EFC7-45C8-9710-77E3-4518D5A24807}"/>
              </a:ext>
            </a:extLst>
          </p:cNvPr>
          <p:cNvSpPr>
            <a:spLocks noChangeArrowheads="1"/>
          </p:cNvSpPr>
          <p:nvPr/>
        </p:nvSpPr>
        <p:spPr bwMode="auto">
          <a:xfrm>
            <a:off x="610014" y="1382216"/>
            <a:ext cx="914400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685800" rtl="0"/>
            <a:r>
              <a:rPr lang="en-US" altLang="en-US" sz="1350" kern="1200" dirty="0">
                <a:solidFill>
                  <a:srgbClr val="193059"/>
                </a:solidFill>
                <a:ea typeface="+mn-ea"/>
                <a:cs typeface="+mn-cs"/>
              </a:rPr>
              <a:t> </a:t>
            </a:r>
          </a:p>
          <a:p>
            <a:pPr algn="l" defTabSz="685800" rtl="0"/>
            <a:endParaRPr lang="en-US" altLang="en-US" sz="1350" kern="1200" dirty="0">
              <a:solidFill>
                <a:srgbClr val="193059"/>
              </a:solidFill>
              <a:ea typeface="+mn-ea"/>
              <a:cs typeface="+mn-cs"/>
            </a:endParaRPr>
          </a:p>
        </p:txBody>
      </p:sp>
      <p:sp>
        <p:nvSpPr>
          <p:cNvPr id="8" name="Rectangle 1">
            <a:extLst>
              <a:ext uri="{FF2B5EF4-FFF2-40B4-BE49-F238E27FC236}">
                <a16:creationId xmlns:a16="http://schemas.microsoft.com/office/drawing/2014/main" id="{4162BDF7-B495-1389-2B11-F97AE4F8CA2A}"/>
              </a:ext>
            </a:extLst>
          </p:cNvPr>
          <p:cNvSpPr>
            <a:spLocks noChangeArrowheads="1"/>
          </p:cNvSpPr>
          <p:nvPr/>
        </p:nvSpPr>
        <p:spPr bwMode="auto">
          <a:xfrm>
            <a:off x="628650" y="1292343"/>
            <a:ext cx="914400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685800" rtl="0"/>
            <a:r>
              <a:rPr lang="en-US" altLang="en-US" sz="1350" kern="1200" dirty="0">
                <a:solidFill>
                  <a:srgbClr val="193059"/>
                </a:solidFill>
                <a:ea typeface="+mn-ea"/>
                <a:cs typeface="+mn-cs"/>
              </a:rPr>
              <a:t> </a:t>
            </a:r>
          </a:p>
          <a:p>
            <a:pPr algn="l" defTabSz="685800" rtl="0"/>
            <a:endParaRPr lang="en-US" altLang="en-US" sz="1350" kern="1200" dirty="0">
              <a:solidFill>
                <a:srgbClr val="193059"/>
              </a:solidFill>
              <a:ea typeface="+mn-ea"/>
              <a:cs typeface="+mn-cs"/>
            </a:endParaRPr>
          </a:p>
        </p:txBody>
      </p:sp>
      <p:pic>
        <p:nvPicPr>
          <p:cNvPr id="4" name="Picture 3" descr="A black and white logo&#10;&#10;AI-generated content may be incorrect.">
            <a:extLst>
              <a:ext uri="{FF2B5EF4-FFF2-40B4-BE49-F238E27FC236}">
                <a16:creationId xmlns:a16="http://schemas.microsoft.com/office/drawing/2014/main" id="{F0543DEB-275E-D5FA-9ACD-A4BB798417E2}"/>
              </a:ext>
            </a:extLst>
          </p:cNvPr>
          <p:cNvPicPr>
            <a:picLocks noChangeAspect="1"/>
          </p:cNvPicPr>
          <p:nvPr/>
        </p:nvPicPr>
        <p:blipFill>
          <a:blip r:embed="rId4"/>
          <a:stretch>
            <a:fillRect/>
          </a:stretch>
        </p:blipFill>
        <p:spPr>
          <a:xfrm>
            <a:off x="502606" y="4311759"/>
            <a:ext cx="1728326" cy="456408"/>
          </a:xfrm>
          <a:prstGeom prst="rect">
            <a:avLst/>
          </a:prstGeom>
        </p:spPr>
      </p:pic>
      <p:sp>
        <p:nvSpPr>
          <p:cNvPr id="13" name="Title 1">
            <a:extLst>
              <a:ext uri="{FF2B5EF4-FFF2-40B4-BE49-F238E27FC236}">
                <a16:creationId xmlns:a16="http://schemas.microsoft.com/office/drawing/2014/main" id="{490B21D1-2200-EF54-2759-85349F346D89}"/>
              </a:ext>
            </a:extLst>
          </p:cNvPr>
          <p:cNvSpPr txBox="1">
            <a:spLocks/>
          </p:cNvSpPr>
          <p:nvPr/>
        </p:nvSpPr>
        <p:spPr>
          <a:xfrm>
            <a:off x="418389" y="2721874"/>
            <a:ext cx="3731167" cy="78476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lumMod val="75000"/>
                    <a:lumOff val="25000"/>
                  </a:schemeClr>
                </a:solidFill>
                <a:latin typeface="+mj-lt"/>
                <a:ea typeface="+mj-ea"/>
                <a:cs typeface="+mj-cs"/>
              </a:defRPr>
            </a:lvl1pPr>
          </a:lstStyle>
          <a:p>
            <a:pPr algn="l" defTabSz="685800">
              <a:lnSpc>
                <a:spcPct val="100000"/>
              </a:lnSpc>
            </a:pPr>
            <a:r>
              <a:rPr lang="en-US" sz="2100" b="1" dirty="0">
                <a:solidFill>
                  <a:srgbClr val="FFFFFF"/>
                </a:solidFill>
                <a:latin typeface="Arial Black"/>
                <a:cs typeface="Arial"/>
              </a:rPr>
              <a:t>Dr. Bill Hardgrave</a:t>
            </a:r>
          </a:p>
          <a:p>
            <a:pPr algn="l" defTabSz="685800">
              <a:lnSpc>
                <a:spcPct val="100000"/>
              </a:lnSpc>
            </a:pPr>
            <a:r>
              <a:rPr lang="en-US" sz="1500" i="1" dirty="0">
                <a:solidFill>
                  <a:srgbClr val="FFFFFF"/>
                </a:solidFill>
                <a:latin typeface="Arial" panose="020B0604020202020204"/>
                <a:cs typeface="Arial"/>
              </a:rPr>
              <a:t>University of Memphis President</a:t>
            </a:r>
          </a:p>
        </p:txBody>
      </p:sp>
      <p:sp>
        <p:nvSpPr>
          <p:cNvPr id="14" name="Title 1">
            <a:extLst>
              <a:ext uri="{FF2B5EF4-FFF2-40B4-BE49-F238E27FC236}">
                <a16:creationId xmlns:a16="http://schemas.microsoft.com/office/drawing/2014/main" id="{5BFD5BC1-F748-47F1-1315-69058B95DC9C}"/>
              </a:ext>
            </a:extLst>
          </p:cNvPr>
          <p:cNvSpPr txBox="1">
            <a:spLocks/>
          </p:cNvSpPr>
          <p:nvPr/>
        </p:nvSpPr>
        <p:spPr>
          <a:xfrm>
            <a:off x="418389" y="3506637"/>
            <a:ext cx="3336104" cy="623236"/>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lumMod val="75000"/>
                    <a:lumOff val="25000"/>
                  </a:schemeClr>
                </a:solidFill>
                <a:latin typeface="+mj-lt"/>
                <a:ea typeface="+mj-ea"/>
                <a:cs typeface="+mj-cs"/>
              </a:defRPr>
            </a:lvl1pPr>
          </a:lstStyle>
          <a:p>
            <a:pPr algn="l" defTabSz="685800">
              <a:lnSpc>
                <a:spcPct val="100000"/>
              </a:lnSpc>
            </a:pPr>
            <a:r>
              <a:rPr lang="en-US" sz="1500" dirty="0">
                <a:solidFill>
                  <a:srgbClr val="FFFFFF"/>
                </a:solidFill>
                <a:latin typeface="Arial"/>
                <a:cs typeface="Arial"/>
              </a:rPr>
              <a:t>901.678.2234</a:t>
            </a:r>
          </a:p>
          <a:p>
            <a:pPr algn="l" defTabSz="685800">
              <a:lnSpc>
                <a:spcPct val="100000"/>
              </a:lnSpc>
            </a:pPr>
            <a:r>
              <a:rPr lang="en-US" sz="1500" dirty="0">
                <a:solidFill>
                  <a:srgbClr val="FFFFFF"/>
                </a:solidFill>
                <a:latin typeface="Arial"/>
                <a:cs typeface="Arial"/>
              </a:rPr>
              <a:t>president@memphis.edu </a:t>
            </a:r>
          </a:p>
        </p:txBody>
      </p:sp>
      <p:sp>
        <p:nvSpPr>
          <p:cNvPr id="19" name="Rectangle 18">
            <a:extLst>
              <a:ext uri="{FF2B5EF4-FFF2-40B4-BE49-F238E27FC236}">
                <a16:creationId xmlns:a16="http://schemas.microsoft.com/office/drawing/2014/main" id="{48EB9B84-CC23-4E9B-0C5E-E011C3425AA8}"/>
              </a:ext>
            </a:extLst>
          </p:cNvPr>
          <p:cNvSpPr/>
          <p:nvPr/>
        </p:nvSpPr>
        <p:spPr>
          <a:xfrm>
            <a:off x="4684485" y="3349270"/>
            <a:ext cx="4012324" cy="1418897"/>
          </a:xfrm>
          <a:prstGeom prst="rect">
            <a:avLst/>
          </a:prstGeom>
          <a:solidFill>
            <a:schemeClr val="accent4"/>
          </a:solidFill>
          <a:ln>
            <a:noFill/>
          </a:ln>
          <a:effectLst>
            <a:outerShdw blurRad="371328" dist="168024"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dirty="0">
              <a:solidFill>
                <a:srgbClr val="FFFFFF"/>
              </a:solidFill>
              <a:latin typeface="Arial" panose="020B0604020202020204"/>
            </a:endParaRPr>
          </a:p>
        </p:txBody>
      </p:sp>
      <p:sp>
        <p:nvSpPr>
          <p:cNvPr id="21" name="Title 1">
            <a:extLst>
              <a:ext uri="{FF2B5EF4-FFF2-40B4-BE49-F238E27FC236}">
                <a16:creationId xmlns:a16="http://schemas.microsoft.com/office/drawing/2014/main" id="{ED113A0D-5AE3-7745-AE76-62FD527F6D45}"/>
              </a:ext>
            </a:extLst>
          </p:cNvPr>
          <p:cNvSpPr txBox="1">
            <a:spLocks/>
          </p:cNvSpPr>
          <p:nvPr/>
        </p:nvSpPr>
        <p:spPr>
          <a:xfrm>
            <a:off x="5954644" y="3465220"/>
            <a:ext cx="2559832" cy="107474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lumMod val="75000"/>
                    <a:lumOff val="25000"/>
                  </a:schemeClr>
                </a:solidFill>
                <a:latin typeface="+mj-lt"/>
                <a:ea typeface="+mj-ea"/>
                <a:cs typeface="+mj-cs"/>
              </a:defRPr>
            </a:lvl1pPr>
          </a:lstStyle>
          <a:p>
            <a:pPr algn="l" defTabSz="685800">
              <a:lnSpc>
                <a:spcPct val="100000"/>
              </a:lnSpc>
            </a:pPr>
            <a:r>
              <a:rPr lang="en-US" sz="1500" dirty="0">
                <a:solidFill>
                  <a:srgbClr val="000000"/>
                </a:solidFill>
                <a:latin typeface="Arial"/>
                <a:cs typeface="Arial"/>
              </a:rPr>
              <a:t>Visit the University of Memphis online to explore how we’re advancing AI, innovation, and opportunity.</a:t>
            </a:r>
          </a:p>
        </p:txBody>
      </p:sp>
      <p:pic>
        <p:nvPicPr>
          <p:cNvPr id="22" name="Picture 21">
            <a:extLst>
              <a:ext uri="{FF2B5EF4-FFF2-40B4-BE49-F238E27FC236}">
                <a16:creationId xmlns:a16="http://schemas.microsoft.com/office/drawing/2014/main" id="{598A7B09-0589-4023-308B-549739BC526F}"/>
              </a:ext>
            </a:extLst>
          </p:cNvPr>
          <p:cNvPicPr>
            <a:picLocks noChangeAspect="1"/>
          </p:cNvPicPr>
          <p:nvPr/>
        </p:nvPicPr>
        <p:blipFill>
          <a:blip r:embed="rId5"/>
          <a:stretch>
            <a:fillRect/>
          </a:stretch>
        </p:blipFill>
        <p:spPr>
          <a:xfrm>
            <a:off x="4833527" y="3581482"/>
            <a:ext cx="972076" cy="972076"/>
          </a:xfrm>
          <a:prstGeom prst="rect">
            <a:avLst/>
          </a:prstGeom>
        </p:spPr>
      </p:pic>
      <p:sp>
        <p:nvSpPr>
          <p:cNvPr id="2" name="Title 1">
            <a:extLst>
              <a:ext uri="{FF2B5EF4-FFF2-40B4-BE49-F238E27FC236}">
                <a16:creationId xmlns:a16="http://schemas.microsoft.com/office/drawing/2014/main" id="{40257E6D-16FC-32B0-5479-F7FB336A3AEE}"/>
              </a:ext>
            </a:extLst>
          </p:cNvPr>
          <p:cNvSpPr txBox="1">
            <a:spLocks/>
          </p:cNvSpPr>
          <p:nvPr/>
        </p:nvSpPr>
        <p:spPr>
          <a:xfrm>
            <a:off x="264241" y="967177"/>
            <a:ext cx="8331740" cy="135557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lumMod val="75000"/>
                    <a:lumOff val="25000"/>
                  </a:schemeClr>
                </a:solidFill>
                <a:latin typeface="+mj-lt"/>
                <a:ea typeface="+mj-ea"/>
                <a:cs typeface="+mj-cs"/>
              </a:defRPr>
            </a:lvl1pPr>
          </a:lstStyle>
          <a:p>
            <a:pPr defTabSz="685800">
              <a:lnSpc>
                <a:spcPct val="100000"/>
              </a:lnSpc>
            </a:pPr>
            <a:r>
              <a:rPr lang="en-US" b="1" dirty="0">
                <a:solidFill>
                  <a:srgbClr val="FFFFFF"/>
                </a:solidFill>
                <a:latin typeface="Arial Black" panose="020B0604020202020204" pitchFamily="34" charset="0"/>
                <a:cs typeface="Arial Black" panose="020B0604020202020204" pitchFamily="34" charset="0"/>
              </a:rPr>
              <a:t>TENNESSEE’S </a:t>
            </a:r>
            <a:br>
              <a:rPr lang="en-US" b="1" dirty="0">
                <a:solidFill>
                  <a:srgbClr val="FFFFFF"/>
                </a:solidFill>
                <a:latin typeface="Arial Black" panose="020B0604020202020204" pitchFamily="34" charset="0"/>
                <a:cs typeface="Arial Black" panose="020B0604020202020204" pitchFamily="34" charset="0"/>
              </a:rPr>
            </a:br>
            <a:r>
              <a:rPr lang="en-US" b="1" dirty="0">
                <a:solidFill>
                  <a:srgbClr val="FFFFFF"/>
                </a:solidFill>
                <a:latin typeface="Arial Black" panose="020B0604020202020204" pitchFamily="34" charset="0"/>
                <a:cs typeface="Arial Black" panose="020B0604020202020204" pitchFamily="34" charset="0"/>
              </a:rPr>
              <a:t>AI UNIVERSITY</a:t>
            </a:r>
          </a:p>
        </p:txBody>
      </p:sp>
    </p:spTree>
    <p:extLst>
      <p:ext uri="{BB962C8B-B14F-4D97-AF65-F5344CB8AC3E}">
        <p14:creationId xmlns:p14="http://schemas.microsoft.com/office/powerpoint/2010/main" val="2912991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2514600" y="2952750"/>
            <a:ext cx="6629400" cy="1691640"/>
          </a:xfrm>
          <a:solidFill>
            <a:schemeClr val="tx1"/>
          </a:solidFill>
        </p:spPr>
        <p:txBody>
          <a:bodyPr>
            <a:normAutofit fontScale="90000"/>
          </a:bodyPr>
          <a:lstStyle/>
          <a:p>
            <a:r>
              <a:rPr lang="en-US" sz="4400" spc="-10" dirty="0">
                <a:solidFill>
                  <a:schemeClr val="bg1"/>
                </a:solidFill>
                <a:effectLst/>
                <a:latin typeface="PermianSlabSerifTypeface" panose="02000000000000000000" pitchFamily="50" charset="0"/>
                <a:ea typeface="Open Sans" panose="020B0606030504020204" pitchFamily="34" charset="0"/>
                <a:cs typeface="Open Sans" panose="020B0606030504020204" pitchFamily="34" charset="0"/>
              </a:rPr>
              <a:t>State AI Operations Update</a:t>
            </a:r>
            <a:br>
              <a:rPr lang="en-US" sz="4400" spc="-10" dirty="0">
                <a:solidFill>
                  <a:schemeClr val="bg1"/>
                </a:solidFill>
                <a:effectLst/>
                <a:latin typeface="PermianSlabSerifTypeface" panose="02000000000000000000" pitchFamily="50" charset="0"/>
                <a:ea typeface="Open Sans" panose="020B0606030504020204" pitchFamily="34" charset="0"/>
                <a:cs typeface="Open Sans" panose="020B0606030504020204" pitchFamily="34" charset="0"/>
              </a:rPr>
            </a:br>
            <a:r>
              <a:rPr lang="en-US" sz="2000" spc="-10" dirty="0">
                <a:solidFill>
                  <a:schemeClr val="bg1"/>
                </a:solidFill>
                <a:latin typeface="PermianSlabSerifTypeface" panose="02000000000000000000" pitchFamily="50" charset="0"/>
                <a:ea typeface="Open Sans" panose="020B0606030504020204" pitchFamily="34" charset="0"/>
                <a:cs typeface="Open Sans" panose="020B0606030504020204" pitchFamily="34" charset="0"/>
              </a:rPr>
              <a:t> </a:t>
            </a:r>
            <a:r>
              <a:rPr lang="en-US" sz="1800" dirty="0">
                <a:effectLst/>
                <a:ea typeface="Times New Roman" panose="02020603050405020304" pitchFamily="18" charset="0"/>
              </a:rPr>
              <a:t>Roger Waynick</a:t>
            </a:r>
            <a:endParaRPr lang="en-US" dirty="0">
              <a:cs typeface="Georgia"/>
            </a:endParaRPr>
          </a:p>
        </p:txBody>
      </p:sp>
      <p:sp>
        <p:nvSpPr>
          <p:cNvPr id="2" name="object 5">
            <a:extLst>
              <a:ext uri="{FF2B5EF4-FFF2-40B4-BE49-F238E27FC236}">
                <a16:creationId xmlns:a16="http://schemas.microsoft.com/office/drawing/2014/main" id="{2B2E401D-42BF-0E64-DECB-209A0C74A67D}"/>
              </a:ext>
            </a:extLst>
          </p:cNvPr>
          <p:cNvSpPr txBox="1"/>
          <p:nvPr/>
        </p:nvSpPr>
        <p:spPr>
          <a:xfrm>
            <a:off x="6172200" y="285750"/>
            <a:ext cx="2680335" cy="500137"/>
          </a:xfrm>
          <a:prstGeom prst="rect">
            <a:avLst/>
          </a:prstGeom>
        </p:spPr>
        <p:txBody>
          <a:bodyPr vert="horz" wrap="square" lIns="0" tIns="12700" rIns="0" bIns="0" rtlCol="0">
            <a:spAutoFit/>
          </a:bodyPr>
          <a:lstStyle/>
          <a:p>
            <a:pPr marL="12700" marR="5080" algn="r">
              <a:lnSpc>
                <a:spcPct val="100000"/>
              </a:lnSpc>
              <a:spcBef>
                <a:spcPts val="100"/>
              </a:spcBef>
            </a:pPr>
            <a:r>
              <a:rPr lang="en-US" sz="1000" b="1">
                <a:solidFill>
                  <a:schemeClr val="bg1"/>
                </a:solidFill>
                <a:latin typeface="PermianSlabSerifTypeface"/>
                <a:cs typeface="PermianSlabSerifTypeface"/>
              </a:rPr>
              <a:t>STATE OF TENNESSEE</a:t>
            </a:r>
          </a:p>
          <a:p>
            <a:pPr marL="12700" marR="5080" algn="r">
              <a:lnSpc>
                <a:spcPct val="100000"/>
              </a:lnSpc>
              <a:spcBef>
                <a:spcPts val="100"/>
              </a:spcBef>
            </a:pPr>
            <a:r>
              <a:rPr lang="en-US" sz="1000" b="1">
                <a:solidFill>
                  <a:schemeClr val="bg1"/>
                </a:solidFill>
                <a:latin typeface="PermianSlabSerifTypeface"/>
                <a:cs typeface="PermianSlabSerifTypeface"/>
              </a:rPr>
              <a:t>ARTIFICIAL INTELLIGENCE (AI) </a:t>
            </a:r>
          </a:p>
          <a:p>
            <a:pPr marL="12700" marR="5080" algn="r">
              <a:lnSpc>
                <a:spcPct val="100000"/>
              </a:lnSpc>
              <a:spcBef>
                <a:spcPts val="100"/>
              </a:spcBef>
            </a:pPr>
            <a:r>
              <a:rPr lang="en-US" sz="1000" b="1">
                <a:solidFill>
                  <a:schemeClr val="bg1"/>
                </a:solidFill>
                <a:latin typeface="PermianSlabSerifTypeface"/>
                <a:cs typeface="PermianSlabSerifTypeface"/>
              </a:rPr>
              <a:t>ADVISORY COUNCIL MEETING</a:t>
            </a:r>
            <a:endParaRPr sz="1000">
              <a:solidFill>
                <a:schemeClr val="bg1"/>
              </a:solidFill>
              <a:latin typeface="PermianSlabSerifTypeface"/>
              <a:cs typeface="PermianSlabSerifTypeface"/>
            </a:endParaRPr>
          </a:p>
        </p:txBody>
      </p:sp>
      <p:sp>
        <p:nvSpPr>
          <p:cNvPr id="3" name="Slide Number Placeholder 6">
            <a:extLst>
              <a:ext uri="{FF2B5EF4-FFF2-40B4-BE49-F238E27FC236}">
                <a16:creationId xmlns:a16="http://schemas.microsoft.com/office/drawing/2014/main" id="{CE831A2C-60A9-0E5F-AEAC-21245C3634C2}"/>
              </a:ext>
            </a:extLst>
          </p:cNvPr>
          <p:cNvSpPr txBox="1">
            <a:spLocks/>
          </p:cNvSpPr>
          <p:nvPr/>
        </p:nvSpPr>
        <p:spPr>
          <a:xfrm>
            <a:off x="6705600" y="4807745"/>
            <a:ext cx="2133600" cy="273844"/>
          </a:xfrm>
          <a:prstGeom prst="rect">
            <a:avLst/>
          </a:prstGeom>
        </p:spPr>
        <p:txBody>
          <a:bodyPr/>
          <a:lstStyle>
            <a:defPPr>
              <a:defRPr kern="0"/>
            </a:defPPr>
          </a:lstStyle>
          <a:p>
            <a:pPr marL="102235" algn="r">
              <a:spcBef>
                <a:spcPts val="180"/>
              </a:spcBef>
            </a:pPr>
            <a:fld id="{81D60167-4931-47E6-BA6A-407CBD079E47}" type="slidenum">
              <a:rPr lang="en-US" sz="1200" spc="-25"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pPr marL="102235" algn="r">
                <a:spcBef>
                  <a:spcPts val="180"/>
                </a:spcBef>
              </a:pPr>
              <a:t>33</a:t>
            </a:fld>
            <a:endParaRPr lang="en-US" sz="1200" spc="-25">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96767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2514600" y="2971800"/>
            <a:ext cx="6629400" cy="1691640"/>
          </a:xfrm>
          <a:solidFill>
            <a:schemeClr val="tx1"/>
          </a:solidFill>
        </p:spPr>
        <p:txBody>
          <a:bodyPr>
            <a:normAutofit fontScale="90000"/>
          </a:bodyPr>
          <a:lstStyle/>
          <a:p>
            <a:r>
              <a:rPr lang="en-US" sz="4400" spc="-10" dirty="0">
                <a:solidFill>
                  <a:schemeClr val="bg1"/>
                </a:solidFill>
                <a:effectLst/>
                <a:latin typeface="PermianSlabSerifTypeface" panose="02000000000000000000" pitchFamily="50" charset="0"/>
                <a:ea typeface="Open Sans" panose="020B0606030504020204" pitchFamily="34" charset="0"/>
                <a:cs typeface="Open Sans" panose="020B0606030504020204" pitchFamily="34" charset="0"/>
              </a:rPr>
              <a:t>Next Meeting &amp; </a:t>
            </a:r>
            <a:br>
              <a:rPr lang="en-US" sz="4400" spc="-10" dirty="0">
                <a:solidFill>
                  <a:schemeClr val="bg1"/>
                </a:solidFill>
                <a:effectLst/>
                <a:latin typeface="PermianSlabSerifTypeface" panose="02000000000000000000" pitchFamily="50" charset="0"/>
                <a:ea typeface="Open Sans" panose="020B0606030504020204" pitchFamily="34" charset="0"/>
                <a:cs typeface="Open Sans" panose="020B0606030504020204" pitchFamily="34" charset="0"/>
              </a:rPr>
            </a:br>
            <a:r>
              <a:rPr lang="en-US" sz="4400" spc="-10" dirty="0">
                <a:solidFill>
                  <a:schemeClr val="bg1"/>
                </a:solidFill>
                <a:effectLst/>
                <a:latin typeface="PermianSlabSerifTypeface" panose="02000000000000000000" pitchFamily="50" charset="0"/>
                <a:ea typeface="Open Sans" panose="020B0606030504020204" pitchFamily="34" charset="0"/>
                <a:cs typeface="Open Sans" panose="020B0606030504020204" pitchFamily="34" charset="0"/>
              </a:rPr>
              <a:t>Action Items</a:t>
            </a:r>
            <a:br>
              <a:rPr lang="en-US" sz="4400" spc="-10" dirty="0">
                <a:solidFill>
                  <a:schemeClr val="bg1"/>
                </a:solidFill>
                <a:latin typeface="PermianSlabSerifTypeface" panose="02000000000000000000" pitchFamily="50" charset="0"/>
                <a:ea typeface="Open Sans" panose="020B0606030504020204" pitchFamily="34" charset="0"/>
                <a:cs typeface="Open Sans" panose="020B0606030504020204" pitchFamily="34" charset="0"/>
              </a:rPr>
            </a:br>
            <a:r>
              <a:rPr lang="en-US" sz="1800" dirty="0">
                <a:effectLst/>
                <a:ea typeface="Times New Roman" panose="02020603050405020304" pitchFamily="18" charset="0"/>
              </a:rPr>
              <a:t>CIO Kristin Darby</a:t>
            </a:r>
            <a:endParaRPr lang="en-US" dirty="0">
              <a:cs typeface="Georgia"/>
            </a:endParaRPr>
          </a:p>
        </p:txBody>
      </p:sp>
      <p:sp>
        <p:nvSpPr>
          <p:cNvPr id="2" name="object 5">
            <a:extLst>
              <a:ext uri="{FF2B5EF4-FFF2-40B4-BE49-F238E27FC236}">
                <a16:creationId xmlns:a16="http://schemas.microsoft.com/office/drawing/2014/main" id="{00696F98-7CFD-3E80-2D6A-23A35F76EE63}"/>
              </a:ext>
            </a:extLst>
          </p:cNvPr>
          <p:cNvSpPr txBox="1"/>
          <p:nvPr/>
        </p:nvSpPr>
        <p:spPr>
          <a:xfrm>
            <a:off x="6172200" y="285750"/>
            <a:ext cx="2680335" cy="500137"/>
          </a:xfrm>
          <a:prstGeom prst="rect">
            <a:avLst/>
          </a:prstGeom>
        </p:spPr>
        <p:txBody>
          <a:bodyPr vert="horz" wrap="square" lIns="0" tIns="12700" rIns="0" bIns="0" rtlCol="0">
            <a:spAutoFit/>
          </a:bodyPr>
          <a:lstStyle/>
          <a:p>
            <a:pPr marL="12700" marR="5080" algn="r">
              <a:lnSpc>
                <a:spcPct val="100000"/>
              </a:lnSpc>
              <a:spcBef>
                <a:spcPts val="100"/>
              </a:spcBef>
            </a:pPr>
            <a:r>
              <a:rPr lang="en-US" sz="1000" b="1">
                <a:solidFill>
                  <a:schemeClr val="bg1"/>
                </a:solidFill>
                <a:latin typeface="PermianSlabSerifTypeface"/>
                <a:cs typeface="PermianSlabSerifTypeface"/>
              </a:rPr>
              <a:t>STATE OF TENNESSEE</a:t>
            </a:r>
          </a:p>
          <a:p>
            <a:pPr marL="12700" marR="5080" algn="r">
              <a:lnSpc>
                <a:spcPct val="100000"/>
              </a:lnSpc>
              <a:spcBef>
                <a:spcPts val="100"/>
              </a:spcBef>
            </a:pPr>
            <a:r>
              <a:rPr lang="en-US" sz="1000" b="1">
                <a:solidFill>
                  <a:schemeClr val="bg1"/>
                </a:solidFill>
                <a:latin typeface="PermianSlabSerifTypeface"/>
                <a:cs typeface="PermianSlabSerifTypeface"/>
              </a:rPr>
              <a:t>ARTIFICIAL INTELLIGENCE (AI) </a:t>
            </a:r>
          </a:p>
          <a:p>
            <a:pPr marL="12700" marR="5080" algn="r">
              <a:lnSpc>
                <a:spcPct val="100000"/>
              </a:lnSpc>
              <a:spcBef>
                <a:spcPts val="100"/>
              </a:spcBef>
            </a:pPr>
            <a:r>
              <a:rPr lang="en-US" sz="1000" b="1">
                <a:solidFill>
                  <a:schemeClr val="bg1"/>
                </a:solidFill>
                <a:latin typeface="PermianSlabSerifTypeface"/>
                <a:cs typeface="PermianSlabSerifTypeface"/>
              </a:rPr>
              <a:t>ADVISORY COUNCIL MEETING</a:t>
            </a:r>
            <a:endParaRPr sz="1000">
              <a:solidFill>
                <a:schemeClr val="bg1"/>
              </a:solidFill>
              <a:latin typeface="PermianSlabSerifTypeface"/>
              <a:cs typeface="PermianSlabSerifTypeface"/>
            </a:endParaRPr>
          </a:p>
        </p:txBody>
      </p:sp>
      <p:sp>
        <p:nvSpPr>
          <p:cNvPr id="3" name="Slide Number Placeholder 6">
            <a:extLst>
              <a:ext uri="{FF2B5EF4-FFF2-40B4-BE49-F238E27FC236}">
                <a16:creationId xmlns:a16="http://schemas.microsoft.com/office/drawing/2014/main" id="{F7F52B7D-28E8-D058-9D4F-033F6239A9B4}"/>
              </a:ext>
            </a:extLst>
          </p:cNvPr>
          <p:cNvSpPr txBox="1">
            <a:spLocks/>
          </p:cNvSpPr>
          <p:nvPr/>
        </p:nvSpPr>
        <p:spPr>
          <a:xfrm>
            <a:off x="6705600" y="4807745"/>
            <a:ext cx="2133600" cy="273844"/>
          </a:xfrm>
          <a:prstGeom prst="rect">
            <a:avLst/>
          </a:prstGeom>
        </p:spPr>
        <p:txBody>
          <a:bodyPr/>
          <a:lstStyle>
            <a:defPPr>
              <a:defRPr kern="0"/>
            </a:defPPr>
          </a:lstStyle>
          <a:p>
            <a:pPr marL="102235" algn="r">
              <a:spcBef>
                <a:spcPts val="180"/>
              </a:spcBef>
            </a:pPr>
            <a:fld id="{81D60167-4931-47E6-BA6A-407CBD079E47}" type="slidenum">
              <a:rPr lang="en-US" sz="1200" spc="-25"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pPr marL="102235" algn="r">
                <a:spcBef>
                  <a:spcPts val="180"/>
                </a:spcBef>
              </a:pPr>
              <a:t>34</a:t>
            </a:fld>
            <a:endParaRPr lang="en-US" sz="1200" spc="-25">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06907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5E132E7-37C3-5FE3-0862-96707D78B83D}"/>
              </a:ext>
            </a:extLst>
          </p:cNvPr>
          <p:cNvSpPr txBox="1"/>
          <p:nvPr/>
        </p:nvSpPr>
        <p:spPr>
          <a:xfrm>
            <a:off x="2895600" y="971550"/>
            <a:ext cx="6172200" cy="3754874"/>
          </a:xfrm>
          <a:prstGeom prst="rect">
            <a:avLst/>
          </a:prstGeom>
          <a:noFill/>
        </p:spPr>
        <p:txBody>
          <a:bodyPr wrap="square" lIns="91440" tIns="45720" rIns="91440" bIns="45720" rtlCol="0" anchor="t">
            <a:spAutoFit/>
          </a:bodyPr>
          <a:lstStyle/>
          <a:p>
            <a:pPr algn="l"/>
            <a:endParaRPr lang="en-US" sz="1800" b="0" i="0" u="none" strike="noStrike" baseline="0" dirty="0">
              <a:solidFill>
                <a:srgbClr val="000000"/>
              </a:solidFill>
              <a:latin typeface="Open Sans" panose="020B0606030504020204" pitchFamily="34" charset="0"/>
            </a:endParaRPr>
          </a:p>
          <a:p>
            <a:r>
              <a:rPr lang="en-US" sz="2000" b="1" i="0" u="none" strike="noStrik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rPr>
              <a:t>AI Tennessee Summit</a:t>
            </a:r>
            <a:r>
              <a:rPr lang="en-US" sz="2000" b="0" i="0" u="none" strike="noStrik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rPr>
              <a:t>: March 25 &amp; 26, 2026</a:t>
            </a:r>
          </a:p>
          <a:p>
            <a:endPar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en-US" sz="2000" b="1" i="0" u="none" strike="noStrik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rPr>
              <a:t>Next Meetings</a:t>
            </a:r>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 April 14 &amp; July 22, 2026</a:t>
            </a:r>
            <a:endParaRPr lang="en-US" sz="2000" b="0" i="0" u="none" strike="noStrik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endParaRPr lang="en-US" sz="2000" b="0" i="0" u="none" strike="noStrik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en-US" sz="2000" b="1" i="0" u="none" strike="noStrik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rPr>
              <a:t>State of TN AI Expo: </a:t>
            </a:r>
            <a:r>
              <a:rPr lang="en-US" sz="2000" b="0" i="0" u="none" strike="noStrik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rPr>
              <a:t>October 1, 2026</a:t>
            </a:r>
          </a:p>
          <a:p>
            <a:endParaRPr lang="en-US" sz="2000" b="0" i="0" u="none" strike="noStrike" baseline="0" dirty="0">
              <a:solidFill>
                <a:srgbClr val="000000"/>
              </a:solidFill>
              <a:latin typeface="Open Sans" panose="020B0606030504020204" pitchFamily="34" charset="0"/>
            </a:endParaRPr>
          </a:p>
          <a:p>
            <a:pPr marL="342900" indent="-342900">
              <a:buFont typeface="Arial" panose="020B0604020202020204" pitchFamily="34" charset="0"/>
              <a:buChar char="•"/>
            </a:pPr>
            <a:endParaRPr lang="en-US" sz="2400" b="0" i="0" u="none" strike="noStrike" baseline="0" dirty="0">
              <a:solidFill>
                <a:srgbClr val="000000"/>
              </a:solidFill>
              <a:latin typeface="PermianSlabSerifTypeface" panose="02000000000000000000" pitchFamily="50" charset="0"/>
            </a:endParaRPr>
          </a:p>
          <a:p>
            <a:endParaRPr lang="en-US" sz="1800" b="0" i="0" u="none" strike="noStrike" baseline="0" dirty="0">
              <a:solidFill>
                <a:srgbClr val="000000"/>
              </a:solidFill>
              <a:latin typeface="Open Sans" panose="020B0606030504020204" pitchFamily="34" charset="0"/>
            </a:endParaRPr>
          </a:p>
          <a:p>
            <a:pPr marL="342900" marR="0" lvl="0" indent="-342900">
              <a:spcBef>
                <a:spcPts val="0"/>
              </a:spcBef>
              <a:spcAft>
                <a:spcPts val="0"/>
              </a:spcAft>
              <a:buFont typeface="Symbol" panose="05050102010706020507" pitchFamily="18" charset="2"/>
              <a:buChar char=""/>
            </a:pPr>
            <a:endParaRPr lang="en-US" sz="2400" dirty="0">
              <a:effectLst/>
              <a:latin typeface="PermianSlabSerifTypeface" panose="02000000000000000000" pitchFamily="50" charset="0"/>
              <a:ea typeface="Times New Roman" panose="02020603050405020304" pitchFamily="18" charset="0"/>
            </a:endParaRPr>
          </a:p>
          <a:p>
            <a:pPr marL="285750" indent="-285750">
              <a:buFont typeface="Arial" panose="020B0604020202020204" pitchFamily="34" charset="0"/>
              <a:buChar char="•"/>
            </a:pPr>
            <a:endParaRPr lang="en-US" sz="1700" dirty="0">
              <a:solidFill>
                <a:srgbClr val="FF0000"/>
              </a:solidFill>
            </a:endParaRPr>
          </a:p>
          <a:p>
            <a:pPr marL="285750" indent="-285750">
              <a:buFont typeface="Arial" panose="020B0604020202020204" pitchFamily="34" charset="0"/>
              <a:buChar char="•"/>
            </a:pPr>
            <a:endParaRPr lang="en-US" sz="1700" dirty="0">
              <a:solidFill>
                <a:srgbClr val="FF0000"/>
              </a:solidFill>
            </a:endParaRPr>
          </a:p>
        </p:txBody>
      </p:sp>
      <p:sp>
        <p:nvSpPr>
          <p:cNvPr id="10" name="Rectangle 9">
            <a:extLst>
              <a:ext uri="{FF2B5EF4-FFF2-40B4-BE49-F238E27FC236}">
                <a16:creationId xmlns:a16="http://schemas.microsoft.com/office/drawing/2014/main" id="{1BC65B7F-B205-6021-04E4-D1E9E5193649}"/>
              </a:ext>
            </a:extLst>
          </p:cNvPr>
          <p:cNvSpPr/>
          <p:nvPr/>
        </p:nvSpPr>
        <p:spPr>
          <a:xfrm>
            <a:off x="0" y="0"/>
            <a:ext cx="2743200" cy="4234055"/>
          </a:xfrm>
          <a:prstGeom prst="rect">
            <a:avLst/>
          </a:prstGeom>
          <a:blipFill dpi="0" rotWithShape="1">
            <a:blip r:embed="rId2">
              <a:extLst>
                <a:ext uri="{837473B0-CC2E-450A-ABE3-18F120FF3D39}">
                  <a1611:picAttrSrcUrl xmlns:a1611="http://schemas.microsoft.com/office/drawing/2016/11/main" r:id="rId3"/>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8"/>
          <p:cNvSpPr txBox="1">
            <a:spLocks noGrp="1"/>
          </p:cNvSpPr>
          <p:nvPr>
            <p:ph type="title"/>
          </p:nvPr>
        </p:nvSpPr>
        <p:spPr>
          <a:xfrm>
            <a:off x="264640" y="1178807"/>
            <a:ext cx="2213919" cy="1876441"/>
          </a:xfrm>
          <a:prstGeom prst="rect">
            <a:avLst/>
          </a:prstGeom>
          <a:solidFill>
            <a:schemeClr val="tx1"/>
          </a:solidFill>
        </p:spPr>
        <p:txBody>
          <a:bodyPr vert="horz" wrap="square" lIns="0" tIns="151414" rIns="0" bIns="0" rtlCol="0">
            <a:spAutoFit/>
          </a:bodyPr>
          <a:lstStyle/>
          <a:p>
            <a:pPr marL="327660">
              <a:lnSpc>
                <a:spcPct val="100000"/>
              </a:lnSpc>
              <a:spcBef>
                <a:spcPts val="105"/>
              </a:spcBef>
            </a:pPr>
            <a:r>
              <a:rPr lang="en-US" sz="2800" spc="-25" dirty="0">
                <a:solidFill>
                  <a:schemeClr val="bg1"/>
                </a:solidFill>
                <a:effectLst/>
                <a:latin typeface="PermianSlabSerifTypeface"/>
                <a:cs typeface="PermianSlabSerifTypeface"/>
              </a:rPr>
              <a:t>Next Meeting &amp; Action Items</a:t>
            </a:r>
            <a:endParaRPr sz="2800" dirty="0">
              <a:solidFill>
                <a:schemeClr val="bg1"/>
              </a:solidFill>
              <a:effectLst/>
              <a:latin typeface="PermianSlabSerifTypeface"/>
              <a:cs typeface="PermianSlabSerifTypeface"/>
            </a:endParaRPr>
          </a:p>
        </p:txBody>
      </p:sp>
      <p:sp>
        <p:nvSpPr>
          <p:cNvPr id="4" name="object 5">
            <a:extLst>
              <a:ext uri="{FF2B5EF4-FFF2-40B4-BE49-F238E27FC236}">
                <a16:creationId xmlns:a16="http://schemas.microsoft.com/office/drawing/2014/main" id="{BD479809-8A28-69D4-0EF5-D59931DEC09B}"/>
              </a:ext>
            </a:extLst>
          </p:cNvPr>
          <p:cNvSpPr txBox="1"/>
          <p:nvPr/>
        </p:nvSpPr>
        <p:spPr>
          <a:xfrm>
            <a:off x="685800" y="4466149"/>
            <a:ext cx="2680335" cy="500137"/>
          </a:xfrm>
          <a:prstGeom prst="rect">
            <a:avLst/>
          </a:prstGeom>
        </p:spPr>
        <p:txBody>
          <a:bodyPr vert="horz" wrap="square" lIns="0" tIns="12700" rIns="0" bIns="0" rtlCol="0">
            <a:spAutoFit/>
          </a:bodyPr>
          <a:lstStyle/>
          <a:p>
            <a:pPr marL="12700" marR="5080" algn="l">
              <a:lnSpc>
                <a:spcPct val="100000"/>
              </a:lnSpc>
              <a:spcBef>
                <a:spcPts val="100"/>
              </a:spcBef>
            </a:pPr>
            <a:r>
              <a:rPr lang="en-US" sz="1000" b="1" dirty="0">
                <a:solidFill>
                  <a:srgbClr val="1B365D"/>
                </a:solidFill>
                <a:latin typeface="PermianSlabSerifTypeface"/>
                <a:cs typeface="PermianSlabSerifTypeface"/>
              </a:rPr>
              <a:t>STATE OF TENNESSEE</a:t>
            </a:r>
          </a:p>
          <a:p>
            <a:pPr marL="12700" marR="5080" algn="l">
              <a:lnSpc>
                <a:spcPct val="100000"/>
              </a:lnSpc>
              <a:spcBef>
                <a:spcPts val="100"/>
              </a:spcBef>
            </a:pPr>
            <a:r>
              <a:rPr lang="en-US" sz="1000" b="1" dirty="0">
                <a:solidFill>
                  <a:srgbClr val="1B365D"/>
                </a:solidFill>
                <a:latin typeface="PermianSlabSerifTypeface"/>
                <a:cs typeface="PermianSlabSerifTypeface"/>
              </a:rPr>
              <a:t>ARTIFICIAL INTELLIGENCE (AI) </a:t>
            </a:r>
          </a:p>
          <a:p>
            <a:pPr marL="12700" marR="5080" algn="l">
              <a:lnSpc>
                <a:spcPct val="100000"/>
              </a:lnSpc>
              <a:spcBef>
                <a:spcPts val="100"/>
              </a:spcBef>
            </a:pPr>
            <a:r>
              <a:rPr lang="en-US" sz="1000" b="1" dirty="0">
                <a:solidFill>
                  <a:srgbClr val="1B365D"/>
                </a:solidFill>
                <a:latin typeface="PermianSlabSerifTypeface"/>
                <a:cs typeface="PermianSlabSerifTypeface"/>
              </a:rPr>
              <a:t>ADVISORY COUNCIL MEETING</a:t>
            </a:r>
            <a:endParaRPr sz="1000" dirty="0">
              <a:latin typeface="PermianSlabSerifTypeface"/>
              <a:cs typeface="PermianSlabSerifTypeface"/>
            </a:endParaRPr>
          </a:p>
        </p:txBody>
      </p:sp>
      <p:pic>
        <p:nvPicPr>
          <p:cNvPr id="5" name="Picture 4" descr="Text&#10;&#10;Description automatically generated with medium confidence">
            <a:extLst>
              <a:ext uri="{FF2B5EF4-FFF2-40B4-BE49-F238E27FC236}">
                <a16:creationId xmlns:a16="http://schemas.microsoft.com/office/drawing/2014/main" id="{BBA184E9-53EA-C0A3-EB74-93D74FEB10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2893" y="4594832"/>
            <a:ext cx="448309" cy="469064"/>
          </a:xfrm>
          <a:prstGeom prst="rect">
            <a:avLst/>
          </a:prstGeom>
        </p:spPr>
      </p:pic>
    </p:spTree>
    <p:extLst>
      <p:ext uri="{BB962C8B-B14F-4D97-AF65-F5344CB8AC3E}">
        <p14:creationId xmlns:p14="http://schemas.microsoft.com/office/powerpoint/2010/main" val="1069758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2514600" y="2937510"/>
            <a:ext cx="6629400" cy="1691640"/>
          </a:xfrm>
          <a:solidFill>
            <a:schemeClr val="tx1"/>
          </a:solidFill>
        </p:spPr>
        <p:txBody>
          <a:bodyPr>
            <a:normAutofit fontScale="90000"/>
          </a:bodyPr>
          <a:lstStyle/>
          <a:p>
            <a:r>
              <a:rPr lang="en-US" sz="4400" spc="-10">
                <a:solidFill>
                  <a:schemeClr val="bg1"/>
                </a:solidFill>
                <a:effectLst/>
                <a:latin typeface="PermianSlabSerifTypeface" panose="02000000000000000000" pitchFamily="50" charset="0"/>
                <a:ea typeface="Open Sans" panose="020B0606030504020204" pitchFamily="34" charset="0"/>
                <a:cs typeface="Open Sans" panose="020B0606030504020204" pitchFamily="34" charset="0"/>
              </a:rPr>
              <a:t>Closing Remarks &amp; Meeting Adjournment</a:t>
            </a:r>
            <a:br>
              <a:rPr lang="en-US" sz="4400" spc="-10">
                <a:solidFill>
                  <a:schemeClr val="bg1"/>
                </a:solidFill>
                <a:latin typeface="PermianSlabSerifTypeface" panose="02000000000000000000" pitchFamily="50" charset="0"/>
                <a:ea typeface="Open Sans" panose="020B0606030504020204" pitchFamily="34" charset="0"/>
                <a:cs typeface="Open Sans" panose="020B0606030504020204" pitchFamily="34" charset="0"/>
              </a:rPr>
            </a:br>
            <a:r>
              <a:rPr lang="en-US" sz="1800">
                <a:effectLst/>
                <a:ea typeface="Times New Roman" panose="02020603050405020304" pitchFamily="18" charset="0"/>
              </a:rPr>
              <a:t>Commissioner Jim Bryson</a:t>
            </a:r>
            <a:endParaRPr lang="en-US">
              <a:cs typeface="Georgia"/>
            </a:endParaRPr>
          </a:p>
        </p:txBody>
      </p:sp>
      <p:sp>
        <p:nvSpPr>
          <p:cNvPr id="2" name="object 5">
            <a:extLst>
              <a:ext uri="{FF2B5EF4-FFF2-40B4-BE49-F238E27FC236}">
                <a16:creationId xmlns:a16="http://schemas.microsoft.com/office/drawing/2014/main" id="{83A9038A-5F66-C11C-6717-B745B9C5C082}"/>
              </a:ext>
            </a:extLst>
          </p:cNvPr>
          <p:cNvSpPr txBox="1"/>
          <p:nvPr/>
        </p:nvSpPr>
        <p:spPr>
          <a:xfrm>
            <a:off x="6172200" y="285750"/>
            <a:ext cx="2680335" cy="500137"/>
          </a:xfrm>
          <a:prstGeom prst="rect">
            <a:avLst/>
          </a:prstGeom>
        </p:spPr>
        <p:txBody>
          <a:bodyPr vert="horz" wrap="square" lIns="0" tIns="12700" rIns="0" bIns="0" rtlCol="0">
            <a:spAutoFit/>
          </a:bodyPr>
          <a:lstStyle/>
          <a:p>
            <a:pPr marL="12700" marR="5080" algn="r">
              <a:lnSpc>
                <a:spcPct val="100000"/>
              </a:lnSpc>
              <a:spcBef>
                <a:spcPts val="100"/>
              </a:spcBef>
            </a:pPr>
            <a:r>
              <a:rPr lang="en-US" sz="1000" b="1">
                <a:solidFill>
                  <a:schemeClr val="bg1"/>
                </a:solidFill>
                <a:latin typeface="PermianSlabSerifTypeface"/>
                <a:cs typeface="PermianSlabSerifTypeface"/>
              </a:rPr>
              <a:t>STATE OF TENNESSEE</a:t>
            </a:r>
          </a:p>
          <a:p>
            <a:pPr marL="12700" marR="5080" algn="r">
              <a:lnSpc>
                <a:spcPct val="100000"/>
              </a:lnSpc>
              <a:spcBef>
                <a:spcPts val="100"/>
              </a:spcBef>
            </a:pPr>
            <a:r>
              <a:rPr lang="en-US" sz="1000" b="1">
                <a:solidFill>
                  <a:schemeClr val="bg1"/>
                </a:solidFill>
                <a:latin typeface="PermianSlabSerifTypeface"/>
                <a:cs typeface="PermianSlabSerifTypeface"/>
              </a:rPr>
              <a:t>ARTIFICIAL INTELLIGENCE (AI) </a:t>
            </a:r>
          </a:p>
          <a:p>
            <a:pPr marL="12700" marR="5080" algn="r">
              <a:lnSpc>
                <a:spcPct val="100000"/>
              </a:lnSpc>
              <a:spcBef>
                <a:spcPts val="100"/>
              </a:spcBef>
            </a:pPr>
            <a:r>
              <a:rPr lang="en-US" sz="1000" b="1">
                <a:solidFill>
                  <a:schemeClr val="bg1"/>
                </a:solidFill>
                <a:latin typeface="PermianSlabSerifTypeface"/>
                <a:cs typeface="PermianSlabSerifTypeface"/>
              </a:rPr>
              <a:t>ADVISORY COUNCIL MEETING</a:t>
            </a:r>
            <a:endParaRPr sz="1000">
              <a:solidFill>
                <a:schemeClr val="bg1"/>
              </a:solidFill>
              <a:latin typeface="PermianSlabSerifTypeface"/>
              <a:cs typeface="PermianSlabSerifTypeface"/>
            </a:endParaRPr>
          </a:p>
        </p:txBody>
      </p:sp>
      <p:sp>
        <p:nvSpPr>
          <p:cNvPr id="3" name="Slide Number Placeholder 6">
            <a:extLst>
              <a:ext uri="{FF2B5EF4-FFF2-40B4-BE49-F238E27FC236}">
                <a16:creationId xmlns:a16="http://schemas.microsoft.com/office/drawing/2014/main" id="{80D2221F-0994-F241-E065-3CA649F3C465}"/>
              </a:ext>
            </a:extLst>
          </p:cNvPr>
          <p:cNvSpPr txBox="1">
            <a:spLocks/>
          </p:cNvSpPr>
          <p:nvPr/>
        </p:nvSpPr>
        <p:spPr>
          <a:xfrm>
            <a:off x="6705600" y="4807745"/>
            <a:ext cx="2133600" cy="273844"/>
          </a:xfrm>
          <a:prstGeom prst="rect">
            <a:avLst/>
          </a:prstGeom>
        </p:spPr>
        <p:txBody>
          <a:bodyPr/>
          <a:lstStyle>
            <a:defPPr>
              <a:defRPr kern="0"/>
            </a:defPPr>
          </a:lstStyle>
          <a:p>
            <a:pPr marL="102235" algn="r">
              <a:spcBef>
                <a:spcPts val="180"/>
              </a:spcBef>
            </a:pPr>
            <a:fld id="{81D60167-4931-47E6-BA6A-407CBD079E47}" type="slidenum">
              <a:rPr lang="en-US" sz="1200" spc="-25"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pPr marL="102235" algn="r">
                <a:spcBef>
                  <a:spcPts val="180"/>
                </a:spcBef>
              </a:pPr>
              <a:t>36</a:t>
            </a:fld>
            <a:endParaRPr lang="en-US" sz="1200" spc="-25">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64569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F97D37-0203-E79D-EAB0-84B7A40F056F}"/>
              </a:ext>
            </a:extLst>
          </p:cNvPr>
          <p:cNvSpPr/>
          <p:nvPr/>
        </p:nvSpPr>
        <p:spPr>
          <a:xfrm>
            <a:off x="0" y="-20743"/>
            <a:ext cx="9144000" cy="5164243"/>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7">
            <a:extLst>
              <a:ext uri="{FF2B5EF4-FFF2-40B4-BE49-F238E27FC236}">
                <a16:creationId xmlns:a16="http://schemas.microsoft.com/office/drawing/2014/main" id="{3B1B6715-81CA-E0CD-6599-71EE8ECAA1C4}"/>
              </a:ext>
            </a:extLst>
          </p:cNvPr>
          <p:cNvSpPr txBox="1">
            <a:spLocks/>
          </p:cNvSpPr>
          <p:nvPr/>
        </p:nvSpPr>
        <p:spPr>
          <a:xfrm>
            <a:off x="2215046" y="2057186"/>
            <a:ext cx="4713907" cy="844462"/>
          </a:xfrm>
          <a:prstGeom prst="rect">
            <a:avLst/>
          </a:prstGeom>
        </p:spPr>
        <p:txBody>
          <a:bodyPr vert="horz" wrap="square" lIns="0" tIns="13335"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5"/>
              </a:spcBef>
            </a:pPr>
            <a:r>
              <a:rPr lang="en-US" sz="5400" b="1" spc="-10" dirty="0">
                <a:solidFill>
                  <a:schemeClr val="bg1"/>
                </a:solidFill>
                <a:latin typeface="PermianSlabSerifTypeface"/>
                <a:cs typeface="PermianSlabSerifTypeface"/>
              </a:rPr>
              <a:t>Thank You</a:t>
            </a:r>
            <a:endParaRPr lang="en-US" sz="5400" b="1" dirty="0">
              <a:solidFill>
                <a:schemeClr val="bg1"/>
              </a:solidFill>
              <a:latin typeface="PermianSlabSerifTypeface"/>
              <a:cs typeface="PermianSlabSerifTypeface"/>
            </a:endParaRPr>
          </a:p>
        </p:txBody>
      </p:sp>
      <p:sp>
        <p:nvSpPr>
          <p:cNvPr id="6" name="Slide Number Placeholder 6">
            <a:extLst>
              <a:ext uri="{FF2B5EF4-FFF2-40B4-BE49-F238E27FC236}">
                <a16:creationId xmlns:a16="http://schemas.microsoft.com/office/drawing/2014/main" id="{FC99732A-E306-3D87-6968-E8793E4F93EB}"/>
              </a:ext>
            </a:extLst>
          </p:cNvPr>
          <p:cNvSpPr txBox="1">
            <a:spLocks/>
          </p:cNvSpPr>
          <p:nvPr/>
        </p:nvSpPr>
        <p:spPr>
          <a:xfrm>
            <a:off x="6705600" y="4807745"/>
            <a:ext cx="2133600" cy="273844"/>
          </a:xfrm>
          <a:prstGeom prst="rect">
            <a:avLst/>
          </a:prstGeom>
        </p:spPr>
        <p:txBody>
          <a:bodyPr/>
          <a:lstStyle>
            <a:defPPr>
              <a:defRPr kern="0"/>
            </a:defPPr>
          </a:lstStyle>
          <a:p>
            <a:pPr marL="102235" algn="r">
              <a:spcBef>
                <a:spcPts val="180"/>
              </a:spcBef>
            </a:pPr>
            <a:fld id="{81D60167-4931-47E6-BA6A-407CBD079E47}" type="slidenum">
              <a:rPr lang="en-US" sz="1200" spc="-25"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pPr marL="102235" algn="r">
                <a:spcBef>
                  <a:spcPts val="180"/>
                </a:spcBef>
              </a:pPr>
              <a:t>37</a:t>
            </a:fld>
            <a:endParaRPr lang="en-US" sz="1200" spc="-25">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2514600" y="2952750"/>
            <a:ext cx="6629400" cy="1691640"/>
          </a:xfrm>
          <a:solidFill>
            <a:schemeClr val="tx1"/>
          </a:solidFill>
        </p:spPr>
        <p:txBody>
          <a:bodyPr>
            <a:normAutofit/>
          </a:bodyPr>
          <a:lstStyle/>
          <a:p>
            <a:r>
              <a:rPr lang="en-US" sz="4400" spc="-10">
                <a:solidFill>
                  <a:schemeClr val="bg1"/>
                </a:solidFill>
                <a:effectLst/>
                <a:latin typeface="PermianSlabSerifTypeface" panose="02000000000000000000" pitchFamily="50" charset="0"/>
                <a:ea typeface="Open Sans" panose="020B0606030504020204" pitchFamily="34" charset="0"/>
                <a:cs typeface="Open Sans" panose="020B0606030504020204" pitchFamily="34" charset="0"/>
              </a:rPr>
              <a:t>Approval of Previous </a:t>
            </a:r>
            <a:r>
              <a:rPr lang="en-US" spc="-10">
                <a:effectLst/>
                <a:ea typeface="Open Sans" panose="020B0606030504020204" pitchFamily="34" charset="0"/>
                <a:cs typeface="Open Sans" panose="020B0606030504020204" pitchFamily="34" charset="0"/>
              </a:rPr>
              <a:t>Meeting </a:t>
            </a:r>
            <a:r>
              <a:rPr lang="en-US" sz="4400" spc="-10">
                <a:solidFill>
                  <a:schemeClr val="bg1"/>
                </a:solidFill>
                <a:effectLst/>
                <a:ea typeface="Open Sans" panose="020B0606030504020204" pitchFamily="34" charset="0"/>
                <a:cs typeface="Open Sans" panose="020B0606030504020204" pitchFamily="34" charset="0"/>
              </a:rPr>
              <a:t>Minutes</a:t>
            </a:r>
            <a:endParaRPr lang="en-US">
              <a:effectLst/>
              <a:latin typeface="Georgia"/>
              <a:cs typeface="Georgia"/>
            </a:endParaRPr>
          </a:p>
        </p:txBody>
      </p:sp>
      <p:sp>
        <p:nvSpPr>
          <p:cNvPr id="2" name="object 5">
            <a:extLst>
              <a:ext uri="{FF2B5EF4-FFF2-40B4-BE49-F238E27FC236}">
                <a16:creationId xmlns:a16="http://schemas.microsoft.com/office/drawing/2014/main" id="{3DBFCCB3-35B8-1C23-0904-BA7603D051B8}"/>
              </a:ext>
            </a:extLst>
          </p:cNvPr>
          <p:cNvSpPr txBox="1"/>
          <p:nvPr/>
        </p:nvSpPr>
        <p:spPr>
          <a:xfrm>
            <a:off x="6172200" y="285750"/>
            <a:ext cx="2680335" cy="500137"/>
          </a:xfrm>
          <a:prstGeom prst="rect">
            <a:avLst/>
          </a:prstGeom>
        </p:spPr>
        <p:txBody>
          <a:bodyPr vert="horz" wrap="square" lIns="0" tIns="12700" rIns="0" bIns="0" rtlCol="0">
            <a:spAutoFit/>
          </a:bodyPr>
          <a:lstStyle/>
          <a:p>
            <a:pPr marL="12700" marR="5080" algn="r">
              <a:lnSpc>
                <a:spcPct val="100000"/>
              </a:lnSpc>
              <a:spcBef>
                <a:spcPts val="100"/>
              </a:spcBef>
            </a:pPr>
            <a:r>
              <a:rPr lang="en-US" sz="1000" b="1">
                <a:solidFill>
                  <a:schemeClr val="bg1"/>
                </a:solidFill>
                <a:latin typeface="PermianSlabSerifTypeface"/>
                <a:cs typeface="PermianSlabSerifTypeface"/>
              </a:rPr>
              <a:t>STATE OF TENNESSEE</a:t>
            </a:r>
          </a:p>
          <a:p>
            <a:pPr marL="12700" marR="5080" algn="r">
              <a:lnSpc>
                <a:spcPct val="100000"/>
              </a:lnSpc>
              <a:spcBef>
                <a:spcPts val="100"/>
              </a:spcBef>
            </a:pPr>
            <a:r>
              <a:rPr lang="en-US" sz="1000" b="1">
                <a:solidFill>
                  <a:schemeClr val="bg1"/>
                </a:solidFill>
                <a:latin typeface="PermianSlabSerifTypeface"/>
                <a:cs typeface="PermianSlabSerifTypeface"/>
              </a:rPr>
              <a:t>ARTIFICIAL INTELLIGENCE (AI) </a:t>
            </a:r>
          </a:p>
          <a:p>
            <a:pPr marL="12700" marR="5080" algn="r">
              <a:lnSpc>
                <a:spcPct val="100000"/>
              </a:lnSpc>
              <a:spcBef>
                <a:spcPts val="100"/>
              </a:spcBef>
            </a:pPr>
            <a:r>
              <a:rPr lang="en-US" sz="1000" b="1">
                <a:solidFill>
                  <a:schemeClr val="bg1"/>
                </a:solidFill>
                <a:latin typeface="PermianSlabSerifTypeface"/>
                <a:cs typeface="PermianSlabSerifTypeface"/>
              </a:rPr>
              <a:t>ADVISORY COUNCIL MEETING</a:t>
            </a:r>
            <a:endParaRPr sz="1000">
              <a:solidFill>
                <a:schemeClr val="bg1"/>
              </a:solidFill>
              <a:latin typeface="PermianSlabSerifTypeface"/>
              <a:cs typeface="PermianSlabSerifTypeface"/>
            </a:endParaRPr>
          </a:p>
        </p:txBody>
      </p:sp>
      <p:sp>
        <p:nvSpPr>
          <p:cNvPr id="3" name="Slide Number Placeholder 6">
            <a:extLst>
              <a:ext uri="{FF2B5EF4-FFF2-40B4-BE49-F238E27FC236}">
                <a16:creationId xmlns:a16="http://schemas.microsoft.com/office/drawing/2014/main" id="{81B009F8-1683-7118-4136-F050599969E6}"/>
              </a:ext>
            </a:extLst>
          </p:cNvPr>
          <p:cNvSpPr txBox="1">
            <a:spLocks/>
          </p:cNvSpPr>
          <p:nvPr/>
        </p:nvSpPr>
        <p:spPr>
          <a:xfrm>
            <a:off x="6705600" y="4807745"/>
            <a:ext cx="2133600" cy="273844"/>
          </a:xfrm>
          <a:prstGeom prst="rect">
            <a:avLst/>
          </a:prstGeom>
        </p:spPr>
        <p:txBody>
          <a:bodyPr/>
          <a:lstStyle>
            <a:defPPr>
              <a:defRPr kern="0"/>
            </a:defPPr>
          </a:lstStyle>
          <a:p>
            <a:pPr marL="102235" algn="r">
              <a:spcBef>
                <a:spcPts val="180"/>
              </a:spcBef>
            </a:pPr>
            <a:fld id="{81D60167-4931-47E6-BA6A-407CBD079E47}" type="slidenum">
              <a:rPr lang="en-US" sz="1200" spc="-25"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pPr marL="102235" algn="r">
                <a:spcBef>
                  <a:spcPts val="180"/>
                </a:spcBef>
              </a:pPr>
              <a:t>4</a:t>
            </a:fld>
            <a:endParaRPr lang="en-US" sz="1200" spc="-25">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98349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C65B7F-B205-6021-04E4-D1E9E5193649}"/>
              </a:ext>
            </a:extLst>
          </p:cNvPr>
          <p:cNvSpPr/>
          <p:nvPr/>
        </p:nvSpPr>
        <p:spPr>
          <a:xfrm>
            <a:off x="0" y="0"/>
            <a:ext cx="9144000" cy="423405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5E132E7-37C3-5FE3-0862-96707D78B83D}"/>
              </a:ext>
            </a:extLst>
          </p:cNvPr>
          <p:cNvSpPr txBox="1"/>
          <p:nvPr/>
        </p:nvSpPr>
        <p:spPr>
          <a:xfrm>
            <a:off x="2915042" y="836542"/>
            <a:ext cx="6136160" cy="2385268"/>
          </a:xfrm>
          <a:prstGeom prst="rect">
            <a:avLst/>
          </a:prstGeom>
          <a:noFill/>
        </p:spPr>
        <p:txBody>
          <a:bodyPr wrap="square" lIns="91440" tIns="45720" rIns="91440" bIns="45720" rtlCol="0" anchor="t">
            <a:spAutoFit/>
          </a:bodyPr>
          <a:lstStyle/>
          <a:p>
            <a:pPr marL="12700">
              <a:spcBef>
                <a:spcPts val="330"/>
              </a:spcBef>
              <a:tabLst>
                <a:tab pos="252095" algn="l"/>
              </a:tabLst>
            </a:pPr>
            <a:r>
              <a:rPr lang="en-US" sz="2400" i="1" spc="-30" dirty="0">
                <a:solidFill>
                  <a:schemeClr val="bg1"/>
                </a:solidFill>
                <a:effectLst/>
                <a:latin typeface="PermianSlabSerifTypeface"/>
                <a:ea typeface="Open Sans"/>
                <a:cs typeface="Open Sans"/>
              </a:rPr>
              <a:t>Any member of the public wishing to address the Council in person should have made this request in writing to Roger Waynick by February 18.</a:t>
            </a:r>
          </a:p>
          <a:p>
            <a:pPr marL="12700">
              <a:spcBef>
                <a:spcPts val="330"/>
              </a:spcBef>
              <a:tabLst>
                <a:tab pos="252095" algn="l"/>
              </a:tabLst>
            </a:pPr>
            <a:endParaRPr lang="en-US" sz="2400" i="1" spc="-30" dirty="0">
              <a:solidFill>
                <a:schemeClr val="bg1"/>
              </a:solidFill>
              <a:latin typeface="PermianSlabSerifTypeface" panose="02000000000000000000" pitchFamily="50" charset="0"/>
              <a:ea typeface="Open Sans" panose="020B0606030504020204" pitchFamily="34" charset="0"/>
              <a:cs typeface="Open Sans" panose="020B0606030504020204" pitchFamily="34" charset="0"/>
            </a:endParaRPr>
          </a:p>
          <a:p>
            <a:pPr marL="12700">
              <a:spcBef>
                <a:spcPts val="330"/>
              </a:spcBef>
              <a:tabLst>
                <a:tab pos="252095" algn="l"/>
              </a:tabLst>
            </a:pPr>
            <a:r>
              <a:rPr lang="en-US" sz="2400" i="1" spc="-30" dirty="0">
                <a:solidFill>
                  <a:schemeClr val="bg1"/>
                </a:solidFill>
                <a:latin typeface="PermianSlabSerifTypeface" panose="02000000000000000000" pitchFamily="50" charset="0"/>
                <a:ea typeface="Open Sans" panose="020B0606030504020204" pitchFamily="34" charset="0"/>
                <a:cs typeface="Open Sans" panose="020B0606030504020204" pitchFamily="34" charset="0"/>
              </a:rPr>
              <a:t>Each speaker has </a:t>
            </a:r>
            <a:r>
              <a:rPr lang="en-US" sz="2400" i="1" u="sng" spc="-30" dirty="0">
                <a:solidFill>
                  <a:schemeClr val="bg1"/>
                </a:solidFill>
                <a:latin typeface="PermianSlabSerifTypeface" panose="02000000000000000000" pitchFamily="50" charset="0"/>
                <a:ea typeface="Open Sans" panose="020B0606030504020204" pitchFamily="34" charset="0"/>
                <a:cs typeface="Open Sans" panose="020B0606030504020204" pitchFamily="34" charset="0"/>
              </a:rPr>
              <a:t>3 minutes</a:t>
            </a:r>
            <a:r>
              <a:rPr lang="en-US" sz="2400" i="1" spc="-30" dirty="0">
                <a:solidFill>
                  <a:schemeClr val="bg1"/>
                </a:solidFill>
                <a:latin typeface="PermianSlabSerifTypeface" panose="02000000000000000000" pitchFamily="50" charset="0"/>
                <a:ea typeface="Open Sans" panose="020B0606030504020204" pitchFamily="34" charset="0"/>
                <a:cs typeface="Open Sans" panose="020B0606030504020204" pitchFamily="34" charset="0"/>
              </a:rPr>
              <a:t> to speak.</a:t>
            </a:r>
            <a:endParaRPr lang="en-US" sz="1700" dirty="0">
              <a:solidFill>
                <a:srgbClr val="FF0000"/>
              </a:solidFill>
            </a:endParaRPr>
          </a:p>
        </p:txBody>
      </p:sp>
      <p:sp>
        <p:nvSpPr>
          <p:cNvPr id="8" name="object 8"/>
          <p:cNvSpPr txBox="1">
            <a:spLocks noGrp="1"/>
          </p:cNvSpPr>
          <p:nvPr>
            <p:ph type="title"/>
          </p:nvPr>
        </p:nvSpPr>
        <p:spPr>
          <a:xfrm>
            <a:off x="264640" y="1609694"/>
            <a:ext cx="2213919" cy="1014667"/>
          </a:xfrm>
          <a:prstGeom prst="rect">
            <a:avLst/>
          </a:prstGeom>
        </p:spPr>
        <p:txBody>
          <a:bodyPr vert="horz" wrap="square" lIns="0" tIns="151414" rIns="0" bIns="0" rtlCol="0">
            <a:spAutoFit/>
          </a:bodyPr>
          <a:lstStyle/>
          <a:p>
            <a:pPr marL="327660">
              <a:lnSpc>
                <a:spcPct val="100000"/>
              </a:lnSpc>
              <a:spcBef>
                <a:spcPts val="105"/>
              </a:spcBef>
            </a:pPr>
            <a:r>
              <a:rPr lang="en-US" sz="2800" spc="-25">
                <a:solidFill>
                  <a:schemeClr val="bg1"/>
                </a:solidFill>
                <a:effectLst/>
                <a:latin typeface="PermianSlabSerifTypeface"/>
                <a:cs typeface="PermianSlabSerifTypeface"/>
              </a:rPr>
              <a:t>Public Comment</a:t>
            </a:r>
            <a:endParaRPr sz="2800">
              <a:solidFill>
                <a:schemeClr val="bg1"/>
              </a:solidFill>
              <a:effectLst/>
              <a:latin typeface="PermianSlabSerifTypeface"/>
              <a:cs typeface="PermianSlabSerifTypeface"/>
            </a:endParaRPr>
          </a:p>
        </p:txBody>
      </p:sp>
      <p:sp>
        <p:nvSpPr>
          <p:cNvPr id="4" name="object 5">
            <a:extLst>
              <a:ext uri="{FF2B5EF4-FFF2-40B4-BE49-F238E27FC236}">
                <a16:creationId xmlns:a16="http://schemas.microsoft.com/office/drawing/2014/main" id="{BD479809-8A28-69D4-0EF5-D59931DEC09B}"/>
              </a:ext>
            </a:extLst>
          </p:cNvPr>
          <p:cNvSpPr txBox="1"/>
          <p:nvPr/>
        </p:nvSpPr>
        <p:spPr>
          <a:xfrm>
            <a:off x="685800" y="4466149"/>
            <a:ext cx="2680335" cy="500137"/>
          </a:xfrm>
          <a:prstGeom prst="rect">
            <a:avLst/>
          </a:prstGeom>
        </p:spPr>
        <p:txBody>
          <a:bodyPr vert="horz" wrap="square" lIns="0" tIns="12700" rIns="0" bIns="0" rtlCol="0">
            <a:spAutoFit/>
          </a:bodyPr>
          <a:lstStyle/>
          <a:p>
            <a:pPr marL="12700" marR="5080" algn="l">
              <a:lnSpc>
                <a:spcPct val="100000"/>
              </a:lnSpc>
              <a:spcBef>
                <a:spcPts val="100"/>
              </a:spcBef>
            </a:pPr>
            <a:r>
              <a:rPr lang="en-US" sz="1000" b="1">
                <a:solidFill>
                  <a:srgbClr val="1B365D"/>
                </a:solidFill>
                <a:latin typeface="PermianSlabSerifTypeface"/>
                <a:cs typeface="PermianSlabSerifTypeface"/>
              </a:rPr>
              <a:t>STATE OF TENNESSEE</a:t>
            </a:r>
          </a:p>
          <a:p>
            <a:pPr marL="12700" marR="5080" algn="l">
              <a:lnSpc>
                <a:spcPct val="100000"/>
              </a:lnSpc>
              <a:spcBef>
                <a:spcPts val="100"/>
              </a:spcBef>
            </a:pPr>
            <a:r>
              <a:rPr lang="en-US" sz="1000" b="1">
                <a:solidFill>
                  <a:srgbClr val="1B365D"/>
                </a:solidFill>
                <a:latin typeface="PermianSlabSerifTypeface"/>
                <a:cs typeface="PermianSlabSerifTypeface"/>
              </a:rPr>
              <a:t>ARTIFICIAL INTELLIGENCE (AI) </a:t>
            </a:r>
          </a:p>
          <a:p>
            <a:pPr marL="12700" marR="5080" algn="l">
              <a:lnSpc>
                <a:spcPct val="100000"/>
              </a:lnSpc>
              <a:spcBef>
                <a:spcPts val="100"/>
              </a:spcBef>
            </a:pPr>
            <a:r>
              <a:rPr lang="en-US" sz="1000" b="1">
                <a:solidFill>
                  <a:srgbClr val="1B365D"/>
                </a:solidFill>
                <a:latin typeface="PermianSlabSerifTypeface"/>
                <a:cs typeface="PermianSlabSerifTypeface"/>
              </a:rPr>
              <a:t>ADVISORY COUNCIL MEETING</a:t>
            </a:r>
            <a:endParaRPr sz="1000">
              <a:latin typeface="PermianSlabSerifTypeface"/>
              <a:cs typeface="PermianSlabSerifTypeface"/>
            </a:endParaRPr>
          </a:p>
        </p:txBody>
      </p:sp>
      <p:sp>
        <p:nvSpPr>
          <p:cNvPr id="3" name="Slide Number Placeholder 6">
            <a:extLst>
              <a:ext uri="{FF2B5EF4-FFF2-40B4-BE49-F238E27FC236}">
                <a16:creationId xmlns:a16="http://schemas.microsoft.com/office/drawing/2014/main" id="{73F4FB85-61F8-53AB-7781-619A9B81F095}"/>
              </a:ext>
            </a:extLst>
          </p:cNvPr>
          <p:cNvSpPr txBox="1">
            <a:spLocks/>
          </p:cNvSpPr>
          <p:nvPr/>
        </p:nvSpPr>
        <p:spPr>
          <a:xfrm>
            <a:off x="76200" y="4829364"/>
            <a:ext cx="2133600" cy="273844"/>
          </a:xfrm>
          <a:prstGeom prst="rect">
            <a:avLst/>
          </a:prstGeom>
        </p:spPr>
        <p:txBody>
          <a:bodyPr/>
          <a:lstStyle>
            <a:defPPr>
              <a:defRPr kern="0"/>
            </a:defPPr>
          </a:lstStyle>
          <a:p>
            <a:pPr marL="102235" algn="l">
              <a:spcBef>
                <a:spcPts val="180"/>
              </a:spcBef>
            </a:pPr>
            <a:fld id="{81D60167-4931-47E6-BA6A-407CBD079E47}" type="slidenum">
              <a:rPr lang="en-US" sz="1200" spc="-25"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pPr marL="102235" algn="l">
                <a:spcBef>
                  <a:spcPts val="180"/>
                </a:spcBef>
              </a:pPr>
              <a:t>5</a:t>
            </a:fld>
            <a:endParaRPr lang="en-US" sz="1200" spc="-25">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Text&#10;&#10;Description automatically generated with medium confidence">
            <a:extLst>
              <a:ext uri="{FF2B5EF4-FFF2-40B4-BE49-F238E27FC236}">
                <a16:creationId xmlns:a16="http://schemas.microsoft.com/office/drawing/2014/main" id="{BBA184E9-53EA-C0A3-EB74-93D74FEB1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2893" y="4594832"/>
            <a:ext cx="448309" cy="469064"/>
          </a:xfrm>
          <a:prstGeom prst="rect">
            <a:avLst/>
          </a:prstGeom>
        </p:spPr>
      </p:pic>
      <p:cxnSp>
        <p:nvCxnSpPr>
          <p:cNvPr id="2" name="Straight Connector 1">
            <a:extLst>
              <a:ext uri="{FF2B5EF4-FFF2-40B4-BE49-F238E27FC236}">
                <a16:creationId xmlns:a16="http://schemas.microsoft.com/office/drawing/2014/main" id="{8368215A-36E1-375F-2DC9-776ABF343134}"/>
              </a:ext>
            </a:extLst>
          </p:cNvPr>
          <p:cNvCxnSpPr/>
          <p:nvPr/>
        </p:nvCxnSpPr>
        <p:spPr>
          <a:xfrm>
            <a:off x="2590800" y="1012010"/>
            <a:ext cx="0" cy="220980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701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2530098" y="2887267"/>
            <a:ext cx="6629400" cy="1589483"/>
          </a:xfrm>
          <a:solidFill>
            <a:schemeClr val="tx1"/>
          </a:solidFill>
        </p:spPr>
        <p:txBody>
          <a:bodyPr>
            <a:normAutofit fontScale="90000"/>
          </a:bodyPr>
          <a:lstStyle/>
          <a:p>
            <a:r>
              <a:rPr lang="en-US" sz="4400" spc="-10" dirty="0">
                <a:effectLst/>
                <a:latin typeface="PermianSlabSerifTypeface"/>
                <a:ea typeface="Open Sans"/>
                <a:cs typeface="Open Sans"/>
              </a:rPr>
              <a:t>Charter Amendments &amp; Updates</a:t>
            </a:r>
            <a:br>
              <a:rPr lang="en-US" sz="4400" spc="-10" dirty="0">
                <a:effectLst/>
                <a:latin typeface="PermianSlabSerifTypeface"/>
                <a:ea typeface="Open Sans"/>
                <a:cs typeface="Open Sans"/>
              </a:rPr>
            </a:br>
            <a:r>
              <a:rPr lang="en-US" sz="2000" spc="-10" dirty="0">
                <a:effectLst/>
                <a:latin typeface="PermianSlabSerifTypeface"/>
                <a:ea typeface="Open Sans"/>
                <a:cs typeface="Open Sans"/>
              </a:rPr>
              <a:t>Commissioner Jim Bryson</a:t>
            </a:r>
            <a:endParaRPr lang="en-US" sz="2000" dirty="0">
              <a:latin typeface="PermianSlabSerifTypeface"/>
              <a:cs typeface="Georgia"/>
            </a:endParaRPr>
          </a:p>
        </p:txBody>
      </p:sp>
      <p:sp>
        <p:nvSpPr>
          <p:cNvPr id="3" name="object 5">
            <a:extLst>
              <a:ext uri="{FF2B5EF4-FFF2-40B4-BE49-F238E27FC236}">
                <a16:creationId xmlns:a16="http://schemas.microsoft.com/office/drawing/2014/main" id="{ACAE5ABC-4078-CD21-64AD-20C3F468FCB0}"/>
              </a:ext>
            </a:extLst>
          </p:cNvPr>
          <p:cNvSpPr txBox="1"/>
          <p:nvPr/>
        </p:nvSpPr>
        <p:spPr>
          <a:xfrm>
            <a:off x="6172200" y="285750"/>
            <a:ext cx="2680335" cy="500137"/>
          </a:xfrm>
          <a:prstGeom prst="rect">
            <a:avLst/>
          </a:prstGeom>
        </p:spPr>
        <p:txBody>
          <a:bodyPr vert="horz" wrap="square" lIns="0" tIns="12700" rIns="0" bIns="0" rtlCol="0">
            <a:spAutoFit/>
          </a:bodyPr>
          <a:lstStyle/>
          <a:p>
            <a:pPr marL="12700" marR="5080" algn="r">
              <a:lnSpc>
                <a:spcPct val="100000"/>
              </a:lnSpc>
              <a:spcBef>
                <a:spcPts val="100"/>
              </a:spcBef>
            </a:pPr>
            <a:r>
              <a:rPr lang="en-US" sz="1000" b="1">
                <a:solidFill>
                  <a:schemeClr val="bg1"/>
                </a:solidFill>
                <a:latin typeface="PermianSlabSerifTypeface"/>
                <a:cs typeface="PermianSlabSerifTypeface"/>
              </a:rPr>
              <a:t>STATE OF TENNESSEE</a:t>
            </a:r>
          </a:p>
          <a:p>
            <a:pPr marL="12700" marR="5080" algn="r">
              <a:lnSpc>
                <a:spcPct val="100000"/>
              </a:lnSpc>
              <a:spcBef>
                <a:spcPts val="100"/>
              </a:spcBef>
            </a:pPr>
            <a:r>
              <a:rPr lang="en-US" sz="1000" b="1">
                <a:solidFill>
                  <a:schemeClr val="bg1"/>
                </a:solidFill>
                <a:latin typeface="PermianSlabSerifTypeface"/>
                <a:cs typeface="PermianSlabSerifTypeface"/>
              </a:rPr>
              <a:t>ARTIFICIAL INTELLIGENCE (AI) </a:t>
            </a:r>
          </a:p>
          <a:p>
            <a:pPr marL="12700" marR="5080" algn="r">
              <a:lnSpc>
                <a:spcPct val="100000"/>
              </a:lnSpc>
              <a:spcBef>
                <a:spcPts val="100"/>
              </a:spcBef>
            </a:pPr>
            <a:r>
              <a:rPr lang="en-US" sz="1000" b="1">
                <a:solidFill>
                  <a:schemeClr val="bg1"/>
                </a:solidFill>
                <a:latin typeface="PermianSlabSerifTypeface"/>
                <a:cs typeface="PermianSlabSerifTypeface"/>
              </a:rPr>
              <a:t>ADVISORY COUNCIL MEETING</a:t>
            </a:r>
            <a:endParaRPr sz="1000">
              <a:solidFill>
                <a:schemeClr val="bg1"/>
              </a:solidFill>
              <a:latin typeface="PermianSlabSerifTypeface"/>
              <a:cs typeface="PermianSlabSerifTypeface"/>
            </a:endParaRPr>
          </a:p>
        </p:txBody>
      </p:sp>
      <p:sp>
        <p:nvSpPr>
          <p:cNvPr id="2" name="Slide Number Placeholder 6">
            <a:extLst>
              <a:ext uri="{FF2B5EF4-FFF2-40B4-BE49-F238E27FC236}">
                <a16:creationId xmlns:a16="http://schemas.microsoft.com/office/drawing/2014/main" id="{1DFD1EEA-A450-3FF6-2424-35365098DEF4}"/>
              </a:ext>
            </a:extLst>
          </p:cNvPr>
          <p:cNvSpPr txBox="1">
            <a:spLocks/>
          </p:cNvSpPr>
          <p:nvPr/>
        </p:nvSpPr>
        <p:spPr>
          <a:xfrm>
            <a:off x="6705600" y="4807745"/>
            <a:ext cx="2133600" cy="273844"/>
          </a:xfrm>
          <a:prstGeom prst="rect">
            <a:avLst/>
          </a:prstGeom>
        </p:spPr>
        <p:txBody>
          <a:bodyPr/>
          <a:lstStyle>
            <a:defPPr>
              <a:defRPr kern="0"/>
            </a:defPPr>
          </a:lstStyle>
          <a:p>
            <a:pPr marL="102235" algn="r">
              <a:spcBef>
                <a:spcPts val="180"/>
              </a:spcBef>
            </a:pPr>
            <a:fld id="{81D60167-4931-47E6-BA6A-407CBD079E47}" type="slidenum">
              <a:rPr lang="en-US" sz="1200" spc="-25"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pPr marL="102235" algn="r">
                <a:spcBef>
                  <a:spcPts val="180"/>
                </a:spcBef>
              </a:pPr>
              <a:t>6</a:t>
            </a:fld>
            <a:endParaRPr lang="en-US" sz="1200" spc="-25">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80653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A26E7F6-ADC0-7CBA-8E4F-A3414EB96EF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BCA1AC5-6A85-583D-7AD5-B5CA6AE8A02A}"/>
              </a:ext>
            </a:extLst>
          </p:cNvPr>
          <p:cNvSpPr>
            <a:spLocks noGrp="1"/>
          </p:cNvSpPr>
          <p:nvPr>
            <p:ph type="ctrTitle"/>
          </p:nvPr>
        </p:nvSpPr>
        <p:spPr>
          <a:xfrm>
            <a:off x="2514600" y="1456961"/>
            <a:ext cx="6629400" cy="3487706"/>
          </a:xfrm>
          <a:solidFill>
            <a:schemeClr val="tx1"/>
          </a:solidFill>
        </p:spPr>
        <p:txBody>
          <a:bodyPr>
            <a:normAutofit fontScale="90000"/>
          </a:bodyPr>
          <a:lstStyle/>
          <a:p>
            <a:r>
              <a:rPr lang="en-US" sz="4000" spc="-10" dirty="0">
                <a:effectLst/>
                <a:latin typeface="PermianSlabSerifTypeface"/>
                <a:ea typeface="Open Sans"/>
                <a:cs typeface="Open Sans"/>
              </a:rPr>
              <a:t>AI Tennessee Initiative: Serving Tennesseans: AI Tennessee and the Presidential AI Challenge for K-12</a:t>
            </a:r>
            <a:br>
              <a:rPr lang="en-US" sz="4400" spc="-10" dirty="0">
                <a:effectLst/>
                <a:latin typeface="PermianSlabSerifTypeface"/>
                <a:ea typeface="Open Sans"/>
                <a:cs typeface="Open Sans"/>
              </a:rPr>
            </a:br>
            <a:r>
              <a:rPr lang="en-US" sz="2000" dirty="0">
                <a:effectLst/>
              </a:rPr>
              <a:t>Dr. Vasileios </a:t>
            </a:r>
            <a:r>
              <a:rPr lang="en-US" sz="2000" dirty="0" err="1">
                <a:effectLst/>
              </a:rPr>
              <a:t>Maroulas</a:t>
            </a:r>
            <a:r>
              <a:rPr lang="en-US" sz="2000" dirty="0">
                <a:effectLst/>
              </a:rPr>
              <a:t>, Dr. Anne M. Ho, Caleb Knight, Tabitha Samuel &amp; Kristen Mecke</a:t>
            </a:r>
            <a:br>
              <a:rPr lang="en-US" sz="2000" dirty="0">
                <a:effectLst/>
              </a:rPr>
            </a:br>
            <a:endParaRPr lang="en-US" sz="2000" dirty="0">
              <a:latin typeface="PermianSlabSerifTypeface"/>
              <a:cs typeface="Georgia"/>
            </a:endParaRPr>
          </a:p>
        </p:txBody>
      </p:sp>
      <p:sp>
        <p:nvSpPr>
          <p:cNvPr id="3" name="object 5">
            <a:extLst>
              <a:ext uri="{FF2B5EF4-FFF2-40B4-BE49-F238E27FC236}">
                <a16:creationId xmlns:a16="http://schemas.microsoft.com/office/drawing/2014/main" id="{61BA8159-E68C-0A78-361D-67EE84096035}"/>
              </a:ext>
            </a:extLst>
          </p:cNvPr>
          <p:cNvSpPr txBox="1"/>
          <p:nvPr/>
        </p:nvSpPr>
        <p:spPr>
          <a:xfrm>
            <a:off x="6172200" y="285750"/>
            <a:ext cx="2680335" cy="500137"/>
          </a:xfrm>
          <a:prstGeom prst="rect">
            <a:avLst/>
          </a:prstGeom>
        </p:spPr>
        <p:txBody>
          <a:bodyPr vert="horz" wrap="square" lIns="0" tIns="12700" rIns="0" bIns="0" rtlCol="0">
            <a:spAutoFit/>
          </a:bodyPr>
          <a:lstStyle/>
          <a:p>
            <a:pPr marL="12700" marR="5080" algn="r">
              <a:lnSpc>
                <a:spcPct val="100000"/>
              </a:lnSpc>
              <a:spcBef>
                <a:spcPts val="100"/>
              </a:spcBef>
            </a:pPr>
            <a:r>
              <a:rPr lang="en-US" sz="1000" b="1">
                <a:solidFill>
                  <a:schemeClr val="bg1"/>
                </a:solidFill>
                <a:latin typeface="PermianSlabSerifTypeface"/>
                <a:cs typeface="PermianSlabSerifTypeface"/>
              </a:rPr>
              <a:t>STATE OF TENNESSEE</a:t>
            </a:r>
          </a:p>
          <a:p>
            <a:pPr marL="12700" marR="5080" algn="r">
              <a:lnSpc>
                <a:spcPct val="100000"/>
              </a:lnSpc>
              <a:spcBef>
                <a:spcPts val="100"/>
              </a:spcBef>
            </a:pPr>
            <a:r>
              <a:rPr lang="en-US" sz="1000" b="1">
                <a:solidFill>
                  <a:schemeClr val="bg1"/>
                </a:solidFill>
                <a:latin typeface="PermianSlabSerifTypeface"/>
                <a:cs typeface="PermianSlabSerifTypeface"/>
              </a:rPr>
              <a:t>ARTIFICIAL INTELLIGENCE (AI) </a:t>
            </a:r>
          </a:p>
          <a:p>
            <a:pPr marL="12700" marR="5080" algn="r">
              <a:lnSpc>
                <a:spcPct val="100000"/>
              </a:lnSpc>
              <a:spcBef>
                <a:spcPts val="100"/>
              </a:spcBef>
            </a:pPr>
            <a:r>
              <a:rPr lang="en-US" sz="1000" b="1">
                <a:solidFill>
                  <a:schemeClr val="bg1"/>
                </a:solidFill>
                <a:latin typeface="PermianSlabSerifTypeface"/>
                <a:cs typeface="PermianSlabSerifTypeface"/>
              </a:rPr>
              <a:t>ADVISORY COUNCIL MEETING</a:t>
            </a:r>
            <a:endParaRPr sz="1000">
              <a:solidFill>
                <a:schemeClr val="bg1"/>
              </a:solidFill>
              <a:latin typeface="PermianSlabSerifTypeface"/>
              <a:cs typeface="PermianSlabSerifTypeface"/>
            </a:endParaRPr>
          </a:p>
        </p:txBody>
      </p:sp>
      <p:sp>
        <p:nvSpPr>
          <p:cNvPr id="2" name="Slide Number Placeholder 6">
            <a:extLst>
              <a:ext uri="{FF2B5EF4-FFF2-40B4-BE49-F238E27FC236}">
                <a16:creationId xmlns:a16="http://schemas.microsoft.com/office/drawing/2014/main" id="{EE17145E-F507-B99C-6931-8E4062005C07}"/>
              </a:ext>
            </a:extLst>
          </p:cNvPr>
          <p:cNvSpPr txBox="1">
            <a:spLocks/>
          </p:cNvSpPr>
          <p:nvPr/>
        </p:nvSpPr>
        <p:spPr>
          <a:xfrm>
            <a:off x="6705600" y="4807745"/>
            <a:ext cx="2133600" cy="273844"/>
          </a:xfrm>
          <a:prstGeom prst="rect">
            <a:avLst/>
          </a:prstGeom>
        </p:spPr>
        <p:txBody>
          <a:bodyPr/>
          <a:lstStyle>
            <a:defPPr>
              <a:defRPr kern="0"/>
            </a:defPPr>
          </a:lstStyle>
          <a:p>
            <a:pPr marL="102235" algn="r">
              <a:spcBef>
                <a:spcPts val="180"/>
              </a:spcBef>
            </a:pPr>
            <a:fld id="{81D60167-4931-47E6-BA6A-407CBD079E47}" type="slidenum">
              <a:rPr lang="en-US" sz="1200" spc="-25"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pPr marL="102235" algn="r">
                <a:spcBef>
                  <a:spcPts val="180"/>
                </a:spcBef>
              </a:pPr>
              <a:t>7</a:t>
            </a:fld>
            <a:endParaRPr lang="en-US" sz="1200" spc="-25">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3718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385705" y="2095964"/>
            <a:ext cx="6372583" cy="440025"/>
          </a:xfrm>
          <a:prstGeom prst="rect">
            <a:avLst/>
          </a:prstGeom>
        </p:spPr>
        <p:txBody>
          <a:bodyPr vert="horz" wrap="square" lIns="0" tIns="9049" rIns="0" bIns="0" rtlCol="0">
            <a:spAutoFit/>
          </a:bodyPr>
          <a:lstStyle/>
          <a:p>
            <a:pPr marL="9525" defTabSz="685800">
              <a:spcBef>
                <a:spcPts val="71"/>
              </a:spcBef>
            </a:pPr>
            <a:r>
              <a:rPr sz="2800" dirty="0">
                <a:solidFill>
                  <a:srgbClr val="787878"/>
                </a:solidFill>
                <a:latin typeface="Arial"/>
                <a:cs typeface="Arial"/>
              </a:rPr>
              <a:t>The</a:t>
            </a:r>
            <a:r>
              <a:rPr sz="2800" spc="-68" dirty="0">
                <a:solidFill>
                  <a:srgbClr val="787878"/>
                </a:solidFill>
                <a:latin typeface="Arial"/>
                <a:cs typeface="Arial"/>
              </a:rPr>
              <a:t> </a:t>
            </a:r>
            <a:r>
              <a:rPr sz="2800" spc="-15" dirty="0">
                <a:solidFill>
                  <a:srgbClr val="787878"/>
                </a:solidFill>
                <a:latin typeface="Arial"/>
                <a:cs typeface="Arial"/>
              </a:rPr>
              <a:t>Presidential</a:t>
            </a:r>
            <a:r>
              <a:rPr sz="2800" spc="-56" dirty="0">
                <a:solidFill>
                  <a:srgbClr val="787878"/>
                </a:solidFill>
                <a:latin typeface="Arial"/>
                <a:cs typeface="Arial"/>
              </a:rPr>
              <a:t> </a:t>
            </a:r>
            <a:r>
              <a:rPr sz="2800" dirty="0">
                <a:solidFill>
                  <a:srgbClr val="787878"/>
                </a:solidFill>
                <a:latin typeface="Arial"/>
                <a:cs typeface="Arial"/>
              </a:rPr>
              <a:t>AI</a:t>
            </a:r>
            <a:r>
              <a:rPr sz="2800" spc="-64" dirty="0">
                <a:solidFill>
                  <a:srgbClr val="787878"/>
                </a:solidFill>
                <a:latin typeface="Arial"/>
                <a:cs typeface="Arial"/>
              </a:rPr>
              <a:t> </a:t>
            </a:r>
            <a:r>
              <a:rPr sz="2800" spc="-8" dirty="0">
                <a:solidFill>
                  <a:srgbClr val="787878"/>
                </a:solidFill>
                <a:latin typeface="Arial"/>
                <a:cs typeface="Arial"/>
              </a:rPr>
              <a:t>Challenge</a:t>
            </a:r>
            <a:r>
              <a:rPr sz="2800" spc="-60" dirty="0">
                <a:solidFill>
                  <a:srgbClr val="787878"/>
                </a:solidFill>
                <a:latin typeface="Arial"/>
                <a:cs typeface="Arial"/>
              </a:rPr>
              <a:t> </a:t>
            </a:r>
            <a:r>
              <a:rPr sz="2800" dirty="0">
                <a:solidFill>
                  <a:srgbClr val="787878"/>
                </a:solidFill>
                <a:latin typeface="Arial"/>
                <a:cs typeface="Arial"/>
              </a:rPr>
              <a:t>for</a:t>
            </a:r>
            <a:r>
              <a:rPr sz="2800" spc="-60" dirty="0">
                <a:solidFill>
                  <a:srgbClr val="787878"/>
                </a:solidFill>
                <a:latin typeface="Arial"/>
                <a:cs typeface="Arial"/>
              </a:rPr>
              <a:t> </a:t>
            </a:r>
            <a:r>
              <a:rPr sz="2800" spc="-53" dirty="0">
                <a:solidFill>
                  <a:srgbClr val="787878"/>
                </a:solidFill>
                <a:latin typeface="Arial"/>
                <a:cs typeface="Arial"/>
              </a:rPr>
              <a:t>K-</a:t>
            </a:r>
            <a:r>
              <a:rPr sz="2800" spc="-19" dirty="0">
                <a:solidFill>
                  <a:srgbClr val="787878"/>
                </a:solidFill>
                <a:latin typeface="Arial"/>
                <a:cs typeface="Arial"/>
              </a:rPr>
              <a:t>12</a:t>
            </a:r>
            <a:endParaRPr sz="2800" dirty="0">
              <a:latin typeface="Arial"/>
              <a:cs typeface="Arial"/>
            </a:endParaRPr>
          </a:p>
        </p:txBody>
      </p:sp>
      <p:sp>
        <p:nvSpPr>
          <p:cNvPr id="3" name="object 3" descr="$PPTXTitle"/>
          <p:cNvSpPr txBox="1">
            <a:spLocks noGrp="1"/>
          </p:cNvSpPr>
          <p:nvPr>
            <p:ph type="title"/>
          </p:nvPr>
        </p:nvSpPr>
        <p:spPr>
          <a:xfrm>
            <a:off x="2263695" y="1462465"/>
            <a:ext cx="4616605" cy="564096"/>
          </a:xfrm>
          <a:prstGeom prst="rect">
            <a:avLst/>
          </a:prstGeom>
        </p:spPr>
        <p:txBody>
          <a:bodyPr vert="horz" wrap="square" lIns="0" tIns="10001" rIns="0" bIns="0" rtlCol="0">
            <a:spAutoFit/>
          </a:bodyPr>
          <a:lstStyle/>
          <a:p>
            <a:pPr marL="9525">
              <a:spcBef>
                <a:spcPts val="79"/>
              </a:spcBef>
            </a:pPr>
            <a:r>
              <a:rPr sz="3600" dirty="0"/>
              <a:t>Serving</a:t>
            </a:r>
            <a:r>
              <a:rPr sz="3600" spc="-83" dirty="0"/>
              <a:t> </a:t>
            </a:r>
            <a:r>
              <a:rPr sz="3600" spc="-75" dirty="0"/>
              <a:t>Tennesseans</a:t>
            </a:r>
            <a:endParaRPr sz="3600" dirty="0"/>
          </a:p>
        </p:txBody>
      </p:sp>
      <p:sp>
        <p:nvSpPr>
          <p:cNvPr id="4" name="object 4"/>
          <p:cNvSpPr txBox="1"/>
          <p:nvPr/>
        </p:nvSpPr>
        <p:spPr>
          <a:xfrm>
            <a:off x="156118" y="3025657"/>
            <a:ext cx="4415882" cy="865782"/>
          </a:xfrm>
          <a:prstGeom prst="rect">
            <a:avLst/>
          </a:prstGeom>
        </p:spPr>
        <p:txBody>
          <a:bodyPr vert="horz" wrap="square" lIns="0" tIns="9049" rIns="0" bIns="0" rtlCol="0">
            <a:spAutoFit/>
          </a:bodyPr>
          <a:lstStyle/>
          <a:p>
            <a:pPr marL="9049" marR="3810" indent="953" algn="ctr" defTabSz="685800">
              <a:spcBef>
                <a:spcPts val="71"/>
              </a:spcBef>
            </a:pPr>
            <a:r>
              <a:rPr b="1" i="1" spc="83" dirty="0">
                <a:solidFill>
                  <a:srgbClr val="FF8200"/>
                </a:solidFill>
                <a:latin typeface="Arial Narrow"/>
                <a:cs typeface="Arial Narrow"/>
              </a:rPr>
              <a:t>Dr.</a:t>
            </a:r>
            <a:r>
              <a:rPr b="1" i="1" spc="45" dirty="0">
                <a:solidFill>
                  <a:srgbClr val="FF8200"/>
                </a:solidFill>
                <a:latin typeface="Arial Narrow"/>
                <a:cs typeface="Arial Narrow"/>
              </a:rPr>
              <a:t> </a:t>
            </a:r>
            <a:r>
              <a:rPr b="1" i="1" spc="75" dirty="0">
                <a:solidFill>
                  <a:srgbClr val="FF8200"/>
                </a:solidFill>
                <a:latin typeface="Arial Narrow"/>
                <a:cs typeface="Arial Narrow"/>
              </a:rPr>
              <a:t>Vasileios</a:t>
            </a:r>
            <a:r>
              <a:rPr b="1" i="1" spc="71" dirty="0">
                <a:solidFill>
                  <a:srgbClr val="FF8200"/>
                </a:solidFill>
                <a:latin typeface="Arial Narrow"/>
                <a:cs typeface="Arial Narrow"/>
              </a:rPr>
              <a:t> </a:t>
            </a:r>
            <a:r>
              <a:rPr b="1" i="1" spc="98" dirty="0" err="1">
                <a:solidFill>
                  <a:srgbClr val="FF8200"/>
                </a:solidFill>
                <a:latin typeface="Arial Narrow"/>
                <a:cs typeface="Arial Narrow"/>
              </a:rPr>
              <a:t>Maroulas</a:t>
            </a:r>
            <a:r>
              <a:rPr b="1" i="1" spc="98" dirty="0">
                <a:solidFill>
                  <a:srgbClr val="FF8200"/>
                </a:solidFill>
                <a:latin typeface="Arial Narrow"/>
                <a:cs typeface="Arial Narrow"/>
              </a:rPr>
              <a:t> </a:t>
            </a:r>
            <a:endParaRPr lang="en-US" b="1" i="1" spc="98" dirty="0">
              <a:solidFill>
                <a:srgbClr val="FF8200"/>
              </a:solidFill>
              <a:latin typeface="Arial Narrow"/>
              <a:cs typeface="Arial Narrow"/>
            </a:endParaRPr>
          </a:p>
          <a:p>
            <a:pPr marL="9049" marR="3810" indent="953" algn="ctr" defTabSz="685800">
              <a:spcBef>
                <a:spcPts val="71"/>
              </a:spcBef>
            </a:pPr>
            <a:r>
              <a:rPr spc="-8" dirty="0">
                <a:solidFill>
                  <a:srgbClr val="4A4A4A"/>
                </a:solidFill>
                <a:latin typeface="Arial"/>
                <a:cs typeface="Arial"/>
              </a:rPr>
              <a:t>Associate</a:t>
            </a:r>
            <a:r>
              <a:rPr spc="-64" dirty="0">
                <a:solidFill>
                  <a:srgbClr val="4A4A4A"/>
                </a:solidFill>
                <a:latin typeface="Arial"/>
                <a:cs typeface="Arial"/>
              </a:rPr>
              <a:t> </a:t>
            </a:r>
            <a:r>
              <a:rPr dirty="0">
                <a:solidFill>
                  <a:srgbClr val="4A4A4A"/>
                </a:solidFill>
                <a:latin typeface="Arial"/>
                <a:cs typeface="Arial"/>
              </a:rPr>
              <a:t>Vice</a:t>
            </a:r>
            <a:r>
              <a:rPr spc="-49" dirty="0">
                <a:solidFill>
                  <a:srgbClr val="4A4A4A"/>
                </a:solidFill>
                <a:latin typeface="Arial"/>
                <a:cs typeface="Arial"/>
              </a:rPr>
              <a:t> </a:t>
            </a:r>
            <a:r>
              <a:rPr spc="-8" dirty="0">
                <a:solidFill>
                  <a:srgbClr val="4A4A4A"/>
                </a:solidFill>
                <a:latin typeface="Arial"/>
                <a:cs typeface="Arial"/>
              </a:rPr>
              <a:t>Chancellor </a:t>
            </a:r>
            <a:endParaRPr lang="en-US" spc="-8" dirty="0">
              <a:solidFill>
                <a:srgbClr val="4A4A4A"/>
              </a:solidFill>
              <a:latin typeface="Arial"/>
              <a:cs typeface="Arial"/>
            </a:endParaRPr>
          </a:p>
          <a:p>
            <a:pPr marL="9049" marR="3810" indent="953" algn="ctr" defTabSz="685800">
              <a:spcBef>
                <a:spcPts val="71"/>
              </a:spcBef>
            </a:pPr>
            <a:r>
              <a:rPr dirty="0">
                <a:solidFill>
                  <a:srgbClr val="4A4A4A"/>
                </a:solidFill>
                <a:latin typeface="Arial"/>
                <a:cs typeface="Arial"/>
              </a:rPr>
              <a:t>Director</a:t>
            </a:r>
            <a:r>
              <a:rPr spc="-19" dirty="0">
                <a:solidFill>
                  <a:srgbClr val="4A4A4A"/>
                </a:solidFill>
                <a:latin typeface="Arial"/>
                <a:cs typeface="Arial"/>
              </a:rPr>
              <a:t> </a:t>
            </a:r>
            <a:r>
              <a:rPr dirty="0">
                <a:solidFill>
                  <a:srgbClr val="4A4A4A"/>
                </a:solidFill>
                <a:latin typeface="Arial"/>
                <a:cs typeface="Arial"/>
              </a:rPr>
              <a:t>of</a:t>
            </a:r>
            <a:r>
              <a:rPr spc="-8" dirty="0">
                <a:solidFill>
                  <a:srgbClr val="4A4A4A"/>
                </a:solidFill>
                <a:latin typeface="Arial"/>
                <a:cs typeface="Arial"/>
              </a:rPr>
              <a:t> </a:t>
            </a:r>
            <a:r>
              <a:rPr dirty="0">
                <a:solidFill>
                  <a:srgbClr val="4A4A4A"/>
                </a:solidFill>
                <a:latin typeface="Arial"/>
                <a:cs typeface="Arial"/>
              </a:rPr>
              <a:t>AI</a:t>
            </a:r>
            <a:r>
              <a:rPr spc="-23" dirty="0">
                <a:solidFill>
                  <a:srgbClr val="4A4A4A"/>
                </a:solidFill>
                <a:latin typeface="Arial"/>
                <a:cs typeface="Arial"/>
              </a:rPr>
              <a:t> </a:t>
            </a:r>
            <a:r>
              <a:rPr spc="-8" dirty="0">
                <a:solidFill>
                  <a:srgbClr val="4A4A4A"/>
                </a:solidFill>
                <a:latin typeface="Arial"/>
                <a:cs typeface="Arial"/>
              </a:rPr>
              <a:t>Tennessee</a:t>
            </a:r>
            <a:endParaRPr dirty="0">
              <a:latin typeface="Arial"/>
              <a:cs typeface="Arial"/>
            </a:endParaRPr>
          </a:p>
        </p:txBody>
      </p:sp>
      <p:pic>
        <p:nvPicPr>
          <p:cNvPr id="5" name="object 5"/>
          <p:cNvPicPr/>
          <p:nvPr/>
        </p:nvPicPr>
        <p:blipFill>
          <a:blip r:embed="rId2" cstate="print"/>
          <a:stretch>
            <a:fillRect/>
          </a:stretch>
        </p:blipFill>
        <p:spPr>
          <a:xfrm>
            <a:off x="3986242" y="4400867"/>
            <a:ext cx="1171516" cy="406812"/>
          </a:xfrm>
          <a:prstGeom prst="rect">
            <a:avLst/>
          </a:prstGeom>
        </p:spPr>
      </p:pic>
      <p:sp>
        <p:nvSpPr>
          <p:cNvPr id="6" name="object 6"/>
          <p:cNvSpPr/>
          <p:nvPr/>
        </p:nvSpPr>
        <p:spPr>
          <a:xfrm>
            <a:off x="4367275" y="3997268"/>
            <a:ext cx="409449" cy="297770"/>
          </a:xfrm>
          <a:custGeom>
            <a:avLst/>
            <a:gdLst/>
            <a:ahLst/>
            <a:cxnLst/>
            <a:rect l="l" t="t" r="r" b="b"/>
            <a:pathLst>
              <a:path w="392429" h="396239">
                <a:moveTo>
                  <a:pt x="392023" y="0"/>
                </a:moveTo>
                <a:lnTo>
                  <a:pt x="0" y="0"/>
                </a:lnTo>
                <a:lnTo>
                  <a:pt x="0" y="395617"/>
                </a:lnTo>
                <a:lnTo>
                  <a:pt x="392023" y="395617"/>
                </a:lnTo>
                <a:lnTo>
                  <a:pt x="392023" y="345643"/>
                </a:lnTo>
                <a:lnTo>
                  <a:pt x="116916" y="345643"/>
                </a:lnTo>
                <a:lnTo>
                  <a:pt x="116916" y="308165"/>
                </a:lnTo>
                <a:lnTo>
                  <a:pt x="135251" y="304500"/>
                </a:lnTo>
                <a:lnTo>
                  <a:pt x="150104" y="294460"/>
                </a:lnTo>
                <a:lnTo>
                  <a:pt x="160057" y="279474"/>
                </a:lnTo>
                <a:lnTo>
                  <a:pt x="163690" y="260972"/>
                </a:lnTo>
                <a:lnTo>
                  <a:pt x="163690" y="149923"/>
                </a:lnTo>
                <a:lnTo>
                  <a:pt x="49517" y="149923"/>
                </a:lnTo>
                <a:lnTo>
                  <a:pt x="49517" y="49974"/>
                </a:lnTo>
                <a:lnTo>
                  <a:pt x="392023" y="49974"/>
                </a:lnTo>
                <a:lnTo>
                  <a:pt x="392023" y="0"/>
                </a:lnTo>
                <a:close/>
              </a:path>
              <a:path w="392429" h="396239">
                <a:moveTo>
                  <a:pt x="265480" y="116611"/>
                </a:moveTo>
                <a:lnTo>
                  <a:pt x="253700" y="118084"/>
                </a:lnTo>
                <a:lnTo>
                  <a:pt x="243470" y="122159"/>
                </a:lnTo>
                <a:lnTo>
                  <a:pt x="235303" y="128318"/>
                </a:lnTo>
                <a:lnTo>
                  <a:pt x="229717" y="136042"/>
                </a:lnTo>
                <a:lnTo>
                  <a:pt x="229717" y="260972"/>
                </a:lnTo>
                <a:lnTo>
                  <a:pt x="233134" y="279474"/>
                </a:lnTo>
                <a:lnTo>
                  <a:pt x="242611" y="294460"/>
                </a:lnTo>
                <a:lnTo>
                  <a:pt x="256988" y="304500"/>
                </a:lnTo>
                <a:lnTo>
                  <a:pt x="275107" y="308165"/>
                </a:lnTo>
                <a:lnTo>
                  <a:pt x="275107" y="345643"/>
                </a:lnTo>
                <a:lnTo>
                  <a:pt x="392023" y="345643"/>
                </a:lnTo>
                <a:lnTo>
                  <a:pt x="392023" y="149923"/>
                </a:lnTo>
                <a:lnTo>
                  <a:pt x="305371" y="149923"/>
                </a:lnTo>
                <a:lnTo>
                  <a:pt x="302233" y="137105"/>
                </a:lnTo>
                <a:lnTo>
                  <a:pt x="293679" y="126499"/>
                </a:lnTo>
                <a:lnTo>
                  <a:pt x="280998" y="119278"/>
                </a:lnTo>
                <a:lnTo>
                  <a:pt x="265480" y="116611"/>
                </a:lnTo>
                <a:close/>
              </a:path>
              <a:path w="392429" h="396239">
                <a:moveTo>
                  <a:pt x="126542" y="116611"/>
                </a:moveTo>
                <a:lnTo>
                  <a:pt x="111024" y="119278"/>
                </a:lnTo>
                <a:lnTo>
                  <a:pt x="98344" y="126499"/>
                </a:lnTo>
                <a:lnTo>
                  <a:pt x="89789" y="137105"/>
                </a:lnTo>
                <a:lnTo>
                  <a:pt x="86652" y="149923"/>
                </a:lnTo>
                <a:lnTo>
                  <a:pt x="163690" y="149923"/>
                </a:lnTo>
                <a:lnTo>
                  <a:pt x="163690" y="136042"/>
                </a:lnTo>
                <a:lnTo>
                  <a:pt x="157303" y="128318"/>
                </a:lnTo>
                <a:lnTo>
                  <a:pt x="148726" y="122159"/>
                </a:lnTo>
                <a:lnTo>
                  <a:pt x="138344" y="118084"/>
                </a:lnTo>
                <a:lnTo>
                  <a:pt x="126542" y="116611"/>
                </a:lnTo>
                <a:close/>
              </a:path>
              <a:path w="392429" h="396239">
                <a:moveTo>
                  <a:pt x="392023" y="49974"/>
                </a:moveTo>
                <a:lnTo>
                  <a:pt x="342506" y="49974"/>
                </a:lnTo>
                <a:lnTo>
                  <a:pt x="342506" y="149923"/>
                </a:lnTo>
                <a:lnTo>
                  <a:pt x="392023" y="149923"/>
                </a:lnTo>
                <a:lnTo>
                  <a:pt x="392023" y="49974"/>
                </a:lnTo>
                <a:close/>
              </a:path>
            </a:pathLst>
          </a:custGeom>
          <a:solidFill>
            <a:srgbClr val="FF8200"/>
          </a:solidFill>
        </p:spPr>
        <p:txBody>
          <a:bodyPr wrap="square" lIns="0" tIns="0" rIns="0" bIns="0" rtlCol="0"/>
          <a:lstStyle/>
          <a:p>
            <a:pPr defTabSz="685800"/>
            <a:endParaRPr sz="1350"/>
          </a:p>
        </p:txBody>
      </p:sp>
      <p:pic>
        <p:nvPicPr>
          <p:cNvPr id="7" name="object 7"/>
          <p:cNvPicPr/>
          <p:nvPr/>
        </p:nvPicPr>
        <p:blipFill>
          <a:blip r:embed="rId3" cstate="print"/>
          <a:stretch>
            <a:fillRect/>
          </a:stretch>
        </p:blipFill>
        <p:spPr>
          <a:xfrm>
            <a:off x="4163310" y="265947"/>
            <a:ext cx="817377" cy="785981"/>
          </a:xfrm>
          <a:prstGeom prst="rect">
            <a:avLst/>
          </a:prstGeom>
        </p:spPr>
      </p:pic>
      <p:sp>
        <p:nvSpPr>
          <p:cNvPr id="8" name="object 8"/>
          <p:cNvSpPr txBox="1"/>
          <p:nvPr/>
        </p:nvSpPr>
        <p:spPr>
          <a:xfrm>
            <a:off x="4571996" y="3025657"/>
            <a:ext cx="4415882" cy="575959"/>
          </a:xfrm>
          <a:prstGeom prst="rect">
            <a:avLst/>
          </a:prstGeom>
        </p:spPr>
        <p:txBody>
          <a:bodyPr vert="horz" wrap="square" lIns="0" tIns="9049" rIns="0" bIns="0" rtlCol="0">
            <a:spAutoFit/>
          </a:bodyPr>
          <a:lstStyle/>
          <a:p>
            <a:pPr marL="9525" marR="3810" algn="ctr" defTabSz="685800">
              <a:spcBef>
                <a:spcPts val="71"/>
              </a:spcBef>
            </a:pPr>
            <a:r>
              <a:rPr b="1" i="1" spc="-26" dirty="0">
                <a:solidFill>
                  <a:srgbClr val="FF8200"/>
                </a:solidFill>
                <a:latin typeface="Arial"/>
                <a:cs typeface="Arial"/>
              </a:rPr>
              <a:t>Dr.</a:t>
            </a:r>
            <a:r>
              <a:rPr b="1" i="1" spc="-53" dirty="0">
                <a:solidFill>
                  <a:srgbClr val="FF8200"/>
                </a:solidFill>
                <a:latin typeface="Arial"/>
                <a:cs typeface="Arial"/>
              </a:rPr>
              <a:t> </a:t>
            </a:r>
            <a:r>
              <a:rPr b="1" i="1" dirty="0">
                <a:solidFill>
                  <a:srgbClr val="FF8200"/>
                </a:solidFill>
                <a:latin typeface="Arial"/>
                <a:cs typeface="Arial"/>
              </a:rPr>
              <a:t>Anne</a:t>
            </a:r>
            <a:r>
              <a:rPr b="1" i="1" spc="-19" dirty="0">
                <a:solidFill>
                  <a:srgbClr val="FF8200"/>
                </a:solidFill>
                <a:latin typeface="Arial"/>
                <a:cs typeface="Arial"/>
              </a:rPr>
              <a:t> </a:t>
            </a:r>
            <a:r>
              <a:rPr b="1" i="1" dirty="0">
                <a:solidFill>
                  <a:srgbClr val="FF8200"/>
                </a:solidFill>
                <a:latin typeface="Arial"/>
                <a:cs typeface="Arial"/>
              </a:rPr>
              <a:t>M.</a:t>
            </a:r>
            <a:r>
              <a:rPr b="1" i="1" spc="11" dirty="0">
                <a:solidFill>
                  <a:srgbClr val="FF8200"/>
                </a:solidFill>
                <a:latin typeface="Arial"/>
                <a:cs typeface="Arial"/>
              </a:rPr>
              <a:t> </a:t>
            </a:r>
            <a:r>
              <a:rPr b="1" i="1" spc="-19" dirty="0">
                <a:solidFill>
                  <a:srgbClr val="FF8200"/>
                </a:solidFill>
                <a:latin typeface="Arial"/>
                <a:cs typeface="Arial"/>
              </a:rPr>
              <a:t>Ho </a:t>
            </a:r>
            <a:endParaRPr lang="en-US" b="1" i="1" spc="-19" dirty="0">
              <a:solidFill>
                <a:srgbClr val="FF8200"/>
              </a:solidFill>
              <a:latin typeface="Arial"/>
              <a:cs typeface="Arial"/>
            </a:endParaRPr>
          </a:p>
          <a:p>
            <a:pPr marL="9525" marR="3810" algn="ctr" defTabSz="685800">
              <a:spcBef>
                <a:spcPts val="71"/>
              </a:spcBef>
            </a:pPr>
            <a:r>
              <a:rPr dirty="0">
                <a:solidFill>
                  <a:srgbClr val="57585B"/>
                </a:solidFill>
                <a:latin typeface="Arial"/>
                <a:cs typeface="Arial"/>
              </a:rPr>
              <a:t>Director</a:t>
            </a:r>
            <a:r>
              <a:rPr spc="-15" dirty="0">
                <a:solidFill>
                  <a:srgbClr val="57585B"/>
                </a:solidFill>
                <a:latin typeface="Arial"/>
                <a:cs typeface="Arial"/>
              </a:rPr>
              <a:t> </a:t>
            </a:r>
            <a:r>
              <a:rPr dirty="0">
                <a:solidFill>
                  <a:srgbClr val="57585B"/>
                </a:solidFill>
                <a:latin typeface="Arial"/>
                <a:cs typeface="Arial"/>
              </a:rPr>
              <a:t>of</a:t>
            </a:r>
            <a:r>
              <a:rPr spc="-71" dirty="0">
                <a:solidFill>
                  <a:srgbClr val="57585B"/>
                </a:solidFill>
                <a:latin typeface="Arial"/>
                <a:cs typeface="Arial"/>
              </a:rPr>
              <a:t> </a:t>
            </a:r>
            <a:r>
              <a:rPr dirty="0">
                <a:solidFill>
                  <a:srgbClr val="57585B"/>
                </a:solidFill>
                <a:latin typeface="Arial"/>
                <a:cs typeface="Arial"/>
              </a:rPr>
              <a:t>AI</a:t>
            </a:r>
            <a:r>
              <a:rPr spc="-23" dirty="0">
                <a:solidFill>
                  <a:srgbClr val="57585B"/>
                </a:solidFill>
                <a:latin typeface="Arial"/>
                <a:cs typeface="Arial"/>
              </a:rPr>
              <a:t> </a:t>
            </a:r>
            <a:r>
              <a:rPr spc="-19" dirty="0">
                <a:solidFill>
                  <a:srgbClr val="57585B"/>
                </a:solidFill>
                <a:latin typeface="Arial"/>
                <a:cs typeface="Arial"/>
              </a:rPr>
              <a:t>R&amp;D </a:t>
            </a:r>
            <a:r>
              <a:rPr dirty="0">
                <a:solidFill>
                  <a:srgbClr val="57585B"/>
                </a:solidFill>
                <a:latin typeface="Arial"/>
                <a:cs typeface="Arial"/>
              </a:rPr>
              <a:t>AI</a:t>
            </a:r>
            <a:r>
              <a:rPr spc="-26" dirty="0">
                <a:solidFill>
                  <a:srgbClr val="57585B"/>
                </a:solidFill>
                <a:latin typeface="Arial"/>
                <a:cs typeface="Arial"/>
              </a:rPr>
              <a:t> </a:t>
            </a:r>
            <a:r>
              <a:rPr spc="-8" dirty="0">
                <a:solidFill>
                  <a:srgbClr val="57585B"/>
                </a:solidFill>
                <a:latin typeface="Arial"/>
                <a:cs typeface="Arial"/>
              </a:rPr>
              <a:t>Tennessee</a:t>
            </a:r>
            <a:endParaRPr dirty="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12192000" cy="6858000"/>
          </a:xfrm>
        </p:grpSpPr>
        <p:pic>
          <p:nvPicPr>
            <p:cNvPr id="3" name="object 3"/>
            <p:cNvPicPr/>
            <p:nvPr/>
          </p:nvPicPr>
          <p:blipFill>
            <a:blip r:embed="rId2" cstate="print"/>
            <a:stretch>
              <a:fillRect/>
            </a:stretch>
          </p:blipFill>
          <p:spPr>
            <a:xfrm>
              <a:off x="0" y="0"/>
              <a:ext cx="12192000" cy="5588177"/>
            </a:xfrm>
            <a:prstGeom prst="rect">
              <a:avLst/>
            </a:prstGeom>
          </p:spPr>
        </p:pic>
        <p:sp>
          <p:nvSpPr>
            <p:cNvPr id="4" name="object 4"/>
            <p:cNvSpPr/>
            <p:nvPr/>
          </p:nvSpPr>
          <p:spPr>
            <a:xfrm>
              <a:off x="0" y="4698822"/>
              <a:ext cx="12188825" cy="2159635"/>
            </a:xfrm>
            <a:custGeom>
              <a:avLst/>
              <a:gdLst/>
              <a:ahLst/>
              <a:cxnLst/>
              <a:rect l="l" t="t" r="r" b="b"/>
              <a:pathLst>
                <a:path w="12188825" h="2159634">
                  <a:moveTo>
                    <a:pt x="12188825" y="0"/>
                  </a:moveTo>
                  <a:lnTo>
                    <a:pt x="0" y="0"/>
                  </a:lnTo>
                  <a:lnTo>
                    <a:pt x="0" y="2159177"/>
                  </a:lnTo>
                  <a:lnTo>
                    <a:pt x="12188825" y="2159177"/>
                  </a:lnTo>
                  <a:lnTo>
                    <a:pt x="12188825" y="0"/>
                  </a:lnTo>
                  <a:close/>
                </a:path>
              </a:pathLst>
            </a:custGeom>
            <a:solidFill>
              <a:srgbClr val="57585B"/>
            </a:solidFill>
          </p:spPr>
          <p:txBody>
            <a:bodyPr wrap="square" lIns="0" tIns="0" rIns="0" bIns="0" rtlCol="0"/>
            <a:lstStyle/>
            <a:p>
              <a:pPr defTabSz="685800"/>
              <a:endParaRPr sz="1350"/>
            </a:p>
          </p:txBody>
        </p:sp>
      </p:grpSp>
      <p:sp>
        <p:nvSpPr>
          <p:cNvPr id="5" name="object 5" descr="$PPTXTitle"/>
          <p:cNvSpPr txBox="1">
            <a:spLocks noGrp="1"/>
          </p:cNvSpPr>
          <p:nvPr>
            <p:ph type="title"/>
          </p:nvPr>
        </p:nvSpPr>
        <p:spPr>
          <a:xfrm>
            <a:off x="699135" y="3763963"/>
            <a:ext cx="7747635" cy="990656"/>
          </a:xfrm>
          <a:prstGeom prst="rect">
            <a:avLst/>
          </a:prstGeom>
        </p:spPr>
        <p:txBody>
          <a:bodyPr vert="horz" wrap="square" lIns="0" tIns="66675" rIns="0" bIns="0" rtlCol="0">
            <a:spAutoFit/>
          </a:bodyPr>
          <a:lstStyle/>
          <a:p>
            <a:pPr marL="720089" marR="3810" indent="-711041">
              <a:lnSpc>
                <a:spcPts val="3563"/>
              </a:lnSpc>
              <a:spcBef>
                <a:spcPts val="525"/>
              </a:spcBef>
            </a:pPr>
            <a:r>
              <a:rPr sz="3300" b="0" spc="-41" dirty="0">
                <a:solidFill>
                  <a:srgbClr val="FFFFFF"/>
                </a:solidFill>
              </a:rPr>
              <a:t>Every</a:t>
            </a:r>
            <a:r>
              <a:rPr sz="3300" b="0" spc="-120" dirty="0">
                <a:solidFill>
                  <a:srgbClr val="FFFFFF"/>
                </a:solidFill>
              </a:rPr>
              <a:t> </a:t>
            </a:r>
            <a:r>
              <a:rPr sz="3300" b="0" spc="-416" dirty="0">
                <a:solidFill>
                  <a:srgbClr val="FFFFFF"/>
                </a:solidFill>
              </a:rPr>
              <a:t>T</a:t>
            </a:r>
            <a:r>
              <a:rPr sz="3300" b="0" spc="-38" dirty="0">
                <a:solidFill>
                  <a:srgbClr val="FFFFFF"/>
                </a:solidFill>
              </a:rPr>
              <a:t>enne</a:t>
            </a:r>
            <a:r>
              <a:rPr sz="3300" b="0" spc="-30" dirty="0">
                <a:solidFill>
                  <a:srgbClr val="FFFFFF"/>
                </a:solidFill>
              </a:rPr>
              <a:t>ssee</a:t>
            </a:r>
            <a:r>
              <a:rPr sz="3300" b="0" spc="-105" dirty="0">
                <a:solidFill>
                  <a:srgbClr val="FFFFFF"/>
                </a:solidFill>
              </a:rPr>
              <a:t> </a:t>
            </a:r>
            <a:r>
              <a:rPr sz="3300" b="0" dirty="0">
                <a:solidFill>
                  <a:srgbClr val="FFFFFF"/>
                </a:solidFill>
              </a:rPr>
              <a:t>student</a:t>
            </a:r>
            <a:r>
              <a:rPr sz="3300" b="0" spc="-131" dirty="0">
                <a:solidFill>
                  <a:srgbClr val="FFFFFF"/>
                </a:solidFill>
              </a:rPr>
              <a:t> </a:t>
            </a:r>
            <a:r>
              <a:rPr sz="3300" b="0" dirty="0">
                <a:solidFill>
                  <a:srgbClr val="FFFFFF"/>
                </a:solidFill>
              </a:rPr>
              <a:t>should</a:t>
            </a:r>
            <a:r>
              <a:rPr sz="3300" b="0" spc="-113" dirty="0">
                <a:solidFill>
                  <a:srgbClr val="FFFFFF"/>
                </a:solidFill>
              </a:rPr>
              <a:t> </a:t>
            </a:r>
            <a:r>
              <a:rPr sz="3300" b="0" spc="-8" dirty="0">
                <a:solidFill>
                  <a:srgbClr val="FFFFFF"/>
                </a:solidFill>
              </a:rPr>
              <a:t>graduate </a:t>
            </a:r>
            <a:r>
              <a:rPr sz="3300" b="0" dirty="0">
                <a:solidFill>
                  <a:srgbClr val="FFFFFF"/>
                </a:solidFill>
              </a:rPr>
              <a:t>being</a:t>
            </a:r>
            <a:r>
              <a:rPr sz="3300" b="0" spc="-41" dirty="0">
                <a:solidFill>
                  <a:srgbClr val="FFFFFF"/>
                </a:solidFill>
              </a:rPr>
              <a:t> </a:t>
            </a:r>
            <a:r>
              <a:rPr sz="3300" b="0" dirty="0">
                <a:solidFill>
                  <a:srgbClr val="FFFFFF"/>
                </a:solidFill>
              </a:rPr>
              <a:t>capable</a:t>
            </a:r>
            <a:r>
              <a:rPr sz="3300" b="0" spc="-53" dirty="0">
                <a:solidFill>
                  <a:srgbClr val="FFFFFF"/>
                </a:solidFill>
              </a:rPr>
              <a:t> </a:t>
            </a:r>
            <a:r>
              <a:rPr sz="3300" b="0" dirty="0">
                <a:solidFill>
                  <a:srgbClr val="FFFFFF"/>
                </a:solidFill>
              </a:rPr>
              <a:t>and</a:t>
            </a:r>
            <a:r>
              <a:rPr sz="3300" b="0" spc="-45" dirty="0">
                <a:solidFill>
                  <a:srgbClr val="FFFFFF"/>
                </a:solidFill>
              </a:rPr>
              <a:t> </a:t>
            </a:r>
            <a:r>
              <a:rPr sz="3300" b="0" dirty="0">
                <a:solidFill>
                  <a:srgbClr val="FFFFFF"/>
                </a:solidFill>
              </a:rPr>
              <a:t>confident</a:t>
            </a:r>
            <a:r>
              <a:rPr sz="3300" b="0" spc="-38" dirty="0">
                <a:solidFill>
                  <a:srgbClr val="FFFFFF"/>
                </a:solidFill>
              </a:rPr>
              <a:t> </a:t>
            </a:r>
            <a:r>
              <a:rPr sz="3300" b="0" dirty="0">
                <a:solidFill>
                  <a:srgbClr val="FFFFFF"/>
                </a:solidFill>
              </a:rPr>
              <a:t>in</a:t>
            </a:r>
            <a:r>
              <a:rPr sz="3300" b="0" spc="-38" dirty="0">
                <a:solidFill>
                  <a:srgbClr val="FFFFFF"/>
                </a:solidFill>
              </a:rPr>
              <a:t> </a:t>
            </a:r>
            <a:r>
              <a:rPr sz="3300" b="0" spc="-19" dirty="0">
                <a:solidFill>
                  <a:srgbClr val="FFFFFF"/>
                </a:solidFill>
              </a:rPr>
              <a:t>AI.</a:t>
            </a:r>
            <a:endParaRPr sz="3300" dirty="0"/>
          </a:p>
        </p:txBody>
      </p:sp>
    </p:spTree>
  </p:cSld>
  <p:clrMapOvr>
    <a:masterClrMapping/>
  </p:clrMapOvr>
</p:sld>
</file>

<file path=ppt/theme/theme1.xml><?xml version="1.0" encoding="utf-8"?>
<a:theme xmlns:a="http://schemas.openxmlformats.org/drawingml/2006/main" name="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ustom Design">
  <a:themeElements>
    <a:clrScheme name="Custom 17">
      <a:dk1>
        <a:srgbClr val="000000"/>
      </a:dk1>
      <a:lt1>
        <a:srgbClr val="FFFFFF"/>
      </a:lt1>
      <a:dk2>
        <a:srgbClr val="C25D82"/>
      </a:dk2>
      <a:lt2>
        <a:srgbClr val="7D9DD5"/>
      </a:lt2>
      <a:accent1>
        <a:srgbClr val="983183"/>
      </a:accent1>
      <a:accent2>
        <a:srgbClr val="FE908D"/>
      </a:accent2>
      <a:accent3>
        <a:srgbClr val="FFA075"/>
      </a:accent3>
      <a:accent4>
        <a:srgbClr val="1064D7"/>
      </a:accent4>
      <a:accent5>
        <a:srgbClr val="5361EA"/>
      </a:accent5>
      <a:accent6>
        <a:srgbClr val="0734A2"/>
      </a:accent6>
      <a:hlink>
        <a:srgbClr val="0563C1"/>
      </a:hlink>
      <a:folHlink>
        <a:srgbClr val="954F72"/>
      </a:folHlink>
    </a:clrScheme>
    <a:fontScheme name="Custom 4">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cree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emphis">
  <a:themeElements>
    <a:clrScheme name="UofM Colors 1">
      <a:dk1>
        <a:srgbClr val="193059"/>
      </a:dk1>
      <a:lt1>
        <a:srgbClr val="FFFFFF"/>
      </a:lt1>
      <a:dk2>
        <a:srgbClr val="00498F"/>
      </a:dk2>
      <a:lt2>
        <a:srgbClr val="E2E3E6"/>
      </a:lt2>
      <a:accent1>
        <a:srgbClr val="00498F"/>
      </a:accent1>
      <a:accent2>
        <a:srgbClr val="193059"/>
      </a:accent2>
      <a:accent3>
        <a:srgbClr val="9C9EA1"/>
      </a:accent3>
      <a:accent4>
        <a:srgbClr val="E2E3E6"/>
      </a:accent4>
      <a:accent5>
        <a:srgbClr val="FFFFFF"/>
      </a:accent5>
      <a:accent6>
        <a:srgbClr val="000000"/>
      </a:accent6>
      <a:hlink>
        <a:srgbClr val="FFFFFF"/>
      </a:hlink>
      <a:folHlink>
        <a:srgbClr val="9C9EA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mphis" id="{8997343B-B1B0-8345-A97C-1EE9C3B59872}" vid="{B9FC6A1B-A692-FE4D-B941-FE5ED8C0FFD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0E96ABEE3D334A844F35673B70DEE8" ma:contentTypeVersion="12" ma:contentTypeDescription="Create a new document." ma:contentTypeScope="" ma:versionID="e16116e2f83828bb7db9cb7853e581ca">
  <xsd:schema xmlns:xsd="http://www.w3.org/2001/XMLSchema" xmlns:xs="http://www.w3.org/2001/XMLSchema" xmlns:p="http://schemas.microsoft.com/office/2006/metadata/properties" xmlns:ns2="87e3589e-8126-4364-ae93-e9691d138e4f" xmlns:ns3="a6a6d7c0-a40a-465d-ae3f-fab3aed0fffc" targetNamespace="http://schemas.microsoft.com/office/2006/metadata/properties" ma:root="true" ma:fieldsID="44fad61714801b1108e5400f7ce2a28c" ns2:_="" ns3:_="">
    <xsd:import namespace="87e3589e-8126-4364-ae93-e9691d138e4f"/>
    <xsd:import namespace="a6a6d7c0-a40a-465d-ae3f-fab3aed0fff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e3589e-8126-4364-ae93-e9691d138e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ec6819c-d561-498f-ad6b-029f1b52bec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a6d7c0-a40a-465d-ae3f-fab3aed0fff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b3d939c-72b7-47be-b092-6e4acd225b44}" ma:internalName="TaxCatchAll" ma:showField="CatchAllData" ma:web="a6a6d7c0-a40a-465d-ae3f-fab3aed0ff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7e3589e-8126-4364-ae93-e9691d138e4f">
      <Terms xmlns="http://schemas.microsoft.com/office/infopath/2007/PartnerControls"/>
    </lcf76f155ced4ddcb4097134ff3c332f>
    <TaxCatchAll xmlns="a6a6d7c0-a40a-465d-ae3f-fab3aed0fffc" xsi:nil="true"/>
  </documentManagement>
</p:properties>
</file>

<file path=customXml/itemProps1.xml><?xml version="1.0" encoding="utf-8"?>
<ds:datastoreItem xmlns:ds="http://schemas.openxmlformats.org/officeDocument/2006/customXml" ds:itemID="{C23A7DDA-B695-4DA8-A3C9-37AD8E065B87}">
  <ds:schemaRefs>
    <ds:schemaRef ds:uri="87e3589e-8126-4364-ae93-e9691d138e4f"/>
    <ds:schemaRef ds:uri="a6a6d7c0-a40a-465d-ae3f-fab3aed0ff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26440EC-76CC-4405-843B-58EE4F90A7AF}">
  <ds:schemaRefs>
    <ds:schemaRef ds:uri="http://schemas.microsoft.com/sharepoint/v3/contenttype/forms"/>
  </ds:schemaRefs>
</ds:datastoreItem>
</file>

<file path=customXml/itemProps3.xml><?xml version="1.0" encoding="utf-8"?>
<ds:datastoreItem xmlns:ds="http://schemas.openxmlformats.org/officeDocument/2006/customXml" ds:itemID="{8F69114E-4FE1-4EEA-8590-29005E8D3D8C}">
  <ds:schemaRefs>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schemas.microsoft.com/office/infopath/2007/PartnerControls"/>
    <ds:schemaRef ds:uri="a6a6d7c0-a40a-465d-ae3f-fab3aed0fffc"/>
    <ds:schemaRef ds:uri="http://purl.org/dc/elements/1.1/"/>
    <ds:schemaRef ds:uri="87e3589e-8126-4364-ae93-e9691d138e4f"/>
    <ds:schemaRef ds:uri="http://www.w3.org/XML/1998/namespace"/>
    <ds:schemaRef ds:uri="http://purl.org/dc/terms/"/>
  </ds:schemaRefs>
</ds:datastoreItem>
</file>

<file path=docMetadata/LabelInfo.xml><?xml version="1.0" encoding="utf-8"?>
<clbl:labelList xmlns:clbl="http://schemas.microsoft.com/office/2020/mipLabelMetadata">
  <clbl:label id="{8dc4a74f-19d0-46ac-9082-7a004e60deab}" enabled="1" method="Standard" siteId="{f345bebf-0d71-4337-9281-24b941616c36}" removed="0"/>
</clbl:labelList>
</file>

<file path=docProps/app.xml><?xml version="1.0" encoding="utf-8"?>
<Properties xmlns="http://schemas.openxmlformats.org/officeDocument/2006/extended-properties" xmlns:vt="http://schemas.openxmlformats.org/officeDocument/2006/docPropsVTypes">
  <Template/>
  <TotalTime>2981</TotalTime>
  <Words>2166</Words>
  <Application>Microsoft Office PowerPoint</Application>
  <PresentationFormat>On-screen Show (16:9)</PresentationFormat>
  <Paragraphs>284</Paragraphs>
  <Slides>37</Slides>
  <Notes>18</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37</vt:i4>
      </vt:variant>
    </vt:vector>
  </HeadingPairs>
  <TitlesOfParts>
    <vt:vector size="56" baseType="lpstr">
      <vt:lpstr>Aptos</vt:lpstr>
      <vt:lpstr>Arial</vt:lpstr>
      <vt:lpstr>Arial Black</vt:lpstr>
      <vt:lpstr>Arial Narrow</vt:lpstr>
      <vt:lpstr>Calibri</vt:lpstr>
      <vt:lpstr>Calibri Light</vt:lpstr>
      <vt:lpstr>Garamond</vt:lpstr>
      <vt:lpstr>Georgia</vt:lpstr>
      <vt:lpstr>Open Sans</vt:lpstr>
      <vt:lpstr>Open Sans Light</vt:lpstr>
      <vt:lpstr>PermianSlabSerifTypeface</vt:lpstr>
      <vt:lpstr>Symbol</vt:lpstr>
      <vt:lpstr>Times New Roman</vt:lpstr>
      <vt:lpstr>Verdana</vt:lpstr>
      <vt:lpstr>PowerPoint B</vt:lpstr>
      <vt:lpstr>Custom Design</vt:lpstr>
      <vt:lpstr>Title Screens</vt:lpstr>
      <vt:lpstr>Office Theme</vt:lpstr>
      <vt:lpstr>Memphis</vt:lpstr>
      <vt:lpstr>PowerPoint Presentation</vt:lpstr>
      <vt:lpstr>PowerPoint Presentation</vt:lpstr>
      <vt:lpstr>Opening Remarks Commissioner Jim Bryson CIO Kristin Darby</vt:lpstr>
      <vt:lpstr>Approval of Previous Meeting Minutes</vt:lpstr>
      <vt:lpstr>Public Comment</vt:lpstr>
      <vt:lpstr>Charter Amendments &amp; Updates Commissioner Jim Bryson</vt:lpstr>
      <vt:lpstr>AI Tennessee Initiative: Serving Tennesseans: AI Tennessee and the Presidential AI Challenge for K-12 Dr. Vasileios Maroulas, Dr. Anne M. Ho, Caleb Knight, Tabitha Samuel &amp; Kristen Mecke </vt:lpstr>
      <vt:lpstr>Serving Tennesseans</vt:lpstr>
      <vt:lpstr>Every Tennessee student should graduate being capable and confident in AI.</vt:lpstr>
      <vt:lpstr>National Competition</vt:lpstr>
      <vt:lpstr>Statewide Collaboration</vt:lpstr>
      <vt:lpstr>AI Stories from Tennessee Classrooms</vt:lpstr>
      <vt:lpstr>Beyond the Challenge</vt:lpstr>
      <vt:lpstr>The Tennessee Way Forward</vt:lpstr>
      <vt:lpstr>PowerPoint Presentation</vt:lpstr>
      <vt:lpstr>University of Memphis: Tennessee’s AI University Dr. Jasbir Dhaliwal &amp; Jeff Brittain, FedEx Institute of Technology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 AI Operations Update  Roger Waynick</vt:lpstr>
      <vt:lpstr>Next Meeting &amp;  Action Items CIO Kristin Darby</vt:lpstr>
      <vt:lpstr>Next Meeting &amp; Action Items</vt:lpstr>
      <vt:lpstr>Closing Remarks &amp; Meeting Adjournment Commissioner Jim Bryson</vt:lpstr>
      <vt:lpstr>PowerPoint Presentation</vt:lpstr>
    </vt:vector>
  </TitlesOfParts>
  <Company>State of Tennessee: Finance &amp;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TENNESSEE</dc:title>
  <dc:creator>Molly Wehlage</dc:creator>
  <cp:lastModifiedBy>Gina L. Long</cp:lastModifiedBy>
  <cp:revision>4</cp:revision>
  <cp:lastPrinted>2025-04-01T19:53:45Z</cp:lastPrinted>
  <dcterms:created xsi:type="dcterms:W3CDTF">2024-05-20T18:44:43Z</dcterms:created>
  <dcterms:modified xsi:type="dcterms:W3CDTF">2026-02-24T00:17:10Z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0x010100BC0E96ABEE3D334A844F35673B70DEE8</vt:lpwstr>
  </property>
  <property fmtid="{D5CDD505-2E9C-101B-9397-08002B2CF9AE}" pid="3" name="Created">
    <vt:filetime>2023-07-10T00:00:00Z</vt:filetime>
  </property>
  <property fmtid="{D5CDD505-2E9C-101B-9397-08002B2CF9AE}" pid="4" name="Creator">
    <vt:lpwstr>Acrobat PDFMaker 23 for PowerPoint</vt:lpwstr>
  </property>
  <property fmtid="{D5CDD505-2E9C-101B-9397-08002B2CF9AE}" pid="5" name="LastSaved">
    <vt:filetime>2024-05-20T00:00:00Z</vt:filetime>
  </property>
  <property fmtid="{D5CDD505-2E9C-101B-9397-08002B2CF9AE}" pid="6" name="Producer">
    <vt:lpwstr>Adobe PDF Library 23.3.247</vt:lpwstr>
  </property>
  <property fmtid="{D5CDD505-2E9C-101B-9397-08002B2CF9AE}" pid="7" name="MediaServiceImageTags">
    <vt:lpwstr/>
  </property>
</Properties>
</file>