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0" r:id="rId3"/>
    <p:sldId id="265" r:id="rId4"/>
    <p:sldId id="264" r:id="rId5"/>
    <p:sldId id="266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F00"/>
    <a:srgbClr val="487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5" autoAdjust="0"/>
  </p:normalViewPr>
  <p:slideViewPr>
    <p:cSldViewPr>
      <p:cViewPr>
        <p:scale>
          <a:sx n="100" d="100"/>
          <a:sy n="100" d="100"/>
        </p:scale>
        <p:origin x="-1860" y="-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1507AD1B-18D0-4980-BA45-3DEAB60093A5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CCA53650-3D98-47E8-B89C-479243927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33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886200"/>
            <a:ext cx="9144000" cy="2514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038603"/>
            <a:ext cx="8839200" cy="14223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" y="5461001"/>
            <a:ext cx="8839200" cy="812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 dirty="0" smtClean="0"/>
              <a:t>Sub-Title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400800"/>
            <a:ext cx="91440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Name, Position | Date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143000"/>
            <a:ext cx="5943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6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6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8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603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-Colum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7244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6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455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Oran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Yellow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78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Gray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2209801"/>
            <a:ext cx="3962400" cy="2235200"/>
          </a:xfrm>
        </p:spPr>
        <p:txBody>
          <a:bodyPr>
            <a:noAutofit/>
          </a:bodyPr>
          <a:lstStyle>
            <a:lvl1pPr marL="0" indent="0" algn="l">
              <a:defRPr sz="3600">
                <a:effectLst/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5562600"/>
            <a:ext cx="4038600" cy="1117600"/>
          </a:xfrm>
        </p:spPr>
        <p:txBody>
          <a:bodyPr anchor="b">
            <a:normAutofit/>
          </a:bodyPr>
          <a:lstStyle>
            <a:lvl1pPr marL="0" indent="0">
              <a:buNone/>
              <a:defRPr sz="11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Name, Position</a:t>
            </a:r>
          </a:p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81000" y="4445001"/>
            <a:ext cx="3962400" cy="8128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5"/>
                </a:solidFill>
                <a:latin typeface="PermianSlabSerifTypeface" pitchFamily="50" charset="0"/>
              </a:defRPr>
            </a:lvl1pPr>
          </a:lstStyle>
          <a:p>
            <a:pPr lvl="0"/>
            <a:r>
              <a:rPr lang="en-US" dirty="0" smtClean="0"/>
              <a:t>Sub-Title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" y="304800"/>
            <a:ext cx="277368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7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200400" y="3874770"/>
            <a:ext cx="5943600" cy="2240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276600" y="3962400"/>
            <a:ext cx="5715000" cy="205740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890" y="3322320"/>
            <a:ext cx="3345180" cy="3345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9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6019800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7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3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3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9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1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1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0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Yellow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1032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0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49" r:id="rId3"/>
    <p:sldLayoutId id="2147483680" r:id="rId4"/>
    <p:sldLayoutId id="2147483671" r:id="rId5"/>
    <p:sldLayoutId id="2147483668" r:id="rId6"/>
    <p:sldLayoutId id="2147483665" r:id="rId7"/>
    <p:sldLayoutId id="2147483672" r:id="rId8"/>
    <p:sldLayoutId id="2147483673" r:id="rId9"/>
    <p:sldLayoutId id="2147483674" r:id="rId10"/>
    <p:sldLayoutId id="2147483679" r:id="rId11"/>
    <p:sldLayoutId id="2147483662" r:id="rId12"/>
    <p:sldLayoutId id="2147483663" r:id="rId13"/>
    <p:sldLayoutId id="2147483676" r:id="rId14"/>
    <p:sldLayoutId id="2147483677" r:id="rId15"/>
    <p:sldLayoutId id="2147483675" r:id="rId16"/>
    <p:sldLayoutId id="2147483678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038603"/>
            <a:ext cx="8839200" cy="2209797"/>
          </a:xfrm>
        </p:spPr>
        <p:txBody>
          <a:bodyPr/>
          <a:lstStyle/>
          <a:p>
            <a:r>
              <a:rPr lang="en-US" dirty="0" err="1" smtClean="0"/>
              <a:t>RCRA</a:t>
            </a:r>
            <a:r>
              <a:rPr lang="en-US" dirty="0"/>
              <a:t> </a:t>
            </a:r>
            <a:r>
              <a:rPr lang="en-US" dirty="0" smtClean="0"/>
              <a:t>Facility Parceling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6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Hazardous Waste (</a:t>
            </a:r>
            <a:r>
              <a:rPr lang="en-US" dirty="0" err="1" smtClean="0"/>
              <a:t>RCRA</a:t>
            </a:r>
            <a:r>
              <a:rPr lang="en-US" dirty="0" smtClean="0"/>
              <a:t>) Facility - For </a:t>
            </a:r>
            <a:r>
              <a:rPr lang="en-US" dirty="0"/>
              <a:t>the purposes of implementing corrective action under Rule 0400-12-01-.06(6)(l), all contiguous property under the control of the owner or operator seeking a </a:t>
            </a:r>
            <a:r>
              <a:rPr lang="en-US" dirty="0" smtClean="0"/>
              <a:t>hazardous waste permit </a:t>
            </a:r>
            <a:r>
              <a:rPr lang="en-US" dirty="0"/>
              <a:t>under the Tennessee Hazardous Waste Management Act, </a:t>
            </a:r>
            <a:r>
              <a:rPr lang="en-US" dirty="0" err="1"/>
              <a:t>T.C.A</a:t>
            </a:r>
            <a:r>
              <a:rPr lang="en-US" dirty="0"/>
              <a:t>. §68-212-101 et seq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Parceling – The process of subdividing a permitted hazardous waste facility into separate property tracts (parcels)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4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and Resulting Actions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/>
              <a:t>The purpose for parceling of the permitted facility allows ownership transfer of portions of the contiguous property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Property ownership transfers may include the permitted hazardous waste management treatment storage or disposal (</a:t>
            </a:r>
            <a:r>
              <a:rPr lang="en-US" dirty="0" err="1"/>
              <a:t>TSD</a:t>
            </a:r>
            <a:r>
              <a:rPr lang="en-US" dirty="0"/>
              <a:t>) unit or parcels outside the </a:t>
            </a:r>
            <a:r>
              <a:rPr lang="en-US" dirty="0" err="1"/>
              <a:t>TSD</a:t>
            </a:r>
            <a:r>
              <a:rPr lang="en-US" dirty="0"/>
              <a:t> permitted area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If the transferred parcel includes ownership or operational control of the </a:t>
            </a:r>
            <a:r>
              <a:rPr lang="en-US" dirty="0" err="1"/>
              <a:t>TSD</a:t>
            </a:r>
            <a:r>
              <a:rPr lang="en-US" dirty="0"/>
              <a:t> unit, or transferred parcels that have not been determined to have completed corrective action, the new landowner will be identified on the permit as an owner/operator of the facility (included as permittee) or just identified in the permit as a landowner at the facility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If the  transferred parcel only contains areas that have been determined to have completed all corrective action (no further action) and does not contain the </a:t>
            </a:r>
            <a:r>
              <a:rPr lang="en-US" dirty="0" err="1"/>
              <a:t>TSD</a:t>
            </a:r>
            <a:r>
              <a:rPr lang="en-US" dirty="0"/>
              <a:t>, the landowner will not be included on the permit. However, the transferred parcel will be identified in the permit as a transferred parcel. The original contiguous boundary of facility will still be shown in the permit.</a:t>
            </a:r>
          </a:p>
        </p:txBody>
      </p:sp>
    </p:spTree>
    <p:extLst>
      <p:ext uri="{BB962C8B-B14F-4D97-AF65-F5344CB8AC3E}">
        <p14:creationId xmlns:p14="http://schemas.microsoft.com/office/powerpoint/2010/main" val="265668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 Process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The modification of a hazardous waste permit by the permittee to a new facility owner or operator, or just as property owner, is performed as a transfer of permit under TN Rule 0400-12-01-.07(9)(b)</a:t>
            </a:r>
          </a:p>
          <a:p>
            <a:endParaRPr lang="en-US" dirty="0"/>
          </a:p>
          <a:p>
            <a:pPr lvl="0"/>
            <a:r>
              <a:rPr lang="en-US" dirty="0" smtClean="0"/>
              <a:t>The permit </a:t>
            </a:r>
            <a:r>
              <a:rPr lang="en-US" dirty="0" smtClean="0">
                <a:solidFill>
                  <a:prstClr val="black"/>
                </a:solidFill>
              </a:rPr>
              <a:t>modification </a:t>
            </a:r>
            <a:r>
              <a:rPr lang="en-US" dirty="0" smtClean="0"/>
              <a:t>requirement for parceled property that does not contain an active </a:t>
            </a:r>
            <a:r>
              <a:rPr lang="en-US" dirty="0" err="1" smtClean="0"/>
              <a:t>TSD</a:t>
            </a:r>
            <a:r>
              <a:rPr lang="en-US" dirty="0" smtClean="0"/>
              <a:t> and has completed all corrective action requirements is performed as a Class </a:t>
            </a:r>
            <a:r>
              <a:rPr lang="en-US" baseline="30000" dirty="0" smtClean="0"/>
              <a:t>1</a:t>
            </a:r>
            <a:r>
              <a:rPr lang="en-US" dirty="0" smtClean="0"/>
              <a:t>1 permit modification </a:t>
            </a:r>
            <a:r>
              <a:rPr lang="en-US" dirty="0" smtClean="0">
                <a:solidFill>
                  <a:prstClr val="black"/>
                </a:solidFill>
              </a:rPr>
              <a:t>under </a:t>
            </a:r>
            <a:r>
              <a:rPr lang="en-US" dirty="0">
                <a:solidFill>
                  <a:prstClr val="black"/>
                </a:solidFill>
              </a:rPr>
              <a:t>TN Rule 0400-12-01-.07(9</a:t>
            </a:r>
            <a:r>
              <a:rPr lang="en-US" dirty="0" smtClean="0">
                <a:solidFill>
                  <a:prstClr val="black"/>
                </a:solidFill>
              </a:rPr>
              <a:t>)(c)</a:t>
            </a: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584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608" y="38100"/>
            <a:ext cx="5093277" cy="659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431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B">
  <a:themeElements>
    <a:clrScheme name="Brand Colors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B</Template>
  <TotalTime>176</TotalTime>
  <Words>330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PowerPoint B</vt:lpstr>
      <vt:lpstr>RCRA Facility Parceling </vt:lpstr>
      <vt:lpstr>Definitions</vt:lpstr>
      <vt:lpstr>Purpose and Resulting Actions</vt:lpstr>
      <vt:lpstr>Modification Process</vt:lpstr>
      <vt:lpstr>PowerPoint Presentation</vt:lpstr>
    </vt:vector>
  </TitlesOfParts>
  <Company>Tennessee Dept. of Environment and Conservation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Dataviewer and Policies</dc:title>
  <dc:creator>Loretta J. Buchanan</dc:creator>
  <cp:lastModifiedBy>Ashley M. Jones</cp:lastModifiedBy>
  <cp:revision>16</cp:revision>
  <cp:lastPrinted>2019-09-27T16:33:25Z</cp:lastPrinted>
  <dcterms:created xsi:type="dcterms:W3CDTF">2019-09-20T21:15:41Z</dcterms:created>
  <dcterms:modified xsi:type="dcterms:W3CDTF">2019-09-27T18:01:24Z</dcterms:modified>
</cp:coreProperties>
</file>