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3" r:id="rId4"/>
    <p:sldId id="272" r:id="rId5"/>
    <p:sldId id="274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5" autoAdjust="0"/>
  </p:normalViewPr>
  <p:slideViewPr>
    <p:cSldViewPr>
      <p:cViewPr>
        <p:scale>
          <a:sx n="100" d="100"/>
          <a:sy n="100" d="100"/>
        </p:scale>
        <p:origin x="-65" y="1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 | Date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5943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03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 smtClean="0"/>
              <a:t>Name, Position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 smtClean="0"/>
              <a:t>Sub-Title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" y="304800"/>
            <a:ext cx="277368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200400" y="3874770"/>
            <a:ext cx="59436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276600" y="3962400"/>
            <a:ext cx="57150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890" y="3322320"/>
            <a:ext cx="3345180" cy="3345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75400"/>
            <a:ext cx="2895600" cy="365125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52266"/>
            <a:ext cx="158496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4" r:id="rId10"/>
    <p:sldLayoutId id="2147483679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343400"/>
            <a:ext cx="8839200" cy="1422399"/>
          </a:xfrm>
        </p:spPr>
        <p:txBody>
          <a:bodyPr/>
          <a:lstStyle/>
          <a:p>
            <a:r>
              <a:rPr lang="en-US" dirty="0" smtClean="0"/>
              <a:t>Statewide Petroleum Incident Logging System (SPILS) Program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 smtClean="0"/>
              <a:t>Rick Whitson, P.E. – May 2019 Board Meeting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7926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Oversite History of the Cleanup of Petroleum Transportation Spills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DSWM-State </a:t>
            </a:r>
            <a:r>
              <a:rPr lang="en-US" dirty="0" smtClean="0"/>
              <a:t>Remediation Program provided oversite for the cleanup of petroleum transportation spills along with the DSWM Field </a:t>
            </a:r>
            <a:r>
              <a:rPr lang="en-US" dirty="0" smtClean="0"/>
              <a:t>Offices </a:t>
            </a:r>
            <a:r>
              <a:rPr lang="en-US" dirty="0" smtClean="0"/>
              <a:t>from the 1990’s.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On April 23, </a:t>
            </a:r>
            <a:r>
              <a:rPr lang="en-US" dirty="0" smtClean="0"/>
              <a:t>2010, </a:t>
            </a:r>
            <a:r>
              <a:rPr lang="en-US" dirty="0" smtClean="0"/>
              <a:t>the DSWM issued a Cleanup Guidance for Petroleum Transportation Spills to provide clear guidance to the regulated community.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State Remediation Program was moved from DSWM to </a:t>
            </a:r>
            <a:r>
              <a:rPr lang="en-US" dirty="0" err="1" smtClean="0"/>
              <a:t>DoR</a:t>
            </a:r>
            <a:r>
              <a:rPr lang="en-US" dirty="0" smtClean="0"/>
              <a:t> in 2012.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4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Oversite History of the Cleanup of Petroleum Transportation Spills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November </a:t>
            </a:r>
            <a:r>
              <a:rPr lang="en-US" dirty="0" smtClean="0"/>
              <a:t>2017, oversite </a:t>
            </a:r>
            <a:r>
              <a:rPr lang="en-US" dirty="0" smtClean="0"/>
              <a:t>for the cleanup of petroleum transportation spills was moved back to the DSWM.</a:t>
            </a:r>
          </a:p>
          <a:p>
            <a:endParaRPr lang="en-US" dirty="0"/>
          </a:p>
          <a:p>
            <a:r>
              <a:rPr lang="en-US" dirty="0" smtClean="0"/>
              <a:t>On November 30, </a:t>
            </a:r>
            <a:r>
              <a:rPr lang="en-US" dirty="0" smtClean="0"/>
              <a:t>2017, </a:t>
            </a:r>
            <a:r>
              <a:rPr lang="en-US" dirty="0" smtClean="0"/>
              <a:t>the DSWM updated the April 23, 2010 Guidance.</a:t>
            </a:r>
          </a:p>
          <a:p>
            <a:endParaRPr lang="en-US" dirty="0"/>
          </a:p>
          <a:p>
            <a:r>
              <a:rPr lang="en-US" dirty="0" smtClean="0"/>
              <a:t>The updates were made to be consistent with the Bureau of Environment Policy and to centralize the contact to a single-point from eight </a:t>
            </a:r>
            <a:r>
              <a:rPr lang="en-US" dirty="0" smtClean="0"/>
              <a:t>environmental field offices.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75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 smtClean="0"/>
              <a:t>Statewide Petroleum Incident Logging System (SPILS) Program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SPILS Program </a:t>
            </a:r>
            <a:r>
              <a:rPr lang="en-US" dirty="0" smtClean="0"/>
              <a:t>Provides: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Single-Point Contact Information to Regulated </a:t>
            </a:r>
            <a:r>
              <a:rPr lang="en-US" dirty="0" smtClean="0"/>
              <a:t>Community (</a:t>
            </a:r>
            <a:r>
              <a:rPr lang="en-US" dirty="0" smtClean="0"/>
              <a:t>800 number)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Information on Reporting / Clean Up Standards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Guidance Regarding Disposal Options and Special Waste Requirements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Information on Confirmatory Sampling Requirements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 Further Action Letter Upon Completion of Incident Activities</a:t>
            </a:r>
          </a:p>
        </p:txBody>
      </p:sp>
    </p:spTree>
    <p:extLst>
      <p:ext uri="{BB962C8B-B14F-4D97-AF65-F5344CB8AC3E}">
        <p14:creationId xmlns:p14="http://schemas.microsoft.com/office/powerpoint/2010/main" val="968729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400" dirty="0" smtClean="0"/>
              <a:t>Statewide Petroleum Incident Logging System (SPILS) Program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In order to cover some of the cost to implement the SPILS program, the Division assessed $1,000 for each petroleum transportation spill greater than 25 </a:t>
            </a:r>
            <a:r>
              <a:rPr lang="en-US" dirty="0" smtClean="0"/>
              <a:t>gallons.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Ian Barret is responsible for implementing the program </a:t>
            </a:r>
            <a:r>
              <a:rPr lang="en-US" dirty="0" smtClean="0"/>
              <a:t>located </a:t>
            </a:r>
            <a:r>
              <a:rPr lang="en-US" dirty="0" smtClean="0"/>
              <a:t>in the Nashville </a:t>
            </a:r>
            <a:r>
              <a:rPr lang="en-US" dirty="0" smtClean="0"/>
              <a:t>Environmental Field </a:t>
            </a:r>
            <a:r>
              <a:rPr lang="en-US" dirty="0" smtClean="0"/>
              <a:t>Office.</a:t>
            </a:r>
          </a:p>
        </p:txBody>
      </p:sp>
    </p:spTree>
    <p:extLst>
      <p:ext uri="{BB962C8B-B14F-4D97-AF65-F5344CB8AC3E}">
        <p14:creationId xmlns:p14="http://schemas.microsoft.com/office/powerpoint/2010/main" val="395230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sz="2400" dirty="0" smtClean="0"/>
              <a:t>Statewide Petroleum Incident Logging System (SPILS) Program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/>
              <a:t>QUESTIONS?</a:t>
            </a:r>
          </a:p>
          <a:p>
            <a:pPr algn="ctr"/>
            <a:endParaRPr lang="en-US" sz="4800" b="1" dirty="0"/>
          </a:p>
          <a:p>
            <a:pPr marL="0" indent="0" algn="ctr">
              <a:buNone/>
            </a:pPr>
            <a:r>
              <a:rPr lang="en-US" sz="4800" b="1" dirty="0" smtClean="0"/>
              <a:t>COMMENTS?</a:t>
            </a:r>
            <a:endParaRPr 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367796306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B</Template>
  <TotalTime>29</TotalTime>
  <Words>278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PowerPoint B</vt:lpstr>
      <vt:lpstr>Statewide Petroleum Incident Logging System (SPILS) Program</vt:lpstr>
      <vt:lpstr>Oversite History of the Cleanup of Petroleum Transportation Spills</vt:lpstr>
      <vt:lpstr>Oversite History of the Cleanup of Petroleum Transportation Spills</vt:lpstr>
      <vt:lpstr>Statewide Petroleum Incident Logging System (SPILS) Program</vt:lpstr>
      <vt:lpstr>Statewide Petroleum Incident Logging System (SPILS) Program</vt:lpstr>
      <vt:lpstr>Statewide Petroleum Incident Logging System (SPILS) Program</vt:lpstr>
    </vt:vector>
  </TitlesOfParts>
  <Company>Tennessee Dept. of Environment and Conservation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Dataviewer and Policies</dc:title>
  <dc:creator>Paul Pleiman</dc:creator>
  <cp:lastModifiedBy>Loretta J. Buchanan</cp:lastModifiedBy>
  <cp:revision>5</cp:revision>
  <dcterms:created xsi:type="dcterms:W3CDTF">2019-01-31T13:57:16Z</dcterms:created>
  <dcterms:modified xsi:type="dcterms:W3CDTF">2019-04-30T19:48:07Z</dcterms:modified>
</cp:coreProperties>
</file>