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75" r:id="rId10"/>
    <p:sldId id="274" r:id="rId11"/>
    <p:sldId id="273" r:id="rId12"/>
    <p:sldId id="272" r:id="rId13"/>
    <p:sldId id="279" r:id="rId14"/>
    <p:sldId id="271" r:id="rId15"/>
    <p:sldId id="270" r:id="rId16"/>
    <p:sldId id="268" r:id="rId17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F00"/>
    <a:srgbClr val="487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5" autoAdjust="0"/>
  </p:normalViewPr>
  <p:slideViewPr>
    <p:cSldViewPr>
      <p:cViewPr>
        <p:scale>
          <a:sx n="100" d="100"/>
          <a:sy n="100" d="100"/>
        </p:scale>
        <p:origin x="-1117" y="-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 | Date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143000"/>
            <a:ext cx="5943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03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" y="304800"/>
            <a:ext cx="277368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200400" y="3874770"/>
            <a:ext cx="59436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276600" y="3962400"/>
            <a:ext cx="57150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890" y="3322320"/>
            <a:ext cx="3345180" cy="3345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1" r:id="rId5"/>
    <p:sldLayoutId id="2147483668" r:id="rId6"/>
    <p:sldLayoutId id="2147483665" r:id="rId7"/>
    <p:sldLayoutId id="2147483672" r:id="rId8"/>
    <p:sldLayoutId id="2147483673" r:id="rId9"/>
    <p:sldLayoutId id="2147483674" r:id="rId10"/>
    <p:sldLayoutId id="2147483679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Solid Waste Permitting/Special Waste Update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en-US" altLang="en-US" sz="1800" b="1" dirty="0"/>
              <a:t>TENNESSEE UNDERGROUND STORAGE TANKS </a:t>
            </a:r>
            <a:r>
              <a:rPr lang="en-US" altLang="en-US" sz="1800" b="1"/>
              <a:t>and </a:t>
            </a:r>
            <a:endParaRPr lang="en-US" altLang="en-US" sz="1800" b="1" smtClean="0"/>
          </a:p>
          <a:p>
            <a:pPr>
              <a:spcBef>
                <a:spcPct val="0"/>
              </a:spcBef>
            </a:pPr>
            <a:r>
              <a:rPr lang="en-US" altLang="en-US" sz="1800" b="1" smtClean="0"/>
              <a:t>SOLID </a:t>
            </a:r>
            <a:r>
              <a:rPr lang="en-US" altLang="en-US" sz="1800" b="1" dirty="0"/>
              <a:t>WASTE DISPOSAL CONTROL</a:t>
            </a:r>
          </a:p>
          <a:p>
            <a:pPr>
              <a:spcBef>
                <a:spcPct val="0"/>
              </a:spcBef>
            </a:pPr>
            <a:r>
              <a:rPr lang="en-US" altLang="en-US" sz="1800" b="1" dirty="0"/>
              <a:t>BOARD MEETING</a:t>
            </a:r>
            <a:endParaRPr lang="en-US" sz="18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Nick Lytle, Solid Waste Permits Manager| December 4 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7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Complaints Investigated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04" y="1193800"/>
            <a:ext cx="8200991" cy="495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662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Special Waste Update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/>
              <a:t>Processed 861 Special Waste Evaluations for New and Re-certification</a:t>
            </a:r>
          </a:p>
          <a:p>
            <a:pPr lvl="1"/>
            <a:r>
              <a:rPr lang="en-US" sz="3200" dirty="0"/>
              <a:t>Up from 770 for the same time frame in 2018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03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Special Waste Update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Special Waste @ Transfer Stations</a:t>
            </a:r>
          </a:p>
          <a:p>
            <a:pPr lvl="1"/>
            <a:r>
              <a:rPr lang="en-US" sz="2800" dirty="0"/>
              <a:t>Occasionally, a situation arises regarding special wastes being routed through a transfer station before final disposal at an approved landfill.  </a:t>
            </a:r>
          </a:p>
          <a:p>
            <a:pPr lvl="1"/>
            <a:r>
              <a:rPr lang="en-US" sz="2800" dirty="0"/>
              <a:t>Rules state that transfer stations cannot receive a special waste without DSWM written approval.</a:t>
            </a:r>
          </a:p>
          <a:p>
            <a:pPr lvl="1"/>
            <a:r>
              <a:rPr lang="en-US" sz="2800" dirty="0"/>
              <a:t>We have recently worked with all EFO’s to ensure a uniform approval process is put into place for these requests.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627" y="1154371"/>
            <a:ext cx="2118438" cy="1588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425" y="3352800"/>
            <a:ext cx="1480841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007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Special Waste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Special Waste @ Transfer Stations</a:t>
            </a:r>
          </a:p>
          <a:p>
            <a:pPr lvl="1"/>
            <a:r>
              <a:rPr lang="en-US" sz="2800" dirty="0"/>
              <a:t>A transfer station facility must request in writing (letter or e-mail) DSWM’s approval to receive a special waste. DSWM written approval is required before receipt of that specific special waste.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89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Special Waste Update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The DSWM will not approve the receipt of a special waste if</a:t>
            </a:r>
            <a:r>
              <a:rPr lang="en-US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The current transfer station’s Permit-By-Rule notification states that the facility will not receive a special waste;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The special waste would be dangerous or difficult to manage at the transfer station; 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The special waste requires special procedures and/or equipment to be utilized to adequately confine and segregate the special waste; and the transfer station’s most recent approved Permit-By-Rule notification does not clearly and adequately address the special procedures and/or equipment to be utilized to adequately confine and segregate the specific special waste.</a:t>
            </a:r>
          </a:p>
        </p:txBody>
      </p:sp>
    </p:spTree>
    <p:extLst>
      <p:ext uri="{BB962C8B-B14F-4D97-AF65-F5344CB8AC3E}">
        <p14:creationId xmlns:p14="http://schemas.microsoft.com/office/powerpoint/2010/main" val="264917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Special Waste Update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any of these three conditions arise, the transfer station would have to submit a new Permit-By-Rule notification that clearly and adequately describes the special procedures and/or equipment to be utilized to adequately confine and segregate the specific special waste prior to receiving DSWM approval.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25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Contact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Email:	Nickolaus.Lytle@tn.gov</a:t>
            </a:r>
          </a:p>
          <a:p>
            <a:pPr marL="0" indent="0">
              <a:buNone/>
            </a:pPr>
            <a:r>
              <a:rPr lang="en-US" sz="2800" b="1" dirty="0"/>
              <a:t>Phone:	615-532-8004</a:t>
            </a:r>
          </a:p>
          <a:p>
            <a:pPr marL="0" indent="0">
              <a:buNone/>
            </a:pPr>
            <a:r>
              <a:rPr lang="en-US" sz="2800" b="1" dirty="0"/>
              <a:t>Fax:		615-532-0938</a:t>
            </a:r>
          </a:p>
          <a:p>
            <a:pPr marL="0" indent="0">
              <a:buNone/>
            </a:pPr>
            <a:r>
              <a:rPr lang="en-US" sz="2800" b="1" dirty="0"/>
              <a:t>Mail:</a:t>
            </a:r>
            <a:r>
              <a:rPr lang="en-US" sz="2800" dirty="0"/>
              <a:t>		</a:t>
            </a:r>
            <a:r>
              <a:rPr lang="en-US" sz="2800" b="1" dirty="0"/>
              <a:t>Division of Solid Waste Management</a:t>
            </a:r>
            <a:br>
              <a:rPr lang="en-US" sz="2800" b="1" dirty="0"/>
            </a:br>
            <a:r>
              <a:rPr lang="en-US" sz="2800" b="1" dirty="0"/>
              <a:t>		William R. Snodgrass </a:t>
            </a:r>
            <a:r>
              <a:rPr lang="en-US" sz="2800" b="1" dirty="0" smtClean="0"/>
              <a:t>TennesseeTower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		312 Rosa L. Parks Avenue, 14</a:t>
            </a:r>
            <a:r>
              <a:rPr lang="en-US" sz="2800" b="1" baseline="30000" dirty="0"/>
              <a:t>th</a:t>
            </a:r>
            <a:r>
              <a:rPr lang="en-US" sz="2800" b="1" dirty="0"/>
              <a:t> Floor</a:t>
            </a:r>
            <a:br>
              <a:rPr lang="en-US" sz="2800" b="1" dirty="0"/>
            </a:br>
            <a:r>
              <a:rPr lang="en-US" sz="2800" b="1" dirty="0"/>
              <a:t>		Nashville, TN 37243</a:t>
            </a:r>
          </a:p>
        </p:txBody>
      </p:sp>
    </p:spTree>
    <p:extLst>
      <p:ext uri="{BB962C8B-B14F-4D97-AF65-F5344CB8AC3E}">
        <p14:creationId xmlns:p14="http://schemas.microsoft.com/office/powerpoint/2010/main" val="200083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Permitting Update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altLang="en-US" sz="4800" dirty="0"/>
              <a:t>2019 Permits Issued: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en-US" altLang="en-US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dirty="0"/>
              <a:t>Smith County Class I Lateral Expansion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dirty="0"/>
              <a:t>Yarnell Class III Vertical Expansion (Knox County)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dirty="0"/>
              <a:t>Birchwood Class III New Landfill (Hamilton County)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26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Permitting Update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altLang="en-US" sz="3600" dirty="0"/>
              <a:t>2019 Permits Under Consideration: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en-US" alt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Carter Valley Class I Lateral Expansion </a:t>
            </a:r>
            <a:r>
              <a:rPr lang="en-US" sz="2000" dirty="0"/>
              <a:t>(Hawkins County)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Olin Corp Class II Lateral Expansion </a:t>
            </a:r>
            <a:r>
              <a:rPr lang="en-US" sz="2000" dirty="0"/>
              <a:t>(Bradley County)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TVA New Facilities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Cumberland (Stewart County)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Bull Run (Anderson County)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TVA Expansions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Gallatin (Sumner County)</a:t>
            </a:r>
          </a:p>
        </p:txBody>
      </p:sp>
      <p:pic>
        <p:nvPicPr>
          <p:cNvPr id="5" name="Picture 2" descr="E:\Presentation Pics\TN Tow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257800"/>
            <a:ext cx="990599" cy="137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97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Permitting Update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altLang="en-US" sz="3600" dirty="0"/>
              <a:t>2019 Permits Under Consideration: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en-US" alt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Holston Army Class II Lateral Expansion </a:t>
            </a:r>
            <a:r>
              <a:rPr lang="en-US" sz="2000" dirty="0"/>
              <a:t>(Hawkins County)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Fullen Dock Class III Lateral Expansion </a:t>
            </a:r>
            <a:r>
              <a:rPr lang="en-US" sz="2000" dirty="0"/>
              <a:t>(Shelby County)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Cocke County Class III Lateral Expansion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Frayser Business Center Class III </a:t>
            </a:r>
            <a:r>
              <a:rPr lang="en-US" sz="2000" dirty="0"/>
              <a:t>(Shelby County)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Vertical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Lateral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92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Permitting Update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altLang="en-US" sz="4400" dirty="0"/>
              <a:t>2019 Permits Under Consideration: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en-US" altLang="en-US" sz="3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Lawrenceburg New Class III landfill </a:t>
            </a:r>
            <a:r>
              <a:rPr lang="en-US" sz="2800" dirty="0"/>
              <a:t>(Lawrence County)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Shelby Oaks New Class III </a:t>
            </a:r>
            <a:r>
              <a:rPr lang="en-US" sz="2800" dirty="0"/>
              <a:t>(Shelby County)</a:t>
            </a:r>
          </a:p>
        </p:txBody>
      </p:sp>
      <p:pic>
        <p:nvPicPr>
          <p:cNvPr id="5" name="Picture 2" descr="E:\Presentation Pics\TN Tow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325112"/>
            <a:ext cx="1828799" cy="2532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5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Permit-By-Rule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altLang="en-US" sz="3200" dirty="0"/>
              <a:t>2019 Permits-By-Rule Facilities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sz="3200" dirty="0"/>
              <a:t>10 Convenience Centers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sz="3200" dirty="0"/>
              <a:t>5 Transfer Stations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sz="3200" dirty="0"/>
              <a:t>1 Composting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sz="3200" dirty="0"/>
              <a:t>1 Land Application Site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sz="3200" dirty="0"/>
              <a:t>Many Amendments and Reissuances</a:t>
            </a:r>
          </a:p>
        </p:txBody>
      </p:sp>
      <p:pic>
        <p:nvPicPr>
          <p:cNvPr id="5" name="Picture 2" descr="E:\Presentation Pics\TN Tow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325112"/>
            <a:ext cx="1828799" cy="2532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56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Inspections Performed To Date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339056"/>
            <a:ext cx="7029450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789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Inspections Performed To Date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87486"/>
            <a:ext cx="8763000" cy="4770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419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Complaints Investigated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229" y="1193800"/>
            <a:ext cx="6257741" cy="495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652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B</Template>
  <TotalTime>1273</TotalTime>
  <Words>492</Words>
  <Application>Microsoft Office PowerPoint</Application>
  <PresentationFormat>On-screen Show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PowerPoint B</vt:lpstr>
      <vt:lpstr>Solid Waste Permitting/Special Waste Update</vt:lpstr>
      <vt:lpstr>Permitting Update</vt:lpstr>
      <vt:lpstr>Permitting Update</vt:lpstr>
      <vt:lpstr>Permitting Update</vt:lpstr>
      <vt:lpstr>Permitting Update</vt:lpstr>
      <vt:lpstr>Permit-By-Rule </vt:lpstr>
      <vt:lpstr>Inspections Performed To Date</vt:lpstr>
      <vt:lpstr>Inspections Performed To Date</vt:lpstr>
      <vt:lpstr>Complaints Investigated</vt:lpstr>
      <vt:lpstr>Complaints Investigated</vt:lpstr>
      <vt:lpstr>Special Waste Update</vt:lpstr>
      <vt:lpstr>Special Waste Update</vt:lpstr>
      <vt:lpstr>Special Waste Update</vt:lpstr>
      <vt:lpstr>Special Waste Update</vt:lpstr>
      <vt:lpstr>Special Waste Update</vt:lpstr>
      <vt:lpstr>Contact</vt:lpstr>
    </vt:vector>
  </TitlesOfParts>
  <Company>State of Tennessee: Environment &amp; Conservation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Dataviewer and Policies</dc:title>
  <dc:creator>Emily Martin</dc:creator>
  <cp:lastModifiedBy>Loretta J. Buchanan</cp:lastModifiedBy>
  <cp:revision>90</cp:revision>
  <cp:lastPrinted>2019-09-06T20:45:46Z</cp:lastPrinted>
  <dcterms:created xsi:type="dcterms:W3CDTF">2019-08-22T16:40:41Z</dcterms:created>
  <dcterms:modified xsi:type="dcterms:W3CDTF">2019-12-03T14:00:54Z</dcterms:modified>
</cp:coreProperties>
</file>