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8" r:id="rId4"/>
    <p:sldId id="269" r:id="rId5"/>
    <p:sldId id="27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5" autoAdjust="0"/>
  </p:normalViewPr>
  <p:slideViewPr>
    <p:cSldViewPr>
      <p:cViewPr varScale="1">
        <p:scale>
          <a:sx n="88" d="100"/>
          <a:sy n="88" d="100"/>
        </p:scale>
        <p:origin x="-1468" y="-8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4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2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 | Date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43000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1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1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1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5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7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1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1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5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5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1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1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3048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590800" y="3874770"/>
            <a:ext cx="65532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962400"/>
            <a:ext cx="63246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152400" y="3766737"/>
            <a:ext cx="25146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1" y="6019801"/>
            <a:ext cx="866775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5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7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1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1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1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1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1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1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3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1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1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1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1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1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1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1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1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7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9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Division of Remediation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anchor="ctr">
            <a:normAutofit fontScale="92500" lnSpcReduction="20000"/>
          </a:bodyPr>
          <a:lstStyle/>
          <a:p>
            <a:pPr algn="ctr"/>
            <a:r>
              <a:rPr lang="en-US" dirty="0" smtClean="0"/>
              <a:t>HWRAF Report</a:t>
            </a:r>
          </a:p>
          <a:p>
            <a:pPr algn="ctr"/>
            <a:r>
              <a:rPr lang="en-US" dirty="0" smtClean="0"/>
              <a:t>February 6, 2019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356" y="1670745"/>
            <a:ext cx="4471444" cy="3510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45327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1"/>
          <a:stretch/>
        </p:blipFill>
        <p:spPr bwMode="auto">
          <a:xfrm>
            <a:off x="-28575" y="5009"/>
            <a:ext cx="9172575" cy="667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618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6" y="1447800"/>
            <a:ext cx="9082454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51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82880"/>
            <a:ext cx="5554101" cy="6522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VOAP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46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Ashley Pulley, P. E. , Enforcement Coordinator</a:t>
            </a:r>
          </a:p>
          <a:p>
            <a:pPr lvl="1"/>
            <a:r>
              <a:rPr lang="en-US" dirty="0" smtClean="0"/>
              <a:t>Division’s lead engineer</a:t>
            </a:r>
          </a:p>
          <a:p>
            <a:pPr lvl="1"/>
            <a:r>
              <a:rPr lang="en-US" dirty="0" smtClean="0"/>
              <a:t>Developer of Remediation’s </a:t>
            </a:r>
            <a:r>
              <a:rPr lang="en-US" dirty="0" err="1" smtClean="0"/>
              <a:t>ApEx</a:t>
            </a:r>
            <a:r>
              <a:rPr lang="en-US" dirty="0" smtClean="0"/>
              <a:t> portal for data </a:t>
            </a:r>
            <a:r>
              <a:rPr lang="en-US" smtClean="0"/>
              <a:t>- DoRway</a:t>
            </a:r>
            <a:endParaRPr lang="en-US" dirty="0" smtClean="0"/>
          </a:p>
          <a:p>
            <a:pPr lvl="1"/>
            <a:r>
              <a:rPr lang="en-US" dirty="0" smtClean="0"/>
              <a:t>Project Manager for Copper Basin</a:t>
            </a:r>
          </a:p>
          <a:p>
            <a:pPr lvl="1"/>
            <a:endParaRPr lang="en-US" dirty="0"/>
          </a:p>
          <a:p>
            <a:r>
              <a:rPr lang="en-US" dirty="0" smtClean="0"/>
              <a:t>Revision of entire Enforcement Program</a:t>
            </a:r>
          </a:p>
        </p:txBody>
      </p:sp>
    </p:spTree>
    <p:extLst>
      <p:ext uri="{BB962C8B-B14F-4D97-AF65-F5344CB8AC3E}">
        <p14:creationId xmlns:p14="http://schemas.microsoft.com/office/powerpoint/2010/main" val="96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1009</TotalTime>
  <Words>44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PowerPoint B</vt:lpstr>
      <vt:lpstr>Division of Remediation </vt:lpstr>
      <vt:lpstr>PowerPoint Presentation</vt:lpstr>
      <vt:lpstr>Revenues</vt:lpstr>
      <vt:lpstr>VOAP</vt:lpstr>
      <vt:lpstr>Enforcement</vt:lpstr>
    </vt:vector>
  </TitlesOfParts>
  <Company>State of Tennessee: Finance &amp;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Wehlage</dc:creator>
  <cp:lastModifiedBy>Loretta J. Buchanan</cp:lastModifiedBy>
  <cp:revision>31</cp:revision>
  <dcterms:created xsi:type="dcterms:W3CDTF">2015-04-23T14:18:47Z</dcterms:created>
  <dcterms:modified xsi:type="dcterms:W3CDTF">2019-02-01T18:04:20Z</dcterms:modified>
</cp:coreProperties>
</file>