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6" r:id="rId5"/>
    <p:sldId id="257" r:id="rId6"/>
    <p:sldId id="303" r:id="rId7"/>
    <p:sldId id="258" r:id="rId8"/>
    <p:sldId id="259" r:id="rId9"/>
    <p:sldId id="260" r:id="rId10"/>
    <p:sldId id="261" r:id="rId11"/>
    <p:sldId id="262" r:id="rId12"/>
    <p:sldId id="263" r:id="rId13"/>
    <p:sldId id="264" r:id="rId14"/>
    <p:sldId id="265" r:id="rId15"/>
    <p:sldId id="266" r:id="rId16"/>
    <p:sldId id="270" r:id="rId17"/>
    <p:sldId id="271" r:id="rId18"/>
    <p:sldId id="273" r:id="rId19"/>
    <p:sldId id="274" r:id="rId20"/>
    <p:sldId id="275" r:id="rId21"/>
    <p:sldId id="276" r:id="rId22"/>
    <p:sldId id="3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B365D"/>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9" autoAdjust="0"/>
    <p:restoredTop sz="94660"/>
  </p:normalViewPr>
  <p:slideViewPr>
    <p:cSldViewPr>
      <p:cViewPr varScale="1">
        <p:scale>
          <a:sx n="77" d="100"/>
          <a:sy n="77" d="100"/>
        </p:scale>
        <p:origin x="97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47301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i="0" dirty="0" smtClean="0">
                <a:solidFill>
                  <a:schemeClr val="bg1"/>
                </a:solidFill>
                <a:effectLst/>
                <a:latin typeface="PermianSlabSerifTypeface"/>
                <a:cs typeface="PermianSlabSerifTypeface"/>
              </a:rPr>
              <a:t>Presenter</a:t>
            </a:r>
            <a:r>
              <a:rPr lang="en-US" sz="3000" b="1" i="0" baseline="0" dirty="0" smtClean="0">
                <a:solidFill>
                  <a:schemeClr val="bg1"/>
                </a:solidFill>
                <a:effectLst/>
                <a:latin typeface="PermianSlabSerifTypeface"/>
                <a:cs typeface="PermianSlabSerifTypeface"/>
              </a:rPr>
              <a:t> Name</a:t>
            </a:r>
            <a:br>
              <a:rPr lang="en-US" sz="3000" b="1" i="0" baseline="0" dirty="0" smtClean="0">
                <a:solidFill>
                  <a:schemeClr val="bg1"/>
                </a:solidFill>
                <a:effectLst/>
                <a:latin typeface="PermianSlabSerifTypeface"/>
                <a:cs typeface="PermianSlabSerifTypeface"/>
              </a:rPr>
            </a:br>
            <a:r>
              <a:rPr lang="en-US" sz="3000" b="1" i="0" baseline="0" dirty="0" smtClean="0">
                <a:solidFill>
                  <a:schemeClr val="bg1"/>
                </a:solidFill>
                <a:effectLst/>
                <a:latin typeface="PermianSlabSerifTypeface"/>
                <a:cs typeface="PermianSlabSerifTypeface"/>
              </a:rPr>
              <a:t>Title</a:t>
            </a:r>
            <a:br>
              <a:rPr lang="en-US" sz="3000" b="1" i="0" baseline="0" dirty="0" smtClean="0">
                <a:solidFill>
                  <a:schemeClr val="bg1"/>
                </a:solidFill>
                <a:effectLst/>
                <a:latin typeface="PermianSlabSerifTypeface"/>
                <a:cs typeface="PermianSlabSerifTypeface"/>
              </a:rPr>
            </a:br>
            <a:r>
              <a:rPr lang="en-US" sz="3000" b="1" i="0" baseline="0" dirty="0" smtClean="0">
                <a:solidFill>
                  <a:schemeClr val="bg1"/>
                </a:solidFill>
                <a:effectLst/>
                <a:latin typeface="PermianSlabSerifTypeface"/>
                <a:cs typeface="PermianSlabSerifTypeface"/>
              </a:rPr>
              <a:t>Team/Office/Division</a:t>
            </a:r>
          </a:p>
          <a:p>
            <a:r>
              <a:rPr lang="en-US" sz="3000" b="1" i="0" baseline="0" dirty="0" smtClean="0">
                <a:solidFill>
                  <a:schemeClr val="bg1"/>
                </a:solidFill>
                <a:effectLst/>
                <a:latin typeface="PermianSlabSerifTypeface"/>
                <a:cs typeface="PermianSlabSerifTypeface"/>
              </a:rPr>
              <a:t>Email Address</a:t>
            </a:r>
          </a:p>
          <a:p>
            <a:r>
              <a:rPr lang="en-US" sz="3000" b="1" i="0" baseline="0" dirty="0" smtClean="0">
                <a:solidFill>
                  <a:schemeClr val="bg1"/>
                </a:solidFill>
                <a:effectLst/>
                <a:latin typeface="PermianSlabSerifTypeface"/>
                <a:cs typeface="PermianSlabSerifTypeface"/>
              </a:rPr>
              <a:t>Phone Number</a:t>
            </a:r>
            <a:endParaRPr lang="en-US" sz="3000" b="1" i="0" dirty="0">
              <a:solidFill>
                <a:schemeClr val="bg1"/>
              </a:solidFill>
              <a:effectLst/>
              <a:latin typeface="PermianSlabSerifTypeface"/>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9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PermianSlabSerifTypeface"/>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Open Sans"/>
                <a:cs typeface="Open Sans"/>
              </a:rPr>
              <a:t>Excellence | Optimism | Judgment | Courage | Teamwork</a:t>
            </a:r>
            <a:endParaRPr lang="en-US" sz="2400" b="1" dirty="0">
              <a:solidFill>
                <a:srgbClr val="1B365D"/>
              </a:solidFill>
              <a:latin typeface="Open Sans"/>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1" r:id="rId7"/>
    <p:sldLayoutId id="2147483660"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EPC Contracts Module Training for TN Applicants</a:t>
            </a:r>
          </a:p>
        </p:txBody>
      </p:sp>
      <p:sp>
        <p:nvSpPr>
          <p:cNvPr id="3" name="Subtitle 2"/>
          <p:cNvSpPr>
            <a:spLocks noGrp="1"/>
          </p:cNvSpPr>
          <p:nvPr>
            <p:ph type="subTitle" idx="1"/>
          </p:nvPr>
        </p:nvSpPr>
        <p:spPr/>
        <p:txBody>
          <a:bodyPr/>
          <a:lstStyle/>
          <a:p>
            <a:r>
              <a:rPr lang="en-US" dirty="0" smtClean="0"/>
              <a:t>Funding Year 2016</a:t>
            </a:r>
            <a:endParaRPr lang="en-US" dirty="0"/>
          </a:p>
        </p:txBody>
      </p:sp>
      <p:sp>
        <p:nvSpPr>
          <p:cNvPr id="4" name="Text Placeholder 3"/>
          <p:cNvSpPr>
            <a:spLocks noGrp="1"/>
          </p:cNvSpPr>
          <p:nvPr>
            <p:ph type="body" sz="quarter" idx="10"/>
          </p:nvPr>
        </p:nvSpPr>
        <p:spPr/>
        <p:txBody>
          <a:bodyPr/>
          <a:lstStyle/>
          <a:p>
            <a:r>
              <a:rPr lang="en-US" dirty="0" smtClean="0"/>
              <a:t>Kim Friends, TN State E-rate Coordinator</a:t>
            </a:r>
            <a:endParaRPr lang="en-US" dirty="0"/>
          </a:p>
        </p:txBody>
      </p:sp>
    </p:spTree>
    <p:extLst>
      <p:ext uri="{BB962C8B-B14F-4D97-AF65-F5344CB8AC3E}">
        <p14:creationId xmlns:p14="http://schemas.microsoft.com/office/powerpoint/2010/main" val="353408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6630" y="1363631"/>
            <a:ext cx="8358340" cy="4389500"/>
          </a:xfrm>
          <a:prstGeom prst="rect">
            <a:avLst/>
          </a:prstGeom>
        </p:spPr>
      </p:pic>
      <p:sp>
        <p:nvSpPr>
          <p:cNvPr id="3" name="Title 2"/>
          <p:cNvSpPr>
            <a:spLocks noGrp="1"/>
          </p:cNvSpPr>
          <p:nvPr>
            <p:ph type="title"/>
          </p:nvPr>
        </p:nvSpPr>
        <p:spPr/>
        <p:txBody>
          <a:bodyPr/>
          <a:lstStyle/>
          <a:p>
            <a:r>
              <a:rPr lang="en-US" dirty="0"/>
              <a:t>More contract type designation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spTree>
    <p:extLst>
      <p:ext uri="{BB962C8B-B14F-4D97-AF65-F5344CB8AC3E}">
        <p14:creationId xmlns:p14="http://schemas.microsoft.com/office/powerpoint/2010/main" val="400250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endParaRPr lang="en-US" dirty="0"/>
          </a:p>
        </p:txBody>
      </p:sp>
      <p:sp>
        <p:nvSpPr>
          <p:cNvPr id="3" name="Title 2"/>
          <p:cNvSpPr>
            <a:spLocks noGrp="1"/>
          </p:cNvSpPr>
          <p:nvPr>
            <p:ph type="title"/>
          </p:nvPr>
        </p:nvSpPr>
        <p:spPr/>
        <p:txBody>
          <a:bodyPr/>
          <a:lstStyle/>
          <a:p>
            <a:r>
              <a:rPr lang="en-US" dirty="0"/>
              <a:t>Form 470 and other details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532700" y="1217314"/>
            <a:ext cx="8077900" cy="4682134"/>
          </a:xfrm>
          <a:prstGeom prst="rect">
            <a:avLst/>
          </a:prstGeom>
        </p:spPr>
      </p:pic>
    </p:spTree>
    <p:extLst>
      <p:ext uri="{BB962C8B-B14F-4D97-AF65-F5344CB8AC3E}">
        <p14:creationId xmlns:p14="http://schemas.microsoft.com/office/powerpoint/2010/main" val="157762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 correct Form 470</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572677" y="1432387"/>
            <a:ext cx="7998645" cy="3993226"/>
          </a:xfrm>
          <a:prstGeom prst="rect">
            <a:avLst/>
          </a:prstGeom>
        </p:spPr>
      </p:pic>
    </p:spTree>
    <p:extLst>
      <p:ext uri="{BB962C8B-B14F-4D97-AF65-F5344CB8AC3E}">
        <p14:creationId xmlns:p14="http://schemas.microsoft.com/office/powerpoint/2010/main" val="196727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10533" y="1357535"/>
            <a:ext cx="8370533" cy="4401693"/>
          </a:xfrm>
          <a:prstGeom prst="rect">
            <a:avLst/>
          </a:prstGeom>
        </p:spPr>
      </p:pic>
      <p:sp>
        <p:nvSpPr>
          <p:cNvPr id="6" name="Title 5"/>
          <p:cNvSpPr>
            <a:spLocks noGrp="1"/>
          </p:cNvSpPr>
          <p:nvPr>
            <p:ph type="title"/>
          </p:nvPr>
        </p:nvSpPr>
        <p:spPr/>
        <p:txBody>
          <a:bodyPr/>
          <a:lstStyle/>
          <a:p>
            <a:r>
              <a:rPr lang="en-US" dirty="0"/>
              <a:t>Find your SPIN (498 ID)</a:t>
            </a:r>
            <a:endParaRPr lang="en-US" dirty="0"/>
          </a:p>
        </p:txBody>
      </p:sp>
      <p:sp>
        <p:nvSpPr>
          <p:cNvPr id="5" name="Slide Number Placeholder 4"/>
          <p:cNvSpPr>
            <a:spLocks noGrp="1"/>
          </p:cNvSpPr>
          <p:nvPr>
            <p:ph type="sldNum" sz="quarter" idx="12"/>
          </p:nvPr>
        </p:nvSpPr>
        <p:spPr/>
        <p:txBody>
          <a:bodyPr/>
          <a:lstStyle/>
          <a:p>
            <a:fld id="{86D2451E-3285-438B-B188-C22B2A012BF6}" type="slidenum">
              <a:rPr lang="en-US" smtClean="0"/>
              <a:pPr/>
              <a:t>13</a:t>
            </a:fld>
            <a:endParaRPr lang="en-US" dirty="0"/>
          </a:p>
        </p:txBody>
      </p:sp>
    </p:spTree>
    <p:extLst>
      <p:ext uri="{BB962C8B-B14F-4D97-AF65-F5344CB8AC3E}">
        <p14:creationId xmlns:p14="http://schemas.microsoft.com/office/powerpoint/2010/main" val="184925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6740" y="2104359"/>
            <a:ext cx="8218120" cy="2908044"/>
          </a:xfrm>
          <a:prstGeom prst="rect">
            <a:avLst/>
          </a:prstGeom>
        </p:spPr>
      </p:pic>
      <p:sp>
        <p:nvSpPr>
          <p:cNvPr id="3" name="Title 2"/>
          <p:cNvSpPr>
            <a:spLocks noGrp="1"/>
          </p:cNvSpPr>
          <p:nvPr>
            <p:ph type="title"/>
          </p:nvPr>
        </p:nvSpPr>
        <p:spPr/>
        <p:txBody>
          <a:bodyPr/>
          <a:lstStyle/>
          <a:p>
            <a:r>
              <a:rPr lang="en-US" dirty="0"/>
              <a:t>Add your Contract Award Date</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spTree>
    <p:extLst>
      <p:ext uri="{BB962C8B-B14F-4D97-AF65-F5344CB8AC3E}">
        <p14:creationId xmlns:p14="http://schemas.microsoft.com/office/powerpoint/2010/main" val="2724387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10533" y="2067780"/>
            <a:ext cx="8370533" cy="2981202"/>
          </a:xfrm>
          <a:prstGeom prst="rect">
            <a:avLst/>
          </a:prstGeom>
        </p:spPr>
      </p:pic>
      <p:sp>
        <p:nvSpPr>
          <p:cNvPr id="3" name="Title 2"/>
          <p:cNvSpPr>
            <a:spLocks noGrp="1"/>
          </p:cNvSpPr>
          <p:nvPr>
            <p:ph type="title"/>
          </p:nvPr>
        </p:nvSpPr>
        <p:spPr/>
        <p:txBody>
          <a:bodyPr/>
          <a:lstStyle/>
          <a:p>
            <a:r>
              <a:rPr lang="en-US" dirty="0"/>
              <a:t>Contract Extensions?</a:t>
            </a:r>
            <a:endParaRPr lang="en-US" dirty="0"/>
          </a:p>
        </p:txBody>
      </p:sp>
    </p:spTree>
    <p:extLst>
      <p:ext uri="{BB962C8B-B14F-4D97-AF65-F5344CB8AC3E}">
        <p14:creationId xmlns:p14="http://schemas.microsoft.com/office/powerpoint/2010/main" val="190631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5774" y="1970236"/>
            <a:ext cx="8340051" cy="3176291"/>
          </a:xfrm>
          <a:prstGeom prst="rect">
            <a:avLst/>
          </a:prstGeom>
        </p:spPr>
      </p:pic>
      <p:sp>
        <p:nvSpPr>
          <p:cNvPr id="3" name="Title 2"/>
          <p:cNvSpPr>
            <a:spLocks noGrp="1"/>
          </p:cNvSpPr>
          <p:nvPr>
            <p:ph type="title"/>
          </p:nvPr>
        </p:nvSpPr>
        <p:spPr/>
        <p:txBody>
          <a:bodyPr/>
          <a:lstStyle/>
          <a:p>
            <a:r>
              <a:rPr lang="en-US" dirty="0"/>
              <a:t>Pricing Confidentiality</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252131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22049" y="1302666"/>
            <a:ext cx="7547502" cy="4511431"/>
          </a:xfrm>
          <a:prstGeom prst="rect">
            <a:avLst/>
          </a:prstGeom>
        </p:spPr>
      </p:pic>
      <p:sp>
        <p:nvSpPr>
          <p:cNvPr id="3" name="Title 2"/>
          <p:cNvSpPr>
            <a:spLocks noGrp="1"/>
          </p:cNvSpPr>
          <p:nvPr>
            <p:ph type="title"/>
          </p:nvPr>
        </p:nvSpPr>
        <p:spPr/>
        <p:txBody>
          <a:bodyPr/>
          <a:lstStyle/>
          <a:p>
            <a:r>
              <a:rPr lang="en-US" dirty="0"/>
              <a:t>Confirm Details and Complete (1 of 2)</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346538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27552" y="2168373"/>
            <a:ext cx="7736495" cy="2780017"/>
          </a:xfrm>
          <a:prstGeom prst="rect">
            <a:avLst/>
          </a:prstGeom>
        </p:spPr>
      </p:pic>
      <p:sp>
        <p:nvSpPr>
          <p:cNvPr id="3" name="Title 2"/>
          <p:cNvSpPr>
            <a:spLocks noGrp="1"/>
          </p:cNvSpPr>
          <p:nvPr>
            <p:ph type="title"/>
          </p:nvPr>
        </p:nvSpPr>
        <p:spPr/>
        <p:txBody>
          <a:bodyPr/>
          <a:lstStyle/>
          <a:p>
            <a:r>
              <a:rPr lang="en-US" dirty="0"/>
              <a:t>Confirm Details and Complete (2 of 2)</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spTree>
    <p:extLst>
      <p:ext uri="{BB962C8B-B14F-4D97-AF65-F5344CB8AC3E}">
        <p14:creationId xmlns:p14="http://schemas.microsoft.com/office/powerpoint/2010/main" val="136511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19</a:t>
            </a:fld>
            <a:endParaRPr lang="en-US" dirty="0"/>
          </a:p>
        </p:txBody>
      </p:sp>
    </p:spTree>
    <p:extLst>
      <p:ext uri="{BB962C8B-B14F-4D97-AF65-F5344CB8AC3E}">
        <p14:creationId xmlns:p14="http://schemas.microsoft.com/office/powerpoint/2010/main" val="157890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04800" y="1584231"/>
            <a:ext cx="8382000" cy="3948300"/>
          </a:xfrm>
          <a:prstGeom prst="rect">
            <a:avLst/>
          </a:prstGeom>
        </p:spPr>
      </p:pic>
      <p:sp>
        <p:nvSpPr>
          <p:cNvPr id="5" name="Title 4"/>
          <p:cNvSpPr>
            <a:spLocks noGrp="1"/>
          </p:cNvSpPr>
          <p:nvPr>
            <p:ph type="title"/>
          </p:nvPr>
        </p:nvSpPr>
        <p:spPr/>
        <p:txBody>
          <a:bodyPr/>
          <a:lstStyle/>
          <a:p>
            <a:r>
              <a:rPr lang="en-US" dirty="0"/>
              <a:t>Access Your Options!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Tree>
    <p:extLst>
      <p:ext uri="{BB962C8B-B14F-4D97-AF65-F5344CB8AC3E}">
        <p14:creationId xmlns:p14="http://schemas.microsoft.com/office/powerpoint/2010/main" val="26690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Select from side menu</a:t>
            </a:r>
          </a:p>
        </p:txBody>
      </p:sp>
      <p:sp>
        <p:nvSpPr>
          <p:cNvPr id="4" name="Slide Number Placeholder 3"/>
          <p:cNvSpPr>
            <a:spLocks noGrp="1"/>
          </p:cNvSpPr>
          <p:nvPr>
            <p:ph type="sldNum" sz="quarter" idx="12"/>
          </p:nvPr>
        </p:nvSpPr>
        <p:spPr>
          <a:prstGeom prst="rect">
            <a:avLst/>
          </a:prstGeom>
        </p:spPr>
        <p:txBody>
          <a:bodyPr/>
          <a:lstStyle/>
          <a:p>
            <a:fld id="{86D2451E-3285-438B-B188-C22B2A012BF6}" type="slidenum">
              <a:rPr lang="en-US" smtClean="0"/>
              <a:pPr/>
              <a:t>3</a:t>
            </a:fld>
            <a:endParaRPr lang="en-US" dirty="0"/>
          </a:p>
        </p:txBody>
      </p:sp>
      <p:pic>
        <p:nvPicPr>
          <p:cNvPr id="3" name="Picture 2"/>
          <p:cNvPicPr>
            <a:picLocks noChangeAspect="1"/>
          </p:cNvPicPr>
          <p:nvPr/>
        </p:nvPicPr>
        <p:blipFill>
          <a:blip r:embed="rId2"/>
          <a:stretch>
            <a:fillRect/>
          </a:stretch>
        </p:blipFill>
        <p:spPr>
          <a:xfrm>
            <a:off x="313575" y="1837806"/>
            <a:ext cx="8516850" cy="3182388"/>
          </a:xfrm>
          <a:prstGeom prst="rect">
            <a:avLst/>
          </a:prstGeom>
        </p:spPr>
      </p:pic>
    </p:spTree>
    <p:extLst>
      <p:ext uri="{BB962C8B-B14F-4D97-AF65-F5344CB8AC3E}">
        <p14:creationId xmlns:p14="http://schemas.microsoft.com/office/powerpoint/2010/main" val="41950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 “Manage Contracts”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430999" y="1219200"/>
            <a:ext cx="8175445" cy="4621169"/>
          </a:xfrm>
          <a:prstGeom prst="rect">
            <a:avLst/>
          </a:prstGeom>
        </p:spPr>
      </p:pic>
    </p:spTree>
    <p:extLst>
      <p:ext uri="{BB962C8B-B14F-4D97-AF65-F5344CB8AC3E}">
        <p14:creationId xmlns:p14="http://schemas.microsoft.com/office/powerpoint/2010/main" val="407206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13811" y="2057400"/>
            <a:ext cx="8272989" cy="2810500"/>
          </a:xfrm>
          <a:prstGeom prst="rect">
            <a:avLst/>
          </a:prstGeom>
        </p:spPr>
      </p:pic>
      <p:sp>
        <p:nvSpPr>
          <p:cNvPr id="3" name="Title 2"/>
          <p:cNvSpPr>
            <a:spLocks noGrp="1"/>
          </p:cNvSpPr>
          <p:nvPr>
            <p:ph type="title"/>
          </p:nvPr>
        </p:nvSpPr>
        <p:spPr/>
        <p:txBody>
          <a:bodyPr/>
          <a:lstStyle/>
          <a:p>
            <a:r>
              <a:rPr lang="en-US" dirty="0"/>
              <a:t>Select “Add a New Contract”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204342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38560" y="1726374"/>
            <a:ext cx="8114479" cy="3664014"/>
          </a:xfrm>
          <a:prstGeom prst="rect">
            <a:avLst/>
          </a:prstGeom>
        </p:spPr>
      </p:pic>
      <p:sp>
        <p:nvSpPr>
          <p:cNvPr id="3" name="Title 2"/>
          <p:cNvSpPr>
            <a:spLocks noGrp="1"/>
          </p:cNvSpPr>
          <p:nvPr>
            <p:ph type="title"/>
          </p:nvPr>
        </p:nvSpPr>
        <p:spPr/>
        <p:txBody>
          <a:bodyPr/>
          <a:lstStyle/>
          <a:p>
            <a:r>
              <a:rPr lang="en-US" dirty="0"/>
              <a:t>Enter a “Nickname”</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137586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04800" y="1551674"/>
            <a:ext cx="8382000" cy="4013415"/>
          </a:xfrm>
          <a:prstGeom prst="rect">
            <a:avLst/>
          </a:prstGeom>
        </p:spPr>
      </p:pic>
      <p:sp>
        <p:nvSpPr>
          <p:cNvPr id="3" name="Title 2"/>
          <p:cNvSpPr>
            <a:spLocks noGrp="1"/>
          </p:cNvSpPr>
          <p:nvPr>
            <p:ph type="title"/>
          </p:nvPr>
        </p:nvSpPr>
        <p:spPr/>
        <p:txBody>
          <a:bodyPr>
            <a:normAutofit fontScale="90000"/>
          </a:bodyPr>
          <a:lstStyle/>
          <a:p>
            <a:r>
              <a:rPr lang="en-US" dirty="0"/>
              <a:t>Decide whether you wish to upload a copy of your contract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spTree>
    <p:extLst>
      <p:ext uri="{BB962C8B-B14F-4D97-AF65-F5344CB8AC3E}">
        <p14:creationId xmlns:p14="http://schemas.microsoft.com/office/powerpoint/2010/main" val="349225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If you decide to upload the physical contract, note that you can only upload ONE DOCUMENT so if you have multiple documents that comprise your contract, be sure to PDF them all together before you upload</a:t>
            </a:r>
          </a:p>
          <a:p>
            <a:r>
              <a:rPr lang="en-US" dirty="0"/>
              <a:t>At this time, you CANNOT edit a contract record once it has been submitted</a:t>
            </a:r>
          </a:p>
          <a:p>
            <a:endParaRPr lang="en-US" dirty="0"/>
          </a:p>
        </p:txBody>
      </p:sp>
      <p:sp>
        <p:nvSpPr>
          <p:cNvPr id="3" name="Title 2"/>
          <p:cNvSpPr>
            <a:spLocks noGrp="1"/>
          </p:cNvSpPr>
          <p:nvPr>
            <p:ph type="title"/>
          </p:nvPr>
        </p:nvSpPr>
        <p:spPr/>
        <p:txBody>
          <a:bodyPr/>
          <a:lstStyle/>
          <a:p>
            <a:r>
              <a:rPr lang="en-US" dirty="0"/>
              <a:t>CAUTION!!!!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spTree>
    <p:extLst>
      <p:ext uri="{BB962C8B-B14F-4D97-AF65-F5344CB8AC3E}">
        <p14:creationId xmlns:p14="http://schemas.microsoft.com/office/powerpoint/2010/main" val="372817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04800" y="1372966"/>
            <a:ext cx="8382000" cy="4370831"/>
          </a:xfrm>
          <a:prstGeom prst="rect">
            <a:avLst/>
          </a:prstGeom>
        </p:spPr>
      </p:pic>
      <p:sp>
        <p:nvSpPr>
          <p:cNvPr id="3" name="Title 2"/>
          <p:cNvSpPr>
            <a:spLocks noGrp="1"/>
          </p:cNvSpPr>
          <p:nvPr>
            <p:ph type="title"/>
          </p:nvPr>
        </p:nvSpPr>
        <p:spPr/>
        <p:txBody>
          <a:bodyPr/>
          <a:lstStyle/>
          <a:p>
            <a:r>
              <a:rPr lang="en-US" dirty="0"/>
              <a:t>Designate what kind of contract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spTree>
    <p:extLst>
      <p:ext uri="{BB962C8B-B14F-4D97-AF65-F5344CB8AC3E}">
        <p14:creationId xmlns:p14="http://schemas.microsoft.com/office/powerpoint/2010/main" val="334309848"/>
      </p:ext>
    </p:extLst>
  </p:cSld>
  <p:clrMapOvr>
    <a:masterClrMapping/>
  </p:clrMapOvr>
</p:sld>
</file>

<file path=ppt/theme/theme1.xml><?xml version="1.0" encoding="utf-8"?>
<a:theme xmlns:a="http://schemas.openxmlformats.org/drawingml/2006/main" name="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0A4A5F24874846B90B7B0C791591CC" ma:contentTypeVersion="2" ma:contentTypeDescription="Create a new document." ma:contentTypeScope="" ma:versionID="c31d6fdfcc4f90c12f57856c20e1b3da">
  <xsd:schema xmlns:xsd="http://www.w3.org/2001/XMLSchema" xmlns:xs="http://www.w3.org/2001/XMLSchema" xmlns:p="http://schemas.microsoft.com/office/2006/metadata/properties" xmlns:ns2="8a9e53d4-a258-41c6-98cb-af8ee2071310" targetNamespace="http://schemas.microsoft.com/office/2006/metadata/properties" ma:root="true" ma:fieldsID="39a2e5c9d7e2d67f05eece950766ba63" ns2:_="">
    <xsd:import namespace="8a9e53d4-a258-41c6-98cb-af8ee207131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e53d4-a258-41c6-98cb-af8ee207131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9A20C1-331B-4040-A834-6B86CFDDEF48}">
  <ds:schemaRefs>
    <ds:schemaRef ds:uri="http://schemas.microsoft.com/office/2006/metadata/properties"/>
    <ds:schemaRef ds:uri="http://www.w3.org/XML/1998/namespace"/>
    <ds:schemaRef ds:uri="http://schemas.microsoft.com/office/2006/documentManagement/types"/>
    <ds:schemaRef ds:uri="8a9e53d4-a258-41c6-98cb-af8ee2071310"/>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254E870-B7B1-4E21-B088-8EF1AEC8E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9e53d4-a258-41c6-98cb-af8ee2071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285B26-24F0-46C4-A52E-58A7D702D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TDOE%20PowerPoint%20Template%20-%20Basic</Template>
  <TotalTime>80</TotalTime>
  <Words>180</Words>
  <Application>Microsoft Office PowerPoint</Application>
  <PresentationFormat>On-screen Show (4:3)</PresentationFormat>
  <Paragraphs>40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Open Sans</vt:lpstr>
      <vt:lpstr>PermianSlabSerifTypeface</vt:lpstr>
      <vt:lpstr>Wingdings</vt:lpstr>
      <vt:lpstr>TDOE Template - Editing</vt:lpstr>
      <vt:lpstr>EPC Contracts Module Training for TN Applicants</vt:lpstr>
      <vt:lpstr>Access Your Options!</vt:lpstr>
      <vt:lpstr>Select from side menu</vt:lpstr>
      <vt:lpstr>Select “Manage Contracts”</vt:lpstr>
      <vt:lpstr>Select “Add a New Contract”</vt:lpstr>
      <vt:lpstr>Enter a “Nickname”</vt:lpstr>
      <vt:lpstr>Decide whether you wish to upload a copy of your contract</vt:lpstr>
      <vt:lpstr>CAUTION!!!!</vt:lpstr>
      <vt:lpstr>Designate what kind of contract </vt:lpstr>
      <vt:lpstr>More contract type designation</vt:lpstr>
      <vt:lpstr>Form 470 and other details</vt:lpstr>
      <vt:lpstr>Select correct Form 470</vt:lpstr>
      <vt:lpstr>Find your SPIN (498 ID)</vt:lpstr>
      <vt:lpstr>Add your Contract Award Date</vt:lpstr>
      <vt:lpstr>Contract Extensions?</vt:lpstr>
      <vt:lpstr>Pricing Confidentiality</vt:lpstr>
      <vt:lpstr>Confirm Details and Complete (1 of 2)</vt:lpstr>
      <vt:lpstr>Confirm Details and Complete (2 of 2)</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E-rate Category 2 Training for TN Applicants</dc:title>
  <dc:creator>Eric Brown</dc:creator>
  <cp:lastModifiedBy>Eric</cp:lastModifiedBy>
  <cp:revision>21</cp:revision>
  <dcterms:created xsi:type="dcterms:W3CDTF">2016-02-29T21:23:21Z</dcterms:created>
  <dcterms:modified xsi:type="dcterms:W3CDTF">2016-03-01T12:01:17Z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0x010100FB0A4A5F24874846B90B7B0C791591CC</vt:lpwstr>
  </property>
</Properties>
</file>