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9" r:id="rId5"/>
    <p:sldId id="258" r:id="rId6"/>
    <p:sldId id="260" r:id="rId7"/>
    <p:sldId id="262" r:id="rId8"/>
    <p:sldId id="263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B. Martin" initials="KBM" lastIdx="9" clrIdx="0">
    <p:extLst>
      <p:ext uri="{19B8F6BF-5375-455C-9EA6-DF929625EA0E}">
        <p15:presenceInfo xmlns:p15="http://schemas.microsoft.com/office/powerpoint/2012/main" userId="S-1-5-21-2149558826-3324038498-27948981-362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B365D"/>
    <a:srgbClr val="6E7073"/>
    <a:srgbClr val="CDCDCD"/>
    <a:srgbClr val="EEEEEE"/>
    <a:srgbClr val="174A7C"/>
    <a:srgbClr val="002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16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70764A-B111-44B3-AE37-A9C6790043F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F3C1CD0-D833-4B0D-BF33-74A8E63C0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22787"/>
            <a:ext cx="7772400" cy="708025"/>
          </a:xfrm>
        </p:spPr>
        <p:txBody>
          <a:bodyPr>
            <a:noAutofit/>
          </a:bodyPr>
          <a:lstStyle>
            <a:lvl1pPr algn="ctr">
              <a:defRPr sz="4200" b="1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6390274"/>
            <a:ext cx="7772399" cy="325851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| Job Title | Team/Office/Division Name | Date</a:t>
            </a:r>
            <a:endParaRPr lang="en-US" dirty="0"/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1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ED8E68B-CBE8-4F6A-9F77-FDC835BFAC1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Level 1 bullet points (default is 24-point font)</a:t>
            </a:r>
          </a:p>
          <a:p>
            <a:pPr lvl="1"/>
            <a:r>
              <a:rPr lang="en-US" dirty="0" smtClean="0"/>
              <a:t>Level 2 bullet points (default is 22-point font)</a:t>
            </a:r>
          </a:p>
          <a:p>
            <a:pPr lvl="2"/>
            <a:r>
              <a:rPr lang="en-US" dirty="0" smtClean="0"/>
              <a:t>Level 3 bullet points (default is 20-point font)</a:t>
            </a:r>
          </a:p>
          <a:p>
            <a:pPr lvl="3"/>
            <a:r>
              <a:rPr lang="en-US" dirty="0" smtClean="0"/>
              <a:t>Level 4 bullet points (default is 18-point font)</a:t>
            </a:r>
          </a:p>
          <a:p>
            <a:pPr lvl="4"/>
            <a:r>
              <a:rPr lang="en-US" dirty="0" smtClean="0"/>
              <a:t>Level 5 bullet points (default is 16-point font)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0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295400"/>
            <a:ext cx="4114800" cy="4525963"/>
          </a:xfrm>
        </p:spPr>
        <p:txBody>
          <a:bodyPr/>
          <a:lstStyle>
            <a:lvl1pPr>
              <a:defRPr sz="2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95800" y="1295400"/>
            <a:ext cx="4114800" cy="4525963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9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5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800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Section Heading</a:t>
            </a:r>
            <a:endParaRPr lang="en-US" dirty="0"/>
          </a:p>
        </p:txBody>
      </p:sp>
      <p:pic>
        <p:nvPicPr>
          <p:cNvPr id="102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0"/>
          <a:stretch/>
        </p:blipFill>
        <p:spPr bwMode="auto">
          <a:xfrm>
            <a:off x="818180" y="3810000"/>
            <a:ext cx="23822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7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6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9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Presenter Name, Job Title, Team/Office/Division Name</a:t>
            </a:r>
          </a:p>
          <a:p>
            <a:pPr lvl="1"/>
            <a:r>
              <a:rPr lang="en-US" dirty="0" smtClean="0"/>
              <a:t>Email Address</a:t>
            </a:r>
          </a:p>
          <a:p>
            <a:pPr lvl="1"/>
            <a:r>
              <a:rPr lang="en-US" dirty="0" smtClean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405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Contact Information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75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0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  <a:endParaRPr lang="en-US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PermianSlabSerifTypeface"/>
            </a:endParaRP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0"/>
            <a:ext cx="9144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| Optimism | Judgment | Courage | Teamwork</a:t>
            </a:r>
            <a:endParaRPr lang="en-US" sz="2400" b="1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8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7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5" r:id="rId5"/>
    <p:sldLayoutId id="2147483658" r:id="rId6"/>
    <p:sldLayoutId id="2147483662" r:id="rId7"/>
    <p:sldLayoutId id="2147483663" r:id="rId8"/>
    <p:sldLayoutId id="2147483660" r:id="rId9"/>
    <p:sldLayoutId id="214748366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22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8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6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1000"/>
            <a:ext cx="7772400" cy="1420813"/>
          </a:xfrm>
        </p:spPr>
        <p:txBody>
          <a:bodyPr/>
          <a:lstStyle/>
          <a:p>
            <a:r>
              <a:rPr lang="en-US" dirty="0" smtClean="0"/>
              <a:t>Dyslexia </a:t>
            </a:r>
            <a:r>
              <a:rPr lang="en-US" smtClean="0"/>
              <a:t>Advisory Council: Quarterly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Dyslexia Advisory </a:t>
            </a:r>
            <a:r>
              <a:rPr lang="en-US" dirty="0" smtClean="0"/>
              <a:t>Council | May </a:t>
            </a:r>
            <a:r>
              <a:rPr lang="en-US" dirty="0" smtClean="0"/>
              <a:t>21, 2019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Practice: Barriers and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86D2451E-3285-438B-B188-C22B2A012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9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166" t="16304" r="46668" b="39230"/>
          <a:stretch/>
        </p:blipFill>
        <p:spPr>
          <a:xfrm>
            <a:off x="1905000" y="1295400"/>
            <a:ext cx="53339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000" t="18873" r="42500" b="23321"/>
          <a:stretch/>
        </p:blipFill>
        <p:spPr>
          <a:xfrm>
            <a:off x="2209800" y="12954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33" t="20356" r="45000" b="18874"/>
          <a:stretch/>
        </p:blipFill>
        <p:spPr>
          <a:xfrm>
            <a:off x="2667000" y="1181098"/>
            <a:ext cx="3657600" cy="468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6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834" t="18874" r="43333" b="34799"/>
          <a:stretch/>
        </p:blipFill>
        <p:spPr>
          <a:xfrm>
            <a:off x="1828800" y="1295400"/>
            <a:ext cx="5508235" cy="46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2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3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792950"/>
      </p:ext>
    </p:extLst>
  </p:cSld>
  <p:clrMapOvr>
    <a:masterClrMapping/>
  </p:clrMapOvr>
</p:sld>
</file>

<file path=ppt/theme/theme1.xml><?xml version="1.0" encoding="utf-8"?>
<a:theme xmlns:a="http://schemas.openxmlformats.org/drawingml/2006/main" name="TDOE Template - Editing">
  <a:themeElements>
    <a:clrScheme name="TDOE Colors">
      <a:dk1>
        <a:srgbClr val="1B365D"/>
      </a:dk1>
      <a:lt1>
        <a:srgbClr val="FFFFFF"/>
      </a:lt1>
      <a:dk2>
        <a:srgbClr val="6E7073"/>
      </a:dk2>
      <a:lt2>
        <a:srgbClr val="EEEEEE"/>
      </a:lt2>
      <a:accent1>
        <a:srgbClr val="000000"/>
      </a:accent1>
      <a:accent2>
        <a:srgbClr val="1B365D"/>
      </a:accent2>
      <a:accent3>
        <a:srgbClr val="2DCCD3"/>
      </a:accent3>
      <a:accent4>
        <a:srgbClr val="D2D755"/>
      </a:accent4>
      <a:accent5>
        <a:srgbClr val="E87722"/>
      </a:accent5>
      <a:accent6>
        <a:srgbClr val="5D7975"/>
      </a:accent6>
      <a:hlink>
        <a:srgbClr val="0000FF"/>
      </a:hlink>
      <a:folHlink>
        <a:srgbClr val="800080"/>
      </a:folHlink>
    </a:clrScheme>
    <a:fontScheme name="TDO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61CFA7-5784-4816-8865-3D363482387D}" vid="{3FE5B953-5DEC-4335-BBB5-E60459355A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TDOE PowerPoint 2017</Template>
  <TotalTime>196</TotalTime>
  <Words>34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Georgia</vt:lpstr>
      <vt:lpstr>Open Sans</vt:lpstr>
      <vt:lpstr>PermianSlabSerifTypeface</vt:lpstr>
      <vt:lpstr>Wingdings</vt:lpstr>
      <vt:lpstr>TDOE Template - Editing</vt:lpstr>
      <vt:lpstr>Dyslexia Advisory Council: Quarterly Meeting</vt:lpstr>
      <vt:lpstr>Problems of Practice: Barriers and Solutions</vt:lpstr>
      <vt:lpstr>Reporting</vt:lpstr>
      <vt:lpstr>Screening</vt:lpstr>
      <vt:lpstr>Professional Learning</vt:lpstr>
      <vt:lpstr>Intervention</vt:lpstr>
      <vt:lpstr>Points of Contact</vt:lpstr>
      <vt:lpstr>PowerPoint Presentation</vt:lpstr>
    </vt:vector>
  </TitlesOfParts>
  <Company>State of Tennessee Dept.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Dyslexia Regional Trainings Update</dc:title>
  <dc:creator>Katie B. Martin</dc:creator>
  <cp:lastModifiedBy>Kristen B. McKeever</cp:lastModifiedBy>
  <cp:revision>24</cp:revision>
  <cp:lastPrinted>2017-11-30T14:47:31Z</cp:lastPrinted>
  <dcterms:created xsi:type="dcterms:W3CDTF">2017-10-31T13:03:51Z</dcterms:created>
  <dcterms:modified xsi:type="dcterms:W3CDTF">2019-05-20T16:57:33Z</dcterms:modified>
</cp:coreProperties>
</file>